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24" r:id="rId3"/>
    <p:sldMasterId id="2147483785" r:id="rId4"/>
    <p:sldMasterId id="2147483821" r:id="rId5"/>
    <p:sldMasterId id="2147483838" r:id="rId6"/>
    <p:sldMasterId id="2147483854" r:id="rId7"/>
    <p:sldMasterId id="2147483926" r:id="rId8"/>
    <p:sldMasterId id="2147483985" r:id="rId9"/>
    <p:sldMasterId id="2147484017" r:id="rId10"/>
    <p:sldMasterId id="2147484039" r:id="rId11"/>
  </p:sldMasterIdLst>
  <p:notesMasterIdLst>
    <p:notesMasterId r:id="rId64"/>
  </p:notesMasterIdLst>
  <p:handoutMasterIdLst>
    <p:handoutMasterId r:id="rId65"/>
  </p:handoutMasterIdLst>
  <p:sldIdLst>
    <p:sldId id="356" r:id="rId12"/>
    <p:sldId id="474" r:id="rId13"/>
    <p:sldId id="2147480528" r:id="rId14"/>
    <p:sldId id="2147480531" r:id="rId15"/>
    <p:sldId id="2147480530" r:id="rId16"/>
    <p:sldId id="2147480509" r:id="rId17"/>
    <p:sldId id="2147471548" r:id="rId18"/>
    <p:sldId id="2147480535" r:id="rId19"/>
    <p:sldId id="2147480500" r:id="rId20"/>
    <p:sldId id="276" r:id="rId21"/>
    <p:sldId id="13622" r:id="rId22"/>
    <p:sldId id="2147480503" r:id="rId23"/>
    <p:sldId id="2147374365" r:id="rId24"/>
    <p:sldId id="1881839953" r:id="rId25"/>
    <p:sldId id="2141410932" r:id="rId26"/>
    <p:sldId id="2147480541" r:id="rId27"/>
    <p:sldId id="2147480368" r:id="rId28"/>
    <p:sldId id="2147474884" r:id="rId29"/>
    <p:sldId id="2147480548" r:id="rId30"/>
    <p:sldId id="2147478918" r:id="rId31"/>
    <p:sldId id="2147480370" r:id="rId32"/>
    <p:sldId id="354" r:id="rId33"/>
    <p:sldId id="2147480521" r:id="rId34"/>
    <p:sldId id="2147480484" r:id="rId35"/>
    <p:sldId id="2147480487" r:id="rId36"/>
    <p:sldId id="2147480489" r:id="rId37"/>
    <p:sldId id="2147470877" r:id="rId38"/>
    <p:sldId id="2147470690" r:id="rId39"/>
    <p:sldId id="330" r:id="rId40"/>
    <p:sldId id="2147480522" r:id="rId41"/>
    <p:sldId id="2147473871" r:id="rId42"/>
    <p:sldId id="2147480526" r:id="rId43"/>
    <p:sldId id="2147480527" r:id="rId44"/>
    <p:sldId id="2147474021" r:id="rId45"/>
    <p:sldId id="2147474020" r:id="rId46"/>
    <p:sldId id="2147470880" r:id="rId47"/>
    <p:sldId id="2147480455" r:id="rId48"/>
    <p:sldId id="2142533846" r:id="rId49"/>
    <p:sldId id="2147480456" r:id="rId50"/>
    <p:sldId id="2147480457" r:id="rId51"/>
    <p:sldId id="2147480458" r:id="rId52"/>
    <p:sldId id="2147480459" r:id="rId53"/>
    <p:sldId id="2147470713" r:id="rId54"/>
    <p:sldId id="2147470862" r:id="rId55"/>
    <p:sldId id="413" r:id="rId56"/>
    <p:sldId id="2147480243" r:id="rId57"/>
    <p:sldId id="4625" r:id="rId58"/>
    <p:sldId id="2134804523" r:id="rId59"/>
    <p:sldId id="2147480262" r:id="rId60"/>
    <p:sldId id="2147476618" r:id="rId61"/>
    <p:sldId id="2147480445" r:id="rId62"/>
    <p:sldId id="2147480549" r:id="rId63"/>
  </p:sldIdLst>
  <p:sldSz cx="12192000" cy="6858000"/>
  <p:notesSz cx="6858000" cy="9144000"/>
  <p:defaultText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973C5858-7D14-4B4B-A4B1-6422CBBCA710}">
          <p14:sldIdLst>
            <p14:sldId id="356"/>
            <p14:sldId id="474"/>
            <p14:sldId id="2147480528"/>
            <p14:sldId id="2147480531"/>
            <p14:sldId id="2147480530"/>
            <p14:sldId id="2147480509"/>
            <p14:sldId id="2147471548"/>
            <p14:sldId id="2147480535"/>
          </p14:sldIdLst>
        </p14:section>
        <p14:section name="Module 1" id="{0FDDB03E-536E-4B53-A4B4-19E9602A8204}">
          <p14:sldIdLst>
            <p14:sldId id="2147480500"/>
            <p14:sldId id="276"/>
            <p14:sldId id="13622"/>
            <p14:sldId id="2147480503"/>
          </p14:sldIdLst>
        </p14:section>
        <p14:section name="Introduction" id="{FBCB0160-7034-6A4C-814B-DAFD158E6773}">
          <p14:sldIdLst/>
        </p14:section>
        <p14:section name="Today" id="{9F6D3C35-2CE3-CD4D-B618-E7D146081964}">
          <p14:sldIdLst/>
        </p14:section>
        <p14:section name="2018 Case Information" id="{0FE72A66-BFFD-5B4B-96C5-7C9DE89C1437}">
          <p14:sldIdLst>
            <p14:sldId id="2147374365"/>
            <p14:sldId id="1881839953"/>
            <p14:sldId id="2141410932"/>
            <p14:sldId id="2147480541"/>
            <p14:sldId id="2147480368"/>
            <p14:sldId id="2147474884"/>
            <p14:sldId id="2147480548"/>
            <p14:sldId id="2147478918"/>
            <p14:sldId id="2147480370"/>
            <p14:sldId id="354"/>
            <p14:sldId id="2147480521"/>
            <p14:sldId id="2147480484"/>
            <p14:sldId id="2147480487"/>
            <p14:sldId id="2147480489"/>
            <p14:sldId id="2147470877"/>
            <p14:sldId id="2147470690"/>
            <p14:sldId id="330"/>
            <p14:sldId id="2147480522"/>
            <p14:sldId id="2147473871"/>
            <p14:sldId id="2147480526"/>
            <p14:sldId id="2147480527"/>
            <p14:sldId id="2147474021"/>
            <p14:sldId id="2147474020"/>
          </p14:sldIdLst>
        </p14:section>
        <p14:section name="2021 Case Information" id="{DB9BBC65-FE6C-9246-A53B-13198FED287F}">
          <p14:sldIdLst>
            <p14:sldId id="2147470880"/>
            <p14:sldId id="2147480455"/>
            <p14:sldId id="2142533846"/>
            <p14:sldId id="2147480456"/>
            <p14:sldId id="2147480457"/>
            <p14:sldId id="2147480458"/>
            <p14:sldId id="2147480459"/>
            <p14:sldId id="2147470713"/>
            <p14:sldId id="2147470862"/>
          </p14:sldIdLst>
        </p14:section>
        <p14:section name="2021 Supporting Data" id="{2EF92046-1585-9245-9519-91E3F5EF1F39}">
          <p14:sldIdLst/>
        </p14:section>
        <p14:section name="Patient pamphlets" id="{8B706DB6-FD9B-8C43-BF09-4A4B601C0F1C}">
          <p14:sldIdLst>
            <p14:sldId id="413"/>
            <p14:sldId id="2147480243"/>
            <p14:sldId id="4625"/>
            <p14:sldId id="2134804523"/>
            <p14:sldId id="2147480262"/>
            <p14:sldId id="2147476618"/>
            <p14:sldId id="2147480445"/>
            <p14:sldId id="2147480549"/>
          </p14:sldIdLst>
        </p14:section>
        <p14:section name="Additional Slides" id="{7467C69C-4419-3846-B88C-0DC81BD07F6A}">
          <p14:sldIdLst/>
        </p14:section>
        <p14:section name="Conclusion Slide" id="{BA9EB79E-77FF-4BAD-A15A-85C8E42DAF8A}">
          <p14:sldIdLst/>
        </p14:section>
      </p14:sectionLst>
    </p:ext>
    <p:ext uri="{EFAFB233-063F-42B5-8137-9DF3F51BA10A}">
      <p15:sldGuideLst xmlns:p15="http://schemas.microsoft.com/office/powerpoint/2012/main">
        <p15:guide id="1" orient="horz" pos="2472" userDrawn="1">
          <p15:clr>
            <a:srgbClr val="A4A3A4"/>
          </p15:clr>
        </p15:guide>
        <p15:guide id="2" pos="3840" userDrawn="1">
          <p15:clr>
            <a:srgbClr val="A4A3A4"/>
          </p15:clr>
        </p15:guide>
        <p15:guide id="3" orient="horz" pos="3984" userDrawn="1">
          <p15:clr>
            <a:srgbClr val="A4A3A4"/>
          </p15:clr>
        </p15:guide>
        <p15:guide id="4" pos="1248" userDrawn="1">
          <p15:clr>
            <a:srgbClr val="A4A3A4"/>
          </p15:clr>
        </p15:guide>
        <p15:guide id="5" pos="6528" userDrawn="1">
          <p15:clr>
            <a:srgbClr val="A4A3A4"/>
          </p15:clr>
        </p15:guide>
        <p15:guide id="8" pos="487" userDrawn="1">
          <p15:clr>
            <a:srgbClr val="A4A3A4"/>
          </p15:clr>
        </p15:guide>
        <p15:guide id="9" pos="7185" userDrawn="1">
          <p15:clr>
            <a:srgbClr val="A4A3A4"/>
          </p15:clr>
        </p15:guide>
        <p15:guide id="10"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B6129-F60D-AB2F-FB1B-1DE0F6030265}" name="Elia Elhabre" initials="EE" userId="S::elia.elhabre@livagency.ca::adda0304-72c6-401b-99a7-20b5fec61c5d" providerId="AD"/>
  <p188:author id="{8443ED59-20C7-4FDF-8DCA-8A14D1AA1C8C}" name="Microsoft Office User" initials="MOU" userId="Microsoft Office User" providerId="None"/>
  <p188:author id="{74F1B97C-ED33-7E95-E22B-B241ACB5AE76}" name="Tessa Laubscher" initials="TL" userId="a52ad523bae2045c" providerId="Windows Live"/>
  <p188:author id="{3A14B692-A05C-5F2A-AE03-829BE3DF7F3A}" name="Grace Chua" initials="GC" userId="f4ff41da3d69468d" providerId="Windows Live"/>
  <p188:author id="{7DF8B4BE-02D9-0590-5CF4-C06D09ADFBAA}" name="Dylan Yapp" initials="DY" userId="S::dylan.yapp@livagency.ca::966987bd-4f29-443a-a715-cbeb2b076037" providerId="AD"/>
  <p188:author id="{690EA0E4-37E2-14CA-5539-BCF73FDBF391}" name="Jason Joubert" initials="JJ" userId="S::jason@clenche.com::5f4a57a4-ae58-4ad2-b0ae-45cee0013fa7" providerId="AD"/>
  <p188:author id="{4AB5ABE7-9CC1-62C7-F435-549B9FD7D9BD}" name="Sarah Lolley" initials="SL" userId="S::sarah.lolley@livagency.ca::93c58860-5202-4171-8357-4ac9d6717176" providerId="AD"/>
  <p188:author id="{BCCBD9F1-2E14-4603-F424-DA77DA4E30C4}" name="Pénélope Body" initials="Pb" userId="S::penelope.body@livagency.ca::4c4262dd-2c45-4dfe-b569-62e2d64fb7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ylan Yapp" initials="DY" lastIdx="6" clrIdx="0">
    <p:extLst>
      <p:ext uri="{19B8F6BF-5375-455C-9EA6-DF929625EA0E}">
        <p15:presenceInfo xmlns:p15="http://schemas.microsoft.com/office/powerpoint/2012/main" userId="S::dylan.yapp@livagency.ca::966987bd-4f29-443a-a715-cbeb2b076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455E"/>
    <a:srgbClr val="E7EEF5"/>
    <a:srgbClr val="12455E"/>
    <a:srgbClr val="44CBDE"/>
    <a:srgbClr val="CEF6FB"/>
    <a:srgbClr val="124660"/>
    <a:srgbClr val="7EDDFF"/>
    <a:srgbClr val="DFFB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5248E-76C8-41C0-A5B2-B482CD498566}" v="2" dt="2025-06-19T20:11:08.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0" autoAdjust="0"/>
    <p:restoredTop sz="79484" autoAdjust="0"/>
  </p:normalViewPr>
  <p:slideViewPr>
    <p:cSldViewPr snapToGrid="0">
      <p:cViewPr varScale="1">
        <p:scale>
          <a:sx n="58" d="100"/>
          <a:sy n="58" d="100"/>
        </p:scale>
        <p:origin x="1786" y="274"/>
      </p:cViewPr>
      <p:guideLst>
        <p:guide orient="horz" pos="2472"/>
        <p:guide pos="3840"/>
        <p:guide orient="horz" pos="3984"/>
        <p:guide pos="1248"/>
        <p:guide pos="6528"/>
        <p:guide pos="487"/>
        <p:guide pos="7185"/>
        <p:guide orient="horz" pos="912"/>
      </p:guideLst>
    </p:cSldViewPr>
  </p:slideViewPr>
  <p:notesTextViewPr>
    <p:cViewPr>
      <p:scale>
        <a:sx n="1" d="1"/>
        <a:sy n="1" d="1"/>
      </p:scale>
      <p:origin x="0" y="0"/>
    </p:cViewPr>
  </p:notesTextViewPr>
  <p:sorterViewPr>
    <p:cViewPr>
      <p:scale>
        <a:sx n="96" d="100"/>
        <a:sy n="96" d="100"/>
      </p:scale>
      <p:origin x="0" y="0"/>
    </p:cViewPr>
  </p:sorterViewPr>
  <p:notesViewPr>
    <p:cSldViewPr snapToGrid="0">
      <p:cViewPr varScale="1">
        <p:scale>
          <a:sx n="118" d="100"/>
          <a:sy n="118" d="100"/>
        </p:scale>
        <p:origin x="5092"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handoutMaster" Target="handoutMasters/handoutMaster1.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acFadyen" userId="6199100c7c05f63e" providerId="LiveId" clId="{3015248E-76C8-41C0-A5B2-B482CD498566}"/>
    <pc:docChg chg="addSld modSld">
      <pc:chgData name="John MacFadyen" userId="6199100c7c05f63e" providerId="LiveId" clId="{3015248E-76C8-41C0-A5B2-B482CD498566}" dt="2025-06-19T20:11:08.886" v="6"/>
      <pc:docMkLst>
        <pc:docMk/>
      </pc:docMkLst>
      <pc:sldChg chg="add">
        <pc:chgData name="John MacFadyen" userId="6199100c7c05f63e" providerId="LiveId" clId="{3015248E-76C8-41C0-A5B2-B482CD498566}" dt="2025-06-19T20:11:08.886" v="6"/>
        <pc:sldMkLst>
          <pc:docMk/>
          <pc:sldMk cId="2502968967" sldId="330"/>
        </pc:sldMkLst>
      </pc:sldChg>
      <pc:sldChg chg="modSp mod">
        <pc:chgData name="John MacFadyen" userId="6199100c7c05f63e" providerId="LiveId" clId="{3015248E-76C8-41C0-A5B2-B482CD498566}" dt="2025-06-19T20:09:52.411" v="4" actId="1076"/>
        <pc:sldMkLst>
          <pc:docMk/>
          <pc:sldMk cId="2955556962" sldId="356"/>
        </pc:sldMkLst>
        <pc:spChg chg="mod">
          <ac:chgData name="John MacFadyen" userId="6199100c7c05f63e" providerId="LiveId" clId="{3015248E-76C8-41C0-A5B2-B482CD498566}" dt="2025-06-19T20:09:37.751" v="2" actId="1076"/>
          <ac:spMkLst>
            <pc:docMk/>
            <pc:sldMk cId="2955556962" sldId="356"/>
            <ac:spMk id="2" creationId="{00000000-0000-0000-0000-000000000000}"/>
          </ac:spMkLst>
        </pc:spChg>
        <pc:spChg chg="mod">
          <ac:chgData name="John MacFadyen" userId="6199100c7c05f63e" providerId="LiveId" clId="{3015248E-76C8-41C0-A5B2-B482CD498566}" dt="2025-06-19T20:09:52.411" v="4" actId="1076"/>
          <ac:spMkLst>
            <pc:docMk/>
            <pc:sldMk cId="2955556962" sldId="356"/>
            <ac:spMk id="4" creationId="{00000000-0000-0000-0000-000000000000}"/>
          </ac:spMkLst>
        </pc:spChg>
        <pc:spChg chg="mod">
          <ac:chgData name="John MacFadyen" userId="6199100c7c05f63e" providerId="LiveId" clId="{3015248E-76C8-41C0-A5B2-B482CD498566}" dt="2025-06-19T20:09:34.370" v="1" actId="1076"/>
          <ac:spMkLst>
            <pc:docMk/>
            <pc:sldMk cId="2955556962" sldId="356"/>
            <ac:spMk id="6" creationId="{AA8609A3-8A6B-A1D4-2C0C-234CAA24B587}"/>
          </ac:spMkLst>
        </pc:spChg>
        <pc:spChg chg="mod">
          <ac:chgData name="John MacFadyen" userId="6199100c7c05f63e" providerId="LiveId" clId="{3015248E-76C8-41C0-A5B2-B482CD498566}" dt="2025-06-19T20:09:43.921" v="3" actId="6549"/>
          <ac:spMkLst>
            <pc:docMk/>
            <pc:sldMk cId="2955556962" sldId="356"/>
            <ac:spMk id="5122" creationId="{00000000-0000-0000-0000-000000000000}"/>
          </ac:spMkLst>
        </pc:spChg>
      </pc:sldChg>
      <pc:sldChg chg="add">
        <pc:chgData name="John MacFadyen" userId="6199100c7c05f63e" providerId="LiveId" clId="{3015248E-76C8-41C0-A5B2-B482CD498566}" dt="2025-06-19T20:10:19.807" v="5"/>
        <pc:sldMkLst>
          <pc:docMk/>
          <pc:sldMk cId="3090818325" sldId="2147474020"/>
        </pc:sldMkLst>
      </pc:sldChg>
      <pc:sldChg chg="add">
        <pc:chgData name="John MacFadyen" userId="6199100c7c05f63e" providerId="LiveId" clId="{3015248E-76C8-41C0-A5B2-B482CD498566}" dt="2025-06-19T20:10:19.807" v="5"/>
        <pc:sldMkLst>
          <pc:docMk/>
          <pc:sldMk cId="693703809" sldId="214747402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yardley.medergygroup.com\Shared\Data\Client%20Files\J&amp;J%20%20%20(J)\PGSM%20%20(G)\CANA%20(L)\JGL-CAN-64666%20CREDENCE%20Primary%20Manuscript%20(NEJM)\Drafts\Figures\lab_vs_on_Tx_JGL-64666.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oleObject" Target="file:///C:\Users\rcunha\Downloads\PKPD.csv"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cunha\Downloads\PKPD.csv"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Sheet1!$B$2:$B$6</c:f>
              <c:numCache>
                <c:formatCode>General</c:formatCode>
                <c:ptCount val="5"/>
              </c:numCache>
            </c:numRef>
          </c:val>
          <c:smooth val="0"/>
          <c:extLst>
            <c:ext xmlns:c16="http://schemas.microsoft.com/office/drawing/2014/chart" uri="{C3380CC4-5D6E-409C-BE32-E72D297353CC}">
              <c16:uniqueId val="{00000000-23DF-40DD-AEE2-BB803B8E020E}"/>
            </c:ext>
          </c:extLst>
        </c:ser>
        <c:ser>
          <c:idx val="1"/>
          <c:order val="1"/>
          <c:tx>
            <c:strRef>
              <c:f>Sheet1!$C$1</c:f>
              <c:strCache>
                <c:ptCount val="1"/>
                <c:pt idx="0">
                  <c:v>Column2</c:v>
                </c:pt>
              </c:strCache>
            </c:strRef>
          </c:tx>
          <c:spPr>
            <a:ln w="28575" cap="rnd">
              <a:solidFill>
                <a:schemeClr val="accent2"/>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Sheet1!$C$2:$C$6</c:f>
              <c:numCache>
                <c:formatCode>General</c:formatCode>
                <c:ptCount val="5"/>
              </c:numCache>
            </c:numRef>
          </c:val>
          <c:smooth val="0"/>
          <c:extLst>
            <c:ext xmlns:c16="http://schemas.microsoft.com/office/drawing/2014/chart" uri="{C3380CC4-5D6E-409C-BE32-E72D297353CC}">
              <c16:uniqueId val="{00000001-23DF-40DD-AEE2-BB803B8E020E}"/>
            </c:ext>
          </c:extLst>
        </c:ser>
        <c:ser>
          <c:idx val="2"/>
          <c:order val="2"/>
          <c:tx>
            <c:strRef>
              <c:f>Sheet1!$D$1</c:f>
              <c:strCache>
                <c:ptCount val="1"/>
                <c:pt idx="0">
                  <c:v>Column3</c:v>
                </c:pt>
              </c:strCache>
            </c:strRef>
          </c:tx>
          <c:spPr>
            <a:ln w="28575" cap="rnd">
              <a:solidFill>
                <a:schemeClr val="accent3"/>
              </a:solidFill>
              <a:round/>
            </a:ln>
            <a:effectLst/>
          </c:spPr>
          <c:marker>
            <c:symbol val="none"/>
          </c:marker>
          <c:cat>
            <c:numRef>
              <c:f>Sheet1!$A$2:$A$6</c:f>
              <c:numCache>
                <c:formatCode>General</c:formatCode>
                <c:ptCount val="5"/>
                <c:pt idx="0">
                  <c:v>0</c:v>
                </c:pt>
                <c:pt idx="1">
                  <c:v>12</c:v>
                </c:pt>
                <c:pt idx="2">
                  <c:v>24</c:v>
                </c:pt>
                <c:pt idx="3">
                  <c:v>36</c:v>
                </c:pt>
                <c:pt idx="4">
                  <c:v>48</c:v>
                </c:pt>
              </c:numCache>
            </c:numRef>
          </c:cat>
          <c:val>
            <c:numRef>
              <c:f>Sheet1!$D$2:$D$6</c:f>
              <c:numCache>
                <c:formatCode>General</c:formatCode>
                <c:ptCount val="5"/>
              </c:numCache>
            </c:numRef>
          </c:val>
          <c:smooth val="0"/>
          <c:extLst>
            <c:ext xmlns:c16="http://schemas.microsoft.com/office/drawing/2014/chart" uri="{C3380CC4-5D6E-409C-BE32-E72D297353CC}">
              <c16:uniqueId val="{00000002-23DF-40DD-AEE2-BB803B8E020E}"/>
            </c:ext>
          </c:extLst>
        </c:ser>
        <c:dLbls>
          <c:showLegendKey val="0"/>
          <c:showVal val="0"/>
          <c:showCatName val="0"/>
          <c:showSerName val="0"/>
          <c:showPercent val="0"/>
          <c:showBubbleSize val="0"/>
        </c:dLbls>
        <c:smooth val="0"/>
        <c:axId val="808962488"/>
        <c:axId val="808953080"/>
      </c:lineChart>
      <c:catAx>
        <c:axId val="808962488"/>
        <c:scaling>
          <c:orientation val="minMax"/>
        </c:scaling>
        <c:delete val="0"/>
        <c:axPos val="b"/>
        <c:numFmt formatCode="General" sourceLinked="1"/>
        <c:majorTickMark val="out"/>
        <c:minorTickMark val="none"/>
        <c:tickLblPos val="nextTo"/>
        <c:spPr>
          <a:noFill/>
          <a:ln w="9525" cap="flat" cmpd="sng" algn="ctr">
            <a:solidFill>
              <a:srgbClr val="50504F"/>
            </a:solidFill>
            <a:round/>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08953080"/>
        <c:crosses val="autoZero"/>
        <c:auto val="1"/>
        <c:lblAlgn val="ctr"/>
        <c:lblOffset val="100"/>
        <c:noMultiLvlLbl val="0"/>
      </c:catAx>
      <c:valAx>
        <c:axId val="808953080"/>
        <c:scaling>
          <c:orientation val="minMax"/>
          <c:max val="60"/>
          <c:min val="0"/>
        </c:scaling>
        <c:delete val="0"/>
        <c:axPos val="l"/>
        <c:numFmt formatCode="General" sourceLinked="1"/>
        <c:majorTickMark val="out"/>
        <c:minorTickMark val="none"/>
        <c:tickLblPos val="nextTo"/>
        <c:spPr>
          <a:noFill/>
          <a:ln>
            <a:solidFill>
              <a:srgbClr val="50504F"/>
            </a:solidFill>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08962488"/>
        <c:crosses val="autoZero"/>
        <c:crossBetween val="midCat"/>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Sheet1!$B$2:$B$11</c:f>
              <c:numCache>
                <c:formatCode>General</c:formatCode>
                <c:ptCount val="10"/>
              </c:numCache>
            </c:numRef>
          </c:val>
          <c:smooth val="0"/>
          <c:extLst>
            <c:ext xmlns:c16="http://schemas.microsoft.com/office/drawing/2014/chart" uri="{C3380CC4-5D6E-409C-BE32-E72D297353CC}">
              <c16:uniqueId val="{00000000-CB3A-42A8-A07F-9CCA1A7C4776}"/>
            </c:ext>
          </c:extLst>
        </c:ser>
        <c:ser>
          <c:idx val="1"/>
          <c:order val="1"/>
          <c:tx>
            <c:strRef>
              <c:f>Sheet1!$C$1</c:f>
              <c:strCache>
                <c:ptCount val="1"/>
                <c:pt idx="0">
                  <c:v>Column2</c:v>
                </c:pt>
              </c:strCache>
            </c:strRef>
          </c:tx>
          <c:spPr>
            <a:ln w="28575" cap="rnd">
              <a:solidFill>
                <a:schemeClr val="accent2"/>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Sheet1!$C$2:$C$11</c:f>
              <c:numCache>
                <c:formatCode>General</c:formatCode>
                <c:ptCount val="10"/>
              </c:numCache>
            </c:numRef>
          </c:val>
          <c:smooth val="0"/>
          <c:extLst>
            <c:ext xmlns:c16="http://schemas.microsoft.com/office/drawing/2014/chart" uri="{C3380CC4-5D6E-409C-BE32-E72D297353CC}">
              <c16:uniqueId val="{00000001-CB3A-42A8-A07F-9CCA1A7C4776}"/>
            </c:ext>
          </c:extLst>
        </c:ser>
        <c:ser>
          <c:idx val="2"/>
          <c:order val="2"/>
          <c:tx>
            <c:strRef>
              <c:f>Sheet1!$D$1</c:f>
              <c:strCache>
                <c:ptCount val="1"/>
                <c:pt idx="0">
                  <c:v>Column3</c:v>
                </c:pt>
              </c:strCache>
            </c:strRef>
          </c:tx>
          <c:spPr>
            <a:ln w="28575" cap="rnd">
              <a:solidFill>
                <a:schemeClr val="accent3"/>
              </a:solidFill>
              <a:round/>
            </a:ln>
            <a:effectLst/>
          </c:spPr>
          <c:marker>
            <c:symbol val="none"/>
          </c:marker>
          <c:cat>
            <c:numRef>
              <c:f>Sheet1!$A$2:$A$11</c:f>
              <c:numCache>
                <c:formatCode>General</c:formatCode>
                <c:ptCount val="10"/>
                <c:pt idx="0">
                  <c:v>0</c:v>
                </c:pt>
                <c:pt idx="1">
                  <c:v>6</c:v>
                </c:pt>
                <c:pt idx="2">
                  <c:v>12</c:v>
                </c:pt>
                <c:pt idx="3">
                  <c:v>18</c:v>
                </c:pt>
                <c:pt idx="4">
                  <c:v>24</c:v>
                </c:pt>
                <c:pt idx="5">
                  <c:v>30</c:v>
                </c:pt>
                <c:pt idx="6">
                  <c:v>36</c:v>
                </c:pt>
                <c:pt idx="7">
                  <c:v>42</c:v>
                </c:pt>
                <c:pt idx="8">
                  <c:v>48</c:v>
                </c:pt>
                <c:pt idx="9">
                  <c:v>54</c:v>
                </c:pt>
              </c:numCache>
            </c:numRef>
          </c:cat>
          <c:val>
            <c:numRef>
              <c:f>Sheet1!$D$2:$D$11</c:f>
              <c:numCache>
                <c:formatCode>General</c:formatCode>
                <c:ptCount val="10"/>
              </c:numCache>
            </c:numRef>
          </c:val>
          <c:smooth val="0"/>
          <c:extLst>
            <c:ext xmlns:c16="http://schemas.microsoft.com/office/drawing/2014/chart" uri="{C3380CC4-5D6E-409C-BE32-E72D297353CC}">
              <c16:uniqueId val="{00000002-CB3A-42A8-A07F-9CCA1A7C4776}"/>
            </c:ext>
          </c:extLst>
        </c:ser>
        <c:dLbls>
          <c:showLegendKey val="0"/>
          <c:showVal val="0"/>
          <c:showCatName val="0"/>
          <c:showSerName val="0"/>
          <c:showPercent val="0"/>
          <c:showBubbleSize val="0"/>
        </c:dLbls>
        <c:smooth val="0"/>
        <c:axId val="852914256"/>
        <c:axId val="852915432"/>
      </c:lineChart>
      <c:catAx>
        <c:axId val="852914256"/>
        <c:scaling>
          <c:orientation val="minMax"/>
        </c:scaling>
        <c:delete val="0"/>
        <c:axPos val="b"/>
        <c:numFmt formatCode="General" sourceLinked="1"/>
        <c:majorTickMark val="out"/>
        <c:minorTickMark val="none"/>
        <c:tickLblPos val="nextTo"/>
        <c:spPr>
          <a:noFill/>
          <a:ln w="9525" cap="flat" cmpd="sng" algn="ctr">
            <a:solidFill>
              <a:srgbClr val="50504F"/>
            </a:solidFill>
            <a:round/>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52915432"/>
        <c:crosses val="autoZero"/>
        <c:auto val="1"/>
        <c:lblAlgn val="ctr"/>
        <c:lblOffset val="100"/>
        <c:noMultiLvlLbl val="0"/>
      </c:catAx>
      <c:valAx>
        <c:axId val="852915432"/>
        <c:scaling>
          <c:orientation val="minMax"/>
          <c:max val="0.60000000000000009"/>
          <c:min val="0"/>
        </c:scaling>
        <c:delete val="0"/>
        <c:axPos val="l"/>
        <c:numFmt formatCode="General" sourceLinked="1"/>
        <c:majorTickMark val="out"/>
        <c:minorTickMark val="none"/>
        <c:tickLblPos val="nextTo"/>
        <c:spPr>
          <a:noFill/>
          <a:ln>
            <a:solidFill>
              <a:srgbClr val="50504F"/>
            </a:solidFill>
          </a:ln>
          <a:effectLst/>
        </c:spPr>
        <c:txPr>
          <a:bodyPr rot="-60000000" spcFirstLastPara="1" vertOverflow="ellipsis" vert="horz" wrap="square" anchor="ctr" anchorCtr="1"/>
          <a:lstStyle/>
          <a:p>
            <a:pPr>
              <a:defRPr sz="2000" b="0" i="0" u="none" strike="noStrike" kern="1200" baseline="0">
                <a:solidFill>
                  <a:srgbClr val="50504F"/>
                </a:solidFill>
                <a:latin typeface="+mn-lt"/>
                <a:ea typeface="+mn-ea"/>
                <a:cs typeface="+mn-cs"/>
              </a:defRPr>
            </a:pPr>
            <a:endParaRPr lang="en-US"/>
          </a:p>
        </c:txPr>
        <c:crossAx val="852914256"/>
        <c:crosses val="autoZero"/>
        <c:crossBetween val="midCat"/>
        <c:majorUnit val="0.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19800833719"/>
          <c:y val="0.121642568069235"/>
          <c:w val="0.815068434460405"/>
          <c:h val="0.65035420005743305"/>
        </c:manualLayout>
      </c:layout>
      <c:lineChart>
        <c:grouping val="standard"/>
        <c:varyColors val="0"/>
        <c:ser>
          <c:idx val="0"/>
          <c:order val="0"/>
          <c:tx>
            <c:strRef>
              <c:f>Sheet1!$B$1</c:f>
              <c:strCache>
                <c:ptCount val="1"/>
                <c:pt idx="0">
                  <c:v>Series 1</c:v>
                </c:pt>
              </c:strCache>
            </c:strRef>
          </c:tx>
          <c:spPr>
            <a:ln w="28575" cap="rnd">
              <a:solidFill>
                <a:schemeClr val="accent1">
                  <a:alpha val="0"/>
                </a:schemeClr>
              </a:solidFill>
              <a:round/>
            </a:ln>
            <a:effectLst/>
          </c:spPr>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pt idx="0">
                  <c:v>4.3</c:v>
                </c:pt>
                <c:pt idx="1">
                  <c:v>2.5</c:v>
                </c:pt>
                <c:pt idx="2">
                  <c:v>3.5</c:v>
                </c:pt>
                <c:pt idx="3">
                  <c:v>4.5</c:v>
                </c:pt>
              </c:numCache>
            </c:numRef>
          </c:val>
          <c:smooth val="0"/>
          <c:extLst>
            <c:ext xmlns:c16="http://schemas.microsoft.com/office/drawing/2014/chart" uri="{C3380CC4-5D6E-409C-BE32-E72D297353CC}">
              <c16:uniqueId val="{00000000-F555-4F8D-9FB5-ABDC497A9511}"/>
            </c:ext>
          </c:extLst>
        </c:ser>
        <c:dLbls>
          <c:showLegendKey val="0"/>
          <c:showVal val="0"/>
          <c:showCatName val="0"/>
          <c:showSerName val="0"/>
          <c:showPercent val="0"/>
          <c:showBubbleSize val="0"/>
        </c:dLbls>
        <c:smooth val="0"/>
        <c:axId val="788182224"/>
        <c:axId val="788186656"/>
      </c:lineChart>
      <c:catAx>
        <c:axId val="78818222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en-US"/>
          </a:p>
        </c:txPr>
        <c:crossAx val="788186656"/>
        <c:crosses val="autoZero"/>
        <c:auto val="1"/>
        <c:lblAlgn val="ctr"/>
        <c:lblOffset val="0"/>
        <c:noMultiLvlLbl val="0"/>
      </c:catAx>
      <c:valAx>
        <c:axId val="788186656"/>
        <c:scaling>
          <c:orientation val="minMax"/>
          <c:max val="20"/>
        </c:scaling>
        <c:delete val="0"/>
        <c:axPos val="l"/>
        <c:numFmt formatCode="General" sourceLinked="1"/>
        <c:majorTickMark val="out"/>
        <c:minorTickMark val="none"/>
        <c:tickLblPos val="nextTo"/>
        <c:spPr>
          <a:noFill/>
          <a:ln w="12700">
            <a:solidFill>
              <a:schemeClr val="tx1"/>
            </a:solidFill>
          </a:ln>
          <a:effectLst/>
        </c:spPr>
        <c:txPr>
          <a:bodyPr rot="-60000000" vert="horz"/>
          <a:lstStyle/>
          <a:p>
            <a:pPr>
              <a:defRPr/>
            </a:pPr>
            <a:endParaRPr lang="en-US"/>
          </a:p>
        </c:txPr>
        <c:crossAx val="78818222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latin typeface="Arial" charset="0"/>
          <a:ea typeface="Arial" charset="0"/>
          <a:cs typeface="Arial"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492063684053522E-2"/>
          <c:y val="7.9663064785289131E-2"/>
          <c:w val="0.88018016300340196"/>
          <c:h val="0.74335185834066542"/>
        </c:manualLayout>
      </c:layout>
      <c:scatterChart>
        <c:scatterStyle val="lineMarker"/>
        <c:varyColors val="0"/>
        <c:ser>
          <c:idx val="1"/>
          <c:order val="0"/>
          <c:tx>
            <c:v>Placebo</c:v>
          </c:tx>
          <c:spPr>
            <a:ln w="38100" cap="rnd">
              <a:solidFill>
                <a:srgbClr val="7F7F7F"/>
              </a:solidFill>
              <a:round/>
            </a:ln>
            <a:effectLst/>
          </c:spPr>
          <c:marker>
            <c:symbol val="circle"/>
            <c:size val="11"/>
            <c:spPr>
              <a:solidFill>
                <a:srgbClr val="7F7F7F"/>
              </a:solidFill>
              <a:ln w="9525">
                <a:solidFill>
                  <a:srgbClr val="7F7F7F"/>
                </a:solidFill>
              </a:ln>
              <a:effectLst/>
            </c:spPr>
          </c:marker>
          <c:errBars>
            <c:errDir val="y"/>
            <c:errBarType val="both"/>
            <c:errValType val="cust"/>
            <c:noEndCap val="0"/>
            <c:plus>
              <c:numRef>
                <c:f>eGFR!$C$2:$C$11</c:f>
                <c:numCache>
                  <c:formatCode>General</c:formatCode>
                  <c:ptCount val="10"/>
                  <c:pt idx="1">
                    <c:v>0.19680146467333201</c:v>
                  </c:pt>
                  <c:pt idx="2">
                    <c:v>0.217369445841019</c:v>
                  </c:pt>
                  <c:pt idx="3">
                    <c:v>0.22869071097948199</c:v>
                  </c:pt>
                  <c:pt idx="4">
                    <c:v>0.254281410995432</c:v>
                  </c:pt>
                  <c:pt idx="5">
                    <c:v>0.28792554162051198</c:v>
                  </c:pt>
                  <c:pt idx="6">
                    <c:v>0.310165736182824</c:v>
                  </c:pt>
                  <c:pt idx="7">
                    <c:v>0.37169484331527902</c:v>
                  </c:pt>
                  <c:pt idx="8">
                    <c:v>0.45253860263223999</c:v>
                  </c:pt>
                  <c:pt idx="9">
                    <c:v>0.62527611466723398</c:v>
                  </c:pt>
                </c:numCache>
              </c:numRef>
            </c:plus>
            <c:minus>
              <c:numRef>
                <c:f>eGFR!$C$2:$C$11</c:f>
                <c:numCache>
                  <c:formatCode>General</c:formatCode>
                  <c:ptCount val="10"/>
                  <c:pt idx="1">
                    <c:v>0.19680146467333201</c:v>
                  </c:pt>
                  <c:pt idx="2">
                    <c:v>0.217369445841019</c:v>
                  </c:pt>
                  <c:pt idx="3">
                    <c:v>0.22869071097948199</c:v>
                  </c:pt>
                  <c:pt idx="4">
                    <c:v>0.254281410995432</c:v>
                  </c:pt>
                  <c:pt idx="5">
                    <c:v>0.28792554162051198</c:v>
                  </c:pt>
                  <c:pt idx="6">
                    <c:v>0.310165736182824</c:v>
                  </c:pt>
                  <c:pt idx="7">
                    <c:v>0.37169484331527902</c:v>
                  </c:pt>
                  <c:pt idx="8">
                    <c:v>0.45253860263223999</c:v>
                  </c:pt>
                  <c:pt idx="9">
                    <c:v>0.62527611466723398</c:v>
                  </c:pt>
                </c:numCache>
              </c:numRef>
            </c:minus>
            <c:spPr>
              <a:noFill/>
              <a:ln w="9525" cap="flat" cmpd="sng" algn="ctr">
                <a:solidFill>
                  <a:srgbClr val="000000"/>
                </a:solidFill>
                <a:round/>
              </a:ln>
              <a:effectLst/>
            </c:spPr>
          </c:errBars>
          <c:xVal>
            <c:numRef>
              <c:f>eGFR!$A$2:$A$11</c:f>
              <c:numCache>
                <c:formatCode>General</c:formatCode>
                <c:ptCount val="10"/>
                <c:pt idx="0">
                  <c:v>0</c:v>
                </c:pt>
                <c:pt idx="1">
                  <c:v>3</c:v>
                </c:pt>
                <c:pt idx="2">
                  <c:v>13</c:v>
                </c:pt>
                <c:pt idx="3">
                  <c:v>26</c:v>
                </c:pt>
                <c:pt idx="4">
                  <c:v>52</c:v>
                </c:pt>
                <c:pt idx="5">
                  <c:v>78</c:v>
                </c:pt>
                <c:pt idx="6">
                  <c:v>104</c:v>
                </c:pt>
                <c:pt idx="7">
                  <c:v>130</c:v>
                </c:pt>
                <c:pt idx="8">
                  <c:v>156</c:v>
                </c:pt>
                <c:pt idx="9">
                  <c:v>182</c:v>
                </c:pt>
              </c:numCache>
            </c:numRef>
          </c:xVal>
          <c:yVal>
            <c:numRef>
              <c:f>eGFR!$B$2:$B$11</c:f>
              <c:numCache>
                <c:formatCode>General</c:formatCode>
                <c:ptCount val="10"/>
                <c:pt idx="0">
                  <c:v>0</c:v>
                </c:pt>
                <c:pt idx="1">
                  <c:v>-1.35203434736926</c:v>
                </c:pt>
                <c:pt idx="2">
                  <c:v>-2.1187367214331698</c:v>
                </c:pt>
                <c:pt idx="3">
                  <c:v>-3.6823911109217802</c:v>
                </c:pt>
                <c:pt idx="4">
                  <c:v>-5.6101310885400899</c:v>
                </c:pt>
                <c:pt idx="5">
                  <c:v>-8.1570011472552899</c:v>
                </c:pt>
                <c:pt idx="6">
                  <c:v>-10.067974345289599</c:v>
                </c:pt>
                <c:pt idx="7">
                  <c:v>-12.4631660911287</c:v>
                </c:pt>
                <c:pt idx="8">
                  <c:v>-13.9356894558668</c:v>
                </c:pt>
                <c:pt idx="9">
                  <c:v>-16.6827763067385</c:v>
                </c:pt>
              </c:numCache>
            </c:numRef>
          </c:yVal>
          <c:smooth val="0"/>
          <c:extLst>
            <c:ext xmlns:c16="http://schemas.microsoft.com/office/drawing/2014/chart" uri="{C3380CC4-5D6E-409C-BE32-E72D297353CC}">
              <c16:uniqueId val="{00000000-E02D-4B53-B30B-3E906E9BD1D8}"/>
            </c:ext>
          </c:extLst>
        </c:ser>
        <c:ser>
          <c:idx val="0"/>
          <c:order val="1"/>
          <c:tx>
            <c:v>Canagliflozin</c:v>
          </c:tx>
          <c:spPr>
            <a:ln w="38100" cap="rnd">
              <a:solidFill>
                <a:srgbClr val="B85900"/>
              </a:solidFill>
              <a:round/>
            </a:ln>
            <a:effectLst/>
          </c:spPr>
          <c:marker>
            <c:symbol val="square"/>
            <c:size val="11"/>
            <c:spPr>
              <a:solidFill>
                <a:srgbClr val="B85900"/>
              </a:solidFill>
              <a:ln w="9525">
                <a:solidFill>
                  <a:srgbClr val="B85900"/>
                </a:solidFill>
              </a:ln>
              <a:effectLst/>
            </c:spPr>
          </c:marker>
          <c:dPt>
            <c:idx val="6"/>
            <c:marker>
              <c:symbol val="square"/>
              <c:size val="11"/>
              <c:spPr>
                <a:solidFill>
                  <a:srgbClr val="B85900"/>
                </a:solidFill>
                <a:ln w="9525">
                  <a:solidFill>
                    <a:srgbClr val="B85900"/>
                  </a:solidFill>
                </a:ln>
                <a:effectLst/>
              </c:spPr>
            </c:marker>
            <c:bubble3D val="0"/>
            <c:extLst>
              <c:ext xmlns:c16="http://schemas.microsoft.com/office/drawing/2014/chart" uri="{C3380CC4-5D6E-409C-BE32-E72D297353CC}">
                <c16:uniqueId val="{00000001-E02D-4B53-B30B-3E906E9BD1D8}"/>
              </c:ext>
            </c:extLst>
          </c:dPt>
          <c:errBars>
            <c:errDir val="y"/>
            <c:errBarType val="both"/>
            <c:errValType val="cust"/>
            <c:noEndCap val="0"/>
            <c:plus>
              <c:numRef>
                <c:f>eGFR!$G$2:$G$11</c:f>
                <c:numCache>
                  <c:formatCode>General</c:formatCode>
                  <c:ptCount val="10"/>
                  <c:pt idx="1">
                    <c:v>0.19637678454403101</c:v>
                  </c:pt>
                  <c:pt idx="2">
                    <c:v>0.21737416401383999</c:v>
                  </c:pt>
                  <c:pt idx="3">
                    <c:v>0.22757726810008599</c:v>
                  </c:pt>
                  <c:pt idx="4">
                    <c:v>0.252295887488935</c:v>
                  </c:pt>
                  <c:pt idx="5">
                    <c:v>0.28422337140172399</c:v>
                  </c:pt>
                  <c:pt idx="6">
                    <c:v>0.30345923516421502</c:v>
                  </c:pt>
                  <c:pt idx="7">
                    <c:v>0.35899141166732002</c:v>
                  </c:pt>
                  <c:pt idx="8">
                    <c:v>0.432983400440758</c:v>
                  </c:pt>
                  <c:pt idx="9">
                    <c:v>0.58986227661495005</c:v>
                  </c:pt>
                </c:numCache>
              </c:numRef>
            </c:plus>
            <c:minus>
              <c:numRef>
                <c:f>eGFR!$G$2:$G$11</c:f>
                <c:numCache>
                  <c:formatCode>General</c:formatCode>
                  <c:ptCount val="10"/>
                  <c:pt idx="1">
                    <c:v>0.19637678454403101</c:v>
                  </c:pt>
                  <c:pt idx="2">
                    <c:v>0.21737416401383999</c:v>
                  </c:pt>
                  <c:pt idx="3">
                    <c:v>0.22757726810008599</c:v>
                  </c:pt>
                  <c:pt idx="4">
                    <c:v>0.252295887488935</c:v>
                  </c:pt>
                  <c:pt idx="5">
                    <c:v>0.28422337140172399</c:v>
                  </c:pt>
                  <c:pt idx="6">
                    <c:v>0.30345923516421502</c:v>
                  </c:pt>
                  <c:pt idx="7">
                    <c:v>0.35899141166732002</c:v>
                  </c:pt>
                  <c:pt idx="8">
                    <c:v>0.432983400440758</c:v>
                  </c:pt>
                  <c:pt idx="9">
                    <c:v>0.58986227661495005</c:v>
                  </c:pt>
                </c:numCache>
              </c:numRef>
            </c:minus>
            <c:spPr>
              <a:noFill/>
              <a:ln w="9525" cap="flat" cmpd="sng" algn="ctr">
                <a:solidFill>
                  <a:srgbClr val="000000"/>
                </a:solidFill>
                <a:round/>
              </a:ln>
              <a:effectLst/>
            </c:spPr>
          </c:errBars>
          <c:xVal>
            <c:numRef>
              <c:f>eGFR!$A$2:$A$11</c:f>
              <c:numCache>
                <c:formatCode>General</c:formatCode>
                <c:ptCount val="10"/>
                <c:pt idx="0">
                  <c:v>0</c:v>
                </c:pt>
                <c:pt idx="1">
                  <c:v>3</c:v>
                </c:pt>
                <c:pt idx="2">
                  <c:v>13</c:v>
                </c:pt>
                <c:pt idx="3">
                  <c:v>26</c:v>
                </c:pt>
                <c:pt idx="4">
                  <c:v>52</c:v>
                </c:pt>
                <c:pt idx="5">
                  <c:v>78</c:v>
                </c:pt>
                <c:pt idx="6">
                  <c:v>104</c:v>
                </c:pt>
                <c:pt idx="7">
                  <c:v>130</c:v>
                </c:pt>
                <c:pt idx="8">
                  <c:v>156</c:v>
                </c:pt>
                <c:pt idx="9">
                  <c:v>182</c:v>
                </c:pt>
              </c:numCache>
            </c:numRef>
          </c:xVal>
          <c:yVal>
            <c:numRef>
              <c:f>eGFR!$F$2:$F$11</c:f>
              <c:numCache>
                <c:formatCode>General</c:formatCode>
                <c:ptCount val="10"/>
                <c:pt idx="0">
                  <c:v>0</c:v>
                </c:pt>
                <c:pt idx="1">
                  <c:v>-5.27053218684651</c:v>
                </c:pt>
                <c:pt idx="2">
                  <c:v>-4.5665308649794403</c:v>
                </c:pt>
                <c:pt idx="3">
                  <c:v>-4.8898847203515103</c:v>
                </c:pt>
                <c:pt idx="4">
                  <c:v>-5.6086019363328701</c:v>
                </c:pt>
                <c:pt idx="5">
                  <c:v>-6.8996364729529498</c:v>
                </c:pt>
                <c:pt idx="6">
                  <c:v>-7.9171342557971904</c:v>
                </c:pt>
                <c:pt idx="7">
                  <c:v>-9.1878543148099308</c:v>
                </c:pt>
                <c:pt idx="8">
                  <c:v>-10.5698059299959</c:v>
                </c:pt>
                <c:pt idx="9">
                  <c:v>-12.235669728809</c:v>
                </c:pt>
              </c:numCache>
            </c:numRef>
          </c:yVal>
          <c:smooth val="0"/>
          <c:extLst>
            <c:ext xmlns:c16="http://schemas.microsoft.com/office/drawing/2014/chart" uri="{C3380CC4-5D6E-409C-BE32-E72D297353CC}">
              <c16:uniqueId val="{00000002-E02D-4B53-B30B-3E906E9BD1D8}"/>
            </c:ext>
          </c:extLst>
        </c:ser>
        <c:dLbls>
          <c:showLegendKey val="0"/>
          <c:showVal val="0"/>
          <c:showCatName val="0"/>
          <c:showSerName val="0"/>
          <c:showPercent val="0"/>
          <c:showBubbleSize val="0"/>
        </c:dLbls>
        <c:axId val="852920920"/>
        <c:axId val="852918568"/>
      </c:scatterChart>
      <c:valAx>
        <c:axId val="852920920"/>
        <c:scaling>
          <c:orientation val="minMax"/>
          <c:max val="183"/>
          <c:min val="0"/>
        </c:scaling>
        <c:delete val="0"/>
        <c:axPos val="b"/>
        <c:numFmt formatCode="General" sourceLinked="1"/>
        <c:majorTickMark val="out"/>
        <c:minorTickMark val="none"/>
        <c:tickLblPos val="nextTo"/>
        <c:spPr>
          <a:noFill/>
          <a:ln w="12700" cap="flat" cmpd="sng" algn="ctr">
            <a:solidFill>
              <a:srgbClr val="50504F"/>
            </a:solidFill>
            <a:round/>
          </a:ln>
          <a:effectLst/>
        </c:spPr>
        <c:txPr>
          <a:bodyPr rot="-60000000" spcFirstLastPara="1" vertOverflow="ellipsis" vert="horz" wrap="square" anchor="ctr" anchorCtr="1"/>
          <a:lstStyle/>
          <a:p>
            <a:pPr>
              <a:defRPr sz="2800" b="0" i="0" u="none" strike="noStrike" kern="1200" baseline="0">
                <a:solidFill>
                  <a:srgbClr val="50504F"/>
                </a:solidFill>
                <a:latin typeface="+mn-lt"/>
                <a:ea typeface="Verdana" panose="020B0604030504040204" pitchFamily="34" charset="0"/>
                <a:cs typeface="+mn-cs"/>
              </a:defRPr>
            </a:pPr>
            <a:endParaRPr lang="en-US"/>
          </a:p>
        </c:txPr>
        <c:crossAx val="852918568"/>
        <c:crossesAt val="-20"/>
        <c:crossBetween val="midCat"/>
        <c:majorUnit val="26"/>
      </c:valAx>
      <c:valAx>
        <c:axId val="852918568"/>
        <c:scaling>
          <c:orientation val="minMax"/>
        </c:scaling>
        <c:delete val="0"/>
        <c:axPos val="l"/>
        <c:numFmt formatCode="General" sourceLinked="1"/>
        <c:majorTickMark val="out"/>
        <c:minorTickMark val="none"/>
        <c:tickLblPos val="nextTo"/>
        <c:spPr>
          <a:noFill/>
          <a:ln w="12700" cap="flat" cmpd="sng" algn="ctr">
            <a:solidFill>
              <a:srgbClr val="50504F"/>
            </a:solidFill>
            <a:round/>
          </a:ln>
          <a:effectLst/>
        </c:spPr>
        <c:txPr>
          <a:bodyPr rot="-60000000" spcFirstLastPara="1" vertOverflow="ellipsis" vert="horz" wrap="square" anchor="ctr" anchorCtr="1"/>
          <a:lstStyle/>
          <a:p>
            <a:pPr>
              <a:defRPr sz="2800" b="0" i="0" u="none" strike="noStrike" kern="1200" baseline="0">
                <a:solidFill>
                  <a:srgbClr val="50504F"/>
                </a:solidFill>
                <a:latin typeface="+mn-lt"/>
                <a:ea typeface="Verdana" panose="020B0604030504040204" pitchFamily="34" charset="0"/>
                <a:cs typeface="+mn-cs"/>
              </a:defRPr>
            </a:pPr>
            <a:endParaRPr lang="en-US"/>
          </a:p>
        </c:txPr>
        <c:crossAx val="852920920"/>
        <c:crosses val="autoZero"/>
        <c:crossBetween val="midCat"/>
        <c:majorUnit val="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800">
          <a:solidFill>
            <a:sysClr val="windowText" lastClr="000000"/>
          </a:solidFill>
          <a:latin typeface="+mn-lt"/>
          <a:ea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5"/>
            <c:spPr>
              <a:solidFill>
                <a:sysClr val="window" lastClr="FFFFFF"/>
              </a:solidFill>
              <a:ln w="19050">
                <a:noFill/>
              </a:ln>
              <a:effectLst/>
            </c:spPr>
          </c:marker>
          <c:dPt>
            <c:idx val="0"/>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0-7501-8446-AC0B-608C36D17EC9}"/>
              </c:ext>
            </c:extLst>
          </c:dPt>
          <c:dPt>
            <c:idx val="1"/>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1-7501-8446-AC0B-608C36D17EC9}"/>
              </c:ext>
            </c:extLst>
          </c:dPt>
          <c:dPt>
            <c:idx val="2"/>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2-7501-8446-AC0B-608C36D17EC9}"/>
              </c:ext>
            </c:extLst>
          </c:dPt>
          <c:dPt>
            <c:idx val="3"/>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3-7501-8446-AC0B-608C36D17EC9}"/>
              </c:ext>
            </c:extLst>
          </c:dPt>
          <c:dPt>
            <c:idx val="4"/>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4-7501-8446-AC0B-608C36D17EC9}"/>
              </c:ext>
            </c:extLst>
          </c:dPt>
          <c:dPt>
            <c:idx val="5"/>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5-7501-8446-AC0B-608C36D17EC9}"/>
              </c:ext>
            </c:extLst>
          </c:dPt>
          <c:xVal>
            <c:numRef>
              <c:f>Sheet1!$A$3:$A$8</c:f>
              <c:numCache>
                <c:formatCode>General</c:formatCode>
                <c:ptCount val="6"/>
                <c:pt idx="0">
                  <c:v>0</c:v>
                </c:pt>
                <c:pt idx="1">
                  <c:v>47.5</c:v>
                </c:pt>
                <c:pt idx="2">
                  <c:v>20.8</c:v>
                </c:pt>
                <c:pt idx="3">
                  <c:v>3.5</c:v>
                </c:pt>
                <c:pt idx="4">
                  <c:v>0</c:v>
                </c:pt>
                <c:pt idx="5">
                  <c:v>5.4</c:v>
                </c:pt>
              </c:numCache>
            </c:numRef>
          </c:xVal>
          <c:yVal>
            <c:numRef>
              <c:f>Sheet1!$B$3:$B$8</c:f>
              <c:numCache>
                <c:formatCode>General</c:formatCode>
                <c:ptCount val="6"/>
                <c:pt idx="0">
                  <c:v>85</c:v>
                </c:pt>
                <c:pt idx="1">
                  <c:v>10</c:v>
                </c:pt>
                <c:pt idx="2">
                  <c:v>10</c:v>
                </c:pt>
                <c:pt idx="3">
                  <c:v>10</c:v>
                </c:pt>
                <c:pt idx="4">
                  <c:v>20</c:v>
                </c:pt>
                <c:pt idx="5">
                  <c:v>10</c:v>
                </c:pt>
              </c:numCache>
            </c:numRef>
          </c:yVal>
          <c:smooth val="0"/>
          <c:extLst>
            <c:ext xmlns:c16="http://schemas.microsoft.com/office/drawing/2014/chart" uri="{C3380CC4-5D6E-409C-BE32-E72D297353CC}">
              <c16:uniqueId val="{00000006-7501-8446-AC0B-608C36D17EC9}"/>
            </c:ext>
          </c:extLst>
        </c:ser>
        <c:dLbls>
          <c:showLegendKey val="0"/>
          <c:showVal val="0"/>
          <c:showCatName val="0"/>
          <c:showSerName val="0"/>
          <c:showPercent val="0"/>
          <c:showBubbleSize val="0"/>
        </c:dLbls>
        <c:axId val="829008096"/>
        <c:axId val="829008576"/>
      </c:scatterChart>
      <c:valAx>
        <c:axId val="829008096"/>
        <c:scaling>
          <c:orientation val="minMax"/>
        </c:scaling>
        <c:delete val="0"/>
        <c:axPos val="b"/>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576"/>
        <c:crosses val="autoZero"/>
        <c:crossBetween val="midCat"/>
      </c:valAx>
      <c:valAx>
        <c:axId val="829008576"/>
        <c:scaling>
          <c:orientation val="minMax"/>
        </c:scaling>
        <c:delete val="0"/>
        <c:axPos val="l"/>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0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5"/>
            <c:spPr>
              <a:solidFill>
                <a:sysClr val="window" lastClr="FFFFFF"/>
              </a:solidFill>
              <a:ln w="19050">
                <a:noFill/>
              </a:ln>
              <a:effectLst/>
            </c:spPr>
          </c:marker>
          <c:dPt>
            <c:idx val="0"/>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0-7501-8446-AC0B-608C36D17EC9}"/>
              </c:ext>
            </c:extLst>
          </c:dPt>
          <c:dPt>
            <c:idx val="1"/>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1-7501-8446-AC0B-608C36D17EC9}"/>
              </c:ext>
            </c:extLst>
          </c:dPt>
          <c:dPt>
            <c:idx val="2"/>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2-7501-8446-AC0B-608C36D17EC9}"/>
              </c:ext>
            </c:extLst>
          </c:dPt>
          <c:dPt>
            <c:idx val="3"/>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3-7501-8446-AC0B-608C36D17EC9}"/>
              </c:ext>
            </c:extLst>
          </c:dPt>
          <c:dPt>
            <c:idx val="4"/>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4-7501-8446-AC0B-608C36D17EC9}"/>
              </c:ext>
            </c:extLst>
          </c:dPt>
          <c:dPt>
            <c:idx val="5"/>
            <c:marker>
              <c:symbol val="circle"/>
              <c:size val="5"/>
              <c:spPr>
                <a:solidFill>
                  <a:sysClr val="window" lastClr="FFFFFF"/>
                </a:solidFill>
                <a:ln w="19050">
                  <a:noFill/>
                </a:ln>
                <a:effectLst/>
              </c:spPr>
            </c:marker>
            <c:bubble3D val="0"/>
            <c:extLst>
              <c:ext xmlns:c16="http://schemas.microsoft.com/office/drawing/2014/chart" uri="{C3380CC4-5D6E-409C-BE32-E72D297353CC}">
                <c16:uniqueId val="{00000005-7501-8446-AC0B-608C36D17EC9}"/>
              </c:ext>
            </c:extLst>
          </c:dPt>
          <c:xVal>
            <c:numRef>
              <c:f>Sheet1!$A$3:$A$8</c:f>
              <c:numCache>
                <c:formatCode>General</c:formatCode>
                <c:ptCount val="6"/>
                <c:pt idx="0">
                  <c:v>0</c:v>
                </c:pt>
                <c:pt idx="1">
                  <c:v>47.5</c:v>
                </c:pt>
                <c:pt idx="2">
                  <c:v>20.8</c:v>
                </c:pt>
                <c:pt idx="3">
                  <c:v>3.5</c:v>
                </c:pt>
                <c:pt idx="4">
                  <c:v>0</c:v>
                </c:pt>
                <c:pt idx="5">
                  <c:v>5.4</c:v>
                </c:pt>
              </c:numCache>
            </c:numRef>
          </c:xVal>
          <c:yVal>
            <c:numRef>
              <c:f>Sheet1!$B$3:$B$8</c:f>
              <c:numCache>
                <c:formatCode>General</c:formatCode>
                <c:ptCount val="6"/>
                <c:pt idx="0">
                  <c:v>85</c:v>
                </c:pt>
                <c:pt idx="1">
                  <c:v>10</c:v>
                </c:pt>
                <c:pt idx="2">
                  <c:v>10</c:v>
                </c:pt>
                <c:pt idx="3">
                  <c:v>10</c:v>
                </c:pt>
                <c:pt idx="4">
                  <c:v>20</c:v>
                </c:pt>
                <c:pt idx="5">
                  <c:v>10</c:v>
                </c:pt>
              </c:numCache>
            </c:numRef>
          </c:yVal>
          <c:smooth val="0"/>
          <c:extLst>
            <c:ext xmlns:c16="http://schemas.microsoft.com/office/drawing/2014/chart" uri="{C3380CC4-5D6E-409C-BE32-E72D297353CC}">
              <c16:uniqueId val="{00000006-7501-8446-AC0B-608C36D17EC9}"/>
            </c:ext>
          </c:extLst>
        </c:ser>
        <c:dLbls>
          <c:showLegendKey val="0"/>
          <c:showVal val="0"/>
          <c:showCatName val="0"/>
          <c:showSerName val="0"/>
          <c:showPercent val="0"/>
          <c:showBubbleSize val="0"/>
        </c:dLbls>
        <c:axId val="829008096"/>
        <c:axId val="829008576"/>
      </c:scatterChart>
      <c:valAx>
        <c:axId val="829008096"/>
        <c:scaling>
          <c:orientation val="minMax"/>
        </c:scaling>
        <c:delete val="0"/>
        <c:axPos val="b"/>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576"/>
        <c:crosses val="autoZero"/>
        <c:crossBetween val="midCat"/>
      </c:valAx>
      <c:valAx>
        <c:axId val="829008576"/>
        <c:scaling>
          <c:orientation val="minMax"/>
        </c:scaling>
        <c:delete val="0"/>
        <c:axPos val="l"/>
        <c:numFmt formatCode="General" sourceLinked="1"/>
        <c:majorTickMark val="out"/>
        <c:minorTickMark val="none"/>
        <c:tickLblPos val="nextTo"/>
        <c:spPr>
          <a:noFill/>
          <a:ln w="19050" cap="flat" cmpd="sng" algn="ctr">
            <a:solidFill>
              <a:srgbClr val="51515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290080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PKPD!$C$1</c:f>
              <c:strCache>
                <c:ptCount val="1"/>
                <c:pt idx="0">
                  <c:v>Glucose-lowering effect - Glargine (mg/kg/min)</c:v>
                </c:pt>
              </c:strCache>
            </c:strRef>
          </c:tx>
          <c:spPr>
            <a:noFill/>
            <a:ln w="19050">
              <a:solidFill>
                <a:srgbClr val="CCC5BD"/>
              </a:solidFill>
            </a:ln>
            <a:effectLst/>
          </c:spPr>
          <c:cat>
            <c:numRef>
              <c:f>PKPD!$A$2:$A$842</c:f>
              <c:numCache>
                <c:formatCode>General</c:formatCode>
                <c:ptCount val="8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numCache>
            </c:numRef>
          </c:cat>
          <c:val>
            <c:numRef>
              <c:f>PKPD!$C$2:$C$842</c:f>
              <c:numCache>
                <c:formatCode>General</c:formatCode>
                <c:ptCount val="841"/>
                <c:pt idx="0">
                  <c:v>0</c:v>
                </c:pt>
                <c:pt idx="1">
                  <c:v>0.23489524000000001</c:v>
                </c:pt>
                <c:pt idx="2">
                  <c:v>0.461227045</c:v>
                </c:pt>
                <c:pt idx="3">
                  <c:v>0.64369240000000005</c:v>
                </c:pt>
                <c:pt idx="4">
                  <c:v>0.78925532700000001</c:v>
                </c:pt>
                <c:pt idx="5">
                  <c:v>0.90364818000000002</c:v>
                </c:pt>
                <c:pt idx="6">
                  <c:v>0.99174460600000003</c:v>
                </c:pt>
                <c:pt idx="7">
                  <c:v>1.057621667</c:v>
                </c:pt>
                <c:pt idx="8">
                  <c:v>1.1048264670000001</c:v>
                </c:pt>
                <c:pt idx="9">
                  <c:v>1.136357107</c:v>
                </c:pt>
                <c:pt idx="10">
                  <c:v>1.1548025719999999</c:v>
                </c:pt>
                <c:pt idx="11">
                  <c:v>1.1623724129999999</c:v>
                </c:pt>
                <c:pt idx="12">
                  <c:v>1.1609240839999999</c:v>
                </c:pt>
                <c:pt idx="13">
                  <c:v>1.1520801389999999</c:v>
                </c:pt>
                <c:pt idx="14">
                  <c:v>1.13724358</c:v>
                </c:pt>
                <c:pt idx="15">
                  <c:v>1.1175648359999999</c:v>
                </c:pt>
                <c:pt idx="16">
                  <c:v>1.093987461</c:v>
                </c:pt>
                <c:pt idx="17">
                  <c:v>1.067413656</c:v>
                </c:pt>
                <c:pt idx="18">
                  <c:v>1.0385392330000001</c:v>
                </c:pt>
                <c:pt idx="19">
                  <c:v>1.0079023090000001</c:v>
                </c:pt>
                <c:pt idx="20">
                  <c:v>0.97614628599999997</c:v>
                </c:pt>
                <c:pt idx="21">
                  <c:v>0.94358907999999997</c:v>
                </c:pt>
                <c:pt idx="22">
                  <c:v>0.91058882399999996</c:v>
                </c:pt>
                <c:pt idx="23">
                  <c:v>0.87746096600000001</c:v>
                </c:pt>
                <c:pt idx="24">
                  <c:v>0.84441739699999996</c:v>
                </c:pt>
                <c:pt idx="25">
                  <c:v>1.0466228820000001</c:v>
                </c:pt>
                <c:pt idx="26">
                  <c:v>1.2407071080000001</c:v>
                </c:pt>
                <c:pt idx="27">
                  <c:v>1.3915233520000001</c:v>
                </c:pt>
                <c:pt idx="28">
                  <c:v>1.50613712</c:v>
                </c:pt>
                <c:pt idx="29">
                  <c:v>1.5903591610000001</c:v>
                </c:pt>
                <c:pt idx="30">
                  <c:v>1.6491254390000001</c:v>
                </c:pt>
                <c:pt idx="31">
                  <c:v>1.686558153</c:v>
                </c:pt>
                <c:pt idx="32">
                  <c:v>1.706233578</c:v>
                </c:pt>
                <c:pt idx="33">
                  <c:v>1.7111666320000001</c:v>
                </c:pt>
                <c:pt idx="34">
                  <c:v>1.7039552120000001</c:v>
                </c:pt>
                <c:pt idx="35">
                  <c:v>1.6868110569999999</c:v>
                </c:pt>
                <c:pt idx="36">
                  <c:v>1.661587269</c:v>
                </c:pt>
                <c:pt idx="37">
                  <c:v>1.6298963280000001</c:v>
                </c:pt>
                <c:pt idx="38">
                  <c:v>1.5931266129999999</c:v>
                </c:pt>
                <c:pt idx="39">
                  <c:v>1.5524105070000001</c:v>
                </c:pt>
                <c:pt idx="40">
                  <c:v>1.508670884</c:v>
                </c:pt>
                <c:pt idx="41">
                  <c:v>1.4627872179999999</c:v>
                </c:pt>
                <c:pt idx="42">
                  <c:v>1.415431015</c:v>
                </c:pt>
                <c:pt idx="43">
                  <c:v>1.3671149410000001</c:v>
                </c:pt>
                <c:pt idx="44">
                  <c:v>1.3184561770000001</c:v>
                </c:pt>
                <c:pt idx="45">
                  <c:v>1.2697459529999999</c:v>
                </c:pt>
                <c:pt idx="46">
                  <c:v>1.2213155090000001</c:v>
                </c:pt>
                <c:pt idx="47">
                  <c:v>1.1734534569999999</c:v>
                </c:pt>
                <c:pt idx="48">
                  <c:v>1.1263450639999999</c:v>
                </c:pt>
                <c:pt idx="49">
                  <c:v>1.3151287760000001</c:v>
                </c:pt>
                <c:pt idx="50">
                  <c:v>1.496408371</c:v>
                </c:pt>
                <c:pt idx="51">
                  <c:v>1.635011754</c:v>
                </c:pt>
                <c:pt idx="52">
                  <c:v>1.7379796860000001</c:v>
                </c:pt>
                <c:pt idx="53">
                  <c:v>1.811098842</c:v>
                </c:pt>
                <c:pt idx="54">
                  <c:v>1.859281814</c:v>
                </c:pt>
                <c:pt idx="55">
                  <c:v>1.8866281519999999</c:v>
                </c:pt>
                <c:pt idx="56">
                  <c:v>1.8966922340000001</c:v>
                </c:pt>
                <c:pt idx="57">
                  <c:v>1.8924678509999999</c:v>
                </c:pt>
                <c:pt idx="58">
                  <c:v>1.8765325369999999</c:v>
                </c:pt>
                <c:pt idx="59">
                  <c:v>1.8510784309999999</c:v>
                </c:pt>
                <c:pt idx="60">
                  <c:v>1.817939792</c:v>
                </c:pt>
                <c:pt idx="61">
                  <c:v>1.778711004</c:v>
                </c:pt>
                <c:pt idx="62">
                  <c:v>1.734763085</c:v>
                </c:pt>
                <c:pt idx="63">
                  <c:v>1.6872117710000001</c:v>
                </c:pt>
                <c:pt idx="64">
                  <c:v>1.636963991</c:v>
                </c:pt>
                <c:pt idx="65">
                  <c:v>1.5848839539999999</c:v>
                </c:pt>
                <c:pt idx="66">
                  <c:v>1.5316285599999999</c:v>
                </c:pt>
                <c:pt idx="67">
                  <c:v>1.477696509</c:v>
                </c:pt>
                <c:pt idx="68">
                  <c:v>1.4236916289999999</c:v>
                </c:pt>
                <c:pt idx="69">
                  <c:v>1.369892398</c:v>
                </c:pt>
                <c:pt idx="70">
                  <c:v>1.3166178749999999</c:v>
                </c:pt>
                <c:pt idx="71">
                  <c:v>1.2641450430000001</c:v>
                </c:pt>
                <c:pt idx="72">
                  <c:v>1.21264807</c:v>
                </c:pt>
                <c:pt idx="73">
                  <c:v>1.3972548119999999</c:v>
                </c:pt>
                <c:pt idx="74">
                  <c:v>1.5745589470000001</c:v>
                </c:pt>
                <c:pt idx="75">
                  <c:v>1.7093787469999999</c:v>
                </c:pt>
                <c:pt idx="76">
                  <c:v>1.808745788</c:v>
                </c:pt>
                <c:pt idx="77">
                  <c:v>1.878437991</c:v>
                </c:pt>
                <c:pt idx="78">
                  <c:v>1.923359601</c:v>
                </c:pt>
                <c:pt idx="79">
                  <c:v>1.947602217</c:v>
                </c:pt>
                <c:pt idx="80">
                  <c:v>1.9547126420000001</c:v>
                </c:pt>
                <c:pt idx="81">
                  <c:v>1.9476774459999999</c:v>
                </c:pt>
                <c:pt idx="82">
                  <c:v>1.929067286</c:v>
                </c:pt>
                <c:pt idx="83">
                  <c:v>1.9010677540000001</c:v>
                </c:pt>
                <c:pt idx="84">
                  <c:v>1.8655068690000001</c:v>
                </c:pt>
                <c:pt idx="85">
                  <c:v>1.8239730750000001</c:v>
                </c:pt>
                <c:pt idx="86">
                  <c:v>1.777831733</c:v>
                </c:pt>
                <c:pt idx="87">
                  <c:v>1.7281931930000001</c:v>
                </c:pt>
                <c:pt idx="88">
                  <c:v>1.675959255</c:v>
                </c:pt>
                <c:pt idx="89">
                  <c:v>1.6219892469999999</c:v>
                </c:pt>
                <c:pt idx="90">
                  <c:v>1.566935419</c:v>
                </c:pt>
                <c:pt idx="91">
                  <c:v>1.5112920459999999</c:v>
                </c:pt>
                <c:pt idx="92">
                  <c:v>1.4556587459999999</c:v>
                </c:pt>
                <c:pt idx="93">
                  <c:v>1.4003099859999999</c:v>
                </c:pt>
                <c:pt idx="94">
                  <c:v>1.3455610090000001</c:v>
                </c:pt>
                <c:pt idx="95">
                  <c:v>1.291685164</c:v>
                </c:pt>
                <c:pt idx="96">
                  <c:v>1.2388531629999999</c:v>
                </c:pt>
                <c:pt idx="97">
                  <c:v>1.4221895710000001</c:v>
                </c:pt>
                <c:pt idx="98">
                  <c:v>1.598284934</c:v>
                </c:pt>
                <c:pt idx="99">
                  <c:v>1.731954542</c:v>
                </c:pt>
                <c:pt idx="100">
                  <c:v>1.8302271370000001</c:v>
                </c:pt>
                <c:pt idx="101">
                  <c:v>1.898877938</c:v>
                </c:pt>
                <c:pt idx="102">
                  <c:v>1.942808622</c:v>
                </c:pt>
                <c:pt idx="103">
                  <c:v>1.9661083429999999</c:v>
                </c:pt>
                <c:pt idx="104">
                  <c:v>1.9723215759999999</c:v>
                </c:pt>
                <c:pt idx="105">
                  <c:v>1.964432677</c:v>
                </c:pt>
                <c:pt idx="106">
                  <c:v>1.945010197</c:v>
                </c:pt>
                <c:pt idx="107">
                  <c:v>1.9162377230000001</c:v>
                </c:pt>
                <c:pt idx="108">
                  <c:v>1.879941364</c:v>
                </c:pt>
                <c:pt idx="109">
                  <c:v>1.8377077500000001</c:v>
                </c:pt>
                <c:pt idx="110">
                  <c:v>1.790900513</c:v>
                </c:pt>
                <c:pt idx="111">
                  <c:v>1.7406283600000001</c:v>
                </c:pt>
                <c:pt idx="112">
                  <c:v>1.6877915269999999</c:v>
                </c:pt>
                <c:pt idx="113">
                  <c:v>1.6332478509999999</c:v>
                </c:pt>
                <c:pt idx="114">
                  <c:v>1.5776481659999999</c:v>
                </c:pt>
                <c:pt idx="115">
                  <c:v>1.5214854010000001</c:v>
                </c:pt>
                <c:pt idx="116">
                  <c:v>1.465357888</c:v>
                </c:pt>
                <c:pt idx="117">
                  <c:v>1.409538875</c:v>
                </c:pt>
                <c:pt idx="118">
                  <c:v>1.354342444</c:v>
                </c:pt>
                <c:pt idx="119">
                  <c:v>1.300040839</c:v>
                </c:pt>
                <c:pt idx="120">
                  <c:v>1.2468037199999999</c:v>
                </c:pt>
                <c:pt idx="121">
                  <c:v>1.4297546510000001</c:v>
                </c:pt>
                <c:pt idx="122">
                  <c:v>1.605483225</c:v>
                </c:pt>
                <c:pt idx="123">
                  <c:v>1.738803828</c:v>
                </c:pt>
                <c:pt idx="124">
                  <c:v>1.8367443379999999</c:v>
                </c:pt>
                <c:pt idx="125">
                  <c:v>1.905079156</c:v>
                </c:pt>
                <c:pt idx="126">
                  <c:v>1.9487091759999999</c:v>
                </c:pt>
                <c:pt idx="127">
                  <c:v>1.9717228099999999</c:v>
                </c:pt>
                <c:pt idx="128">
                  <c:v>1.977663827</c:v>
                </c:pt>
                <c:pt idx="129">
                  <c:v>1.969515911</c:v>
                </c:pt>
                <c:pt idx="130">
                  <c:v>1.9498469709999999</c:v>
                </c:pt>
                <c:pt idx="131">
                  <c:v>1.9208399860000001</c:v>
                </c:pt>
                <c:pt idx="132">
                  <c:v>1.884320488</c:v>
                </c:pt>
                <c:pt idx="133">
                  <c:v>1.841874553</c:v>
                </c:pt>
                <c:pt idx="134">
                  <c:v>1.7948652890000001</c:v>
                </c:pt>
                <c:pt idx="135">
                  <c:v>1.7444009039999999</c:v>
                </c:pt>
                <c:pt idx="136">
                  <c:v>1.6913811590000001</c:v>
                </c:pt>
                <c:pt idx="137">
                  <c:v>1.6366634390000001</c:v>
                </c:pt>
                <c:pt idx="138">
                  <c:v>1.5808981499999999</c:v>
                </c:pt>
                <c:pt idx="139">
                  <c:v>1.524577809</c:v>
                </c:pt>
                <c:pt idx="140">
                  <c:v>1.4683003610000001</c:v>
                </c:pt>
                <c:pt idx="141">
                  <c:v>1.4123386819999999</c:v>
                </c:pt>
                <c:pt idx="142">
                  <c:v>1.357006503</c:v>
                </c:pt>
                <c:pt idx="143">
                  <c:v>1.30257573</c:v>
                </c:pt>
                <c:pt idx="144">
                  <c:v>1.2492157070000001</c:v>
                </c:pt>
                <c:pt idx="145">
                  <c:v>1.4320496920000001</c:v>
                </c:pt>
                <c:pt idx="146">
                  <c:v>1.6076669910000001</c:v>
                </c:pt>
                <c:pt idx="147">
                  <c:v>1.7408817139999999</c:v>
                </c:pt>
                <c:pt idx="148">
                  <c:v>1.8387214780000001</c:v>
                </c:pt>
                <c:pt idx="149">
                  <c:v>1.9069604330000001</c:v>
                </c:pt>
                <c:pt idx="150">
                  <c:v>1.9504992400000001</c:v>
                </c:pt>
                <c:pt idx="151">
                  <c:v>1.973426082</c:v>
                </c:pt>
                <c:pt idx="152">
                  <c:v>1.9792845160000001</c:v>
                </c:pt>
                <c:pt idx="153">
                  <c:v>1.9710580200000001</c:v>
                </c:pt>
                <c:pt idx="154">
                  <c:v>1.9513143120000001</c:v>
                </c:pt>
                <c:pt idx="155">
                  <c:v>1.9222361830000001</c:v>
                </c:pt>
                <c:pt idx="156">
                  <c:v>1.8856489890000001</c:v>
                </c:pt>
                <c:pt idx="157">
                  <c:v>1.8431386409999999</c:v>
                </c:pt>
                <c:pt idx="158">
                  <c:v>1.796068088</c:v>
                </c:pt>
                <c:pt idx="159">
                  <c:v>1.745545385</c:v>
                </c:pt>
                <c:pt idx="160">
                  <c:v>1.6924701499999999</c:v>
                </c:pt>
                <c:pt idx="161">
                  <c:v>1.63769963</c:v>
                </c:pt>
                <c:pt idx="162">
                  <c:v>1.581884101</c:v>
                </c:pt>
                <c:pt idx="163">
                  <c:v>1.525515956</c:v>
                </c:pt>
                <c:pt idx="164">
                  <c:v>1.469193022</c:v>
                </c:pt>
                <c:pt idx="165">
                  <c:v>1.413188063</c:v>
                </c:pt>
                <c:pt idx="166">
                  <c:v>1.3578147009999999</c:v>
                </c:pt>
                <c:pt idx="167">
                  <c:v>1.303344743</c:v>
                </c:pt>
                <c:pt idx="168">
                  <c:v>1.249947433</c:v>
                </c:pt>
                <c:pt idx="169">
                  <c:v>1.4327459410000001</c:v>
                </c:pt>
                <c:pt idx="170">
                  <c:v>1.608329482</c:v>
                </c:pt>
                <c:pt idx="171">
                  <c:v>1.741512084</c:v>
                </c:pt>
                <c:pt idx="172">
                  <c:v>1.8393212839999999</c:v>
                </c:pt>
                <c:pt idx="173">
                  <c:v>1.9075311580000001</c:v>
                </c:pt>
                <c:pt idx="174">
                  <c:v>1.951042293</c:v>
                </c:pt>
                <c:pt idx="175">
                  <c:v>1.9739428059999999</c:v>
                </c:pt>
                <c:pt idx="176">
                  <c:v>1.979776186</c:v>
                </c:pt>
                <c:pt idx="177">
                  <c:v>1.971525851</c:v>
                </c:pt>
                <c:pt idx="178">
                  <c:v>1.9517594599999999</c:v>
                </c:pt>
                <c:pt idx="179">
                  <c:v>1.9226597480000001</c:v>
                </c:pt>
                <c:pt idx="180">
                  <c:v>1.8860520169999999</c:v>
                </c:pt>
                <c:pt idx="181">
                  <c:v>1.8435221289999999</c:v>
                </c:pt>
                <c:pt idx="182">
                  <c:v>1.796432982</c:v>
                </c:pt>
                <c:pt idx="183">
                  <c:v>1.7458925869999999</c:v>
                </c:pt>
                <c:pt idx="184">
                  <c:v>1.6928005180000001</c:v>
                </c:pt>
                <c:pt idx="185">
                  <c:v>1.63801398</c:v>
                </c:pt>
                <c:pt idx="186">
                  <c:v>1.58218321</c:v>
                </c:pt>
                <c:pt idx="187">
                  <c:v>1.5258005619999999</c:v>
                </c:pt>
                <c:pt idx="188">
                  <c:v>1.4694638289999999</c:v>
                </c:pt>
                <c:pt idx="189">
                  <c:v>1.41344574</c:v>
                </c:pt>
                <c:pt idx="190">
                  <c:v>1.358059884</c:v>
                </c:pt>
                <c:pt idx="191">
                  <c:v>1.3035780379999999</c:v>
                </c:pt>
                <c:pt idx="192">
                  <c:v>1.250169418</c:v>
                </c:pt>
                <c:pt idx="193">
                  <c:v>1.4329571619999999</c:v>
                </c:pt>
                <c:pt idx="194">
                  <c:v>1.608530462</c:v>
                </c:pt>
                <c:pt idx="195">
                  <c:v>1.7417033200000001</c:v>
                </c:pt>
                <c:pt idx="196">
                  <c:v>1.839503248</c:v>
                </c:pt>
                <c:pt idx="197">
                  <c:v>1.9077042989999999</c:v>
                </c:pt>
                <c:pt idx="198">
                  <c:v>1.951207039</c:v>
                </c:pt>
                <c:pt idx="199">
                  <c:v>1.9740995640000001</c:v>
                </c:pt>
                <c:pt idx="200">
                  <c:v>1.979925344</c:v>
                </c:pt>
                <c:pt idx="201">
                  <c:v>1.971667778</c:v>
                </c:pt>
                <c:pt idx="202">
                  <c:v>1.9518945050000001</c:v>
                </c:pt>
                <c:pt idx="203">
                  <c:v>1.922788245</c:v>
                </c:pt>
                <c:pt idx="204">
                  <c:v>1.886174284</c:v>
                </c:pt>
                <c:pt idx="205">
                  <c:v>1.843638468</c:v>
                </c:pt>
                <c:pt idx="206">
                  <c:v>1.7965436800000001</c:v>
                </c:pt>
                <c:pt idx="207">
                  <c:v>1.745997918</c:v>
                </c:pt>
                <c:pt idx="208">
                  <c:v>1.692900742</c:v>
                </c:pt>
                <c:pt idx="209">
                  <c:v>1.6381093449999999</c:v>
                </c:pt>
                <c:pt idx="210">
                  <c:v>1.5822739509999999</c:v>
                </c:pt>
                <c:pt idx="211">
                  <c:v>1.525886904</c:v>
                </c:pt>
                <c:pt idx="212">
                  <c:v>1.469545984</c:v>
                </c:pt>
                <c:pt idx="213">
                  <c:v>1.413523911</c:v>
                </c:pt>
                <c:pt idx="214">
                  <c:v>1.358134266</c:v>
                </c:pt>
                <c:pt idx="215">
                  <c:v>1.303648814</c:v>
                </c:pt>
                <c:pt idx="216">
                  <c:v>1.250236761</c:v>
                </c:pt>
                <c:pt idx="217">
                  <c:v>1.4330212410000001</c:v>
                </c:pt>
                <c:pt idx="218">
                  <c:v>1.608591434</c:v>
                </c:pt>
                <c:pt idx="219">
                  <c:v>1.7417613350000001</c:v>
                </c:pt>
                <c:pt idx="220">
                  <c:v>1.83955845</c:v>
                </c:pt>
                <c:pt idx="221">
                  <c:v>1.9077568250000001</c:v>
                </c:pt>
                <c:pt idx="222">
                  <c:v>1.951257019</c:v>
                </c:pt>
                <c:pt idx="223">
                  <c:v>1.97414712</c:v>
                </c:pt>
                <c:pt idx="224">
                  <c:v>1.9799705940000001</c:v>
                </c:pt>
                <c:pt idx="225">
                  <c:v>1.971710834</c:v>
                </c:pt>
                <c:pt idx="226">
                  <c:v>1.951935473</c:v>
                </c:pt>
                <c:pt idx="227">
                  <c:v>1.922827227</c:v>
                </c:pt>
                <c:pt idx="228">
                  <c:v>1.886211377</c:v>
                </c:pt>
                <c:pt idx="229">
                  <c:v>1.8436737620000001</c:v>
                </c:pt>
                <c:pt idx="230">
                  <c:v>1.7965772630000001</c:v>
                </c:pt>
                <c:pt idx="231">
                  <c:v>1.7460298729999999</c:v>
                </c:pt>
                <c:pt idx="232">
                  <c:v>1.6929311469999999</c:v>
                </c:pt>
                <c:pt idx="233">
                  <c:v>1.6381382760000001</c:v>
                </c:pt>
                <c:pt idx="234">
                  <c:v>1.5823014790000001</c:v>
                </c:pt>
                <c:pt idx="235">
                  <c:v>1.5259130970000001</c:v>
                </c:pt>
                <c:pt idx="236">
                  <c:v>1.469570907</c:v>
                </c:pt>
                <c:pt idx="237">
                  <c:v>1.4135476259999999</c:v>
                </c:pt>
                <c:pt idx="238">
                  <c:v>1.3581568310000001</c:v>
                </c:pt>
                <c:pt idx="239">
                  <c:v>1.3036702849999999</c:v>
                </c:pt>
                <c:pt idx="240">
                  <c:v>1.250257191</c:v>
                </c:pt>
                <c:pt idx="241">
                  <c:v>1.43304068</c:v>
                </c:pt>
                <c:pt idx="242">
                  <c:v>1.6086099309999999</c:v>
                </c:pt>
                <c:pt idx="243">
                  <c:v>1.741778936</c:v>
                </c:pt>
                <c:pt idx="244">
                  <c:v>1.8395751970000001</c:v>
                </c:pt>
                <c:pt idx="245">
                  <c:v>1.9077727600000001</c:v>
                </c:pt>
                <c:pt idx="246">
                  <c:v>1.951272181</c:v>
                </c:pt>
                <c:pt idx="247">
                  <c:v>1.974161547</c:v>
                </c:pt>
                <c:pt idx="248">
                  <c:v>1.979984322</c:v>
                </c:pt>
                <c:pt idx="249">
                  <c:v>1.9717238960000001</c:v>
                </c:pt>
                <c:pt idx="250">
                  <c:v>1.9519479019999999</c:v>
                </c:pt>
                <c:pt idx="251">
                  <c:v>1.9228390529999999</c:v>
                </c:pt>
                <c:pt idx="252">
                  <c:v>1.8862226289999999</c:v>
                </c:pt>
                <c:pt idx="253">
                  <c:v>1.843684469</c:v>
                </c:pt>
                <c:pt idx="254">
                  <c:v>1.7965874509999999</c:v>
                </c:pt>
                <c:pt idx="255">
                  <c:v>1.746039567</c:v>
                </c:pt>
                <c:pt idx="256">
                  <c:v>1.6929403709999999</c:v>
                </c:pt>
                <c:pt idx="257">
                  <c:v>1.638147053</c:v>
                </c:pt>
                <c:pt idx="258">
                  <c:v>1.58230983</c:v>
                </c:pt>
                <c:pt idx="259">
                  <c:v>1.5259210430000001</c:v>
                </c:pt>
                <c:pt idx="260">
                  <c:v>1.4695784679999999</c:v>
                </c:pt>
                <c:pt idx="261">
                  <c:v>1.413554821</c:v>
                </c:pt>
                <c:pt idx="262">
                  <c:v>1.358163676</c:v>
                </c:pt>
                <c:pt idx="263">
                  <c:v>1.3036767979999999</c:v>
                </c:pt>
                <c:pt idx="264">
                  <c:v>1.2502633889999999</c:v>
                </c:pt>
                <c:pt idx="265">
                  <c:v>1.433046577</c:v>
                </c:pt>
                <c:pt idx="266">
                  <c:v>1.6086155419999999</c:v>
                </c:pt>
                <c:pt idx="267">
                  <c:v>1.7417842750000001</c:v>
                </c:pt>
                <c:pt idx="268">
                  <c:v>1.8395802779999999</c:v>
                </c:pt>
                <c:pt idx="269">
                  <c:v>1.9077775939999999</c:v>
                </c:pt>
                <c:pt idx="270">
                  <c:v>1.951276781</c:v>
                </c:pt>
                <c:pt idx="271">
                  <c:v>1.974165924</c:v>
                </c:pt>
                <c:pt idx="272">
                  <c:v>1.9799884860000001</c:v>
                </c:pt>
                <c:pt idx="273">
                  <c:v>1.9717278579999999</c:v>
                </c:pt>
                <c:pt idx="274">
                  <c:v>1.9519516729999999</c:v>
                </c:pt>
                <c:pt idx="275">
                  <c:v>1.9228426409999999</c:v>
                </c:pt>
                <c:pt idx="276">
                  <c:v>1.886226043</c:v>
                </c:pt>
                <c:pt idx="277">
                  <c:v>1.8436877169999999</c:v>
                </c:pt>
                <c:pt idx="278">
                  <c:v>1.796590541</c:v>
                </c:pt>
                <c:pt idx="279">
                  <c:v>1.7460425070000001</c:v>
                </c:pt>
                <c:pt idx="280">
                  <c:v>1.6929431690000001</c:v>
                </c:pt>
                <c:pt idx="281">
                  <c:v>1.638149715</c:v>
                </c:pt>
                <c:pt idx="282">
                  <c:v>1.5823123640000001</c:v>
                </c:pt>
                <c:pt idx="283">
                  <c:v>1.525923454</c:v>
                </c:pt>
                <c:pt idx="284">
                  <c:v>1.4695807620000001</c:v>
                </c:pt>
                <c:pt idx="285">
                  <c:v>1.413557003</c:v>
                </c:pt>
                <c:pt idx="286">
                  <c:v>1.358165753</c:v>
                </c:pt>
                <c:pt idx="287">
                  <c:v>1.303678774</c:v>
                </c:pt>
                <c:pt idx="288">
                  <c:v>1.250265269</c:v>
                </c:pt>
                <c:pt idx="289">
                  <c:v>1.433048366</c:v>
                </c:pt>
                <c:pt idx="290">
                  <c:v>1.608617245</c:v>
                </c:pt>
                <c:pt idx="291">
                  <c:v>1.741785895</c:v>
                </c:pt>
                <c:pt idx="292">
                  <c:v>1.839581819</c:v>
                </c:pt>
                <c:pt idx="293">
                  <c:v>1.9077790610000001</c:v>
                </c:pt>
                <c:pt idx="294">
                  <c:v>1.951278176</c:v>
                </c:pt>
                <c:pt idx="295">
                  <c:v>1.974167252</c:v>
                </c:pt>
                <c:pt idx="296">
                  <c:v>1.9799897500000001</c:v>
                </c:pt>
                <c:pt idx="297">
                  <c:v>1.971729061</c:v>
                </c:pt>
                <c:pt idx="298">
                  <c:v>1.9519528159999999</c:v>
                </c:pt>
                <c:pt idx="299">
                  <c:v>1.922843729</c:v>
                </c:pt>
                <c:pt idx="300">
                  <c:v>1.886227079</c:v>
                </c:pt>
                <c:pt idx="301">
                  <c:v>1.8436887019999999</c:v>
                </c:pt>
                <c:pt idx="302">
                  <c:v>1.7965914789999999</c:v>
                </c:pt>
                <c:pt idx="303">
                  <c:v>1.7460434</c:v>
                </c:pt>
                <c:pt idx="304">
                  <c:v>1.6929440179999999</c:v>
                </c:pt>
                <c:pt idx="305">
                  <c:v>1.638150523</c:v>
                </c:pt>
                <c:pt idx="306">
                  <c:v>1.5823131319999999</c:v>
                </c:pt>
                <c:pt idx="307">
                  <c:v>1.525924185</c:v>
                </c:pt>
                <c:pt idx="308">
                  <c:v>1.469581458</c:v>
                </c:pt>
                <c:pt idx="309">
                  <c:v>1.4135576649999999</c:v>
                </c:pt>
                <c:pt idx="310">
                  <c:v>1.3581663829999999</c:v>
                </c:pt>
                <c:pt idx="311">
                  <c:v>1.3036793739999999</c:v>
                </c:pt>
                <c:pt idx="312">
                  <c:v>1.25026584</c:v>
                </c:pt>
                <c:pt idx="313">
                  <c:v>1.433048909</c:v>
                </c:pt>
                <c:pt idx="314">
                  <c:v>1.6086177610000001</c:v>
                </c:pt>
                <c:pt idx="315">
                  <c:v>1.741786386</c:v>
                </c:pt>
                <c:pt idx="316">
                  <c:v>1.839582286</c:v>
                </c:pt>
                <c:pt idx="317">
                  <c:v>1.907779506</c:v>
                </c:pt>
                <c:pt idx="318">
                  <c:v>1.9512785989999999</c:v>
                </c:pt>
                <c:pt idx="319">
                  <c:v>1.974167655</c:v>
                </c:pt>
                <c:pt idx="320">
                  <c:v>1.979990133</c:v>
                </c:pt>
                <c:pt idx="321">
                  <c:v>1.9717294249999999</c:v>
                </c:pt>
                <c:pt idx="322">
                  <c:v>1.951953163</c:v>
                </c:pt>
                <c:pt idx="323">
                  <c:v>1.922844059</c:v>
                </c:pt>
                <c:pt idx="324">
                  <c:v>1.886227393</c:v>
                </c:pt>
                <c:pt idx="325">
                  <c:v>1.843689001</c:v>
                </c:pt>
                <c:pt idx="326">
                  <c:v>1.7965917629999999</c:v>
                </c:pt>
                <c:pt idx="327">
                  <c:v>1.7460436699999999</c:v>
                </c:pt>
                <c:pt idx="328">
                  <c:v>1.692944276</c:v>
                </c:pt>
                <c:pt idx="329">
                  <c:v>1.6381507689999999</c:v>
                </c:pt>
                <c:pt idx="330">
                  <c:v>1.582313367</c:v>
                </c:pt>
                <c:pt idx="331">
                  <c:v>1.5259244080000001</c:v>
                </c:pt>
                <c:pt idx="332">
                  <c:v>1.46958167</c:v>
                </c:pt>
                <c:pt idx="333">
                  <c:v>1.4135578680000001</c:v>
                </c:pt>
                <c:pt idx="334">
                  <c:v>1.3581665759999999</c:v>
                </c:pt>
                <c:pt idx="335">
                  <c:v>1.303679558</c:v>
                </c:pt>
                <c:pt idx="336">
                  <c:v>1.250266015</c:v>
                </c:pt>
                <c:pt idx="337">
                  <c:v>1.4330490760000001</c:v>
                </c:pt>
                <c:pt idx="338">
                  <c:v>1.6086179199999999</c:v>
                </c:pt>
                <c:pt idx="339">
                  <c:v>1.7417865370000001</c:v>
                </c:pt>
                <c:pt idx="340">
                  <c:v>1.839582431</c:v>
                </c:pt>
                <c:pt idx="341">
                  <c:v>1.907779643</c:v>
                </c:pt>
                <c:pt idx="342">
                  <c:v>1.9512787300000001</c:v>
                </c:pt>
                <c:pt idx="343">
                  <c:v>1.9741677790000001</c:v>
                </c:pt>
                <c:pt idx="344">
                  <c:v>1.9799902519999999</c:v>
                </c:pt>
                <c:pt idx="345">
                  <c:v>1.9717295379999999</c:v>
                </c:pt>
                <c:pt idx="346">
                  <c:v>1.951953271</c:v>
                </c:pt>
                <c:pt idx="347">
                  <c:v>1.9228441620000001</c:v>
                </c:pt>
                <c:pt idx="348">
                  <c:v>1.8862274910000001</c:v>
                </c:pt>
                <c:pt idx="349">
                  <c:v>1.8436890939999999</c:v>
                </c:pt>
                <c:pt idx="350">
                  <c:v>1.7965918519999999</c:v>
                </c:pt>
                <c:pt idx="351">
                  <c:v>1.7460437550000001</c:v>
                </c:pt>
                <c:pt idx="352">
                  <c:v>1.692944357</c:v>
                </c:pt>
                <c:pt idx="353">
                  <c:v>1.638150846</c:v>
                </c:pt>
                <c:pt idx="354">
                  <c:v>1.5823134400000001</c:v>
                </c:pt>
                <c:pt idx="355">
                  <c:v>1.5259244780000001</c:v>
                </c:pt>
                <c:pt idx="356">
                  <c:v>1.4695817369999999</c:v>
                </c:pt>
                <c:pt idx="357">
                  <c:v>1.4135579309999999</c:v>
                </c:pt>
                <c:pt idx="358">
                  <c:v>1.358166636</c:v>
                </c:pt>
                <c:pt idx="359">
                  <c:v>1.3036796150000001</c:v>
                </c:pt>
                <c:pt idx="360">
                  <c:v>1.2502660699999999</c:v>
                </c:pt>
                <c:pt idx="361">
                  <c:v>1.4330491279999999</c:v>
                </c:pt>
                <c:pt idx="362">
                  <c:v>1.6086179700000001</c:v>
                </c:pt>
                <c:pt idx="363">
                  <c:v>1.7417865850000001</c:v>
                </c:pt>
                <c:pt idx="364">
                  <c:v>1.8395824759999999</c:v>
                </c:pt>
                <c:pt idx="365">
                  <c:v>1.907779686</c:v>
                </c:pt>
                <c:pt idx="366">
                  <c:v>1.9512787709999999</c:v>
                </c:pt>
                <c:pt idx="367">
                  <c:v>1.974167818</c:v>
                </c:pt>
                <c:pt idx="368">
                  <c:v>1.9799902890000001</c:v>
                </c:pt>
                <c:pt idx="369">
                  <c:v>1.971729574</c:v>
                </c:pt>
                <c:pt idx="370">
                  <c:v>1.951953305</c:v>
                </c:pt>
                <c:pt idx="371">
                  <c:v>1.9228441940000001</c:v>
                </c:pt>
                <c:pt idx="372">
                  <c:v>1.8862275209999999</c:v>
                </c:pt>
                <c:pt idx="373">
                  <c:v>1.8436891230000001</c:v>
                </c:pt>
                <c:pt idx="374">
                  <c:v>1.79659188</c:v>
                </c:pt>
                <c:pt idx="375">
                  <c:v>1.746043781</c:v>
                </c:pt>
                <c:pt idx="376">
                  <c:v>1.6929443820000001</c:v>
                </c:pt>
                <c:pt idx="377">
                  <c:v>1.638150869</c:v>
                </c:pt>
                <c:pt idx="378">
                  <c:v>1.5823134619999999</c:v>
                </c:pt>
                <c:pt idx="379">
                  <c:v>1.5259244999999999</c:v>
                </c:pt>
                <c:pt idx="380">
                  <c:v>1.469581757</c:v>
                </c:pt>
                <c:pt idx="381">
                  <c:v>1.413557951</c:v>
                </c:pt>
                <c:pt idx="382">
                  <c:v>1.358166655</c:v>
                </c:pt>
                <c:pt idx="383">
                  <c:v>1.303679633</c:v>
                </c:pt>
                <c:pt idx="384">
                  <c:v>1.250266087</c:v>
                </c:pt>
                <c:pt idx="385">
                  <c:v>1.4330491439999999</c:v>
                </c:pt>
                <c:pt idx="386">
                  <c:v>1.608617985</c:v>
                </c:pt>
                <c:pt idx="387">
                  <c:v>1.7417865990000001</c:v>
                </c:pt>
                <c:pt idx="388">
                  <c:v>1.83958249</c:v>
                </c:pt>
                <c:pt idx="389">
                  <c:v>1.907779699</c:v>
                </c:pt>
                <c:pt idx="390">
                  <c:v>1.9512787840000001</c:v>
                </c:pt>
                <c:pt idx="391">
                  <c:v>1.9741678300000001</c:v>
                </c:pt>
                <c:pt idx="392">
                  <c:v>1.9799903000000001</c:v>
                </c:pt>
                <c:pt idx="393">
                  <c:v>1.9717295850000001</c:v>
                </c:pt>
                <c:pt idx="394">
                  <c:v>1.9519533149999999</c:v>
                </c:pt>
                <c:pt idx="395">
                  <c:v>1.922844204</c:v>
                </c:pt>
                <c:pt idx="396">
                  <c:v>1.8862275310000001</c:v>
                </c:pt>
                <c:pt idx="397">
                  <c:v>1.843689133</c:v>
                </c:pt>
                <c:pt idx="398">
                  <c:v>1.796591888</c:v>
                </c:pt>
                <c:pt idx="399">
                  <c:v>1.7460437900000001</c:v>
                </c:pt>
                <c:pt idx="400">
                  <c:v>1.6929443900000001</c:v>
                </c:pt>
                <c:pt idx="401">
                  <c:v>1.6381508769999999</c:v>
                </c:pt>
                <c:pt idx="402">
                  <c:v>1.5823134700000001</c:v>
                </c:pt>
                <c:pt idx="403">
                  <c:v>1.525924507</c:v>
                </c:pt>
                <c:pt idx="404">
                  <c:v>1.469581764</c:v>
                </c:pt>
                <c:pt idx="405">
                  <c:v>1.4135579570000001</c:v>
                </c:pt>
                <c:pt idx="406">
                  <c:v>1.3581666610000001</c:v>
                </c:pt>
                <c:pt idx="407">
                  <c:v>1.303679638</c:v>
                </c:pt>
                <c:pt idx="408">
                  <c:v>1.2502660919999999</c:v>
                </c:pt>
                <c:pt idx="409">
                  <c:v>1.4330491489999999</c:v>
                </c:pt>
                <c:pt idx="410">
                  <c:v>1.6086179899999999</c:v>
                </c:pt>
                <c:pt idx="411">
                  <c:v>1.7417866040000001</c:v>
                </c:pt>
                <c:pt idx="412">
                  <c:v>1.8395824940000001</c:v>
                </c:pt>
                <c:pt idx="413">
                  <c:v>1.9077797030000001</c:v>
                </c:pt>
                <c:pt idx="414">
                  <c:v>1.951278788</c:v>
                </c:pt>
                <c:pt idx="415">
                  <c:v>1.974167834</c:v>
                </c:pt>
                <c:pt idx="416">
                  <c:v>1.979990304</c:v>
                </c:pt>
                <c:pt idx="417">
                  <c:v>1.9717295880000001</c:v>
                </c:pt>
                <c:pt idx="418">
                  <c:v>1.951953319</c:v>
                </c:pt>
                <c:pt idx="419">
                  <c:v>1.922844207</c:v>
                </c:pt>
                <c:pt idx="420">
                  <c:v>1.8862275340000001</c:v>
                </c:pt>
                <c:pt idx="421">
                  <c:v>1.843689135</c:v>
                </c:pt>
                <c:pt idx="422">
                  <c:v>1.7965918910000001</c:v>
                </c:pt>
                <c:pt idx="423">
                  <c:v>1.746043792</c:v>
                </c:pt>
                <c:pt idx="424">
                  <c:v>1.692944392</c:v>
                </c:pt>
                <c:pt idx="425">
                  <c:v>1.6381508789999999</c:v>
                </c:pt>
                <c:pt idx="426">
                  <c:v>1.5823134720000001</c:v>
                </c:pt>
                <c:pt idx="427">
                  <c:v>1.525924509</c:v>
                </c:pt>
                <c:pt idx="428">
                  <c:v>1.4695817659999999</c:v>
                </c:pt>
                <c:pt idx="429">
                  <c:v>1.413557959</c:v>
                </c:pt>
                <c:pt idx="430">
                  <c:v>1.358166663</c:v>
                </c:pt>
                <c:pt idx="431">
                  <c:v>1.3036796399999999</c:v>
                </c:pt>
                <c:pt idx="432">
                  <c:v>1.2502660940000001</c:v>
                </c:pt>
                <c:pt idx="433">
                  <c:v>1.4330491510000001</c:v>
                </c:pt>
                <c:pt idx="434">
                  <c:v>1.608617991</c:v>
                </c:pt>
                <c:pt idx="435">
                  <c:v>1.7417866049999999</c:v>
                </c:pt>
                <c:pt idx="436">
                  <c:v>1.8395824949999999</c:v>
                </c:pt>
                <c:pt idx="437">
                  <c:v>1.907779705</c:v>
                </c:pt>
                <c:pt idx="438">
                  <c:v>1.9512787890000001</c:v>
                </c:pt>
                <c:pt idx="439">
                  <c:v>1.974167835</c:v>
                </c:pt>
                <c:pt idx="440">
                  <c:v>1.9799903050000001</c:v>
                </c:pt>
                <c:pt idx="441">
                  <c:v>1.9717295889999999</c:v>
                </c:pt>
                <c:pt idx="442">
                  <c:v>1.9519533200000001</c:v>
                </c:pt>
                <c:pt idx="443">
                  <c:v>1.9228442080000001</c:v>
                </c:pt>
                <c:pt idx="444">
                  <c:v>1.886227535</c:v>
                </c:pt>
                <c:pt idx="445">
                  <c:v>1.8436891360000001</c:v>
                </c:pt>
                <c:pt idx="446">
                  <c:v>1.7965918919999999</c:v>
                </c:pt>
                <c:pt idx="447">
                  <c:v>1.7460437929999999</c:v>
                </c:pt>
                <c:pt idx="448">
                  <c:v>1.6929443930000001</c:v>
                </c:pt>
                <c:pt idx="449">
                  <c:v>1.63815088</c:v>
                </c:pt>
                <c:pt idx="450">
                  <c:v>1.5823134720000001</c:v>
                </c:pt>
                <c:pt idx="451">
                  <c:v>1.525924509</c:v>
                </c:pt>
                <c:pt idx="452">
                  <c:v>1.469581767</c:v>
                </c:pt>
                <c:pt idx="453">
                  <c:v>1.413557959</c:v>
                </c:pt>
                <c:pt idx="454">
                  <c:v>1.358166663</c:v>
                </c:pt>
                <c:pt idx="455">
                  <c:v>1.303679641</c:v>
                </c:pt>
                <c:pt idx="456">
                  <c:v>1.2502660940000001</c:v>
                </c:pt>
                <c:pt idx="457">
                  <c:v>1.4330491510000001</c:v>
                </c:pt>
                <c:pt idx="458">
                  <c:v>1.6086179920000001</c:v>
                </c:pt>
                <c:pt idx="459">
                  <c:v>1.741786606</c:v>
                </c:pt>
                <c:pt idx="460">
                  <c:v>1.839582496</c:v>
                </c:pt>
                <c:pt idx="461">
                  <c:v>1.907779705</c:v>
                </c:pt>
                <c:pt idx="462">
                  <c:v>1.9512787899999999</c:v>
                </c:pt>
                <c:pt idx="463">
                  <c:v>1.9741678359999999</c:v>
                </c:pt>
                <c:pt idx="464">
                  <c:v>1.9799903050000001</c:v>
                </c:pt>
                <c:pt idx="465">
                  <c:v>1.97172959</c:v>
                </c:pt>
                <c:pt idx="466">
                  <c:v>1.9519533200000001</c:v>
                </c:pt>
                <c:pt idx="467">
                  <c:v>1.922844209</c:v>
                </c:pt>
                <c:pt idx="468">
                  <c:v>1.886227535</c:v>
                </c:pt>
                <c:pt idx="469">
                  <c:v>1.8436891369999999</c:v>
                </c:pt>
                <c:pt idx="470">
                  <c:v>1.7965918919999999</c:v>
                </c:pt>
                <c:pt idx="471">
                  <c:v>1.7460437929999999</c:v>
                </c:pt>
                <c:pt idx="472">
                  <c:v>1.6929443930000001</c:v>
                </c:pt>
                <c:pt idx="473">
                  <c:v>1.63815088</c:v>
                </c:pt>
                <c:pt idx="474">
                  <c:v>1.5823134729999999</c:v>
                </c:pt>
                <c:pt idx="475">
                  <c:v>1.5259245100000001</c:v>
                </c:pt>
                <c:pt idx="476">
                  <c:v>1.469581767</c:v>
                </c:pt>
                <c:pt idx="477">
                  <c:v>1.4135579599999999</c:v>
                </c:pt>
                <c:pt idx="478">
                  <c:v>1.358166663</c:v>
                </c:pt>
                <c:pt idx="479">
                  <c:v>1.303679641</c:v>
                </c:pt>
                <c:pt idx="480">
                  <c:v>1.2502660940000001</c:v>
                </c:pt>
                <c:pt idx="481">
                  <c:v>1.4330491519999999</c:v>
                </c:pt>
                <c:pt idx="482">
                  <c:v>1.6086179920000001</c:v>
                </c:pt>
                <c:pt idx="483">
                  <c:v>1.741786606</c:v>
                </c:pt>
                <c:pt idx="484">
                  <c:v>1.839582496</c:v>
                </c:pt>
                <c:pt idx="485">
                  <c:v>1.907779705</c:v>
                </c:pt>
                <c:pt idx="486">
                  <c:v>1.9512787899999999</c:v>
                </c:pt>
                <c:pt idx="487">
                  <c:v>1.9741678359999999</c:v>
                </c:pt>
                <c:pt idx="488">
                  <c:v>1.9799903059999999</c:v>
                </c:pt>
                <c:pt idx="489">
                  <c:v>1.97172959</c:v>
                </c:pt>
                <c:pt idx="490">
                  <c:v>1.9519533200000001</c:v>
                </c:pt>
                <c:pt idx="491">
                  <c:v>1.922844209</c:v>
                </c:pt>
                <c:pt idx="492">
                  <c:v>1.886227535</c:v>
                </c:pt>
                <c:pt idx="493">
                  <c:v>1.8436891369999999</c:v>
                </c:pt>
                <c:pt idx="494">
                  <c:v>1.7965918919999999</c:v>
                </c:pt>
                <c:pt idx="495">
                  <c:v>1.7460437929999999</c:v>
                </c:pt>
                <c:pt idx="496">
                  <c:v>1.6929443930000001</c:v>
                </c:pt>
                <c:pt idx="497">
                  <c:v>1.63815088</c:v>
                </c:pt>
                <c:pt idx="498">
                  <c:v>1.5823134729999999</c:v>
                </c:pt>
                <c:pt idx="499">
                  <c:v>1.5259245100000001</c:v>
                </c:pt>
                <c:pt idx="500">
                  <c:v>1.469581767</c:v>
                </c:pt>
                <c:pt idx="501">
                  <c:v>1.4135579599999999</c:v>
                </c:pt>
                <c:pt idx="502">
                  <c:v>1.358166663</c:v>
                </c:pt>
                <c:pt idx="503">
                  <c:v>1.303679641</c:v>
                </c:pt>
                <c:pt idx="504">
                  <c:v>1.2502660940000001</c:v>
                </c:pt>
                <c:pt idx="505">
                  <c:v>1.4330491519999999</c:v>
                </c:pt>
                <c:pt idx="506">
                  <c:v>1.6086179920000001</c:v>
                </c:pt>
                <c:pt idx="507">
                  <c:v>1.741786606</c:v>
                </c:pt>
                <c:pt idx="508">
                  <c:v>1.839582496</c:v>
                </c:pt>
                <c:pt idx="509">
                  <c:v>1.907779705</c:v>
                </c:pt>
                <c:pt idx="510">
                  <c:v>1.9512787899999999</c:v>
                </c:pt>
                <c:pt idx="511">
                  <c:v>1.9741678359999999</c:v>
                </c:pt>
                <c:pt idx="512">
                  <c:v>1.9799903059999999</c:v>
                </c:pt>
                <c:pt idx="513">
                  <c:v>1.97172959</c:v>
                </c:pt>
                <c:pt idx="514">
                  <c:v>1.9519533200000001</c:v>
                </c:pt>
                <c:pt idx="515">
                  <c:v>1.922844209</c:v>
                </c:pt>
                <c:pt idx="516">
                  <c:v>1.886227535</c:v>
                </c:pt>
                <c:pt idx="517">
                  <c:v>1.8436891369999999</c:v>
                </c:pt>
                <c:pt idx="518">
                  <c:v>1.7965918919999999</c:v>
                </c:pt>
                <c:pt idx="519">
                  <c:v>1.7460437929999999</c:v>
                </c:pt>
                <c:pt idx="520">
                  <c:v>1.6929443930000001</c:v>
                </c:pt>
                <c:pt idx="521">
                  <c:v>1.63815088</c:v>
                </c:pt>
                <c:pt idx="522">
                  <c:v>1.5823134729999999</c:v>
                </c:pt>
                <c:pt idx="523">
                  <c:v>1.5259245100000001</c:v>
                </c:pt>
                <c:pt idx="524">
                  <c:v>1.469581767</c:v>
                </c:pt>
                <c:pt idx="525">
                  <c:v>1.4135579599999999</c:v>
                </c:pt>
                <c:pt idx="526">
                  <c:v>1.3581666640000001</c:v>
                </c:pt>
                <c:pt idx="527">
                  <c:v>1.303679641</c:v>
                </c:pt>
                <c:pt idx="528">
                  <c:v>1.2502660940000001</c:v>
                </c:pt>
                <c:pt idx="529">
                  <c:v>1.4330491519999999</c:v>
                </c:pt>
                <c:pt idx="530">
                  <c:v>1.6086179920000001</c:v>
                </c:pt>
                <c:pt idx="531">
                  <c:v>1.741786606</c:v>
                </c:pt>
                <c:pt idx="532">
                  <c:v>1.839582496</c:v>
                </c:pt>
                <c:pt idx="533">
                  <c:v>1.907779705</c:v>
                </c:pt>
                <c:pt idx="534">
                  <c:v>1.9512787899999999</c:v>
                </c:pt>
                <c:pt idx="535">
                  <c:v>1.9741678359999999</c:v>
                </c:pt>
                <c:pt idx="536">
                  <c:v>1.9799903059999999</c:v>
                </c:pt>
                <c:pt idx="537">
                  <c:v>1.97172959</c:v>
                </c:pt>
                <c:pt idx="538">
                  <c:v>1.9519533200000001</c:v>
                </c:pt>
                <c:pt idx="539">
                  <c:v>1.922844209</c:v>
                </c:pt>
                <c:pt idx="540">
                  <c:v>1.886227535</c:v>
                </c:pt>
                <c:pt idx="541">
                  <c:v>1.8436891369999999</c:v>
                </c:pt>
                <c:pt idx="542">
                  <c:v>1.7965918919999999</c:v>
                </c:pt>
                <c:pt idx="543">
                  <c:v>1.7460437929999999</c:v>
                </c:pt>
                <c:pt idx="544">
                  <c:v>1.6929443930000001</c:v>
                </c:pt>
                <c:pt idx="545">
                  <c:v>1.63815088</c:v>
                </c:pt>
                <c:pt idx="546">
                  <c:v>1.5823134729999999</c:v>
                </c:pt>
                <c:pt idx="547">
                  <c:v>1.5259245100000001</c:v>
                </c:pt>
                <c:pt idx="548">
                  <c:v>1.469581767</c:v>
                </c:pt>
                <c:pt idx="549">
                  <c:v>1.4135579599999999</c:v>
                </c:pt>
                <c:pt idx="550">
                  <c:v>1.3581666640000001</c:v>
                </c:pt>
                <c:pt idx="551">
                  <c:v>1.303679641</c:v>
                </c:pt>
                <c:pt idx="552">
                  <c:v>1.2502660940000001</c:v>
                </c:pt>
                <c:pt idx="553">
                  <c:v>1.4330491519999999</c:v>
                </c:pt>
                <c:pt idx="554">
                  <c:v>1.6086179920000001</c:v>
                </c:pt>
                <c:pt idx="555">
                  <c:v>1.741786606</c:v>
                </c:pt>
                <c:pt idx="556">
                  <c:v>1.839582496</c:v>
                </c:pt>
                <c:pt idx="557">
                  <c:v>1.907779705</c:v>
                </c:pt>
                <c:pt idx="558">
                  <c:v>1.9512787899999999</c:v>
                </c:pt>
                <c:pt idx="559">
                  <c:v>1.9741678359999999</c:v>
                </c:pt>
                <c:pt idx="560">
                  <c:v>1.9799903059999999</c:v>
                </c:pt>
                <c:pt idx="561">
                  <c:v>1.97172959</c:v>
                </c:pt>
                <c:pt idx="562">
                  <c:v>1.9519533200000001</c:v>
                </c:pt>
                <c:pt idx="563">
                  <c:v>1.922844209</c:v>
                </c:pt>
                <c:pt idx="564">
                  <c:v>1.886227535</c:v>
                </c:pt>
                <c:pt idx="565">
                  <c:v>1.8436891369999999</c:v>
                </c:pt>
                <c:pt idx="566">
                  <c:v>1.7965918919999999</c:v>
                </c:pt>
                <c:pt idx="567">
                  <c:v>1.7460437929999999</c:v>
                </c:pt>
                <c:pt idx="568">
                  <c:v>1.6929443930000001</c:v>
                </c:pt>
                <c:pt idx="569">
                  <c:v>1.63815088</c:v>
                </c:pt>
                <c:pt idx="570">
                  <c:v>1.5823134729999999</c:v>
                </c:pt>
                <c:pt idx="571">
                  <c:v>1.5259245100000001</c:v>
                </c:pt>
                <c:pt idx="572">
                  <c:v>1.469581767</c:v>
                </c:pt>
                <c:pt idx="573">
                  <c:v>1.4135579599999999</c:v>
                </c:pt>
                <c:pt idx="574">
                  <c:v>1.3581666640000001</c:v>
                </c:pt>
                <c:pt idx="575">
                  <c:v>1.303679641</c:v>
                </c:pt>
                <c:pt idx="576">
                  <c:v>1.2502660940000001</c:v>
                </c:pt>
                <c:pt idx="577">
                  <c:v>1.4330491519999999</c:v>
                </c:pt>
                <c:pt idx="578">
                  <c:v>1.6086179920000001</c:v>
                </c:pt>
                <c:pt idx="579">
                  <c:v>1.741786606</c:v>
                </c:pt>
                <c:pt idx="580">
                  <c:v>1.839582496</c:v>
                </c:pt>
                <c:pt idx="581">
                  <c:v>1.907779705</c:v>
                </c:pt>
                <c:pt idx="582">
                  <c:v>1.9512787899999999</c:v>
                </c:pt>
                <c:pt idx="583">
                  <c:v>1.9741678359999999</c:v>
                </c:pt>
                <c:pt idx="584">
                  <c:v>1.9799903059999999</c:v>
                </c:pt>
                <c:pt idx="585">
                  <c:v>1.97172959</c:v>
                </c:pt>
                <c:pt idx="586">
                  <c:v>1.9519533200000001</c:v>
                </c:pt>
                <c:pt idx="587">
                  <c:v>1.922844209</c:v>
                </c:pt>
                <c:pt idx="588">
                  <c:v>1.886227535</c:v>
                </c:pt>
                <c:pt idx="589">
                  <c:v>1.8436891369999999</c:v>
                </c:pt>
                <c:pt idx="590">
                  <c:v>1.7965918919999999</c:v>
                </c:pt>
                <c:pt idx="591">
                  <c:v>1.7460437929999999</c:v>
                </c:pt>
                <c:pt idx="592">
                  <c:v>1.6929443930000001</c:v>
                </c:pt>
                <c:pt idx="593">
                  <c:v>1.63815088</c:v>
                </c:pt>
                <c:pt idx="594">
                  <c:v>1.5823134729999999</c:v>
                </c:pt>
                <c:pt idx="595">
                  <c:v>1.5259245100000001</c:v>
                </c:pt>
                <c:pt idx="596">
                  <c:v>1.469581767</c:v>
                </c:pt>
                <c:pt idx="597">
                  <c:v>1.4135579599999999</c:v>
                </c:pt>
                <c:pt idx="598">
                  <c:v>1.3581666640000001</c:v>
                </c:pt>
                <c:pt idx="599">
                  <c:v>1.303679641</c:v>
                </c:pt>
                <c:pt idx="600">
                  <c:v>1.2502660940000001</c:v>
                </c:pt>
                <c:pt idx="601">
                  <c:v>1.4330491519999999</c:v>
                </c:pt>
                <c:pt idx="602">
                  <c:v>1.6086179920000001</c:v>
                </c:pt>
                <c:pt idx="603">
                  <c:v>1.741786606</c:v>
                </c:pt>
                <c:pt idx="604">
                  <c:v>1.839582496</c:v>
                </c:pt>
                <c:pt idx="605">
                  <c:v>1.907779705</c:v>
                </c:pt>
                <c:pt idx="606">
                  <c:v>1.9512787899999999</c:v>
                </c:pt>
                <c:pt idx="607">
                  <c:v>1.9741678359999999</c:v>
                </c:pt>
                <c:pt idx="608">
                  <c:v>1.9799903059999999</c:v>
                </c:pt>
                <c:pt idx="609">
                  <c:v>1.97172959</c:v>
                </c:pt>
                <c:pt idx="610">
                  <c:v>1.9519533200000001</c:v>
                </c:pt>
                <c:pt idx="611">
                  <c:v>1.922844209</c:v>
                </c:pt>
                <c:pt idx="612">
                  <c:v>1.886227535</c:v>
                </c:pt>
                <c:pt idx="613">
                  <c:v>1.8436891369999999</c:v>
                </c:pt>
                <c:pt idx="614">
                  <c:v>1.7965918919999999</c:v>
                </c:pt>
                <c:pt idx="615">
                  <c:v>1.7460437929999999</c:v>
                </c:pt>
                <c:pt idx="616">
                  <c:v>1.6929443930000001</c:v>
                </c:pt>
                <c:pt idx="617">
                  <c:v>1.63815088</c:v>
                </c:pt>
                <c:pt idx="618">
                  <c:v>1.5823134729999999</c:v>
                </c:pt>
                <c:pt idx="619">
                  <c:v>1.5259245100000001</c:v>
                </c:pt>
                <c:pt idx="620">
                  <c:v>1.469581767</c:v>
                </c:pt>
                <c:pt idx="621">
                  <c:v>1.4135579599999999</c:v>
                </c:pt>
                <c:pt idx="622">
                  <c:v>1.3581666640000001</c:v>
                </c:pt>
                <c:pt idx="623">
                  <c:v>1.303679641</c:v>
                </c:pt>
                <c:pt idx="624">
                  <c:v>1.2502660940000001</c:v>
                </c:pt>
                <c:pt idx="625">
                  <c:v>1.4330491519999999</c:v>
                </c:pt>
                <c:pt idx="626">
                  <c:v>1.6086179920000001</c:v>
                </c:pt>
                <c:pt idx="627">
                  <c:v>1.741786606</c:v>
                </c:pt>
                <c:pt idx="628">
                  <c:v>1.839582496</c:v>
                </c:pt>
                <c:pt idx="629">
                  <c:v>1.907779705</c:v>
                </c:pt>
                <c:pt idx="630">
                  <c:v>1.9512787899999999</c:v>
                </c:pt>
                <c:pt idx="631">
                  <c:v>1.9741678359999999</c:v>
                </c:pt>
                <c:pt idx="632">
                  <c:v>1.9799903059999999</c:v>
                </c:pt>
                <c:pt idx="633">
                  <c:v>1.97172959</c:v>
                </c:pt>
                <c:pt idx="634">
                  <c:v>1.9519533200000001</c:v>
                </c:pt>
                <c:pt idx="635">
                  <c:v>1.922844209</c:v>
                </c:pt>
                <c:pt idx="636">
                  <c:v>1.886227535</c:v>
                </c:pt>
                <c:pt idx="637">
                  <c:v>1.8436891369999999</c:v>
                </c:pt>
                <c:pt idx="638">
                  <c:v>1.7965918919999999</c:v>
                </c:pt>
                <c:pt idx="639">
                  <c:v>1.7460437929999999</c:v>
                </c:pt>
                <c:pt idx="640">
                  <c:v>1.6929443930000001</c:v>
                </c:pt>
                <c:pt idx="641">
                  <c:v>1.63815088</c:v>
                </c:pt>
                <c:pt idx="642">
                  <c:v>1.5823134729999999</c:v>
                </c:pt>
                <c:pt idx="643">
                  <c:v>1.5259245100000001</c:v>
                </c:pt>
                <c:pt idx="644">
                  <c:v>1.469581767</c:v>
                </c:pt>
                <c:pt idx="645">
                  <c:v>1.4135579599999999</c:v>
                </c:pt>
                <c:pt idx="646">
                  <c:v>1.3581666640000001</c:v>
                </c:pt>
                <c:pt idx="647">
                  <c:v>1.303679641</c:v>
                </c:pt>
                <c:pt idx="648">
                  <c:v>1.2502660940000001</c:v>
                </c:pt>
                <c:pt idx="649">
                  <c:v>1.4330491519999999</c:v>
                </c:pt>
                <c:pt idx="650">
                  <c:v>1.6086179920000001</c:v>
                </c:pt>
                <c:pt idx="651">
                  <c:v>1.741786606</c:v>
                </c:pt>
                <c:pt idx="652">
                  <c:v>1.839582496</c:v>
                </c:pt>
                <c:pt idx="653">
                  <c:v>1.907779705</c:v>
                </c:pt>
                <c:pt idx="654">
                  <c:v>1.9512787899999999</c:v>
                </c:pt>
                <c:pt idx="655">
                  <c:v>1.9741678359999999</c:v>
                </c:pt>
                <c:pt idx="656">
                  <c:v>1.9799903059999999</c:v>
                </c:pt>
                <c:pt idx="657">
                  <c:v>1.97172959</c:v>
                </c:pt>
                <c:pt idx="658">
                  <c:v>1.9519533200000001</c:v>
                </c:pt>
                <c:pt idx="659">
                  <c:v>1.922844209</c:v>
                </c:pt>
                <c:pt idx="660">
                  <c:v>1.886227535</c:v>
                </c:pt>
                <c:pt idx="661">
                  <c:v>1.8436891369999999</c:v>
                </c:pt>
                <c:pt idx="662">
                  <c:v>1.7965918919999999</c:v>
                </c:pt>
                <c:pt idx="663">
                  <c:v>1.7460437929999999</c:v>
                </c:pt>
                <c:pt idx="664">
                  <c:v>1.6929443930000001</c:v>
                </c:pt>
                <c:pt idx="665">
                  <c:v>1.63815088</c:v>
                </c:pt>
                <c:pt idx="666">
                  <c:v>1.5823134729999999</c:v>
                </c:pt>
                <c:pt idx="667">
                  <c:v>1.5259245100000001</c:v>
                </c:pt>
                <c:pt idx="668">
                  <c:v>1.469581767</c:v>
                </c:pt>
                <c:pt idx="669">
                  <c:v>1.4135579599999999</c:v>
                </c:pt>
                <c:pt idx="670">
                  <c:v>1.3581666640000001</c:v>
                </c:pt>
                <c:pt idx="671">
                  <c:v>1.303679641</c:v>
                </c:pt>
                <c:pt idx="672">
                  <c:v>1.2502660940000001</c:v>
                </c:pt>
                <c:pt idx="673">
                  <c:v>1.4330491519999999</c:v>
                </c:pt>
                <c:pt idx="674">
                  <c:v>1.6086179920000001</c:v>
                </c:pt>
                <c:pt idx="675">
                  <c:v>1.741786606</c:v>
                </c:pt>
                <c:pt idx="676">
                  <c:v>1.839582496</c:v>
                </c:pt>
                <c:pt idx="677">
                  <c:v>1.907779705</c:v>
                </c:pt>
                <c:pt idx="678">
                  <c:v>1.9512787899999999</c:v>
                </c:pt>
                <c:pt idx="679">
                  <c:v>1.9741678359999999</c:v>
                </c:pt>
                <c:pt idx="680">
                  <c:v>1.9799903059999999</c:v>
                </c:pt>
                <c:pt idx="681">
                  <c:v>1.97172959</c:v>
                </c:pt>
                <c:pt idx="682">
                  <c:v>1.9519533200000001</c:v>
                </c:pt>
                <c:pt idx="683">
                  <c:v>1.922844209</c:v>
                </c:pt>
                <c:pt idx="684">
                  <c:v>1.886227535</c:v>
                </c:pt>
                <c:pt idx="685">
                  <c:v>1.8436891369999999</c:v>
                </c:pt>
                <c:pt idx="686">
                  <c:v>1.7965918919999999</c:v>
                </c:pt>
                <c:pt idx="687">
                  <c:v>1.7460437929999999</c:v>
                </c:pt>
                <c:pt idx="688">
                  <c:v>1.6929443930000001</c:v>
                </c:pt>
                <c:pt idx="689">
                  <c:v>1.63815088</c:v>
                </c:pt>
                <c:pt idx="690">
                  <c:v>1.5823134729999999</c:v>
                </c:pt>
                <c:pt idx="691">
                  <c:v>1.5259245100000001</c:v>
                </c:pt>
                <c:pt idx="692">
                  <c:v>1.469581767</c:v>
                </c:pt>
                <c:pt idx="693">
                  <c:v>1.4135579599999999</c:v>
                </c:pt>
                <c:pt idx="694">
                  <c:v>1.3581666640000001</c:v>
                </c:pt>
                <c:pt idx="695">
                  <c:v>1.303679641</c:v>
                </c:pt>
                <c:pt idx="696">
                  <c:v>1.2502660940000001</c:v>
                </c:pt>
                <c:pt idx="697">
                  <c:v>1.4330491519999999</c:v>
                </c:pt>
                <c:pt idx="698">
                  <c:v>1.6086179920000001</c:v>
                </c:pt>
                <c:pt idx="699">
                  <c:v>1.741786606</c:v>
                </c:pt>
                <c:pt idx="700">
                  <c:v>1.839582496</c:v>
                </c:pt>
                <c:pt idx="701">
                  <c:v>1.907779705</c:v>
                </c:pt>
                <c:pt idx="702">
                  <c:v>1.9512787899999999</c:v>
                </c:pt>
                <c:pt idx="703">
                  <c:v>1.9741678359999999</c:v>
                </c:pt>
                <c:pt idx="704">
                  <c:v>1.9799903059999999</c:v>
                </c:pt>
                <c:pt idx="705">
                  <c:v>1.97172959</c:v>
                </c:pt>
                <c:pt idx="706">
                  <c:v>1.9519533200000001</c:v>
                </c:pt>
                <c:pt idx="707">
                  <c:v>1.922844209</c:v>
                </c:pt>
                <c:pt idx="708">
                  <c:v>1.886227535</c:v>
                </c:pt>
                <c:pt idx="709">
                  <c:v>1.8436891369999999</c:v>
                </c:pt>
                <c:pt idx="710">
                  <c:v>1.7965918919999999</c:v>
                </c:pt>
                <c:pt idx="711">
                  <c:v>1.7460437929999999</c:v>
                </c:pt>
                <c:pt idx="712">
                  <c:v>1.6929443930000001</c:v>
                </c:pt>
                <c:pt idx="713">
                  <c:v>1.63815088</c:v>
                </c:pt>
                <c:pt idx="714">
                  <c:v>1.5823134729999999</c:v>
                </c:pt>
                <c:pt idx="715">
                  <c:v>1.5259245100000001</c:v>
                </c:pt>
                <c:pt idx="716">
                  <c:v>1.469581767</c:v>
                </c:pt>
                <c:pt idx="717">
                  <c:v>1.4135579599999999</c:v>
                </c:pt>
                <c:pt idx="718">
                  <c:v>1.3581666640000001</c:v>
                </c:pt>
                <c:pt idx="719">
                  <c:v>1.303679641</c:v>
                </c:pt>
                <c:pt idx="720">
                  <c:v>1.2502660940000001</c:v>
                </c:pt>
                <c:pt idx="721">
                  <c:v>1.4330491519999999</c:v>
                </c:pt>
                <c:pt idx="722">
                  <c:v>1.6086179920000001</c:v>
                </c:pt>
                <c:pt idx="723">
                  <c:v>1.741786606</c:v>
                </c:pt>
                <c:pt idx="724">
                  <c:v>1.839582496</c:v>
                </c:pt>
                <c:pt idx="725">
                  <c:v>1.907779705</c:v>
                </c:pt>
                <c:pt idx="726">
                  <c:v>1.9512787899999999</c:v>
                </c:pt>
                <c:pt idx="727">
                  <c:v>1.9741678359999999</c:v>
                </c:pt>
                <c:pt idx="728">
                  <c:v>1.9799903059999999</c:v>
                </c:pt>
                <c:pt idx="729">
                  <c:v>1.97172959</c:v>
                </c:pt>
                <c:pt idx="730">
                  <c:v>1.9519533200000001</c:v>
                </c:pt>
                <c:pt idx="731">
                  <c:v>1.922844209</c:v>
                </c:pt>
                <c:pt idx="732">
                  <c:v>1.886227535</c:v>
                </c:pt>
                <c:pt idx="733">
                  <c:v>1.8436891369999999</c:v>
                </c:pt>
                <c:pt idx="734">
                  <c:v>1.7965918919999999</c:v>
                </c:pt>
                <c:pt idx="735">
                  <c:v>1.7460437929999999</c:v>
                </c:pt>
                <c:pt idx="736">
                  <c:v>1.6929443930000001</c:v>
                </c:pt>
                <c:pt idx="737">
                  <c:v>1.63815088</c:v>
                </c:pt>
                <c:pt idx="738">
                  <c:v>1.5823134729999999</c:v>
                </c:pt>
                <c:pt idx="739">
                  <c:v>1.5259245100000001</c:v>
                </c:pt>
                <c:pt idx="740">
                  <c:v>1.469581767</c:v>
                </c:pt>
                <c:pt idx="741">
                  <c:v>1.4135579599999999</c:v>
                </c:pt>
                <c:pt idx="742">
                  <c:v>1.3581666640000001</c:v>
                </c:pt>
                <c:pt idx="743">
                  <c:v>1.303679641</c:v>
                </c:pt>
                <c:pt idx="744">
                  <c:v>1.2502660940000001</c:v>
                </c:pt>
                <c:pt idx="745">
                  <c:v>1.4330491519999999</c:v>
                </c:pt>
                <c:pt idx="746">
                  <c:v>1.6086179920000001</c:v>
                </c:pt>
                <c:pt idx="747">
                  <c:v>1.741786606</c:v>
                </c:pt>
                <c:pt idx="748">
                  <c:v>1.839582496</c:v>
                </c:pt>
                <c:pt idx="749">
                  <c:v>1.907779705</c:v>
                </c:pt>
                <c:pt idx="750">
                  <c:v>1.9512787899999999</c:v>
                </c:pt>
                <c:pt idx="751">
                  <c:v>1.9741678359999999</c:v>
                </c:pt>
                <c:pt idx="752">
                  <c:v>1.9799903059999999</c:v>
                </c:pt>
                <c:pt idx="753">
                  <c:v>1.97172959</c:v>
                </c:pt>
                <c:pt idx="754">
                  <c:v>1.9519533200000001</c:v>
                </c:pt>
                <c:pt idx="755">
                  <c:v>1.922844209</c:v>
                </c:pt>
                <c:pt idx="756">
                  <c:v>1.886227535</c:v>
                </c:pt>
                <c:pt idx="757">
                  <c:v>1.8436891369999999</c:v>
                </c:pt>
                <c:pt idx="758">
                  <c:v>1.7965918919999999</c:v>
                </c:pt>
                <c:pt idx="759">
                  <c:v>1.7460437929999999</c:v>
                </c:pt>
                <c:pt idx="760">
                  <c:v>1.6929443930000001</c:v>
                </c:pt>
                <c:pt idx="761">
                  <c:v>1.63815088</c:v>
                </c:pt>
                <c:pt idx="762">
                  <c:v>1.5823134729999999</c:v>
                </c:pt>
                <c:pt idx="763">
                  <c:v>1.5259245100000001</c:v>
                </c:pt>
                <c:pt idx="764">
                  <c:v>1.469581767</c:v>
                </c:pt>
                <c:pt idx="765">
                  <c:v>1.4135579599999999</c:v>
                </c:pt>
                <c:pt idx="766">
                  <c:v>1.3581666640000001</c:v>
                </c:pt>
                <c:pt idx="767">
                  <c:v>1.303679641</c:v>
                </c:pt>
                <c:pt idx="768">
                  <c:v>1.2502660940000001</c:v>
                </c:pt>
                <c:pt idx="769">
                  <c:v>1.4330491519999999</c:v>
                </c:pt>
                <c:pt idx="770">
                  <c:v>1.6086179920000001</c:v>
                </c:pt>
                <c:pt idx="771">
                  <c:v>1.741786606</c:v>
                </c:pt>
                <c:pt idx="772">
                  <c:v>1.839582496</c:v>
                </c:pt>
                <c:pt idx="773">
                  <c:v>1.907779705</c:v>
                </c:pt>
                <c:pt idx="774">
                  <c:v>1.9512787899999999</c:v>
                </c:pt>
                <c:pt idx="775">
                  <c:v>1.9741678359999999</c:v>
                </c:pt>
                <c:pt idx="776">
                  <c:v>1.9799903059999999</c:v>
                </c:pt>
                <c:pt idx="777">
                  <c:v>1.97172959</c:v>
                </c:pt>
                <c:pt idx="778">
                  <c:v>1.9519533200000001</c:v>
                </c:pt>
                <c:pt idx="779">
                  <c:v>1.922844209</c:v>
                </c:pt>
                <c:pt idx="780">
                  <c:v>1.886227535</c:v>
                </c:pt>
                <c:pt idx="781">
                  <c:v>1.8436891369999999</c:v>
                </c:pt>
                <c:pt idx="782">
                  <c:v>1.7965918919999999</c:v>
                </c:pt>
                <c:pt idx="783">
                  <c:v>1.7460437929999999</c:v>
                </c:pt>
                <c:pt idx="784">
                  <c:v>1.6929443930000001</c:v>
                </c:pt>
                <c:pt idx="785">
                  <c:v>1.63815088</c:v>
                </c:pt>
                <c:pt idx="786">
                  <c:v>1.5823134729999999</c:v>
                </c:pt>
                <c:pt idx="787">
                  <c:v>1.5259245100000001</c:v>
                </c:pt>
                <c:pt idx="788">
                  <c:v>1.469581767</c:v>
                </c:pt>
                <c:pt idx="789">
                  <c:v>1.4135579599999999</c:v>
                </c:pt>
                <c:pt idx="790">
                  <c:v>1.3581666640000001</c:v>
                </c:pt>
                <c:pt idx="791">
                  <c:v>1.303679641</c:v>
                </c:pt>
                <c:pt idx="792">
                  <c:v>1.2502660940000001</c:v>
                </c:pt>
                <c:pt idx="793">
                  <c:v>1.4330491519999999</c:v>
                </c:pt>
                <c:pt idx="794">
                  <c:v>1.6086179920000001</c:v>
                </c:pt>
                <c:pt idx="795">
                  <c:v>1.741786606</c:v>
                </c:pt>
                <c:pt idx="796">
                  <c:v>1.839582496</c:v>
                </c:pt>
                <c:pt idx="797">
                  <c:v>1.907779705</c:v>
                </c:pt>
                <c:pt idx="798">
                  <c:v>1.9512787899999999</c:v>
                </c:pt>
                <c:pt idx="799">
                  <c:v>1.9741678359999999</c:v>
                </c:pt>
                <c:pt idx="800">
                  <c:v>1.9799903059999999</c:v>
                </c:pt>
                <c:pt idx="801">
                  <c:v>1.97172959</c:v>
                </c:pt>
                <c:pt idx="802">
                  <c:v>1.9519533200000001</c:v>
                </c:pt>
                <c:pt idx="803">
                  <c:v>1.922844209</c:v>
                </c:pt>
                <c:pt idx="804">
                  <c:v>1.886227535</c:v>
                </c:pt>
                <c:pt idx="805">
                  <c:v>1.8436891369999999</c:v>
                </c:pt>
                <c:pt idx="806">
                  <c:v>1.7965918919999999</c:v>
                </c:pt>
                <c:pt idx="807">
                  <c:v>1.7460437929999999</c:v>
                </c:pt>
                <c:pt idx="808">
                  <c:v>1.6929443930000001</c:v>
                </c:pt>
                <c:pt idx="809">
                  <c:v>1.63815088</c:v>
                </c:pt>
                <c:pt idx="810">
                  <c:v>1.5823134729999999</c:v>
                </c:pt>
                <c:pt idx="811">
                  <c:v>1.5259245100000001</c:v>
                </c:pt>
                <c:pt idx="812">
                  <c:v>1.469581767</c:v>
                </c:pt>
                <c:pt idx="813">
                  <c:v>1.4135579599999999</c:v>
                </c:pt>
                <c:pt idx="814">
                  <c:v>1.3581666640000001</c:v>
                </c:pt>
                <c:pt idx="815">
                  <c:v>1.303679641</c:v>
                </c:pt>
                <c:pt idx="816">
                  <c:v>1.2502660940000001</c:v>
                </c:pt>
                <c:pt idx="817">
                  <c:v>1.4330491519999999</c:v>
                </c:pt>
                <c:pt idx="818">
                  <c:v>1.6086179920000001</c:v>
                </c:pt>
                <c:pt idx="819">
                  <c:v>1.741786606</c:v>
                </c:pt>
                <c:pt idx="820">
                  <c:v>1.839582496</c:v>
                </c:pt>
                <c:pt idx="821">
                  <c:v>1.907779705</c:v>
                </c:pt>
                <c:pt idx="822">
                  <c:v>1.9512787899999999</c:v>
                </c:pt>
                <c:pt idx="823">
                  <c:v>1.9741678359999999</c:v>
                </c:pt>
                <c:pt idx="824">
                  <c:v>1.9799903059999999</c:v>
                </c:pt>
                <c:pt idx="825">
                  <c:v>1.97172959</c:v>
                </c:pt>
                <c:pt idx="826">
                  <c:v>1.9519533200000001</c:v>
                </c:pt>
                <c:pt idx="827">
                  <c:v>1.922844209</c:v>
                </c:pt>
                <c:pt idx="828">
                  <c:v>1.886227535</c:v>
                </c:pt>
                <c:pt idx="829">
                  <c:v>1.8436891369999999</c:v>
                </c:pt>
                <c:pt idx="830">
                  <c:v>1.7965918919999999</c:v>
                </c:pt>
                <c:pt idx="831">
                  <c:v>1.7460437929999999</c:v>
                </c:pt>
                <c:pt idx="832">
                  <c:v>1.6929443930000001</c:v>
                </c:pt>
                <c:pt idx="833">
                  <c:v>1.63815088</c:v>
                </c:pt>
                <c:pt idx="834">
                  <c:v>1.5823134729999999</c:v>
                </c:pt>
                <c:pt idx="835">
                  <c:v>1.5259245100000001</c:v>
                </c:pt>
                <c:pt idx="836">
                  <c:v>1.469581767</c:v>
                </c:pt>
                <c:pt idx="837">
                  <c:v>1.4135579599999999</c:v>
                </c:pt>
                <c:pt idx="838">
                  <c:v>1.3581666640000001</c:v>
                </c:pt>
                <c:pt idx="839">
                  <c:v>1.303679641</c:v>
                </c:pt>
                <c:pt idx="840">
                  <c:v>1.2502660940000001</c:v>
                </c:pt>
              </c:numCache>
            </c:numRef>
          </c:val>
          <c:extLst>
            <c:ext xmlns:c16="http://schemas.microsoft.com/office/drawing/2014/chart" uri="{C3380CC4-5D6E-409C-BE32-E72D297353CC}">
              <c16:uniqueId val="{00000000-77FE-435A-9278-0168D1C95007}"/>
            </c:ext>
          </c:extLst>
        </c:ser>
        <c:dLbls>
          <c:showLegendKey val="0"/>
          <c:showVal val="0"/>
          <c:showCatName val="0"/>
          <c:showSerName val="0"/>
          <c:showPercent val="0"/>
          <c:showBubbleSize val="0"/>
        </c:dLbls>
        <c:axId val="291952984"/>
        <c:axId val="291954952"/>
        <c:extLst>
          <c:ext xmlns:c15="http://schemas.microsoft.com/office/drawing/2012/chart" uri="{02D57815-91ED-43cb-92C2-25804820EDAC}">
            <c15:filteredAreaSeries>
              <c15:ser>
                <c:idx val="1"/>
                <c:order val="1"/>
                <c:tx>
                  <c:strRef>
                    <c:extLst>
                      <c:ext uri="{02D57815-91ED-43cb-92C2-25804820EDAC}">
                        <c15:formulaRef>
                          <c15:sqref>PKPD!$B$1</c15:sqref>
                        </c15:formulaRef>
                      </c:ext>
                    </c:extLst>
                    <c:strCache>
                      <c:ptCount val="1"/>
                      <c:pt idx="0">
                        <c:v>Glucose-lowering effect - Icodec (mg/kg/min)</c:v>
                      </c:pt>
                    </c:strCache>
                  </c:strRef>
                </c:tx>
                <c:spPr>
                  <a:solidFill>
                    <a:schemeClr val="accent2"/>
                  </a:solidFill>
                  <a:ln>
                    <a:solidFill>
                      <a:srgbClr val="001965"/>
                    </a:solidFill>
                  </a:ln>
                  <a:effectLst/>
                </c:spPr>
                <c:dPt>
                  <c:idx val="0"/>
                  <c:bubble3D val="0"/>
                  <c:spPr>
                    <a:solidFill>
                      <a:schemeClr val="accent2"/>
                    </a:solidFill>
                    <a:ln w="19050" cap="rnd">
                      <a:solidFill>
                        <a:srgbClr val="001965"/>
                      </a:solidFill>
                      <a:round/>
                    </a:ln>
                    <a:effectLst/>
                  </c:spPr>
                  <c:extLst>
                    <c:ext xmlns:c16="http://schemas.microsoft.com/office/drawing/2014/chart" uri="{C3380CC4-5D6E-409C-BE32-E72D297353CC}">
                      <c16:uniqueId val="{00000002-77FE-435A-9278-0168D1C95007}"/>
                    </c:ext>
                  </c:extLst>
                </c:dPt>
                <c:cat>
                  <c:numRef>
                    <c:extLst>
                      <c:ext uri="{02D57815-91ED-43cb-92C2-25804820EDAC}">
                        <c15:formulaRef>
                          <c15:sqref>PKPD!$A$2:$A$1346</c15:sqref>
                        </c15:formulaRef>
                      </c:ext>
                    </c:extLst>
                    <c:numCache>
                      <c:formatCode>General</c:formatCode>
                      <c:ptCount val="13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numCache>
                  </c:numRef>
                </c:cat>
                <c:val>
                  <c:numRef>
                    <c:extLst>
                      <c:ext uri="{02D57815-91ED-43cb-92C2-25804820EDAC}">
                        <c15:formulaRef>
                          <c15:sqref>PKPD!$B$2:$B$1346</c15:sqref>
                        </c15:formulaRef>
                      </c:ext>
                    </c:extLst>
                    <c:numCache>
                      <c:formatCode>General</c:formatCode>
                      <c:ptCount val="1345"/>
                      <c:pt idx="0">
                        <c:v>0</c:v>
                      </c:pt>
                      <c:pt idx="1">
                        <c:v>3.9957109999999999E-3</c:v>
                      </c:pt>
                      <c:pt idx="2">
                        <c:v>1.4850474000000001E-2</c:v>
                      </c:pt>
                      <c:pt idx="3">
                        <c:v>3.1087455E-2</c:v>
                      </c:pt>
                      <c:pt idx="4">
                        <c:v>5.1484608000000001E-2</c:v>
                      </c:pt>
                      <c:pt idx="5">
                        <c:v>7.5032231000000005E-2</c:v>
                      </c:pt>
                      <c:pt idx="6">
                        <c:v>0.10089983</c:v>
                      </c:pt>
                      <c:pt idx="7">
                        <c:v>0.12840344000000001</c:v>
                      </c:pt>
                      <c:pt idx="8">
                        <c:v>0.15698489400000001</c:v>
                      </c:pt>
                      <c:pt idx="9">
                        <c:v>0.186189192</c:v>
                      </c:pt>
                      <c:pt idx="10">
                        <c:v>0.21564735900000001</c:v>
                      </c:pt>
                      <c:pt idx="11">
                        <c:v>0.24506233599999999</c:v>
                      </c:pt>
                      <c:pt idx="12">
                        <c:v>0.27419674999999999</c:v>
                      </c:pt>
                      <c:pt idx="13">
                        <c:v>0.30286279999999999</c:v>
                      </c:pt>
                      <c:pt idx="14">
                        <c:v>0.33091367500000002</c:v>
                      </c:pt>
                      <c:pt idx="15">
                        <c:v>0.35823652700000003</c:v>
                      </c:pt>
                      <c:pt idx="16">
                        <c:v>0.38474655699999999</c:v>
                      </c:pt>
                      <c:pt idx="17">
                        <c:v>0.41038202699999998</c:v>
                      </c:pt>
                      <c:pt idx="18">
                        <c:v>0.43510012399999998</c:v>
                      </c:pt>
                      <c:pt idx="19">
                        <c:v>0.45887350399999999</c:v>
                      </c:pt>
                      <c:pt idx="20">
                        <c:v>0.48168740799999998</c:v>
                      </c:pt>
                      <c:pt idx="21">
                        <c:v>0.50353726200000004</c:v>
                      </c:pt>
                      <c:pt idx="22">
                        <c:v>0.52442667799999998</c:v>
                      </c:pt>
                      <c:pt idx="23">
                        <c:v>0.54436579399999996</c:v>
                      </c:pt>
                      <c:pt idx="24">
                        <c:v>0.56336989900000001</c:v>
                      </c:pt>
                      <c:pt idx="25">
                        <c:v>0.58145828499999996</c:v>
                      </c:pt>
                      <c:pt idx="26">
                        <c:v>0.59865331499999996</c:v>
                      </c:pt>
                      <c:pt idx="27">
                        <c:v>0.61497962900000003</c:v>
                      </c:pt>
                      <c:pt idx="28">
                        <c:v>0.630463518</c:v>
                      </c:pt>
                      <c:pt idx="29">
                        <c:v>0.64513239300000003</c:v>
                      </c:pt>
                      <c:pt idx="30">
                        <c:v>0.65901436000000002</c:v>
                      </c:pt>
                      <c:pt idx="31">
                        <c:v>0.67213786900000005</c:v>
                      </c:pt>
                      <c:pt idx="32">
                        <c:v>0.68453143400000005</c:v>
                      </c:pt>
                      <c:pt idx="33">
                        <c:v>0.69622340800000004</c:v>
                      </c:pt>
                      <c:pt idx="34">
                        <c:v>0.70724180599999997</c:v>
                      </c:pt>
                      <c:pt idx="35">
                        <c:v>0.71761415699999997</c:v>
                      </c:pt>
                      <c:pt idx="36">
                        <c:v>0.72736740099999997</c:v>
                      </c:pt>
                      <c:pt idx="37">
                        <c:v>0.73652780600000001</c:v>
                      </c:pt>
                      <c:pt idx="38">
                        <c:v>0.74512090200000003</c:v>
                      </c:pt>
                      <c:pt idx="39">
                        <c:v>0.75317143900000005</c:v>
                      </c:pt>
                      <c:pt idx="40">
                        <c:v>0.76070336199999999</c:v>
                      </c:pt>
                      <c:pt idx="41">
                        <c:v>0.76773978799999998</c:v>
                      </c:pt>
                      <c:pt idx="42">
                        <c:v>0.77430299999999996</c:v>
                      </c:pt>
                      <c:pt idx="43">
                        <c:v>0.78041444900000001</c:v>
                      </c:pt>
                      <c:pt idx="44">
                        <c:v>0.78609475699999998</c:v>
                      </c:pt>
                      <c:pt idx="45">
                        <c:v>0.79136373199999999</c:v>
                      </c:pt>
                      <c:pt idx="46">
                        <c:v>0.79624037800000003</c:v>
                      </c:pt>
                      <c:pt idx="47">
                        <c:v>0.80074291799999997</c:v>
                      </c:pt>
                      <c:pt idx="48">
                        <c:v>0.80488881099999998</c:v>
                      </c:pt>
                      <c:pt idx="49">
                        <c:v>0.80869477499999998</c:v>
                      </c:pt>
                      <c:pt idx="50">
                        <c:v>0.812176809</c:v>
                      </c:pt>
                      <c:pt idx="51">
                        <c:v>0.81535024099999998</c:v>
                      </c:pt>
                      <c:pt idx="52">
                        <c:v>0.81822964300000001</c:v>
                      </c:pt>
                      <c:pt idx="53">
                        <c:v>0.82082905100000003</c:v>
                      </c:pt>
                      <c:pt idx="54">
                        <c:v>0.82316182199999999</c:v>
                      </c:pt>
                      <c:pt idx="55">
                        <c:v>0.82524073600000003</c:v>
                      </c:pt>
                      <c:pt idx="56">
                        <c:v>0.82707799000000004</c:v>
                      </c:pt>
                      <c:pt idx="57">
                        <c:v>0.82868523100000002</c:v>
                      </c:pt>
                      <c:pt idx="58">
                        <c:v>0.83007357999999998</c:v>
                      </c:pt>
                      <c:pt idx="59">
                        <c:v>0.83125364999999996</c:v>
                      </c:pt>
                      <c:pt idx="60">
                        <c:v>0.83223557100000001</c:v>
                      </c:pt>
                      <c:pt idx="61">
                        <c:v>0.83302900999999996</c:v>
                      </c:pt>
                      <c:pt idx="62">
                        <c:v>0.83364319099999995</c:v>
                      </c:pt>
                      <c:pt idx="63">
                        <c:v>0.83408691400000001</c:v>
                      </c:pt>
                      <c:pt idx="64">
                        <c:v>0.83436857399999997</c:v>
                      </c:pt>
                      <c:pt idx="65">
                        <c:v>0.83449618000000003</c:v>
                      </c:pt>
                      <c:pt idx="66">
                        <c:v>0.83447736900000002</c:v>
                      </c:pt>
                      <c:pt idx="67">
                        <c:v>0.83431941799999998</c:v>
                      </c:pt>
                      <c:pt idx="68">
                        <c:v>0.83402930500000005</c:v>
                      </c:pt>
                      <c:pt idx="69">
                        <c:v>0.83361364400000004</c:v>
                      </c:pt>
                      <c:pt idx="70">
                        <c:v>0.83307873899999996</c:v>
                      </c:pt>
                      <c:pt idx="71">
                        <c:v>0.83243061799999996</c:v>
                      </c:pt>
                      <c:pt idx="72">
                        <c:v>0.83167503600000003</c:v>
                      </c:pt>
                      <c:pt idx="73">
                        <c:v>0.83081744700000004</c:v>
                      </c:pt>
                      <c:pt idx="74">
                        <c:v>0.82986309199999997</c:v>
                      </c:pt>
                      <c:pt idx="75">
                        <c:v>0.828816946</c:v>
                      </c:pt>
                      <c:pt idx="76">
                        <c:v>0.82768375299999997</c:v>
                      </c:pt>
                      <c:pt idx="77">
                        <c:v>0.82646805899999998</c:v>
                      </c:pt>
                      <c:pt idx="78">
                        <c:v>0.82517417199999998</c:v>
                      </c:pt>
                      <c:pt idx="79">
                        <c:v>0.82380619399999999</c:v>
                      </c:pt>
                      <c:pt idx="80">
                        <c:v>0.82236804799999996</c:v>
                      </c:pt>
                      <c:pt idx="81">
                        <c:v>0.82086347299999995</c:v>
                      </c:pt>
                      <c:pt idx="82">
                        <c:v>0.81929603100000004</c:v>
                      </c:pt>
                      <c:pt idx="83">
                        <c:v>0.81766911900000006</c:v>
                      </c:pt>
                      <c:pt idx="84">
                        <c:v>0.815985972</c:v>
                      </c:pt>
                      <c:pt idx="85">
                        <c:v>0.81424967500000001</c:v>
                      </c:pt>
                      <c:pt idx="86">
                        <c:v>0.81246317000000001</c:v>
                      </c:pt>
                      <c:pt idx="87">
                        <c:v>0.81062925699999999</c:v>
                      </c:pt>
                      <c:pt idx="88">
                        <c:v>0.80875060700000001</c:v>
                      </c:pt>
                      <c:pt idx="89">
                        <c:v>0.806829766</c:v>
                      </c:pt>
                      <c:pt idx="90">
                        <c:v>0.804869159</c:v>
                      </c:pt>
                      <c:pt idx="91">
                        <c:v>0.80287109599999995</c:v>
                      </c:pt>
                      <c:pt idx="92">
                        <c:v>0.80083778100000003</c:v>
                      </c:pt>
                      <c:pt idx="93">
                        <c:v>0.79877131000000001</c:v>
                      </c:pt>
                      <c:pt idx="94">
                        <c:v>0.79667368500000002</c:v>
                      </c:pt>
                      <c:pt idx="95">
                        <c:v>0.79454680899999997</c:v>
                      </c:pt>
                      <c:pt idx="96">
                        <c:v>0.79239249700000003</c:v>
                      </c:pt>
                      <c:pt idx="97">
                        <c:v>0.79021247900000002</c:v>
                      </c:pt>
                      <c:pt idx="98">
                        <c:v>0.78800840299999997</c:v>
                      </c:pt>
                      <c:pt idx="99">
                        <c:v>0.78578183599999996</c:v>
                      </c:pt>
                      <c:pt idx="100">
                        <c:v>0.78353427499999995</c:v>
                      </c:pt>
                      <c:pt idx="101">
                        <c:v>0.78126714200000003</c:v>
                      </c:pt>
                      <c:pt idx="102">
                        <c:v>0.77898179400000001</c:v>
                      </c:pt>
                      <c:pt idx="103">
                        <c:v>0.77667952399999995</c:v>
                      </c:pt>
                      <c:pt idx="104">
                        <c:v>0.77436156099999998</c:v>
                      </c:pt>
                      <c:pt idx="105">
                        <c:v>0.77202907600000004</c:v>
                      </c:pt>
                      <c:pt idx="106">
                        <c:v>0.76968318499999999</c:v>
                      </c:pt>
                      <c:pt idx="107">
                        <c:v>0.76732495000000001</c:v>
                      </c:pt>
                      <c:pt idx="108">
                        <c:v>0.76495538299999999</c:v>
                      </c:pt>
                      <c:pt idx="109">
                        <c:v>0.76257544600000005</c:v>
                      </c:pt>
                      <c:pt idx="110">
                        <c:v>0.760186056</c:v>
                      </c:pt>
                      <c:pt idx="111">
                        <c:v>0.75778808600000003</c:v>
                      </c:pt>
                      <c:pt idx="112">
                        <c:v>0.75538236400000003</c:v>
                      </c:pt>
                      <c:pt idx="113">
                        <c:v>0.752969683</c:v>
                      </c:pt>
                      <c:pt idx="114">
                        <c:v>0.75055079400000002</c:v>
                      </c:pt>
                      <c:pt idx="115">
                        <c:v>0.74812641300000005</c:v>
                      </c:pt>
                      <c:pt idx="116">
                        <c:v>0.74569722100000002</c:v>
                      </c:pt>
                      <c:pt idx="117">
                        <c:v>0.74326386499999997</c:v>
                      </c:pt>
                      <c:pt idx="118">
                        <c:v>0.74082696100000001</c:v>
                      </c:pt>
                      <c:pt idx="119">
                        <c:v>0.73838709599999997</c:v>
                      </c:pt>
                      <c:pt idx="120">
                        <c:v>0.73594482800000005</c:v>
                      </c:pt>
                      <c:pt idx="121">
                        <c:v>0.73350068499999999</c:v>
                      </c:pt>
                      <c:pt idx="122">
                        <c:v>0.731055173</c:v>
                      </c:pt>
                      <c:pt idx="123">
                        <c:v>0.72860877000000002</c:v>
                      </c:pt>
                      <c:pt idx="124">
                        <c:v>0.72616192999999996</c:v>
                      </c:pt>
                      <c:pt idx="125">
                        <c:v>0.72371508799999995</c:v>
                      </c:pt>
                      <c:pt idx="126">
                        <c:v>0.72126865399999995</c:v>
                      </c:pt>
                      <c:pt idx="127">
                        <c:v>0.71882301800000004</c:v>
                      </c:pt>
                      <c:pt idx="128">
                        <c:v>0.716378552</c:v>
                      </c:pt>
                      <c:pt idx="129">
                        <c:v>0.713935608</c:v>
                      </c:pt>
                      <c:pt idx="130">
                        <c:v>0.71149452000000002</c:v>
                      </c:pt>
                      <c:pt idx="131">
                        <c:v>0.70905560499999998</c:v>
                      </c:pt>
                      <c:pt idx="132">
                        <c:v>0.70661916599999997</c:v>
                      </c:pt>
                      <c:pt idx="133">
                        <c:v>0.70418548700000005</c:v>
                      </c:pt>
                      <c:pt idx="134">
                        <c:v>0.70175483999999999</c:v>
                      </c:pt>
                      <c:pt idx="135">
                        <c:v>0.69932748300000003</c:v>
                      </c:pt>
                      <c:pt idx="136">
                        <c:v>0.69690365799999998</c:v>
                      </c:pt>
                      <c:pt idx="137">
                        <c:v>0.69448359699999995</c:v>
                      </c:pt>
                      <c:pt idx="138">
                        <c:v>0.69206751799999999</c:v>
                      </c:pt>
                      <c:pt idx="139">
                        <c:v>0.68965562899999999</c:v>
                      </c:pt>
                      <c:pt idx="140">
                        <c:v>0.68724812700000004</c:v>
                      </c:pt>
                      <c:pt idx="141">
                        <c:v>0.68484519600000004</c:v>
                      </c:pt>
                      <c:pt idx="142">
                        <c:v>0.68244701299999999</c:v>
                      </c:pt>
                      <c:pt idx="143">
                        <c:v>0.68005374399999996</c:v>
                      </c:pt>
                      <c:pt idx="144">
                        <c:v>0.67766554499999998</c:v>
                      </c:pt>
                      <c:pt idx="145">
                        <c:v>0.67528256600000003</c:v>
                      </c:pt>
                      <c:pt idx="146">
                        <c:v>0.67290494499999998</c:v>
                      </c:pt>
                      <c:pt idx="147">
                        <c:v>0.67053281600000003</c:v>
                      </c:pt>
                      <c:pt idx="148">
                        <c:v>0.66816630300000002</c:v>
                      </c:pt>
                      <c:pt idx="149">
                        <c:v>0.66580552400000004</c:v>
                      </c:pt>
                      <c:pt idx="150">
                        <c:v>0.66345058899999998</c:v>
                      </c:pt>
                      <c:pt idx="151">
                        <c:v>0.66110160299999998</c:v>
                      </c:pt>
                      <c:pt idx="152">
                        <c:v>0.65875866400000005</c:v>
                      </c:pt>
                      <c:pt idx="153">
                        <c:v>0.65642186300000005</c:v>
                      </c:pt>
                      <c:pt idx="154">
                        <c:v>0.65409128699999997</c:v>
                      </c:pt>
                      <c:pt idx="155">
                        <c:v>0.65176701699999995</c:v>
                      </c:pt>
                      <c:pt idx="156">
                        <c:v>0.64944913000000004</c:v>
                      </c:pt>
                      <c:pt idx="157">
                        <c:v>0.64713769700000001</c:v>
                      </c:pt>
                      <c:pt idx="158">
                        <c:v>0.64483278399999999</c:v>
                      </c:pt>
                      <c:pt idx="159">
                        <c:v>0.64253445300000001</c:v>
                      </c:pt>
                      <c:pt idx="160">
                        <c:v>0.64024276199999997</c:v>
                      </c:pt>
                      <c:pt idx="161">
                        <c:v>0.63795776500000001</c:v>
                      </c:pt>
                      <c:pt idx="162">
                        <c:v>0.63567951199999995</c:v>
                      </c:pt>
                      <c:pt idx="163">
                        <c:v>0.63340805</c:v>
                      </c:pt>
                      <c:pt idx="164">
                        <c:v>0.63114342199999995</c:v>
                      </c:pt>
                      <c:pt idx="165">
                        <c:v>0.62888566800000001</c:v>
                      </c:pt>
                      <c:pt idx="166">
                        <c:v>0.62663482299999995</c:v>
                      </c:pt>
                      <c:pt idx="167">
                        <c:v>0.62439092200000001</c:v>
                      </c:pt>
                      <c:pt idx="168">
                        <c:v>0.62215399599999999</c:v>
                      </c:pt>
                      <c:pt idx="169">
                        <c:v>0.62391978299999995</c:v>
                      </c:pt>
                      <c:pt idx="170">
                        <c:v>0.63255165000000002</c:v>
                      </c:pt>
                      <c:pt idx="171">
                        <c:v>0.64657278600000001</c:v>
                      </c:pt>
                      <c:pt idx="172">
                        <c:v>0.66476116600000001</c:v>
                      </c:pt>
                      <c:pt idx="173">
                        <c:v>0.68610710600000002</c:v>
                      </c:pt>
                      <c:pt idx="174">
                        <c:v>0.70978012899999998</c:v>
                      </c:pt>
                      <c:pt idx="175">
                        <c:v>0.73509628400000004</c:v>
                      </c:pt>
                      <c:pt idx="176">
                        <c:v>0.76149741599999998</c:v>
                      </c:pt>
                      <c:pt idx="177">
                        <c:v>0.78852853700000003</c:v>
                      </c:pt>
                      <c:pt idx="178">
                        <c:v>0.81582067999999996</c:v>
                      </c:pt>
                      <c:pt idx="179">
                        <c:v>0.84307679199999996</c:v>
                      </c:pt>
                      <c:pt idx="180">
                        <c:v>0.87005950799999998</c:v>
                      </c:pt>
                      <c:pt idx="181">
                        <c:v>0.89658102900000003</c:v>
                      </c:pt>
                      <c:pt idx="182">
                        <c:v>0.92249454900000005</c:v>
                      </c:pt>
                      <c:pt idx="183">
                        <c:v>0.94768722100000002</c:v>
                      </c:pt>
                      <c:pt idx="184">
                        <c:v>0.97207424499999995</c:v>
                      </c:pt>
                      <c:pt idx="185">
                        <c:v>0.99559388199999999</c:v>
                      </c:pt>
                      <c:pt idx="186">
                        <c:v>1.0182033180000001</c:v>
                      </c:pt>
                      <c:pt idx="187">
                        <c:v>1.0398752060000001</c:v>
                      </c:pt>
                      <c:pt idx="188">
                        <c:v>1.06059478</c:v>
                      </c:pt>
                      <c:pt idx="189">
                        <c:v>1.0803574629999999</c:v>
                      </c:pt>
                      <c:pt idx="190">
                        <c:v>1.09916686</c:v>
                      </c:pt>
                      <c:pt idx="191">
                        <c:v>1.117033103</c:v>
                      </c:pt>
                      <c:pt idx="192">
                        <c:v>1.133971471</c:v>
                      </c:pt>
                      <c:pt idx="193">
                        <c:v>1.150001249</c:v>
                      </c:pt>
                      <c:pt idx="194">
                        <c:v>1.165144789</c:v>
                      </c:pt>
                      <c:pt idx="195">
                        <c:v>1.179426723</c:v>
                      </c:pt>
                      <c:pt idx="196">
                        <c:v>1.1928733279999999</c:v>
                      </c:pt>
                      <c:pt idx="197">
                        <c:v>1.205512006</c:v>
                      </c:pt>
                      <c:pt idx="198">
                        <c:v>1.2173708489999999</c:v>
                      </c:pt>
                      <c:pt idx="199">
                        <c:v>1.2284782940000001</c:v>
                      </c:pt>
                      <c:pt idx="200">
                        <c:v>1.238862844</c:v>
                      </c:pt>
                      <c:pt idx="201">
                        <c:v>1.2485528370000001</c:v>
                      </c:pt>
                      <c:pt idx="202">
                        <c:v>1.2575762720000001</c:v>
                      </c:pt>
                      <c:pt idx="203">
                        <c:v>1.2659606649999999</c:v>
                      </c:pt>
                      <c:pt idx="204">
                        <c:v>1.2737329420000001</c:v>
                      </c:pt>
                      <c:pt idx="205">
                        <c:v>1.280919352</c:v>
                      </c:pt>
                      <c:pt idx="206">
                        <c:v>1.287545411</c:v>
                      </c:pt>
                      <c:pt idx="207">
                        <c:v>1.2936358530000001</c:v>
                      </c:pt>
                      <c:pt idx="208">
                        <c:v>1.2992146040000001</c:v>
                      </c:pt>
                      <c:pt idx="209">
                        <c:v>1.304304766</c:v>
                      </c:pt>
                      <c:pt idx="210">
                        <c:v>1.3089286040000001</c:v>
                      </c:pt>
                      <c:pt idx="211">
                        <c:v>1.3131075510000001</c:v>
                      </c:pt>
                      <c:pt idx="212">
                        <c:v>1.316862212</c:v>
                      </c:pt>
                      <c:pt idx="213">
                        <c:v>1.3202123750000001</c:v>
                      </c:pt>
                      <c:pt idx="214">
                        <c:v>1.3231770279999999</c:v>
                      </c:pt>
                      <c:pt idx="215">
                        <c:v>1.325774373</c:v>
                      </c:pt>
                      <c:pt idx="216">
                        <c:v>1.3280218509999999</c:v>
                      </c:pt>
                      <c:pt idx="217">
                        <c:v>1.329936161</c:v>
                      </c:pt>
                      <c:pt idx="218">
                        <c:v>1.331533283</c:v>
                      </c:pt>
                      <c:pt idx="219">
                        <c:v>1.332828525</c:v>
                      </c:pt>
                      <c:pt idx="220">
                        <c:v>1.33383644</c:v>
                      </c:pt>
                      <c:pt idx="221">
                        <c:v>1.334571043</c:v>
                      </c:pt>
                      <c:pt idx="222">
                        <c:v>1.3350456719999999</c:v>
                      </c:pt>
                      <c:pt idx="223">
                        <c:v>1.335273087</c:v>
                      </c:pt>
                      <c:pt idx="224">
                        <c:v>1.3352654660000001</c:v>
                      </c:pt>
                      <c:pt idx="225">
                        <c:v>1.335034434</c:v>
                      </c:pt>
                      <c:pt idx="226">
                        <c:v>1.3345910919999999</c:v>
                      </c:pt>
                      <c:pt idx="227">
                        <c:v>1.3339460320000001</c:v>
                      </c:pt>
                      <c:pt idx="228">
                        <c:v>1.3331093650000001</c:v>
                      </c:pt>
                      <c:pt idx="229">
                        <c:v>1.3320907369999999</c:v>
                      </c:pt>
                      <c:pt idx="230">
                        <c:v>1.3308993499999999</c:v>
                      </c:pt>
                      <c:pt idx="231">
                        <c:v>1.3295439849999999</c:v>
                      </c:pt>
                      <c:pt idx="232">
                        <c:v>1.3280330149999999</c:v>
                      </c:pt>
                      <c:pt idx="233">
                        <c:v>1.3263744289999999</c:v>
                      </c:pt>
                      <c:pt idx="234">
                        <c:v>1.3245758430000001</c:v>
                      </c:pt>
                      <c:pt idx="235">
                        <c:v>1.3226445120000001</c:v>
                      </c:pt>
                      <c:pt idx="236">
                        <c:v>1.3205873939999999</c:v>
                      </c:pt>
                      <c:pt idx="237">
                        <c:v>1.318411083</c:v>
                      </c:pt>
                      <c:pt idx="238">
                        <c:v>1.31612186</c:v>
                      </c:pt>
                      <c:pt idx="239">
                        <c:v>1.3137257330000001</c:v>
                      </c:pt>
                      <c:pt idx="240">
                        <c:v>1.3112284359999999</c:v>
                      </c:pt>
                      <c:pt idx="241">
                        <c:v>1.3086354019999999</c:v>
                      </c:pt>
                      <c:pt idx="242">
                        <c:v>1.3059518510000001</c:v>
                      </c:pt>
                      <c:pt idx="243">
                        <c:v>1.3031827359999999</c:v>
                      </c:pt>
                      <c:pt idx="244">
                        <c:v>1.3003327819999999</c:v>
                      </c:pt>
                      <c:pt idx="245">
                        <c:v>1.297406512</c:v>
                      </c:pt>
                      <c:pt idx="246">
                        <c:v>1.2944082139999999</c:v>
                      </c:pt>
                      <c:pt idx="247">
                        <c:v>1.291341968</c:v>
                      </c:pt>
                      <c:pt idx="248">
                        <c:v>1.2882116779999999</c:v>
                      </c:pt>
                      <c:pt idx="249">
                        <c:v>1.28502106</c:v>
                      </c:pt>
                      <c:pt idx="250">
                        <c:v>1.2817736559999999</c:v>
                      </c:pt>
                      <c:pt idx="251">
                        <c:v>1.2784728409999999</c:v>
                      </c:pt>
                      <c:pt idx="252">
                        <c:v>1.27512183</c:v>
                      </c:pt>
                      <c:pt idx="253">
                        <c:v>1.271723688</c:v>
                      </c:pt>
                      <c:pt idx="254">
                        <c:v>1.268281335</c:v>
                      </c:pt>
                      <c:pt idx="255">
                        <c:v>1.2647975499999999</c:v>
                      </c:pt>
                      <c:pt idx="256">
                        <c:v>1.261274985</c:v>
                      </c:pt>
                      <c:pt idx="257">
                        <c:v>1.2577161619999999</c:v>
                      </c:pt>
                      <c:pt idx="258">
                        <c:v>1.2541234880000001</c:v>
                      </c:pt>
                      <c:pt idx="259">
                        <c:v>1.250499252</c:v>
                      </c:pt>
                      <c:pt idx="260">
                        <c:v>1.246845636</c:v>
                      </c:pt>
                      <c:pt idx="261">
                        <c:v>1.243164717</c:v>
                      </c:pt>
                      <c:pt idx="262">
                        <c:v>1.2394584749999999</c:v>
                      </c:pt>
                      <c:pt idx="263">
                        <c:v>1.2357287939999999</c:v>
                      </c:pt>
                      <c:pt idx="264">
                        <c:v>1.231977468</c:v>
                      </c:pt>
                      <c:pt idx="265">
                        <c:v>1.2282062060000001</c:v>
                      </c:pt>
                      <c:pt idx="266">
                        <c:v>1.2244166350000001</c:v>
                      </c:pt>
                      <c:pt idx="267">
                        <c:v>1.2206103049999999</c:v>
                      </c:pt>
                      <c:pt idx="268">
                        <c:v>1.2167886880000001</c:v>
                      </c:pt>
                      <c:pt idx="269">
                        <c:v>1.2129531899999999</c:v>
                      </c:pt>
                      <c:pt idx="270">
                        <c:v>1.2091051450000001</c:v>
                      </c:pt>
                      <c:pt idx="271">
                        <c:v>1.2052458269999999</c:v>
                      </c:pt>
                      <c:pt idx="272">
                        <c:v>1.201376445</c:v>
                      </c:pt>
                      <c:pt idx="273">
                        <c:v>1.197498151</c:v>
                      </c:pt>
                      <c:pt idx="274">
                        <c:v>1.193612039</c:v>
                      </c:pt>
                      <c:pt idx="275">
                        <c:v>1.189719153</c:v>
                      </c:pt>
                      <c:pt idx="276">
                        <c:v>1.185820484</c:v>
                      </c:pt>
                      <c:pt idx="277">
                        <c:v>1.181916974</c:v>
                      </c:pt>
                      <c:pt idx="278">
                        <c:v>1.1780095209999999</c:v>
                      </c:pt>
                      <c:pt idx="279">
                        <c:v>1.1740989770000001</c:v>
                      </c:pt>
                      <c:pt idx="280">
                        <c:v>1.170186154</c:v>
                      </c:pt>
                      <c:pt idx="281">
                        <c:v>1.166271821</c:v>
                      </c:pt>
                      <c:pt idx="282">
                        <c:v>1.162356712</c:v>
                      </c:pt>
                      <c:pt idx="283">
                        <c:v>1.158441523</c:v>
                      </c:pt>
                      <c:pt idx="284">
                        <c:v>1.1545269149999999</c:v>
                      </c:pt>
                      <c:pt idx="285">
                        <c:v>1.150613517</c:v>
                      </c:pt>
                      <c:pt idx="286">
                        <c:v>1.146701926</c:v>
                      </c:pt>
                      <c:pt idx="287">
                        <c:v>1.1427927090000001</c:v>
                      </c:pt>
                      <c:pt idx="288">
                        <c:v>1.138886404</c:v>
                      </c:pt>
                      <c:pt idx="289">
                        <c:v>1.1349835210000001</c:v>
                      </c:pt>
                      <c:pt idx="290">
                        <c:v>1.1310845460000001</c:v>
                      </c:pt>
                      <c:pt idx="291">
                        <c:v>1.127189939</c:v>
                      </c:pt>
                      <c:pt idx="292">
                        <c:v>1.1233001359999999</c:v>
                      </c:pt>
                      <c:pt idx="293">
                        <c:v>1.1194155509999999</c:v>
                      </c:pt>
                      <c:pt idx="294">
                        <c:v>1.1155365770000001</c:v>
                      </c:pt>
                      <c:pt idx="295">
                        <c:v>1.1116635850000001</c:v>
                      </c:pt>
                      <c:pt idx="296">
                        <c:v>1.1077969270000001</c:v>
                      </c:pt>
                      <c:pt idx="297">
                        <c:v>1.1039369370000001</c:v>
                      </c:pt>
                      <c:pt idx="298">
                        <c:v>1.100083932</c:v>
                      </c:pt>
                      <c:pt idx="299">
                        <c:v>1.0962382100000001</c:v>
                      </c:pt>
                      <c:pt idx="300">
                        <c:v>1.092400053</c:v>
                      </c:pt>
                      <c:pt idx="301">
                        <c:v>1.0885697299999999</c:v>
                      </c:pt>
                      <c:pt idx="302">
                        <c:v>1.0847474939999999</c:v>
                      </c:pt>
                      <c:pt idx="303">
                        <c:v>1.080933583</c:v>
                      </c:pt>
                      <c:pt idx="304">
                        <c:v>1.0771282230000001</c:v>
                      </c:pt>
                      <c:pt idx="305">
                        <c:v>1.0733316260000001</c:v>
                      </c:pt>
                      <c:pt idx="306">
                        <c:v>1.069543994</c:v>
                      </c:pt>
                      <c:pt idx="307">
                        <c:v>1.0657655159999999</c:v>
                      </c:pt>
                      <c:pt idx="308">
                        <c:v>1.061996371</c:v>
                      </c:pt>
                      <c:pt idx="309">
                        <c:v>1.058236725</c:v>
                      </c:pt>
                      <c:pt idx="310">
                        <c:v>1.054486738</c:v>
                      </c:pt>
                      <c:pt idx="311">
                        <c:v>1.0507465570000001</c:v>
                      </c:pt>
                      <c:pt idx="312">
                        <c:v>1.0470163219999999</c:v>
                      </c:pt>
                      <c:pt idx="313">
                        <c:v>1.0432961629999999</c:v>
                      </c:pt>
                      <c:pt idx="314">
                        <c:v>1.0395862039999999</c:v>
                      </c:pt>
                      <c:pt idx="315">
                        <c:v>1.0358865589999999</c:v>
                      </c:pt>
                      <c:pt idx="316">
                        <c:v>1.032197335</c:v>
                      </c:pt>
                      <c:pt idx="317">
                        <c:v>1.028518633</c:v>
                      </c:pt>
                      <c:pt idx="318">
                        <c:v>1.0248505450000001</c:v>
                      </c:pt>
                      <c:pt idx="319">
                        <c:v>1.0211931590000001</c:v>
                      </c:pt>
                      <c:pt idx="320">
                        <c:v>1.0175465560000001</c:v>
                      </c:pt>
                      <c:pt idx="321">
                        <c:v>1.0139108109999999</c:v>
                      </c:pt>
                      <c:pt idx="322">
                        <c:v>1.0102859930000001</c:v>
                      </c:pt>
                      <c:pt idx="323">
                        <c:v>1.006672166</c:v>
                      </c:pt>
                      <c:pt idx="324">
                        <c:v>1.003069389</c:v>
                      </c:pt>
                      <c:pt idx="325">
                        <c:v>0.99947771799999996</c:v>
                      </c:pt>
                      <c:pt idx="326">
                        <c:v>0.99589720000000004</c:v>
                      </c:pt>
                      <c:pt idx="327">
                        <c:v>0.99232788299999997</c:v>
                      </c:pt>
                      <c:pt idx="328">
                        <c:v>0.98876980699999995</c:v>
                      </c:pt>
                      <c:pt idx="329">
                        <c:v>0.98522300900000004</c:v>
                      </c:pt>
                      <c:pt idx="330">
                        <c:v>0.98168752299999995</c:v>
                      </c:pt>
                      <c:pt idx="331">
                        <c:v>0.97816337900000006</c:v>
                      </c:pt>
                      <c:pt idx="332">
                        <c:v>0.97465060299999995</c:v>
                      </c:pt>
                      <c:pt idx="333">
                        <c:v>0.97114921899999995</c:v>
                      </c:pt>
                      <c:pt idx="334">
                        <c:v>0.96765924800000003</c:v>
                      </c:pt>
                      <c:pt idx="335">
                        <c:v>0.96418070499999997</c:v>
                      </c:pt>
                      <c:pt idx="336">
                        <c:v>0.96071360699999997</c:v>
                      </c:pt>
                      <c:pt idx="337">
                        <c:v>0.961253676</c:v>
                      </c:pt>
                      <c:pt idx="338">
                        <c:v>0.968664262</c:v>
                      </c:pt>
                      <c:pt idx="339">
                        <c:v>0.981468538</c:v>
                      </c:pt>
                      <c:pt idx="340">
                        <c:v>0.998444463</c:v>
                      </c:pt>
                      <c:pt idx="341">
                        <c:v>1.0185823380000001</c:v>
                      </c:pt>
                      <c:pt idx="342">
                        <c:v>1.0410516679999999</c:v>
                      </c:pt>
                      <c:pt idx="343">
                        <c:v>1.0651684889999999</c:v>
                      </c:pt>
                      <c:pt idx="344">
                        <c:v>1.090374628</c:v>
                      </c:pt>
                      <c:pt idx="345">
                        <c:v>1.1162150829999999</c:v>
                      </c:pt>
                      <c:pt idx="346">
                        <c:v>1.142320869</c:v>
                      </c:pt>
                      <c:pt idx="347">
                        <c:v>1.1683949199999999</c:v>
                      </c:pt>
                      <c:pt idx="348">
                        <c:v>1.1941998540000001</c:v>
                      </c:pt>
                      <c:pt idx="349">
                        <c:v>1.2195478580000001</c:v>
                      </c:pt>
                      <c:pt idx="350">
                        <c:v>1.244292108</c:v>
                      </c:pt>
                      <c:pt idx="351">
                        <c:v>1.2683197429999999</c:v>
                      </c:pt>
                      <c:pt idx="352">
                        <c:v>1.2915459490000001</c:v>
                      </c:pt>
                      <c:pt idx="353">
                        <c:v>1.3139089690000001</c:v>
                      </c:pt>
                      <c:pt idx="354">
                        <c:v>1.3353659760000001</c:v>
                      </c:pt>
                      <c:pt idx="355">
                        <c:v>1.3558896060000001</c:v>
                      </c:pt>
                      <c:pt idx="356">
                        <c:v>1.375465081</c:v>
                      </c:pt>
                      <c:pt idx="357">
                        <c:v>1.3940878059999999</c:v>
                      </c:pt>
                      <c:pt idx="358">
                        <c:v>1.411761372</c:v>
                      </c:pt>
                      <c:pt idx="359">
                        <c:v>1.428495896</c:v>
                      </c:pt>
                      <c:pt idx="360">
                        <c:v>1.4443066419999999</c:v>
                      </c:pt>
                      <c:pt idx="361">
                        <c:v>1.459212881</c:v>
                      </c:pt>
                      <c:pt idx="362">
                        <c:v>1.4732369489999999</c:v>
                      </c:pt>
                      <c:pt idx="363">
                        <c:v>1.486403463</c:v>
                      </c:pt>
                      <c:pt idx="364">
                        <c:v>1.4987386869999999</c:v>
                      </c:pt>
                      <c:pt idx="365">
                        <c:v>1.510270008</c:v>
                      </c:pt>
                      <c:pt idx="366">
                        <c:v>1.5210255020000001</c:v>
                      </c:pt>
                      <c:pt idx="367">
                        <c:v>1.5310335939999999</c:v>
                      </c:pt>
                      <c:pt idx="368">
                        <c:v>1.54032277</c:v>
                      </c:pt>
                      <c:pt idx="369">
                        <c:v>1.5489213550000001</c:v>
                      </c:pt>
                      <c:pt idx="370">
                        <c:v>1.556857333</c:v>
                      </c:pt>
                      <c:pt idx="371">
                        <c:v>1.5641582060000001</c:v>
                      </c:pt>
                      <c:pt idx="372">
                        <c:v>1.570850885</c:v>
                      </c:pt>
                      <c:pt idx="373">
                        <c:v>1.5769616070000001</c:v>
                      </c:pt>
                      <c:pt idx="374">
                        <c:v>1.582515871</c:v>
                      </c:pt>
                      <c:pt idx="375">
                        <c:v>1.587538399</c:v>
                      </c:pt>
                      <c:pt idx="376">
                        <c:v>1.592053103</c:v>
                      </c:pt>
                      <c:pt idx="377">
                        <c:v>1.5960830690000001</c:v>
                      </c:pt>
                      <c:pt idx="378">
                        <c:v>1.59965055</c:v>
                      </c:pt>
                      <c:pt idx="379">
                        <c:v>1.602776964</c:v>
                      </c:pt>
                      <c:pt idx="380">
                        <c:v>1.6054829020000001</c:v>
                      </c:pt>
                      <c:pt idx="381">
                        <c:v>1.60778814</c:v>
                      </c:pt>
                      <c:pt idx="382">
                        <c:v>1.6097116499999999</c:v>
                      </c:pt>
                      <c:pt idx="383">
                        <c:v>1.6112716220000001</c:v>
                      </c:pt>
                      <c:pt idx="384">
                        <c:v>1.6124854820000001</c:v>
                      </c:pt>
                      <c:pt idx="385">
                        <c:v>1.613369917</c:v>
                      </c:pt>
                      <c:pt idx="386">
                        <c:v>1.613940892</c:v>
                      </c:pt>
                      <c:pt idx="387">
                        <c:v>1.6142137009999999</c:v>
                      </c:pt>
                      <c:pt idx="388">
                        <c:v>1.614202887</c:v>
                      </c:pt>
                      <c:pt idx="389">
                        <c:v>1.6139224480000001</c:v>
                      </c:pt>
                      <c:pt idx="390">
                        <c:v>1.6133857089999999</c:v>
                      </c:pt>
                      <c:pt idx="391">
                        <c:v>1.6126054190000001</c:v>
                      </c:pt>
                      <c:pt idx="392">
                        <c:v>1.61159374</c:v>
                      </c:pt>
                      <c:pt idx="393">
                        <c:v>1.610362286</c:v>
                      </c:pt>
                      <c:pt idx="394">
                        <c:v>1.608922143</c:v>
                      </c:pt>
                      <c:pt idx="395">
                        <c:v>1.6072838920000001</c:v>
                      </c:pt>
                      <c:pt idx="396">
                        <c:v>1.605457629</c:v>
                      </c:pt>
                      <c:pt idx="397">
                        <c:v>1.6034529870000001</c:v>
                      </c:pt>
                      <c:pt idx="398">
                        <c:v>1.601279157</c:v>
                      </c:pt>
                      <c:pt idx="399">
                        <c:v>1.598944905</c:v>
                      </c:pt>
                      <c:pt idx="400">
                        <c:v>1.5964585929999999</c:v>
                      </c:pt>
                      <c:pt idx="401">
                        <c:v>1.5938281949999999</c:v>
                      </c:pt>
                      <c:pt idx="402">
                        <c:v>1.591061316</c:v>
                      </c:pt>
                      <c:pt idx="403">
                        <c:v>1.588165198</c:v>
                      </c:pt>
                      <c:pt idx="404">
                        <c:v>1.5851467850000001</c:v>
                      </c:pt>
                      <c:pt idx="405">
                        <c:v>1.58201266</c:v>
                      </c:pt>
                      <c:pt idx="406">
                        <c:v>1.57876909</c:v>
                      </c:pt>
                      <c:pt idx="407">
                        <c:v>1.575422071</c:v>
                      </c:pt>
                      <c:pt idx="408">
                        <c:v>1.5719773260000001</c:v>
                      </c:pt>
                      <c:pt idx="409">
                        <c:v>1.568440273</c:v>
                      </c:pt>
                      <c:pt idx="410">
                        <c:v>1.5648161199999999</c:v>
                      </c:pt>
                      <c:pt idx="411">
                        <c:v>1.56110981</c:v>
                      </c:pt>
                      <c:pt idx="412">
                        <c:v>1.5573260529999999</c:v>
                      </c:pt>
                      <c:pt idx="413">
                        <c:v>1.5534693610000001</c:v>
                      </c:pt>
                      <c:pt idx="414">
                        <c:v>1.5495440089999999</c:v>
                      </c:pt>
                      <c:pt idx="415">
                        <c:v>1.5455540670000001</c:v>
                      </c:pt>
                      <c:pt idx="416">
                        <c:v>1.541503423</c:v>
                      </c:pt>
                      <c:pt idx="417">
                        <c:v>1.5373957840000001</c:v>
                      </c:pt>
                      <c:pt idx="418">
                        <c:v>1.533234679</c:v>
                      </c:pt>
                      <c:pt idx="419">
                        <c:v>1.5290234709999999</c:v>
                      </c:pt>
                      <c:pt idx="420">
                        <c:v>1.5247653640000001</c:v>
                      </c:pt>
                      <c:pt idx="421">
                        <c:v>1.520463409</c:v>
                      </c:pt>
                      <c:pt idx="422">
                        <c:v>1.516120514</c:v>
                      </c:pt>
                      <c:pt idx="423">
                        <c:v>1.5117394500000001</c:v>
                      </c:pt>
                      <c:pt idx="424">
                        <c:v>1.5073228519999999</c:v>
                      </c:pt>
                      <c:pt idx="425">
                        <c:v>1.5028732339999999</c:v>
                      </c:pt>
                      <c:pt idx="426">
                        <c:v>1.4983929899999999</c:v>
                      </c:pt>
                      <c:pt idx="427">
                        <c:v>1.493884397</c:v>
                      </c:pt>
                      <c:pt idx="428">
                        <c:v>1.4893496260000001</c:v>
                      </c:pt>
                      <c:pt idx="429">
                        <c:v>1.484790743</c:v>
                      </c:pt>
                      <c:pt idx="430">
                        <c:v>1.4802097139999999</c:v>
                      </c:pt>
                      <c:pt idx="431">
                        <c:v>1.4756084140000001</c:v>
                      </c:pt>
                      <c:pt idx="432">
                        <c:v>1.4709886240000001</c:v>
                      </c:pt>
                      <c:pt idx="433">
                        <c:v>1.4663520430000001</c:v>
                      </c:pt>
                      <c:pt idx="434">
                        <c:v>1.4617002859999999</c:v>
                      </c:pt>
                      <c:pt idx="435">
                        <c:v>1.4570348900000001</c:v>
                      </c:pt>
                      <c:pt idx="436">
                        <c:v>1.4523573190000001</c:v>
                      </c:pt>
                      <c:pt idx="437">
                        <c:v>1.447668964</c:v>
                      </c:pt>
                      <c:pt idx="438">
                        <c:v>1.4429711510000001</c:v>
                      </c:pt>
                      <c:pt idx="439">
                        <c:v>1.438265141</c:v>
                      </c:pt>
                      <c:pt idx="440">
                        <c:v>1.4335521330000001</c:v>
                      </c:pt>
                      <c:pt idx="441">
                        <c:v>1.428833266</c:v>
                      </c:pt>
                      <c:pt idx="442">
                        <c:v>1.4241096259999999</c:v>
                      </c:pt>
                      <c:pt idx="443">
                        <c:v>1.419382243</c:v>
                      </c:pt>
                      <c:pt idx="444">
                        <c:v>1.4146520979999999</c:v>
                      </c:pt>
                      <c:pt idx="445">
                        <c:v>1.409920123</c:v>
                      </c:pt>
                      <c:pt idx="446">
                        <c:v>1.405187204</c:v>
                      </c:pt>
                      <c:pt idx="447">
                        <c:v>1.4004541829999999</c:v>
                      </c:pt>
                      <c:pt idx="448">
                        <c:v>1.3957218600000001</c:v>
                      </c:pt>
                      <c:pt idx="449">
                        <c:v>1.390990994</c:v>
                      </c:pt>
                      <c:pt idx="450">
                        <c:v>1.3862623089999999</c:v>
                      </c:pt>
                      <c:pt idx="451">
                        <c:v>1.3815364889999999</c:v>
                      </c:pt>
                      <c:pt idx="452">
                        <c:v>1.376814185</c:v>
                      </c:pt>
                      <c:pt idx="453">
                        <c:v>1.3720960149999999</c:v>
                      </c:pt>
                      <c:pt idx="454">
                        <c:v>1.367382565</c:v>
                      </c:pt>
                      <c:pt idx="455">
                        <c:v>1.362674393</c:v>
                      </c:pt>
                      <c:pt idx="456">
                        <c:v>1.3579720239999999</c:v>
                      </c:pt>
                      <c:pt idx="457">
                        <c:v>1.353275961</c:v>
                      </c:pt>
                      <c:pt idx="458">
                        <c:v>1.3485866769999999</c:v>
                      </c:pt>
                      <c:pt idx="459">
                        <c:v>1.3439046219999999</c:v>
                      </c:pt>
                      <c:pt idx="460">
                        <c:v>1.3392302220000001</c:v>
                      </c:pt>
                      <c:pt idx="461">
                        <c:v>1.334563881</c:v>
                      </c:pt>
                      <c:pt idx="462">
                        <c:v>1.329905981</c:v>
                      </c:pt>
                      <c:pt idx="463">
                        <c:v>1.3252568819999999</c:v>
                      </c:pt>
                      <c:pt idx="464">
                        <c:v>1.320616928</c:v>
                      </c:pt>
                      <c:pt idx="465">
                        <c:v>1.315986442</c:v>
                      </c:pt>
                      <c:pt idx="466">
                        <c:v>1.311365729</c:v>
                      </c:pt>
                      <c:pt idx="467">
                        <c:v>1.306755079</c:v>
                      </c:pt>
                      <c:pt idx="468">
                        <c:v>1.302154765</c:v>
                      </c:pt>
                      <c:pt idx="469">
                        <c:v>1.2975650430000001</c:v>
                      </c:pt>
                      <c:pt idx="470">
                        <c:v>1.2929861570000001</c:v>
                      </c:pt>
                      <c:pt idx="471">
                        <c:v>1.288418335</c:v>
                      </c:pt>
                      <c:pt idx="472">
                        <c:v>1.2838617939999999</c:v>
                      </c:pt>
                      <c:pt idx="473">
                        <c:v>1.279316737</c:v>
                      </c:pt>
                      <c:pt idx="474">
                        <c:v>1.2747833529999999</c:v>
                      </c:pt>
                      <c:pt idx="475">
                        <c:v>1.2702618240000001</c:v>
                      </c:pt>
                      <c:pt idx="476">
                        <c:v>1.265752317</c:v>
                      </c:pt>
                      <c:pt idx="477">
                        <c:v>1.2612549900000001</c:v>
                      </c:pt>
                      <c:pt idx="478">
                        <c:v>1.256769993</c:v>
                      </c:pt>
                      <c:pt idx="479">
                        <c:v>1.252297462</c:v>
                      </c:pt>
                      <c:pt idx="480">
                        <c:v>1.24783753</c:v>
                      </c:pt>
                      <c:pt idx="481">
                        <c:v>1.2433903150000001</c:v>
                      </c:pt>
                      <c:pt idx="482">
                        <c:v>1.2389559320000001</c:v>
                      </c:pt>
                      <c:pt idx="483">
                        <c:v>1.234534486</c:v>
                      </c:pt>
                      <c:pt idx="484">
                        <c:v>1.230126074</c:v>
                      </c:pt>
                      <c:pt idx="485">
                        <c:v>1.2257307879999999</c:v>
                      </c:pt>
                      <c:pt idx="486">
                        <c:v>1.22134871</c:v>
                      </c:pt>
                      <c:pt idx="487">
                        <c:v>1.21697992</c:v>
                      </c:pt>
                      <c:pt idx="488">
                        <c:v>1.2126244879999999</c:v>
                      </c:pt>
                      <c:pt idx="489">
                        <c:v>1.208282479</c:v>
                      </c:pt>
                      <c:pt idx="490">
                        <c:v>1.203953955</c:v>
                      </c:pt>
                      <c:pt idx="491">
                        <c:v>1.1996389700000001</c:v>
                      </c:pt>
                      <c:pt idx="492">
                        <c:v>1.195337573</c:v>
                      </c:pt>
                      <c:pt idx="493">
                        <c:v>1.1910498110000001</c:v>
                      </c:pt>
                      <c:pt idx="494">
                        <c:v>1.1867757240000001</c:v>
                      </c:pt>
                      <c:pt idx="495">
                        <c:v>1.182515347</c:v>
                      </c:pt>
                      <c:pt idx="496">
                        <c:v>1.178268713</c:v>
                      </c:pt>
                      <c:pt idx="497">
                        <c:v>1.1740358500000001</c:v>
                      </c:pt>
                      <c:pt idx="498">
                        <c:v>1.169816784</c:v>
                      </c:pt>
                      <c:pt idx="499">
                        <c:v>1.1656115339999999</c:v>
                      </c:pt>
                      <c:pt idx="500">
                        <c:v>1.1614201179999999</c:v>
                      </c:pt>
                      <c:pt idx="501">
                        <c:v>1.157242551</c:v>
                      </c:pt>
                      <c:pt idx="502">
                        <c:v>1.153078845</c:v>
                      </c:pt>
                      <c:pt idx="503">
                        <c:v>1.148929007</c:v>
                      </c:pt>
                      <c:pt idx="504">
                        <c:v>1.144793043</c:v>
                      </c:pt>
                      <c:pt idx="505">
                        <c:v>1.1446666679999999</c:v>
                      </c:pt>
                      <c:pt idx="506">
                        <c:v>1.151413223</c:v>
                      </c:pt>
                      <c:pt idx="507">
                        <c:v>1.1635558720000001</c:v>
                      </c:pt>
                      <c:pt idx="508">
                        <c:v>1.1798725649999999</c:v>
                      </c:pt>
                      <c:pt idx="509">
                        <c:v>1.1993535950000001</c:v>
                      </c:pt>
                      <c:pt idx="510">
                        <c:v>1.221168459</c:v>
                      </c:pt>
                      <c:pt idx="511">
                        <c:v>1.2446331820000001</c:v>
                      </c:pt>
                      <c:pt idx="512">
                        <c:v>1.2691895849999999</c:v>
                      </c:pt>
                      <c:pt idx="513">
                        <c:v>1.2943826549999999</c:v>
                      </c:pt>
                      <c:pt idx="514">
                        <c:v>1.319843401</c:v>
                      </c:pt>
                      <c:pt idx="515">
                        <c:v>1.3452747469999999</c:v>
                      </c:pt>
                      <c:pt idx="516">
                        <c:v>1.3704393020000001</c:v>
                      </c:pt>
                      <c:pt idx="517">
                        <c:v>1.3951492459999999</c:v>
                      </c:pt>
                      <c:pt idx="518">
                        <c:v>1.4192577470000001</c:v>
                      </c:pt>
                      <c:pt idx="519">
                        <c:v>1.4426519330000001</c:v>
                      </c:pt>
                      <c:pt idx="520">
                        <c:v>1.465246984</c:v>
                      </c:pt>
                      <c:pt idx="521">
                        <c:v>1.486981135</c:v>
                      </c:pt>
                      <c:pt idx="522">
                        <c:v>1.5078115489999999</c:v>
                      </c:pt>
                      <c:pt idx="523">
                        <c:v>1.527710855</c:v>
                      </c:pt>
                      <c:pt idx="524">
                        <c:v>1.546664265</c:v>
                      </c:pt>
                      <c:pt idx="525">
                        <c:v>1.5646671780000001</c:v>
                      </c:pt>
                      <c:pt idx="526">
                        <c:v>1.5817231759999999</c:v>
                      </c:pt>
                      <c:pt idx="527">
                        <c:v>1.597842368</c:v>
                      </c:pt>
                      <c:pt idx="528">
                        <c:v>1.6130400090000001</c:v>
                      </c:pt>
                      <c:pt idx="529">
                        <c:v>1.627335363</c:v>
                      </c:pt>
                      <c:pt idx="530">
                        <c:v>1.640750758</c:v>
                      </c:pt>
                      <c:pt idx="531">
                        <c:v>1.6533108030000001</c:v>
                      </c:pt>
                      <c:pt idx="532">
                        <c:v>1.665041754</c:v>
                      </c:pt>
                      <c:pt idx="533">
                        <c:v>1.675970988</c:v>
                      </c:pt>
                      <c:pt idx="534">
                        <c:v>1.6861265759999999</c:v>
                      </c:pt>
                      <c:pt idx="535">
                        <c:v>1.6955369339999999</c:v>
                      </c:pt>
                      <c:pt idx="536">
                        <c:v>1.7042305390000001</c:v>
                      </c:pt>
                      <c:pt idx="537">
                        <c:v>1.7122357100000001</c:v>
                      </c:pt>
                      <c:pt idx="538">
                        <c:v>1.719580423</c:v>
                      </c:pt>
                      <c:pt idx="539">
                        <c:v>1.7262921710000001</c:v>
                      </c:pt>
                      <c:pt idx="540">
                        <c:v>1.7323978579999999</c:v>
                      </c:pt>
                      <c:pt idx="541">
                        <c:v>1.737923712</c:v>
                      </c:pt>
                      <c:pt idx="542">
                        <c:v>1.742895227</c:v>
                      </c:pt>
                      <c:pt idx="543">
                        <c:v>1.7473371150000001</c:v>
                      </c:pt>
                      <c:pt idx="544">
                        <c:v>1.751273281</c:v>
                      </c:pt>
                      <c:pt idx="545">
                        <c:v>1.7547268039999999</c:v>
                      </c:pt>
                      <c:pt idx="546">
                        <c:v>1.7577199290000001</c:v>
                      </c:pt>
                      <c:pt idx="547">
                        <c:v>1.7602740670000001</c:v>
                      </c:pt>
                      <c:pt idx="548">
                        <c:v>1.7624097999999999</c:v>
                      </c:pt>
                      <c:pt idx="549">
                        <c:v>1.7641468979999999</c:v>
                      </c:pt>
                      <c:pt idx="550">
                        <c:v>1.7655043239999999</c:v>
                      </c:pt>
                      <c:pt idx="551">
                        <c:v>1.7665002620000001</c:v>
                      </c:pt>
                      <c:pt idx="552">
                        <c:v>1.7671521299999999</c:v>
                      </c:pt>
                      <c:pt idx="553">
                        <c:v>1.7674766070000001</c:v>
                      </c:pt>
                      <c:pt idx="554">
                        <c:v>1.7674896529999999</c:v>
                      </c:pt>
                      <c:pt idx="555">
                        <c:v>1.767206552</c:v>
                      </c:pt>
                      <c:pt idx="556">
                        <c:v>1.766641839</c:v>
                      </c:pt>
                      <c:pt idx="557">
                        <c:v>1.765809508</c:v>
                      </c:pt>
                      <c:pt idx="558">
                        <c:v>1.764722876</c:v>
                      </c:pt>
                      <c:pt idx="559">
                        <c:v>1.7633946819999999</c:v>
                      </c:pt>
                      <c:pt idx="560">
                        <c:v>1.7618370830000001</c:v>
                      </c:pt>
                      <c:pt idx="561">
                        <c:v>1.760061686</c:v>
                      </c:pt>
                      <c:pt idx="562">
                        <c:v>1.758079569</c:v>
                      </c:pt>
                      <c:pt idx="563">
                        <c:v>1.755901307</c:v>
                      </c:pt>
                      <c:pt idx="564">
                        <c:v>1.7535369869999999</c:v>
                      </c:pt>
                      <c:pt idx="565">
                        <c:v>1.750996236</c:v>
                      </c:pt>
                      <c:pt idx="566">
                        <c:v>1.7482882390000001</c:v>
                      </c:pt>
                      <c:pt idx="567">
                        <c:v>1.745421753</c:v>
                      </c:pt>
                      <c:pt idx="568">
                        <c:v>1.742405134</c:v>
                      </c:pt>
                      <c:pt idx="569">
                        <c:v>1.7392463490000001</c:v>
                      </c:pt>
                      <c:pt idx="570">
                        <c:v>1.735952996</c:v>
                      </c:pt>
                      <c:pt idx="571">
                        <c:v>1.7325323100000001</c:v>
                      </c:pt>
                      <c:pt idx="572">
                        <c:v>1.728991229</c:v>
                      </c:pt>
                      <c:pt idx="573">
                        <c:v>1.7253363260000001</c:v>
                      </c:pt>
                      <c:pt idx="574">
                        <c:v>1.721573866</c:v>
                      </c:pt>
                      <c:pt idx="575">
                        <c:v>1.717709835</c:v>
                      </c:pt>
                      <c:pt idx="576">
                        <c:v>1.713749948</c:v>
                      </c:pt>
                      <c:pt idx="577">
                        <c:v>1.7096996200000001</c:v>
                      </c:pt>
                      <c:pt idx="578">
                        <c:v>1.70556405</c:v>
                      </c:pt>
                      <c:pt idx="579">
                        <c:v>1.701348174</c:v>
                      </c:pt>
                      <c:pt idx="580">
                        <c:v>1.6970566949999999</c:v>
                      </c:pt>
                      <c:pt idx="581">
                        <c:v>1.6926941209999999</c:v>
                      </c:pt>
                      <c:pt idx="582">
                        <c:v>1.6882647180000001</c:v>
                      </c:pt>
                      <c:pt idx="583">
                        <c:v>1.683772549</c:v>
                      </c:pt>
                      <c:pt idx="584">
                        <c:v>1.6792214969999999</c:v>
                      </c:pt>
                      <c:pt idx="585">
                        <c:v>1.674615261</c:v>
                      </c:pt>
                      <c:pt idx="586">
                        <c:v>1.6699573649999999</c:v>
                      </c:pt>
                      <c:pt idx="587">
                        <c:v>1.6652511640000001</c:v>
                      </c:pt>
                      <c:pt idx="588">
                        <c:v>1.6604998559999999</c:v>
                      </c:pt>
                      <c:pt idx="589">
                        <c:v>1.6557064859999999</c:v>
                      </c:pt>
                      <c:pt idx="590">
                        <c:v>1.6508739560000001</c:v>
                      </c:pt>
                      <c:pt idx="591">
                        <c:v>1.646005027</c:v>
                      </c:pt>
                      <c:pt idx="592">
                        <c:v>1.6411023330000001</c:v>
                      </c:pt>
                      <c:pt idx="593">
                        <c:v>1.636168378</c:v>
                      </c:pt>
                      <c:pt idx="594">
                        <c:v>1.63120555</c:v>
                      </c:pt>
                      <c:pt idx="595">
                        <c:v>1.6262161209999999</c:v>
                      </c:pt>
                      <c:pt idx="596">
                        <c:v>1.621202254</c:v>
                      </c:pt>
                      <c:pt idx="597">
                        <c:v>1.6161660090000001</c:v>
                      </c:pt>
                      <c:pt idx="598">
                        <c:v>1.6111093480000001</c:v>
                      </c:pt>
                      <c:pt idx="599">
                        <c:v>1.6060341359999999</c:v>
                      </c:pt>
                      <c:pt idx="600">
                        <c:v>1.6009421509999999</c:v>
                      </c:pt>
                      <c:pt idx="601">
                        <c:v>1.595835085</c:v>
                      </c:pt>
                      <c:pt idx="602">
                        <c:v>1.590714545</c:v>
                      </c:pt>
                      <c:pt idx="603">
                        <c:v>1.585582064</c:v>
                      </c:pt>
                      <c:pt idx="604">
                        <c:v>1.5804390989999999</c:v>
                      </c:pt>
                      <c:pt idx="605">
                        <c:v>1.5752870349999999</c:v>
                      </c:pt>
                      <c:pt idx="606">
                        <c:v>1.5701271919999999</c:v>
                      </c:pt>
                      <c:pt idx="607">
                        <c:v>1.564960825</c:v>
                      </c:pt>
                      <c:pt idx="608">
                        <c:v>1.559789125</c:v>
                      </c:pt>
                      <c:pt idx="609">
                        <c:v>1.5546132290000001</c:v>
                      </c:pt>
                      <c:pt idx="610">
                        <c:v>1.549434212</c:v>
                      </c:pt>
                      <c:pt idx="611">
                        <c:v>1.5442531020000001</c:v>
                      </c:pt>
                      <c:pt idx="612">
                        <c:v>1.539070873</c:v>
                      </c:pt>
                      <c:pt idx="613">
                        <c:v>1.5338884509999999</c:v>
                      </c:pt>
                      <c:pt idx="614">
                        <c:v>1.528706715</c:v>
                      </c:pt>
                      <c:pt idx="615">
                        <c:v>1.5235265019999999</c:v>
                      </c:pt>
                      <c:pt idx="616">
                        <c:v>1.518348606</c:v>
                      </c:pt>
                      <c:pt idx="617">
                        <c:v>1.5131737810000001</c:v>
                      </c:pt>
                      <c:pt idx="618">
                        <c:v>1.508002743</c:v>
                      </c:pt>
                      <c:pt idx="619">
                        <c:v>1.5028361720000001</c:v>
                      </c:pt>
                      <c:pt idx="620">
                        <c:v>1.4976747130000001</c:v>
                      </c:pt>
                      <c:pt idx="621">
                        <c:v>1.4925189780000001</c:v>
                      </c:pt>
                      <c:pt idx="622">
                        <c:v>1.4873695469999999</c:v>
                      </c:pt>
                      <c:pt idx="623">
                        <c:v>1.4822269720000001</c:v>
                      </c:pt>
                      <c:pt idx="624">
                        <c:v>1.477091774</c:v>
                      </c:pt>
                      <c:pt idx="625">
                        <c:v>1.471964448</c:v>
                      </c:pt>
                      <c:pt idx="626">
                        <c:v>1.466845462</c:v>
                      </c:pt>
                      <c:pt idx="627">
                        <c:v>1.4617352610000001</c:v>
                      </c:pt>
                      <c:pt idx="628">
                        <c:v>1.456634266</c:v>
                      </c:pt>
                      <c:pt idx="629">
                        <c:v>1.451542873</c:v>
                      </c:pt>
                      <c:pt idx="630">
                        <c:v>1.4464614600000001</c:v>
                      </c:pt>
                      <c:pt idx="631">
                        <c:v>1.4413903830000001</c:v>
                      </c:pt>
                      <c:pt idx="632">
                        <c:v>1.436329977</c:v>
                      </c:pt>
                      <c:pt idx="633">
                        <c:v>1.431280562</c:v>
                      </c:pt>
                      <c:pt idx="634">
                        <c:v>1.426242437</c:v>
                      </c:pt>
                      <c:pt idx="635">
                        <c:v>1.4212158859999999</c:v>
                      </c:pt>
                      <c:pt idx="636">
                        <c:v>1.4162011750000001</c:v>
                      </c:pt>
                      <c:pt idx="637">
                        <c:v>1.4111985579999999</c:v>
                      </c:pt>
                      <c:pt idx="638">
                        <c:v>1.406208272</c:v>
                      </c:pt>
                      <c:pt idx="639">
                        <c:v>1.4012305389999999</c:v>
                      </c:pt>
                      <c:pt idx="640">
                        <c:v>1.396265571</c:v>
                      </c:pt>
                      <c:pt idx="641">
                        <c:v>1.3913135649999999</c:v>
                      </c:pt>
                      <c:pt idx="642">
                        <c:v>1.3863747070000001</c:v>
                      </c:pt>
                      <c:pt idx="643">
                        <c:v>1.3814491710000001</c:v>
                      </c:pt>
                      <c:pt idx="644">
                        <c:v>1.376537119</c:v>
                      </c:pt>
                      <c:pt idx="645">
                        <c:v>1.3716387059999999</c:v>
                      </c:pt>
                      <c:pt idx="646">
                        <c:v>1.3667540730000001</c:v>
                      </c:pt>
                      <c:pt idx="647">
                        <c:v>1.361883355</c:v>
                      </c:pt>
                      <c:pt idx="648">
                        <c:v>1.357026676</c:v>
                      </c:pt>
                      <c:pt idx="649">
                        <c:v>1.352184152</c:v>
                      </c:pt>
                      <c:pt idx="650">
                        <c:v>1.34735589</c:v>
                      </c:pt>
                      <c:pt idx="651">
                        <c:v>1.342541991</c:v>
                      </c:pt>
                      <c:pt idx="652">
                        <c:v>1.3377425469999999</c:v>
                      </c:pt>
                      <c:pt idx="653">
                        <c:v>1.3329576439999999</c:v>
                      </c:pt>
                      <c:pt idx="654">
                        <c:v>1.3281873609999999</c:v>
                      </c:pt>
                      <c:pt idx="655">
                        <c:v>1.3234317710000001</c:v>
                      </c:pt>
                      <c:pt idx="656">
                        <c:v>1.318690938</c:v>
                      </c:pt>
                      <c:pt idx="657">
                        <c:v>1.3139649259999999</c:v>
                      </c:pt>
                      <c:pt idx="658">
                        <c:v>1.3092537870000001</c:v>
                      </c:pt>
                      <c:pt idx="659">
                        <c:v>1.3045575730000001</c:v>
                      </c:pt>
                      <c:pt idx="660">
                        <c:v>1.2998763280000001</c:v>
                      </c:pt>
                      <c:pt idx="661">
                        <c:v>1.295210092</c:v>
                      </c:pt>
                      <c:pt idx="662">
                        <c:v>1.290558901</c:v>
                      </c:pt>
                      <c:pt idx="663">
                        <c:v>1.285922786</c:v>
                      </c:pt>
                      <c:pt idx="664">
                        <c:v>1.2813017739999999</c:v>
                      </c:pt>
                      <c:pt idx="665">
                        <c:v>1.276695889</c:v>
                      </c:pt>
                      <c:pt idx="666">
                        <c:v>1.2721051510000001</c:v>
                      </c:pt>
                      <c:pt idx="667">
                        <c:v>1.267529575</c:v>
                      </c:pt>
                      <c:pt idx="668">
                        <c:v>1.2629691729999999</c:v>
                      </c:pt>
                      <c:pt idx="669">
                        <c:v>1.258423957</c:v>
                      </c:pt>
                      <c:pt idx="670">
                        <c:v>1.253893932</c:v>
                      </c:pt>
                      <c:pt idx="671">
                        <c:v>1.2493791009999999</c:v>
                      </c:pt>
                      <c:pt idx="672">
                        <c:v>1.244879466</c:v>
                      </c:pt>
                      <c:pt idx="673">
                        <c:v>1.244390737</c:v>
                      </c:pt>
                      <c:pt idx="674">
                        <c:v>1.2507762490000001</c:v>
                      </c:pt>
                      <c:pt idx="675">
                        <c:v>1.2625591629999999</c:v>
                      </c:pt>
                      <c:pt idx="676">
                        <c:v>1.278517423</c:v>
                      </c:pt>
                      <c:pt idx="677">
                        <c:v>1.2976413179999999</c:v>
                      </c:pt>
                      <c:pt idx="678">
                        <c:v>1.319100339</c:v>
                      </c:pt>
                      <c:pt idx="679">
                        <c:v>1.3422105090000001</c:v>
                      </c:pt>
                      <c:pt idx="680">
                        <c:v>1.3664136410000001</c:v>
                      </c:pt>
                      <c:pt idx="681">
                        <c:v>1.3912547200000001</c:v>
                      </c:pt>
                      <c:pt idx="682">
                        <c:v>1.416364749</c:v>
                      </c:pt>
                      <c:pt idx="683">
                        <c:v>1.441446647</c:v>
                      </c:pt>
                      <c:pt idx="684">
                        <c:v>1.4662630210000001</c:v>
                      </c:pt>
                      <c:pt idx="685">
                        <c:v>1.490626043</c:v>
                      </c:pt>
                      <c:pt idx="686">
                        <c:v>1.5143888780000001</c:v>
                      </c:pt>
                      <c:pt idx="687">
                        <c:v>1.5374386499999999</c:v>
                      </c:pt>
                      <c:pt idx="688">
                        <c:v>1.559690534</c:v>
                      </c:pt>
                      <c:pt idx="689">
                        <c:v>1.5810827599999999</c:v>
                      </c:pt>
                      <c:pt idx="690">
                        <c:v>1.6015724870000001</c:v>
                      </c:pt>
                      <c:pt idx="691">
                        <c:v>1.6211323390000001</c:v>
                      </c:pt>
                      <c:pt idx="692">
                        <c:v>1.6397475260000001</c:v>
                      </c:pt>
                      <c:pt idx="693">
                        <c:v>1.6574134380000001</c:v>
                      </c:pt>
                      <c:pt idx="694">
                        <c:v>1.6741336570000001</c:v>
                      </c:pt>
                      <c:pt idx="695">
                        <c:v>1.689918284</c:v>
                      </c:pt>
                      <c:pt idx="696">
                        <c:v>1.7047825729999999</c:v>
                      </c:pt>
                      <c:pt idx="697">
                        <c:v>1.7187457799999999</c:v>
                      </c:pt>
                      <c:pt idx="698">
                        <c:v>1.7318302320000001</c:v>
                      </c:pt>
                      <c:pt idx="699">
                        <c:v>1.7440605309999999</c:v>
                      </c:pt>
                      <c:pt idx="700">
                        <c:v>1.75546293</c:v>
                      </c:pt>
                      <c:pt idx="701">
                        <c:v>1.766064802</c:v>
                      </c:pt>
                      <c:pt idx="702">
                        <c:v>1.775894214</c:v>
                      </c:pt>
                      <c:pt idx="703">
                        <c:v>1.7849795749999999</c:v>
                      </c:pt>
                      <c:pt idx="704">
                        <c:v>1.793349361</c:v>
                      </c:pt>
                      <c:pt idx="705">
                        <c:v>1.801031885</c:v>
                      </c:pt>
                      <c:pt idx="706">
                        <c:v>1.808055118</c:v>
                      </c:pt>
                      <c:pt idx="707">
                        <c:v>1.8144465519999999</c:v>
                      </c:pt>
                      <c:pt idx="708">
                        <c:v>1.820233083</c:v>
                      </c:pt>
                      <c:pt idx="709">
                        <c:v>1.8254409380000001</c:v>
                      </c:pt>
                      <c:pt idx="710">
                        <c:v>1.830095604</c:v>
                      </c:pt>
                      <c:pt idx="711">
                        <c:v>1.83422179</c:v>
                      </c:pt>
                      <c:pt idx="712">
                        <c:v>1.837843398</c:v>
                      </c:pt>
                      <c:pt idx="713">
                        <c:v>1.840983501</c:v>
                      </c:pt>
                      <c:pt idx="714">
                        <c:v>1.843664341</c:v>
                      </c:pt>
                      <c:pt idx="715">
                        <c:v>1.8459073239999999</c:v>
                      </c:pt>
                      <c:pt idx="716">
                        <c:v>1.8477330300000001</c:v>
                      </c:pt>
                      <c:pt idx="717">
                        <c:v>1.849161222</c:v>
                      </c:pt>
                      <c:pt idx="718">
                        <c:v>1.8502108610000001</c:v>
                      </c:pt>
                      <c:pt idx="719">
                        <c:v>1.850900126</c:v>
                      </c:pt>
                      <c:pt idx="720">
                        <c:v>1.8512464319999999</c:v>
                      </c:pt>
                      <c:pt idx="721">
                        <c:v>1.851266453</c:v>
                      </c:pt>
                      <c:pt idx="722">
                        <c:v>1.8509761440000001</c:v>
                      </c:pt>
                      <c:pt idx="723">
                        <c:v>1.8503907879999999</c:v>
                      </c:pt>
                      <c:pt idx="724">
                        <c:v>1.8495249140000001</c:v>
                      </c:pt>
                      <c:pt idx="725">
                        <c:v>1.848392512</c:v>
                      </c:pt>
                      <c:pt idx="726">
                        <c:v>1.847006895</c:v>
                      </c:pt>
                      <c:pt idx="727">
                        <c:v>1.8453807980000001</c:v>
                      </c:pt>
                      <c:pt idx="728">
                        <c:v>1.843526376</c:v>
                      </c:pt>
                      <c:pt idx="729">
                        <c:v>1.84145523</c:v>
                      </c:pt>
                      <c:pt idx="730">
                        <c:v>1.839178435</c:v>
                      </c:pt>
                      <c:pt idx="731">
                        <c:v>1.8367065600000001</c:v>
                      </c:pt>
                      <c:pt idx="732">
                        <c:v>1.834049692</c:v>
                      </c:pt>
                      <c:pt idx="733">
                        <c:v>1.831217452</c:v>
                      </c:pt>
                      <c:pt idx="734">
                        <c:v>1.8282190199999999</c:v>
                      </c:pt>
                      <c:pt idx="735">
                        <c:v>1.825063152</c:v>
                      </c:pt>
                      <c:pt idx="736">
                        <c:v>1.8217581979999999</c:v>
                      </c:pt>
                      <c:pt idx="737">
                        <c:v>1.818312122</c:v>
                      </c:pt>
                      <c:pt idx="738">
                        <c:v>1.8147325190000001</c:v>
                      </c:pt>
                      <c:pt idx="739">
                        <c:v>1.8110266180000001</c:v>
                      </c:pt>
                      <c:pt idx="740">
                        <c:v>1.807201354</c:v>
                      </c:pt>
                      <c:pt idx="741">
                        <c:v>1.8032632989999999</c:v>
                      </c:pt>
                      <c:pt idx="742">
                        <c:v>1.799218711</c:v>
                      </c:pt>
                      <c:pt idx="743">
                        <c:v>1.795073573</c:v>
                      </c:pt>
                      <c:pt idx="744">
                        <c:v>1.7908335980000001</c:v>
                      </c:pt>
                      <c:pt idx="745">
                        <c:v>1.786504195</c:v>
                      </c:pt>
                      <c:pt idx="746">
                        <c:v>1.7820905600000001</c:v>
                      </c:pt>
                      <c:pt idx="747">
                        <c:v>1.7775976259999999</c:v>
                      </c:pt>
                      <c:pt idx="748">
                        <c:v>1.773030093</c:v>
                      </c:pt>
                      <c:pt idx="749">
                        <c:v>1.7683924639999999</c:v>
                      </c:pt>
                      <c:pt idx="750">
                        <c:v>1.7636890009999999</c:v>
                      </c:pt>
                      <c:pt idx="751">
                        <c:v>1.758923765</c:v>
                      </c:pt>
                      <c:pt idx="752">
                        <c:v>1.754100634</c:v>
                      </c:pt>
                      <c:pt idx="753">
                        <c:v>1.7492233049999999</c:v>
                      </c:pt>
                      <c:pt idx="754">
                        <c:v>1.7442952970000001</c:v>
                      </c:pt>
                      <c:pt idx="755">
                        <c:v>1.7393199619999999</c:v>
                      </c:pt>
                      <c:pt idx="756">
                        <c:v>1.734300494</c:v>
                      </c:pt>
                      <c:pt idx="757">
                        <c:v>1.7292399350000001</c:v>
                      </c:pt>
                      <c:pt idx="758">
                        <c:v>1.724141183</c:v>
                      </c:pt>
                      <c:pt idx="759">
                        <c:v>1.7190069969999999</c:v>
                      </c:pt>
                      <c:pt idx="760">
                        <c:v>1.713840005</c:v>
                      </c:pt>
                      <c:pt idx="761">
                        <c:v>1.7086427099999999</c:v>
                      </c:pt>
                      <c:pt idx="762">
                        <c:v>1.7034174950000001</c:v>
                      </c:pt>
                      <c:pt idx="763">
                        <c:v>1.6981666280000001</c:v>
                      </c:pt>
                      <c:pt idx="764">
                        <c:v>1.6928922710000001</c:v>
                      </c:pt>
                      <c:pt idx="765">
                        <c:v>1.687596479</c:v>
                      </c:pt>
                      <c:pt idx="766">
                        <c:v>1.68228121</c:v>
                      </c:pt>
                      <c:pt idx="767">
                        <c:v>1.676948326</c:v>
                      </c:pt>
                      <c:pt idx="768">
                        <c:v>1.671599603</c:v>
                      </c:pt>
                      <c:pt idx="769">
                        <c:v>1.666236727</c:v>
                      </c:pt>
                      <c:pt idx="770">
                        <c:v>1.660861304</c:v>
                      </c:pt>
                      <c:pt idx="771">
                        <c:v>1.655474863</c:v>
                      </c:pt>
                      <c:pt idx="772">
                        <c:v>1.6500788559999999</c:v>
                      </c:pt>
                      <c:pt idx="773">
                        <c:v>1.644674668</c:v>
                      </c:pt>
                      <c:pt idx="774">
                        <c:v>1.639263613</c:v>
                      </c:pt>
                      <c:pt idx="775">
                        <c:v>1.633846943</c:v>
                      </c:pt>
                      <c:pt idx="776">
                        <c:v>1.6284258469999999</c:v>
                      </c:pt>
                      <c:pt idx="777">
                        <c:v>1.623001457</c:v>
                      </c:pt>
                      <c:pt idx="778">
                        <c:v>1.617574847</c:v>
                      </c:pt>
                      <c:pt idx="779">
                        <c:v>1.61214704</c:v>
                      </c:pt>
                      <c:pt idx="780">
                        <c:v>1.6067190069999999</c:v>
                      </c:pt>
                      <c:pt idx="781">
                        <c:v>1.6012916699999999</c:v>
                      </c:pt>
                      <c:pt idx="782">
                        <c:v>1.595865906</c:v>
                      </c:pt>
                      <c:pt idx="783">
                        <c:v>1.590442549</c:v>
                      </c:pt>
                      <c:pt idx="784">
                        <c:v>1.58502239</c:v>
                      </c:pt>
                      <c:pt idx="785">
                        <c:v>1.5796061779999999</c:v>
                      </c:pt>
                      <c:pt idx="786">
                        <c:v>1.574194627</c:v>
                      </c:pt>
                      <c:pt idx="787">
                        <c:v>1.5687884139999999</c:v>
                      </c:pt>
                      <c:pt idx="788">
                        <c:v>1.5633881810000001</c:v>
                      </c:pt>
                      <c:pt idx="789">
                        <c:v>1.557994536</c:v>
                      </c:pt>
                      <c:pt idx="790">
                        <c:v>1.552608056</c:v>
                      </c:pt>
                      <c:pt idx="791">
                        <c:v>1.54722929</c:v>
                      </c:pt>
                      <c:pt idx="792">
                        <c:v>1.541858757</c:v>
                      </c:pt>
                      <c:pt idx="793">
                        <c:v>1.5364969470000001</c:v>
                      </c:pt>
                      <c:pt idx="794">
                        <c:v>1.5311443280000001</c:v>
                      </c:pt>
                      <c:pt idx="795">
                        <c:v>1.525801338</c:v>
                      </c:pt>
                      <c:pt idx="796">
                        <c:v>1.5204683969999999</c:v>
                      </c:pt>
                      <c:pt idx="797">
                        <c:v>1.5151458980000001</c:v>
                      </c:pt>
                      <c:pt idx="798">
                        <c:v>1.509834216</c:v>
                      </c:pt>
                      <c:pt idx="799">
                        <c:v>1.5045337029999999</c:v>
                      </c:pt>
                      <c:pt idx="800">
                        <c:v>1.499244692</c:v>
                      </c:pt>
                      <c:pt idx="801">
                        <c:v>1.4939674999999999</c:v>
                      </c:pt>
                      <c:pt idx="802">
                        <c:v>1.488702422</c:v>
                      </c:pt>
                      <c:pt idx="803">
                        <c:v>1.48344974</c:v>
                      </c:pt>
                      <c:pt idx="804">
                        <c:v>1.4782097169999999</c:v>
                      </c:pt>
                      <c:pt idx="805">
                        <c:v>1.4729826029999999</c:v>
                      </c:pt>
                      <c:pt idx="806">
                        <c:v>1.4677686329999999</c:v>
                      </c:pt>
                      <c:pt idx="807">
                        <c:v>1.462568026</c:v>
                      </c:pt>
                      <c:pt idx="808">
                        <c:v>1.457380991</c:v>
                      </c:pt>
                      <c:pt idx="809">
                        <c:v>1.452207722</c:v>
                      </c:pt>
                      <c:pt idx="810">
                        <c:v>1.4470484020000001</c:v>
                      </c:pt>
                      <c:pt idx="811">
                        <c:v>1.4419032009999999</c:v>
                      </c:pt>
                      <c:pt idx="812">
                        <c:v>1.4367722810000001</c:v>
                      </c:pt>
                      <c:pt idx="813">
                        <c:v>1.4316557919999999</c:v>
                      </c:pt>
                      <c:pt idx="814">
                        <c:v>1.4265538719999999</c:v>
                      </c:pt>
                      <c:pt idx="815">
                        <c:v>1.4214666540000001</c:v>
                      </c:pt>
                      <c:pt idx="816">
                        <c:v>1.416394259</c:v>
                      </c:pt>
                      <c:pt idx="817">
                        <c:v>1.4113367990000001</c:v>
                      </c:pt>
                      <c:pt idx="818">
                        <c:v>1.4062943800000001</c:v>
                      </c:pt>
                      <c:pt idx="819">
                        <c:v>1.4012671000000001</c:v>
                      </c:pt>
                      <c:pt idx="820">
                        <c:v>1.3962550469999999</c:v>
                      </c:pt>
                      <c:pt idx="821">
                        <c:v>1.3912583039999999</c:v>
                      </c:pt>
                      <c:pt idx="822">
                        <c:v>1.386276949</c:v>
                      </c:pt>
                      <c:pt idx="823">
                        <c:v>1.3813110500000001</c:v>
                      </c:pt>
                      <c:pt idx="824">
                        <c:v>1.37636067</c:v>
                      </c:pt>
                      <c:pt idx="825">
                        <c:v>1.3714258690000001</c:v>
                      </c:pt>
                      <c:pt idx="826">
                        <c:v>1.366506698</c:v>
                      </c:pt>
                      <c:pt idx="827">
                        <c:v>1.361603205</c:v>
                      </c:pt>
                      <c:pt idx="828">
                        <c:v>1.356715431</c:v>
                      </c:pt>
                      <c:pt idx="829">
                        <c:v>1.351843414</c:v>
                      </c:pt>
                      <c:pt idx="830">
                        <c:v>1.3469871870000001</c:v>
                      </c:pt>
                      <c:pt idx="831">
                        <c:v>1.342146778</c:v>
                      </c:pt>
                      <c:pt idx="832">
                        <c:v>1.3373222119999999</c:v>
                      </c:pt>
                      <c:pt idx="833">
                        <c:v>1.3325135100000001</c:v>
                      </c:pt>
                      <c:pt idx="834">
                        <c:v>1.327720689</c:v>
                      </c:pt>
                      <c:pt idx="835">
                        <c:v>1.3229437610000001</c:v>
                      </c:pt>
                      <c:pt idx="836">
                        <c:v>1.318182738</c:v>
                      </c:pt>
                      <c:pt idx="837">
                        <c:v>1.3134376249999999</c:v>
                      </c:pt>
                      <c:pt idx="838">
                        <c:v>1.308708427</c:v>
                      </c:pt>
                      <c:pt idx="839">
                        <c:v>1.3039951460000001</c:v>
                      </c:pt>
                      <c:pt idx="840">
                        <c:v>1.2992977779999999</c:v>
                      </c:pt>
                      <c:pt idx="841">
                        <c:v>1.2986120320000001</c:v>
                      </c:pt>
                      <c:pt idx="842">
                        <c:v>1.3048012410000001</c:v>
                      </c:pt>
                      <c:pt idx="843">
                        <c:v>1.316388562</c:v>
                      </c:pt>
                      <c:pt idx="844">
                        <c:v>1.3321519369999999</c:v>
                      </c:pt>
                      <c:pt idx="845">
                        <c:v>1.351081653</c:v>
                      </c:pt>
                      <c:pt idx="846">
                        <c:v>1.3723471979999999</c:v>
                      </c:pt>
                      <c:pt idx="847">
                        <c:v>1.395264592</c:v>
                      </c:pt>
                      <c:pt idx="848">
                        <c:v>1.419275646</c:v>
                      </c:pt>
                      <c:pt idx="849">
                        <c:v>1.4439253430000001</c:v>
                      </c:pt>
                      <c:pt idx="850">
                        <c:v>1.4688446820000001</c:v>
                      </c:pt>
                      <c:pt idx="851">
                        <c:v>1.4937365810000001</c:v>
                      </c:pt>
                      <c:pt idx="852">
                        <c:v>1.5183636439999999</c:v>
                      </c:pt>
                      <c:pt idx="853">
                        <c:v>1.5425380399999999</c:v>
                      </c:pt>
                      <c:pt idx="854">
                        <c:v>1.566112932</c:v>
                      </c:pt>
                      <c:pt idx="855">
                        <c:v>1.588975442</c:v>
                      </c:pt>
                      <c:pt idx="856">
                        <c:v>1.6110407410000001</c:v>
                      </c:pt>
                      <c:pt idx="857">
                        <c:v>1.6322470579999999</c:v>
                      </c:pt>
                      <c:pt idx="858">
                        <c:v>1.652551549</c:v>
                      </c:pt>
                      <c:pt idx="859">
                        <c:v>1.6719268359999999</c:v>
                      </c:pt>
                      <c:pt idx="860">
                        <c:v>1.6903581249999999</c:v>
                      </c:pt>
                      <c:pt idx="861">
                        <c:v>1.707840807</c:v>
                      </c:pt>
                      <c:pt idx="862">
                        <c:v>1.724378457</c:v>
                      </c:pt>
                      <c:pt idx="863">
                        <c:v>1.739981177</c:v>
                      </c:pt>
                      <c:pt idx="864">
                        <c:v>1.754664217</c:v>
                      </c:pt>
                      <c:pt idx="865">
                        <c:v>1.7684468330000001</c:v>
                      </c:pt>
                      <c:pt idx="866">
                        <c:v>1.7813513459999999</c:v>
                      </c:pt>
                      <c:pt idx="867">
                        <c:v>1.793402358</c:v>
                      </c:pt>
                      <c:pt idx="868">
                        <c:v>1.80462612</c:v>
                      </c:pt>
                      <c:pt idx="869">
                        <c:v>1.8150500000000001</c:v>
                      </c:pt>
                      <c:pt idx="870">
                        <c:v>1.8247020650000001</c:v>
                      </c:pt>
                      <c:pt idx="871">
                        <c:v>1.833610722</c:v>
                      </c:pt>
                      <c:pt idx="872">
                        <c:v>1.841804443</c:v>
                      </c:pt>
                      <c:pt idx="873">
                        <c:v>1.8493115389999999</c:v>
                      </c:pt>
                      <c:pt idx="874">
                        <c:v>1.8561599799999999</c:v>
                      </c:pt>
                      <c:pt idx="875">
                        <c:v>1.8623772540000001</c:v>
                      </c:pt>
                      <c:pt idx="876">
                        <c:v>1.867990257</c:v>
                      </c:pt>
                      <c:pt idx="877">
                        <c:v>1.87302521</c:v>
                      </c:pt>
                      <c:pt idx="878">
                        <c:v>1.877507601</c:v>
                      </c:pt>
                      <c:pt idx="879">
                        <c:v>1.881462137</c:v>
                      </c:pt>
                      <c:pt idx="880">
                        <c:v>1.884912715</c:v>
                      </c:pt>
                      <c:pt idx="881">
                        <c:v>1.8878824080000001</c:v>
                      </c:pt>
                      <c:pt idx="882">
                        <c:v>1.890393454</c:v>
                      </c:pt>
                      <c:pt idx="883">
                        <c:v>1.892467259</c:v>
                      </c:pt>
                      <c:pt idx="884">
                        <c:v>1.894124398</c:v>
                      </c:pt>
                      <c:pt idx="885">
                        <c:v>1.895384634</c:v>
                      </c:pt>
                      <c:pt idx="886">
                        <c:v>1.8962669249999999</c:v>
                      </c:pt>
                      <c:pt idx="887">
                        <c:v>1.896789448</c:v>
                      </c:pt>
                      <c:pt idx="888">
                        <c:v>1.896969616</c:v>
                      </c:pt>
                      <c:pt idx="889">
                        <c:v>1.8968240999999999</c:v>
                      </c:pt>
                      <c:pt idx="890">
                        <c:v>1.8963688540000001</c:v>
                      </c:pt>
                      <c:pt idx="891">
                        <c:v>1.8956191570000001</c:v>
                      </c:pt>
                      <c:pt idx="892">
                        <c:v>1.8945895370000001</c:v>
                      </c:pt>
                      <c:pt idx="893">
                        <c:v>1.893293983</c:v>
                      </c:pt>
                      <c:pt idx="894">
                        <c:v>1.8917458039999999</c:v>
                      </c:pt>
                      <c:pt idx="895">
                        <c:v>1.889957734</c:v>
                      </c:pt>
                      <c:pt idx="896">
                        <c:v>1.887941925</c:v>
                      </c:pt>
                      <c:pt idx="897">
                        <c:v>1.885709976</c:v>
                      </c:pt>
                      <c:pt idx="898">
                        <c:v>1.88327296</c:v>
                      </c:pt>
                      <c:pt idx="899">
                        <c:v>1.880641445</c:v>
                      </c:pt>
                      <c:pt idx="900">
                        <c:v>1.877825514</c:v>
                      </c:pt>
                      <c:pt idx="901">
                        <c:v>1.874834788</c:v>
                      </c:pt>
                      <c:pt idx="902">
                        <c:v>1.871678443</c:v>
                      </c:pt>
                      <c:pt idx="903">
                        <c:v>1.8683652340000001</c:v>
                      </c:pt>
                      <c:pt idx="904">
                        <c:v>1.8649035089999999</c:v>
                      </c:pt>
                      <c:pt idx="905">
                        <c:v>1.8613012289999999</c:v>
                      </c:pt>
                      <c:pt idx="906">
                        <c:v>1.8575659870000001</c:v>
                      </c:pt>
                      <c:pt idx="907">
                        <c:v>1.853705011</c:v>
                      </c:pt>
                      <c:pt idx="908">
                        <c:v>1.8497252340000001</c:v>
                      </c:pt>
                      <c:pt idx="909">
                        <c:v>1.845633225</c:v>
                      </c:pt>
                      <c:pt idx="910">
                        <c:v>1.84143524</c:v>
                      </c:pt>
                      <c:pt idx="911">
                        <c:v>1.8371372610000001</c:v>
                      </c:pt>
                      <c:pt idx="912">
                        <c:v>1.832744997</c:v>
                      </c:pt>
                      <c:pt idx="913">
                        <c:v>1.8282638579999999</c:v>
                      </c:pt>
                      <c:pt idx="914">
                        <c:v>1.8236990360000001</c:v>
                      </c:pt>
                      <c:pt idx="915">
                        <c:v>1.8190554619999999</c:v>
                      </c:pt>
                      <c:pt idx="916">
                        <c:v>1.8143378349999999</c:v>
                      </c:pt>
                      <c:pt idx="917">
                        <c:v>1.8095506539999999</c:v>
                      </c:pt>
                      <c:pt idx="918">
                        <c:v>1.8046981820000001</c:v>
                      </c:pt>
                      <c:pt idx="919">
                        <c:v>1.7997844750000001</c:v>
                      </c:pt>
                      <c:pt idx="920">
                        <c:v>1.7948134120000001</c:v>
                      </c:pt>
                      <c:pt idx="921">
                        <c:v>1.7897886860000001</c:v>
                      </c:pt>
                      <c:pt idx="922">
                        <c:v>1.7847138140000001</c:v>
                      </c:pt>
                      <c:pt idx="923">
                        <c:v>1.779592147</c:v>
                      </c:pt>
                      <c:pt idx="924">
                        <c:v>1.774426877</c:v>
                      </c:pt>
                      <c:pt idx="925">
                        <c:v>1.769221044</c:v>
                      </c:pt>
                      <c:pt idx="926">
                        <c:v>1.7639775440000001</c:v>
                      </c:pt>
                      <c:pt idx="927">
                        <c:v>1.758699134</c:v>
                      </c:pt>
                      <c:pt idx="928">
                        <c:v>1.7533884399999999</c:v>
                      </c:pt>
                      <c:pt idx="929">
                        <c:v>1.7480479630000001</c:v>
                      </c:pt>
                      <c:pt idx="930">
                        <c:v>1.7426800840000001</c:v>
                      </c:pt>
                      <c:pt idx="931">
                        <c:v>1.7372870709999999</c:v>
                      </c:pt>
                      <c:pt idx="932">
                        <c:v>1.731871081</c:v>
                      </c:pt>
                      <c:pt idx="933">
                        <c:v>1.7264341700000001</c:v>
                      </c:pt>
                      <c:pt idx="934">
                        <c:v>1.7209782920000001</c:v>
                      </c:pt>
                      <c:pt idx="935">
                        <c:v>1.7155053090000001</c:v>
                      </c:pt>
                      <c:pt idx="936">
                        <c:v>1.710016993</c:v>
                      </c:pt>
                      <c:pt idx="937">
                        <c:v>1.70451503</c:v>
                      </c:pt>
                      <c:pt idx="938">
                        <c:v>1.699001024</c:v>
                      </c:pt>
                      <c:pt idx="939">
                        <c:v>1.693476502</c:v>
                      </c:pt>
                      <c:pt idx="940">
                        <c:v>1.687942914</c:v>
                      </c:pt>
                      <c:pt idx="941">
                        <c:v>1.6824016420000001</c:v>
                      </c:pt>
                      <c:pt idx="942">
                        <c:v>1.676853999</c:v>
                      </c:pt>
                      <c:pt idx="943">
                        <c:v>1.6713012359999999</c:v>
                      </c:pt>
                      <c:pt idx="944">
                        <c:v>1.665744541</c:v>
                      </c:pt>
                      <c:pt idx="945">
                        <c:v>1.6601850410000001</c:v>
                      </c:pt>
                      <c:pt idx="946">
                        <c:v>1.6546238120000001</c:v>
                      </c:pt>
                      <c:pt idx="947">
                        <c:v>1.6490618720000001</c:v>
                      </c:pt>
                      <c:pt idx="948">
                        <c:v>1.643500191</c:v>
                      </c:pt>
                      <c:pt idx="949">
                        <c:v>1.6379396909999999</c:v>
                      </c:pt>
                      <c:pt idx="950">
                        <c:v>1.6323812470000001</c:v>
                      </c:pt>
                      <c:pt idx="951">
                        <c:v>1.6268256889999999</c:v>
                      </c:pt>
                      <c:pt idx="952">
                        <c:v>1.6212738069999999</c:v>
                      </c:pt>
                      <c:pt idx="953">
                        <c:v>1.6157263509999999</c:v>
                      </c:pt>
                      <c:pt idx="954">
                        <c:v>1.6101840300000001</c:v>
                      </c:pt>
                      <c:pt idx="955">
                        <c:v>1.6046475200000001</c:v>
                      </c:pt>
                      <c:pt idx="956">
                        <c:v>1.5991174619999999</c:v>
                      </c:pt>
                      <c:pt idx="957">
                        <c:v>1.593594462</c:v>
                      </c:pt>
                      <c:pt idx="958">
                        <c:v>1.588079096</c:v>
                      </c:pt>
                      <c:pt idx="959">
                        <c:v>1.5825719110000001</c:v>
                      </c:pt>
                      <c:pt idx="960">
                        <c:v>1.577073422</c:v>
                      </c:pt>
                      <c:pt idx="961">
                        <c:v>1.5715841209999999</c:v>
                      </c:pt>
                      <c:pt idx="962">
                        <c:v>1.5661044710000001</c:v>
                      </c:pt>
                      <c:pt idx="963">
                        <c:v>1.560634911</c:v>
                      </c:pt>
                      <c:pt idx="964">
                        <c:v>1.5551758579999999</c:v>
                      </c:pt>
                      <c:pt idx="965">
                        <c:v>1.5497277039999999</c:v>
                      </c:pt>
                      <c:pt idx="966">
                        <c:v>1.5442908209999999</c:v>
                      </c:pt>
                      <c:pt idx="967">
                        <c:v>1.5388655609999999</c:v>
                      </c:pt>
                      <c:pt idx="968">
                        <c:v>1.533452255</c:v>
                      </c:pt>
                      <c:pt idx="969">
                        <c:v>1.528051217</c:v>
                      </c:pt>
                      <c:pt idx="970">
                        <c:v>1.5226627420000001</c:v>
                      </c:pt>
                      <c:pt idx="971">
                        <c:v>1.517287109</c:v>
                      </c:pt>
                      <c:pt idx="972">
                        <c:v>1.5119245809999999</c:v>
                      </c:pt>
                      <c:pt idx="973">
                        <c:v>1.5065754060000001</c:v>
                      </c:pt>
                      <c:pt idx="974">
                        <c:v>1.5012398149999999</c:v>
                      </c:pt>
                      <c:pt idx="975">
                        <c:v>1.495918029</c:v>
                      </c:pt>
                      <c:pt idx="976">
                        <c:v>1.4906102530000001</c:v>
                      </c:pt>
                      <c:pt idx="977">
                        <c:v>1.4853166799999999</c:v>
                      </c:pt>
                      <c:pt idx="978">
                        <c:v>1.4800374919999999</c:v>
                      </c:pt>
                      <c:pt idx="979">
                        <c:v>1.474772857</c:v>
                      </c:pt>
                      <c:pt idx="980">
                        <c:v>1.4695229350000001</c:v>
                      </c:pt>
                      <c:pt idx="981">
                        <c:v>1.4642878749999999</c:v>
                      </c:pt>
                      <c:pt idx="982">
                        <c:v>1.459067814</c:v>
                      </c:pt>
                      <c:pt idx="983">
                        <c:v>1.4538628819999999</c:v>
                      </c:pt>
                      <c:pt idx="984">
                        <c:v>1.4486731989999999</c:v>
                      </c:pt>
                      <c:pt idx="985">
                        <c:v>1.443498876</c:v>
                      </c:pt>
                      <c:pt idx="986">
                        <c:v>1.438340017</c:v>
                      </c:pt>
                      <c:pt idx="987">
                        <c:v>1.433196718</c:v>
                      </c:pt>
                      <c:pt idx="988">
                        <c:v>1.4280690659999999</c:v>
                      </c:pt>
                      <c:pt idx="989">
                        <c:v>1.422957144</c:v>
                      </c:pt>
                      <c:pt idx="990">
                        <c:v>1.417861026</c:v>
                      </c:pt>
                      <c:pt idx="991">
                        <c:v>1.412780779</c:v>
                      </c:pt>
                      <c:pt idx="992">
                        <c:v>1.4077164660000001</c:v>
                      </c:pt>
                      <c:pt idx="993">
                        <c:v>1.402668144</c:v>
                      </c:pt>
                      <c:pt idx="994">
                        <c:v>1.3976358630000001</c:v>
                      </c:pt>
                      <c:pt idx="995">
                        <c:v>1.3926196689999999</c:v>
                      </c:pt>
                      <c:pt idx="996">
                        <c:v>1.3876196030000001</c:v>
                      </c:pt>
                      <c:pt idx="997">
                        <c:v>1.3826357</c:v>
                      </c:pt>
                      <c:pt idx="998">
                        <c:v>1.3776679919999999</c:v>
                      </c:pt>
                      <c:pt idx="999">
                        <c:v>1.3727165059999999</c:v>
                      </c:pt>
                      <c:pt idx="1000">
                        <c:v>1.3677812650000001</c:v>
                      </c:pt>
                      <c:pt idx="1001">
                        <c:v>1.3628622889999999</c:v>
                      </c:pt>
                      <c:pt idx="1002">
                        <c:v>1.357959592</c:v>
                      </c:pt>
                      <c:pt idx="1003">
                        <c:v>1.3530731869999999</c:v>
                      </c:pt>
                      <c:pt idx="1004">
                        <c:v>1.3482030819999999</c:v>
                      </c:pt>
                      <c:pt idx="1005">
                        <c:v>1.3433492840000001</c:v>
                      </c:pt>
                      <c:pt idx="1006">
                        <c:v>1.338511794</c:v>
                      </c:pt>
                      <c:pt idx="1007">
                        <c:v>1.3336906120000001</c:v>
                      </c:pt>
                      <c:pt idx="1008">
                        <c:v>1.328885734</c:v>
                      </c:pt>
                      <c:pt idx="1009">
                        <c:v>1.3280928670000001</c:v>
                      </c:pt>
                      <c:pt idx="1010">
                        <c:v>1.3341753430000001</c:v>
                      </c:pt>
                      <c:pt idx="1011">
                        <c:v>1.3456563180000001</c:v>
                      </c:pt>
                      <c:pt idx="1012">
                        <c:v>1.3613137319999999</c:v>
                      </c:pt>
                      <c:pt idx="1013">
                        <c:v>1.38013787</c:v>
                      </c:pt>
                      <c:pt idx="1014">
                        <c:v>1.4012982190000001</c:v>
                      </c:pt>
                      <c:pt idx="1015">
                        <c:v>1.4241107980000001</c:v>
                      </c:pt>
                      <c:pt idx="1016">
                        <c:v>1.448017417</c:v>
                      </c:pt>
                      <c:pt idx="1017">
                        <c:v>1.4725630569999999</c:v>
                      </c:pt>
                      <c:pt idx="1018">
                        <c:v>1.4973787160000001</c:v>
                      </c:pt>
                      <c:pt idx="1019">
                        <c:v>1.5221673099999999</c:v>
                      </c:pt>
                      <c:pt idx="1020">
                        <c:v>1.546691442</c:v>
                      </c:pt>
                      <c:pt idx="1021">
                        <c:v>1.5707632789999999</c:v>
                      </c:pt>
                      <c:pt idx="1022">
                        <c:v>1.594235984</c:v>
                      </c:pt>
                      <c:pt idx="1023">
                        <c:v>1.6169966769999999</c:v>
                      </c:pt>
                      <c:pt idx="1024">
                        <c:v>1.6389605279999999</c:v>
                      </c:pt>
                      <c:pt idx="1025">
                        <c:v>1.6600657640000001</c:v>
                      </c:pt>
                      <c:pt idx="1026">
                        <c:v>1.680269539</c:v>
                      </c:pt>
                      <c:pt idx="1027">
                        <c:v>1.699544476</c:v>
                      </c:pt>
                      <c:pt idx="1028">
                        <c:v>1.7178757769999999</c:v>
                      </c:pt>
                      <c:pt idx="1029">
                        <c:v>1.7352588339999999</c:v>
                      </c:pt>
                      <c:pt idx="1030">
                        <c:v>1.751697219</c:v>
                      </c:pt>
                      <c:pt idx="1031">
                        <c:v>1.7672010339999999</c:v>
                      </c:pt>
                      <c:pt idx="1032">
                        <c:v>1.781785527</c:v>
                      </c:pt>
                      <c:pt idx="1033">
                        <c:v>1.7954699519999999</c:v>
                      </c:pt>
                      <c:pt idx="1034">
                        <c:v>1.8082766299999999</c:v>
                      </c:pt>
                      <c:pt idx="1035">
                        <c:v>1.8202301620000001</c:v>
                      </c:pt>
                      <c:pt idx="1036">
                        <c:v>1.8313567959999999</c:v>
                      </c:pt>
                      <c:pt idx="1037">
                        <c:v>1.8416839</c:v>
                      </c:pt>
                      <c:pt idx="1038">
                        <c:v>1.851239539</c:v>
                      </c:pt>
                      <c:pt idx="1039">
                        <c:v>1.8600521189999999</c:v>
                      </c:pt>
                      <c:pt idx="1040">
                        <c:v>1.8681501119999999</c:v>
                      </c:pt>
                      <c:pt idx="1041">
                        <c:v>1.875561826</c:v>
                      </c:pt>
                      <c:pt idx="1042">
                        <c:v>1.8823152299999999</c:v>
                      </c:pt>
                      <c:pt idx="1043">
                        <c:v>1.888437811</c:v>
                      </c:pt>
                      <c:pt idx="1044">
                        <c:v>1.8939564630000001</c:v>
                      </c:pt>
                      <c:pt idx="1045">
                        <c:v>1.8988974089999999</c:v>
                      </c:pt>
                      <c:pt idx="1046">
                        <c:v>1.9032861320000001</c:v>
                      </c:pt>
                      <c:pt idx="1047">
                        <c:v>1.9071473379999999</c:v>
                      </c:pt>
                      <c:pt idx="1048">
                        <c:v>1.9105049249999999</c:v>
                      </c:pt>
                      <c:pt idx="1049">
                        <c:v>1.913381964</c:v>
                      </c:pt>
                      <c:pt idx="1050">
                        <c:v>1.9158006910000001</c:v>
                      </c:pt>
                      <c:pt idx="1051">
                        <c:v>1.917782511</c:v>
                      </c:pt>
                      <c:pt idx="1052">
                        <c:v>1.919347999</c:v>
                      </c:pt>
                      <c:pt idx="1053">
                        <c:v>1.9205169150000001</c:v>
                      </c:pt>
                      <c:pt idx="1054">
                        <c:v>1.921308217</c:v>
                      </c:pt>
                      <c:pt idx="1055">
                        <c:v>1.92174008</c:v>
                      </c:pt>
                      <c:pt idx="1056">
                        <c:v>1.9218299160000001</c:v>
                      </c:pt>
                      <c:pt idx="1057">
                        <c:v>1.9215943950000001</c:v>
                      </c:pt>
                      <c:pt idx="1058">
                        <c:v>1.92104947</c:v>
                      </c:pt>
                      <c:pt idx="1059">
                        <c:v>1.920210419</c:v>
                      </c:pt>
                      <c:pt idx="1060">
                        <c:v>1.919091769</c:v>
                      </c:pt>
                      <c:pt idx="1061">
                        <c:v>1.917707506</c:v>
                      </c:pt>
                      <c:pt idx="1062">
                        <c:v>1.91607094</c:v>
                      </c:pt>
                      <c:pt idx="1063">
                        <c:v>1.914194803</c:v>
                      </c:pt>
                      <c:pt idx="1064">
                        <c:v>1.9120912459999999</c:v>
                      </c:pt>
                      <c:pt idx="1065">
                        <c:v>1.909771866</c:v>
                      </c:pt>
                      <c:pt idx="1066">
                        <c:v>1.9072477370000001</c:v>
                      </c:pt>
                      <c:pt idx="1067">
                        <c:v>1.9045294230000001</c:v>
                      </c:pt>
                      <c:pt idx="1068">
                        <c:v>1.901627008</c:v>
                      </c:pt>
                      <c:pt idx="1069">
                        <c:v>1.89855011</c:v>
                      </c:pt>
                      <c:pt idx="1070">
                        <c:v>1.895307906</c:v>
                      </c:pt>
                      <c:pt idx="1071">
                        <c:v>1.891909149</c:v>
                      </c:pt>
                      <c:pt idx="1072">
                        <c:v>1.888362184</c:v>
                      </c:pt>
                      <c:pt idx="1073">
                        <c:v>1.8846749739999999</c:v>
                      </c:pt>
                      <c:pt idx="1074">
                        <c:v>1.8808551099999999</c:v>
                      </c:pt>
                      <c:pt idx="1075">
                        <c:v>1.8769098179999999</c:v>
                      </c:pt>
                      <c:pt idx="1076">
                        <c:v>1.8728460300000001</c:v>
                      </c:pt>
                      <c:pt idx="1077">
                        <c:v>1.8686703140000001</c:v>
                      </c:pt>
                      <c:pt idx="1078">
                        <c:v>1.8643889250000001</c:v>
                      </c:pt>
                      <c:pt idx="1079">
                        <c:v>1.8600078440000001</c:v>
                      </c:pt>
                      <c:pt idx="1080">
                        <c:v>1.855532779</c:v>
                      </c:pt>
                      <c:pt idx="1081">
                        <c:v>1.850969139</c:v>
                      </c:pt>
                      <c:pt idx="1082">
                        <c:v>1.8463221139999999</c:v>
                      </c:pt>
                      <c:pt idx="1083">
                        <c:v>1.841596636</c:v>
                      </c:pt>
                      <c:pt idx="1084">
                        <c:v>1.8367974</c:v>
                      </c:pt>
                      <c:pt idx="1085">
                        <c:v>1.8319289059999999</c:v>
                      </c:pt>
                      <c:pt idx="1086">
                        <c:v>1.8269954150000001</c:v>
                      </c:pt>
                      <c:pt idx="1087">
                        <c:v>1.822000984</c:v>
                      </c:pt>
                      <c:pt idx="1088">
                        <c:v>1.816949487</c:v>
                      </c:pt>
                      <c:pt idx="1089">
                        <c:v>1.8118446189999999</c:v>
                      </c:pt>
                      <c:pt idx="1090">
                        <c:v>1.806689896</c:v>
                      </c:pt>
                      <c:pt idx="1091">
                        <c:v>1.8014886670000001</c:v>
                      </c:pt>
                      <c:pt idx="1092">
                        <c:v>1.7962441220000001</c:v>
                      </c:pt>
                      <c:pt idx="1093">
                        <c:v>1.7909593020000001</c:v>
                      </c:pt>
                      <c:pt idx="1094">
                        <c:v>1.7856371</c:v>
                      </c:pt>
                      <c:pt idx="1095">
                        <c:v>1.780280273</c:v>
                      </c:pt>
                      <c:pt idx="1096">
                        <c:v>1.7748914469999999</c:v>
                      </c:pt>
                      <c:pt idx="1097">
                        <c:v>1.76947312</c:v>
                      </c:pt>
                      <c:pt idx="1098">
                        <c:v>1.764027673</c:v>
                      </c:pt>
                      <c:pt idx="1099">
                        <c:v>1.7585573729999999</c:v>
                      </c:pt>
                      <c:pt idx="1100">
                        <c:v>1.753064376</c:v>
                      </c:pt>
                      <c:pt idx="1101">
                        <c:v>1.747550736</c:v>
                      </c:pt>
                      <c:pt idx="1102">
                        <c:v>1.742018407</c:v>
                      </c:pt>
                      <c:pt idx="1103">
                        <c:v>1.7364692509999999</c:v>
                      </c:pt>
                      <c:pt idx="1104">
                        <c:v>1.7309050370000001</c:v>
                      </c:pt>
                      <c:pt idx="1105">
                        <c:v>1.72532745</c:v>
                      </c:pt>
                      <c:pt idx="1106">
                        <c:v>1.7197380950000001</c:v>
                      </c:pt>
                      <c:pt idx="1107">
                        <c:v>1.714138495</c:v>
                      </c:pt>
                      <c:pt idx="1108">
                        <c:v>1.7085301020000001</c:v>
                      </c:pt>
                      <c:pt idx="1109">
                        <c:v>1.7029142960000001</c:v>
                      </c:pt>
                      <c:pt idx="1110">
                        <c:v>1.697292389</c:v>
                      </c:pt>
                      <c:pt idx="1111">
                        <c:v>1.691665631</c:v>
                      </c:pt>
                      <c:pt idx="1112">
                        <c:v>1.6860352080000001</c:v>
                      </c:pt>
                      <c:pt idx="1113">
                        <c:v>1.680402248</c:v>
                      </c:pt>
                      <c:pt idx="1114">
                        <c:v>1.674767823</c:v>
                      </c:pt>
                      <c:pt idx="1115">
                        <c:v>1.6691329539999999</c:v>
                      </c:pt>
                      <c:pt idx="1116">
                        <c:v>1.663498608</c:v>
                      </c:pt>
                      <c:pt idx="1117">
                        <c:v>1.6578657050000001</c:v>
                      </c:pt>
                      <c:pt idx="1118">
                        <c:v>1.6522351200000001</c:v>
                      </c:pt>
                      <c:pt idx="1119">
                        <c:v>1.6466076839999999</c:v>
                      </c:pt>
                      <c:pt idx="1120">
                        <c:v>1.640984183</c:v>
                      </c:pt>
                      <c:pt idx="1121">
                        <c:v>1.635365366</c:v>
                      </c:pt>
                      <c:pt idx="1122">
                        <c:v>1.6297519439999999</c:v>
                      </c:pt>
                      <c:pt idx="1123">
                        <c:v>1.62414459</c:v>
                      </c:pt>
                      <c:pt idx="1124">
                        <c:v>1.6185439450000001</c:v>
                      </c:pt>
                      <c:pt idx="1125">
                        <c:v>1.612950613</c:v>
                      </c:pt>
                      <c:pt idx="1126">
                        <c:v>1.60736517</c:v>
                      </c:pt>
                      <c:pt idx="1127">
                        <c:v>1.6017881599999999</c:v>
                      </c:pt>
                      <c:pt idx="1128">
                        <c:v>1.5962201009999999</c:v>
                      </c:pt>
                      <c:pt idx="1129">
                        <c:v>1.5906614809999999</c:v>
                      </c:pt>
                      <c:pt idx="1130">
                        <c:v>1.5851127629999999</c:v>
                      </c:pt>
                      <c:pt idx="1131">
                        <c:v>1.579574386</c:v>
                      </c:pt>
                      <c:pt idx="1132">
                        <c:v>1.574046764</c:v>
                      </c:pt>
                      <c:pt idx="1133">
                        <c:v>1.5685302889999999</c:v>
                      </c:pt>
                      <c:pt idx="1134">
                        <c:v>1.5630253329999999</c:v>
                      </c:pt>
                      <c:pt idx="1135">
                        <c:v>1.5575322460000001</c:v>
                      </c:pt>
                      <c:pt idx="1136">
                        <c:v>1.552051359</c:v>
                      </c:pt>
                      <c:pt idx="1137">
                        <c:v>1.546582984</c:v>
                      </c:pt>
                      <c:pt idx="1138">
                        <c:v>1.541127417</c:v>
                      </c:pt>
                      <c:pt idx="1139">
                        <c:v>1.5356849340000001</c:v>
                      </c:pt>
                      <c:pt idx="1140">
                        <c:v>1.530255798</c:v>
                      </c:pt>
                      <c:pt idx="1141">
                        <c:v>1.5248402560000001</c:v>
                      </c:pt>
                      <c:pt idx="1142">
                        <c:v>1.5194385399999999</c:v>
                      </c:pt>
                      <c:pt idx="1143">
                        <c:v>1.5140508669999999</c:v>
                      </c:pt>
                      <c:pt idx="1144">
                        <c:v>1.508677442</c:v>
                      </c:pt>
                      <c:pt idx="1145">
                        <c:v>1.5033184589999999</c:v>
                      </c:pt>
                      <c:pt idx="1146">
                        <c:v>1.4979740960000001</c:v>
                      </c:pt>
                      <c:pt idx="1147">
                        <c:v>1.4926445239999999</c:v>
                      </c:pt>
                      <c:pt idx="1148">
                        <c:v>1.4873298989999999</c:v>
                      </c:pt>
                      <c:pt idx="1149">
                        <c:v>1.4820303699999999</c:v>
                      </c:pt>
                      <c:pt idx="1150">
                        <c:v>1.476746074</c:v>
                      </c:pt>
                      <c:pt idx="1151">
                        <c:v>1.4714771390000001</c:v>
                      </c:pt>
                      <c:pt idx="1152">
                        <c:v>1.4662236850000001</c:v>
                      </c:pt>
                      <c:pt idx="1153">
                        <c:v>1.460985822</c:v>
                      </c:pt>
                      <c:pt idx="1154">
                        <c:v>1.455763653</c:v>
                      </c:pt>
                      <c:pt idx="1155">
                        <c:v>1.450557273</c:v>
                      </c:pt>
                      <c:pt idx="1156">
                        <c:v>1.4453667699999999</c:v>
                      </c:pt>
                      <c:pt idx="1157">
                        <c:v>1.4401922229999999</c:v>
                      </c:pt>
                      <c:pt idx="1158">
                        <c:v>1.435033706</c:v>
                      </c:pt>
                      <c:pt idx="1159">
                        <c:v>1.429891287</c:v>
                      </c:pt>
                      <c:pt idx="1160">
                        <c:v>1.4247650270000001</c:v>
                      </c:pt>
                      <c:pt idx="1161">
                        <c:v>1.419654982</c:v>
                      </c:pt>
                      <c:pt idx="1162">
                        <c:v>1.414561202</c:v>
                      </c:pt>
                      <c:pt idx="1163">
                        <c:v>1.4094837309999999</c:v>
                      </c:pt>
                      <c:pt idx="1164">
                        <c:v>1.4044226099999999</c:v>
                      </c:pt>
                      <c:pt idx="1165">
                        <c:v>1.3993778729999999</c:v>
                      </c:pt>
                      <c:pt idx="1166">
                        <c:v>1.3943495509999999</c:v>
                      </c:pt>
                      <c:pt idx="1167">
                        <c:v>1.3893376710000001</c:v>
                      </c:pt>
                      <c:pt idx="1168">
                        <c:v>1.384342255</c:v>
                      </c:pt>
                      <c:pt idx="1169">
                        <c:v>1.379363321</c:v>
                      </c:pt>
                      <c:pt idx="1170">
                        <c:v>1.3744008839999999</c:v>
                      </c:pt>
                      <c:pt idx="1171">
                        <c:v>1.3694549540000001</c:v>
                      </c:pt>
                      <c:pt idx="1172">
                        <c:v>1.3645255409999999</c:v>
                      </c:pt>
                      <c:pt idx="1173">
                        <c:v>1.3596126479999999</c:v>
                      </c:pt>
                      <c:pt idx="1174">
                        <c:v>1.3547162779999999</c:v>
                      </c:pt>
                      <c:pt idx="1175">
                        <c:v>1.349836429</c:v>
                      </c:pt>
                      <c:pt idx="1176">
                        <c:v>1.344973097</c:v>
                      </c:pt>
                      <c:pt idx="1177">
                        <c:v>1.3441219870000001</c:v>
                      </c:pt>
                      <c:pt idx="1178">
                        <c:v>1.350146431</c:v>
                      </c:pt>
                      <c:pt idx="1179">
                        <c:v>1.3615695830000001</c:v>
                      </c:pt>
                      <c:pt idx="1180">
                        <c:v>1.377169385</c:v>
                      </c:pt>
                      <c:pt idx="1181">
                        <c:v>1.3959361189999999</c:v>
                      </c:pt>
                      <c:pt idx="1182">
                        <c:v>1.417039272</c:v>
                      </c:pt>
                      <c:pt idx="1183">
                        <c:v>1.4397948620000001</c:v>
                      </c:pt>
                      <c:pt idx="1184">
                        <c:v>1.463644699</c:v>
                      </c:pt>
                      <c:pt idx="1185">
                        <c:v>1.4881337610000001</c:v>
                      </c:pt>
                      <c:pt idx="1186">
                        <c:v>1.5128930469999999</c:v>
                      </c:pt>
                      <c:pt idx="1187">
                        <c:v>1.5376254730000001</c:v>
                      </c:pt>
                      <c:pt idx="1188">
                        <c:v>1.5620936400000001</c:v>
                      </c:pt>
                      <c:pt idx="1189">
                        <c:v>1.5861097150000001</c:v>
                      </c:pt>
                      <c:pt idx="1190">
                        <c:v>1.6095268599999999</c:v>
                      </c:pt>
                      <c:pt idx="1191">
                        <c:v>1.6322321930000001</c:v>
                      </c:pt>
                      <c:pt idx="1192">
                        <c:v>1.6541408849999999</c:v>
                      </c:pt>
                      <c:pt idx="1193">
                        <c:v>1.675191162</c:v>
                      </c:pt>
                      <c:pt idx="1194">
                        <c:v>1.6953401770000001</c:v>
                      </c:pt>
                      <c:pt idx="1195">
                        <c:v>1.7145605509999999</c:v>
                      </c:pt>
                      <c:pt idx="1196">
                        <c:v>1.732837489</c:v>
                      </c:pt>
                      <c:pt idx="1197">
                        <c:v>1.750166377</c:v>
                      </c:pt>
                      <c:pt idx="1198">
                        <c:v>1.766550791</c:v>
                      </c:pt>
                      <c:pt idx="1199">
                        <c:v>1.7820008300000001</c:v>
                      </c:pt>
                      <c:pt idx="1200">
                        <c:v>1.796531742</c:v>
                      </c:pt>
                      <c:pt idx="1201">
                        <c:v>1.81016278</c:v>
                      </c:pt>
                      <c:pt idx="1202">
                        <c:v>1.8229162640000001</c:v>
                      </c:pt>
                      <c:pt idx="1203">
                        <c:v>1.834816794</c:v>
                      </c:pt>
                      <c:pt idx="1204">
                        <c:v>1.8458906180000001</c:v>
                      </c:pt>
                      <c:pt idx="1205">
                        <c:v>1.856165104</c:v>
                      </c:pt>
                      <c:pt idx="1206">
                        <c:v>1.865668315</c:v>
                      </c:pt>
                      <c:pt idx="1207">
                        <c:v>1.8744286569999999</c:v>
                      </c:pt>
                      <c:pt idx="1208">
                        <c:v>1.8824746000000001</c:v>
                      </c:pt>
                      <c:pt idx="1209">
                        <c:v>1.8898344540000001</c:v>
                      </c:pt>
                      <c:pt idx="1210">
                        <c:v>1.896536185</c:v>
                      </c:pt>
                      <c:pt idx="1211">
                        <c:v>1.90260728</c:v>
                      </c:pt>
                      <c:pt idx="1212">
                        <c:v>1.908074633</c:v>
                      </c:pt>
                      <c:pt idx="1213">
                        <c:v>1.9129644649999999</c:v>
                      </c:pt>
                      <c:pt idx="1214">
                        <c:v>1.917302259</c:v>
                      </c:pt>
                      <c:pt idx="1215">
                        <c:v>1.9211127219999999</c:v>
                      </c:pt>
                      <c:pt idx="1216">
                        <c:v>1.9244197489999999</c:v>
                      </c:pt>
                      <c:pt idx="1217">
                        <c:v>1.92724641</c:v>
                      </c:pt>
                      <c:pt idx="1218">
                        <c:v>1.9296149419999999</c:v>
                      </c:pt>
                      <c:pt idx="1219">
                        <c:v>1.9315467479999999</c:v>
                      </c:pt>
                      <c:pt idx="1220">
                        <c:v>1.933062404</c:v>
                      </c:pt>
                      <c:pt idx="1221">
                        <c:v>1.9341816679999999</c:v>
                      </c:pt>
                      <c:pt idx="1222">
                        <c:v>1.9349234980000001</c:v>
                      </c:pt>
                      <c:pt idx="1223">
                        <c:v>1.935306068</c:v>
                      </c:pt>
                      <c:pt idx="1224">
                        <c:v>1.935346789</c:v>
                      </c:pt>
                      <c:pt idx="1225">
                        <c:v>1.935062332</c:v>
                      </c:pt>
                      <c:pt idx="1226">
                        <c:v>1.934468648</c:v>
                      </c:pt>
                      <c:pt idx="1227">
                        <c:v>1.933581014</c:v>
                      </c:pt>
                      <c:pt idx="1228">
                        <c:v>1.9324139570000001</c:v>
                      </c:pt>
                      <c:pt idx="1229">
                        <c:v>1.9309814620000001</c:v>
                      </c:pt>
                      <c:pt idx="1230">
                        <c:v>1.929296838</c:v>
                      </c:pt>
                      <c:pt idx="1231">
                        <c:v>1.927372818</c:v>
                      </c:pt>
                      <c:pt idx="1232">
                        <c:v>1.9252215509999999</c:v>
                      </c:pt>
                      <c:pt idx="1233">
                        <c:v>1.9228546339999999</c:v>
                      </c:pt>
                      <c:pt idx="1234">
                        <c:v>1.92028314</c:v>
                      </c:pt>
                      <c:pt idx="1235">
                        <c:v>1.9175176330000001</c:v>
                      </c:pt>
                      <c:pt idx="1236">
                        <c:v>1.914568195</c:v>
                      </c:pt>
                      <c:pt idx="1237">
                        <c:v>1.9114444450000001</c:v>
                      </c:pt>
                      <c:pt idx="1238">
                        <c:v>1.908155558</c:v>
                      </c:pt>
                      <c:pt idx="1239">
                        <c:v>1.904710286</c:v>
                      </c:pt>
                      <c:pt idx="1240">
                        <c:v>1.901116977</c:v>
                      </c:pt>
                      <c:pt idx="1241">
                        <c:v>1.8973835889999999</c:v>
                      </c:pt>
                      <c:pt idx="1242">
                        <c:v>1.8935177139999999</c:v>
                      </c:pt>
                      <c:pt idx="1243">
                        <c:v>1.8895265779999999</c:v>
                      </c:pt>
                      <c:pt idx="1244">
                        <c:v>1.8854171120000001</c:v>
                      </c:pt>
                      <c:pt idx="1245">
                        <c:v>1.881195883</c:v>
                      </c:pt>
                      <c:pt idx="1246">
                        <c:v>1.8768691470000001</c:v>
                      </c:pt>
                      <c:pt idx="1247">
                        <c:v>1.8724428820000001</c:v>
                      </c:pt>
                      <c:pt idx="1248">
                        <c:v>1.8679227979999999</c:v>
                      </c:pt>
                      <c:pt idx="1249">
                        <c:v>1.8633143000000001</c:v>
                      </c:pt>
                      <c:pt idx="1250">
                        <c:v>1.8586225810000001</c:v>
                      </c:pt>
                      <c:pt idx="1251">
                        <c:v>1.8538525699999999</c:v>
                      </c:pt>
                      <c:pt idx="1252">
                        <c:v>1.8490089620000001</c:v>
                      </c:pt>
                      <c:pt idx="1253">
                        <c:v>1.844096258</c:v>
                      </c:pt>
                      <c:pt idx="1254">
                        <c:v>1.839118716</c:v>
                      </c:pt>
                      <c:pt idx="1255">
                        <c:v>1.834080393</c:v>
                      </c:pt>
                      <c:pt idx="1256">
                        <c:v>1.8289851640000001</c:v>
                      </c:pt>
                      <c:pt idx="1257">
                        <c:v>1.823836722</c:v>
                      </c:pt>
                      <c:pt idx="1258">
                        <c:v>1.8186385819999999</c:v>
                      </c:pt>
                      <c:pt idx="1259">
                        <c:v>1.813394094</c:v>
                      </c:pt>
                      <c:pt idx="1260">
                        <c:v>1.8081064469999999</c:v>
                      </c:pt>
                      <c:pt idx="1261">
                        <c:v>1.8027786800000001</c:v>
                      </c:pt>
                      <c:pt idx="1262">
                        <c:v>1.7974136869999999</c:v>
                      </c:pt>
                      <c:pt idx="1263">
                        <c:v>1.7920142240000001</c:v>
                      </c:pt>
                      <c:pt idx="1264">
                        <c:v>1.786582916</c:v>
                      </c:pt>
                      <c:pt idx="1265">
                        <c:v>1.7811222609999999</c:v>
                      </c:pt>
                      <c:pt idx="1266">
                        <c:v>1.77563464</c:v>
                      </c:pt>
                      <c:pt idx="1267">
                        <c:v>1.770122317</c:v>
                      </c:pt>
                      <c:pt idx="1268">
                        <c:v>1.7645874509999999</c:v>
                      </c:pt>
                      <c:pt idx="1269">
                        <c:v>1.759032092</c:v>
                      </c:pt>
                      <c:pt idx="1270">
                        <c:v>1.753458196</c:v>
                      </c:pt>
                      <c:pt idx="1271">
                        <c:v>1.7478676230000001</c:v>
                      </c:pt>
                      <c:pt idx="1272">
                        <c:v>1.742262142</c:v>
                      </c:pt>
                      <c:pt idx="1273">
                        <c:v>1.736643438</c:v>
                      </c:pt>
                      <c:pt idx="1274">
                        <c:v>1.731013114</c:v>
                      </c:pt>
                      <c:pt idx="1275">
                        <c:v>1.725372694</c:v>
                      </c:pt>
                      <c:pt idx="1276">
                        <c:v>1.719723629</c:v>
                      </c:pt>
                      <c:pt idx="1277">
                        <c:v>1.7140672969999999</c:v>
                      </c:pt>
                      <c:pt idx="1278">
                        <c:v>1.7084050120000001</c:v>
                      </c:pt>
                      <c:pt idx="1279">
                        <c:v>1.7027380219999999</c:v>
                      </c:pt>
                      <c:pt idx="1280">
                        <c:v>1.6970675120000001</c:v>
                      </c:pt>
                      <c:pt idx="1281">
                        <c:v>1.6913946099999999</c:v>
                      </c:pt>
                      <c:pt idx="1282">
                        <c:v>1.6857203890000001</c:v>
                      </c:pt>
                      <c:pt idx="1283">
                        <c:v>1.680045867</c:v>
                      </c:pt>
                      <c:pt idx="1284">
                        <c:v>1.674372011</c:v>
                      </c:pt>
                      <c:pt idx="1285">
                        <c:v>1.6686997429999999</c:v>
                      </c:pt>
                      <c:pt idx="1286">
                        <c:v>1.6630299340000001</c:v>
                      </c:pt>
                      <c:pt idx="1287">
                        <c:v>1.6573634150000001</c:v>
                      </c:pt>
                      <c:pt idx="1288">
                        <c:v>1.6517009739999999</c:v>
                      </c:pt>
                      <c:pt idx="1289">
                        <c:v>1.6460433590000001</c:v>
                      </c:pt>
                      <c:pt idx="1290">
                        <c:v>1.6403912780000001</c:v>
                      </c:pt>
                      <c:pt idx="1291">
                        <c:v>1.6347454050000001</c:v>
                      </c:pt>
                      <c:pt idx="1292">
                        <c:v>1.6291063800000001</c:v>
                      </c:pt>
                      <c:pt idx="1293">
                        <c:v>1.6234748080000001</c:v>
                      </c:pt>
                      <c:pt idx="1294">
                        <c:v>1.6178512629999999</c:v>
                      </c:pt>
                      <c:pt idx="1295">
                        <c:v>1.61223629</c:v>
                      </c:pt>
                      <c:pt idx="1296">
                        <c:v>1.6066304039999999</c:v>
                      </c:pt>
                      <c:pt idx="1297">
                        <c:v>1.6010340940000001</c:v>
                      </c:pt>
                      <c:pt idx="1298">
                        <c:v>1.595447823</c:v>
                      </c:pt>
                      <c:pt idx="1299">
                        <c:v>1.589872028</c:v>
                      </c:pt>
                      <c:pt idx="1300">
                        <c:v>1.584307124</c:v>
                      </c:pt>
                      <c:pt idx="1301">
                        <c:v>1.5787535029999999</c:v>
                      </c:pt>
                      <c:pt idx="1302">
                        <c:v>1.573211535</c:v>
                      </c:pt>
                      <c:pt idx="1303">
                        <c:v>1.56768157</c:v>
                      </c:pt>
                      <c:pt idx="1304">
                        <c:v>1.5621639380000001</c:v>
                      </c:pt>
                      <c:pt idx="1305">
                        <c:v>1.556658951</c:v>
                      </c:pt>
                      <c:pt idx="1306">
                        <c:v>1.5511669050000001</c:v>
                      </c:pt>
                      <c:pt idx="1307">
                        <c:v>1.5456880749999999</c:v>
                      </c:pt>
                      <c:pt idx="1308">
                        <c:v>1.5402227239999999</c:v>
                      </c:pt>
                      <c:pt idx="1309">
                        <c:v>1.5347710969999999</c:v>
                      </c:pt>
                      <c:pt idx="1310">
                        <c:v>1.5293334270000001</c:v>
                      </c:pt>
                      <c:pt idx="1311">
                        <c:v>1.5239099300000001</c:v>
                      </c:pt>
                      <c:pt idx="1312">
                        <c:v>1.5185008120000001</c:v>
                      </c:pt>
                      <c:pt idx="1313">
                        <c:v>1.5131062639999999</c:v>
                      </c:pt>
                      <c:pt idx="1314">
                        <c:v>1.507726465</c:v>
                      </c:pt>
                      <c:pt idx="1315">
                        <c:v>1.5023615850000001</c:v>
                      </c:pt>
                      <c:pt idx="1316">
                        <c:v>1.4970117810000001</c:v>
                      </c:pt>
                      <c:pt idx="1317">
                        <c:v>1.491677199</c:v>
                      </c:pt>
                      <c:pt idx="1318">
                        <c:v>1.486357978</c:v>
                      </c:pt>
                      <c:pt idx="1319">
                        <c:v>1.4810542440000001</c:v>
                      </c:pt>
                      <c:pt idx="1320">
                        <c:v>1.475766117</c:v>
                      </c:pt>
                      <c:pt idx="1321">
                        <c:v>1.4704937060000001</c:v>
                      </c:pt>
                      <c:pt idx="1322">
                        <c:v>1.4652371150000001</c:v>
                      </c:pt>
                      <c:pt idx="1323">
                        <c:v>1.459996437</c:v>
                      </c:pt>
                      <c:pt idx="1324">
                        <c:v>1.4547717600000001</c:v>
                      </c:pt>
                      <c:pt idx="1325">
                        <c:v>1.4495631630000001</c:v>
                      </c:pt>
                      <c:pt idx="1326">
                        <c:v>1.4443707189999999</c:v>
                      </c:pt>
                      <c:pt idx="1327">
                        <c:v>1.439194496</c:v>
                      </c:pt>
                      <c:pt idx="1328">
                        <c:v>1.434034555</c:v>
                      </c:pt>
                      <c:pt idx="1329">
                        <c:v>1.4288909510000001</c:v>
                      </c:pt>
                      <c:pt idx="1330">
                        <c:v>1.4237637320000001</c:v>
                      </c:pt>
                      <c:pt idx="1331">
                        <c:v>1.4186529450000001</c:v>
                      </c:pt>
                      <c:pt idx="1332">
                        <c:v>1.413558627</c:v>
                      </c:pt>
                      <c:pt idx="1333">
                        <c:v>1.408480814</c:v>
                      </c:pt>
                      <c:pt idx="1334">
                        <c:v>1.4034195359999999</c:v>
                      </c:pt>
                      <c:pt idx="1335">
                        <c:v>1.398374819</c:v>
                      </c:pt>
                      <c:pt idx="1336">
                        <c:v>1.3933466839999999</c:v>
                      </c:pt>
                      <c:pt idx="1337">
                        <c:v>1.3883351500000001</c:v>
                      </c:pt>
                      <c:pt idx="1338">
                        <c:v>1.383340231</c:v>
                      </c:pt>
                      <c:pt idx="1339">
                        <c:v>1.3783619380000001</c:v>
                      </c:pt>
                      <c:pt idx="1340">
                        <c:v>1.3734002780000001</c:v>
                      </c:pt>
                      <c:pt idx="1341">
                        <c:v>1.368455255</c:v>
                      </c:pt>
                      <c:pt idx="1342">
                        <c:v>1.3635268709999999</c:v>
                      </c:pt>
                      <c:pt idx="1343">
                        <c:v>1.3586151230000001</c:v>
                      </c:pt>
                      <c:pt idx="1344">
                        <c:v>1.3537200089999999</c:v>
                      </c:pt>
                    </c:numCache>
                  </c:numRef>
                </c:val>
                <c:extLst>
                  <c:ext xmlns:c16="http://schemas.microsoft.com/office/drawing/2014/chart" uri="{C3380CC4-5D6E-409C-BE32-E72D297353CC}">
                    <c16:uniqueId val="{00000003-77FE-435A-9278-0168D1C95007}"/>
                  </c:ext>
                </c:extLst>
              </c15:ser>
            </c15:filteredAreaSeries>
          </c:ext>
        </c:extLst>
      </c:areaChart>
      <c:catAx>
        <c:axId val="291952984"/>
        <c:scaling>
          <c:orientation val="minMax"/>
        </c:scaling>
        <c:delete val="0"/>
        <c:axPos val="b"/>
        <c:numFmt formatCode="General" sourceLinked="1"/>
        <c:majorTickMark val="none"/>
        <c:minorTickMark val="none"/>
        <c:tickLblPos val="none"/>
        <c:spPr>
          <a:noFill/>
          <a:ln w="19050" cap="flat" cmpd="sng" algn="ctr">
            <a:solidFill>
              <a:srgbClr val="001965"/>
            </a:solidFill>
            <a:round/>
          </a:ln>
          <a:effectLst/>
        </c:spPr>
        <c:txPr>
          <a:bodyPr rot="-60000000" spcFirstLastPara="1" vertOverflow="ellipsis" vert="horz" wrap="square" anchor="ctr" anchorCtr="1"/>
          <a:lstStyle/>
          <a:p>
            <a:pPr>
              <a:defRPr sz="1100" b="0" i="0" u="none" strike="noStrike" kern="1200" baseline="0">
                <a:solidFill>
                  <a:srgbClr val="001965"/>
                </a:solidFill>
                <a:latin typeface="+mn-lt"/>
                <a:ea typeface="+mn-ea"/>
                <a:cs typeface="+mn-cs"/>
              </a:defRPr>
            </a:pPr>
            <a:endParaRPr lang="en-US"/>
          </a:p>
        </c:txPr>
        <c:crossAx val="291954952"/>
        <c:crossesAt val="0"/>
        <c:auto val="0"/>
        <c:lblAlgn val="ctr"/>
        <c:lblOffset val="100"/>
        <c:noMultiLvlLbl val="1"/>
      </c:catAx>
      <c:valAx>
        <c:axId val="291954952"/>
        <c:scaling>
          <c:orientation val="minMax"/>
          <c:max val="4"/>
          <c:min val="-1"/>
        </c:scaling>
        <c:delete val="0"/>
        <c:axPos val="l"/>
        <c:numFmt formatCode="General" sourceLinked="1"/>
        <c:majorTickMark val="out"/>
        <c:minorTickMark val="none"/>
        <c:tickLblPos val="nextTo"/>
        <c:spPr>
          <a:noFill/>
          <a:ln w="19050" cap="flat" cmpd="sng" algn="ctr">
            <a:solidFill>
              <a:srgbClr val="001965"/>
            </a:solidFill>
            <a:round/>
          </a:ln>
          <a:effectLst/>
        </c:spPr>
        <c:txPr>
          <a:bodyPr rot="-60000000" spcFirstLastPara="1" vertOverflow="ellipsis" vert="horz" wrap="square" anchor="ctr" anchorCtr="1"/>
          <a:lstStyle/>
          <a:p>
            <a:pPr>
              <a:defRPr sz="1200" b="0" i="0" u="none" strike="noStrike" kern="1200" baseline="0">
                <a:solidFill>
                  <a:srgbClr val="001965"/>
                </a:solidFill>
                <a:latin typeface="+mn-lt"/>
                <a:ea typeface="+mn-ea"/>
                <a:cs typeface="+mn-cs"/>
              </a:defRPr>
            </a:pPr>
            <a:endParaRPr lang="en-US"/>
          </a:p>
        </c:txPr>
        <c:crossAx val="291952984"/>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50803012430817E-2"/>
          <c:y val="4.8852969347821601E-2"/>
          <c:w val="0.92608539541394985"/>
          <c:h val="0.90229406130435674"/>
        </c:manualLayout>
      </c:layout>
      <c:areaChart>
        <c:grouping val="standard"/>
        <c:varyColors val="0"/>
        <c:ser>
          <c:idx val="1"/>
          <c:order val="1"/>
          <c:tx>
            <c:strRef>
              <c:f>PKPD!$B$1</c:f>
              <c:strCache>
                <c:ptCount val="1"/>
                <c:pt idx="0">
                  <c:v>Glucose-lowering effect - Icodec (mg/kg/min)</c:v>
                </c:pt>
              </c:strCache>
            </c:strRef>
          </c:tx>
          <c:spPr>
            <a:gradFill flip="none" rotWithShape="1">
              <a:gsLst>
                <a:gs pos="0">
                  <a:srgbClr val="CCDEF6"/>
                </a:gs>
                <a:gs pos="20000">
                  <a:srgbClr val="99BDED"/>
                </a:gs>
                <a:gs pos="60000">
                  <a:srgbClr val="005AD2">
                    <a:alpha val="95000"/>
                  </a:srgbClr>
                </a:gs>
                <a:gs pos="40000">
                  <a:srgbClr val="3B97DE">
                    <a:alpha val="95000"/>
                  </a:srgbClr>
                </a:gs>
                <a:gs pos="83000">
                  <a:srgbClr val="144D78">
                    <a:alpha val="95000"/>
                  </a:srgbClr>
                </a:gs>
              </a:gsLst>
              <a:lin ang="0" scaled="1"/>
              <a:tileRect/>
            </a:gradFill>
            <a:ln w="19050">
              <a:solidFill>
                <a:srgbClr val="001965"/>
              </a:solidFill>
            </a:ln>
            <a:effectLst/>
          </c:spPr>
          <c:dPt>
            <c:idx val="0"/>
            <c:bubble3D val="0"/>
            <c:spPr>
              <a:gradFill flip="none" rotWithShape="1">
                <a:gsLst>
                  <a:gs pos="0">
                    <a:srgbClr val="CCDEF6"/>
                  </a:gs>
                  <a:gs pos="20000">
                    <a:srgbClr val="99BDED"/>
                  </a:gs>
                  <a:gs pos="60000">
                    <a:srgbClr val="005AD2">
                      <a:alpha val="95000"/>
                    </a:srgbClr>
                  </a:gs>
                  <a:gs pos="40000">
                    <a:srgbClr val="3B97DE">
                      <a:alpha val="95000"/>
                    </a:srgbClr>
                  </a:gs>
                  <a:gs pos="83000">
                    <a:srgbClr val="144D78">
                      <a:alpha val="95000"/>
                    </a:srgbClr>
                  </a:gs>
                </a:gsLst>
                <a:lin ang="0" scaled="1"/>
                <a:tileRect/>
              </a:gradFill>
              <a:ln w="19050" cap="rnd">
                <a:solidFill>
                  <a:srgbClr val="001965"/>
                </a:solidFill>
                <a:round/>
              </a:ln>
              <a:effectLst/>
            </c:spPr>
            <c:extLst>
              <c:ext xmlns:c16="http://schemas.microsoft.com/office/drawing/2014/chart" uri="{C3380CC4-5D6E-409C-BE32-E72D297353CC}">
                <c16:uniqueId val="{00000001-4C0A-42BC-9C03-B08E2560CEAF}"/>
              </c:ext>
            </c:extLst>
          </c:dPt>
          <c:cat>
            <c:numRef>
              <c:f>PKPD!$A$2:$A$842</c:f>
              <c:numCache>
                <c:formatCode>General</c:formatCode>
                <c:ptCount val="84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numCache>
            </c:numRef>
          </c:cat>
          <c:val>
            <c:numRef>
              <c:f>PKPD!$B$2:$B$842</c:f>
              <c:numCache>
                <c:formatCode>General</c:formatCode>
                <c:ptCount val="841"/>
                <c:pt idx="0">
                  <c:v>0</c:v>
                </c:pt>
                <c:pt idx="1">
                  <c:v>3.9957109999999999E-3</c:v>
                </c:pt>
                <c:pt idx="2">
                  <c:v>1.4850474000000001E-2</c:v>
                </c:pt>
                <c:pt idx="3">
                  <c:v>3.1087455E-2</c:v>
                </c:pt>
                <c:pt idx="4">
                  <c:v>5.1484608000000001E-2</c:v>
                </c:pt>
                <c:pt idx="5">
                  <c:v>7.5032231000000005E-2</c:v>
                </c:pt>
                <c:pt idx="6">
                  <c:v>0.10089983</c:v>
                </c:pt>
                <c:pt idx="7">
                  <c:v>0.12840344000000001</c:v>
                </c:pt>
                <c:pt idx="8">
                  <c:v>0.15698489400000001</c:v>
                </c:pt>
                <c:pt idx="9">
                  <c:v>0.186189192</c:v>
                </c:pt>
                <c:pt idx="10">
                  <c:v>0.21564735900000001</c:v>
                </c:pt>
                <c:pt idx="11">
                  <c:v>0.24506233599999999</c:v>
                </c:pt>
                <c:pt idx="12">
                  <c:v>0.27419674999999999</c:v>
                </c:pt>
                <c:pt idx="13">
                  <c:v>0.30286279999999999</c:v>
                </c:pt>
                <c:pt idx="14">
                  <c:v>0.33091367500000002</c:v>
                </c:pt>
                <c:pt idx="15">
                  <c:v>0.35823652700000003</c:v>
                </c:pt>
                <c:pt idx="16">
                  <c:v>0.38474655699999999</c:v>
                </c:pt>
                <c:pt idx="17">
                  <c:v>0.41038202699999998</c:v>
                </c:pt>
                <c:pt idx="18">
                  <c:v>0.43510012399999998</c:v>
                </c:pt>
                <c:pt idx="19">
                  <c:v>0.45887350399999999</c:v>
                </c:pt>
                <c:pt idx="20">
                  <c:v>0.48168740799999998</c:v>
                </c:pt>
                <c:pt idx="21">
                  <c:v>0.50353726200000004</c:v>
                </c:pt>
                <c:pt idx="22">
                  <c:v>0.52442667799999998</c:v>
                </c:pt>
                <c:pt idx="23">
                  <c:v>0.54436579399999996</c:v>
                </c:pt>
                <c:pt idx="24">
                  <c:v>0.56336989900000001</c:v>
                </c:pt>
                <c:pt idx="25">
                  <c:v>0.58145828499999996</c:v>
                </c:pt>
                <c:pt idx="26">
                  <c:v>0.59865331499999996</c:v>
                </c:pt>
                <c:pt idx="27">
                  <c:v>0.61497962900000003</c:v>
                </c:pt>
                <c:pt idx="28">
                  <c:v>0.630463518</c:v>
                </c:pt>
                <c:pt idx="29">
                  <c:v>0.64513239300000003</c:v>
                </c:pt>
                <c:pt idx="30">
                  <c:v>0.65901436000000002</c:v>
                </c:pt>
                <c:pt idx="31">
                  <c:v>0.67213786900000005</c:v>
                </c:pt>
                <c:pt idx="32">
                  <c:v>0.68453143400000005</c:v>
                </c:pt>
                <c:pt idx="33">
                  <c:v>0.69622340800000004</c:v>
                </c:pt>
                <c:pt idx="34">
                  <c:v>0.70724180599999997</c:v>
                </c:pt>
                <c:pt idx="35">
                  <c:v>0.71761415699999997</c:v>
                </c:pt>
                <c:pt idx="36">
                  <c:v>0.72736740099999997</c:v>
                </c:pt>
                <c:pt idx="37">
                  <c:v>0.73652780600000001</c:v>
                </c:pt>
                <c:pt idx="38">
                  <c:v>0.74512090200000003</c:v>
                </c:pt>
                <c:pt idx="39">
                  <c:v>0.75317143900000005</c:v>
                </c:pt>
                <c:pt idx="40">
                  <c:v>0.76070336199999999</c:v>
                </c:pt>
                <c:pt idx="41">
                  <c:v>0.76773978799999998</c:v>
                </c:pt>
                <c:pt idx="42">
                  <c:v>0.77430299999999996</c:v>
                </c:pt>
                <c:pt idx="43">
                  <c:v>0.78041444900000001</c:v>
                </c:pt>
                <c:pt idx="44">
                  <c:v>0.78609475699999998</c:v>
                </c:pt>
                <c:pt idx="45">
                  <c:v>0.79136373199999999</c:v>
                </c:pt>
                <c:pt idx="46">
                  <c:v>0.79624037800000003</c:v>
                </c:pt>
                <c:pt idx="47">
                  <c:v>0.80074291799999997</c:v>
                </c:pt>
                <c:pt idx="48">
                  <c:v>0.80488881099999998</c:v>
                </c:pt>
                <c:pt idx="49">
                  <c:v>0.80869477499999998</c:v>
                </c:pt>
                <c:pt idx="50">
                  <c:v>0.812176809</c:v>
                </c:pt>
                <c:pt idx="51">
                  <c:v>0.81535024099999998</c:v>
                </c:pt>
                <c:pt idx="52">
                  <c:v>0.81822964300000001</c:v>
                </c:pt>
                <c:pt idx="53">
                  <c:v>0.82082905100000003</c:v>
                </c:pt>
                <c:pt idx="54">
                  <c:v>0.82316182199999999</c:v>
                </c:pt>
                <c:pt idx="55">
                  <c:v>0.82524073600000003</c:v>
                </c:pt>
                <c:pt idx="56">
                  <c:v>0.82707799000000004</c:v>
                </c:pt>
                <c:pt idx="57">
                  <c:v>0.82868523100000002</c:v>
                </c:pt>
                <c:pt idx="58">
                  <c:v>0.83007357999999998</c:v>
                </c:pt>
                <c:pt idx="59">
                  <c:v>0.83125364999999996</c:v>
                </c:pt>
                <c:pt idx="60">
                  <c:v>0.83223557100000001</c:v>
                </c:pt>
                <c:pt idx="61">
                  <c:v>0.83302900999999996</c:v>
                </c:pt>
                <c:pt idx="62">
                  <c:v>0.83364319099999995</c:v>
                </c:pt>
                <c:pt idx="63">
                  <c:v>0.83408691400000001</c:v>
                </c:pt>
                <c:pt idx="64">
                  <c:v>0.83436857399999997</c:v>
                </c:pt>
                <c:pt idx="65">
                  <c:v>0.83449618000000003</c:v>
                </c:pt>
                <c:pt idx="66">
                  <c:v>0.83447736900000002</c:v>
                </c:pt>
                <c:pt idx="67">
                  <c:v>0.83431941799999998</c:v>
                </c:pt>
                <c:pt idx="68">
                  <c:v>0.83402930500000005</c:v>
                </c:pt>
                <c:pt idx="69">
                  <c:v>0.83361364400000004</c:v>
                </c:pt>
                <c:pt idx="70">
                  <c:v>0.83307873899999996</c:v>
                </c:pt>
                <c:pt idx="71">
                  <c:v>0.83243061799999996</c:v>
                </c:pt>
                <c:pt idx="72">
                  <c:v>0.83167503600000003</c:v>
                </c:pt>
                <c:pt idx="73">
                  <c:v>0.83081744700000004</c:v>
                </c:pt>
                <c:pt idx="74">
                  <c:v>0.82986309199999997</c:v>
                </c:pt>
                <c:pt idx="75">
                  <c:v>0.828816946</c:v>
                </c:pt>
                <c:pt idx="76">
                  <c:v>0.82768375299999997</c:v>
                </c:pt>
                <c:pt idx="77">
                  <c:v>0.82646805899999998</c:v>
                </c:pt>
                <c:pt idx="78">
                  <c:v>0.82517417199999998</c:v>
                </c:pt>
                <c:pt idx="79">
                  <c:v>0.82380619399999999</c:v>
                </c:pt>
                <c:pt idx="80">
                  <c:v>0.82236804799999996</c:v>
                </c:pt>
                <c:pt idx="81">
                  <c:v>0.82086347299999995</c:v>
                </c:pt>
                <c:pt idx="82">
                  <c:v>0.81929603100000004</c:v>
                </c:pt>
                <c:pt idx="83">
                  <c:v>0.81766911900000006</c:v>
                </c:pt>
                <c:pt idx="84">
                  <c:v>0.815985972</c:v>
                </c:pt>
                <c:pt idx="85">
                  <c:v>0.81424967500000001</c:v>
                </c:pt>
                <c:pt idx="86">
                  <c:v>0.81246317000000001</c:v>
                </c:pt>
                <c:pt idx="87">
                  <c:v>0.81062925699999999</c:v>
                </c:pt>
                <c:pt idx="88">
                  <c:v>0.80875060700000001</c:v>
                </c:pt>
                <c:pt idx="89">
                  <c:v>0.806829766</c:v>
                </c:pt>
                <c:pt idx="90">
                  <c:v>0.804869159</c:v>
                </c:pt>
                <c:pt idx="91">
                  <c:v>0.80287109599999995</c:v>
                </c:pt>
                <c:pt idx="92">
                  <c:v>0.80083778100000003</c:v>
                </c:pt>
                <c:pt idx="93">
                  <c:v>0.79877131000000001</c:v>
                </c:pt>
                <c:pt idx="94">
                  <c:v>0.79667368500000002</c:v>
                </c:pt>
                <c:pt idx="95">
                  <c:v>0.79454680899999997</c:v>
                </c:pt>
                <c:pt idx="96">
                  <c:v>0.79239249700000003</c:v>
                </c:pt>
                <c:pt idx="97">
                  <c:v>0.79021247900000002</c:v>
                </c:pt>
                <c:pt idx="98">
                  <c:v>0.78800840299999997</c:v>
                </c:pt>
                <c:pt idx="99">
                  <c:v>0.78578183599999996</c:v>
                </c:pt>
                <c:pt idx="100">
                  <c:v>0.78353427499999995</c:v>
                </c:pt>
                <c:pt idx="101">
                  <c:v>0.78126714200000003</c:v>
                </c:pt>
                <c:pt idx="102">
                  <c:v>0.77898179400000001</c:v>
                </c:pt>
                <c:pt idx="103">
                  <c:v>0.77667952399999995</c:v>
                </c:pt>
                <c:pt idx="104">
                  <c:v>0.77436156099999998</c:v>
                </c:pt>
                <c:pt idx="105">
                  <c:v>0.77202907600000004</c:v>
                </c:pt>
                <c:pt idx="106">
                  <c:v>0.76968318499999999</c:v>
                </c:pt>
                <c:pt idx="107">
                  <c:v>0.76732495000000001</c:v>
                </c:pt>
                <c:pt idx="108">
                  <c:v>0.76495538299999999</c:v>
                </c:pt>
                <c:pt idx="109">
                  <c:v>0.76257544600000005</c:v>
                </c:pt>
                <c:pt idx="110">
                  <c:v>0.760186056</c:v>
                </c:pt>
                <c:pt idx="111">
                  <c:v>0.75778808600000003</c:v>
                </c:pt>
                <c:pt idx="112">
                  <c:v>0.75538236400000003</c:v>
                </c:pt>
                <c:pt idx="113">
                  <c:v>0.752969683</c:v>
                </c:pt>
                <c:pt idx="114">
                  <c:v>0.75055079400000002</c:v>
                </c:pt>
                <c:pt idx="115">
                  <c:v>0.74812641300000005</c:v>
                </c:pt>
                <c:pt idx="116">
                  <c:v>0.74569722100000002</c:v>
                </c:pt>
                <c:pt idx="117">
                  <c:v>0.74326386499999997</c:v>
                </c:pt>
                <c:pt idx="118">
                  <c:v>0.74082696100000001</c:v>
                </c:pt>
                <c:pt idx="119">
                  <c:v>0.73838709599999997</c:v>
                </c:pt>
                <c:pt idx="120">
                  <c:v>0.73594482800000005</c:v>
                </c:pt>
                <c:pt idx="121">
                  <c:v>0.73350068499999999</c:v>
                </c:pt>
                <c:pt idx="122">
                  <c:v>0.731055173</c:v>
                </c:pt>
                <c:pt idx="123">
                  <c:v>0.72860877000000002</c:v>
                </c:pt>
                <c:pt idx="124">
                  <c:v>0.72616192999999996</c:v>
                </c:pt>
                <c:pt idx="125">
                  <c:v>0.72371508799999995</c:v>
                </c:pt>
                <c:pt idx="126">
                  <c:v>0.72126865399999995</c:v>
                </c:pt>
                <c:pt idx="127">
                  <c:v>0.71882301800000004</c:v>
                </c:pt>
                <c:pt idx="128">
                  <c:v>0.716378552</c:v>
                </c:pt>
                <c:pt idx="129">
                  <c:v>0.713935608</c:v>
                </c:pt>
                <c:pt idx="130">
                  <c:v>0.71149452000000002</c:v>
                </c:pt>
                <c:pt idx="131">
                  <c:v>0.70905560499999998</c:v>
                </c:pt>
                <c:pt idx="132">
                  <c:v>0.70661916599999997</c:v>
                </c:pt>
                <c:pt idx="133">
                  <c:v>0.70418548700000005</c:v>
                </c:pt>
                <c:pt idx="134">
                  <c:v>0.70175483999999999</c:v>
                </c:pt>
                <c:pt idx="135">
                  <c:v>0.69932748300000003</c:v>
                </c:pt>
                <c:pt idx="136">
                  <c:v>0.69690365799999998</c:v>
                </c:pt>
                <c:pt idx="137">
                  <c:v>0.69448359699999995</c:v>
                </c:pt>
                <c:pt idx="138">
                  <c:v>0.69206751799999999</c:v>
                </c:pt>
                <c:pt idx="139">
                  <c:v>0.68965562899999999</c:v>
                </c:pt>
                <c:pt idx="140">
                  <c:v>0.68724812700000004</c:v>
                </c:pt>
                <c:pt idx="141">
                  <c:v>0.68484519600000004</c:v>
                </c:pt>
                <c:pt idx="142">
                  <c:v>0.68244701299999999</c:v>
                </c:pt>
                <c:pt idx="143">
                  <c:v>0.68005374399999996</c:v>
                </c:pt>
                <c:pt idx="144">
                  <c:v>0.67766554499999998</c:v>
                </c:pt>
                <c:pt idx="145">
                  <c:v>0.67528256600000003</c:v>
                </c:pt>
                <c:pt idx="146">
                  <c:v>0.67290494499999998</c:v>
                </c:pt>
                <c:pt idx="147">
                  <c:v>0.67053281600000003</c:v>
                </c:pt>
                <c:pt idx="148">
                  <c:v>0.66816630300000002</c:v>
                </c:pt>
                <c:pt idx="149">
                  <c:v>0.66580552400000004</c:v>
                </c:pt>
                <c:pt idx="150">
                  <c:v>0.66345058899999998</c:v>
                </c:pt>
                <c:pt idx="151">
                  <c:v>0.66110160299999998</c:v>
                </c:pt>
                <c:pt idx="152">
                  <c:v>0.65875866400000005</c:v>
                </c:pt>
                <c:pt idx="153">
                  <c:v>0.65642186300000005</c:v>
                </c:pt>
                <c:pt idx="154">
                  <c:v>0.65409128699999997</c:v>
                </c:pt>
                <c:pt idx="155">
                  <c:v>0.65176701699999995</c:v>
                </c:pt>
                <c:pt idx="156">
                  <c:v>0.64944913000000004</c:v>
                </c:pt>
                <c:pt idx="157">
                  <c:v>0.64713769700000001</c:v>
                </c:pt>
                <c:pt idx="158">
                  <c:v>0.64483278399999999</c:v>
                </c:pt>
                <c:pt idx="159">
                  <c:v>0.64253445300000001</c:v>
                </c:pt>
                <c:pt idx="160">
                  <c:v>0.64024276199999997</c:v>
                </c:pt>
                <c:pt idx="161">
                  <c:v>0.63795776500000001</c:v>
                </c:pt>
                <c:pt idx="162">
                  <c:v>0.63567951199999995</c:v>
                </c:pt>
                <c:pt idx="163">
                  <c:v>0.63340805</c:v>
                </c:pt>
                <c:pt idx="164">
                  <c:v>0.63114342199999995</c:v>
                </c:pt>
                <c:pt idx="165">
                  <c:v>0.62888566800000001</c:v>
                </c:pt>
                <c:pt idx="166">
                  <c:v>0.62663482299999995</c:v>
                </c:pt>
                <c:pt idx="167">
                  <c:v>0.62439092200000001</c:v>
                </c:pt>
                <c:pt idx="168">
                  <c:v>0.62215399599999999</c:v>
                </c:pt>
                <c:pt idx="169">
                  <c:v>0.62391978299999995</c:v>
                </c:pt>
                <c:pt idx="170">
                  <c:v>0.63255165000000002</c:v>
                </c:pt>
                <c:pt idx="171">
                  <c:v>0.64657278600000001</c:v>
                </c:pt>
                <c:pt idx="172">
                  <c:v>0.66476116600000001</c:v>
                </c:pt>
                <c:pt idx="173">
                  <c:v>0.68610710600000002</c:v>
                </c:pt>
                <c:pt idx="174">
                  <c:v>0.70978012899999998</c:v>
                </c:pt>
                <c:pt idx="175">
                  <c:v>0.73509628400000004</c:v>
                </c:pt>
                <c:pt idx="176">
                  <c:v>0.76149741599999998</c:v>
                </c:pt>
                <c:pt idx="177">
                  <c:v>0.78852853700000003</c:v>
                </c:pt>
                <c:pt idx="178">
                  <c:v>0.81582067999999996</c:v>
                </c:pt>
                <c:pt idx="179">
                  <c:v>0.84307679199999996</c:v>
                </c:pt>
                <c:pt idx="180">
                  <c:v>0.87005950799999998</c:v>
                </c:pt>
                <c:pt idx="181">
                  <c:v>0.89658102900000003</c:v>
                </c:pt>
                <c:pt idx="182">
                  <c:v>0.92249454900000005</c:v>
                </c:pt>
                <c:pt idx="183">
                  <c:v>0.94768722100000002</c:v>
                </c:pt>
                <c:pt idx="184">
                  <c:v>0.97207424499999995</c:v>
                </c:pt>
                <c:pt idx="185">
                  <c:v>0.99559388199999999</c:v>
                </c:pt>
                <c:pt idx="186">
                  <c:v>1.0182033180000001</c:v>
                </c:pt>
                <c:pt idx="187">
                  <c:v>1.0398752060000001</c:v>
                </c:pt>
                <c:pt idx="188">
                  <c:v>1.06059478</c:v>
                </c:pt>
                <c:pt idx="189">
                  <c:v>1.0803574629999999</c:v>
                </c:pt>
                <c:pt idx="190">
                  <c:v>1.09916686</c:v>
                </c:pt>
                <c:pt idx="191">
                  <c:v>1.117033103</c:v>
                </c:pt>
                <c:pt idx="192">
                  <c:v>1.133971471</c:v>
                </c:pt>
                <c:pt idx="193">
                  <c:v>1.150001249</c:v>
                </c:pt>
                <c:pt idx="194">
                  <c:v>1.165144789</c:v>
                </c:pt>
                <c:pt idx="195">
                  <c:v>1.179426723</c:v>
                </c:pt>
                <c:pt idx="196">
                  <c:v>1.1928733279999999</c:v>
                </c:pt>
                <c:pt idx="197">
                  <c:v>1.205512006</c:v>
                </c:pt>
                <c:pt idx="198">
                  <c:v>1.2173708489999999</c:v>
                </c:pt>
                <c:pt idx="199">
                  <c:v>1.2284782940000001</c:v>
                </c:pt>
                <c:pt idx="200">
                  <c:v>1.238862844</c:v>
                </c:pt>
                <c:pt idx="201">
                  <c:v>1.2485528370000001</c:v>
                </c:pt>
                <c:pt idx="202">
                  <c:v>1.2575762720000001</c:v>
                </c:pt>
                <c:pt idx="203">
                  <c:v>1.2659606649999999</c:v>
                </c:pt>
                <c:pt idx="204">
                  <c:v>1.2737329420000001</c:v>
                </c:pt>
                <c:pt idx="205">
                  <c:v>1.280919352</c:v>
                </c:pt>
                <c:pt idx="206">
                  <c:v>1.287545411</c:v>
                </c:pt>
                <c:pt idx="207">
                  <c:v>1.2936358530000001</c:v>
                </c:pt>
                <c:pt idx="208">
                  <c:v>1.2992146040000001</c:v>
                </c:pt>
                <c:pt idx="209">
                  <c:v>1.304304766</c:v>
                </c:pt>
                <c:pt idx="210">
                  <c:v>1.3089286040000001</c:v>
                </c:pt>
                <c:pt idx="211">
                  <c:v>1.3131075510000001</c:v>
                </c:pt>
                <c:pt idx="212">
                  <c:v>1.316862212</c:v>
                </c:pt>
                <c:pt idx="213">
                  <c:v>1.3202123750000001</c:v>
                </c:pt>
                <c:pt idx="214">
                  <c:v>1.3231770279999999</c:v>
                </c:pt>
                <c:pt idx="215">
                  <c:v>1.325774373</c:v>
                </c:pt>
                <c:pt idx="216">
                  <c:v>1.3280218509999999</c:v>
                </c:pt>
                <c:pt idx="217">
                  <c:v>1.329936161</c:v>
                </c:pt>
                <c:pt idx="218">
                  <c:v>1.331533283</c:v>
                </c:pt>
                <c:pt idx="219">
                  <c:v>1.332828525</c:v>
                </c:pt>
                <c:pt idx="220">
                  <c:v>1.33383644</c:v>
                </c:pt>
                <c:pt idx="221">
                  <c:v>1.334571043</c:v>
                </c:pt>
                <c:pt idx="222">
                  <c:v>1.3350456719999999</c:v>
                </c:pt>
                <c:pt idx="223">
                  <c:v>1.335273087</c:v>
                </c:pt>
                <c:pt idx="224">
                  <c:v>1.3352654660000001</c:v>
                </c:pt>
                <c:pt idx="225">
                  <c:v>1.335034434</c:v>
                </c:pt>
                <c:pt idx="226">
                  <c:v>1.3345910919999999</c:v>
                </c:pt>
                <c:pt idx="227">
                  <c:v>1.3339460320000001</c:v>
                </c:pt>
                <c:pt idx="228">
                  <c:v>1.3331093650000001</c:v>
                </c:pt>
                <c:pt idx="229">
                  <c:v>1.3320907369999999</c:v>
                </c:pt>
                <c:pt idx="230">
                  <c:v>1.3308993499999999</c:v>
                </c:pt>
                <c:pt idx="231">
                  <c:v>1.3295439849999999</c:v>
                </c:pt>
                <c:pt idx="232">
                  <c:v>1.3280330149999999</c:v>
                </c:pt>
                <c:pt idx="233">
                  <c:v>1.3263744289999999</c:v>
                </c:pt>
                <c:pt idx="234">
                  <c:v>1.3245758430000001</c:v>
                </c:pt>
                <c:pt idx="235">
                  <c:v>1.3226445120000001</c:v>
                </c:pt>
                <c:pt idx="236">
                  <c:v>1.3205873939999999</c:v>
                </c:pt>
                <c:pt idx="237">
                  <c:v>1.318411083</c:v>
                </c:pt>
                <c:pt idx="238">
                  <c:v>1.31612186</c:v>
                </c:pt>
                <c:pt idx="239">
                  <c:v>1.3137257330000001</c:v>
                </c:pt>
                <c:pt idx="240">
                  <c:v>1.3112284359999999</c:v>
                </c:pt>
                <c:pt idx="241">
                  <c:v>1.3086354019999999</c:v>
                </c:pt>
                <c:pt idx="242">
                  <c:v>1.3059518510000001</c:v>
                </c:pt>
                <c:pt idx="243">
                  <c:v>1.3031827359999999</c:v>
                </c:pt>
                <c:pt idx="244">
                  <c:v>1.3003327819999999</c:v>
                </c:pt>
                <c:pt idx="245">
                  <c:v>1.297406512</c:v>
                </c:pt>
                <c:pt idx="246">
                  <c:v>1.2944082139999999</c:v>
                </c:pt>
                <c:pt idx="247">
                  <c:v>1.291341968</c:v>
                </c:pt>
                <c:pt idx="248">
                  <c:v>1.2882116779999999</c:v>
                </c:pt>
                <c:pt idx="249">
                  <c:v>1.28502106</c:v>
                </c:pt>
                <c:pt idx="250">
                  <c:v>1.2817736559999999</c:v>
                </c:pt>
                <c:pt idx="251">
                  <c:v>1.2784728409999999</c:v>
                </c:pt>
                <c:pt idx="252">
                  <c:v>1.27512183</c:v>
                </c:pt>
                <c:pt idx="253">
                  <c:v>1.271723688</c:v>
                </c:pt>
                <c:pt idx="254">
                  <c:v>1.268281335</c:v>
                </c:pt>
                <c:pt idx="255">
                  <c:v>1.2647975499999999</c:v>
                </c:pt>
                <c:pt idx="256">
                  <c:v>1.261274985</c:v>
                </c:pt>
                <c:pt idx="257">
                  <c:v>1.2577161619999999</c:v>
                </c:pt>
                <c:pt idx="258">
                  <c:v>1.2541234880000001</c:v>
                </c:pt>
                <c:pt idx="259">
                  <c:v>1.250499252</c:v>
                </c:pt>
                <c:pt idx="260">
                  <c:v>1.246845636</c:v>
                </c:pt>
                <c:pt idx="261">
                  <c:v>1.243164717</c:v>
                </c:pt>
                <c:pt idx="262">
                  <c:v>1.2394584749999999</c:v>
                </c:pt>
                <c:pt idx="263">
                  <c:v>1.2357287939999999</c:v>
                </c:pt>
                <c:pt idx="264">
                  <c:v>1.231977468</c:v>
                </c:pt>
                <c:pt idx="265">
                  <c:v>1.2282062060000001</c:v>
                </c:pt>
                <c:pt idx="266">
                  <c:v>1.2244166350000001</c:v>
                </c:pt>
                <c:pt idx="267">
                  <c:v>1.2206103049999999</c:v>
                </c:pt>
                <c:pt idx="268">
                  <c:v>1.2167886880000001</c:v>
                </c:pt>
                <c:pt idx="269">
                  <c:v>1.2129531899999999</c:v>
                </c:pt>
                <c:pt idx="270">
                  <c:v>1.2091051450000001</c:v>
                </c:pt>
                <c:pt idx="271">
                  <c:v>1.2052458269999999</c:v>
                </c:pt>
                <c:pt idx="272">
                  <c:v>1.201376445</c:v>
                </c:pt>
                <c:pt idx="273">
                  <c:v>1.197498151</c:v>
                </c:pt>
                <c:pt idx="274">
                  <c:v>1.193612039</c:v>
                </c:pt>
                <c:pt idx="275">
                  <c:v>1.189719153</c:v>
                </c:pt>
                <c:pt idx="276">
                  <c:v>1.185820484</c:v>
                </c:pt>
                <c:pt idx="277">
                  <c:v>1.181916974</c:v>
                </c:pt>
                <c:pt idx="278">
                  <c:v>1.1780095209999999</c:v>
                </c:pt>
                <c:pt idx="279">
                  <c:v>1.1740989770000001</c:v>
                </c:pt>
                <c:pt idx="280">
                  <c:v>1.170186154</c:v>
                </c:pt>
                <c:pt idx="281">
                  <c:v>1.166271821</c:v>
                </c:pt>
                <c:pt idx="282">
                  <c:v>1.162356712</c:v>
                </c:pt>
                <c:pt idx="283">
                  <c:v>1.158441523</c:v>
                </c:pt>
                <c:pt idx="284">
                  <c:v>1.1545269149999999</c:v>
                </c:pt>
                <c:pt idx="285">
                  <c:v>1.150613517</c:v>
                </c:pt>
                <c:pt idx="286">
                  <c:v>1.146701926</c:v>
                </c:pt>
                <c:pt idx="287">
                  <c:v>1.1427927090000001</c:v>
                </c:pt>
                <c:pt idx="288">
                  <c:v>1.138886404</c:v>
                </c:pt>
                <c:pt idx="289">
                  <c:v>1.1349835210000001</c:v>
                </c:pt>
                <c:pt idx="290">
                  <c:v>1.1310845460000001</c:v>
                </c:pt>
                <c:pt idx="291">
                  <c:v>1.127189939</c:v>
                </c:pt>
                <c:pt idx="292">
                  <c:v>1.1233001359999999</c:v>
                </c:pt>
                <c:pt idx="293">
                  <c:v>1.1194155509999999</c:v>
                </c:pt>
                <c:pt idx="294">
                  <c:v>1.1155365770000001</c:v>
                </c:pt>
                <c:pt idx="295">
                  <c:v>1.1116635850000001</c:v>
                </c:pt>
                <c:pt idx="296">
                  <c:v>1.1077969270000001</c:v>
                </c:pt>
                <c:pt idx="297">
                  <c:v>1.1039369370000001</c:v>
                </c:pt>
                <c:pt idx="298">
                  <c:v>1.100083932</c:v>
                </c:pt>
                <c:pt idx="299">
                  <c:v>1.0962382100000001</c:v>
                </c:pt>
                <c:pt idx="300">
                  <c:v>1.092400053</c:v>
                </c:pt>
                <c:pt idx="301">
                  <c:v>1.0885697299999999</c:v>
                </c:pt>
                <c:pt idx="302">
                  <c:v>1.0847474939999999</c:v>
                </c:pt>
                <c:pt idx="303">
                  <c:v>1.080933583</c:v>
                </c:pt>
                <c:pt idx="304">
                  <c:v>1.0771282230000001</c:v>
                </c:pt>
                <c:pt idx="305">
                  <c:v>1.0733316260000001</c:v>
                </c:pt>
                <c:pt idx="306">
                  <c:v>1.069543994</c:v>
                </c:pt>
                <c:pt idx="307">
                  <c:v>1.0657655159999999</c:v>
                </c:pt>
                <c:pt idx="308">
                  <c:v>1.061996371</c:v>
                </c:pt>
                <c:pt idx="309">
                  <c:v>1.058236725</c:v>
                </c:pt>
                <c:pt idx="310">
                  <c:v>1.054486738</c:v>
                </c:pt>
                <c:pt idx="311">
                  <c:v>1.0507465570000001</c:v>
                </c:pt>
                <c:pt idx="312">
                  <c:v>1.0470163219999999</c:v>
                </c:pt>
                <c:pt idx="313">
                  <c:v>1.0432961629999999</c:v>
                </c:pt>
                <c:pt idx="314">
                  <c:v>1.0395862039999999</c:v>
                </c:pt>
                <c:pt idx="315">
                  <c:v>1.0358865589999999</c:v>
                </c:pt>
                <c:pt idx="316">
                  <c:v>1.032197335</c:v>
                </c:pt>
                <c:pt idx="317">
                  <c:v>1.028518633</c:v>
                </c:pt>
                <c:pt idx="318">
                  <c:v>1.0248505450000001</c:v>
                </c:pt>
                <c:pt idx="319">
                  <c:v>1.0211931590000001</c:v>
                </c:pt>
                <c:pt idx="320">
                  <c:v>1.0175465560000001</c:v>
                </c:pt>
                <c:pt idx="321">
                  <c:v>1.0139108109999999</c:v>
                </c:pt>
                <c:pt idx="322">
                  <c:v>1.0102859930000001</c:v>
                </c:pt>
                <c:pt idx="323">
                  <c:v>1.006672166</c:v>
                </c:pt>
                <c:pt idx="324">
                  <c:v>1.003069389</c:v>
                </c:pt>
                <c:pt idx="325">
                  <c:v>0.99947771799999996</c:v>
                </c:pt>
                <c:pt idx="326">
                  <c:v>0.99589720000000004</c:v>
                </c:pt>
                <c:pt idx="327">
                  <c:v>0.99232788299999997</c:v>
                </c:pt>
                <c:pt idx="328">
                  <c:v>0.98876980699999995</c:v>
                </c:pt>
                <c:pt idx="329">
                  <c:v>0.98522300900000004</c:v>
                </c:pt>
                <c:pt idx="330">
                  <c:v>0.98168752299999995</c:v>
                </c:pt>
                <c:pt idx="331">
                  <c:v>0.97816337900000006</c:v>
                </c:pt>
                <c:pt idx="332">
                  <c:v>0.97465060299999995</c:v>
                </c:pt>
                <c:pt idx="333">
                  <c:v>0.97114921899999995</c:v>
                </c:pt>
                <c:pt idx="334">
                  <c:v>0.96765924800000003</c:v>
                </c:pt>
                <c:pt idx="335">
                  <c:v>0.96418070499999997</c:v>
                </c:pt>
                <c:pt idx="336">
                  <c:v>0.96071360699999997</c:v>
                </c:pt>
                <c:pt idx="337">
                  <c:v>0.961253676</c:v>
                </c:pt>
                <c:pt idx="338">
                  <c:v>0.968664262</c:v>
                </c:pt>
                <c:pt idx="339">
                  <c:v>0.981468538</c:v>
                </c:pt>
                <c:pt idx="340">
                  <c:v>0.998444463</c:v>
                </c:pt>
                <c:pt idx="341">
                  <c:v>1.0185823380000001</c:v>
                </c:pt>
                <c:pt idx="342">
                  <c:v>1.0410516679999999</c:v>
                </c:pt>
                <c:pt idx="343">
                  <c:v>1.0651684889999999</c:v>
                </c:pt>
                <c:pt idx="344">
                  <c:v>1.090374628</c:v>
                </c:pt>
                <c:pt idx="345">
                  <c:v>1.1162150829999999</c:v>
                </c:pt>
                <c:pt idx="346">
                  <c:v>1.142320869</c:v>
                </c:pt>
                <c:pt idx="347">
                  <c:v>1.1683949199999999</c:v>
                </c:pt>
                <c:pt idx="348">
                  <c:v>1.1941998540000001</c:v>
                </c:pt>
                <c:pt idx="349">
                  <c:v>1.2195478580000001</c:v>
                </c:pt>
                <c:pt idx="350">
                  <c:v>1.244292108</c:v>
                </c:pt>
                <c:pt idx="351">
                  <c:v>1.2683197429999999</c:v>
                </c:pt>
                <c:pt idx="352">
                  <c:v>1.2915459490000001</c:v>
                </c:pt>
                <c:pt idx="353">
                  <c:v>1.3139089690000001</c:v>
                </c:pt>
                <c:pt idx="354">
                  <c:v>1.3353659760000001</c:v>
                </c:pt>
                <c:pt idx="355">
                  <c:v>1.3558896060000001</c:v>
                </c:pt>
                <c:pt idx="356">
                  <c:v>1.375465081</c:v>
                </c:pt>
                <c:pt idx="357">
                  <c:v>1.3940878059999999</c:v>
                </c:pt>
                <c:pt idx="358">
                  <c:v>1.411761372</c:v>
                </c:pt>
                <c:pt idx="359">
                  <c:v>1.428495896</c:v>
                </c:pt>
                <c:pt idx="360">
                  <c:v>1.4443066419999999</c:v>
                </c:pt>
                <c:pt idx="361">
                  <c:v>1.459212881</c:v>
                </c:pt>
                <c:pt idx="362">
                  <c:v>1.4732369489999999</c:v>
                </c:pt>
                <c:pt idx="363">
                  <c:v>1.486403463</c:v>
                </c:pt>
                <c:pt idx="364">
                  <c:v>1.4987386869999999</c:v>
                </c:pt>
                <c:pt idx="365">
                  <c:v>1.510270008</c:v>
                </c:pt>
                <c:pt idx="366">
                  <c:v>1.5210255020000001</c:v>
                </c:pt>
                <c:pt idx="367">
                  <c:v>1.5310335939999999</c:v>
                </c:pt>
                <c:pt idx="368">
                  <c:v>1.54032277</c:v>
                </c:pt>
                <c:pt idx="369">
                  <c:v>1.5489213550000001</c:v>
                </c:pt>
                <c:pt idx="370">
                  <c:v>1.556857333</c:v>
                </c:pt>
                <c:pt idx="371">
                  <c:v>1.5641582060000001</c:v>
                </c:pt>
                <c:pt idx="372">
                  <c:v>1.570850885</c:v>
                </c:pt>
                <c:pt idx="373">
                  <c:v>1.5769616070000001</c:v>
                </c:pt>
                <c:pt idx="374">
                  <c:v>1.582515871</c:v>
                </c:pt>
                <c:pt idx="375">
                  <c:v>1.587538399</c:v>
                </c:pt>
                <c:pt idx="376">
                  <c:v>1.592053103</c:v>
                </c:pt>
                <c:pt idx="377">
                  <c:v>1.5960830690000001</c:v>
                </c:pt>
                <c:pt idx="378">
                  <c:v>1.59965055</c:v>
                </c:pt>
                <c:pt idx="379">
                  <c:v>1.602776964</c:v>
                </c:pt>
                <c:pt idx="380">
                  <c:v>1.6054829020000001</c:v>
                </c:pt>
                <c:pt idx="381">
                  <c:v>1.60778814</c:v>
                </c:pt>
                <c:pt idx="382">
                  <c:v>1.6097116499999999</c:v>
                </c:pt>
                <c:pt idx="383">
                  <c:v>1.6112716220000001</c:v>
                </c:pt>
                <c:pt idx="384">
                  <c:v>1.6124854820000001</c:v>
                </c:pt>
                <c:pt idx="385">
                  <c:v>1.613369917</c:v>
                </c:pt>
                <c:pt idx="386">
                  <c:v>1.613940892</c:v>
                </c:pt>
                <c:pt idx="387">
                  <c:v>1.6142137009999999</c:v>
                </c:pt>
                <c:pt idx="388">
                  <c:v>1.614202887</c:v>
                </c:pt>
                <c:pt idx="389">
                  <c:v>1.6139224480000001</c:v>
                </c:pt>
                <c:pt idx="390">
                  <c:v>1.6133857089999999</c:v>
                </c:pt>
                <c:pt idx="391">
                  <c:v>1.6126054190000001</c:v>
                </c:pt>
                <c:pt idx="392">
                  <c:v>1.61159374</c:v>
                </c:pt>
                <c:pt idx="393">
                  <c:v>1.610362286</c:v>
                </c:pt>
                <c:pt idx="394">
                  <c:v>1.608922143</c:v>
                </c:pt>
                <c:pt idx="395">
                  <c:v>1.6072838920000001</c:v>
                </c:pt>
                <c:pt idx="396">
                  <c:v>1.605457629</c:v>
                </c:pt>
                <c:pt idx="397">
                  <c:v>1.6034529870000001</c:v>
                </c:pt>
                <c:pt idx="398">
                  <c:v>1.601279157</c:v>
                </c:pt>
                <c:pt idx="399">
                  <c:v>1.598944905</c:v>
                </c:pt>
                <c:pt idx="400">
                  <c:v>1.5964585929999999</c:v>
                </c:pt>
                <c:pt idx="401">
                  <c:v>1.5938281949999999</c:v>
                </c:pt>
                <c:pt idx="402">
                  <c:v>1.591061316</c:v>
                </c:pt>
                <c:pt idx="403">
                  <c:v>1.588165198</c:v>
                </c:pt>
                <c:pt idx="404">
                  <c:v>1.5851467850000001</c:v>
                </c:pt>
                <c:pt idx="405">
                  <c:v>1.58201266</c:v>
                </c:pt>
                <c:pt idx="406">
                  <c:v>1.57876909</c:v>
                </c:pt>
                <c:pt idx="407">
                  <c:v>1.575422071</c:v>
                </c:pt>
                <c:pt idx="408">
                  <c:v>1.5719773260000001</c:v>
                </c:pt>
                <c:pt idx="409">
                  <c:v>1.568440273</c:v>
                </c:pt>
                <c:pt idx="410">
                  <c:v>1.5648161199999999</c:v>
                </c:pt>
                <c:pt idx="411">
                  <c:v>1.56110981</c:v>
                </c:pt>
                <c:pt idx="412">
                  <c:v>1.5573260529999999</c:v>
                </c:pt>
                <c:pt idx="413">
                  <c:v>1.5534693610000001</c:v>
                </c:pt>
                <c:pt idx="414">
                  <c:v>1.5495440089999999</c:v>
                </c:pt>
                <c:pt idx="415">
                  <c:v>1.5455540670000001</c:v>
                </c:pt>
                <c:pt idx="416">
                  <c:v>1.541503423</c:v>
                </c:pt>
                <c:pt idx="417">
                  <c:v>1.5373957840000001</c:v>
                </c:pt>
                <c:pt idx="418">
                  <c:v>1.533234679</c:v>
                </c:pt>
                <c:pt idx="419">
                  <c:v>1.5290234709999999</c:v>
                </c:pt>
                <c:pt idx="420">
                  <c:v>1.5247653640000001</c:v>
                </c:pt>
                <c:pt idx="421">
                  <c:v>1.520463409</c:v>
                </c:pt>
                <c:pt idx="422">
                  <c:v>1.516120514</c:v>
                </c:pt>
                <c:pt idx="423">
                  <c:v>1.5117394500000001</c:v>
                </c:pt>
                <c:pt idx="424">
                  <c:v>1.5073228519999999</c:v>
                </c:pt>
                <c:pt idx="425">
                  <c:v>1.5028732339999999</c:v>
                </c:pt>
                <c:pt idx="426">
                  <c:v>1.4983929899999999</c:v>
                </c:pt>
                <c:pt idx="427">
                  <c:v>1.493884397</c:v>
                </c:pt>
                <c:pt idx="428">
                  <c:v>1.4893496260000001</c:v>
                </c:pt>
                <c:pt idx="429">
                  <c:v>1.484790743</c:v>
                </c:pt>
                <c:pt idx="430">
                  <c:v>1.4802097139999999</c:v>
                </c:pt>
                <c:pt idx="431">
                  <c:v>1.4756084140000001</c:v>
                </c:pt>
                <c:pt idx="432">
                  <c:v>1.4709886240000001</c:v>
                </c:pt>
                <c:pt idx="433">
                  <c:v>1.4663520430000001</c:v>
                </c:pt>
                <c:pt idx="434">
                  <c:v>1.4617002859999999</c:v>
                </c:pt>
                <c:pt idx="435">
                  <c:v>1.4570348900000001</c:v>
                </c:pt>
                <c:pt idx="436">
                  <c:v>1.4523573190000001</c:v>
                </c:pt>
                <c:pt idx="437">
                  <c:v>1.447668964</c:v>
                </c:pt>
                <c:pt idx="438">
                  <c:v>1.4429711510000001</c:v>
                </c:pt>
                <c:pt idx="439">
                  <c:v>1.438265141</c:v>
                </c:pt>
                <c:pt idx="440">
                  <c:v>1.4335521330000001</c:v>
                </c:pt>
                <c:pt idx="441">
                  <c:v>1.428833266</c:v>
                </c:pt>
                <c:pt idx="442">
                  <c:v>1.4241096259999999</c:v>
                </c:pt>
                <c:pt idx="443">
                  <c:v>1.419382243</c:v>
                </c:pt>
                <c:pt idx="444">
                  <c:v>1.4146520979999999</c:v>
                </c:pt>
                <c:pt idx="445">
                  <c:v>1.409920123</c:v>
                </c:pt>
                <c:pt idx="446">
                  <c:v>1.405187204</c:v>
                </c:pt>
                <c:pt idx="447">
                  <c:v>1.4004541829999999</c:v>
                </c:pt>
                <c:pt idx="448">
                  <c:v>1.3957218600000001</c:v>
                </c:pt>
                <c:pt idx="449">
                  <c:v>1.390990994</c:v>
                </c:pt>
                <c:pt idx="450">
                  <c:v>1.3862623089999999</c:v>
                </c:pt>
                <c:pt idx="451">
                  <c:v>1.3815364889999999</c:v>
                </c:pt>
                <c:pt idx="452">
                  <c:v>1.376814185</c:v>
                </c:pt>
                <c:pt idx="453">
                  <c:v>1.3720960149999999</c:v>
                </c:pt>
                <c:pt idx="454">
                  <c:v>1.367382565</c:v>
                </c:pt>
                <c:pt idx="455">
                  <c:v>1.362674393</c:v>
                </c:pt>
                <c:pt idx="456">
                  <c:v>1.3579720239999999</c:v>
                </c:pt>
                <c:pt idx="457">
                  <c:v>1.353275961</c:v>
                </c:pt>
                <c:pt idx="458">
                  <c:v>1.3485866769999999</c:v>
                </c:pt>
                <c:pt idx="459">
                  <c:v>1.3439046219999999</c:v>
                </c:pt>
                <c:pt idx="460">
                  <c:v>1.3392302220000001</c:v>
                </c:pt>
                <c:pt idx="461">
                  <c:v>1.334563881</c:v>
                </c:pt>
                <c:pt idx="462">
                  <c:v>1.329905981</c:v>
                </c:pt>
                <c:pt idx="463">
                  <c:v>1.3252568819999999</c:v>
                </c:pt>
                <c:pt idx="464">
                  <c:v>1.320616928</c:v>
                </c:pt>
                <c:pt idx="465">
                  <c:v>1.315986442</c:v>
                </c:pt>
                <c:pt idx="466">
                  <c:v>1.311365729</c:v>
                </c:pt>
                <c:pt idx="467">
                  <c:v>1.306755079</c:v>
                </c:pt>
                <c:pt idx="468">
                  <c:v>1.302154765</c:v>
                </c:pt>
                <c:pt idx="469">
                  <c:v>1.2975650430000001</c:v>
                </c:pt>
                <c:pt idx="470">
                  <c:v>1.2929861570000001</c:v>
                </c:pt>
                <c:pt idx="471">
                  <c:v>1.288418335</c:v>
                </c:pt>
                <c:pt idx="472">
                  <c:v>1.2838617939999999</c:v>
                </c:pt>
                <c:pt idx="473">
                  <c:v>1.279316737</c:v>
                </c:pt>
                <c:pt idx="474">
                  <c:v>1.2747833529999999</c:v>
                </c:pt>
                <c:pt idx="475">
                  <c:v>1.2702618240000001</c:v>
                </c:pt>
                <c:pt idx="476">
                  <c:v>1.265752317</c:v>
                </c:pt>
                <c:pt idx="477">
                  <c:v>1.2612549900000001</c:v>
                </c:pt>
                <c:pt idx="478">
                  <c:v>1.256769993</c:v>
                </c:pt>
                <c:pt idx="479">
                  <c:v>1.252297462</c:v>
                </c:pt>
                <c:pt idx="480">
                  <c:v>1.24783753</c:v>
                </c:pt>
                <c:pt idx="481">
                  <c:v>1.2433903150000001</c:v>
                </c:pt>
                <c:pt idx="482">
                  <c:v>1.2389559320000001</c:v>
                </c:pt>
                <c:pt idx="483">
                  <c:v>1.234534486</c:v>
                </c:pt>
                <c:pt idx="484">
                  <c:v>1.230126074</c:v>
                </c:pt>
                <c:pt idx="485">
                  <c:v>1.2257307879999999</c:v>
                </c:pt>
                <c:pt idx="486">
                  <c:v>1.22134871</c:v>
                </c:pt>
                <c:pt idx="487">
                  <c:v>1.21697992</c:v>
                </c:pt>
                <c:pt idx="488">
                  <c:v>1.2126244879999999</c:v>
                </c:pt>
                <c:pt idx="489">
                  <c:v>1.208282479</c:v>
                </c:pt>
                <c:pt idx="490">
                  <c:v>1.203953955</c:v>
                </c:pt>
                <c:pt idx="491">
                  <c:v>1.1996389700000001</c:v>
                </c:pt>
                <c:pt idx="492">
                  <c:v>1.195337573</c:v>
                </c:pt>
                <c:pt idx="493">
                  <c:v>1.1910498110000001</c:v>
                </c:pt>
                <c:pt idx="494">
                  <c:v>1.1867757240000001</c:v>
                </c:pt>
                <c:pt idx="495">
                  <c:v>1.182515347</c:v>
                </c:pt>
                <c:pt idx="496">
                  <c:v>1.178268713</c:v>
                </c:pt>
                <c:pt idx="497">
                  <c:v>1.1740358500000001</c:v>
                </c:pt>
                <c:pt idx="498">
                  <c:v>1.169816784</c:v>
                </c:pt>
                <c:pt idx="499">
                  <c:v>1.1656115339999999</c:v>
                </c:pt>
                <c:pt idx="500">
                  <c:v>1.1614201179999999</c:v>
                </c:pt>
                <c:pt idx="501">
                  <c:v>1.157242551</c:v>
                </c:pt>
                <c:pt idx="502">
                  <c:v>1.153078845</c:v>
                </c:pt>
                <c:pt idx="503">
                  <c:v>1.148929007</c:v>
                </c:pt>
                <c:pt idx="504">
                  <c:v>1.144793043</c:v>
                </c:pt>
                <c:pt idx="505">
                  <c:v>1.1446666679999999</c:v>
                </c:pt>
                <c:pt idx="506">
                  <c:v>1.151413223</c:v>
                </c:pt>
                <c:pt idx="507">
                  <c:v>1.1635558720000001</c:v>
                </c:pt>
                <c:pt idx="508">
                  <c:v>1.1798725649999999</c:v>
                </c:pt>
                <c:pt idx="509">
                  <c:v>1.1993535950000001</c:v>
                </c:pt>
                <c:pt idx="510">
                  <c:v>1.221168459</c:v>
                </c:pt>
                <c:pt idx="511">
                  <c:v>1.2446331820000001</c:v>
                </c:pt>
                <c:pt idx="512">
                  <c:v>1.2691895849999999</c:v>
                </c:pt>
                <c:pt idx="513">
                  <c:v>1.2943826549999999</c:v>
                </c:pt>
                <c:pt idx="514">
                  <c:v>1.319843401</c:v>
                </c:pt>
                <c:pt idx="515">
                  <c:v>1.3452747469999999</c:v>
                </c:pt>
                <c:pt idx="516">
                  <c:v>1.3704393020000001</c:v>
                </c:pt>
                <c:pt idx="517">
                  <c:v>1.3951492459999999</c:v>
                </c:pt>
                <c:pt idx="518">
                  <c:v>1.4192577470000001</c:v>
                </c:pt>
                <c:pt idx="519">
                  <c:v>1.4426519330000001</c:v>
                </c:pt>
                <c:pt idx="520">
                  <c:v>1.465246984</c:v>
                </c:pt>
                <c:pt idx="521">
                  <c:v>1.486981135</c:v>
                </c:pt>
                <c:pt idx="522">
                  <c:v>1.5078115489999999</c:v>
                </c:pt>
                <c:pt idx="523">
                  <c:v>1.527710855</c:v>
                </c:pt>
                <c:pt idx="524">
                  <c:v>1.546664265</c:v>
                </c:pt>
                <c:pt idx="525">
                  <c:v>1.5646671780000001</c:v>
                </c:pt>
                <c:pt idx="526">
                  <c:v>1.5817231759999999</c:v>
                </c:pt>
                <c:pt idx="527">
                  <c:v>1.597842368</c:v>
                </c:pt>
                <c:pt idx="528">
                  <c:v>1.6130400090000001</c:v>
                </c:pt>
                <c:pt idx="529">
                  <c:v>1.627335363</c:v>
                </c:pt>
                <c:pt idx="530">
                  <c:v>1.640750758</c:v>
                </c:pt>
                <c:pt idx="531">
                  <c:v>1.6533108030000001</c:v>
                </c:pt>
                <c:pt idx="532">
                  <c:v>1.665041754</c:v>
                </c:pt>
                <c:pt idx="533">
                  <c:v>1.675970988</c:v>
                </c:pt>
                <c:pt idx="534">
                  <c:v>1.6861265759999999</c:v>
                </c:pt>
                <c:pt idx="535">
                  <c:v>1.6955369339999999</c:v>
                </c:pt>
                <c:pt idx="536">
                  <c:v>1.7042305390000001</c:v>
                </c:pt>
                <c:pt idx="537">
                  <c:v>1.7122357100000001</c:v>
                </c:pt>
                <c:pt idx="538">
                  <c:v>1.719580423</c:v>
                </c:pt>
                <c:pt idx="539">
                  <c:v>1.7262921710000001</c:v>
                </c:pt>
                <c:pt idx="540">
                  <c:v>1.7323978579999999</c:v>
                </c:pt>
                <c:pt idx="541">
                  <c:v>1.737923712</c:v>
                </c:pt>
                <c:pt idx="542">
                  <c:v>1.742895227</c:v>
                </c:pt>
                <c:pt idx="543">
                  <c:v>1.7473371150000001</c:v>
                </c:pt>
                <c:pt idx="544">
                  <c:v>1.751273281</c:v>
                </c:pt>
                <c:pt idx="545">
                  <c:v>1.7547268039999999</c:v>
                </c:pt>
                <c:pt idx="546">
                  <c:v>1.7577199290000001</c:v>
                </c:pt>
                <c:pt idx="547">
                  <c:v>1.7602740670000001</c:v>
                </c:pt>
                <c:pt idx="548">
                  <c:v>1.7624097999999999</c:v>
                </c:pt>
                <c:pt idx="549">
                  <c:v>1.7641468979999999</c:v>
                </c:pt>
                <c:pt idx="550">
                  <c:v>1.7655043239999999</c:v>
                </c:pt>
                <c:pt idx="551">
                  <c:v>1.7665002620000001</c:v>
                </c:pt>
                <c:pt idx="552">
                  <c:v>1.7671521299999999</c:v>
                </c:pt>
                <c:pt idx="553">
                  <c:v>1.7674766070000001</c:v>
                </c:pt>
                <c:pt idx="554">
                  <c:v>1.7674896529999999</c:v>
                </c:pt>
                <c:pt idx="555">
                  <c:v>1.767206552</c:v>
                </c:pt>
                <c:pt idx="556">
                  <c:v>1.766641839</c:v>
                </c:pt>
                <c:pt idx="557">
                  <c:v>1.765809508</c:v>
                </c:pt>
                <c:pt idx="558">
                  <c:v>1.764722876</c:v>
                </c:pt>
                <c:pt idx="559">
                  <c:v>1.7633946819999999</c:v>
                </c:pt>
                <c:pt idx="560">
                  <c:v>1.7618370830000001</c:v>
                </c:pt>
                <c:pt idx="561">
                  <c:v>1.760061686</c:v>
                </c:pt>
                <c:pt idx="562">
                  <c:v>1.758079569</c:v>
                </c:pt>
                <c:pt idx="563">
                  <c:v>1.755901307</c:v>
                </c:pt>
                <c:pt idx="564">
                  <c:v>1.7535369869999999</c:v>
                </c:pt>
                <c:pt idx="565">
                  <c:v>1.750996236</c:v>
                </c:pt>
                <c:pt idx="566">
                  <c:v>1.7482882390000001</c:v>
                </c:pt>
                <c:pt idx="567">
                  <c:v>1.745421753</c:v>
                </c:pt>
                <c:pt idx="568">
                  <c:v>1.742405134</c:v>
                </c:pt>
                <c:pt idx="569">
                  <c:v>1.7392463490000001</c:v>
                </c:pt>
                <c:pt idx="570">
                  <c:v>1.735952996</c:v>
                </c:pt>
                <c:pt idx="571">
                  <c:v>1.7325323100000001</c:v>
                </c:pt>
                <c:pt idx="572">
                  <c:v>1.728991229</c:v>
                </c:pt>
                <c:pt idx="573">
                  <c:v>1.7253363260000001</c:v>
                </c:pt>
                <c:pt idx="574">
                  <c:v>1.721573866</c:v>
                </c:pt>
                <c:pt idx="575">
                  <c:v>1.717709835</c:v>
                </c:pt>
                <c:pt idx="576">
                  <c:v>1.713749948</c:v>
                </c:pt>
                <c:pt idx="577">
                  <c:v>1.7096996200000001</c:v>
                </c:pt>
                <c:pt idx="578">
                  <c:v>1.70556405</c:v>
                </c:pt>
                <c:pt idx="579">
                  <c:v>1.701348174</c:v>
                </c:pt>
                <c:pt idx="580">
                  <c:v>1.6970566949999999</c:v>
                </c:pt>
                <c:pt idx="581">
                  <c:v>1.6926941209999999</c:v>
                </c:pt>
                <c:pt idx="582">
                  <c:v>1.6882647180000001</c:v>
                </c:pt>
                <c:pt idx="583">
                  <c:v>1.683772549</c:v>
                </c:pt>
                <c:pt idx="584">
                  <c:v>1.6792214969999999</c:v>
                </c:pt>
                <c:pt idx="585">
                  <c:v>1.674615261</c:v>
                </c:pt>
                <c:pt idx="586">
                  <c:v>1.6699573649999999</c:v>
                </c:pt>
                <c:pt idx="587">
                  <c:v>1.6652511640000001</c:v>
                </c:pt>
                <c:pt idx="588">
                  <c:v>1.6604998559999999</c:v>
                </c:pt>
                <c:pt idx="589">
                  <c:v>1.6557064859999999</c:v>
                </c:pt>
                <c:pt idx="590">
                  <c:v>1.6508739560000001</c:v>
                </c:pt>
                <c:pt idx="591">
                  <c:v>1.646005027</c:v>
                </c:pt>
                <c:pt idx="592">
                  <c:v>1.6411023330000001</c:v>
                </c:pt>
                <c:pt idx="593">
                  <c:v>1.636168378</c:v>
                </c:pt>
                <c:pt idx="594">
                  <c:v>1.63120555</c:v>
                </c:pt>
                <c:pt idx="595">
                  <c:v>1.6262161209999999</c:v>
                </c:pt>
                <c:pt idx="596">
                  <c:v>1.621202254</c:v>
                </c:pt>
                <c:pt idx="597">
                  <c:v>1.6161660090000001</c:v>
                </c:pt>
                <c:pt idx="598">
                  <c:v>1.6111093480000001</c:v>
                </c:pt>
                <c:pt idx="599">
                  <c:v>1.6060341359999999</c:v>
                </c:pt>
                <c:pt idx="600">
                  <c:v>1.6009421509999999</c:v>
                </c:pt>
                <c:pt idx="601">
                  <c:v>1.595835085</c:v>
                </c:pt>
                <c:pt idx="602">
                  <c:v>1.590714545</c:v>
                </c:pt>
                <c:pt idx="603">
                  <c:v>1.585582064</c:v>
                </c:pt>
                <c:pt idx="604">
                  <c:v>1.5804390989999999</c:v>
                </c:pt>
                <c:pt idx="605">
                  <c:v>1.5752870349999999</c:v>
                </c:pt>
                <c:pt idx="606">
                  <c:v>1.5701271919999999</c:v>
                </c:pt>
                <c:pt idx="607">
                  <c:v>1.564960825</c:v>
                </c:pt>
                <c:pt idx="608">
                  <c:v>1.559789125</c:v>
                </c:pt>
                <c:pt idx="609">
                  <c:v>1.5546132290000001</c:v>
                </c:pt>
                <c:pt idx="610">
                  <c:v>1.549434212</c:v>
                </c:pt>
                <c:pt idx="611">
                  <c:v>1.5442531020000001</c:v>
                </c:pt>
                <c:pt idx="612">
                  <c:v>1.539070873</c:v>
                </c:pt>
                <c:pt idx="613">
                  <c:v>1.5338884509999999</c:v>
                </c:pt>
                <c:pt idx="614">
                  <c:v>1.528706715</c:v>
                </c:pt>
                <c:pt idx="615">
                  <c:v>1.5235265019999999</c:v>
                </c:pt>
                <c:pt idx="616">
                  <c:v>1.518348606</c:v>
                </c:pt>
                <c:pt idx="617">
                  <c:v>1.5131737810000001</c:v>
                </c:pt>
                <c:pt idx="618">
                  <c:v>1.508002743</c:v>
                </c:pt>
                <c:pt idx="619">
                  <c:v>1.5028361720000001</c:v>
                </c:pt>
                <c:pt idx="620">
                  <c:v>1.4976747130000001</c:v>
                </c:pt>
                <c:pt idx="621">
                  <c:v>1.4925189780000001</c:v>
                </c:pt>
                <c:pt idx="622">
                  <c:v>1.4873695469999999</c:v>
                </c:pt>
                <c:pt idx="623">
                  <c:v>1.4822269720000001</c:v>
                </c:pt>
                <c:pt idx="624">
                  <c:v>1.477091774</c:v>
                </c:pt>
                <c:pt idx="625">
                  <c:v>1.471964448</c:v>
                </c:pt>
                <c:pt idx="626">
                  <c:v>1.466845462</c:v>
                </c:pt>
                <c:pt idx="627">
                  <c:v>1.4617352610000001</c:v>
                </c:pt>
                <c:pt idx="628">
                  <c:v>1.456634266</c:v>
                </c:pt>
                <c:pt idx="629">
                  <c:v>1.451542873</c:v>
                </c:pt>
                <c:pt idx="630">
                  <c:v>1.4464614600000001</c:v>
                </c:pt>
                <c:pt idx="631">
                  <c:v>1.4413903830000001</c:v>
                </c:pt>
                <c:pt idx="632">
                  <c:v>1.436329977</c:v>
                </c:pt>
                <c:pt idx="633">
                  <c:v>1.431280562</c:v>
                </c:pt>
                <c:pt idx="634">
                  <c:v>1.426242437</c:v>
                </c:pt>
                <c:pt idx="635">
                  <c:v>1.4212158859999999</c:v>
                </c:pt>
                <c:pt idx="636">
                  <c:v>1.4162011750000001</c:v>
                </c:pt>
                <c:pt idx="637">
                  <c:v>1.4111985579999999</c:v>
                </c:pt>
                <c:pt idx="638">
                  <c:v>1.406208272</c:v>
                </c:pt>
                <c:pt idx="639">
                  <c:v>1.4012305389999999</c:v>
                </c:pt>
                <c:pt idx="640">
                  <c:v>1.396265571</c:v>
                </c:pt>
                <c:pt idx="641">
                  <c:v>1.3913135649999999</c:v>
                </c:pt>
                <c:pt idx="642">
                  <c:v>1.3863747070000001</c:v>
                </c:pt>
                <c:pt idx="643">
                  <c:v>1.3814491710000001</c:v>
                </c:pt>
                <c:pt idx="644">
                  <c:v>1.376537119</c:v>
                </c:pt>
                <c:pt idx="645">
                  <c:v>1.3716387059999999</c:v>
                </c:pt>
                <c:pt idx="646">
                  <c:v>1.3667540730000001</c:v>
                </c:pt>
                <c:pt idx="647">
                  <c:v>1.361883355</c:v>
                </c:pt>
                <c:pt idx="648">
                  <c:v>1.357026676</c:v>
                </c:pt>
                <c:pt idx="649">
                  <c:v>1.352184152</c:v>
                </c:pt>
                <c:pt idx="650">
                  <c:v>1.34735589</c:v>
                </c:pt>
                <c:pt idx="651">
                  <c:v>1.342541991</c:v>
                </c:pt>
                <c:pt idx="652">
                  <c:v>1.3377425469999999</c:v>
                </c:pt>
                <c:pt idx="653">
                  <c:v>1.3329576439999999</c:v>
                </c:pt>
                <c:pt idx="654">
                  <c:v>1.3281873609999999</c:v>
                </c:pt>
                <c:pt idx="655">
                  <c:v>1.3234317710000001</c:v>
                </c:pt>
                <c:pt idx="656">
                  <c:v>1.318690938</c:v>
                </c:pt>
                <c:pt idx="657">
                  <c:v>1.3139649259999999</c:v>
                </c:pt>
                <c:pt idx="658">
                  <c:v>1.3092537870000001</c:v>
                </c:pt>
                <c:pt idx="659">
                  <c:v>1.3045575730000001</c:v>
                </c:pt>
                <c:pt idx="660">
                  <c:v>1.2998763280000001</c:v>
                </c:pt>
                <c:pt idx="661">
                  <c:v>1.295210092</c:v>
                </c:pt>
                <c:pt idx="662">
                  <c:v>1.290558901</c:v>
                </c:pt>
                <c:pt idx="663">
                  <c:v>1.285922786</c:v>
                </c:pt>
                <c:pt idx="664">
                  <c:v>1.2813017739999999</c:v>
                </c:pt>
                <c:pt idx="665">
                  <c:v>1.276695889</c:v>
                </c:pt>
                <c:pt idx="666">
                  <c:v>1.2721051510000001</c:v>
                </c:pt>
                <c:pt idx="667">
                  <c:v>1.267529575</c:v>
                </c:pt>
                <c:pt idx="668">
                  <c:v>1.2629691729999999</c:v>
                </c:pt>
                <c:pt idx="669">
                  <c:v>1.258423957</c:v>
                </c:pt>
                <c:pt idx="670">
                  <c:v>1.253893932</c:v>
                </c:pt>
                <c:pt idx="671">
                  <c:v>1.2493791009999999</c:v>
                </c:pt>
                <c:pt idx="672">
                  <c:v>1.244879466</c:v>
                </c:pt>
                <c:pt idx="673">
                  <c:v>1.244390737</c:v>
                </c:pt>
                <c:pt idx="674">
                  <c:v>1.2507762490000001</c:v>
                </c:pt>
                <c:pt idx="675">
                  <c:v>1.2625591629999999</c:v>
                </c:pt>
                <c:pt idx="676">
                  <c:v>1.278517423</c:v>
                </c:pt>
                <c:pt idx="677">
                  <c:v>1.2976413179999999</c:v>
                </c:pt>
                <c:pt idx="678">
                  <c:v>1.319100339</c:v>
                </c:pt>
                <c:pt idx="679">
                  <c:v>1.3422105090000001</c:v>
                </c:pt>
                <c:pt idx="680">
                  <c:v>1.3664136410000001</c:v>
                </c:pt>
                <c:pt idx="681">
                  <c:v>1.3912547200000001</c:v>
                </c:pt>
                <c:pt idx="682">
                  <c:v>1.416364749</c:v>
                </c:pt>
                <c:pt idx="683">
                  <c:v>1.441446647</c:v>
                </c:pt>
                <c:pt idx="684">
                  <c:v>1.4662630210000001</c:v>
                </c:pt>
                <c:pt idx="685">
                  <c:v>1.490626043</c:v>
                </c:pt>
                <c:pt idx="686">
                  <c:v>1.5143888780000001</c:v>
                </c:pt>
                <c:pt idx="687">
                  <c:v>1.5374386499999999</c:v>
                </c:pt>
                <c:pt idx="688">
                  <c:v>1.559690534</c:v>
                </c:pt>
                <c:pt idx="689">
                  <c:v>1.5810827599999999</c:v>
                </c:pt>
                <c:pt idx="690">
                  <c:v>1.6015724870000001</c:v>
                </c:pt>
                <c:pt idx="691">
                  <c:v>1.6211323390000001</c:v>
                </c:pt>
                <c:pt idx="692">
                  <c:v>1.6397475260000001</c:v>
                </c:pt>
                <c:pt idx="693">
                  <c:v>1.6574134380000001</c:v>
                </c:pt>
                <c:pt idx="694">
                  <c:v>1.6741336570000001</c:v>
                </c:pt>
                <c:pt idx="695">
                  <c:v>1.689918284</c:v>
                </c:pt>
                <c:pt idx="696">
                  <c:v>1.7047825729999999</c:v>
                </c:pt>
                <c:pt idx="697">
                  <c:v>1.7187457799999999</c:v>
                </c:pt>
                <c:pt idx="698">
                  <c:v>1.7318302320000001</c:v>
                </c:pt>
                <c:pt idx="699">
                  <c:v>1.7440605309999999</c:v>
                </c:pt>
                <c:pt idx="700">
                  <c:v>1.75546293</c:v>
                </c:pt>
                <c:pt idx="701">
                  <c:v>1.766064802</c:v>
                </c:pt>
                <c:pt idx="702">
                  <c:v>1.775894214</c:v>
                </c:pt>
                <c:pt idx="703">
                  <c:v>1.7849795749999999</c:v>
                </c:pt>
                <c:pt idx="704">
                  <c:v>1.793349361</c:v>
                </c:pt>
                <c:pt idx="705">
                  <c:v>1.801031885</c:v>
                </c:pt>
                <c:pt idx="706">
                  <c:v>1.808055118</c:v>
                </c:pt>
                <c:pt idx="707">
                  <c:v>1.8144465519999999</c:v>
                </c:pt>
                <c:pt idx="708">
                  <c:v>1.820233083</c:v>
                </c:pt>
                <c:pt idx="709">
                  <c:v>1.8254409380000001</c:v>
                </c:pt>
                <c:pt idx="710">
                  <c:v>1.830095604</c:v>
                </c:pt>
                <c:pt idx="711">
                  <c:v>1.83422179</c:v>
                </c:pt>
                <c:pt idx="712">
                  <c:v>1.837843398</c:v>
                </c:pt>
                <c:pt idx="713">
                  <c:v>1.840983501</c:v>
                </c:pt>
                <c:pt idx="714">
                  <c:v>1.843664341</c:v>
                </c:pt>
                <c:pt idx="715">
                  <c:v>1.8459073239999999</c:v>
                </c:pt>
                <c:pt idx="716">
                  <c:v>1.8477330300000001</c:v>
                </c:pt>
                <c:pt idx="717">
                  <c:v>1.849161222</c:v>
                </c:pt>
                <c:pt idx="718">
                  <c:v>1.8502108610000001</c:v>
                </c:pt>
                <c:pt idx="719">
                  <c:v>1.850900126</c:v>
                </c:pt>
                <c:pt idx="720">
                  <c:v>1.8512464319999999</c:v>
                </c:pt>
                <c:pt idx="721">
                  <c:v>1.851266453</c:v>
                </c:pt>
                <c:pt idx="722">
                  <c:v>1.8509761440000001</c:v>
                </c:pt>
                <c:pt idx="723">
                  <c:v>1.8503907879999999</c:v>
                </c:pt>
                <c:pt idx="724">
                  <c:v>1.8495249140000001</c:v>
                </c:pt>
                <c:pt idx="725">
                  <c:v>1.848392512</c:v>
                </c:pt>
                <c:pt idx="726">
                  <c:v>1.847006895</c:v>
                </c:pt>
                <c:pt idx="727">
                  <c:v>1.8453807980000001</c:v>
                </c:pt>
                <c:pt idx="728">
                  <c:v>1.843526376</c:v>
                </c:pt>
                <c:pt idx="729">
                  <c:v>1.84145523</c:v>
                </c:pt>
                <c:pt idx="730">
                  <c:v>1.839178435</c:v>
                </c:pt>
                <c:pt idx="731">
                  <c:v>1.8367065600000001</c:v>
                </c:pt>
                <c:pt idx="732">
                  <c:v>1.834049692</c:v>
                </c:pt>
                <c:pt idx="733">
                  <c:v>1.831217452</c:v>
                </c:pt>
                <c:pt idx="734">
                  <c:v>1.8282190199999999</c:v>
                </c:pt>
                <c:pt idx="735">
                  <c:v>1.825063152</c:v>
                </c:pt>
                <c:pt idx="736">
                  <c:v>1.8217581979999999</c:v>
                </c:pt>
                <c:pt idx="737">
                  <c:v>1.818312122</c:v>
                </c:pt>
                <c:pt idx="738">
                  <c:v>1.8147325190000001</c:v>
                </c:pt>
                <c:pt idx="739">
                  <c:v>1.8110266180000001</c:v>
                </c:pt>
                <c:pt idx="740">
                  <c:v>1.807201354</c:v>
                </c:pt>
                <c:pt idx="741">
                  <c:v>1.8032632989999999</c:v>
                </c:pt>
                <c:pt idx="742">
                  <c:v>1.799218711</c:v>
                </c:pt>
                <c:pt idx="743">
                  <c:v>1.795073573</c:v>
                </c:pt>
                <c:pt idx="744">
                  <c:v>1.7908335980000001</c:v>
                </c:pt>
                <c:pt idx="745">
                  <c:v>1.786504195</c:v>
                </c:pt>
                <c:pt idx="746">
                  <c:v>1.7820905600000001</c:v>
                </c:pt>
                <c:pt idx="747">
                  <c:v>1.7775976259999999</c:v>
                </c:pt>
                <c:pt idx="748">
                  <c:v>1.773030093</c:v>
                </c:pt>
                <c:pt idx="749">
                  <c:v>1.7683924639999999</c:v>
                </c:pt>
                <c:pt idx="750">
                  <c:v>1.7636890009999999</c:v>
                </c:pt>
                <c:pt idx="751">
                  <c:v>1.758923765</c:v>
                </c:pt>
                <c:pt idx="752">
                  <c:v>1.754100634</c:v>
                </c:pt>
                <c:pt idx="753">
                  <c:v>1.7492233049999999</c:v>
                </c:pt>
                <c:pt idx="754">
                  <c:v>1.7442952970000001</c:v>
                </c:pt>
                <c:pt idx="755">
                  <c:v>1.7393199619999999</c:v>
                </c:pt>
                <c:pt idx="756">
                  <c:v>1.734300494</c:v>
                </c:pt>
                <c:pt idx="757">
                  <c:v>1.7292399350000001</c:v>
                </c:pt>
                <c:pt idx="758">
                  <c:v>1.724141183</c:v>
                </c:pt>
                <c:pt idx="759">
                  <c:v>1.7190069969999999</c:v>
                </c:pt>
                <c:pt idx="760">
                  <c:v>1.713840005</c:v>
                </c:pt>
                <c:pt idx="761">
                  <c:v>1.7086427099999999</c:v>
                </c:pt>
                <c:pt idx="762">
                  <c:v>1.7034174950000001</c:v>
                </c:pt>
                <c:pt idx="763">
                  <c:v>1.6981666280000001</c:v>
                </c:pt>
                <c:pt idx="764">
                  <c:v>1.6928922710000001</c:v>
                </c:pt>
                <c:pt idx="765">
                  <c:v>1.687596479</c:v>
                </c:pt>
                <c:pt idx="766">
                  <c:v>1.68228121</c:v>
                </c:pt>
                <c:pt idx="767">
                  <c:v>1.676948326</c:v>
                </c:pt>
                <c:pt idx="768">
                  <c:v>1.671599603</c:v>
                </c:pt>
                <c:pt idx="769">
                  <c:v>1.666236727</c:v>
                </c:pt>
                <c:pt idx="770">
                  <c:v>1.660861304</c:v>
                </c:pt>
                <c:pt idx="771">
                  <c:v>1.655474863</c:v>
                </c:pt>
                <c:pt idx="772">
                  <c:v>1.6500788559999999</c:v>
                </c:pt>
                <c:pt idx="773">
                  <c:v>1.644674668</c:v>
                </c:pt>
                <c:pt idx="774">
                  <c:v>1.639263613</c:v>
                </c:pt>
                <c:pt idx="775">
                  <c:v>1.633846943</c:v>
                </c:pt>
                <c:pt idx="776">
                  <c:v>1.6284258469999999</c:v>
                </c:pt>
                <c:pt idx="777">
                  <c:v>1.623001457</c:v>
                </c:pt>
                <c:pt idx="778">
                  <c:v>1.617574847</c:v>
                </c:pt>
                <c:pt idx="779">
                  <c:v>1.61214704</c:v>
                </c:pt>
                <c:pt idx="780">
                  <c:v>1.6067190069999999</c:v>
                </c:pt>
                <c:pt idx="781">
                  <c:v>1.6012916699999999</c:v>
                </c:pt>
                <c:pt idx="782">
                  <c:v>1.595865906</c:v>
                </c:pt>
                <c:pt idx="783">
                  <c:v>1.590442549</c:v>
                </c:pt>
                <c:pt idx="784">
                  <c:v>1.58502239</c:v>
                </c:pt>
                <c:pt idx="785">
                  <c:v>1.5796061779999999</c:v>
                </c:pt>
                <c:pt idx="786">
                  <c:v>1.574194627</c:v>
                </c:pt>
                <c:pt idx="787">
                  <c:v>1.5687884139999999</c:v>
                </c:pt>
                <c:pt idx="788">
                  <c:v>1.5633881810000001</c:v>
                </c:pt>
                <c:pt idx="789">
                  <c:v>1.557994536</c:v>
                </c:pt>
                <c:pt idx="790">
                  <c:v>1.552608056</c:v>
                </c:pt>
                <c:pt idx="791">
                  <c:v>1.54722929</c:v>
                </c:pt>
                <c:pt idx="792">
                  <c:v>1.541858757</c:v>
                </c:pt>
                <c:pt idx="793">
                  <c:v>1.5364969470000001</c:v>
                </c:pt>
                <c:pt idx="794">
                  <c:v>1.5311443280000001</c:v>
                </c:pt>
                <c:pt idx="795">
                  <c:v>1.525801338</c:v>
                </c:pt>
                <c:pt idx="796">
                  <c:v>1.5204683969999999</c:v>
                </c:pt>
                <c:pt idx="797">
                  <c:v>1.5151458980000001</c:v>
                </c:pt>
                <c:pt idx="798">
                  <c:v>1.509834216</c:v>
                </c:pt>
                <c:pt idx="799">
                  <c:v>1.5045337029999999</c:v>
                </c:pt>
                <c:pt idx="800">
                  <c:v>1.499244692</c:v>
                </c:pt>
                <c:pt idx="801">
                  <c:v>1.4939674999999999</c:v>
                </c:pt>
                <c:pt idx="802">
                  <c:v>1.488702422</c:v>
                </c:pt>
                <c:pt idx="803">
                  <c:v>1.48344974</c:v>
                </c:pt>
                <c:pt idx="804">
                  <c:v>1.4782097169999999</c:v>
                </c:pt>
                <c:pt idx="805">
                  <c:v>1.4729826029999999</c:v>
                </c:pt>
                <c:pt idx="806">
                  <c:v>1.4677686329999999</c:v>
                </c:pt>
                <c:pt idx="807">
                  <c:v>1.462568026</c:v>
                </c:pt>
                <c:pt idx="808">
                  <c:v>1.457380991</c:v>
                </c:pt>
                <c:pt idx="809">
                  <c:v>1.452207722</c:v>
                </c:pt>
                <c:pt idx="810">
                  <c:v>1.4470484020000001</c:v>
                </c:pt>
                <c:pt idx="811">
                  <c:v>1.4419032009999999</c:v>
                </c:pt>
                <c:pt idx="812">
                  <c:v>1.4367722810000001</c:v>
                </c:pt>
                <c:pt idx="813">
                  <c:v>1.4316557919999999</c:v>
                </c:pt>
                <c:pt idx="814">
                  <c:v>1.4265538719999999</c:v>
                </c:pt>
                <c:pt idx="815">
                  <c:v>1.4214666540000001</c:v>
                </c:pt>
                <c:pt idx="816">
                  <c:v>1.416394259</c:v>
                </c:pt>
                <c:pt idx="817">
                  <c:v>1.4113367990000001</c:v>
                </c:pt>
                <c:pt idx="818">
                  <c:v>1.4062943800000001</c:v>
                </c:pt>
                <c:pt idx="819">
                  <c:v>1.4012671000000001</c:v>
                </c:pt>
                <c:pt idx="820">
                  <c:v>1.3962550469999999</c:v>
                </c:pt>
                <c:pt idx="821">
                  <c:v>1.3912583039999999</c:v>
                </c:pt>
                <c:pt idx="822">
                  <c:v>1.386276949</c:v>
                </c:pt>
                <c:pt idx="823">
                  <c:v>1.3813110500000001</c:v>
                </c:pt>
                <c:pt idx="824">
                  <c:v>1.37636067</c:v>
                </c:pt>
                <c:pt idx="825">
                  <c:v>1.3714258690000001</c:v>
                </c:pt>
                <c:pt idx="826">
                  <c:v>1.366506698</c:v>
                </c:pt>
                <c:pt idx="827">
                  <c:v>1.361603205</c:v>
                </c:pt>
                <c:pt idx="828">
                  <c:v>1.356715431</c:v>
                </c:pt>
                <c:pt idx="829">
                  <c:v>1.351843414</c:v>
                </c:pt>
                <c:pt idx="830">
                  <c:v>1.3469871870000001</c:v>
                </c:pt>
                <c:pt idx="831">
                  <c:v>1.342146778</c:v>
                </c:pt>
                <c:pt idx="832">
                  <c:v>1.3373222119999999</c:v>
                </c:pt>
                <c:pt idx="833">
                  <c:v>1.3325135100000001</c:v>
                </c:pt>
                <c:pt idx="834">
                  <c:v>1.327720689</c:v>
                </c:pt>
                <c:pt idx="835">
                  <c:v>1.3229437610000001</c:v>
                </c:pt>
                <c:pt idx="836">
                  <c:v>1.318182738</c:v>
                </c:pt>
                <c:pt idx="837">
                  <c:v>1.3134376249999999</c:v>
                </c:pt>
                <c:pt idx="838">
                  <c:v>1.308708427</c:v>
                </c:pt>
                <c:pt idx="839">
                  <c:v>1.3039951460000001</c:v>
                </c:pt>
                <c:pt idx="840">
                  <c:v>1.2992977779999999</c:v>
                </c:pt>
              </c:numCache>
            </c:numRef>
          </c:val>
          <c:extLst>
            <c:ext xmlns:c16="http://schemas.microsoft.com/office/drawing/2014/chart" uri="{C3380CC4-5D6E-409C-BE32-E72D297353CC}">
              <c16:uniqueId val="{00000002-4C0A-42BC-9C03-B08E2560CEAF}"/>
            </c:ext>
          </c:extLst>
        </c:ser>
        <c:dLbls>
          <c:showLegendKey val="0"/>
          <c:showVal val="0"/>
          <c:showCatName val="0"/>
          <c:showSerName val="0"/>
          <c:showPercent val="0"/>
          <c:showBubbleSize val="0"/>
        </c:dLbls>
        <c:axId val="291952984"/>
        <c:axId val="291954952"/>
        <c:extLst>
          <c:ext xmlns:c15="http://schemas.microsoft.com/office/drawing/2012/chart" uri="{02D57815-91ED-43cb-92C2-25804820EDAC}">
            <c15:filteredAreaSeries>
              <c15:ser>
                <c:idx val="0"/>
                <c:order val="0"/>
                <c:tx>
                  <c:strRef>
                    <c:extLst>
                      <c:ext uri="{02D57815-91ED-43cb-92C2-25804820EDAC}">
                        <c15:formulaRef>
                          <c15:sqref>PKPD!$C$1</c15:sqref>
                        </c15:formulaRef>
                      </c:ext>
                    </c:extLst>
                    <c:strCache>
                      <c:ptCount val="1"/>
                      <c:pt idx="0">
                        <c:v>Glucose-lowering effect - Glargine (mg/kg/min)</c:v>
                      </c:pt>
                    </c:strCache>
                  </c:strRef>
                </c:tx>
                <c:spPr>
                  <a:solidFill>
                    <a:schemeClr val="accent1"/>
                  </a:solidFill>
                  <a:ln>
                    <a:solidFill>
                      <a:srgbClr val="AEA79F"/>
                    </a:solidFill>
                  </a:ln>
                  <a:effectLst/>
                </c:spPr>
                <c:cat>
                  <c:numRef>
                    <c:extLst>
                      <c:ext uri="{02D57815-91ED-43cb-92C2-25804820EDAC}">
                        <c15:formulaRef>
                          <c15:sqref>PKPD!$A$2:$A$1346</c15:sqref>
                        </c15:formulaRef>
                      </c:ext>
                    </c:extLst>
                    <c:numCache>
                      <c:formatCode>General</c:formatCode>
                      <c:ptCount val="13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numCache>
                  </c:numRef>
                </c:cat>
                <c:val>
                  <c:numRef>
                    <c:extLst>
                      <c:ext uri="{02D57815-91ED-43cb-92C2-25804820EDAC}">
                        <c15:formulaRef>
                          <c15:sqref>PKPD!$C$2:$C$1346</c15:sqref>
                        </c15:formulaRef>
                      </c:ext>
                    </c:extLst>
                    <c:numCache>
                      <c:formatCode>General</c:formatCode>
                      <c:ptCount val="1345"/>
                      <c:pt idx="0">
                        <c:v>0</c:v>
                      </c:pt>
                      <c:pt idx="1">
                        <c:v>0.23489524000000001</c:v>
                      </c:pt>
                      <c:pt idx="2">
                        <c:v>0.461227045</c:v>
                      </c:pt>
                      <c:pt idx="3">
                        <c:v>0.64369240000000005</c:v>
                      </c:pt>
                      <c:pt idx="4">
                        <c:v>0.78925532700000001</c:v>
                      </c:pt>
                      <c:pt idx="5">
                        <c:v>0.90364818000000002</c:v>
                      </c:pt>
                      <c:pt idx="6">
                        <c:v>0.99174460600000003</c:v>
                      </c:pt>
                      <c:pt idx="7">
                        <c:v>1.057621667</c:v>
                      </c:pt>
                      <c:pt idx="8">
                        <c:v>1.1048264670000001</c:v>
                      </c:pt>
                      <c:pt idx="9">
                        <c:v>1.136357107</c:v>
                      </c:pt>
                      <c:pt idx="10">
                        <c:v>1.1548025719999999</c:v>
                      </c:pt>
                      <c:pt idx="11">
                        <c:v>1.1623724129999999</c:v>
                      </c:pt>
                      <c:pt idx="12">
                        <c:v>1.1609240839999999</c:v>
                      </c:pt>
                      <c:pt idx="13">
                        <c:v>1.1520801389999999</c:v>
                      </c:pt>
                      <c:pt idx="14">
                        <c:v>1.13724358</c:v>
                      </c:pt>
                      <c:pt idx="15">
                        <c:v>1.1175648359999999</c:v>
                      </c:pt>
                      <c:pt idx="16">
                        <c:v>1.093987461</c:v>
                      </c:pt>
                      <c:pt idx="17">
                        <c:v>1.067413656</c:v>
                      </c:pt>
                      <c:pt idx="18">
                        <c:v>1.0385392330000001</c:v>
                      </c:pt>
                      <c:pt idx="19">
                        <c:v>1.0079023090000001</c:v>
                      </c:pt>
                      <c:pt idx="20">
                        <c:v>0.97614628599999997</c:v>
                      </c:pt>
                      <c:pt idx="21">
                        <c:v>0.94358907999999997</c:v>
                      </c:pt>
                      <c:pt idx="22">
                        <c:v>0.91058882399999996</c:v>
                      </c:pt>
                      <c:pt idx="23">
                        <c:v>0.87746096600000001</c:v>
                      </c:pt>
                      <c:pt idx="24">
                        <c:v>0.84441739699999996</c:v>
                      </c:pt>
                      <c:pt idx="25">
                        <c:v>1.0466228820000001</c:v>
                      </c:pt>
                      <c:pt idx="26">
                        <c:v>1.2407071080000001</c:v>
                      </c:pt>
                      <c:pt idx="27">
                        <c:v>1.3915233520000001</c:v>
                      </c:pt>
                      <c:pt idx="28">
                        <c:v>1.50613712</c:v>
                      </c:pt>
                      <c:pt idx="29">
                        <c:v>1.5903591610000001</c:v>
                      </c:pt>
                      <c:pt idx="30">
                        <c:v>1.6491254390000001</c:v>
                      </c:pt>
                      <c:pt idx="31">
                        <c:v>1.686558153</c:v>
                      </c:pt>
                      <c:pt idx="32">
                        <c:v>1.706233578</c:v>
                      </c:pt>
                      <c:pt idx="33">
                        <c:v>1.7111666320000001</c:v>
                      </c:pt>
                      <c:pt idx="34">
                        <c:v>1.7039552120000001</c:v>
                      </c:pt>
                      <c:pt idx="35">
                        <c:v>1.6868110569999999</c:v>
                      </c:pt>
                      <c:pt idx="36">
                        <c:v>1.661587269</c:v>
                      </c:pt>
                      <c:pt idx="37">
                        <c:v>1.6298963280000001</c:v>
                      </c:pt>
                      <c:pt idx="38">
                        <c:v>1.5931266129999999</c:v>
                      </c:pt>
                      <c:pt idx="39">
                        <c:v>1.5524105070000001</c:v>
                      </c:pt>
                      <c:pt idx="40">
                        <c:v>1.508670884</c:v>
                      </c:pt>
                      <c:pt idx="41">
                        <c:v>1.4627872179999999</c:v>
                      </c:pt>
                      <c:pt idx="42">
                        <c:v>1.415431015</c:v>
                      </c:pt>
                      <c:pt idx="43">
                        <c:v>1.3671149410000001</c:v>
                      </c:pt>
                      <c:pt idx="44">
                        <c:v>1.3184561770000001</c:v>
                      </c:pt>
                      <c:pt idx="45">
                        <c:v>1.2697459529999999</c:v>
                      </c:pt>
                      <c:pt idx="46">
                        <c:v>1.2213155090000001</c:v>
                      </c:pt>
                      <c:pt idx="47">
                        <c:v>1.1734534569999999</c:v>
                      </c:pt>
                      <c:pt idx="48">
                        <c:v>1.1263450639999999</c:v>
                      </c:pt>
                      <c:pt idx="49">
                        <c:v>1.3151287760000001</c:v>
                      </c:pt>
                      <c:pt idx="50">
                        <c:v>1.496408371</c:v>
                      </c:pt>
                      <c:pt idx="51">
                        <c:v>1.635011754</c:v>
                      </c:pt>
                      <c:pt idx="52">
                        <c:v>1.7379796860000001</c:v>
                      </c:pt>
                      <c:pt idx="53">
                        <c:v>1.811098842</c:v>
                      </c:pt>
                      <c:pt idx="54">
                        <c:v>1.859281814</c:v>
                      </c:pt>
                      <c:pt idx="55">
                        <c:v>1.8866281519999999</c:v>
                      </c:pt>
                      <c:pt idx="56">
                        <c:v>1.8966922340000001</c:v>
                      </c:pt>
                      <c:pt idx="57">
                        <c:v>1.8924678509999999</c:v>
                      </c:pt>
                      <c:pt idx="58">
                        <c:v>1.8765325369999999</c:v>
                      </c:pt>
                      <c:pt idx="59">
                        <c:v>1.8510784309999999</c:v>
                      </c:pt>
                      <c:pt idx="60">
                        <c:v>1.817939792</c:v>
                      </c:pt>
                      <c:pt idx="61">
                        <c:v>1.778711004</c:v>
                      </c:pt>
                      <c:pt idx="62">
                        <c:v>1.734763085</c:v>
                      </c:pt>
                      <c:pt idx="63">
                        <c:v>1.6872117710000001</c:v>
                      </c:pt>
                      <c:pt idx="64">
                        <c:v>1.636963991</c:v>
                      </c:pt>
                      <c:pt idx="65">
                        <c:v>1.5848839539999999</c:v>
                      </c:pt>
                      <c:pt idx="66">
                        <c:v>1.5316285599999999</c:v>
                      </c:pt>
                      <c:pt idx="67">
                        <c:v>1.477696509</c:v>
                      </c:pt>
                      <c:pt idx="68">
                        <c:v>1.4236916289999999</c:v>
                      </c:pt>
                      <c:pt idx="69">
                        <c:v>1.369892398</c:v>
                      </c:pt>
                      <c:pt idx="70">
                        <c:v>1.3166178749999999</c:v>
                      </c:pt>
                      <c:pt idx="71">
                        <c:v>1.2641450430000001</c:v>
                      </c:pt>
                      <c:pt idx="72">
                        <c:v>1.21264807</c:v>
                      </c:pt>
                      <c:pt idx="73">
                        <c:v>1.3972548119999999</c:v>
                      </c:pt>
                      <c:pt idx="74">
                        <c:v>1.5745589470000001</c:v>
                      </c:pt>
                      <c:pt idx="75">
                        <c:v>1.7093787469999999</c:v>
                      </c:pt>
                      <c:pt idx="76">
                        <c:v>1.808745788</c:v>
                      </c:pt>
                      <c:pt idx="77">
                        <c:v>1.878437991</c:v>
                      </c:pt>
                      <c:pt idx="78">
                        <c:v>1.923359601</c:v>
                      </c:pt>
                      <c:pt idx="79">
                        <c:v>1.947602217</c:v>
                      </c:pt>
                      <c:pt idx="80">
                        <c:v>1.9547126420000001</c:v>
                      </c:pt>
                      <c:pt idx="81">
                        <c:v>1.9476774459999999</c:v>
                      </c:pt>
                      <c:pt idx="82">
                        <c:v>1.929067286</c:v>
                      </c:pt>
                      <c:pt idx="83">
                        <c:v>1.9010677540000001</c:v>
                      </c:pt>
                      <c:pt idx="84">
                        <c:v>1.8655068690000001</c:v>
                      </c:pt>
                      <c:pt idx="85">
                        <c:v>1.8239730750000001</c:v>
                      </c:pt>
                      <c:pt idx="86">
                        <c:v>1.777831733</c:v>
                      </c:pt>
                      <c:pt idx="87">
                        <c:v>1.7281931930000001</c:v>
                      </c:pt>
                      <c:pt idx="88">
                        <c:v>1.675959255</c:v>
                      </c:pt>
                      <c:pt idx="89">
                        <c:v>1.6219892469999999</c:v>
                      </c:pt>
                      <c:pt idx="90">
                        <c:v>1.566935419</c:v>
                      </c:pt>
                      <c:pt idx="91">
                        <c:v>1.5112920459999999</c:v>
                      </c:pt>
                      <c:pt idx="92">
                        <c:v>1.4556587459999999</c:v>
                      </c:pt>
                      <c:pt idx="93">
                        <c:v>1.4003099859999999</c:v>
                      </c:pt>
                      <c:pt idx="94">
                        <c:v>1.3455610090000001</c:v>
                      </c:pt>
                      <c:pt idx="95">
                        <c:v>1.291685164</c:v>
                      </c:pt>
                      <c:pt idx="96">
                        <c:v>1.2388531629999999</c:v>
                      </c:pt>
                      <c:pt idx="97">
                        <c:v>1.4221895710000001</c:v>
                      </c:pt>
                      <c:pt idx="98">
                        <c:v>1.598284934</c:v>
                      </c:pt>
                      <c:pt idx="99">
                        <c:v>1.731954542</c:v>
                      </c:pt>
                      <c:pt idx="100">
                        <c:v>1.8302271370000001</c:v>
                      </c:pt>
                      <c:pt idx="101">
                        <c:v>1.898877938</c:v>
                      </c:pt>
                      <c:pt idx="102">
                        <c:v>1.942808622</c:v>
                      </c:pt>
                      <c:pt idx="103">
                        <c:v>1.9661083429999999</c:v>
                      </c:pt>
                      <c:pt idx="104">
                        <c:v>1.9723215759999999</c:v>
                      </c:pt>
                      <c:pt idx="105">
                        <c:v>1.964432677</c:v>
                      </c:pt>
                      <c:pt idx="106">
                        <c:v>1.945010197</c:v>
                      </c:pt>
                      <c:pt idx="107">
                        <c:v>1.9162377230000001</c:v>
                      </c:pt>
                      <c:pt idx="108">
                        <c:v>1.879941364</c:v>
                      </c:pt>
                      <c:pt idx="109">
                        <c:v>1.8377077500000001</c:v>
                      </c:pt>
                      <c:pt idx="110">
                        <c:v>1.790900513</c:v>
                      </c:pt>
                      <c:pt idx="111">
                        <c:v>1.7406283600000001</c:v>
                      </c:pt>
                      <c:pt idx="112">
                        <c:v>1.6877915269999999</c:v>
                      </c:pt>
                      <c:pt idx="113">
                        <c:v>1.6332478509999999</c:v>
                      </c:pt>
                      <c:pt idx="114">
                        <c:v>1.5776481659999999</c:v>
                      </c:pt>
                      <c:pt idx="115">
                        <c:v>1.5214854010000001</c:v>
                      </c:pt>
                      <c:pt idx="116">
                        <c:v>1.465357888</c:v>
                      </c:pt>
                      <c:pt idx="117">
                        <c:v>1.409538875</c:v>
                      </c:pt>
                      <c:pt idx="118">
                        <c:v>1.354342444</c:v>
                      </c:pt>
                      <c:pt idx="119">
                        <c:v>1.300040839</c:v>
                      </c:pt>
                      <c:pt idx="120">
                        <c:v>1.2468037199999999</c:v>
                      </c:pt>
                      <c:pt idx="121">
                        <c:v>1.4297546510000001</c:v>
                      </c:pt>
                      <c:pt idx="122">
                        <c:v>1.605483225</c:v>
                      </c:pt>
                      <c:pt idx="123">
                        <c:v>1.738803828</c:v>
                      </c:pt>
                      <c:pt idx="124">
                        <c:v>1.8367443379999999</c:v>
                      </c:pt>
                      <c:pt idx="125">
                        <c:v>1.905079156</c:v>
                      </c:pt>
                      <c:pt idx="126">
                        <c:v>1.9487091759999999</c:v>
                      </c:pt>
                      <c:pt idx="127">
                        <c:v>1.9717228099999999</c:v>
                      </c:pt>
                      <c:pt idx="128">
                        <c:v>1.977663827</c:v>
                      </c:pt>
                      <c:pt idx="129">
                        <c:v>1.969515911</c:v>
                      </c:pt>
                      <c:pt idx="130">
                        <c:v>1.9498469709999999</c:v>
                      </c:pt>
                      <c:pt idx="131">
                        <c:v>1.9208399860000001</c:v>
                      </c:pt>
                      <c:pt idx="132">
                        <c:v>1.884320488</c:v>
                      </c:pt>
                      <c:pt idx="133">
                        <c:v>1.841874553</c:v>
                      </c:pt>
                      <c:pt idx="134">
                        <c:v>1.7948652890000001</c:v>
                      </c:pt>
                      <c:pt idx="135">
                        <c:v>1.7444009039999999</c:v>
                      </c:pt>
                      <c:pt idx="136">
                        <c:v>1.6913811590000001</c:v>
                      </c:pt>
                      <c:pt idx="137">
                        <c:v>1.6366634390000001</c:v>
                      </c:pt>
                      <c:pt idx="138">
                        <c:v>1.5808981499999999</c:v>
                      </c:pt>
                      <c:pt idx="139">
                        <c:v>1.524577809</c:v>
                      </c:pt>
                      <c:pt idx="140">
                        <c:v>1.4683003610000001</c:v>
                      </c:pt>
                      <c:pt idx="141">
                        <c:v>1.4123386819999999</c:v>
                      </c:pt>
                      <c:pt idx="142">
                        <c:v>1.357006503</c:v>
                      </c:pt>
                      <c:pt idx="143">
                        <c:v>1.30257573</c:v>
                      </c:pt>
                      <c:pt idx="144">
                        <c:v>1.2492157070000001</c:v>
                      </c:pt>
                      <c:pt idx="145">
                        <c:v>1.4320496920000001</c:v>
                      </c:pt>
                      <c:pt idx="146">
                        <c:v>1.6076669910000001</c:v>
                      </c:pt>
                      <c:pt idx="147">
                        <c:v>1.7408817139999999</c:v>
                      </c:pt>
                      <c:pt idx="148">
                        <c:v>1.8387214780000001</c:v>
                      </c:pt>
                      <c:pt idx="149">
                        <c:v>1.9069604330000001</c:v>
                      </c:pt>
                      <c:pt idx="150">
                        <c:v>1.9504992400000001</c:v>
                      </c:pt>
                      <c:pt idx="151">
                        <c:v>1.973426082</c:v>
                      </c:pt>
                      <c:pt idx="152">
                        <c:v>1.9792845160000001</c:v>
                      </c:pt>
                      <c:pt idx="153">
                        <c:v>1.9710580200000001</c:v>
                      </c:pt>
                      <c:pt idx="154">
                        <c:v>1.9513143120000001</c:v>
                      </c:pt>
                      <c:pt idx="155">
                        <c:v>1.9222361830000001</c:v>
                      </c:pt>
                      <c:pt idx="156">
                        <c:v>1.8856489890000001</c:v>
                      </c:pt>
                      <c:pt idx="157">
                        <c:v>1.8431386409999999</c:v>
                      </c:pt>
                      <c:pt idx="158">
                        <c:v>1.796068088</c:v>
                      </c:pt>
                      <c:pt idx="159">
                        <c:v>1.745545385</c:v>
                      </c:pt>
                      <c:pt idx="160">
                        <c:v>1.6924701499999999</c:v>
                      </c:pt>
                      <c:pt idx="161">
                        <c:v>1.63769963</c:v>
                      </c:pt>
                      <c:pt idx="162">
                        <c:v>1.581884101</c:v>
                      </c:pt>
                      <c:pt idx="163">
                        <c:v>1.525515956</c:v>
                      </c:pt>
                      <c:pt idx="164">
                        <c:v>1.469193022</c:v>
                      </c:pt>
                      <c:pt idx="165">
                        <c:v>1.413188063</c:v>
                      </c:pt>
                      <c:pt idx="166">
                        <c:v>1.3578147009999999</c:v>
                      </c:pt>
                      <c:pt idx="167">
                        <c:v>1.303344743</c:v>
                      </c:pt>
                      <c:pt idx="168">
                        <c:v>1.249947433</c:v>
                      </c:pt>
                      <c:pt idx="169">
                        <c:v>1.4327459410000001</c:v>
                      </c:pt>
                      <c:pt idx="170">
                        <c:v>1.608329482</c:v>
                      </c:pt>
                      <c:pt idx="171">
                        <c:v>1.741512084</c:v>
                      </c:pt>
                      <c:pt idx="172">
                        <c:v>1.8393212839999999</c:v>
                      </c:pt>
                      <c:pt idx="173">
                        <c:v>1.9075311580000001</c:v>
                      </c:pt>
                      <c:pt idx="174">
                        <c:v>1.951042293</c:v>
                      </c:pt>
                      <c:pt idx="175">
                        <c:v>1.9739428059999999</c:v>
                      </c:pt>
                      <c:pt idx="176">
                        <c:v>1.979776186</c:v>
                      </c:pt>
                      <c:pt idx="177">
                        <c:v>1.971525851</c:v>
                      </c:pt>
                      <c:pt idx="178">
                        <c:v>1.9517594599999999</c:v>
                      </c:pt>
                      <c:pt idx="179">
                        <c:v>1.9226597480000001</c:v>
                      </c:pt>
                      <c:pt idx="180">
                        <c:v>1.8860520169999999</c:v>
                      </c:pt>
                      <c:pt idx="181">
                        <c:v>1.8435221289999999</c:v>
                      </c:pt>
                      <c:pt idx="182">
                        <c:v>1.796432982</c:v>
                      </c:pt>
                      <c:pt idx="183">
                        <c:v>1.7458925869999999</c:v>
                      </c:pt>
                      <c:pt idx="184">
                        <c:v>1.6928005180000001</c:v>
                      </c:pt>
                      <c:pt idx="185">
                        <c:v>1.63801398</c:v>
                      </c:pt>
                      <c:pt idx="186">
                        <c:v>1.58218321</c:v>
                      </c:pt>
                      <c:pt idx="187">
                        <c:v>1.5258005619999999</c:v>
                      </c:pt>
                      <c:pt idx="188">
                        <c:v>1.4694638289999999</c:v>
                      </c:pt>
                      <c:pt idx="189">
                        <c:v>1.41344574</c:v>
                      </c:pt>
                      <c:pt idx="190">
                        <c:v>1.358059884</c:v>
                      </c:pt>
                      <c:pt idx="191">
                        <c:v>1.3035780379999999</c:v>
                      </c:pt>
                      <c:pt idx="192">
                        <c:v>1.250169418</c:v>
                      </c:pt>
                      <c:pt idx="193">
                        <c:v>1.4329571619999999</c:v>
                      </c:pt>
                      <c:pt idx="194">
                        <c:v>1.608530462</c:v>
                      </c:pt>
                      <c:pt idx="195">
                        <c:v>1.7417033200000001</c:v>
                      </c:pt>
                      <c:pt idx="196">
                        <c:v>1.839503248</c:v>
                      </c:pt>
                      <c:pt idx="197">
                        <c:v>1.9077042989999999</c:v>
                      </c:pt>
                      <c:pt idx="198">
                        <c:v>1.951207039</c:v>
                      </c:pt>
                      <c:pt idx="199">
                        <c:v>1.9740995640000001</c:v>
                      </c:pt>
                      <c:pt idx="200">
                        <c:v>1.979925344</c:v>
                      </c:pt>
                      <c:pt idx="201">
                        <c:v>1.971667778</c:v>
                      </c:pt>
                      <c:pt idx="202">
                        <c:v>1.9518945050000001</c:v>
                      </c:pt>
                      <c:pt idx="203">
                        <c:v>1.922788245</c:v>
                      </c:pt>
                      <c:pt idx="204">
                        <c:v>1.886174284</c:v>
                      </c:pt>
                      <c:pt idx="205">
                        <c:v>1.843638468</c:v>
                      </c:pt>
                      <c:pt idx="206">
                        <c:v>1.7965436800000001</c:v>
                      </c:pt>
                      <c:pt idx="207">
                        <c:v>1.745997918</c:v>
                      </c:pt>
                      <c:pt idx="208">
                        <c:v>1.692900742</c:v>
                      </c:pt>
                      <c:pt idx="209">
                        <c:v>1.6381093449999999</c:v>
                      </c:pt>
                      <c:pt idx="210">
                        <c:v>1.5822739509999999</c:v>
                      </c:pt>
                      <c:pt idx="211">
                        <c:v>1.525886904</c:v>
                      </c:pt>
                      <c:pt idx="212">
                        <c:v>1.469545984</c:v>
                      </c:pt>
                      <c:pt idx="213">
                        <c:v>1.413523911</c:v>
                      </c:pt>
                      <c:pt idx="214">
                        <c:v>1.358134266</c:v>
                      </c:pt>
                      <c:pt idx="215">
                        <c:v>1.303648814</c:v>
                      </c:pt>
                      <c:pt idx="216">
                        <c:v>1.250236761</c:v>
                      </c:pt>
                      <c:pt idx="217">
                        <c:v>1.4330212410000001</c:v>
                      </c:pt>
                      <c:pt idx="218">
                        <c:v>1.608591434</c:v>
                      </c:pt>
                      <c:pt idx="219">
                        <c:v>1.7417613350000001</c:v>
                      </c:pt>
                      <c:pt idx="220">
                        <c:v>1.83955845</c:v>
                      </c:pt>
                      <c:pt idx="221">
                        <c:v>1.9077568250000001</c:v>
                      </c:pt>
                      <c:pt idx="222">
                        <c:v>1.951257019</c:v>
                      </c:pt>
                      <c:pt idx="223">
                        <c:v>1.97414712</c:v>
                      </c:pt>
                      <c:pt idx="224">
                        <c:v>1.9799705940000001</c:v>
                      </c:pt>
                      <c:pt idx="225">
                        <c:v>1.971710834</c:v>
                      </c:pt>
                      <c:pt idx="226">
                        <c:v>1.951935473</c:v>
                      </c:pt>
                      <c:pt idx="227">
                        <c:v>1.922827227</c:v>
                      </c:pt>
                      <c:pt idx="228">
                        <c:v>1.886211377</c:v>
                      </c:pt>
                      <c:pt idx="229">
                        <c:v>1.8436737620000001</c:v>
                      </c:pt>
                      <c:pt idx="230">
                        <c:v>1.7965772630000001</c:v>
                      </c:pt>
                      <c:pt idx="231">
                        <c:v>1.7460298729999999</c:v>
                      </c:pt>
                      <c:pt idx="232">
                        <c:v>1.6929311469999999</c:v>
                      </c:pt>
                      <c:pt idx="233">
                        <c:v>1.6381382760000001</c:v>
                      </c:pt>
                      <c:pt idx="234">
                        <c:v>1.5823014790000001</c:v>
                      </c:pt>
                      <c:pt idx="235">
                        <c:v>1.5259130970000001</c:v>
                      </c:pt>
                      <c:pt idx="236">
                        <c:v>1.469570907</c:v>
                      </c:pt>
                      <c:pt idx="237">
                        <c:v>1.4135476259999999</c:v>
                      </c:pt>
                      <c:pt idx="238">
                        <c:v>1.3581568310000001</c:v>
                      </c:pt>
                      <c:pt idx="239">
                        <c:v>1.3036702849999999</c:v>
                      </c:pt>
                      <c:pt idx="240">
                        <c:v>1.250257191</c:v>
                      </c:pt>
                      <c:pt idx="241">
                        <c:v>1.43304068</c:v>
                      </c:pt>
                      <c:pt idx="242">
                        <c:v>1.6086099309999999</c:v>
                      </c:pt>
                      <c:pt idx="243">
                        <c:v>1.741778936</c:v>
                      </c:pt>
                      <c:pt idx="244">
                        <c:v>1.8395751970000001</c:v>
                      </c:pt>
                      <c:pt idx="245">
                        <c:v>1.9077727600000001</c:v>
                      </c:pt>
                      <c:pt idx="246">
                        <c:v>1.951272181</c:v>
                      </c:pt>
                      <c:pt idx="247">
                        <c:v>1.974161547</c:v>
                      </c:pt>
                      <c:pt idx="248">
                        <c:v>1.979984322</c:v>
                      </c:pt>
                      <c:pt idx="249">
                        <c:v>1.9717238960000001</c:v>
                      </c:pt>
                      <c:pt idx="250">
                        <c:v>1.9519479019999999</c:v>
                      </c:pt>
                      <c:pt idx="251">
                        <c:v>1.9228390529999999</c:v>
                      </c:pt>
                      <c:pt idx="252">
                        <c:v>1.8862226289999999</c:v>
                      </c:pt>
                      <c:pt idx="253">
                        <c:v>1.843684469</c:v>
                      </c:pt>
                      <c:pt idx="254">
                        <c:v>1.7965874509999999</c:v>
                      </c:pt>
                      <c:pt idx="255">
                        <c:v>1.746039567</c:v>
                      </c:pt>
                      <c:pt idx="256">
                        <c:v>1.6929403709999999</c:v>
                      </c:pt>
                      <c:pt idx="257">
                        <c:v>1.638147053</c:v>
                      </c:pt>
                      <c:pt idx="258">
                        <c:v>1.58230983</c:v>
                      </c:pt>
                      <c:pt idx="259">
                        <c:v>1.5259210430000001</c:v>
                      </c:pt>
                      <c:pt idx="260">
                        <c:v>1.4695784679999999</c:v>
                      </c:pt>
                      <c:pt idx="261">
                        <c:v>1.413554821</c:v>
                      </c:pt>
                      <c:pt idx="262">
                        <c:v>1.358163676</c:v>
                      </c:pt>
                      <c:pt idx="263">
                        <c:v>1.3036767979999999</c:v>
                      </c:pt>
                      <c:pt idx="264">
                        <c:v>1.2502633889999999</c:v>
                      </c:pt>
                      <c:pt idx="265">
                        <c:v>1.433046577</c:v>
                      </c:pt>
                      <c:pt idx="266">
                        <c:v>1.6086155419999999</c:v>
                      </c:pt>
                      <c:pt idx="267">
                        <c:v>1.7417842750000001</c:v>
                      </c:pt>
                      <c:pt idx="268">
                        <c:v>1.8395802779999999</c:v>
                      </c:pt>
                      <c:pt idx="269">
                        <c:v>1.9077775939999999</c:v>
                      </c:pt>
                      <c:pt idx="270">
                        <c:v>1.951276781</c:v>
                      </c:pt>
                      <c:pt idx="271">
                        <c:v>1.974165924</c:v>
                      </c:pt>
                      <c:pt idx="272">
                        <c:v>1.9799884860000001</c:v>
                      </c:pt>
                      <c:pt idx="273">
                        <c:v>1.9717278579999999</c:v>
                      </c:pt>
                      <c:pt idx="274">
                        <c:v>1.9519516729999999</c:v>
                      </c:pt>
                      <c:pt idx="275">
                        <c:v>1.9228426409999999</c:v>
                      </c:pt>
                      <c:pt idx="276">
                        <c:v>1.886226043</c:v>
                      </c:pt>
                      <c:pt idx="277">
                        <c:v>1.8436877169999999</c:v>
                      </c:pt>
                      <c:pt idx="278">
                        <c:v>1.796590541</c:v>
                      </c:pt>
                      <c:pt idx="279">
                        <c:v>1.7460425070000001</c:v>
                      </c:pt>
                      <c:pt idx="280">
                        <c:v>1.6929431690000001</c:v>
                      </c:pt>
                      <c:pt idx="281">
                        <c:v>1.638149715</c:v>
                      </c:pt>
                      <c:pt idx="282">
                        <c:v>1.5823123640000001</c:v>
                      </c:pt>
                      <c:pt idx="283">
                        <c:v>1.525923454</c:v>
                      </c:pt>
                      <c:pt idx="284">
                        <c:v>1.4695807620000001</c:v>
                      </c:pt>
                      <c:pt idx="285">
                        <c:v>1.413557003</c:v>
                      </c:pt>
                      <c:pt idx="286">
                        <c:v>1.358165753</c:v>
                      </c:pt>
                      <c:pt idx="287">
                        <c:v>1.303678774</c:v>
                      </c:pt>
                      <c:pt idx="288">
                        <c:v>1.250265269</c:v>
                      </c:pt>
                      <c:pt idx="289">
                        <c:v>1.433048366</c:v>
                      </c:pt>
                      <c:pt idx="290">
                        <c:v>1.608617245</c:v>
                      </c:pt>
                      <c:pt idx="291">
                        <c:v>1.741785895</c:v>
                      </c:pt>
                      <c:pt idx="292">
                        <c:v>1.839581819</c:v>
                      </c:pt>
                      <c:pt idx="293">
                        <c:v>1.9077790610000001</c:v>
                      </c:pt>
                      <c:pt idx="294">
                        <c:v>1.951278176</c:v>
                      </c:pt>
                      <c:pt idx="295">
                        <c:v>1.974167252</c:v>
                      </c:pt>
                      <c:pt idx="296">
                        <c:v>1.9799897500000001</c:v>
                      </c:pt>
                      <c:pt idx="297">
                        <c:v>1.971729061</c:v>
                      </c:pt>
                      <c:pt idx="298">
                        <c:v>1.9519528159999999</c:v>
                      </c:pt>
                      <c:pt idx="299">
                        <c:v>1.922843729</c:v>
                      </c:pt>
                      <c:pt idx="300">
                        <c:v>1.886227079</c:v>
                      </c:pt>
                      <c:pt idx="301">
                        <c:v>1.8436887019999999</c:v>
                      </c:pt>
                      <c:pt idx="302">
                        <c:v>1.7965914789999999</c:v>
                      </c:pt>
                      <c:pt idx="303">
                        <c:v>1.7460434</c:v>
                      </c:pt>
                      <c:pt idx="304">
                        <c:v>1.6929440179999999</c:v>
                      </c:pt>
                      <c:pt idx="305">
                        <c:v>1.638150523</c:v>
                      </c:pt>
                      <c:pt idx="306">
                        <c:v>1.5823131319999999</c:v>
                      </c:pt>
                      <c:pt idx="307">
                        <c:v>1.525924185</c:v>
                      </c:pt>
                      <c:pt idx="308">
                        <c:v>1.469581458</c:v>
                      </c:pt>
                      <c:pt idx="309">
                        <c:v>1.4135576649999999</c:v>
                      </c:pt>
                      <c:pt idx="310">
                        <c:v>1.3581663829999999</c:v>
                      </c:pt>
                      <c:pt idx="311">
                        <c:v>1.3036793739999999</c:v>
                      </c:pt>
                      <c:pt idx="312">
                        <c:v>1.25026584</c:v>
                      </c:pt>
                      <c:pt idx="313">
                        <c:v>1.433048909</c:v>
                      </c:pt>
                      <c:pt idx="314">
                        <c:v>1.6086177610000001</c:v>
                      </c:pt>
                      <c:pt idx="315">
                        <c:v>1.741786386</c:v>
                      </c:pt>
                      <c:pt idx="316">
                        <c:v>1.839582286</c:v>
                      </c:pt>
                      <c:pt idx="317">
                        <c:v>1.907779506</c:v>
                      </c:pt>
                      <c:pt idx="318">
                        <c:v>1.9512785989999999</c:v>
                      </c:pt>
                      <c:pt idx="319">
                        <c:v>1.974167655</c:v>
                      </c:pt>
                      <c:pt idx="320">
                        <c:v>1.979990133</c:v>
                      </c:pt>
                      <c:pt idx="321">
                        <c:v>1.9717294249999999</c:v>
                      </c:pt>
                      <c:pt idx="322">
                        <c:v>1.951953163</c:v>
                      </c:pt>
                      <c:pt idx="323">
                        <c:v>1.922844059</c:v>
                      </c:pt>
                      <c:pt idx="324">
                        <c:v>1.886227393</c:v>
                      </c:pt>
                      <c:pt idx="325">
                        <c:v>1.843689001</c:v>
                      </c:pt>
                      <c:pt idx="326">
                        <c:v>1.7965917629999999</c:v>
                      </c:pt>
                      <c:pt idx="327">
                        <c:v>1.7460436699999999</c:v>
                      </c:pt>
                      <c:pt idx="328">
                        <c:v>1.692944276</c:v>
                      </c:pt>
                      <c:pt idx="329">
                        <c:v>1.6381507689999999</c:v>
                      </c:pt>
                      <c:pt idx="330">
                        <c:v>1.582313367</c:v>
                      </c:pt>
                      <c:pt idx="331">
                        <c:v>1.5259244080000001</c:v>
                      </c:pt>
                      <c:pt idx="332">
                        <c:v>1.46958167</c:v>
                      </c:pt>
                      <c:pt idx="333">
                        <c:v>1.4135578680000001</c:v>
                      </c:pt>
                      <c:pt idx="334">
                        <c:v>1.3581665759999999</c:v>
                      </c:pt>
                      <c:pt idx="335">
                        <c:v>1.303679558</c:v>
                      </c:pt>
                      <c:pt idx="336">
                        <c:v>1.250266015</c:v>
                      </c:pt>
                      <c:pt idx="337">
                        <c:v>1.4330490760000001</c:v>
                      </c:pt>
                      <c:pt idx="338">
                        <c:v>1.6086179199999999</c:v>
                      </c:pt>
                      <c:pt idx="339">
                        <c:v>1.7417865370000001</c:v>
                      </c:pt>
                      <c:pt idx="340">
                        <c:v>1.839582431</c:v>
                      </c:pt>
                      <c:pt idx="341">
                        <c:v>1.907779643</c:v>
                      </c:pt>
                      <c:pt idx="342">
                        <c:v>1.9512787300000001</c:v>
                      </c:pt>
                      <c:pt idx="343">
                        <c:v>1.9741677790000001</c:v>
                      </c:pt>
                      <c:pt idx="344">
                        <c:v>1.9799902519999999</c:v>
                      </c:pt>
                      <c:pt idx="345">
                        <c:v>1.9717295379999999</c:v>
                      </c:pt>
                      <c:pt idx="346">
                        <c:v>1.951953271</c:v>
                      </c:pt>
                      <c:pt idx="347">
                        <c:v>1.9228441620000001</c:v>
                      </c:pt>
                      <c:pt idx="348">
                        <c:v>1.8862274910000001</c:v>
                      </c:pt>
                      <c:pt idx="349">
                        <c:v>1.8436890939999999</c:v>
                      </c:pt>
                      <c:pt idx="350">
                        <c:v>1.7965918519999999</c:v>
                      </c:pt>
                      <c:pt idx="351">
                        <c:v>1.7460437550000001</c:v>
                      </c:pt>
                      <c:pt idx="352">
                        <c:v>1.692944357</c:v>
                      </c:pt>
                      <c:pt idx="353">
                        <c:v>1.638150846</c:v>
                      </c:pt>
                      <c:pt idx="354">
                        <c:v>1.5823134400000001</c:v>
                      </c:pt>
                      <c:pt idx="355">
                        <c:v>1.5259244780000001</c:v>
                      </c:pt>
                      <c:pt idx="356">
                        <c:v>1.4695817369999999</c:v>
                      </c:pt>
                      <c:pt idx="357">
                        <c:v>1.4135579309999999</c:v>
                      </c:pt>
                      <c:pt idx="358">
                        <c:v>1.358166636</c:v>
                      </c:pt>
                      <c:pt idx="359">
                        <c:v>1.3036796150000001</c:v>
                      </c:pt>
                      <c:pt idx="360">
                        <c:v>1.2502660699999999</c:v>
                      </c:pt>
                      <c:pt idx="361">
                        <c:v>1.4330491279999999</c:v>
                      </c:pt>
                      <c:pt idx="362">
                        <c:v>1.6086179700000001</c:v>
                      </c:pt>
                      <c:pt idx="363">
                        <c:v>1.7417865850000001</c:v>
                      </c:pt>
                      <c:pt idx="364">
                        <c:v>1.8395824759999999</c:v>
                      </c:pt>
                      <c:pt idx="365">
                        <c:v>1.907779686</c:v>
                      </c:pt>
                      <c:pt idx="366">
                        <c:v>1.9512787709999999</c:v>
                      </c:pt>
                      <c:pt idx="367">
                        <c:v>1.974167818</c:v>
                      </c:pt>
                      <c:pt idx="368">
                        <c:v>1.9799902890000001</c:v>
                      </c:pt>
                      <c:pt idx="369">
                        <c:v>1.971729574</c:v>
                      </c:pt>
                      <c:pt idx="370">
                        <c:v>1.951953305</c:v>
                      </c:pt>
                      <c:pt idx="371">
                        <c:v>1.9228441940000001</c:v>
                      </c:pt>
                      <c:pt idx="372">
                        <c:v>1.8862275209999999</c:v>
                      </c:pt>
                      <c:pt idx="373">
                        <c:v>1.8436891230000001</c:v>
                      </c:pt>
                      <c:pt idx="374">
                        <c:v>1.79659188</c:v>
                      </c:pt>
                      <c:pt idx="375">
                        <c:v>1.746043781</c:v>
                      </c:pt>
                      <c:pt idx="376">
                        <c:v>1.6929443820000001</c:v>
                      </c:pt>
                      <c:pt idx="377">
                        <c:v>1.638150869</c:v>
                      </c:pt>
                      <c:pt idx="378">
                        <c:v>1.5823134619999999</c:v>
                      </c:pt>
                      <c:pt idx="379">
                        <c:v>1.5259244999999999</c:v>
                      </c:pt>
                      <c:pt idx="380">
                        <c:v>1.469581757</c:v>
                      </c:pt>
                      <c:pt idx="381">
                        <c:v>1.413557951</c:v>
                      </c:pt>
                      <c:pt idx="382">
                        <c:v>1.358166655</c:v>
                      </c:pt>
                      <c:pt idx="383">
                        <c:v>1.303679633</c:v>
                      </c:pt>
                      <c:pt idx="384">
                        <c:v>1.250266087</c:v>
                      </c:pt>
                      <c:pt idx="385">
                        <c:v>1.4330491439999999</c:v>
                      </c:pt>
                      <c:pt idx="386">
                        <c:v>1.608617985</c:v>
                      </c:pt>
                      <c:pt idx="387">
                        <c:v>1.7417865990000001</c:v>
                      </c:pt>
                      <c:pt idx="388">
                        <c:v>1.83958249</c:v>
                      </c:pt>
                      <c:pt idx="389">
                        <c:v>1.907779699</c:v>
                      </c:pt>
                      <c:pt idx="390">
                        <c:v>1.9512787840000001</c:v>
                      </c:pt>
                      <c:pt idx="391">
                        <c:v>1.9741678300000001</c:v>
                      </c:pt>
                      <c:pt idx="392">
                        <c:v>1.9799903000000001</c:v>
                      </c:pt>
                      <c:pt idx="393">
                        <c:v>1.9717295850000001</c:v>
                      </c:pt>
                      <c:pt idx="394">
                        <c:v>1.9519533149999999</c:v>
                      </c:pt>
                      <c:pt idx="395">
                        <c:v>1.922844204</c:v>
                      </c:pt>
                      <c:pt idx="396">
                        <c:v>1.8862275310000001</c:v>
                      </c:pt>
                      <c:pt idx="397">
                        <c:v>1.843689133</c:v>
                      </c:pt>
                      <c:pt idx="398">
                        <c:v>1.796591888</c:v>
                      </c:pt>
                      <c:pt idx="399">
                        <c:v>1.7460437900000001</c:v>
                      </c:pt>
                      <c:pt idx="400">
                        <c:v>1.6929443900000001</c:v>
                      </c:pt>
                      <c:pt idx="401">
                        <c:v>1.6381508769999999</c:v>
                      </c:pt>
                      <c:pt idx="402">
                        <c:v>1.5823134700000001</c:v>
                      </c:pt>
                      <c:pt idx="403">
                        <c:v>1.525924507</c:v>
                      </c:pt>
                      <c:pt idx="404">
                        <c:v>1.469581764</c:v>
                      </c:pt>
                      <c:pt idx="405">
                        <c:v>1.4135579570000001</c:v>
                      </c:pt>
                      <c:pt idx="406">
                        <c:v>1.3581666610000001</c:v>
                      </c:pt>
                      <c:pt idx="407">
                        <c:v>1.303679638</c:v>
                      </c:pt>
                      <c:pt idx="408">
                        <c:v>1.2502660919999999</c:v>
                      </c:pt>
                      <c:pt idx="409">
                        <c:v>1.4330491489999999</c:v>
                      </c:pt>
                      <c:pt idx="410">
                        <c:v>1.6086179899999999</c:v>
                      </c:pt>
                      <c:pt idx="411">
                        <c:v>1.7417866040000001</c:v>
                      </c:pt>
                      <c:pt idx="412">
                        <c:v>1.8395824940000001</c:v>
                      </c:pt>
                      <c:pt idx="413">
                        <c:v>1.9077797030000001</c:v>
                      </c:pt>
                      <c:pt idx="414">
                        <c:v>1.951278788</c:v>
                      </c:pt>
                      <c:pt idx="415">
                        <c:v>1.974167834</c:v>
                      </c:pt>
                      <c:pt idx="416">
                        <c:v>1.979990304</c:v>
                      </c:pt>
                      <c:pt idx="417">
                        <c:v>1.9717295880000001</c:v>
                      </c:pt>
                      <c:pt idx="418">
                        <c:v>1.951953319</c:v>
                      </c:pt>
                      <c:pt idx="419">
                        <c:v>1.922844207</c:v>
                      </c:pt>
                      <c:pt idx="420">
                        <c:v>1.8862275340000001</c:v>
                      </c:pt>
                      <c:pt idx="421">
                        <c:v>1.843689135</c:v>
                      </c:pt>
                      <c:pt idx="422">
                        <c:v>1.7965918910000001</c:v>
                      </c:pt>
                      <c:pt idx="423">
                        <c:v>1.746043792</c:v>
                      </c:pt>
                      <c:pt idx="424">
                        <c:v>1.692944392</c:v>
                      </c:pt>
                      <c:pt idx="425">
                        <c:v>1.6381508789999999</c:v>
                      </c:pt>
                      <c:pt idx="426">
                        <c:v>1.5823134720000001</c:v>
                      </c:pt>
                      <c:pt idx="427">
                        <c:v>1.525924509</c:v>
                      </c:pt>
                      <c:pt idx="428">
                        <c:v>1.4695817659999999</c:v>
                      </c:pt>
                      <c:pt idx="429">
                        <c:v>1.413557959</c:v>
                      </c:pt>
                      <c:pt idx="430">
                        <c:v>1.358166663</c:v>
                      </c:pt>
                      <c:pt idx="431">
                        <c:v>1.3036796399999999</c:v>
                      </c:pt>
                      <c:pt idx="432">
                        <c:v>1.2502660940000001</c:v>
                      </c:pt>
                      <c:pt idx="433">
                        <c:v>1.4330491510000001</c:v>
                      </c:pt>
                      <c:pt idx="434">
                        <c:v>1.608617991</c:v>
                      </c:pt>
                      <c:pt idx="435">
                        <c:v>1.7417866049999999</c:v>
                      </c:pt>
                      <c:pt idx="436">
                        <c:v>1.8395824949999999</c:v>
                      </c:pt>
                      <c:pt idx="437">
                        <c:v>1.907779705</c:v>
                      </c:pt>
                      <c:pt idx="438">
                        <c:v>1.9512787890000001</c:v>
                      </c:pt>
                      <c:pt idx="439">
                        <c:v>1.974167835</c:v>
                      </c:pt>
                      <c:pt idx="440">
                        <c:v>1.9799903050000001</c:v>
                      </c:pt>
                      <c:pt idx="441">
                        <c:v>1.9717295889999999</c:v>
                      </c:pt>
                      <c:pt idx="442">
                        <c:v>1.9519533200000001</c:v>
                      </c:pt>
                      <c:pt idx="443">
                        <c:v>1.9228442080000001</c:v>
                      </c:pt>
                      <c:pt idx="444">
                        <c:v>1.886227535</c:v>
                      </c:pt>
                      <c:pt idx="445">
                        <c:v>1.8436891360000001</c:v>
                      </c:pt>
                      <c:pt idx="446">
                        <c:v>1.7965918919999999</c:v>
                      </c:pt>
                      <c:pt idx="447">
                        <c:v>1.7460437929999999</c:v>
                      </c:pt>
                      <c:pt idx="448">
                        <c:v>1.6929443930000001</c:v>
                      </c:pt>
                      <c:pt idx="449">
                        <c:v>1.63815088</c:v>
                      </c:pt>
                      <c:pt idx="450">
                        <c:v>1.5823134720000001</c:v>
                      </c:pt>
                      <c:pt idx="451">
                        <c:v>1.525924509</c:v>
                      </c:pt>
                      <c:pt idx="452">
                        <c:v>1.469581767</c:v>
                      </c:pt>
                      <c:pt idx="453">
                        <c:v>1.413557959</c:v>
                      </c:pt>
                      <c:pt idx="454">
                        <c:v>1.358166663</c:v>
                      </c:pt>
                      <c:pt idx="455">
                        <c:v>1.303679641</c:v>
                      </c:pt>
                      <c:pt idx="456">
                        <c:v>1.2502660940000001</c:v>
                      </c:pt>
                      <c:pt idx="457">
                        <c:v>1.4330491510000001</c:v>
                      </c:pt>
                      <c:pt idx="458">
                        <c:v>1.6086179920000001</c:v>
                      </c:pt>
                      <c:pt idx="459">
                        <c:v>1.741786606</c:v>
                      </c:pt>
                      <c:pt idx="460">
                        <c:v>1.839582496</c:v>
                      </c:pt>
                      <c:pt idx="461">
                        <c:v>1.907779705</c:v>
                      </c:pt>
                      <c:pt idx="462">
                        <c:v>1.9512787899999999</c:v>
                      </c:pt>
                      <c:pt idx="463">
                        <c:v>1.9741678359999999</c:v>
                      </c:pt>
                      <c:pt idx="464">
                        <c:v>1.9799903050000001</c:v>
                      </c:pt>
                      <c:pt idx="465">
                        <c:v>1.97172959</c:v>
                      </c:pt>
                      <c:pt idx="466">
                        <c:v>1.9519533200000001</c:v>
                      </c:pt>
                      <c:pt idx="467">
                        <c:v>1.922844209</c:v>
                      </c:pt>
                      <c:pt idx="468">
                        <c:v>1.886227535</c:v>
                      </c:pt>
                      <c:pt idx="469">
                        <c:v>1.8436891369999999</c:v>
                      </c:pt>
                      <c:pt idx="470">
                        <c:v>1.7965918919999999</c:v>
                      </c:pt>
                      <c:pt idx="471">
                        <c:v>1.7460437929999999</c:v>
                      </c:pt>
                      <c:pt idx="472">
                        <c:v>1.6929443930000001</c:v>
                      </c:pt>
                      <c:pt idx="473">
                        <c:v>1.63815088</c:v>
                      </c:pt>
                      <c:pt idx="474">
                        <c:v>1.5823134729999999</c:v>
                      </c:pt>
                      <c:pt idx="475">
                        <c:v>1.5259245100000001</c:v>
                      </c:pt>
                      <c:pt idx="476">
                        <c:v>1.469581767</c:v>
                      </c:pt>
                      <c:pt idx="477">
                        <c:v>1.4135579599999999</c:v>
                      </c:pt>
                      <c:pt idx="478">
                        <c:v>1.358166663</c:v>
                      </c:pt>
                      <c:pt idx="479">
                        <c:v>1.303679641</c:v>
                      </c:pt>
                      <c:pt idx="480">
                        <c:v>1.2502660940000001</c:v>
                      </c:pt>
                      <c:pt idx="481">
                        <c:v>1.4330491519999999</c:v>
                      </c:pt>
                      <c:pt idx="482">
                        <c:v>1.6086179920000001</c:v>
                      </c:pt>
                      <c:pt idx="483">
                        <c:v>1.741786606</c:v>
                      </c:pt>
                      <c:pt idx="484">
                        <c:v>1.839582496</c:v>
                      </c:pt>
                      <c:pt idx="485">
                        <c:v>1.907779705</c:v>
                      </c:pt>
                      <c:pt idx="486">
                        <c:v>1.9512787899999999</c:v>
                      </c:pt>
                      <c:pt idx="487">
                        <c:v>1.9741678359999999</c:v>
                      </c:pt>
                      <c:pt idx="488">
                        <c:v>1.9799903059999999</c:v>
                      </c:pt>
                      <c:pt idx="489">
                        <c:v>1.97172959</c:v>
                      </c:pt>
                      <c:pt idx="490">
                        <c:v>1.9519533200000001</c:v>
                      </c:pt>
                      <c:pt idx="491">
                        <c:v>1.922844209</c:v>
                      </c:pt>
                      <c:pt idx="492">
                        <c:v>1.886227535</c:v>
                      </c:pt>
                      <c:pt idx="493">
                        <c:v>1.8436891369999999</c:v>
                      </c:pt>
                      <c:pt idx="494">
                        <c:v>1.7965918919999999</c:v>
                      </c:pt>
                      <c:pt idx="495">
                        <c:v>1.7460437929999999</c:v>
                      </c:pt>
                      <c:pt idx="496">
                        <c:v>1.6929443930000001</c:v>
                      </c:pt>
                      <c:pt idx="497">
                        <c:v>1.63815088</c:v>
                      </c:pt>
                      <c:pt idx="498">
                        <c:v>1.5823134729999999</c:v>
                      </c:pt>
                      <c:pt idx="499">
                        <c:v>1.5259245100000001</c:v>
                      </c:pt>
                      <c:pt idx="500">
                        <c:v>1.469581767</c:v>
                      </c:pt>
                      <c:pt idx="501">
                        <c:v>1.4135579599999999</c:v>
                      </c:pt>
                      <c:pt idx="502">
                        <c:v>1.358166663</c:v>
                      </c:pt>
                      <c:pt idx="503">
                        <c:v>1.303679641</c:v>
                      </c:pt>
                      <c:pt idx="504">
                        <c:v>1.2502660940000001</c:v>
                      </c:pt>
                      <c:pt idx="505">
                        <c:v>1.4330491519999999</c:v>
                      </c:pt>
                      <c:pt idx="506">
                        <c:v>1.6086179920000001</c:v>
                      </c:pt>
                      <c:pt idx="507">
                        <c:v>1.741786606</c:v>
                      </c:pt>
                      <c:pt idx="508">
                        <c:v>1.839582496</c:v>
                      </c:pt>
                      <c:pt idx="509">
                        <c:v>1.907779705</c:v>
                      </c:pt>
                      <c:pt idx="510">
                        <c:v>1.9512787899999999</c:v>
                      </c:pt>
                      <c:pt idx="511">
                        <c:v>1.9741678359999999</c:v>
                      </c:pt>
                      <c:pt idx="512">
                        <c:v>1.9799903059999999</c:v>
                      </c:pt>
                      <c:pt idx="513">
                        <c:v>1.97172959</c:v>
                      </c:pt>
                      <c:pt idx="514">
                        <c:v>1.9519533200000001</c:v>
                      </c:pt>
                      <c:pt idx="515">
                        <c:v>1.922844209</c:v>
                      </c:pt>
                      <c:pt idx="516">
                        <c:v>1.886227535</c:v>
                      </c:pt>
                      <c:pt idx="517">
                        <c:v>1.8436891369999999</c:v>
                      </c:pt>
                      <c:pt idx="518">
                        <c:v>1.7965918919999999</c:v>
                      </c:pt>
                      <c:pt idx="519">
                        <c:v>1.7460437929999999</c:v>
                      </c:pt>
                      <c:pt idx="520">
                        <c:v>1.6929443930000001</c:v>
                      </c:pt>
                      <c:pt idx="521">
                        <c:v>1.63815088</c:v>
                      </c:pt>
                      <c:pt idx="522">
                        <c:v>1.5823134729999999</c:v>
                      </c:pt>
                      <c:pt idx="523">
                        <c:v>1.5259245100000001</c:v>
                      </c:pt>
                      <c:pt idx="524">
                        <c:v>1.469581767</c:v>
                      </c:pt>
                      <c:pt idx="525">
                        <c:v>1.4135579599999999</c:v>
                      </c:pt>
                      <c:pt idx="526">
                        <c:v>1.3581666640000001</c:v>
                      </c:pt>
                      <c:pt idx="527">
                        <c:v>1.303679641</c:v>
                      </c:pt>
                      <c:pt idx="528">
                        <c:v>1.2502660940000001</c:v>
                      </c:pt>
                      <c:pt idx="529">
                        <c:v>1.4330491519999999</c:v>
                      </c:pt>
                      <c:pt idx="530">
                        <c:v>1.6086179920000001</c:v>
                      </c:pt>
                      <c:pt idx="531">
                        <c:v>1.741786606</c:v>
                      </c:pt>
                      <c:pt idx="532">
                        <c:v>1.839582496</c:v>
                      </c:pt>
                      <c:pt idx="533">
                        <c:v>1.907779705</c:v>
                      </c:pt>
                      <c:pt idx="534">
                        <c:v>1.9512787899999999</c:v>
                      </c:pt>
                      <c:pt idx="535">
                        <c:v>1.9741678359999999</c:v>
                      </c:pt>
                      <c:pt idx="536">
                        <c:v>1.9799903059999999</c:v>
                      </c:pt>
                      <c:pt idx="537">
                        <c:v>1.97172959</c:v>
                      </c:pt>
                      <c:pt idx="538">
                        <c:v>1.9519533200000001</c:v>
                      </c:pt>
                      <c:pt idx="539">
                        <c:v>1.922844209</c:v>
                      </c:pt>
                      <c:pt idx="540">
                        <c:v>1.886227535</c:v>
                      </c:pt>
                      <c:pt idx="541">
                        <c:v>1.8436891369999999</c:v>
                      </c:pt>
                      <c:pt idx="542">
                        <c:v>1.7965918919999999</c:v>
                      </c:pt>
                      <c:pt idx="543">
                        <c:v>1.7460437929999999</c:v>
                      </c:pt>
                      <c:pt idx="544">
                        <c:v>1.6929443930000001</c:v>
                      </c:pt>
                      <c:pt idx="545">
                        <c:v>1.63815088</c:v>
                      </c:pt>
                      <c:pt idx="546">
                        <c:v>1.5823134729999999</c:v>
                      </c:pt>
                      <c:pt idx="547">
                        <c:v>1.5259245100000001</c:v>
                      </c:pt>
                      <c:pt idx="548">
                        <c:v>1.469581767</c:v>
                      </c:pt>
                      <c:pt idx="549">
                        <c:v>1.4135579599999999</c:v>
                      </c:pt>
                      <c:pt idx="550">
                        <c:v>1.3581666640000001</c:v>
                      </c:pt>
                      <c:pt idx="551">
                        <c:v>1.303679641</c:v>
                      </c:pt>
                      <c:pt idx="552">
                        <c:v>1.2502660940000001</c:v>
                      </c:pt>
                      <c:pt idx="553">
                        <c:v>1.4330491519999999</c:v>
                      </c:pt>
                      <c:pt idx="554">
                        <c:v>1.6086179920000001</c:v>
                      </c:pt>
                      <c:pt idx="555">
                        <c:v>1.741786606</c:v>
                      </c:pt>
                      <c:pt idx="556">
                        <c:v>1.839582496</c:v>
                      </c:pt>
                      <c:pt idx="557">
                        <c:v>1.907779705</c:v>
                      </c:pt>
                      <c:pt idx="558">
                        <c:v>1.9512787899999999</c:v>
                      </c:pt>
                      <c:pt idx="559">
                        <c:v>1.9741678359999999</c:v>
                      </c:pt>
                      <c:pt idx="560">
                        <c:v>1.9799903059999999</c:v>
                      </c:pt>
                      <c:pt idx="561">
                        <c:v>1.97172959</c:v>
                      </c:pt>
                      <c:pt idx="562">
                        <c:v>1.9519533200000001</c:v>
                      </c:pt>
                      <c:pt idx="563">
                        <c:v>1.922844209</c:v>
                      </c:pt>
                      <c:pt idx="564">
                        <c:v>1.886227535</c:v>
                      </c:pt>
                      <c:pt idx="565">
                        <c:v>1.8436891369999999</c:v>
                      </c:pt>
                      <c:pt idx="566">
                        <c:v>1.7965918919999999</c:v>
                      </c:pt>
                      <c:pt idx="567">
                        <c:v>1.7460437929999999</c:v>
                      </c:pt>
                      <c:pt idx="568">
                        <c:v>1.6929443930000001</c:v>
                      </c:pt>
                      <c:pt idx="569">
                        <c:v>1.63815088</c:v>
                      </c:pt>
                      <c:pt idx="570">
                        <c:v>1.5823134729999999</c:v>
                      </c:pt>
                      <c:pt idx="571">
                        <c:v>1.5259245100000001</c:v>
                      </c:pt>
                      <c:pt idx="572">
                        <c:v>1.469581767</c:v>
                      </c:pt>
                      <c:pt idx="573">
                        <c:v>1.4135579599999999</c:v>
                      </c:pt>
                      <c:pt idx="574">
                        <c:v>1.3581666640000001</c:v>
                      </c:pt>
                      <c:pt idx="575">
                        <c:v>1.303679641</c:v>
                      </c:pt>
                      <c:pt idx="576">
                        <c:v>1.2502660940000001</c:v>
                      </c:pt>
                      <c:pt idx="577">
                        <c:v>1.4330491519999999</c:v>
                      </c:pt>
                      <c:pt idx="578">
                        <c:v>1.6086179920000001</c:v>
                      </c:pt>
                      <c:pt idx="579">
                        <c:v>1.741786606</c:v>
                      </c:pt>
                      <c:pt idx="580">
                        <c:v>1.839582496</c:v>
                      </c:pt>
                      <c:pt idx="581">
                        <c:v>1.907779705</c:v>
                      </c:pt>
                      <c:pt idx="582">
                        <c:v>1.9512787899999999</c:v>
                      </c:pt>
                      <c:pt idx="583">
                        <c:v>1.9741678359999999</c:v>
                      </c:pt>
                      <c:pt idx="584">
                        <c:v>1.9799903059999999</c:v>
                      </c:pt>
                      <c:pt idx="585">
                        <c:v>1.97172959</c:v>
                      </c:pt>
                      <c:pt idx="586">
                        <c:v>1.9519533200000001</c:v>
                      </c:pt>
                      <c:pt idx="587">
                        <c:v>1.922844209</c:v>
                      </c:pt>
                      <c:pt idx="588">
                        <c:v>1.886227535</c:v>
                      </c:pt>
                      <c:pt idx="589">
                        <c:v>1.8436891369999999</c:v>
                      </c:pt>
                      <c:pt idx="590">
                        <c:v>1.7965918919999999</c:v>
                      </c:pt>
                      <c:pt idx="591">
                        <c:v>1.7460437929999999</c:v>
                      </c:pt>
                      <c:pt idx="592">
                        <c:v>1.6929443930000001</c:v>
                      </c:pt>
                      <c:pt idx="593">
                        <c:v>1.63815088</c:v>
                      </c:pt>
                      <c:pt idx="594">
                        <c:v>1.5823134729999999</c:v>
                      </c:pt>
                      <c:pt idx="595">
                        <c:v>1.5259245100000001</c:v>
                      </c:pt>
                      <c:pt idx="596">
                        <c:v>1.469581767</c:v>
                      </c:pt>
                      <c:pt idx="597">
                        <c:v>1.4135579599999999</c:v>
                      </c:pt>
                      <c:pt idx="598">
                        <c:v>1.3581666640000001</c:v>
                      </c:pt>
                      <c:pt idx="599">
                        <c:v>1.303679641</c:v>
                      </c:pt>
                      <c:pt idx="600">
                        <c:v>1.2502660940000001</c:v>
                      </c:pt>
                      <c:pt idx="601">
                        <c:v>1.4330491519999999</c:v>
                      </c:pt>
                      <c:pt idx="602">
                        <c:v>1.6086179920000001</c:v>
                      </c:pt>
                      <c:pt idx="603">
                        <c:v>1.741786606</c:v>
                      </c:pt>
                      <c:pt idx="604">
                        <c:v>1.839582496</c:v>
                      </c:pt>
                      <c:pt idx="605">
                        <c:v>1.907779705</c:v>
                      </c:pt>
                      <c:pt idx="606">
                        <c:v>1.9512787899999999</c:v>
                      </c:pt>
                      <c:pt idx="607">
                        <c:v>1.9741678359999999</c:v>
                      </c:pt>
                      <c:pt idx="608">
                        <c:v>1.9799903059999999</c:v>
                      </c:pt>
                      <c:pt idx="609">
                        <c:v>1.97172959</c:v>
                      </c:pt>
                      <c:pt idx="610">
                        <c:v>1.9519533200000001</c:v>
                      </c:pt>
                      <c:pt idx="611">
                        <c:v>1.922844209</c:v>
                      </c:pt>
                      <c:pt idx="612">
                        <c:v>1.886227535</c:v>
                      </c:pt>
                      <c:pt idx="613">
                        <c:v>1.8436891369999999</c:v>
                      </c:pt>
                      <c:pt idx="614">
                        <c:v>1.7965918919999999</c:v>
                      </c:pt>
                      <c:pt idx="615">
                        <c:v>1.7460437929999999</c:v>
                      </c:pt>
                      <c:pt idx="616">
                        <c:v>1.6929443930000001</c:v>
                      </c:pt>
                      <c:pt idx="617">
                        <c:v>1.63815088</c:v>
                      </c:pt>
                      <c:pt idx="618">
                        <c:v>1.5823134729999999</c:v>
                      </c:pt>
                      <c:pt idx="619">
                        <c:v>1.5259245100000001</c:v>
                      </c:pt>
                      <c:pt idx="620">
                        <c:v>1.469581767</c:v>
                      </c:pt>
                      <c:pt idx="621">
                        <c:v>1.4135579599999999</c:v>
                      </c:pt>
                      <c:pt idx="622">
                        <c:v>1.3581666640000001</c:v>
                      </c:pt>
                      <c:pt idx="623">
                        <c:v>1.303679641</c:v>
                      </c:pt>
                      <c:pt idx="624">
                        <c:v>1.2502660940000001</c:v>
                      </c:pt>
                      <c:pt idx="625">
                        <c:v>1.4330491519999999</c:v>
                      </c:pt>
                      <c:pt idx="626">
                        <c:v>1.6086179920000001</c:v>
                      </c:pt>
                      <c:pt idx="627">
                        <c:v>1.741786606</c:v>
                      </c:pt>
                      <c:pt idx="628">
                        <c:v>1.839582496</c:v>
                      </c:pt>
                      <c:pt idx="629">
                        <c:v>1.907779705</c:v>
                      </c:pt>
                      <c:pt idx="630">
                        <c:v>1.9512787899999999</c:v>
                      </c:pt>
                      <c:pt idx="631">
                        <c:v>1.9741678359999999</c:v>
                      </c:pt>
                      <c:pt idx="632">
                        <c:v>1.9799903059999999</c:v>
                      </c:pt>
                      <c:pt idx="633">
                        <c:v>1.97172959</c:v>
                      </c:pt>
                      <c:pt idx="634">
                        <c:v>1.9519533200000001</c:v>
                      </c:pt>
                      <c:pt idx="635">
                        <c:v>1.922844209</c:v>
                      </c:pt>
                      <c:pt idx="636">
                        <c:v>1.886227535</c:v>
                      </c:pt>
                      <c:pt idx="637">
                        <c:v>1.8436891369999999</c:v>
                      </c:pt>
                      <c:pt idx="638">
                        <c:v>1.7965918919999999</c:v>
                      </c:pt>
                      <c:pt idx="639">
                        <c:v>1.7460437929999999</c:v>
                      </c:pt>
                      <c:pt idx="640">
                        <c:v>1.6929443930000001</c:v>
                      </c:pt>
                      <c:pt idx="641">
                        <c:v>1.63815088</c:v>
                      </c:pt>
                      <c:pt idx="642">
                        <c:v>1.5823134729999999</c:v>
                      </c:pt>
                      <c:pt idx="643">
                        <c:v>1.5259245100000001</c:v>
                      </c:pt>
                      <c:pt idx="644">
                        <c:v>1.469581767</c:v>
                      </c:pt>
                      <c:pt idx="645">
                        <c:v>1.4135579599999999</c:v>
                      </c:pt>
                      <c:pt idx="646">
                        <c:v>1.3581666640000001</c:v>
                      </c:pt>
                      <c:pt idx="647">
                        <c:v>1.303679641</c:v>
                      </c:pt>
                      <c:pt idx="648">
                        <c:v>1.2502660940000001</c:v>
                      </c:pt>
                      <c:pt idx="649">
                        <c:v>1.4330491519999999</c:v>
                      </c:pt>
                      <c:pt idx="650">
                        <c:v>1.6086179920000001</c:v>
                      </c:pt>
                      <c:pt idx="651">
                        <c:v>1.741786606</c:v>
                      </c:pt>
                      <c:pt idx="652">
                        <c:v>1.839582496</c:v>
                      </c:pt>
                      <c:pt idx="653">
                        <c:v>1.907779705</c:v>
                      </c:pt>
                      <c:pt idx="654">
                        <c:v>1.9512787899999999</c:v>
                      </c:pt>
                      <c:pt idx="655">
                        <c:v>1.9741678359999999</c:v>
                      </c:pt>
                      <c:pt idx="656">
                        <c:v>1.9799903059999999</c:v>
                      </c:pt>
                      <c:pt idx="657">
                        <c:v>1.97172959</c:v>
                      </c:pt>
                      <c:pt idx="658">
                        <c:v>1.9519533200000001</c:v>
                      </c:pt>
                      <c:pt idx="659">
                        <c:v>1.922844209</c:v>
                      </c:pt>
                      <c:pt idx="660">
                        <c:v>1.886227535</c:v>
                      </c:pt>
                      <c:pt idx="661">
                        <c:v>1.8436891369999999</c:v>
                      </c:pt>
                      <c:pt idx="662">
                        <c:v>1.7965918919999999</c:v>
                      </c:pt>
                      <c:pt idx="663">
                        <c:v>1.7460437929999999</c:v>
                      </c:pt>
                      <c:pt idx="664">
                        <c:v>1.6929443930000001</c:v>
                      </c:pt>
                      <c:pt idx="665">
                        <c:v>1.63815088</c:v>
                      </c:pt>
                      <c:pt idx="666">
                        <c:v>1.5823134729999999</c:v>
                      </c:pt>
                      <c:pt idx="667">
                        <c:v>1.5259245100000001</c:v>
                      </c:pt>
                      <c:pt idx="668">
                        <c:v>1.469581767</c:v>
                      </c:pt>
                      <c:pt idx="669">
                        <c:v>1.4135579599999999</c:v>
                      </c:pt>
                      <c:pt idx="670">
                        <c:v>1.3581666640000001</c:v>
                      </c:pt>
                      <c:pt idx="671">
                        <c:v>1.303679641</c:v>
                      </c:pt>
                      <c:pt idx="672">
                        <c:v>1.2502660940000001</c:v>
                      </c:pt>
                      <c:pt idx="673">
                        <c:v>1.4330491519999999</c:v>
                      </c:pt>
                      <c:pt idx="674">
                        <c:v>1.6086179920000001</c:v>
                      </c:pt>
                      <c:pt idx="675">
                        <c:v>1.741786606</c:v>
                      </c:pt>
                      <c:pt idx="676">
                        <c:v>1.839582496</c:v>
                      </c:pt>
                      <c:pt idx="677">
                        <c:v>1.907779705</c:v>
                      </c:pt>
                      <c:pt idx="678">
                        <c:v>1.9512787899999999</c:v>
                      </c:pt>
                      <c:pt idx="679">
                        <c:v>1.9741678359999999</c:v>
                      </c:pt>
                      <c:pt idx="680">
                        <c:v>1.9799903059999999</c:v>
                      </c:pt>
                      <c:pt idx="681">
                        <c:v>1.97172959</c:v>
                      </c:pt>
                      <c:pt idx="682">
                        <c:v>1.9519533200000001</c:v>
                      </c:pt>
                      <c:pt idx="683">
                        <c:v>1.922844209</c:v>
                      </c:pt>
                      <c:pt idx="684">
                        <c:v>1.886227535</c:v>
                      </c:pt>
                      <c:pt idx="685">
                        <c:v>1.8436891369999999</c:v>
                      </c:pt>
                      <c:pt idx="686">
                        <c:v>1.7965918919999999</c:v>
                      </c:pt>
                      <c:pt idx="687">
                        <c:v>1.7460437929999999</c:v>
                      </c:pt>
                      <c:pt idx="688">
                        <c:v>1.6929443930000001</c:v>
                      </c:pt>
                      <c:pt idx="689">
                        <c:v>1.63815088</c:v>
                      </c:pt>
                      <c:pt idx="690">
                        <c:v>1.5823134729999999</c:v>
                      </c:pt>
                      <c:pt idx="691">
                        <c:v>1.5259245100000001</c:v>
                      </c:pt>
                      <c:pt idx="692">
                        <c:v>1.469581767</c:v>
                      </c:pt>
                      <c:pt idx="693">
                        <c:v>1.4135579599999999</c:v>
                      </c:pt>
                      <c:pt idx="694">
                        <c:v>1.3581666640000001</c:v>
                      </c:pt>
                      <c:pt idx="695">
                        <c:v>1.303679641</c:v>
                      </c:pt>
                      <c:pt idx="696">
                        <c:v>1.2502660940000001</c:v>
                      </c:pt>
                      <c:pt idx="697">
                        <c:v>1.4330491519999999</c:v>
                      </c:pt>
                      <c:pt idx="698">
                        <c:v>1.6086179920000001</c:v>
                      </c:pt>
                      <c:pt idx="699">
                        <c:v>1.741786606</c:v>
                      </c:pt>
                      <c:pt idx="700">
                        <c:v>1.839582496</c:v>
                      </c:pt>
                      <c:pt idx="701">
                        <c:v>1.907779705</c:v>
                      </c:pt>
                      <c:pt idx="702">
                        <c:v>1.9512787899999999</c:v>
                      </c:pt>
                      <c:pt idx="703">
                        <c:v>1.9741678359999999</c:v>
                      </c:pt>
                      <c:pt idx="704">
                        <c:v>1.9799903059999999</c:v>
                      </c:pt>
                      <c:pt idx="705">
                        <c:v>1.97172959</c:v>
                      </c:pt>
                      <c:pt idx="706">
                        <c:v>1.9519533200000001</c:v>
                      </c:pt>
                      <c:pt idx="707">
                        <c:v>1.922844209</c:v>
                      </c:pt>
                      <c:pt idx="708">
                        <c:v>1.886227535</c:v>
                      </c:pt>
                      <c:pt idx="709">
                        <c:v>1.8436891369999999</c:v>
                      </c:pt>
                      <c:pt idx="710">
                        <c:v>1.7965918919999999</c:v>
                      </c:pt>
                      <c:pt idx="711">
                        <c:v>1.7460437929999999</c:v>
                      </c:pt>
                      <c:pt idx="712">
                        <c:v>1.6929443930000001</c:v>
                      </c:pt>
                      <c:pt idx="713">
                        <c:v>1.63815088</c:v>
                      </c:pt>
                      <c:pt idx="714">
                        <c:v>1.5823134729999999</c:v>
                      </c:pt>
                      <c:pt idx="715">
                        <c:v>1.5259245100000001</c:v>
                      </c:pt>
                      <c:pt idx="716">
                        <c:v>1.469581767</c:v>
                      </c:pt>
                      <c:pt idx="717">
                        <c:v>1.4135579599999999</c:v>
                      </c:pt>
                      <c:pt idx="718">
                        <c:v>1.3581666640000001</c:v>
                      </c:pt>
                      <c:pt idx="719">
                        <c:v>1.303679641</c:v>
                      </c:pt>
                      <c:pt idx="720">
                        <c:v>1.2502660940000001</c:v>
                      </c:pt>
                      <c:pt idx="721">
                        <c:v>1.4330491519999999</c:v>
                      </c:pt>
                      <c:pt idx="722">
                        <c:v>1.6086179920000001</c:v>
                      </c:pt>
                      <c:pt idx="723">
                        <c:v>1.741786606</c:v>
                      </c:pt>
                      <c:pt idx="724">
                        <c:v>1.839582496</c:v>
                      </c:pt>
                      <c:pt idx="725">
                        <c:v>1.907779705</c:v>
                      </c:pt>
                      <c:pt idx="726">
                        <c:v>1.9512787899999999</c:v>
                      </c:pt>
                      <c:pt idx="727">
                        <c:v>1.9741678359999999</c:v>
                      </c:pt>
                      <c:pt idx="728">
                        <c:v>1.9799903059999999</c:v>
                      </c:pt>
                      <c:pt idx="729">
                        <c:v>1.97172959</c:v>
                      </c:pt>
                      <c:pt idx="730">
                        <c:v>1.9519533200000001</c:v>
                      </c:pt>
                      <c:pt idx="731">
                        <c:v>1.922844209</c:v>
                      </c:pt>
                      <c:pt idx="732">
                        <c:v>1.886227535</c:v>
                      </c:pt>
                      <c:pt idx="733">
                        <c:v>1.8436891369999999</c:v>
                      </c:pt>
                      <c:pt idx="734">
                        <c:v>1.7965918919999999</c:v>
                      </c:pt>
                      <c:pt idx="735">
                        <c:v>1.7460437929999999</c:v>
                      </c:pt>
                      <c:pt idx="736">
                        <c:v>1.6929443930000001</c:v>
                      </c:pt>
                      <c:pt idx="737">
                        <c:v>1.63815088</c:v>
                      </c:pt>
                      <c:pt idx="738">
                        <c:v>1.5823134729999999</c:v>
                      </c:pt>
                      <c:pt idx="739">
                        <c:v>1.5259245100000001</c:v>
                      </c:pt>
                      <c:pt idx="740">
                        <c:v>1.469581767</c:v>
                      </c:pt>
                      <c:pt idx="741">
                        <c:v>1.4135579599999999</c:v>
                      </c:pt>
                      <c:pt idx="742">
                        <c:v>1.3581666640000001</c:v>
                      </c:pt>
                      <c:pt idx="743">
                        <c:v>1.303679641</c:v>
                      </c:pt>
                      <c:pt idx="744">
                        <c:v>1.2502660940000001</c:v>
                      </c:pt>
                      <c:pt idx="745">
                        <c:v>1.4330491519999999</c:v>
                      </c:pt>
                      <c:pt idx="746">
                        <c:v>1.6086179920000001</c:v>
                      </c:pt>
                      <c:pt idx="747">
                        <c:v>1.741786606</c:v>
                      </c:pt>
                      <c:pt idx="748">
                        <c:v>1.839582496</c:v>
                      </c:pt>
                      <c:pt idx="749">
                        <c:v>1.907779705</c:v>
                      </c:pt>
                      <c:pt idx="750">
                        <c:v>1.9512787899999999</c:v>
                      </c:pt>
                      <c:pt idx="751">
                        <c:v>1.9741678359999999</c:v>
                      </c:pt>
                      <c:pt idx="752">
                        <c:v>1.9799903059999999</c:v>
                      </c:pt>
                      <c:pt idx="753">
                        <c:v>1.97172959</c:v>
                      </c:pt>
                      <c:pt idx="754">
                        <c:v>1.9519533200000001</c:v>
                      </c:pt>
                      <c:pt idx="755">
                        <c:v>1.922844209</c:v>
                      </c:pt>
                      <c:pt idx="756">
                        <c:v>1.886227535</c:v>
                      </c:pt>
                      <c:pt idx="757">
                        <c:v>1.8436891369999999</c:v>
                      </c:pt>
                      <c:pt idx="758">
                        <c:v>1.7965918919999999</c:v>
                      </c:pt>
                      <c:pt idx="759">
                        <c:v>1.7460437929999999</c:v>
                      </c:pt>
                      <c:pt idx="760">
                        <c:v>1.6929443930000001</c:v>
                      </c:pt>
                      <c:pt idx="761">
                        <c:v>1.63815088</c:v>
                      </c:pt>
                      <c:pt idx="762">
                        <c:v>1.5823134729999999</c:v>
                      </c:pt>
                      <c:pt idx="763">
                        <c:v>1.5259245100000001</c:v>
                      </c:pt>
                      <c:pt idx="764">
                        <c:v>1.469581767</c:v>
                      </c:pt>
                      <c:pt idx="765">
                        <c:v>1.4135579599999999</c:v>
                      </c:pt>
                      <c:pt idx="766">
                        <c:v>1.3581666640000001</c:v>
                      </c:pt>
                      <c:pt idx="767">
                        <c:v>1.303679641</c:v>
                      </c:pt>
                      <c:pt idx="768">
                        <c:v>1.2502660940000001</c:v>
                      </c:pt>
                      <c:pt idx="769">
                        <c:v>1.4330491519999999</c:v>
                      </c:pt>
                      <c:pt idx="770">
                        <c:v>1.6086179920000001</c:v>
                      </c:pt>
                      <c:pt idx="771">
                        <c:v>1.741786606</c:v>
                      </c:pt>
                      <c:pt idx="772">
                        <c:v>1.839582496</c:v>
                      </c:pt>
                      <c:pt idx="773">
                        <c:v>1.907779705</c:v>
                      </c:pt>
                      <c:pt idx="774">
                        <c:v>1.9512787899999999</c:v>
                      </c:pt>
                      <c:pt idx="775">
                        <c:v>1.9741678359999999</c:v>
                      </c:pt>
                      <c:pt idx="776">
                        <c:v>1.9799903059999999</c:v>
                      </c:pt>
                      <c:pt idx="777">
                        <c:v>1.97172959</c:v>
                      </c:pt>
                      <c:pt idx="778">
                        <c:v>1.9519533200000001</c:v>
                      </c:pt>
                      <c:pt idx="779">
                        <c:v>1.922844209</c:v>
                      </c:pt>
                      <c:pt idx="780">
                        <c:v>1.886227535</c:v>
                      </c:pt>
                      <c:pt idx="781">
                        <c:v>1.8436891369999999</c:v>
                      </c:pt>
                      <c:pt idx="782">
                        <c:v>1.7965918919999999</c:v>
                      </c:pt>
                      <c:pt idx="783">
                        <c:v>1.7460437929999999</c:v>
                      </c:pt>
                      <c:pt idx="784">
                        <c:v>1.6929443930000001</c:v>
                      </c:pt>
                      <c:pt idx="785">
                        <c:v>1.63815088</c:v>
                      </c:pt>
                      <c:pt idx="786">
                        <c:v>1.5823134729999999</c:v>
                      </c:pt>
                      <c:pt idx="787">
                        <c:v>1.5259245100000001</c:v>
                      </c:pt>
                      <c:pt idx="788">
                        <c:v>1.469581767</c:v>
                      </c:pt>
                      <c:pt idx="789">
                        <c:v>1.4135579599999999</c:v>
                      </c:pt>
                      <c:pt idx="790">
                        <c:v>1.3581666640000001</c:v>
                      </c:pt>
                      <c:pt idx="791">
                        <c:v>1.303679641</c:v>
                      </c:pt>
                      <c:pt idx="792">
                        <c:v>1.2502660940000001</c:v>
                      </c:pt>
                      <c:pt idx="793">
                        <c:v>1.4330491519999999</c:v>
                      </c:pt>
                      <c:pt idx="794">
                        <c:v>1.6086179920000001</c:v>
                      </c:pt>
                      <c:pt idx="795">
                        <c:v>1.741786606</c:v>
                      </c:pt>
                      <c:pt idx="796">
                        <c:v>1.839582496</c:v>
                      </c:pt>
                      <c:pt idx="797">
                        <c:v>1.907779705</c:v>
                      </c:pt>
                      <c:pt idx="798">
                        <c:v>1.9512787899999999</c:v>
                      </c:pt>
                      <c:pt idx="799">
                        <c:v>1.9741678359999999</c:v>
                      </c:pt>
                      <c:pt idx="800">
                        <c:v>1.9799903059999999</c:v>
                      </c:pt>
                      <c:pt idx="801">
                        <c:v>1.97172959</c:v>
                      </c:pt>
                      <c:pt idx="802">
                        <c:v>1.9519533200000001</c:v>
                      </c:pt>
                      <c:pt idx="803">
                        <c:v>1.922844209</c:v>
                      </c:pt>
                      <c:pt idx="804">
                        <c:v>1.886227535</c:v>
                      </c:pt>
                      <c:pt idx="805">
                        <c:v>1.8436891369999999</c:v>
                      </c:pt>
                      <c:pt idx="806">
                        <c:v>1.7965918919999999</c:v>
                      </c:pt>
                      <c:pt idx="807">
                        <c:v>1.7460437929999999</c:v>
                      </c:pt>
                      <c:pt idx="808">
                        <c:v>1.6929443930000001</c:v>
                      </c:pt>
                      <c:pt idx="809">
                        <c:v>1.63815088</c:v>
                      </c:pt>
                      <c:pt idx="810">
                        <c:v>1.5823134729999999</c:v>
                      </c:pt>
                      <c:pt idx="811">
                        <c:v>1.5259245100000001</c:v>
                      </c:pt>
                      <c:pt idx="812">
                        <c:v>1.469581767</c:v>
                      </c:pt>
                      <c:pt idx="813">
                        <c:v>1.4135579599999999</c:v>
                      </c:pt>
                      <c:pt idx="814">
                        <c:v>1.3581666640000001</c:v>
                      </c:pt>
                      <c:pt idx="815">
                        <c:v>1.303679641</c:v>
                      </c:pt>
                      <c:pt idx="816">
                        <c:v>1.2502660940000001</c:v>
                      </c:pt>
                      <c:pt idx="817">
                        <c:v>1.4330491519999999</c:v>
                      </c:pt>
                      <c:pt idx="818">
                        <c:v>1.6086179920000001</c:v>
                      </c:pt>
                      <c:pt idx="819">
                        <c:v>1.741786606</c:v>
                      </c:pt>
                      <c:pt idx="820">
                        <c:v>1.839582496</c:v>
                      </c:pt>
                      <c:pt idx="821">
                        <c:v>1.907779705</c:v>
                      </c:pt>
                      <c:pt idx="822">
                        <c:v>1.9512787899999999</c:v>
                      </c:pt>
                      <c:pt idx="823">
                        <c:v>1.9741678359999999</c:v>
                      </c:pt>
                      <c:pt idx="824">
                        <c:v>1.9799903059999999</c:v>
                      </c:pt>
                      <c:pt idx="825">
                        <c:v>1.97172959</c:v>
                      </c:pt>
                      <c:pt idx="826">
                        <c:v>1.9519533200000001</c:v>
                      </c:pt>
                      <c:pt idx="827">
                        <c:v>1.922844209</c:v>
                      </c:pt>
                      <c:pt idx="828">
                        <c:v>1.886227535</c:v>
                      </c:pt>
                      <c:pt idx="829">
                        <c:v>1.8436891369999999</c:v>
                      </c:pt>
                      <c:pt idx="830">
                        <c:v>1.7965918919999999</c:v>
                      </c:pt>
                      <c:pt idx="831">
                        <c:v>1.7460437929999999</c:v>
                      </c:pt>
                      <c:pt idx="832">
                        <c:v>1.6929443930000001</c:v>
                      </c:pt>
                      <c:pt idx="833">
                        <c:v>1.63815088</c:v>
                      </c:pt>
                      <c:pt idx="834">
                        <c:v>1.5823134729999999</c:v>
                      </c:pt>
                      <c:pt idx="835">
                        <c:v>1.5259245100000001</c:v>
                      </c:pt>
                      <c:pt idx="836">
                        <c:v>1.469581767</c:v>
                      </c:pt>
                      <c:pt idx="837">
                        <c:v>1.4135579599999999</c:v>
                      </c:pt>
                      <c:pt idx="838">
                        <c:v>1.3581666640000001</c:v>
                      </c:pt>
                      <c:pt idx="839">
                        <c:v>1.303679641</c:v>
                      </c:pt>
                      <c:pt idx="840">
                        <c:v>1.2502660940000001</c:v>
                      </c:pt>
                      <c:pt idx="841">
                        <c:v>1.4330491519999999</c:v>
                      </c:pt>
                      <c:pt idx="842">
                        <c:v>1.6086179920000001</c:v>
                      </c:pt>
                      <c:pt idx="843">
                        <c:v>1.741786606</c:v>
                      </c:pt>
                      <c:pt idx="844">
                        <c:v>1.839582496</c:v>
                      </c:pt>
                      <c:pt idx="845">
                        <c:v>1.907779705</c:v>
                      </c:pt>
                      <c:pt idx="846">
                        <c:v>1.9512787899999999</c:v>
                      </c:pt>
                      <c:pt idx="847">
                        <c:v>1.9741678359999999</c:v>
                      </c:pt>
                      <c:pt idx="848">
                        <c:v>1.9799903059999999</c:v>
                      </c:pt>
                      <c:pt idx="849">
                        <c:v>1.97172959</c:v>
                      </c:pt>
                      <c:pt idx="850">
                        <c:v>1.9519533200000001</c:v>
                      </c:pt>
                      <c:pt idx="851">
                        <c:v>1.922844209</c:v>
                      </c:pt>
                      <c:pt idx="852">
                        <c:v>1.886227535</c:v>
                      </c:pt>
                      <c:pt idx="853">
                        <c:v>1.8436891369999999</c:v>
                      </c:pt>
                      <c:pt idx="854">
                        <c:v>1.7965918919999999</c:v>
                      </c:pt>
                      <c:pt idx="855">
                        <c:v>1.7460437929999999</c:v>
                      </c:pt>
                      <c:pt idx="856">
                        <c:v>1.6929443930000001</c:v>
                      </c:pt>
                      <c:pt idx="857">
                        <c:v>1.63815088</c:v>
                      </c:pt>
                      <c:pt idx="858">
                        <c:v>1.5823134729999999</c:v>
                      </c:pt>
                      <c:pt idx="859">
                        <c:v>1.5259245100000001</c:v>
                      </c:pt>
                      <c:pt idx="860">
                        <c:v>1.469581767</c:v>
                      </c:pt>
                      <c:pt idx="861">
                        <c:v>1.4135579599999999</c:v>
                      </c:pt>
                      <c:pt idx="862">
                        <c:v>1.3581666640000001</c:v>
                      </c:pt>
                      <c:pt idx="863">
                        <c:v>1.303679641</c:v>
                      </c:pt>
                      <c:pt idx="864">
                        <c:v>1.2502660940000001</c:v>
                      </c:pt>
                      <c:pt idx="865">
                        <c:v>1.4330491519999999</c:v>
                      </c:pt>
                      <c:pt idx="866">
                        <c:v>1.6086179920000001</c:v>
                      </c:pt>
                      <c:pt idx="867">
                        <c:v>1.741786606</c:v>
                      </c:pt>
                      <c:pt idx="868">
                        <c:v>1.839582496</c:v>
                      </c:pt>
                      <c:pt idx="869">
                        <c:v>1.907779705</c:v>
                      </c:pt>
                      <c:pt idx="870">
                        <c:v>1.9512787899999999</c:v>
                      </c:pt>
                      <c:pt idx="871">
                        <c:v>1.9741678359999999</c:v>
                      </c:pt>
                      <c:pt idx="872">
                        <c:v>1.9799903059999999</c:v>
                      </c:pt>
                      <c:pt idx="873">
                        <c:v>1.97172959</c:v>
                      </c:pt>
                      <c:pt idx="874">
                        <c:v>1.9519533200000001</c:v>
                      </c:pt>
                      <c:pt idx="875">
                        <c:v>1.922844209</c:v>
                      </c:pt>
                      <c:pt idx="876">
                        <c:v>1.886227535</c:v>
                      </c:pt>
                      <c:pt idx="877">
                        <c:v>1.8436891369999999</c:v>
                      </c:pt>
                      <c:pt idx="878">
                        <c:v>1.7965918919999999</c:v>
                      </c:pt>
                      <c:pt idx="879">
                        <c:v>1.7460437929999999</c:v>
                      </c:pt>
                      <c:pt idx="880">
                        <c:v>1.6929443930000001</c:v>
                      </c:pt>
                      <c:pt idx="881">
                        <c:v>1.63815088</c:v>
                      </c:pt>
                      <c:pt idx="882">
                        <c:v>1.5823134729999999</c:v>
                      </c:pt>
                      <c:pt idx="883">
                        <c:v>1.5259245100000001</c:v>
                      </c:pt>
                      <c:pt idx="884">
                        <c:v>1.469581767</c:v>
                      </c:pt>
                      <c:pt idx="885">
                        <c:v>1.4135579599999999</c:v>
                      </c:pt>
                      <c:pt idx="886">
                        <c:v>1.3581666640000001</c:v>
                      </c:pt>
                      <c:pt idx="887">
                        <c:v>1.303679641</c:v>
                      </c:pt>
                      <c:pt idx="888">
                        <c:v>1.2502660940000001</c:v>
                      </c:pt>
                      <c:pt idx="889">
                        <c:v>1.4330491519999999</c:v>
                      </c:pt>
                      <c:pt idx="890">
                        <c:v>1.6086179920000001</c:v>
                      </c:pt>
                      <c:pt idx="891">
                        <c:v>1.741786606</c:v>
                      </c:pt>
                      <c:pt idx="892">
                        <c:v>1.839582496</c:v>
                      </c:pt>
                      <c:pt idx="893">
                        <c:v>1.907779705</c:v>
                      </c:pt>
                      <c:pt idx="894">
                        <c:v>1.9512787899999999</c:v>
                      </c:pt>
                      <c:pt idx="895">
                        <c:v>1.9741678359999999</c:v>
                      </c:pt>
                      <c:pt idx="896">
                        <c:v>1.9799903059999999</c:v>
                      </c:pt>
                      <c:pt idx="897">
                        <c:v>1.97172959</c:v>
                      </c:pt>
                      <c:pt idx="898">
                        <c:v>1.9519533200000001</c:v>
                      </c:pt>
                      <c:pt idx="899">
                        <c:v>1.922844209</c:v>
                      </c:pt>
                      <c:pt idx="900">
                        <c:v>1.886227535</c:v>
                      </c:pt>
                      <c:pt idx="901">
                        <c:v>1.8436891369999999</c:v>
                      </c:pt>
                      <c:pt idx="902">
                        <c:v>1.7965918919999999</c:v>
                      </c:pt>
                      <c:pt idx="903">
                        <c:v>1.7460437929999999</c:v>
                      </c:pt>
                      <c:pt idx="904">
                        <c:v>1.6929443930000001</c:v>
                      </c:pt>
                      <c:pt idx="905">
                        <c:v>1.63815088</c:v>
                      </c:pt>
                      <c:pt idx="906">
                        <c:v>1.5823134729999999</c:v>
                      </c:pt>
                      <c:pt idx="907">
                        <c:v>1.5259245100000001</c:v>
                      </c:pt>
                      <c:pt idx="908">
                        <c:v>1.469581767</c:v>
                      </c:pt>
                      <c:pt idx="909">
                        <c:v>1.4135579599999999</c:v>
                      </c:pt>
                      <c:pt idx="910">
                        <c:v>1.3581666640000001</c:v>
                      </c:pt>
                      <c:pt idx="911">
                        <c:v>1.303679641</c:v>
                      </c:pt>
                      <c:pt idx="912">
                        <c:v>1.2502660940000001</c:v>
                      </c:pt>
                      <c:pt idx="913">
                        <c:v>1.4330491519999999</c:v>
                      </c:pt>
                      <c:pt idx="914">
                        <c:v>1.6086179920000001</c:v>
                      </c:pt>
                      <c:pt idx="915">
                        <c:v>1.741786606</c:v>
                      </c:pt>
                      <c:pt idx="916">
                        <c:v>1.839582496</c:v>
                      </c:pt>
                      <c:pt idx="917">
                        <c:v>1.907779705</c:v>
                      </c:pt>
                      <c:pt idx="918">
                        <c:v>1.9512787899999999</c:v>
                      </c:pt>
                      <c:pt idx="919">
                        <c:v>1.9741678359999999</c:v>
                      </c:pt>
                      <c:pt idx="920">
                        <c:v>1.9799903059999999</c:v>
                      </c:pt>
                      <c:pt idx="921">
                        <c:v>1.97172959</c:v>
                      </c:pt>
                      <c:pt idx="922">
                        <c:v>1.9519533200000001</c:v>
                      </c:pt>
                      <c:pt idx="923">
                        <c:v>1.922844209</c:v>
                      </c:pt>
                      <c:pt idx="924">
                        <c:v>1.886227535</c:v>
                      </c:pt>
                      <c:pt idx="925">
                        <c:v>1.8436891369999999</c:v>
                      </c:pt>
                      <c:pt idx="926">
                        <c:v>1.7965918919999999</c:v>
                      </c:pt>
                      <c:pt idx="927">
                        <c:v>1.7460437929999999</c:v>
                      </c:pt>
                      <c:pt idx="928">
                        <c:v>1.6929443930000001</c:v>
                      </c:pt>
                      <c:pt idx="929">
                        <c:v>1.63815088</c:v>
                      </c:pt>
                      <c:pt idx="930">
                        <c:v>1.5823134729999999</c:v>
                      </c:pt>
                      <c:pt idx="931">
                        <c:v>1.5259245100000001</c:v>
                      </c:pt>
                      <c:pt idx="932">
                        <c:v>1.469581767</c:v>
                      </c:pt>
                      <c:pt idx="933">
                        <c:v>1.4135579599999999</c:v>
                      </c:pt>
                      <c:pt idx="934">
                        <c:v>1.3581666640000001</c:v>
                      </c:pt>
                      <c:pt idx="935">
                        <c:v>1.303679641</c:v>
                      </c:pt>
                      <c:pt idx="936">
                        <c:v>1.2502660940000001</c:v>
                      </c:pt>
                      <c:pt idx="937">
                        <c:v>1.4330491519999999</c:v>
                      </c:pt>
                      <c:pt idx="938">
                        <c:v>1.6086179920000001</c:v>
                      </c:pt>
                      <c:pt idx="939">
                        <c:v>1.741786606</c:v>
                      </c:pt>
                      <c:pt idx="940">
                        <c:v>1.839582496</c:v>
                      </c:pt>
                      <c:pt idx="941">
                        <c:v>1.907779705</c:v>
                      </c:pt>
                      <c:pt idx="942">
                        <c:v>1.9512787899999999</c:v>
                      </c:pt>
                      <c:pt idx="943">
                        <c:v>1.9741678359999999</c:v>
                      </c:pt>
                      <c:pt idx="944">
                        <c:v>1.9799903059999999</c:v>
                      </c:pt>
                      <c:pt idx="945">
                        <c:v>1.97172959</c:v>
                      </c:pt>
                      <c:pt idx="946">
                        <c:v>1.9519533200000001</c:v>
                      </c:pt>
                      <c:pt idx="947">
                        <c:v>1.922844209</c:v>
                      </c:pt>
                      <c:pt idx="948">
                        <c:v>1.886227535</c:v>
                      </c:pt>
                      <c:pt idx="949">
                        <c:v>1.8436891369999999</c:v>
                      </c:pt>
                      <c:pt idx="950">
                        <c:v>1.7965918919999999</c:v>
                      </c:pt>
                      <c:pt idx="951">
                        <c:v>1.7460437929999999</c:v>
                      </c:pt>
                      <c:pt idx="952">
                        <c:v>1.6929443930000001</c:v>
                      </c:pt>
                      <c:pt idx="953">
                        <c:v>1.63815088</c:v>
                      </c:pt>
                      <c:pt idx="954">
                        <c:v>1.5823134729999999</c:v>
                      </c:pt>
                      <c:pt idx="955">
                        <c:v>1.5259245100000001</c:v>
                      </c:pt>
                      <c:pt idx="956">
                        <c:v>1.469581767</c:v>
                      </c:pt>
                      <c:pt idx="957">
                        <c:v>1.4135579599999999</c:v>
                      </c:pt>
                      <c:pt idx="958">
                        <c:v>1.3581666640000001</c:v>
                      </c:pt>
                      <c:pt idx="959">
                        <c:v>1.303679641</c:v>
                      </c:pt>
                      <c:pt idx="960">
                        <c:v>1.2502660940000001</c:v>
                      </c:pt>
                      <c:pt idx="961">
                        <c:v>1.4330491519999999</c:v>
                      </c:pt>
                      <c:pt idx="962">
                        <c:v>1.6086179920000001</c:v>
                      </c:pt>
                      <c:pt idx="963">
                        <c:v>1.741786606</c:v>
                      </c:pt>
                      <c:pt idx="964">
                        <c:v>1.839582496</c:v>
                      </c:pt>
                      <c:pt idx="965">
                        <c:v>1.907779705</c:v>
                      </c:pt>
                      <c:pt idx="966">
                        <c:v>1.9512787899999999</c:v>
                      </c:pt>
                      <c:pt idx="967">
                        <c:v>1.9741678359999999</c:v>
                      </c:pt>
                      <c:pt idx="968">
                        <c:v>1.9799903059999999</c:v>
                      </c:pt>
                      <c:pt idx="969">
                        <c:v>1.97172959</c:v>
                      </c:pt>
                      <c:pt idx="970">
                        <c:v>1.9519533200000001</c:v>
                      </c:pt>
                      <c:pt idx="971">
                        <c:v>1.922844209</c:v>
                      </c:pt>
                      <c:pt idx="972">
                        <c:v>1.886227535</c:v>
                      </c:pt>
                      <c:pt idx="973">
                        <c:v>1.8436891369999999</c:v>
                      </c:pt>
                      <c:pt idx="974">
                        <c:v>1.7965918919999999</c:v>
                      </c:pt>
                      <c:pt idx="975">
                        <c:v>1.7460437929999999</c:v>
                      </c:pt>
                      <c:pt idx="976">
                        <c:v>1.6929443930000001</c:v>
                      </c:pt>
                      <c:pt idx="977">
                        <c:v>1.63815088</c:v>
                      </c:pt>
                      <c:pt idx="978">
                        <c:v>1.5823134729999999</c:v>
                      </c:pt>
                      <c:pt idx="979">
                        <c:v>1.5259245100000001</c:v>
                      </c:pt>
                      <c:pt idx="980">
                        <c:v>1.469581767</c:v>
                      </c:pt>
                      <c:pt idx="981">
                        <c:v>1.4135579599999999</c:v>
                      </c:pt>
                      <c:pt idx="982">
                        <c:v>1.3581666640000001</c:v>
                      </c:pt>
                      <c:pt idx="983">
                        <c:v>1.303679641</c:v>
                      </c:pt>
                      <c:pt idx="984">
                        <c:v>1.2502660940000001</c:v>
                      </c:pt>
                      <c:pt idx="985">
                        <c:v>1.4330491519999999</c:v>
                      </c:pt>
                      <c:pt idx="986">
                        <c:v>1.6086179920000001</c:v>
                      </c:pt>
                      <c:pt idx="987">
                        <c:v>1.741786606</c:v>
                      </c:pt>
                      <c:pt idx="988">
                        <c:v>1.839582496</c:v>
                      </c:pt>
                      <c:pt idx="989">
                        <c:v>1.907779705</c:v>
                      </c:pt>
                      <c:pt idx="990">
                        <c:v>1.9512787899999999</c:v>
                      </c:pt>
                      <c:pt idx="991">
                        <c:v>1.9741678359999999</c:v>
                      </c:pt>
                      <c:pt idx="992">
                        <c:v>1.9799903059999999</c:v>
                      </c:pt>
                      <c:pt idx="993">
                        <c:v>1.97172959</c:v>
                      </c:pt>
                      <c:pt idx="994">
                        <c:v>1.9519533200000001</c:v>
                      </c:pt>
                      <c:pt idx="995">
                        <c:v>1.922844209</c:v>
                      </c:pt>
                      <c:pt idx="996">
                        <c:v>1.886227535</c:v>
                      </c:pt>
                      <c:pt idx="997">
                        <c:v>1.8436891369999999</c:v>
                      </c:pt>
                      <c:pt idx="998">
                        <c:v>1.7965918919999999</c:v>
                      </c:pt>
                      <c:pt idx="999">
                        <c:v>1.7460437929999999</c:v>
                      </c:pt>
                      <c:pt idx="1000">
                        <c:v>1.6929443930000001</c:v>
                      </c:pt>
                      <c:pt idx="1001">
                        <c:v>1.63815088</c:v>
                      </c:pt>
                      <c:pt idx="1002">
                        <c:v>1.5823134729999999</c:v>
                      </c:pt>
                      <c:pt idx="1003">
                        <c:v>1.5259245100000001</c:v>
                      </c:pt>
                      <c:pt idx="1004">
                        <c:v>1.469581767</c:v>
                      </c:pt>
                      <c:pt idx="1005">
                        <c:v>1.4135579599999999</c:v>
                      </c:pt>
                      <c:pt idx="1006">
                        <c:v>1.3581666640000001</c:v>
                      </c:pt>
                      <c:pt idx="1007">
                        <c:v>1.303679641</c:v>
                      </c:pt>
                      <c:pt idx="1008">
                        <c:v>1.2502660940000001</c:v>
                      </c:pt>
                      <c:pt idx="1009">
                        <c:v>1.4330491519999999</c:v>
                      </c:pt>
                      <c:pt idx="1010">
                        <c:v>1.6086179920000001</c:v>
                      </c:pt>
                      <c:pt idx="1011">
                        <c:v>1.741786606</c:v>
                      </c:pt>
                      <c:pt idx="1012">
                        <c:v>1.839582496</c:v>
                      </c:pt>
                      <c:pt idx="1013">
                        <c:v>1.907779705</c:v>
                      </c:pt>
                      <c:pt idx="1014">
                        <c:v>1.9512787899999999</c:v>
                      </c:pt>
                      <c:pt idx="1015">
                        <c:v>1.9741678359999999</c:v>
                      </c:pt>
                      <c:pt idx="1016">
                        <c:v>1.9799903059999999</c:v>
                      </c:pt>
                      <c:pt idx="1017">
                        <c:v>1.97172959</c:v>
                      </c:pt>
                      <c:pt idx="1018">
                        <c:v>1.9519533200000001</c:v>
                      </c:pt>
                      <c:pt idx="1019">
                        <c:v>1.922844209</c:v>
                      </c:pt>
                      <c:pt idx="1020">
                        <c:v>1.886227535</c:v>
                      </c:pt>
                      <c:pt idx="1021">
                        <c:v>1.8436891369999999</c:v>
                      </c:pt>
                      <c:pt idx="1022">
                        <c:v>1.7965918919999999</c:v>
                      </c:pt>
                      <c:pt idx="1023">
                        <c:v>1.7460437929999999</c:v>
                      </c:pt>
                      <c:pt idx="1024">
                        <c:v>1.6929443930000001</c:v>
                      </c:pt>
                      <c:pt idx="1025">
                        <c:v>1.63815088</c:v>
                      </c:pt>
                      <c:pt idx="1026">
                        <c:v>1.5823134729999999</c:v>
                      </c:pt>
                      <c:pt idx="1027">
                        <c:v>1.5259245100000001</c:v>
                      </c:pt>
                      <c:pt idx="1028">
                        <c:v>1.469581767</c:v>
                      </c:pt>
                      <c:pt idx="1029">
                        <c:v>1.4135579599999999</c:v>
                      </c:pt>
                      <c:pt idx="1030">
                        <c:v>1.3581666640000001</c:v>
                      </c:pt>
                      <c:pt idx="1031">
                        <c:v>1.303679641</c:v>
                      </c:pt>
                      <c:pt idx="1032">
                        <c:v>1.2502660940000001</c:v>
                      </c:pt>
                      <c:pt idx="1033">
                        <c:v>1.4330491519999999</c:v>
                      </c:pt>
                      <c:pt idx="1034">
                        <c:v>1.6086179920000001</c:v>
                      </c:pt>
                      <c:pt idx="1035">
                        <c:v>1.741786606</c:v>
                      </c:pt>
                      <c:pt idx="1036">
                        <c:v>1.839582496</c:v>
                      </c:pt>
                      <c:pt idx="1037">
                        <c:v>1.907779705</c:v>
                      </c:pt>
                      <c:pt idx="1038">
                        <c:v>1.9512787899999999</c:v>
                      </c:pt>
                      <c:pt idx="1039">
                        <c:v>1.9741678359999999</c:v>
                      </c:pt>
                      <c:pt idx="1040">
                        <c:v>1.9799903059999999</c:v>
                      </c:pt>
                      <c:pt idx="1041">
                        <c:v>1.97172959</c:v>
                      </c:pt>
                      <c:pt idx="1042">
                        <c:v>1.9519533200000001</c:v>
                      </c:pt>
                      <c:pt idx="1043">
                        <c:v>1.922844209</c:v>
                      </c:pt>
                      <c:pt idx="1044">
                        <c:v>1.886227535</c:v>
                      </c:pt>
                      <c:pt idx="1045">
                        <c:v>1.8436891369999999</c:v>
                      </c:pt>
                      <c:pt idx="1046">
                        <c:v>1.7965918919999999</c:v>
                      </c:pt>
                      <c:pt idx="1047">
                        <c:v>1.7460437929999999</c:v>
                      </c:pt>
                      <c:pt idx="1048">
                        <c:v>1.6929443930000001</c:v>
                      </c:pt>
                      <c:pt idx="1049">
                        <c:v>1.63815088</c:v>
                      </c:pt>
                      <c:pt idx="1050">
                        <c:v>1.5823134729999999</c:v>
                      </c:pt>
                      <c:pt idx="1051">
                        <c:v>1.5259245100000001</c:v>
                      </c:pt>
                      <c:pt idx="1052">
                        <c:v>1.469581767</c:v>
                      </c:pt>
                      <c:pt idx="1053">
                        <c:v>1.4135579599999999</c:v>
                      </c:pt>
                      <c:pt idx="1054">
                        <c:v>1.3581666640000001</c:v>
                      </c:pt>
                      <c:pt idx="1055">
                        <c:v>1.303679641</c:v>
                      </c:pt>
                      <c:pt idx="1056">
                        <c:v>1.2502660940000001</c:v>
                      </c:pt>
                      <c:pt idx="1057">
                        <c:v>1.4330491519999999</c:v>
                      </c:pt>
                      <c:pt idx="1058">
                        <c:v>1.6086179920000001</c:v>
                      </c:pt>
                      <c:pt idx="1059">
                        <c:v>1.741786606</c:v>
                      </c:pt>
                      <c:pt idx="1060">
                        <c:v>1.839582496</c:v>
                      </c:pt>
                      <c:pt idx="1061">
                        <c:v>1.907779705</c:v>
                      </c:pt>
                      <c:pt idx="1062">
                        <c:v>1.9512787899999999</c:v>
                      </c:pt>
                      <c:pt idx="1063">
                        <c:v>1.9741678359999999</c:v>
                      </c:pt>
                      <c:pt idx="1064">
                        <c:v>1.9799903059999999</c:v>
                      </c:pt>
                      <c:pt idx="1065">
                        <c:v>1.97172959</c:v>
                      </c:pt>
                      <c:pt idx="1066">
                        <c:v>1.9519533200000001</c:v>
                      </c:pt>
                      <c:pt idx="1067">
                        <c:v>1.922844209</c:v>
                      </c:pt>
                      <c:pt idx="1068">
                        <c:v>1.886227535</c:v>
                      </c:pt>
                      <c:pt idx="1069">
                        <c:v>1.8436891369999999</c:v>
                      </c:pt>
                      <c:pt idx="1070">
                        <c:v>1.7965918919999999</c:v>
                      </c:pt>
                      <c:pt idx="1071">
                        <c:v>1.7460437929999999</c:v>
                      </c:pt>
                      <c:pt idx="1072">
                        <c:v>1.6929443930000001</c:v>
                      </c:pt>
                      <c:pt idx="1073">
                        <c:v>1.63815088</c:v>
                      </c:pt>
                      <c:pt idx="1074">
                        <c:v>1.5823134729999999</c:v>
                      </c:pt>
                      <c:pt idx="1075">
                        <c:v>1.5259245100000001</c:v>
                      </c:pt>
                      <c:pt idx="1076">
                        <c:v>1.469581767</c:v>
                      </c:pt>
                      <c:pt idx="1077">
                        <c:v>1.4135579599999999</c:v>
                      </c:pt>
                      <c:pt idx="1078">
                        <c:v>1.3581666640000001</c:v>
                      </c:pt>
                      <c:pt idx="1079">
                        <c:v>1.303679641</c:v>
                      </c:pt>
                      <c:pt idx="1080">
                        <c:v>1.2502660940000001</c:v>
                      </c:pt>
                      <c:pt idx="1081">
                        <c:v>1.4330491519999999</c:v>
                      </c:pt>
                      <c:pt idx="1082">
                        <c:v>1.6086179920000001</c:v>
                      </c:pt>
                      <c:pt idx="1083">
                        <c:v>1.741786606</c:v>
                      </c:pt>
                      <c:pt idx="1084">
                        <c:v>1.839582496</c:v>
                      </c:pt>
                      <c:pt idx="1085">
                        <c:v>1.907779705</c:v>
                      </c:pt>
                      <c:pt idx="1086">
                        <c:v>1.9512787899999999</c:v>
                      </c:pt>
                      <c:pt idx="1087">
                        <c:v>1.9741678359999999</c:v>
                      </c:pt>
                      <c:pt idx="1088">
                        <c:v>1.9799903059999999</c:v>
                      </c:pt>
                      <c:pt idx="1089">
                        <c:v>1.97172959</c:v>
                      </c:pt>
                      <c:pt idx="1090">
                        <c:v>1.9519533200000001</c:v>
                      </c:pt>
                      <c:pt idx="1091">
                        <c:v>1.922844209</c:v>
                      </c:pt>
                      <c:pt idx="1092">
                        <c:v>1.886227535</c:v>
                      </c:pt>
                      <c:pt idx="1093">
                        <c:v>1.8436891369999999</c:v>
                      </c:pt>
                      <c:pt idx="1094">
                        <c:v>1.7965918919999999</c:v>
                      </c:pt>
                      <c:pt idx="1095">
                        <c:v>1.7460437929999999</c:v>
                      </c:pt>
                      <c:pt idx="1096">
                        <c:v>1.6929443930000001</c:v>
                      </c:pt>
                      <c:pt idx="1097">
                        <c:v>1.63815088</c:v>
                      </c:pt>
                      <c:pt idx="1098">
                        <c:v>1.5823134729999999</c:v>
                      </c:pt>
                      <c:pt idx="1099">
                        <c:v>1.5259245100000001</c:v>
                      </c:pt>
                      <c:pt idx="1100">
                        <c:v>1.469581767</c:v>
                      </c:pt>
                      <c:pt idx="1101">
                        <c:v>1.4135579599999999</c:v>
                      </c:pt>
                      <c:pt idx="1102">
                        <c:v>1.3581666640000001</c:v>
                      </c:pt>
                      <c:pt idx="1103">
                        <c:v>1.303679641</c:v>
                      </c:pt>
                      <c:pt idx="1104">
                        <c:v>1.2502660940000001</c:v>
                      </c:pt>
                      <c:pt idx="1105">
                        <c:v>1.4330491519999999</c:v>
                      </c:pt>
                      <c:pt idx="1106">
                        <c:v>1.6086179920000001</c:v>
                      </c:pt>
                      <c:pt idx="1107">
                        <c:v>1.741786606</c:v>
                      </c:pt>
                      <c:pt idx="1108">
                        <c:v>1.839582496</c:v>
                      </c:pt>
                      <c:pt idx="1109">
                        <c:v>1.907779705</c:v>
                      </c:pt>
                      <c:pt idx="1110">
                        <c:v>1.9512787899999999</c:v>
                      </c:pt>
                      <c:pt idx="1111">
                        <c:v>1.9741678359999999</c:v>
                      </c:pt>
                      <c:pt idx="1112">
                        <c:v>1.9799903059999999</c:v>
                      </c:pt>
                      <c:pt idx="1113">
                        <c:v>1.97172959</c:v>
                      </c:pt>
                      <c:pt idx="1114">
                        <c:v>1.9519533200000001</c:v>
                      </c:pt>
                      <c:pt idx="1115">
                        <c:v>1.922844209</c:v>
                      </c:pt>
                      <c:pt idx="1116">
                        <c:v>1.886227535</c:v>
                      </c:pt>
                      <c:pt idx="1117">
                        <c:v>1.8436891369999999</c:v>
                      </c:pt>
                      <c:pt idx="1118">
                        <c:v>1.7965918919999999</c:v>
                      </c:pt>
                      <c:pt idx="1119">
                        <c:v>1.7460437929999999</c:v>
                      </c:pt>
                      <c:pt idx="1120">
                        <c:v>1.6929443930000001</c:v>
                      </c:pt>
                      <c:pt idx="1121">
                        <c:v>1.63815088</c:v>
                      </c:pt>
                      <c:pt idx="1122">
                        <c:v>1.5823134729999999</c:v>
                      </c:pt>
                      <c:pt idx="1123">
                        <c:v>1.5259245100000001</c:v>
                      </c:pt>
                      <c:pt idx="1124">
                        <c:v>1.469581767</c:v>
                      </c:pt>
                      <c:pt idx="1125">
                        <c:v>1.4135579599999999</c:v>
                      </c:pt>
                      <c:pt idx="1126">
                        <c:v>1.3581666640000001</c:v>
                      </c:pt>
                      <c:pt idx="1127">
                        <c:v>1.303679641</c:v>
                      </c:pt>
                      <c:pt idx="1128">
                        <c:v>1.2502660940000001</c:v>
                      </c:pt>
                      <c:pt idx="1129">
                        <c:v>1.4330491519999999</c:v>
                      </c:pt>
                      <c:pt idx="1130">
                        <c:v>1.6086179920000001</c:v>
                      </c:pt>
                      <c:pt idx="1131">
                        <c:v>1.741786606</c:v>
                      </c:pt>
                      <c:pt idx="1132">
                        <c:v>1.839582496</c:v>
                      </c:pt>
                      <c:pt idx="1133">
                        <c:v>1.907779705</c:v>
                      </c:pt>
                      <c:pt idx="1134">
                        <c:v>1.9512787899999999</c:v>
                      </c:pt>
                      <c:pt idx="1135">
                        <c:v>1.9741678359999999</c:v>
                      </c:pt>
                      <c:pt idx="1136">
                        <c:v>1.9799903059999999</c:v>
                      </c:pt>
                      <c:pt idx="1137">
                        <c:v>1.97172959</c:v>
                      </c:pt>
                      <c:pt idx="1138">
                        <c:v>1.9519533200000001</c:v>
                      </c:pt>
                      <c:pt idx="1139">
                        <c:v>1.922844209</c:v>
                      </c:pt>
                      <c:pt idx="1140">
                        <c:v>1.886227535</c:v>
                      </c:pt>
                      <c:pt idx="1141">
                        <c:v>1.8436891369999999</c:v>
                      </c:pt>
                      <c:pt idx="1142">
                        <c:v>1.7965918919999999</c:v>
                      </c:pt>
                      <c:pt idx="1143">
                        <c:v>1.7460437929999999</c:v>
                      </c:pt>
                      <c:pt idx="1144">
                        <c:v>1.6929443930000001</c:v>
                      </c:pt>
                      <c:pt idx="1145">
                        <c:v>1.63815088</c:v>
                      </c:pt>
                      <c:pt idx="1146">
                        <c:v>1.5823134729999999</c:v>
                      </c:pt>
                      <c:pt idx="1147">
                        <c:v>1.5259245100000001</c:v>
                      </c:pt>
                      <c:pt idx="1148">
                        <c:v>1.469581767</c:v>
                      </c:pt>
                      <c:pt idx="1149">
                        <c:v>1.4135579599999999</c:v>
                      </c:pt>
                      <c:pt idx="1150">
                        <c:v>1.3581666640000001</c:v>
                      </c:pt>
                      <c:pt idx="1151">
                        <c:v>1.303679641</c:v>
                      </c:pt>
                      <c:pt idx="1152">
                        <c:v>1.2502660940000001</c:v>
                      </c:pt>
                      <c:pt idx="1153">
                        <c:v>1.4330491519999999</c:v>
                      </c:pt>
                      <c:pt idx="1154">
                        <c:v>1.6086179920000001</c:v>
                      </c:pt>
                      <c:pt idx="1155">
                        <c:v>1.741786606</c:v>
                      </c:pt>
                      <c:pt idx="1156">
                        <c:v>1.839582496</c:v>
                      </c:pt>
                      <c:pt idx="1157">
                        <c:v>1.907779705</c:v>
                      </c:pt>
                      <c:pt idx="1158">
                        <c:v>1.9512787899999999</c:v>
                      </c:pt>
                      <c:pt idx="1159">
                        <c:v>1.9741678359999999</c:v>
                      </c:pt>
                      <c:pt idx="1160">
                        <c:v>1.9799903059999999</c:v>
                      </c:pt>
                      <c:pt idx="1161">
                        <c:v>1.97172959</c:v>
                      </c:pt>
                      <c:pt idx="1162">
                        <c:v>1.9519533200000001</c:v>
                      </c:pt>
                      <c:pt idx="1163">
                        <c:v>1.922844209</c:v>
                      </c:pt>
                      <c:pt idx="1164">
                        <c:v>1.886227535</c:v>
                      </c:pt>
                      <c:pt idx="1165">
                        <c:v>1.8436891369999999</c:v>
                      </c:pt>
                      <c:pt idx="1166">
                        <c:v>1.7965918919999999</c:v>
                      </c:pt>
                      <c:pt idx="1167">
                        <c:v>1.7460437929999999</c:v>
                      </c:pt>
                      <c:pt idx="1168">
                        <c:v>1.6929443930000001</c:v>
                      </c:pt>
                      <c:pt idx="1169">
                        <c:v>1.63815088</c:v>
                      </c:pt>
                      <c:pt idx="1170">
                        <c:v>1.5823134729999999</c:v>
                      </c:pt>
                      <c:pt idx="1171">
                        <c:v>1.5259245100000001</c:v>
                      </c:pt>
                      <c:pt idx="1172">
                        <c:v>1.469581767</c:v>
                      </c:pt>
                      <c:pt idx="1173">
                        <c:v>1.4135579599999999</c:v>
                      </c:pt>
                      <c:pt idx="1174">
                        <c:v>1.3581666640000001</c:v>
                      </c:pt>
                      <c:pt idx="1175">
                        <c:v>1.303679641</c:v>
                      </c:pt>
                      <c:pt idx="1176">
                        <c:v>1.2502660940000001</c:v>
                      </c:pt>
                      <c:pt idx="1177">
                        <c:v>1.4330491519999999</c:v>
                      </c:pt>
                      <c:pt idx="1178">
                        <c:v>1.6086179920000001</c:v>
                      </c:pt>
                      <c:pt idx="1179">
                        <c:v>1.741786606</c:v>
                      </c:pt>
                      <c:pt idx="1180">
                        <c:v>1.839582496</c:v>
                      </c:pt>
                      <c:pt idx="1181">
                        <c:v>1.907779705</c:v>
                      </c:pt>
                      <c:pt idx="1182">
                        <c:v>1.9512787899999999</c:v>
                      </c:pt>
                      <c:pt idx="1183">
                        <c:v>1.9741678359999999</c:v>
                      </c:pt>
                      <c:pt idx="1184">
                        <c:v>1.9799903059999999</c:v>
                      </c:pt>
                      <c:pt idx="1185">
                        <c:v>1.97172959</c:v>
                      </c:pt>
                      <c:pt idx="1186">
                        <c:v>1.9519533200000001</c:v>
                      </c:pt>
                      <c:pt idx="1187">
                        <c:v>1.922844209</c:v>
                      </c:pt>
                      <c:pt idx="1188">
                        <c:v>1.886227535</c:v>
                      </c:pt>
                      <c:pt idx="1189">
                        <c:v>1.8436891369999999</c:v>
                      </c:pt>
                      <c:pt idx="1190">
                        <c:v>1.7965918919999999</c:v>
                      </c:pt>
                      <c:pt idx="1191">
                        <c:v>1.7460437929999999</c:v>
                      </c:pt>
                      <c:pt idx="1192">
                        <c:v>1.6929443930000001</c:v>
                      </c:pt>
                      <c:pt idx="1193">
                        <c:v>1.63815088</c:v>
                      </c:pt>
                      <c:pt idx="1194">
                        <c:v>1.5823134729999999</c:v>
                      </c:pt>
                      <c:pt idx="1195">
                        <c:v>1.5259245100000001</c:v>
                      </c:pt>
                      <c:pt idx="1196">
                        <c:v>1.469581767</c:v>
                      </c:pt>
                      <c:pt idx="1197">
                        <c:v>1.4135579599999999</c:v>
                      </c:pt>
                      <c:pt idx="1198">
                        <c:v>1.3581666640000001</c:v>
                      </c:pt>
                      <c:pt idx="1199">
                        <c:v>1.303679641</c:v>
                      </c:pt>
                      <c:pt idx="1200">
                        <c:v>1.2502660940000001</c:v>
                      </c:pt>
                      <c:pt idx="1201">
                        <c:v>1.4330491519999999</c:v>
                      </c:pt>
                      <c:pt idx="1202">
                        <c:v>1.6086179920000001</c:v>
                      </c:pt>
                      <c:pt idx="1203">
                        <c:v>1.741786606</c:v>
                      </c:pt>
                      <c:pt idx="1204">
                        <c:v>1.839582496</c:v>
                      </c:pt>
                      <c:pt idx="1205">
                        <c:v>1.907779705</c:v>
                      </c:pt>
                      <c:pt idx="1206">
                        <c:v>1.9512787899999999</c:v>
                      </c:pt>
                      <c:pt idx="1207">
                        <c:v>1.9741678359999999</c:v>
                      </c:pt>
                      <c:pt idx="1208">
                        <c:v>1.9799903059999999</c:v>
                      </c:pt>
                      <c:pt idx="1209">
                        <c:v>1.97172959</c:v>
                      </c:pt>
                      <c:pt idx="1210">
                        <c:v>1.9519533200000001</c:v>
                      </c:pt>
                      <c:pt idx="1211">
                        <c:v>1.922844209</c:v>
                      </c:pt>
                      <c:pt idx="1212">
                        <c:v>1.886227535</c:v>
                      </c:pt>
                      <c:pt idx="1213">
                        <c:v>1.8436891369999999</c:v>
                      </c:pt>
                      <c:pt idx="1214">
                        <c:v>1.7965918919999999</c:v>
                      </c:pt>
                      <c:pt idx="1215">
                        <c:v>1.7460437929999999</c:v>
                      </c:pt>
                      <c:pt idx="1216">
                        <c:v>1.6929443930000001</c:v>
                      </c:pt>
                      <c:pt idx="1217">
                        <c:v>1.63815088</c:v>
                      </c:pt>
                      <c:pt idx="1218">
                        <c:v>1.5823134729999999</c:v>
                      </c:pt>
                      <c:pt idx="1219">
                        <c:v>1.5259245100000001</c:v>
                      </c:pt>
                      <c:pt idx="1220">
                        <c:v>1.469581767</c:v>
                      </c:pt>
                      <c:pt idx="1221">
                        <c:v>1.4135579599999999</c:v>
                      </c:pt>
                      <c:pt idx="1222">
                        <c:v>1.3581666640000001</c:v>
                      </c:pt>
                      <c:pt idx="1223">
                        <c:v>1.303679641</c:v>
                      </c:pt>
                      <c:pt idx="1224">
                        <c:v>1.2502660940000001</c:v>
                      </c:pt>
                      <c:pt idx="1225">
                        <c:v>1.4330491519999999</c:v>
                      </c:pt>
                      <c:pt idx="1226">
                        <c:v>1.6086179920000001</c:v>
                      </c:pt>
                      <c:pt idx="1227">
                        <c:v>1.741786606</c:v>
                      </c:pt>
                      <c:pt idx="1228">
                        <c:v>1.839582496</c:v>
                      </c:pt>
                      <c:pt idx="1229">
                        <c:v>1.907779705</c:v>
                      </c:pt>
                      <c:pt idx="1230">
                        <c:v>1.9512787899999999</c:v>
                      </c:pt>
                      <c:pt idx="1231">
                        <c:v>1.9741678359999999</c:v>
                      </c:pt>
                      <c:pt idx="1232">
                        <c:v>1.9799903059999999</c:v>
                      </c:pt>
                      <c:pt idx="1233">
                        <c:v>1.97172959</c:v>
                      </c:pt>
                      <c:pt idx="1234">
                        <c:v>1.9519533200000001</c:v>
                      </c:pt>
                      <c:pt idx="1235">
                        <c:v>1.922844209</c:v>
                      </c:pt>
                      <c:pt idx="1236">
                        <c:v>1.886227535</c:v>
                      </c:pt>
                      <c:pt idx="1237">
                        <c:v>1.8436891369999999</c:v>
                      </c:pt>
                      <c:pt idx="1238">
                        <c:v>1.7965918919999999</c:v>
                      </c:pt>
                      <c:pt idx="1239">
                        <c:v>1.7460437929999999</c:v>
                      </c:pt>
                      <c:pt idx="1240">
                        <c:v>1.6929443930000001</c:v>
                      </c:pt>
                      <c:pt idx="1241">
                        <c:v>1.63815088</c:v>
                      </c:pt>
                      <c:pt idx="1242">
                        <c:v>1.5823134729999999</c:v>
                      </c:pt>
                      <c:pt idx="1243">
                        <c:v>1.5259245100000001</c:v>
                      </c:pt>
                      <c:pt idx="1244">
                        <c:v>1.469581767</c:v>
                      </c:pt>
                      <c:pt idx="1245">
                        <c:v>1.4135579599999999</c:v>
                      </c:pt>
                      <c:pt idx="1246">
                        <c:v>1.3581666640000001</c:v>
                      </c:pt>
                      <c:pt idx="1247">
                        <c:v>1.303679641</c:v>
                      </c:pt>
                      <c:pt idx="1248">
                        <c:v>1.2502660940000001</c:v>
                      </c:pt>
                      <c:pt idx="1249">
                        <c:v>1.4330491519999999</c:v>
                      </c:pt>
                      <c:pt idx="1250">
                        <c:v>1.6086179920000001</c:v>
                      </c:pt>
                      <c:pt idx="1251">
                        <c:v>1.741786606</c:v>
                      </c:pt>
                      <c:pt idx="1252">
                        <c:v>1.839582496</c:v>
                      </c:pt>
                      <c:pt idx="1253">
                        <c:v>1.907779705</c:v>
                      </c:pt>
                      <c:pt idx="1254">
                        <c:v>1.9512787899999999</c:v>
                      </c:pt>
                      <c:pt idx="1255">
                        <c:v>1.9741678359999999</c:v>
                      </c:pt>
                      <c:pt idx="1256">
                        <c:v>1.9799903059999999</c:v>
                      </c:pt>
                      <c:pt idx="1257">
                        <c:v>1.97172959</c:v>
                      </c:pt>
                      <c:pt idx="1258">
                        <c:v>1.9519533200000001</c:v>
                      </c:pt>
                      <c:pt idx="1259">
                        <c:v>1.922844209</c:v>
                      </c:pt>
                      <c:pt idx="1260">
                        <c:v>1.886227535</c:v>
                      </c:pt>
                      <c:pt idx="1261">
                        <c:v>1.8436891369999999</c:v>
                      </c:pt>
                      <c:pt idx="1262">
                        <c:v>1.7965918919999999</c:v>
                      </c:pt>
                      <c:pt idx="1263">
                        <c:v>1.7460437929999999</c:v>
                      </c:pt>
                      <c:pt idx="1264">
                        <c:v>1.6929443930000001</c:v>
                      </c:pt>
                      <c:pt idx="1265">
                        <c:v>1.63815088</c:v>
                      </c:pt>
                      <c:pt idx="1266">
                        <c:v>1.5823134729999999</c:v>
                      </c:pt>
                      <c:pt idx="1267">
                        <c:v>1.5259245100000001</c:v>
                      </c:pt>
                      <c:pt idx="1268">
                        <c:v>1.469581767</c:v>
                      </c:pt>
                      <c:pt idx="1269">
                        <c:v>1.4135579599999999</c:v>
                      </c:pt>
                      <c:pt idx="1270">
                        <c:v>1.3581666640000001</c:v>
                      </c:pt>
                      <c:pt idx="1271">
                        <c:v>1.303679641</c:v>
                      </c:pt>
                      <c:pt idx="1272">
                        <c:v>1.2502660940000001</c:v>
                      </c:pt>
                      <c:pt idx="1273">
                        <c:v>1.4330491519999999</c:v>
                      </c:pt>
                      <c:pt idx="1274">
                        <c:v>1.6086179920000001</c:v>
                      </c:pt>
                      <c:pt idx="1275">
                        <c:v>1.741786606</c:v>
                      </c:pt>
                      <c:pt idx="1276">
                        <c:v>1.839582496</c:v>
                      </c:pt>
                      <c:pt idx="1277">
                        <c:v>1.907779705</c:v>
                      </c:pt>
                      <c:pt idx="1278">
                        <c:v>1.9512787899999999</c:v>
                      </c:pt>
                      <c:pt idx="1279">
                        <c:v>1.9741678359999999</c:v>
                      </c:pt>
                      <c:pt idx="1280">
                        <c:v>1.9799903059999999</c:v>
                      </c:pt>
                      <c:pt idx="1281">
                        <c:v>1.97172959</c:v>
                      </c:pt>
                      <c:pt idx="1282">
                        <c:v>1.9519533200000001</c:v>
                      </c:pt>
                      <c:pt idx="1283">
                        <c:v>1.922844209</c:v>
                      </c:pt>
                      <c:pt idx="1284">
                        <c:v>1.886227535</c:v>
                      </c:pt>
                      <c:pt idx="1285">
                        <c:v>1.8436891369999999</c:v>
                      </c:pt>
                      <c:pt idx="1286">
                        <c:v>1.7965918919999999</c:v>
                      </c:pt>
                      <c:pt idx="1287">
                        <c:v>1.7460437929999999</c:v>
                      </c:pt>
                      <c:pt idx="1288">
                        <c:v>1.6929443930000001</c:v>
                      </c:pt>
                      <c:pt idx="1289">
                        <c:v>1.63815088</c:v>
                      </c:pt>
                      <c:pt idx="1290">
                        <c:v>1.5823134729999999</c:v>
                      </c:pt>
                      <c:pt idx="1291">
                        <c:v>1.5259245100000001</c:v>
                      </c:pt>
                      <c:pt idx="1292">
                        <c:v>1.469581767</c:v>
                      </c:pt>
                      <c:pt idx="1293">
                        <c:v>1.4135579599999999</c:v>
                      </c:pt>
                      <c:pt idx="1294">
                        <c:v>1.3581666640000001</c:v>
                      </c:pt>
                      <c:pt idx="1295">
                        <c:v>1.303679641</c:v>
                      </c:pt>
                      <c:pt idx="1296">
                        <c:v>1.2502660940000001</c:v>
                      </c:pt>
                      <c:pt idx="1297">
                        <c:v>1.4330491519999999</c:v>
                      </c:pt>
                      <c:pt idx="1298">
                        <c:v>1.6086179920000001</c:v>
                      </c:pt>
                      <c:pt idx="1299">
                        <c:v>1.741786606</c:v>
                      </c:pt>
                      <c:pt idx="1300">
                        <c:v>1.839582496</c:v>
                      </c:pt>
                      <c:pt idx="1301">
                        <c:v>1.907779705</c:v>
                      </c:pt>
                      <c:pt idx="1302">
                        <c:v>1.9512787899999999</c:v>
                      </c:pt>
                      <c:pt idx="1303">
                        <c:v>1.9741678359999999</c:v>
                      </c:pt>
                      <c:pt idx="1304">
                        <c:v>1.9799903059999999</c:v>
                      </c:pt>
                      <c:pt idx="1305">
                        <c:v>1.97172959</c:v>
                      </c:pt>
                      <c:pt idx="1306">
                        <c:v>1.9519533200000001</c:v>
                      </c:pt>
                      <c:pt idx="1307">
                        <c:v>1.922844209</c:v>
                      </c:pt>
                      <c:pt idx="1308">
                        <c:v>1.886227535</c:v>
                      </c:pt>
                      <c:pt idx="1309">
                        <c:v>1.8436891369999999</c:v>
                      </c:pt>
                      <c:pt idx="1310">
                        <c:v>1.7965918919999999</c:v>
                      </c:pt>
                      <c:pt idx="1311">
                        <c:v>1.7460437929999999</c:v>
                      </c:pt>
                      <c:pt idx="1312">
                        <c:v>1.6929443930000001</c:v>
                      </c:pt>
                      <c:pt idx="1313">
                        <c:v>1.63815088</c:v>
                      </c:pt>
                      <c:pt idx="1314">
                        <c:v>1.5823134729999999</c:v>
                      </c:pt>
                      <c:pt idx="1315">
                        <c:v>1.5259245100000001</c:v>
                      </c:pt>
                      <c:pt idx="1316">
                        <c:v>1.469581767</c:v>
                      </c:pt>
                      <c:pt idx="1317">
                        <c:v>1.4135579599999999</c:v>
                      </c:pt>
                      <c:pt idx="1318">
                        <c:v>1.3581666640000001</c:v>
                      </c:pt>
                      <c:pt idx="1319">
                        <c:v>1.303679641</c:v>
                      </c:pt>
                      <c:pt idx="1320">
                        <c:v>1.2502660940000001</c:v>
                      </c:pt>
                      <c:pt idx="1321">
                        <c:v>1.4330491519999999</c:v>
                      </c:pt>
                      <c:pt idx="1322">
                        <c:v>1.6086179920000001</c:v>
                      </c:pt>
                      <c:pt idx="1323">
                        <c:v>1.741786606</c:v>
                      </c:pt>
                      <c:pt idx="1324">
                        <c:v>1.839582496</c:v>
                      </c:pt>
                      <c:pt idx="1325">
                        <c:v>1.907779705</c:v>
                      </c:pt>
                      <c:pt idx="1326">
                        <c:v>1.9512787899999999</c:v>
                      </c:pt>
                      <c:pt idx="1327">
                        <c:v>1.9741678359999999</c:v>
                      </c:pt>
                      <c:pt idx="1328">
                        <c:v>1.9799903059999999</c:v>
                      </c:pt>
                      <c:pt idx="1329">
                        <c:v>1.97172959</c:v>
                      </c:pt>
                      <c:pt idx="1330">
                        <c:v>1.9519533200000001</c:v>
                      </c:pt>
                      <c:pt idx="1331">
                        <c:v>1.922844209</c:v>
                      </c:pt>
                      <c:pt idx="1332">
                        <c:v>1.886227535</c:v>
                      </c:pt>
                      <c:pt idx="1333">
                        <c:v>1.8436891369999999</c:v>
                      </c:pt>
                      <c:pt idx="1334">
                        <c:v>1.7965918919999999</c:v>
                      </c:pt>
                      <c:pt idx="1335">
                        <c:v>1.7460437929999999</c:v>
                      </c:pt>
                      <c:pt idx="1336">
                        <c:v>1.6929443930000001</c:v>
                      </c:pt>
                      <c:pt idx="1337">
                        <c:v>1.63815088</c:v>
                      </c:pt>
                      <c:pt idx="1338">
                        <c:v>1.5823134729999999</c:v>
                      </c:pt>
                      <c:pt idx="1339">
                        <c:v>1.5259245100000001</c:v>
                      </c:pt>
                      <c:pt idx="1340">
                        <c:v>1.469581767</c:v>
                      </c:pt>
                      <c:pt idx="1341">
                        <c:v>1.4135579599999999</c:v>
                      </c:pt>
                      <c:pt idx="1342">
                        <c:v>1.3581666640000001</c:v>
                      </c:pt>
                      <c:pt idx="1343">
                        <c:v>1.303679641</c:v>
                      </c:pt>
                      <c:pt idx="1344">
                        <c:v>1.2502660940000001</c:v>
                      </c:pt>
                    </c:numCache>
                  </c:numRef>
                </c:val>
                <c:extLst>
                  <c:ext xmlns:c16="http://schemas.microsoft.com/office/drawing/2014/chart" uri="{C3380CC4-5D6E-409C-BE32-E72D297353CC}">
                    <c16:uniqueId val="{00000003-4C0A-42BC-9C03-B08E2560CEAF}"/>
                  </c:ext>
                </c:extLst>
              </c15:ser>
            </c15:filteredAreaSeries>
          </c:ext>
        </c:extLst>
      </c:areaChart>
      <c:catAx>
        <c:axId val="291952984"/>
        <c:scaling>
          <c:orientation val="minMax"/>
        </c:scaling>
        <c:delete val="1"/>
        <c:axPos val="b"/>
        <c:numFmt formatCode="General" sourceLinked="1"/>
        <c:majorTickMark val="out"/>
        <c:minorTickMark val="none"/>
        <c:tickLblPos val="none"/>
        <c:crossAx val="291954952"/>
        <c:crossesAt val="0"/>
        <c:auto val="1"/>
        <c:lblAlgn val="ctr"/>
        <c:lblOffset val="100"/>
        <c:noMultiLvlLbl val="1"/>
      </c:catAx>
      <c:valAx>
        <c:axId val="291954952"/>
        <c:scaling>
          <c:orientation val="minMax"/>
          <c:max val="4"/>
          <c:min val="-1"/>
        </c:scaling>
        <c:delete val="1"/>
        <c:axPos val="l"/>
        <c:numFmt formatCode="General" sourceLinked="1"/>
        <c:majorTickMark val="out"/>
        <c:minorTickMark val="none"/>
        <c:tickLblPos val="nextTo"/>
        <c:crossAx val="291952984"/>
        <c:crossesAt val="-10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8DD714-3580-40C5-A4DF-7D30496891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47E379C-FA82-4F95-ABB4-03F0B7EEE9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B670BD-C6B3-43A7-A163-6D5F0BAF535D}" type="datetimeFigureOut">
              <a:rPr lang="en-CA" smtClean="0"/>
              <a:t>2025-06-19</a:t>
            </a:fld>
            <a:endParaRPr lang="en-CA"/>
          </a:p>
        </p:txBody>
      </p:sp>
      <p:sp>
        <p:nvSpPr>
          <p:cNvPr id="4" name="Footer Placeholder 3">
            <a:extLst>
              <a:ext uri="{FF2B5EF4-FFF2-40B4-BE49-F238E27FC236}">
                <a16:creationId xmlns:a16="http://schemas.microsoft.com/office/drawing/2014/main" id="{600EC51B-45EB-4D6F-A043-3F6F6364DA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050C329-5EE2-4AFA-ABCB-2628261A35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C51CF-0EC9-4811-B4F3-96B1F3C16FE2}" type="slidenum">
              <a:rPr lang="en-CA" smtClean="0"/>
              <a:t>‹#›</a:t>
            </a:fld>
            <a:endParaRPr lang="en-CA"/>
          </a:p>
        </p:txBody>
      </p:sp>
    </p:spTree>
    <p:extLst>
      <p:ext uri="{BB962C8B-B14F-4D97-AF65-F5344CB8AC3E}">
        <p14:creationId xmlns:p14="http://schemas.microsoft.com/office/powerpoint/2010/main" val="3483518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F1446-FE63-4203-B1F6-3133A9F78D08}" type="datetimeFigureOut">
              <a:rPr lang="en-CA" smtClean="0"/>
              <a:t>2025-06-19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C2BFD-7DF5-43F3-B370-424F643A0134}" type="slidenum">
              <a:rPr lang="en-CA" smtClean="0"/>
              <a:t>‹#›</a:t>
            </a:fld>
            <a:endParaRPr lang="en-CA"/>
          </a:p>
        </p:txBody>
      </p:sp>
    </p:spTree>
    <p:extLst>
      <p:ext uri="{BB962C8B-B14F-4D97-AF65-F5344CB8AC3E}">
        <p14:creationId xmlns:p14="http://schemas.microsoft.com/office/powerpoint/2010/main" val="2766335912"/>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8"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6" algn="l" defTabSz="914218" rtl="0" eaLnBrk="1" latinLnBrk="0" hangingPunct="1">
      <a:defRPr sz="1200" kern="1200">
        <a:solidFill>
          <a:schemeClr val="tx1"/>
        </a:solidFill>
        <a:latin typeface="+mn-lt"/>
        <a:ea typeface="+mn-ea"/>
        <a:cs typeface="+mn-cs"/>
      </a:defRPr>
    </a:lvl4pPr>
    <a:lvl5pPr marL="1828434" algn="l" defTabSz="914218" rtl="0" eaLnBrk="1" latinLnBrk="0" hangingPunct="1">
      <a:defRPr sz="1200" kern="1200">
        <a:solidFill>
          <a:schemeClr val="tx1"/>
        </a:solidFill>
        <a:latin typeface="+mn-lt"/>
        <a:ea typeface="+mn-ea"/>
        <a:cs typeface="+mn-cs"/>
      </a:defRPr>
    </a:lvl5pPr>
    <a:lvl6pPr marL="2285543" algn="l" defTabSz="914218" rtl="0" eaLnBrk="1" latinLnBrk="0" hangingPunct="1">
      <a:defRPr sz="1200" kern="1200">
        <a:solidFill>
          <a:schemeClr val="tx1"/>
        </a:solidFill>
        <a:latin typeface="+mn-lt"/>
        <a:ea typeface="+mn-ea"/>
        <a:cs typeface="+mn-cs"/>
      </a:defRPr>
    </a:lvl6pPr>
    <a:lvl7pPr marL="2742652"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8"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32175" rtl="0" eaLnBrk="1" fontAlgn="auto" latinLnBrk="0" hangingPunct="1">
              <a:lnSpc>
                <a:spcPct val="100000"/>
              </a:lnSpc>
              <a:spcBef>
                <a:spcPts val="0"/>
              </a:spcBef>
              <a:spcAft>
                <a:spcPts val="0"/>
              </a:spcAft>
              <a:buClrTx/>
              <a:buSzTx/>
              <a:buFontTx/>
              <a:buNone/>
              <a:tabLst/>
              <a:defRPr/>
            </a:pPr>
            <a:fld id="{B55C3B0F-A501-5E4E-973D-2DB6DAF00711}" type="slidenum">
              <a:rPr kumimoji="0" lang="en-US"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32175"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082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75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u="sng"/>
              <a:t>IMPORTANT slide</a:t>
            </a:r>
          </a:p>
          <a:p>
            <a:pPr defTabSz="931774">
              <a:defRPr/>
            </a:pPr>
            <a:r>
              <a:rPr lang="en-US" b="0" i="0" u="sng"/>
              <a:t>References:</a:t>
            </a:r>
          </a:p>
          <a:p>
            <a:pPr marL="232943" indent="-232943">
              <a:buFont typeface="+mj-lt"/>
              <a:buAutoNum type="arabicPeriod"/>
            </a:pPr>
            <a:r>
              <a:rPr lang="en-GB" err="1"/>
              <a:t>Heerspink</a:t>
            </a:r>
            <a:r>
              <a:rPr lang="en-GB"/>
              <a:t> HJL, et al. Dapagliflozin in Patients with Chronic Kidney Disease. </a:t>
            </a:r>
            <a:r>
              <a:rPr lang="en-GB" i="1"/>
              <a:t>N Engl J Med.</a:t>
            </a:r>
            <a:r>
              <a:rPr lang="en-GB"/>
              <a:t> 2020;383:1436–1446.</a:t>
            </a:r>
          </a:p>
          <a:p>
            <a:pPr marL="232943" indent="-232943">
              <a:buFont typeface="+mj-lt"/>
              <a:buAutoNum type="arabicPeriod"/>
            </a:pPr>
            <a:r>
              <a:rPr lang="en-GB" err="1"/>
              <a:t>Perkovic</a:t>
            </a:r>
            <a:r>
              <a:rPr lang="en-GB"/>
              <a:t> V, et al. </a:t>
            </a:r>
            <a:r>
              <a:rPr lang="en-GB" sz="1800"/>
              <a:t>Canagliflozin and Renal Outcomes in Type 2 Diabetes </a:t>
            </a:r>
            <a:r>
              <a:rPr lang="en-US" sz="1800"/>
              <a:t>and Nephropathy.</a:t>
            </a:r>
            <a:r>
              <a:rPr lang="en-GB" i="1"/>
              <a:t>N Engl J Med.</a:t>
            </a:r>
            <a:r>
              <a:rPr lang="en-GB"/>
              <a:t> 2019;380:2295–2306.</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DBF580-D318-4C5D-B927-FEBC7823BF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44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it-IT" u="sng"/>
              <a:t>References:</a:t>
            </a:r>
          </a:p>
          <a:p>
            <a:r>
              <a:rPr lang="en-GB"/>
              <a:t>Heerspink HJL, et al. Dapagliflozin in Patients with Chronic Kidney Disease. </a:t>
            </a:r>
            <a:r>
              <a:rPr lang="en-GB" i="1"/>
              <a:t>N Engl J Med.</a:t>
            </a:r>
            <a:r>
              <a:rPr lang="en-GB"/>
              <a:t> 2020;383:1436–1446.</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DBF580-D318-4C5D-B927-FEBC7823BF7C}" type="slidenum">
              <a:rPr kumimoji="0" lang="en-US" sz="1200" b="0" i="0" u="none" strike="noStrike" kern="1200" cap="none" spc="0" normalizeH="0" baseline="0" noProof="0">
                <a:ln>
                  <a:noFill/>
                </a:ln>
                <a:solidFill>
                  <a:prstClr val="black"/>
                </a:solidFill>
                <a:effectLst/>
                <a:uLnTx/>
                <a:uFillTx/>
                <a:latin typeface="Arial "/>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289956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u="none"/>
              <a:t>KEY MESSAGE: </a:t>
            </a:r>
            <a:r>
              <a:rPr lang="en-US" sz="1100" b="0" u="none"/>
              <a:t>The study also demonstrated a stabilization in </a:t>
            </a:r>
            <a:r>
              <a:rPr lang="en-US" sz="1100" b="0" u="none" err="1"/>
              <a:t>eGFR</a:t>
            </a:r>
            <a:endParaRPr lang="en-US" sz="1100" b="0" u="none"/>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u="sng"/>
          </a:p>
          <a:p>
            <a:pPr marL="171450" indent="-171450">
              <a:buFont typeface="Arial" panose="020B0604020202020204" pitchFamily="34" charset="0"/>
              <a:buChar char="•"/>
            </a:pPr>
            <a:r>
              <a:rPr lang="en-CA" sz="1100" b="0"/>
              <a:t>As observed in previous studies, </a:t>
            </a:r>
            <a:r>
              <a:rPr lang="en-CA" sz="1100" b="0" err="1"/>
              <a:t>canagliflozin</a:t>
            </a:r>
            <a:r>
              <a:rPr lang="en-CA" sz="1100" b="0"/>
              <a:t> treatment was associated</a:t>
            </a:r>
            <a:r>
              <a:rPr lang="en-CA" sz="1100" b="0" baseline="0"/>
              <a:t> with an initial mean decline in </a:t>
            </a:r>
            <a:r>
              <a:rPr lang="en-CA" sz="1100" b="0" baseline="0" err="1"/>
              <a:t>eGFR</a:t>
            </a:r>
            <a:r>
              <a:rPr lang="en-CA" sz="1100" b="0" baseline="0"/>
              <a:t> that was significantly greater than the mean decline observed in patients taking placebo (–3.72 vs. –0.55 mL/min/1.73 m</a:t>
            </a:r>
            <a:r>
              <a:rPr lang="en-CA" sz="1100" b="0" baseline="30000"/>
              <a:t>2</a:t>
            </a:r>
            <a:r>
              <a:rPr lang="en-CA" sz="1100" b="0" baseline="0"/>
              <a:t>; a difference of 3.17, 95%CI  –3.87, –2.47)</a:t>
            </a:r>
          </a:p>
          <a:p>
            <a:pPr marL="171450" indent="-171450">
              <a:buFont typeface="Arial" panose="020B0604020202020204" pitchFamily="34" charset="0"/>
              <a:buChar char="•"/>
            </a:pPr>
            <a:r>
              <a:rPr lang="en-CA" sz="1100" b="0" baseline="0"/>
              <a:t>Over the long term, however, the rate of </a:t>
            </a:r>
            <a:r>
              <a:rPr lang="en-CA" sz="1100" b="0" baseline="0" err="1"/>
              <a:t>eGFR</a:t>
            </a:r>
            <a:r>
              <a:rPr lang="en-CA" sz="1100" b="0" baseline="0"/>
              <a:t> decline per year is significantly higher in patents taking placebo compared to those taking </a:t>
            </a:r>
            <a:r>
              <a:rPr lang="en-CA" sz="1100" b="0" baseline="0" err="1"/>
              <a:t>canagliflozin</a:t>
            </a:r>
            <a:r>
              <a:rPr lang="en-CA" sz="1100" b="0" baseline="0"/>
              <a:t> (–1.85/year vs. –4.59/</a:t>
            </a:r>
            <a:r>
              <a:rPr lang="en-CA" sz="1100" b="0" baseline="0" err="1"/>
              <a:t>yr</a:t>
            </a:r>
            <a:r>
              <a:rPr lang="en-CA" sz="1100" b="0" baseline="0"/>
              <a:t>, respectively; difference of 2.74/</a:t>
            </a:r>
            <a:r>
              <a:rPr lang="en-CA" sz="1100" b="0" baseline="0" err="1"/>
              <a:t>yr</a:t>
            </a:r>
            <a:r>
              <a:rPr lang="en-CA" sz="1100" b="0" baseline="0"/>
              <a:t>, 95%.CI 2.39, 3.11) </a:t>
            </a:r>
          </a:p>
          <a:p>
            <a:pPr marL="857250" lvl="1" indent="-171450">
              <a:buFont typeface="Arial" panose="020B0604020202020204" pitchFamily="34" charset="0"/>
              <a:buChar char="•"/>
            </a:pPr>
            <a:r>
              <a:rPr lang="en-CA" sz="1100" b="0" baseline="0"/>
              <a:t>Nephrologists consider a difference in slope of 0.5 ml/min/1.73 m</a:t>
            </a:r>
            <a:r>
              <a:rPr lang="en-CA" sz="1100" b="0" baseline="30000"/>
              <a:t>2</a:t>
            </a:r>
            <a:r>
              <a:rPr lang="en-CA" sz="1100" b="0" baseline="0"/>
              <a:t> per year to be clinically important (McFarlane P, 2019; personal communication)</a:t>
            </a:r>
          </a:p>
          <a:p>
            <a:pPr marL="171450" indent="-171450">
              <a:buFont typeface="Arial" panose="020B0604020202020204" pitchFamily="34" charset="0"/>
              <a:buChar char="•"/>
            </a:pPr>
            <a:r>
              <a:rPr lang="en-CA" sz="1100" b="0" baseline="0"/>
              <a:t>Despite the initial drop in </a:t>
            </a:r>
            <a:r>
              <a:rPr lang="en-CA" sz="1100" b="0" baseline="0" err="1"/>
              <a:t>eGFR</a:t>
            </a:r>
            <a:r>
              <a:rPr lang="en-CA" sz="1100" b="0" baseline="0"/>
              <a:t>, patients taking </a:t>
            </a:r>
            <a:r>
              <a:rPr lang="en-CA" sz="1100" b="0" baseline="0" err="1"/>
              <a:t>canagliflozin</a:t>
            </a:r>
            <a:r>
              <a:rPr lang="en-CA" sz="1100" b="0" baseline="0"/>
              <a:t> showed less decline in renal function at all time points after one year </a:t>
            </a:r>
          </a:p>
          <a:p>
            <a:pPr marL="857250" marR="0" lvl="1"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100" b="0" baseline="0"/>
              <a:t>Rate of decline is almost 60% slower in patients taking </a:t>
            </a:r>
            <a:r>
              <a:rPr lang="en-CA" sz="1100" b="0" baseline="0" err="1"/>
              <a:t>canagliflozin</a:t>
            </a:r>
            <a:endParaRPr lang="en-CA" sz="1100" b="0" baseline="0"/>
          </a:p>
          <a:p>
            <a:pPr marL="857250" lvl="1" indent="-171450">
              <a:buFont typeface="Arial" panose="020B0604020202020204" pitchFamily="34" charset="0"/>
              <a:buChar char="•"/>
            </a:pPr>
            <a:endParaRPr lang="en-CA" sz="1100" b="0"/>
          </a:p>
          <a:p>
            <a:pPr marL="171450" lvl="0" indent="-171450">
              <a:buFont typeface="Arial" panose="020B0604020202020204" pitchFamily="34" charset="0"/>
              <a:buChar char="•"/>
            </a:pPr>
            <a:endParaRPr lang="en-CA" sz="1100" b="0"/>
          </a:p>
          <a:p>
            <a:endParaRPr lang="en-CA" sz="1100" b="1"/>
          </a:p>
          <a:p>
            <a:endParaRPr lang="en-CA" sz="1100" b="1"/>
          </a:p>
          <a:p>
            <a:endParaRPr lang="en-CA" sz="1100" b="1"/>
          </a:p>
          <a:p>
            <a:r>
              <a:rPr lang="en-CA" sz="1100" b="1"/>
              <a:t>References:</a:t>
            </a:r>
          </a:p>
          <a:p>
            <a:r>
              <a:rPr lang="en-CA" sz="1100" b="0" err="1"/>
              <a:t>Perkovic</a:t>
            </a:r>
            <a:r>
              <a:rPr lang="en-CA" sz="1100" b="0"/>
              <a:t> V. CREDENCE Primary and Renal</a:t>
            </a:r>
            <a:r>
              <a:rPr lang="en-CA" sz="1100" b="0" baseline="0"/>
              <a:t> Outcomes</a:t>
            </a:r>
            <a:r>
              <a:rPr lang="en-CA" sz="1100" b="0"/>
              <a:t>. </a:t>
            </a:r>
            <a:r>
              <a:rPr lang="en-US" sz="1100">
                <a:solidFill>
                  <a:schemeClr val="tx2">
                    <a:lumMod val="75000"/>
                  </a:schemeClr>
                </a:solidFill>
              </a:rPr>
              <a:t>Presented at ISN World Congress of Nephrology; April 12-15, 2019; Melbourne, Australia. Session O-360.</a:t>
            </a:r>
            <a:endParaRPr lang="en-US" sz="1100"/>
          </a:p>
          <a:p>
            <a:endParaRPr lang="en-CA" sz="1100" b="1"/>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9CE98-22CC-7D4B-A8B4-327B7E52D01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319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2D129-D13B-D90F-2565-62041A63F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4C192-E75C-FA2D-4C82-EEA197893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2FAB5-04E2-A858-6AEF-3AF5F9DDC832}"/>
              </a:ext>
            </a:extLst>
          </p:cNvPr>
          <p:cNvSpPr>
            <a:spLocks noGrp="1"/>
          </p:cNvSpPr>
          <p:nvPr>
            <p:ph type="body" idx="1"/>
          </p:nvPr>
        </p:nvSpPr>
        <p:spPr/>
        <p:txBody>
          <a:bodyPr/>
          <a:lstStyle/>
          <a:p>
            <a:r>
              <a:rPr lang="en-GB" sz="900" dirty="0"/>
              <a:t>Graphical presentation of representative chronic eGFR slopes from baseline to kidney failure.</a:t>
            </a:r>
          </a:p>
          <a:p>
            <a:endParaRPr lang="en-GB" sz="900" dirty="0"/>
          </a:p>
          <a:p>
            <a:r>
              <a:rPr lang="en-GB" sz="900" dirty="0"/>
              <a:t>Hypothetical lines have been traced starting from extremes of the baseline eGFR inclusion criteria values (20 and 85 ml/min/1.73 m</a:t>
            </a:r>
            <a:r>
              <a:rPr lang="en-GB" sz="900" baseline="30000" dirty="0"/>
              <a:t>2</a:t>
            </a:r>
            <a:r>
              <a:rPr lang="en-GB" sz="900" dirty="0"/>
              <a:t>) to eGFR 10 ml/min/1.73 m</a:t>
            </a:r>
            <a:r>
              <a:rPr lang="en-GB" sz="900" baseline="30000" dirty="0"/>
              <a:t>2</a:t>
            </a:r>
            <a:r>
              <a:rPr lang="en-GB" sz="900" dirty="0"/>
              <a:t>, corresponding to chronic eGFR slopes of participants on placebo and on empagliflozin within each baseline eGFR subgroup</a:t>
            </a:r>
          </a:p>
          <a:p>
            <a:endParaRPr lang="en-GB" dirty="0"/>
          </a:p>
        </p:txBody>
      </p:sp>
      <p:sp>
        <p:nvSpPr>
          <p:cNvPr id="4" name="Slide Number Placeholder 3">
            <a:extLst>
              <a:ext uri="{FF2B5EF4-FFF2-40B4-BE49-F238E27FC236}">
                <a16:creationId xmlns:a16="http://schemas.microsoft.com/office/drawing/2014/main" id="{996BA115-0395-7FBF-F285-163F18CEBA52}"/>
              </a:ext>
            </a:extLst>
          </p:cNvPr>
          <p:cNvSpPr>
            <a:spLocks noGrp="1"/>
          </p:cNvSpPr>
          <p:nvPr>
            <p:ph type="sldNum" sz="quarter" idx="5"/>
          </p:nvPr>
        </p:nvSpPr>
        <p:spPr/>
        <p:txBody>
          <a:bodyPr/>
          <a:lstStyle/>
          <a:p>
            <a:fld id="{CD75ED0A-E718-BA45-A87A-A6ACBA5847C0}" type="slidenum">
              <a:rPr lang="en-US" smtClean="0"/>
              <a:pPr/>
              <a:t>16</a:t>
            </a:fld>
            <a:endParaRPr lang="en-US"/>
          </a:p>
        </p:txBody>
      </p:sp>
    </p:spTree>
    <p:extLst>
      <p:ext uri="{BB962C8B-B14F-4D97-AF65-F5344CB8AC3E}">
        <p14:creationId xmlns:p14="http://schemas.microsoft.com/office/powerpoint/2010/main" val="115362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E9470-B5E2-81A2-8D08-8E61B0BCC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13E49-669A-3DE6-07D4-0544E13D3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98357-6316-26FC-FF6D-8B0CE39DD3F7}"/>
              </a:ext>
            </a:extLst>
          </p:cNvPr>
          <p:cNvSpPr>
            <a:spLocks noGrp="1"/>
          </p:cNvSpPr>
          <p:nvPr>
            <p:ph type="body" idx="1"/>
          </p:nvPr>
        </p:nvSpPr>
        <p:spPr/>
        <p:txBody>
          <a:bodyPr/>
          <a:lstStyle/>
          <a:p>
            <a:pPr lvl="0" defTabSz="911007">
              <a:defRPr/>
            </a:pPr>
            <a:r>
              <a:rPr lang="en-US" sz="1100" b="1" u="sng">
                <a:latin typeface="Arial" panose="020B0604020202020204" pitchFamily="34" charset="0"/>
                <a:cs typeface="Arial" panose="020B0604020202020204" pitchFamily="34" charset="0"/>
              </a:rPr>
              <a:t>Notes</a:t>
            </a:r>
          </a:p>
          <a:p>
            <a:pPr lvl="0" defTabSz="911007">
              <a:defRPr/>
            </a:pPr>
            <a:endParaRPr lang="en-US" sz="1100">
              <a:latin typeface="Arial" panose="020B0604020202020204" pitchFamily="34" charset="0"/>
              <a:cs typeface="Arial" panose="020B0604020202020204" pitchFamily="34" charset="0"/>
            </a:endParaRPr>
          </a:p>
          <a:p>
            <a:pPr lvl="0" defTabSz="911007">
              <a:defRPr/>
            </a:pPr>
            <a:r>
              <a:rPr lang="en-US" sz="1100" b="1" u="sng">
                <a:latin typeface="Arial" panose="020B0604020202020204" pitchFamily="34" charset="0"/>
                <a:cs typeface="Arial" panose="020B0604020202020204" pitchFamily="34" charset="0"/>
              </a:rPr>
              <a:t>Abbreviations</a:t>
            </a:r>
          </a:p>
          <a:p>
            <a:pPr marL="0" marR="0" lvl="0" indent="0" algn="l" defTabSz="91100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ARR, absolute risk reduction; CI, confidence interval; CV, cardiovascular; eGFR, estimated glomerular filtration rate; ESKD, end-stage kidney disease; HR, hazard ratio; KRT, kidney replacement therapy; NNT, number needed to treat; PY, patient-years</a:t>
            </a:r>
          </a:p>
          <a:p>
            <a:pPr lvl="0" defTabSz="911007">
              <a:defRPr/>
            </a:pPr>
            <a:endParaRPr lang="en-US" sz="1100" b="1" u="sng">
              <a:latin typeface="Arial" panose="020B0604020202020204" pitchFamily="34" charset="0"/>
              <a:cs typeface="Arial" panose="020B0604020202020204" pitchFamily="34" charset="0"/>
            </a:endParaRPr>
          </a:p>
          <a:p>
            <a:pPr lvl="0" defTabSz="911007">
              <a:defRPr/>
            </a:pPr>
            <a:r>
              <a:rPr lang="en-US" sz="1100" b="1" u="sng">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effectLst/>
                <a:uLnTx/>
                <a:uFillTx/>
                <a:latin typeface="Arial" panose="020B0604020202020204" pitchFamily="34" charset="0"/>
                <a:ea typeface="MS PGothic" charset="0"/>
                <a:cs typeface="Arial" panose="020B0604020202020204" pitchFamily="34" charset="0"/>
              </a:rPr>
              <a:t>Filippatos</a:t>
            </a:r>
            <a:r>
              <a:rPr kumimoji="0" lang="en-GB" sz="11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 G, </a:t>
            </a:r>
            <a:r>
              <a:rPr kumimoji="0" lang="en-GB" sz="1100" b="0" i="1"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et al. ESC</a:t>
            </a:r>
            <a:r>
              <a:rPr kumimoji="0" lang="en-GB" sz="11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 2021; abstract 7161</a:t>
            </a:r>
            <a:endParaRPr lang="en-GB" sz="11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9738A66-86B1-71CC-05B9-BE90FD36FEA0}"/>
              </a:ext>
            </a:extLst>
          </p:cNvPr>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60958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3725460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1007">
              <a:defRPr/>
            </a:pPr>
            <a:r>
              <a:rPr lang="en-US" b="1" u="sng">
                <a:latin typeface="Arial" panose="020B0604020202020204" pitchFamily="34" charset="0"/>
                <a:cs typeface="Arial" panose="020B0604020202020204" pitchFamily="34" charset="0"/>
              </a:rPr>
              <a:t>Notes</a:t>
            </a:r>
          </a:p>
          <a:p>
            <a:pPr marL="0" marR="0" lvl="0" indent="0" algn="l" defTabSz="911007"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For effect of finerenone on </a:t>
            </a:r>
            <a:r>
              <a:rPr lang="en-GB" sz="1200">
                <a:effectLst/>
                <a:latin typeface="Arial" panose="020B0604020202020204" pitchFamily="34" charset="0"/>
                <a:cs typeface="Arial" panose="020B0604020202020204" pitchFamily="34" charset="0"/>
              </a:rPr>
              <a:t>CV outcomes by subgroups, please refer to back-up slides 27</a:t>
            </a:r>
            <a:r>
              <a:rPr kumimoji="0" lang="en-GB" sz="12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–28.</a:t>
            </a:r>
            <a:endParaRPr lang="en-US" sz="1200">
              <a:latin typeface="Arial" panose="020B0604020202020204" pitchFamily="34" charset="0"/>
              <a:cs typeface="Arial" panose="020B0604020202020204" pitchFamily="34" charset="0"/>
            </a:endParaRPr>
          </a:p>
          <a:p>
            <a:pPr marL="0" marR="0" lvl="0" indent="0" algn="l" defTabSz="911007"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Statistical analyses will be of explorative and descriptive nature. No confirmatory hypothesis tests will be performed. In the case that statistical tests are performed, </a:t>
            </a:r>
            <a:r>
              <a:rPr lang="en-GB" sz="1200" i="1">
                <a:latin typeface="Arial" panose="020B0604020202020204" pitchFamily="34" charset="0"/>
                <a:cs typeface="Arial" panose="020B0604020202020204" pitchFamily="34" charset="0"/>
              </a:rPr>
              <a:t>p</a:t>
            </a:r>
            <a:r>
              <a:rPr lang="en-GB" sz="1200">
                <a:latin typeface="Arial" panose="020B0604020202020204" pitchFamily="34" charset="0"/>
                <a:cs typeface="Arial" panose="020B0604020202020204" pitchFamily="34" charset="0"/>
              </a:rPr>
              <a:t>-values will be provided in an exploratory manner only. Therefore, no adjustment for multiplicity is necessary</a:t>
            </a:r>
            <a:endParaRPr lang="en-US" sz="1200">
              <a:latin typeface="Arial" panose="020B0604020202020204" pitchFamily="34" charset="0"/>
              <a:cs typeface="Arial" panose="020B0604020202020204" pitchFamily="34" charset="0"/>
            </a:endParaRPr>
          </a:p>
          <a:p>
            <a:pPr lvl="0" defTabSz="911007">
              <a:defRPr/>
            </a:pPr>
            <a:endParaRPr lang="en-US">
              <a:latin typeface="Arial" panose="020B0604020202020204" pitchFamily="34" charset="0"/>
              <a:cs typeface="Arial" panose="020B0604020202020204" pitchFamily="34" charset="0"/>
            </a:endParaRPr>
          </a:p>
          <a:p>
            <a:pPr lvl="0" defTabSz="911007">
              <a:defRPr/>
            </a:pPr>
            <a:r>
              <a:rPr lang="en-US" b="1" u="sng">
                <a:latin typeface="Arial" panose="020B0604020202020204" pitchFamily="34" charset="0"/>
                <a:cs typeface="Arial" panose="020B0604020202020204" pitchFamily="34" charset="0"/>
              </a:rPr>
              <a:t>Abbreviations</a:t>
            </a:r>
          </a:p>
          <a:p>
            <a:pPr marL="0" marR="0" lvl="0" indent="0" algn="l" defTabSz="91100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ARR, absolute risk reduction; CI, confidence interval; </a:t>
            </a:r>
            <a:r>
              <a:rPr lang="en-US">
                <a:latin typeface="Arial" panose="020B0604020202020204" pitchFamily="34" charset="0"/>
                <a:cs typeface="Arial" panose="020B0604020202020204" pitchFamily="34" charset="0"/>
              </a:rPr>
              <a:t>CV, cardiovascular; HF, heart failure;</a:t>
            </a:r>
            <a:r>
              <a:rPr lang="en-GB">
                <a:latin typeface="Arial" panose="020B0604020202020204" pitchFamily="34" charset="0"/>
                <a:cs typeface="Arial" panose="020B0604020202020204" pitchFamily="34" charset="0"/>
              </a:rPr>
              <a:t> </a:t>
            </a:r>
            <a:r>
              <a:rPr kumimoji="0" lang="en-GB"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HR, hazard ratio; </a:t>
            </a:r>
            <a:r>
              <a:rPr lang="en-US">
                <a:latin typeface="Arial" panose="020B0604020202020204" pitchFamily="34" charset="0"/>
                <a:cs typeface="Arial" panose="020B0604020202020204" pitchFamily="34" charset="0"/>
              </a:rPr>
              <a:t>MI, myocardial infarction; </a:t>
            </a:r>
            <a:r>
              <a:rPr kumimoji="0" lang="en-GB"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NNT, number needed to treat </a:t>
            </a:r>
          </a:p>
          <a:p>
            <a:pPr lvl="0" defTabSz="911007">
              <a:defRPr/>
            </a:pPr>
            <a:endParaRPr lang="en-US" b="1" u="sng">
              <a:latin typeface="Arial" panose="020B0604020202020204" pitchFamily="34" charset="0"/>
              <a:cs typeface="Arial" panose="020B0604020202020204" pitchFamily="34" charset="0"/>
            </a:endParaRPr>
          </a:p>
          <a:p>
            <a:pPr lvl="0" defTabSz="911007">
              <a:defRPr/>
            </a:pPr>
            <a:r>
              <a:rPr lang="en-US" b="1" u="sng">
                <a:latin typeface="Arial" panose="020B0604020202020204" pitchFamily="34" charset="0"/>
                <a:cs typeface="Arial" panose="020B0604020202020204" pitchFamily="34" charset="0"/>
              </a:rPr>
              <a:t>Script</a:t>
            </a:r>
          </a:p>
          <a:p>
            <a:pPr lvl="0" defTabSz="911007">
              <a:defRPr/>
            </a:pPr>
            <a:endParaRPr lang="en-US" b="1" u="sng">
              <a:latin typeface="Arial" panose="020B0604020202020204" pitchFamily="34" charset="0"/>
              <a:cs typeface="Arial" panose="020B0604020202020204" pitchFamily="34" charset="0"/>
            </a:endParaRPr>
          </a:p>
          <a:p>
            <a:pPr lvl="0" defTabSz="911007">
              <a:defRPr/>
            </a:pPr>
            <a:r>
              <a:rPr lang="en-US" b="1" u="sng">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effectLst/>
                <a:uLnTx/>
                <a:uFillTx/>
                <a:latin typeface="Arial" panose="020B0604020202020204" pitchFamily="34" charset="0"/>
                <a:ea typeface="MS PGothic" charset="0"/>
                <a:cs typeface="Arial" panose="020B0604020202020204" pitchFamily="34" charset="0"/>
              </a:rPr>
              <a:t>Filippatos</a:t>
            </a:r>
            <a:r>
              <a:rPr kumimoji="0" lang="en-GB" sz="12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 G, </a:t>
            </a:r>
            <a:r>
              <a:rPr kumimoji="0" lang="en-GB" sz="1200" b="0" i="1"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et al. ESC</a:t>
            </a:r>
            <a:r>
              <a:rPr kumimoji="0" lang="en-GB" sz="1200" b="0" i="0" u="none" strike="noStrike" kern="1200" cap="none" spc="0" normalizeH="0" baseline="0" noProof="0">
                <a:ln>
                  <a:noFill/>
                </a:ln>
                <a:effectLst/>
                <a:uLnTx/>
                <a:uFillTx/>
                <a:latin typeface="Arial" panose="020B0604020202020204" pitchFamily="34" charset="0"/>
                <a:ea typeface="MS PGothic" charset="0"/>
                <a:cs typeface="Arial" panose="020B0604020202020204" pitchFamily="34" charset="0"/>
              </a:rPr>
              <a:t> 2021; abstract 7161</a:t>
            </a: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09585" rtl="0" eaLnBrk="0" fontAlgn="base" latinLnBrk="0" hangingPunct="0">
              <a:lnSpc>
                <a:spcPct val="100000"/>
              </a:lnSpc>
              <a:spcBef>
                <a:spcPct val="0"/>
              </a:spcBef>
              <a:spcAft>
                <a:spcPct val="0"/>
              </a:spcAft>
              <a:buClrTx/>
              <a:buSzTx/>
              <a:buFontTx/>
              <a:buNone/>
              <a:tabLst/>
              <a:defRPr/>
            </a:pPr>
            <a:fld id="{B5735694-0C91-BA4F-9401-092235FEF1B1}"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609585"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296692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900" dirty="0">
              <a:effectLst/>
              <a:highlight>
                <a:srgbClr val="00FF00"/>
              </a:highligh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4581EF3B-779E-7A43-AFB4-90A130E62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70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5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Graphical presentation of representative chronic eGFR slopes from baseline to kidney failure.</a:t>
            </a:r>
          </a:p>
          <a:p>
            <a:endParaRPr lang="en-GB" sz="900" dirty="0"/>
          </a:p>
          <a:p>
            <a:r>
              <a:rPr lang="en-GB" sz="900" dirty="0"/>
              <a:t>Hypothetical lines have been traced starting from extremes of the baseline eGFR inclusion criteria values (20 and 85 ml/min/1.73 m</a:t>
            </a:r>
            <a:r>
              <a:rPr lang="en-GB" sz="900" baseline="30000" dirty="0"/>
              <a:t>2</a:t>
            </a:r>
            <a:r>
              <a:rPr lang="en-GB" sz="900" dirty="0"/>
              <a:t>) to eGFR 10 ml/min/1.73 m</a:t>
            </a:r>
            <a:r>
              <a:rPr lang="en-GB" sz="900" baseline="30000" dirty="0"/>
              <a:t>2</a:t>
            </a:r>
            <a:r>
              <a:rPr lang="en-GB" sz="900" dirty="0"/>
              <a:t>, corresponding to chronic eGFR slopes of participants on placebo and on empagliflozin within each baseline eGFR subgroup</a:t>
            </a:r>
          </a:p>
          <a:p>
            <a:endParaRPr lang="en-GB" dirty="0"/>
          </a:p>
        </p:txBody>
      </p:sp>
      <p:sp>
        <p:nvSpPr>
          <p:cNvPr id="4" name="Slide Number Placeholder 3"/>
          <p:cNvSpPr>
            <a:spLocks noGrp="1"/>
          </p:cNvSpPr>
          <p:nvPr>
            <p:ph type="sldNum" sz="quarter" idx="5"/>
          </p:nvPr>
        </p:nvSpPr>
        <p:spPr/>
        <p:txBody>
          <a:bodyPr/>
          <a:lstStyle/>
          <a:p>
            <a:fld id="{CD75ED0A-E718-BA45-A87A-A6ACBA5847C0}" type="slidenum">
              <a:rPr lang="en-US" smtClean="0"/>
              <a:pPr/>
              <a:t>31</a:t>
            </a:fld>
            <a:endParaRPr lang="en-US"/>
          </a:p>
        </p:txBody>
      </p:sp>
    </p:spTree>
    <p:extLst>
      <p:ext uri="{BB962C8B-B14F-4D97-AF65-F5344CB8AC3E}">
        <p14:creationId xmlns:p14="http://schemas.microsoft.com/office/powerpoint/2010/main" val="47266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a:t>
            </a:r>
            <a:r>
              <a:rPr lang="en-CA" baseline="0"/>
              <a:t> slide must be visually presented to the audience AND verbalized by the speaker.</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EF095-98A1-4BD3-B7D3-3DE745826CE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6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CA90-A301-D98A-2EC4-3F46F005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951B0-DFB3-61C5-5DD4-03AD123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F8C29-FD42-F73C-51ED-A62F6F0BFC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E3AD47-4ADB-1A38-CFBE-4892EC2E80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02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46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smtClean="0">
                <a:ln>
                  <a:noFill/>
                </a:ln>
                <a:solidFill>
                  <a:srgbClr val="001965"/>
                </a:solidFill>
                <a:effectLst/>
                <a:uLnTx/>
                <a:uFillTx/>
                <a:latin typeface="Apis For Office" panose="020B05040101010101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a:ln>
                <a:noFill/>
              </a:ln>
              <a:solidFill>
                <a:srgbClr val="001965"/>
              </a:solidFill>
              <a:effectLst/>
              <a:uLnTx/>
              <a:uFillTx/>
              <a:latin typeface="Apis For Office" panose="020B0504010101010104" pitchFamily="34" charset="0"/>
              <a:ea typeface="+mn-ea"/>
              <a:cs typeface="+mn-cs"/>
            </a:endParaRPr>
          </a:p>
        </p:txBody>
      </p:sp>
    </p:spTree>
    <p:extLst>
      <p:ext uri="{BB962C8B-B14F-4D97-AF65-F5344CB8AC3E}">
        <p14:creationId xmlns:p14="http://schemas.microsoft.com/office/powerpoint/2010/main" val="234047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B85E6-03F7-45B0-8B60-03D29F3B9CD0}"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29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smtClean="0">
                <a:ln>
                  <a:noFill/>
                </a:ln>
                <a:solidFill>
                  <a:srgbClr val="001965"/>
                </a:solidFill>
                <a:effectLst/>
                <a:uLnTx/>
                <a:uFillTx/>
                <a:latin typeface="Apis For Office" panose="020B05040101010101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a:ln>
                <a:noFill/>
              </a:ln>
              <a:solidFill>
                <a:srgbClr val="001965"/>
              </a:solidFill>
              <a:effectLst/>
              <a:uLnTx/>
              <a:uFillTx/>
              <a:latin typeface="Apis For Office" panose="020B0504010101010104" pitchFamily="34" charset="0"/>
              <a:ea typeface="+mn-ea"/>
              <a:cs typeface="+mn-cs"/>
            </a:endParaRPr>
          </a:p>
        </p:txBody>
      </p:sp>
    </p:spTree>
    <p:extLst>
      <p:ext uri="{BB962C8B-B14F-4D97-AF65-F5344CB8AC3E}">
        <p14:creationId xmlns:p14="http://schemas.microsoft.com/office/powerpoint/2010/main" val="360481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F21FE-FF5F-77F2-D80C-098C1CAE9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EBDD7-C746-7A89-A4F9-E22BCCC7B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B5F92-CA63-B759-F58D-9DDDC25AFD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F023CA-6F08-7F25-274C-688DB31347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967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FF26-64D5-7F34-E5C1-071B555DD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296E6-FE85-0006-4658-8246EFDBF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6743A-62A2-8B5C-22B7-B102CAAE9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53309B-C02D-BE10-E642-CCA76375AD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60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AE770-59FB-3B8A-4FA5-48C193654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FFAF0-494D-A40E-4268-AC58226C9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24E58-980B-E0E0-2B25-CE13FA78FE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55FB8F-1A3C-8595-4CF5-FB0F0BA278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68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DCAE-AD27-5863-91BB-7ADF4A71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57E67-7306-4BF0-74B2-8E98D4997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3CF28-DE48-ECE6-EA25-47ED48638A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A5F17-051E-76F9-0783-94520C6EBD6A}"/>
              </a:ext>
            </a:extLst>
          </p:cNvPr>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4581EF3B-779E-7A43-AFB4-90A130E62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2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13EAA-29C5-A959-A6DC-371A60A04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59C5F-D156-0181-4691-36DD0890D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92EAB-A64E-8EB2-DB27-C1057C23F8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049294-0581-8B44-9D88-9405CEE64C24}"/>
              </a:ext>
            </a:extLst>
          </p:cNvPr>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4581EF3B-779E-7A43-AFB4-90A130E62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85F9-ED5D-7641-7AD9-D4C24A930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6E8DD-A202-B2CA-9DBC-8C7B498C8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7BDE7-E060-8124-8335-9DCA1A83B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F1722B-BCD1-7000-7DEF-ECEB30AA0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3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Traditional Therapy for DKD </a:t>
            </a:r>
            <a:r>
              <a:rPr lang="en-US" sz="1100" b="1" baseline="0" dirty="0"/>
              <a:t>leaves a large unmet need</a:t>
            </a:r>
            <a:endParaRPr lang="en-US" b="1" baseline="0" dirty="0"/>
          </a:p>
          <a:p>
            <a:endParaRPr lang="en-US" dirty="0"/>
          </a:p>
          <a:p>
            <a:r>
              <a:rPr lang="en-US" dirty="0"/>
              <a:t>We can see that with traditional therapy, while there is some risk reduction, there is still room for improvement in reducing the risk of renal outcomes.</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9CE98-22CC-7D4B-A8B4-327B7E52D01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40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0.xml"/><Relationship Id="rId4" Type="http://schemas.openxmlformats.org/officeDocument/2006/relationships/image" Target="../media/image40.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 Id="rId4" Type="http://schemas.openxmlformats.org/officeDocument/2006/relationships/image" Target="../media/image43.sv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8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li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5"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2" name="Rectangle 1">
            <a:extLst>
              <a:ext uri="{FF2B5EF4-FFF2-40B4-BE49-F238E27FC236}">
                <a16:creationId xmlns:a16="http://schemas.microsoft.com/office/drawing/2014/main" id="{28C3C9B3-60E5-E932-EFCB-C94B767B2801}"/>
              </a:ext>
            </a:extLst>
          </p:cNvPr>
          <p:cNvSpPr/>
          <p:nvPr userDrawn="1"/>
        </p:nvSpPr>
        <p:spPr>
          <a:xfrm>
            <a:off x="503434" y="0"/>
            <a:ext cx="11688566" cy="1484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2000"/>
          </a:p>
        </p:txBody>
      </p:sp>
    </p:spTree>
    <p:extLst>
      <p:ext uri="{BB962C8B-B14F-4D97-AF65-F5344CB8AC3E}">
        <p14:creationId xmlns:p14="http://schemas.microsoft.com/office/powerpoint/2010/main" val="25715476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6155-9C6D-A645-823A-6D52C1094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5D9FE-CC77-E24C-B3CF-46F945316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06595E-CCEE-B748-9054-72DA654B8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6CD24-F315-E044-A88D-9BEB6E003966}"/>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90E6F3A9-D0E0-014D-A947-50E8CDC70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9E967-5A99-DA4E-B20B-5BDF62FA1E6B}"/>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448055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4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FE08-5FE8-6C49-AC18-6C066E807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8250B-9F25-D648-A0A9-204F19524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A1105-5802-FD4B-B7A2-7C62E9A7CB99}"/>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9E0BFC61-70A3-2147-9533-486095EB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EBD94-9F49-494D-8712-111DB7C1FBD2}"/>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6543499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4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0259-53D9-B646-980D-3444E9F53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CEAE6E-49D4-924B-BA36-3A457A2EF5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95F22-E194-7248-A338-E1FD903EF06C}"/>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129DB11A-8193-D142-AFA1-A68B1DC0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A398E-302F-6C4B-BAFA-47E21F4E1CE9}"/>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5662661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solidFill>
                  <a:prstClr val="black">
                    <a:tint val="75000"/>
                  </a:prstClr>
                </a:solidFill>
              </a:rPr>
              <a:pPr/>
              <a:t>‹#›</a:t>
            </a:fld>
            <a:endParaRPr lang="en-CA">
              <a:solidFill>
                <a:prstClr val="black">
                  <a:tint val="75000"/>
                </a:prstClr>
              </a:solidFill>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1227706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16: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noChangeArrowheads="1"/>
          </p:cNvSpPr>
          <p:nvPr>
            <p:ph type="dt" sz="half" idx="11"/>
          </p:nvPr>
        </p:nvSpPr>
        <p:spPr>
          <a:xfrm>
            <a:off x="10191751" y="6500814"/>
            <a:ext cx="1219200" cy="200025"/>
          </a:xfrm>
          <a:prstGeom prst="rect">
            <a:avLst/>
          </a:prstGeom>
        </p:spPr>
        <p:txBody>
          <a:bodyPr/>
          <a:lstStyle>
            <a:lvl1pPr algn="r">
              <a:defRPr sz="700">
                <a:solidFill>
                  <a:schemeClr val="bg1"/>
                </a:solidFill>
              </a:defRPr>
            </a:lvl1pPr>
          </a:lstStyle>
          <a:p>
            <a:pPr>
              <a:defRPr/>
            </a:pPr>
            <a:endParaRPr lang="en-US" dirty="0"/>
          </a:p>
        </p:txBody>
      </p:sp>
    </p:spTree>
    <p:extLst>
      <p:ext uri="{BB962C8B-B14F-4D97-AF65-F5344CB8AC3E}">
        <p14:creationId xmlns:p14="http://schemas.microsoft.com/office/powerpoint/2010/main" val="861199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lstStyle>
            <a:lvl1pPr marL="0" indent="0" algn="l">
              <a:buFontTx/>
              <a:buNone/>
              <a:defRPr sz="1867" baseline="0">
                <a:solidFill>
                  <a:srgbClr val="009FDA"/>
                </a:solidFill>
              </a:defRPr>
            </a:lvl1pPr>
          </a:lstStyle>
          <a:p>
            <a:pPr lvl="0"/>
            <a:r>
              <a:rPr lang="en-US" noProof="0" dirty="0"/>
              <a:t>CLICK TO EDIT MASTER SUBTITLE STYLE</a:t>
            </a:r>
            <a:endParaRPr lang="en-GB" noProof="0" dirty="0"/>
          </a:p>
        </p:txBody>
      </p:sp>
      <p:sp>
        <p:nvSpPr>
          <p:cNvPr id="13" name="Title 1"/>
          <p:cNvSpPr>
            <a:spLocks noGrp="1"/>
          </p:cNvSpPr>
          <p:nvPr>
            <p:ph type="title"/>
          </p:nvPr>
        </p:nvSpPr>
        <p:spPr>
          <a:xfrm>
            <a:off x="422400" y="687227"/>
            <a:ext cx="11347200" cy="521883"/>
          </a:xfrm>
        </p:spPr>
        <p:txBody>
          <a:bodyPr/>
          <a:lstStyle>
            <a:lvl1pPr>
              <a:defRPr sz="3200"/>
            </a:lvl1pPr>
          </a:lstStyle>
          <a:p>
            <a:r>
              <a:rPr lang="en-US" noProof="0"/>
              <a:t>Click to edit Master title style</a:t>
            </a:r>
            <a:endParaRPr lang="en-GB" noProof="0" dirty="0"/>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Rectangle 23"/>
          <p:cNvSpPr>
            <a:spLocks noGrp="1" noChangeArrowheads="1"/>
          </p:cNvSpPr>
          <p:nvPr>
            <p:ph type="sldNum" sz="quarter" idx="15"/>
          </p:nvPr>
        </p:nvSpPr>
        <p:spPr>
          <a:ln/>
        </p:spPr>
        <p:txBody>
          <a:bodyPr/>
          <a:lstStyle>
            <a:lvl1pPr>
              <a:defRPr>
                <a:solidFill>
                  <a:srgbClr val="82786F"/>
                </a:solidFill>
              </a:defRPr>
            </a:lvl1pPr>
          </a:lstStyle>
          <a:p>
            <a:pPr>
              <a:defRPr/>
            </a:pPr>
            <a:fld id="{10D2D36D-C2C4-4D0D-B0F1-A274C175CDEE}" type="slidenum">
              <a:rPr lang="en-GB" smtClean="0"/>
              <a:pPr>
                <a:defRPr/>
              </a:pPr>
              <a:t>‹#›</a:t>
            </a:fld>
            <a:endParaRPr lang="en-GB" dirty="0"/>
          </a:p>
        </p:txBody>
      </p:sp>
      <p:sp>
        <p:nvSpPr>
          <p:cNvPr id="6" name="Rectangle 5"/>
          <p:cNvSpPr>
            <a:spLocks noGrp="1" noChangeArrowheads="1"/>
          </p:cNvSpPr>
          <p:nvPr>
            <p:ph type="ftr" sz="quarter" idx="16"/>
          </p:nvPr>
        </p:nvSpPr>
        <p:spPr>
          <a:ln/>
        </p:spPr>
        <p:txBody>
          <a:bodyPr/>
          <a:lstStyle>
            <a:lvl1pPr marL="0" indent="0">
              <a:buNone/>
              <a:defRPr>
                <a:solidFill>
                  <a:srgbClr val="82786F"/>
                </a:solidFill>
              </a:defRPr>
            </a:lvl1pPr>
          </a:lstStyle>
          <a:p>
            <a:r>
              <a:rPr lang="en-GB" dirty="0"/>
              <a:t>Marso </a:t>
            </a:r>
            <a:r>
              <a:rPr lang="en-GB" i="1" dirty="0"/>
              <a:t>et al. NEJM</a:t>
            </a:r>
            <a:r>
              <a:rPr lang="en-GB" dirty="0"/>
              <a:t> [in press]</a:t>
            </a:r>
            <a:endParaRPr lang="en-GB" i="1" dirty="0"/>
          </a:p>
        </p:txBody>
      </p:sp>
      <p:sp>
        <p:nvSpPr>
          <p:cNvPr id="7" name="Rectangle 81"/>
          <p:cNvSpPr>
            <a:spLocks noGrp="1" noChangeArrowheads="1"/>
          </p:cNvSpPr>
          <p:nvPr>
            <p:ph type="dt" sz="half" idx="17"/>
          </p:nvPr>
        </p:nvSpPr>
        <p:spPr>
          <a:ln/>
        </p:spPr>
        <p:txBody>
          <a:bodyPr/>
          <a:lstStyle>
            <a:lvl1pPr>
              <a:defRPr>
                <a:solidFill>
                  <a:srgbClr val="82786F"/>
                </a:solidFill>
              </a:defRPr>
            </a:lvl1pPr>
          </a:lstStyle>
          <a:p>
            <a:pPr>
              <a:defRPr/>
            </a:pPr>
            <a:endParaRPr lang="en-GB" dirty="0"/>
          </a:p>
        </p:txBody>
      </p:sp>
      <p:sp>
        <p:nvSpPr>
          <p:cNvPr id="12" name="Text Placeholder 10"/>
          <p:cNvSpPr>
            <a:spLocks noGrp="1"/>
          </p:cNvSpPr>
          <p:nvPr>
            <p:ph type="body" sz="quarter" idx="18"/>
          </p:nvPr>
        </p:nvSpPr>
        <p:spPr>
          <a:xfrm>
            <a:off x="424267" y="6440086"/>
            <a:ext cx="11345333" cy="181625"/>
          </a:xfrm>
        </p:spPr>
        <p:txBody>
          <a:bodyPr anchor="b"/>
          <a:lstStyle>
            <a:lvl1pPr marL="0" indent="0">
              <a:spcBef>
                <a:spcPts val="0"/>
              </a:spcBef>
              <a:spcAft>
                <a:spcPts val="0"/>
              </a:spcAft>
              <a:buNone/>
              <a:defRPr sz="800">
                <a:solidFill>
                  <a:srgbClr val="82786F"/>
                </a:solidFill>
              </a:defRPr>
            </a:lvl1pPr>
            <a:lvl2pPr marL="353474" indent="0">
              <a:buNone/>
              <a:defRPr sz="1200"/>
            </a:lvl2pPr>
            <a:lvl3pPr marL="715415" indent="0">
              <a:buNone/>
              <a:defRPr sz="1200"/>
            </a:lvl3pPr>
            <a:lvl4pPr marL="1077357" indent="0">
              <a:buNone/>
              <a:defRPr sz="1200"/>
            </a:lvl4pPr>
            <a:lvl5pPr marL="1430831" indent="0">
              <a:buNone/>
              <a:defRPr sz="1200"/>
            </a:lvl5pPr>
          </a:lstStyle>
          <a:p>
            <a:pPr lvl="0"/>
            <a:r>
              <a:rPr lang="en-US"/>
              <a:t>Click to edit Master text styles</a:t>
            </a:r>
          </a:p>
        </p:txBody>
      </p:sp>
    </p:spTree>
    <p:extLst>
      <p:ext uri="{BB962C8B-B14F-4D97-AF65-F5344CB8AC3E}">
        <p14:creationId xmlns:p14="http://schemas.microsoft.com/office/powerpoint/2010/main" val="2268771374"/>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30458872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30482958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5A7B-BB12-4342-8E5C-FE180EFDDB16}"/>
              </a:ext>
            </a:extLst>
          </p:cNvPr>
          <p:cNvSpPr>
            <a:spLocks noGrp="1"/>
          </p:cNvSpPr>
          <p:nvPr>
            <p:ph type="ctrTitle"/>
          </p:nvPr>
        </p:nvSpPr>
        <p:spPr>
          <a:xfrm>
            <a:off x="623888" y="863601"/>
            <a:ext cx="5886668" cy="2797268"/>
          </a:xfrm>
        </p:spPr>
        <p:txBody>
          <a:bodyPr anchor="b">
            <a:normAutofit/>
          </a:bodyPr>
          <a:lstStyle>
            <a:lvl1pPr algn="l">
              <a:lnSpc>
                <a:spcPct val="85000"/>
              </a:lnSpc>
              <a:defRPr sz="5400" b="1">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373A1B13-7660-5747-A4E8-6DA61D79062C}"/>
              </a:ext>
            </a:extLst>
          </p:cNvPr>
          <p:cNvSpPr>
            <a:spLocks noGrp="1"/>
          </p:cNvSpPr>
          <p:nvPr>
            <p:ph type="subTitle" idx="1"/>
          </p:nvPr>
        </p:nvSpPr>
        <p:spPr>
          <a:xfrm>
            <a:off x="623888" y="3950371"/>
            <a:ext cx="5111750" cy="1542956"/>
          </a:xfrm>
          <a:prstGeom prst="rect">
            <a:avLst/>
          </a:prstGeo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a:extLst>
              <a:ext uri="{FF2B5EF4-FFF2-40B4-BE49-F238E27FC236}">
                <a16:creationId xmlns:a16="http://schemas.microsoft.com/office/drawing/2014/main" id="{41816704-341F-3E49-9D82-D707715D6FC3}"/>
              </a:ext>
            </a:extLst>
          </p:cNvPr>
          <p:cNvSpPr>
            <a:spLocks noGrp="1"/>
          </p:cNvSpPr>
          <p:nvPr>
            <p:ph type="body" sz="quarter" idx="10" hasCustomPrompt="1"/>
          </p:nvPr>
        </p:nvSpPr>
        <p:spPr>
          <a:xfrm>
            <a:off x="623888" y="6092825"/>
            <a:ext cx="5111750" cy="431800"/>
          </a:xfrm>
          <a:prstGeom prst="rect">
            <a:avLst/>
          </a:prstGeom>
        </p:spPr>
        <p:txBody>
          <a:bodyPr anchor="b">
            <a:normAutofit/>
          </a:bodyPr>
          <a:lstStyle>
            <a:lvl1pPr marL="0" indent="0">
              <a:buNone/>
              <a:defRPr sz="1200">
                <a:solidFill>
                  <a:schemeClr val="accent6"/>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a:t>Date</a:t>
            </a:r>
          </a:p>
        </p:txBody>
      </p:sp>
      <p:pic>
        <p:nvPicPr>
          <p:cNvPr id="6" name="Picture 5">
            <a:extLst>
              <a:ext uri="{FF2B5EF4-FFF2-40B4-BE49-F238E27FC236}">
                <a16:creationId xmlns:a16="http://schemas.microsoft.com/office/drawing/2014/main" id="{8D322F0D-2142-914D-A9BE-4B4BB2B917A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08794" y="580697"/>
            <a:ext cx="742074" cy="742074"/>
          </a:xfrm>
          <a:prstGeom prst="rect">
            <a:avLst/>
          </a:prstGeom>
        </p:spPr>
      </p:pic>
    </p:spTree>
    <p:extLst>
      <p:ext uri="{BB962C8B-B14F-4D97-AF65-F5344CB8AC3E}">
        <p14:creationId xmlns:p14="http://schemas.microsoft.com/office/powerpoint/2010/main" val="3393570899"/>
      </p:ext>
    </p:extLst>
  </p:cSld>
  <p:clrMapOvr>
    <a:masterClrMapping/>
  </p:clrMapOvr>
  <p:extLst>
    <p:ext uri="{DCECCB84-F9BA-43D5-87BE-67443E8EF086}">
      <p15:sldGuideLst xmlns:p15="http://schemas.microsoft.com/office/powerpoint/2012/main">
        <p15:guide id="1" orient="horz" pos="2183">
          <p15:clr>
            <a:srgbClr val="FBAE40"/>
          </p15:clr>
        </p15:guide>
        <p15:guide id="2" pos="3613">
          <p15:clr>
            <a:srgbClr val="FBAE40"/>
          </p15:clr>
        </p15:guide>
        <p15:guide id="4" orient="horz" pos="2387">
          <p15:clr>
            <a:srgbClr val="FBAE40"/>
          </p15:clr>
        </p15:guide>
        <p15:guide id="5" pos="4112">
          <p15:clr>
            <a:srgbClr val="FBAE40"/>
          </p15:clr>
        </p15:guide>
        <p15:guide id="6" orient="horz" pos="247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7" name="Footer Placeholder 6">
            <a:extLst>
              <a:ext uri="{FF2B5EF4-FFF2-40B4-BE49-F238E27FC236}">
                <a16:creationId xmlns:a16="http://schemas.microsoft.com/office/drawing/2014/main" id="{55FF7FE1-2126-3C47-AB41-B997D2E01D75}"/>
              </a:ext>
            </a:extLst>
          </p:cNvPr>
          <p:cNvSpPr>
            <a:spLocks noGrp="1"/>
          </p:cNvSpPr>
          <p:nvPr>
            <p:ph type="ftr" sz="quarter" idx="10"/>
          </p:nvPr>
        </p:nvSpPr>
        <p:spPr>
          <a:xfrm>
            <a:off x="1737359" y="6092825"/>
            <a:ext cx="7743191" cy="506124"/>
          </a:xfrm>
        </p:spPr>
        <p:txBody>
          <a:bodyPr/>
          <a:lstStyle/>
          <a:p>
            <a:endParaRPr lang="en-US"/>
          </a:p>
        </p:txBody>
      </p:sp>
      <p:sp>
        <p:nvSpPr>
          <p:cNvPr id="8" name="Slide Number Placeholder 7">
            <a:extLst>
              <a:ext uri="{FF2B5EF4-FFF2-40B4-BE49-F238E27FC236}">
                <a16:creationId xmlns:a16="http://schemas.microsoft.com/office/drawing/2014/main" id="{BF9B613A-2ADE-E446-934D-CF5FA0DB9D17}"/>
              </a:ext>
            </a:extLst>
          </p:cNvPr>
          <p:cNvSpPr>
            <a:spLocks noGrp="1"/>
          </p:cNvSpPr>
          <p:nvPr>
            <p:ph type="sldNum" sz="quarter" idx="11"/>
          </p:nvPr>
        </p:nvSpPr>
        <p:spPr>
          <a:xfrm>
            <a:off x="1355408" y="6233822"/>
            <a:ext cx="308708" cy="365125"/>
          </a:xfrm>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1498374382"/>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0"/>
              <a:t>Code couleurs</a:t>
            </a:r>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0</a:t>
            </a:r>
          </a:p>
          <a:p>
            <a:pPr algn="ctr"/>
            <a:r>
              <a:rPr lang="en-CA" sz="1200" noProof="0"/>
              <a:t>0</a:t>
            </a:r>
          </a:p>
          <a:p>
            <a:pPr algn="ctr"/>
            <a:r>
              <a:rPr lang="en-CA" sz="1200" noProof="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solidFill>
                  <a:schemeClr val="tx1"/>
                </a:solidFill>
              </a:rPr>
              <a:t>231</a:t>
            </a:r>
          </a:p>
          <a:p>
            <a:pPr algn="ctr"/>
            <a:r>
              <a:rPr lang="en-CA" sz="1200" noProof="0">
                <a:solidFill>
                  <a:schemeClr val="tx1"/>
                </a:solidFill>
              </a:rPr>
              <a:t>230</a:t>
            </a:r>
          </a:p>
          <a:p>
            <a:pPr algn="ctr"/>
            <a:r>
              <a:rPr lang="en-CA" sz="1200" noProof="0">
                <a:solidFill>
                  <a:schemeClr val="tx1"/>
                </a:solidFill>
              </a:rPr>
              <a:t>230</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a:t>68</a:t>
            </a:r>
          </a:p>
          <a:p>
            <a:pPr algn="ctr"/>
            <a:r>
              <a:rPr lang="en-CA" sz="1200" noProof="0"/>
              <a:t>84</a:t>
            </a:r>
          </a:p>
          <a:p>
            <a:pPr algn="ctr"/>
            <a:r>
              <a:rPr lang="en-CA" sz="1200" noProof="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p>
          <a:p>
            <a:pPr algn="ctr"/>
            <a:r>
              <a:rPr lang="en-CA" sz="1200" noProof="0" dirty="0"/>
              <a:t>129</a:t>
            </a:r>
          </a:p>
          <a:p>
            <a:pPr algn="ctr"/>
            <a:r>
              <a:rPr lang="en-CA" sz="1200" noProof="0" dirty="0"/>
              <a:t>172</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165</a:t>
            </a:r>
          </a:p>
          <a:p>
            <a:pPr algn="ctr"/>
            <a:r>
              <a:rPr lang="en-CA" sz="1200" noProof="0" dirty="0"/>
              <a:t>165</a:t>
            </a:r>
          </a:p>
          <a:p>
            <a:pPr algn="ctr"/>
            <a:r>
              <a:rPr lang="en-CA" sz="1200" noProof="0" dirty="0"/>
              <a:t>165</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5</a:t>
            </a:r>
          </a:p>
          <a:p>
            <a:pPr algn="ctr"/>
            <a:r>
              <a:rPr lang="en-CA" sz="1200" noProof="0" dirty="0"/>
              <a:t>56</a:t>
            </a:r>
          </a:p>
          <a:p>
            <a:pPr algn="ctr"/>
            <a:r>
              <a:rPr lang="en-CA" sz="1200" noProof="0" dirty="0"/>
              <a:t>107</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237</a:t>
            </a:r>
            <a:br>
              <a:rPr lang="en-CA" sz="1200" noProof="0" dirty="0"/>
            </a:br>
            <a:r>
              <a:rPr lang="en-CA" sz="1200" noProof="0" dirty="0"/>
              <a:t>125</a:t>
            </a:r>
            <a:br>
              <a:rPr lang="en-CA" sz="1200" noProof="0" dirty="0"/>
            </a:br>
            <a:r>
              <a:rPr lang="en-CA" sz="1200" noProof="0" dirty="0"/>
              <a:t>49</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112</a:t>
            </a:r>
            <a:br>
              <a:rPr lang="en-CA" sz="1200" noProof="0" dirty="0"/>
            </a:br>
            <a:r>
              <a:rPr lang="en-CA" sz="1200" noProof="0" dirty="0"/>
              <a:t>173</a:t>
            </a:r>
            <a:br>
              <a:rPr lang="en-CA" sz="1200" noProof="0" dirty="0"/>
            </a:br>
            <a:r>
              <a:rPr lang="en-CA" sz="1200" noProof="0" dirty="0"/>
              <a:t>71</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noProof="0" dirty="0"/>
              <a:t>0</a:t>
            </a:r>
            <a:br>
              <a:rPr lang="en-CA" sz="1200" noProof="0" dirty="0"/>
            </a:br>
            <a:r>
              <a:rPr lang="en-CA" sz="1200" noProof="0" dirty="0"/>
              <a:t>129</a:t>
            </a:r>
            <a:br>
              <a:rPr lang="en-CA" sz="1200" noProof="0" dirty="0"/>
            </a:br>
            <a:r>
              <a:rPr lang="en-CA" sz="1200" noProof="0" dirty="0"/>
              <a:t>172</a:t>
            </a:r>
          </a:p>
        </p:txBody>
      </p:sp>
    </p:spTree>
    <p:extLst>
      <p:ext uri="{BB962C8B-B14F-4D97-AF65-F5344CB8AC3E}">
        <p14:creationId xmlns:p14="http://schemas.microsoft.com/office/powerpoint/2010/main" val="3572416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4" name="Footer Placeholder 3">
            <a:extLst>
              <a:ext uri="{FF2B5EF4-FFF2-40B4-BE49-F238E27FC236}">
                <a16:creationId xmlns:a16="http://schemas.microsoft.com/office/drawing/2014/main" id="{037D8417-E90E-474D-91D0-06A4EB9A6880}"/>
              </a:ext>
            </a:extLst>
          </p:cNvPr>
          <p:cNvSpPr>
            <a:spLocks noGrp="1"/>
          </p:cNvSpPr>
          <p:nvPr>
            <p:ph type="ftr" sz="quarter" idx="10"/>
          </p:nvPr>
        </p:nvSpPr>
        <p:spPr>
          <a:xfrm>
            <a:off x="1739900" y="6092825"/>
            <a:ext cx="7740650" cy="506124"/>
          </a:xfrm>
        </p:spPr>
        <p:txBody>
          <a:bodyPr/>
          <a:lstStyle/>
          <a:p>
            <a:endParaRPr lang="en-US"/>
          </a:p>
        </p:txBody>
      </p:sp>
      <p:sp>
        <p:nvSpPr>
          <p:cNvPr id="6" name="Slide Number Placeholder 5">
            <a:extLst>
              <a:ext uri="{FF2B5EF4-FFF2-40B4-BE49-F238E27FC236}">
                <a16:creationId xmlns:a16="http://schemas.microsoft.com/office/drawing/2014/main" id="{EFF812D2-1AA5-C044-BFA8-EE74A81C8AEA}"/>
              </a:ext>
            </a:extLst>
          </p:cNvPr>
          <p:cNvSpPr>
            <a:spLocks noGrp="1"/>
          </p:cNvSpPr>
          <p:nvPr>
            <p:ph type="sldNum" sz="quarter" idx="11"/>
          </p:nvPr>
        </p:nvSpPr>
        <p:spPr>
          <a:xfrm>
            <a:off x="1355408" y="6233822"/>
            <a:ext cx="308708" cy="365125"/>
          </a:xfrm>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4003905475"/>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4" name="Footer Placeholder 3">
            <a:extLst>
              <a:ext uri="{FF2B5EF4-FFF2-40B4-BE49-F238E27FC236}">
                <a16:creationId xmlns:a16="http://schemas.microsoft.com/office/drawing/2014/main" id="{C739429B-0815-734A-8FD7-8F85BDD1CC4C}"/>
              </a:ext>
            </a:extLst>
          </p:cNvPr>
          <p:cNvSpPr>
            <a:spLocks noGrp="1"/>
          </p:cNvSpPr>
          <p:nvPr>
            <p:ph type="ftr" sz="quarter" idx="10"/>
          </p:nvPr>
        </p:nvSpPr>
        <p:spPr>
          <a:xfrm>
            <a:off x="1739900" y="6092825"/>
            <a:ext cx="7740650" cy="506124"/>
          </a:xfrm>
        </p:spPr>
        <p:txBody>
          <a:bodyPr/>
          <a:lstStyle/>
          <a:p>
            <a:endParaRPr lang="en-US"/>
          </a:p>
        </p:txBody>
      </p:sp>
      <p:sp>
        <p:nvSpPr>
          <p:cNvPr id="6" name="Slide Number Placeholder 5">
            <a:extLst>
              <a:ext uri="{FF2B5EF4-FFF2-40B4-BE49-F238E27FC236}">
                <a16:creationId xmlns:a16="http://schemas.microsoft.com/office/drawing/2014/main" id="{1E23907E-F541-464D-B545-E0EEF784D6AD}"/>
              </a:ext>
            </a:extLst>
          </p:cNvPr>
          <p:cNvSpPr>
            <a:spLocks noGrp="1"/>
          </p:cNvSpPr>
          <p:nvPr>
            <p:ph type="sldNum" sz="quarter" idx="11"/>
          </p:nvPr>
        </p:nvSpPr>
        <p:spPr>
          <a:xfrm>
            <a:off x="1353171" y="6233824"/>
            <a:ext cx="308708" cy="365125"/>
          </a:xfrm>
        </p:spPr>
        <p:txBody>
          <a:bodyPr/>
          <a:lstStyle>
            <a:lvl1pPr>
              <a:defRPr>
                <a:solidFill>
                  <a:schemeClr val="accent2"/>
                </a:solidFill>
              </a:defRPr>
            </a:lvl1pPr>
          </a:lstStyle>
          <a:p>
            <a:fld id="{7AF8E309-D608-654D-B811-6A2C46C88181}" type="slidenum">
              <a:rPr lang="en-US" smtClean="0"/>
              <a:pPr/>
              <a:t>‹#›</a:t>
            </a:fld>
            <a:endParaRPr lang="en-US"/>
          </a:p>
        </p:txBody>
      </p:sp>
    </p:spTree>
    <p:extLst>
      <p:ext uri="{BB962C8B-B14F-4D97-AF65-F5344CB8AC3E}">
        <p14:creationId xmlns:p14="http://schemas.microsoft.com/office/powerpoint/2010/main" val="65791132"/>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47090770"/>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5328738"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
        <p:nvSpPr>
          <p:cNvPr id="6" name="Content Placeholder 13">
            <a:extLst>
              <a:ext uri="{FF2B5EF4-FFF2-40B4-BE49-F238E27FC236}">
                <a16:creationId xmlns:a16="http://schemas.microsoft.com/office/drawing/2014/main" id="{963BAD92-7271-482B-BD00-E9C6A48DFC19}"/>
              </a:ext>
            </a:extLst>
          </p:cNvPr>
          <p:cNvSpPr>
            <a:spLocks noGrp="1"/>
          </p:cNvSpPr>
          <p:nvPr>
            <p:ph sz="quarter" idx="17"/>
          </p:nvPr>
        </p:nvSpPr>
        <p:spPr>
          <a:xfrm>
            <a:off x="6203399" y="1440000"/>
            <a:ext cx="5328738"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650710"/>
      </p:ext>
    </p:extLst>
  </p:cSld>
  <p:clrMapOvr>
    <a:masterClrMapping/>
  </p:clrMapOvr>
  <p:extLst>
    <p:ext uri="{DCECCB84-F9BA-43D5-87BE-67443E8EF086}">
      <p15:sldGuideLst xmlns:p15="http://schemas.microsoft.com/office/powerpoint/2012/main">
        <p15:guide id="1" pos="3908">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40000"/>
            <a:ext cx="1090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Content Placeholder 6">
            <a:extLst>
              <a:ext uri="{FF2B5EF4-FFF2-40B4-BE49-F238E27FC236}">
                <a16:creationId xmlns:a16="http://schemas.microsoft.com/office/drawing/2014/main" id="{D401E156-3E7F-2047-94FE-2E86D5D9BFB9}"/>
              </a:ext>
            </a:extLst>
          </p:cNvPr>
          <p:cNvSpPr>
            <a:spLocks noGrp="1"/>
          </p:cNvSpPr>
          <p:nvPr>
            <p:ph sz="quarter" idx="14"/>
          </p:nvPr>
        </p:nvSpPr>
        <p:spPr>
          <a:xfrm>
            <a:off x="622800" y="1989138"/>
            <a:ext cx="10908000" cy="4103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C51A4BB6-0165-3B43-B292-DADDDDD579E0}"/>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1BE2E9E4-866D-8848-9670-A8A0A19AAAC9}"/>
              </a:ext>
            </a:extLst>
          </p:cNvPr>
          <p:cNvSpPr>
            <a:spLocks noGrp="1"/>
          </p:cNvSpPr>
          <p:nvPr>
            <p:ph type="sldNum" sz="quarter" idx="16"/>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773168505"/>
      </p:ext>
    </p:extLst>
  </p:cSld>
  <p:clrMapOvr>
    <a:masterClrMapping/>
  </p:clrMapOvr>
  <p:extLst>
    <p:ext uri="{DCECCB84-F9BA-43D5-87BE-67443E8EF086}">
      <p15:sldGuideLst xmlns:p15="http://schemas.microsoft.com/office/powerpoint/2012/main">
        <p15:guide id="1" pos="7265">
          <p15:clr>
            <a:srgbClr val="FBAE40"/>
          </p15:clr>
        </p15:guide>
        <p15:guide id="2" orient="horz" pos="1185">
          <p15:clr>
            <a:srgbClr val="FBAE40"/>
          </p15:clr>
        </p15:guide>
        <p15:guide id="3" orient="horz" pos="822">
          <p15:clr>
            <a:srgbClr val="FBAE40"/>
          </p15:clr>
        </p15:guide>
        <p15:guide id="4" pos="6017">
          <p15:clr>
            <a:srgbClr val="FBAE40"/>
          </p15:clr>
        </p15:guide>
        <p15:guide id="5" orient="horz" pos="1253">
          <p15:clr>
            <a:srgbClr val="FBAE40"/>
          </p15:clr>
        </p15:guide>
        <p15:guide id="6" pos="3749">
          <p15:clr>
            <a:srgbClr val="FBAE40"/>
          </p15:clr>
        </p15:guide>
        <p15:guide id="7" pos="390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and Subhead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40000"/>
            <a:ext cx="532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6205188" y="1440000"/>
            <a:ext cx="532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89137"/>
            <a:ext cx="5328000" cy="410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6205538" y="1989130"/>
            <a:ext cx="5327650" cy="4103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4120135"/>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guide id="5" pos="3908">
          <p15:clr>
            <a:srgbClr val="FBAE40"/>
          </p15:clr>
        </p15:guide>
        <p15:guide id="6" pos="374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 Subtitle Layout">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7954788" y="1440000"/>
            <a:ext cx="3578400" cy="447674"/>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6" y="1440000"/>
            <a:ext cx="7200000" cy="4659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7954788" y="1989138"/>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389103"/>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 Subtitle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40000"/>
            <a:ext cx="35784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89137"/>
            <a:ext cx="3578400" cy="410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4333188" y="1440000"/>
            <a:ext cx="7200000" cy="4668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5280343"/>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887" y="1440000"/>
            <a:ext cx="35784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4296228" y="1440000"/>
            <a:ext cx="3578400" cy="433525"/>
          </a:xfrm>
          <a:prstGeom prst="rect">
            <a:avLst/>
          </a:prstGeom>
        </p:spPr>
        <p:txBody>
          <a:bodyPr anchor="t">
            <a:noAutofit/>
          </a:bodyPr>
          <a:lstStyle>
            <a:lvl1pPr marL="0" indent="0">
              <a:lnSpc>
                <a:spcPct val="90000"/>
              </a:lnSpc>
              <a:spcBef>
                <a:spcPts val="0"/>
              </a:spcBef>
              <a:buNone/>
              <a:defRPr sz="2000" b="1">
                <a:solidFill>
                  <a:schemeClr val="accent2"/>
                </a:solidFill>
              </a:defRPr>
            </a:lvl1pPr>
          </a:lstStyle>
          <a:p>
            <a:pPr lvl="0"/>
            <a:r>
              <a:rPr lang="en-US"/>
              <a:t>Subhead Edit Master text</a:t>
            </a:r>
          </a:p>
          <a:p>
            <a:pPr lvl="0"/>
            <a:endParaRPr lang="en-US"/>
          </a:p>
        </p:txBody>
      </p:sp>
      <p:sp>
        <p:nvSpPr>
          <p:cNvPr id="18" name="Text Placeholder 8">
            <a:extLst>
              <a:ext uri="{FF2B5EF4-FFF2-40B4-BE49-F238E27FC236}">
                <a16:creationId xmlns:a16="http://schemas.microsoft.com/office/drawing/2014/main" id="{8CCCC089-50D0-47A1-BC64-3ED47F4C85C4}"/>
              </a:ext>
            </a:extLst>
          </p:cNvPr>
          <p:cNvSpPr>
            <a:spLocks noGrp="1"/>
          </p:cNvSpPr>
          <p:nvPr>
            <p:ph type="body" sz="quarter" idx="18" hasCustomPrompt="1"/>
          </p:nvPr>
        </p:nvSpPr>
        <p:spPr>
          <a:xfrm>
            <a:off x="7954944" y="1440000"/>
            <a:ext cx="3578400" cy="432000"/>
          </a:xfrm>
          <a:prstGeom prst="rect">
            <a:avLst/>
          </a:prstGeom>
        </p:spPr>
        <p:txBody>
          <a:bodyPr anchor="t">
            <a:noAutofit/>
          </a:bodyPr>
          <a:lstStyle>
            <a:lvl1pPr marL="0" indent="0">
              <a:lnSpc>
                <a:spcPct val="90000"/>
              </a:lnSpc>
              <a:spcBef>
                <a:spcPts val="0"/>
              </a:spcBef>
              <a:buNone/>
              <a:defRPr sz="2000" b="1">
                <a:solidFill>
                  <a:schemeClr val="accent4"/>
                </a:solidFill>
              </a:defRPr>
            </a:lvl1pPr>
          </a:lstStyle>
          <a:p>
            <a:pPr lvl="0"/>
            <a:r>
              <a:rPr lang="en-US"/>
              <a:t>Subhead Edit Master text</a:t>
            </a:r>
          </a:p>
          <a:p>
            <a:pPr lvl="0"/>
            <a:endParaRPr lang="en-US"/>
          </a:p>
        </p:txBody>
      </p:sp>
      <p:sp>
        <p:nvSpPr>
          <p:cNvPr id="4" name="Title 3">
            <a:extLst>
              <a:ext uri="{FF2B5EF4-FFF2-40B4-BE49-F238E27FC236}">
                <a16:creationId xmlns:a16="http://schemas.microsoft.com/office/drawing/2014/main" id="{EE2B33CB-1984-624E-B400-7FD8499AEAF7}"/>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989137"/>
            <a:ext cx="3578225"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4296228" y="1989137"/>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D909D41A-2F35-324E-88B7-BBC8B0EF4384}"/>
              </a:ext>
            </a:extLst>
          </p:cNvPr>
          <p:cNvSpPr>
            <a:spLocks noGrp="1"/>
          </p:cNvSpPr>
          <p:nvPr>
            <p:ph sz="quarter" idx="21"/>
          </p:nvPr>
        </p:nvSpPr>
        <p:spPr>
          <a:xfrm>
            <a:off x="7954943" y="1989137"/>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85CC1777-5844-EF45-8A57-7DE3B92E8A71}"/>
              </a:ext>
            </a:extLst>
          </p:cNvPr>
          <p:cNvSpPr>
            <a:spLocks noGrp="1"/>
          </p:cNvSpPr>
          <p:nvPr>
            <p:ph type="ftr" sz="quarter" idx="22"/>
          </p:nvPr>
        </p:nvSpPr>
        <p:spPr/>
        <p:txBody>
          <a:bodyPr/>
          <a:lstStyle/>
          <a:p>
            <a:endParaRPr lang="en-US"/>
          </a:p>
        </p:txBody>
      </p:sp>
      <p:sp>
        <p:nvSpPr>
          <p:cNvPr id="15" name="Slide Number Placeholder 14">
            <a:extLst>
              <a:ext uri="{FF2B5EF4-FFF2-40B4-BE49-F238E27FC236}">
                <a16:creationId xmlns:a16="http://schemas.microsoft.com/office/drawing/2014/main" id="{F5F89E0B-0439-8148-9DAA-CD37FB1285DB}"/>
              </a:ext>
            </a:extLst>
          </p:cNvPr>
          <p:cNvSpPr>
            <a:spLocks noGrp="1"/>
          </p:cNvSpPr>
          <p:nvPr>
            <p:ph type="sldNum" sz="quarter" idx="23"/>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2930464289"/>
      </p:ext>
    </p:extLst>
  </p:cSld>
  <p:clrMapOvr>
    <a:masterClrMapping/>
  </p:clrMapOvr>
  <p:extLst>
    <p:ext uri="{DCECCB84-F9BA-43D5-87BE-67443E8EF086}">
      <p15:sldGuideLst xmlns:p15="http://schemas.microsoft.com/office/powerpoint/2012/main">
        <p15:guide id="1" orient="horz" pos="822">
          <p15:clr>
            <a:srgbClr val="FBAE40"/>
          </p15:clr>
        </p15:guide>
        <p15:guide id="2" orient="horz" pos="1094">
          <p15:clr>
            <a:srgbClr val="FBAE40"/>
          </p15:clr>
        </p15:guide>
        <p15:guide id="3" pos="7265">
          <p15:clr>
            <a:srgbClr val="FBAE40"/>
          </p15:clr>
        </p15:guide>
        <p15:guide id="4" pos="601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Subtitled Rows">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2676" y="1440000"/>
            <a:ext cx="9518819"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623887" y="3818760"/>
            <a:ext cx="10909300" cy="433525"/>
          </a:xfrm>
          <a:prstGeom prst="rect">
            <a:avLst/>
          </a:prstGeom>
        </p:spPr>
        <p:txBody>
          <a:bodyPr anchor="t">
            <a:noAutofit/>
          </a:bodyPr>
          <a:lstStyle>
            <a:lvl1pPr marL="0" indent="0">
              <a:lnSpc>
                <a:spcPct val="90000"/>
              </a:lnSpc>
              <a:spcBef>
                <a:spcPts val="0"/>
              </a:spcBef>
              <a:buNone/>
              <a:defRPr sz="2000" b="1">
                <a:solidFill>
                  <a:schemeClr val="accent2"/>
                </a:solidFill>
              </a:defRPr>
            </a:lvl1pPr>
          </a:lstStyle>
          <a:p>
            <a:pPr lvl="0"/>
            <a:r>
              <a:rPr lang="en-US"/>
              <a:t>Subhead Edit Master text</a:t>
            </a:r>
          </a:p>
        </p:txBody>
      </p:sp>
      <p:sp>
        <p:nvSpPr>
          <p:cNvPr id="4" name="Title 3">
            <a:extLst>
              <a:ext uri="{FF2B5EF4-FFF2-40B4-BE49-F238E27FC236}">
                <a16:creationId xmlns:a16="http://schemas.microsoft.com/office/drawing/2014/main" id="{EE2B33CB-1984-624E-B400-7FD8499AEAF7}"/>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876197"/>
            <a:ext cx="10909301" cy="1818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622676" y="4270149"/>
            <a:ext cx="10910511" cy="181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85CC1777-5844-EF45-8A57-7DE3B92E8A71}"/>
              </a:ext>
            </a:extLst>
          </p:cNvPr>
          <p:cNvSpPr>
            <a:spLocks noGrp="1"/>
          </p:cNvSpPr>
          <p:nvPr>
            <p:ph type="ftr" sz="quarter" idx="22"/>
          </p:nvPr>
        </p:nvSpPr>
        <p:spPr/>
        <p:txBody>
          <a:bodyPr/>
          <a:lstStyle/>
          <a:p>
            <a:endParaRPr lang="en-US"/>
          </a:p>
        </p:txBody>
      </p:sp>
      <p:sp>
        <p:nvSpPr>
          <p:cNvPr id="15" name="Slide Number Placeholder 14">
            <a:extLst>
              <a:ext uri="{FF2B5EF4-FFF2-40B4-BE49-F238E27FC236}">
                <a16:creationId xmlns:a16="http://schemas.microsoft.com/office/drawing/2014/main" id="{F5F89E0B-0439-8148-9DAA-CD37FB1285DB}"/>
              </a:ext>
            </a:extLst>
          </p:cNvPr>
          <p:cNvSpPr>
            <a:spLocks noGrp="1"/>
          </p:cNvSpPr>
          <p:nvPr>
            <p:ph type="sldNum" sz="quarter" idx="23"/>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757819114"/>
      </p:ext>
    </p:extLst>
  </p:cSld>
  <p:clrMapOvr>
    <a:masterClrMapping/>
  </p:clrMapOvr>
  <p:extLst>
    <p:ext uri="{DCECCB84-F9BA-43D5-87BE-67443E8EF086}">
      <p15:sldGuideLst xmlns:p15="http://schemas.microsoft.com/office/powerpoint/2012/main">
        <p15:guide id="1" orient="horz" pos="822">
          <p15:clr>
            <a:srgbClr val="FBAE40"/>
          </p15:clr>
        </p15:guide>
        <p15:guide id="2" orient="horz" pos="1094">
          <p15:clr>
            <a:srgbClr val="FBAE40"/>
          </p15:clr>
        </p15:guide>
        <p15:guide id="3" pos="7265">
          <p15:clr>
            <a:srgbClr val="FBAE40"/>
          </p15:clr>
        </p15:guide>
        <p15:guide id="4" pos="60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48F5A5-FDF1-5444-A41B-38060B65E236}"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5E4C5A-77BA-094A-A834-B8D8A5A65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3491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2C46A-DA2C-5241-8E5C-B9618D92A6D6}"/>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2F03DB8F-A836-D348-8DB8-8603306A0FA4}"/>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5587BB3D-57BC-634F-AC75-6B1C11B1DAF5}"/>
              </a:ext>
            </a:extLst>
          </p:cNvPr>
          <p:cNvSpPr>
            <a:spLocks noGrp="1"/>
          </p:cNvSpPr>
          <p:nvPr>
            <p:ph type="sldNum" sz="quarter" idx="11"/>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2603773612"/>
      </p:ext>
    </p:extLst>
  </p:cSld>
  <p:clrMapOvr>
    <a:masterClrMapping/>
  </p:clrMapOvr>
  <p:extLst>
    <p:ext uri="{DCECCB84-F9BA-43D5-87BE-67443E8EF086}">
      <p15:sldGuideLst xmlns:p15="http://schemas.microsoft.com/office/powerpoint/2012/main">
        <p15:guide id="1" pos="601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5188" y="1440000"/>
            <a:ext cx="10908000" cy="432000"/>
          </a:xfrm>
          <a:prstGeom prst="rect">
            <a:avLst/>
          </a:prstGeom>
        </p:spPr>
        <p:txBody>
          <a:bodyPr anchor="t">
            <a:noAutofit/>
          </a:bodyPr>
          <a:lstStyle>
            <a:lvl1pPr marL="0" indent="0">
              <a:lnSpc>
                <a:spcPct val="90000"/>
              </a:lnSpc>
              <a:spcBef>
                <a:spcPts val="0"/>
              </a:spcBef>
              <a:buNone/>
              <a:defRPr sz="2000" b="1" spc="0">
                <a:solidFill>
                  <a:schemeClr val="accent1"/>
                </a:solidFill>
              </a:defRPr>
            </a:lvl1pPr>
          </a:lstStyle>
          <a:p>
            <a:pPr lvl="0"/>
            <a:r>
              <a:rPr lang="en-US"/>
              <a:t>Subhead Edit Master text styles</a:t>
            </a:r>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C51A4BB6-0165-3B43-B292-DADDDDD579E0}"/>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1BE2E9E4-866D-8848-9670-A8A0A19AAAC9}"/>
              </a:ext>
            </a:extLst>
          </p:cNvPr>
          <p:cNvSpPr>
            <a:spLocks noGrp="1"/>
          </p:cNvSpPr>
          <p:nvPr>
            <p:ph type="sldNum" sz="quarter" idx="16"/>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2305329118"/>
      </p:ext>
    </p:extLst>
  </p:cSld>
  <p:clrMapOvr>
    <a:masterClrMapping/>
  </p:clrMapOvr>
  <p:extLst>
    <p:ext uri="{DCECCB84-F9BA-43D5-87BE-67443E8EF086}">
      <p15:sldGuideLst xmlns:p15="http://schemas.microsoft.com/office/powerpoint/2012/main">
        <p15:guide id="1" pos="7265">
          <p15:clr>
            <a:srgbClr val="FBAE40"/>
          </p15:clr>
        </p15:guide>
        <p15:guide id="2" orient="horz" pos="1185">
          <p15:clr>
            <a:srgbClr val="FBAE40"/>
          </p15:clr>
        </p15:guide>
        <p15:guide id="3" orient="horz" pos="822">
          <p15:clr>
            <a:srgbClr val="FBAE40"/>
          </p15:clr>
        </p15:guide>
        <p15:guide id="4" pos="601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12C5E1-8F3A-2A49-9FD0-05ADEBF85B9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6A43F5C2-75F1-354C-BF82-30619F3D429D}"/>
              </a:ext>
            </a:extLst>
          </p:cNvPr>
          <p:cNvSpPr>
            <a:spLocks noGrp="1"/>
          </p:cNvSpPr>
          <p:nvPr>
            <p:ph type="sldNum" sz="quarter" idx="11"/>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3004273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CB2C45-18B3-3042-A5CF-6A66F7BCC555}"/>
              </a:ext>
            </a:extLst>
          </p:cNvPr>
          <p:cNvSpPr>
            <a:spLocks noGrp="1"/>
          </p:cNvSpPr>
          <p:nvPr>
            <p:ph type="body" sz="half" idx="2"/>
          </p:nvPr>
        </p:nvSpPr>
        <p:spPr>
          <a:xfrm>
            <a:off x="623888" y="2334636"/>
            <a:ext cx="4148137" cy="353435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756D13E-E701-1E4C-98BC-87A44DCB8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807A2-12AB-E54B-85C2-BCE37D7AC6F9}"/>
              </a:ext>
            </a:extLst>
          </p:cNvPr>
          <p:cNvSpPr>
            <a:spLocks noGrp="1"/>
          </p:cNvSpPr>
          <p:nvPr>
            <p:ph type="sldNum" sz="quarter" idx="12"/>
          </p:nvPr>
        </p:nvSpPr>
        <p:spPr/>
        <p:txBody>
          <a:bodyPr/>
          <a:lstStyle/>
          <a:p>
            <a:fld id="{7AF8E309-D608-654D-B811-6A2C46C88181}" type="slidenum">
              <a:rPr lang="en-US" smtClean="0"/>
              <a:pPr/>
              <a:t>‹#›</a:t>
            </a:fld>
            <a:endParaRPr lang="en-US"/>
          </a:p>
        </p:txBody>
      </p:sp>
      <p:sp>
        <p:nvSpPr>
          <p:cNvPr id="8" name="Content Placeholder 7">
            <a:extLst>
              <a:ext uri="{FF2B5EF4-FFF2-40B4-BE49-F238E27FC236}">
                <a16:creationId xmlns:a16="http://schemas.microsoft.com/office/drawing/2014/main" id="{FA0C8BE5-281B-3E4A-942E-9EB6F37146D2}"/>
              </a:ext>
            </a:extLst>
          </p:cNvPr>
          <p:cNvSpPr>
            <a:spLocks noGrp="1"/>
          </p:cNvSpPr>
          <p:nvPr>
            <p:ph sz="quarter" idx="13"/>
          </p:nvPr>
        </p:nvSpPr>
        <p:spPr>
          <a:xfrm>
            <a:off x="4935538" y="1304925"/>
            <a:ext cx="6597650"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D6F1D3DC-6D62-8448-B1C2-1B638C0D61AE}"/>
              </a:ext>
            </a:extLst>
          </p:cNvPr>
          <p:cNvSpPr>
            <a:spLocks noGrp="1"/>
          </p:cNvSpPr>
          <p:nvPr>
            <p:ph type="title"/>
          </p:nvPr>
        </p:nvSpPr>
        <p:spPr>
          <a:xfrm>
            <a:off x="623888" y="1304922"/>
            <a:ext cx="4148137" cy="1029715"/>
          </a:xfrm>
        </p:spPr>
        <p:txBody>
          <a:bodyPr/>
          <a:lstStyle/>
          <a:p>
            <a:r>
              <a:rPr lang="en-US"/>
              <a:t>Click to edit Master title style</a:t>
            </a:r>
            <a:endParaRPr lang="en-GB"/>
          </a:p>
        </p:txBody>
      </p:sp>
    </p:spTree>
    <p:extLst>
      <p:ext uri="{BB962C8B-B14F-4D97-AF65-F5344CB8AC3E}">
        <p14:creationId xmlns:p14="http://schemas.microsoft.com/office/powerpoint/2010/main" val="144043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7F4531-5352-DE42-8415-DAD1C0278706}"/>
              </a:ext>
            </a:extLst>
          </p:cNvPr>
          <p:cNvSpPr>
            <a:spLocks noGrp="1"/>
          </p:cNvSpPr>
          <p:nvPr>
            <p:ph type="pic" idx="1"/>
          </p:nvPr>
        </p:nvSpPr>
        <p:spPr>
          <a:xfrm>
            <a:off x="4987047" y="1717996"/>
            <a:ext cx="6546141" cy="41445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03280F3-4E7F-A041-873D-E7400E024CA6}"/>
              </a:ext>
            </a:extLst>
          </p:cNvPr>
          <p:cNvSpPr>
            <a:spLocks noGrp="1"/>
          </p:cNvSpPr>
          <p:nvPr>
            <p:ph type="body" sz="half" idx="2"/>
          </p:nvPr>
        </p:nvSpPr>
        <p:spPr>
          <a:xfrm>
            <a:off x="836612" y="1717996"/>
            <a:ext cx="3932237" cy="41445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251CEBF-4E3A-CC4E-A3E4-BDA3B822C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F0A48-7A45-8B4E-AA7B-1BDADFEA37B5}"/>
              </a:ext>
            </a:extLst>
          </p:cNvPr>
          <p:cNvSpPr>
            <a:spLocks noGrp="1"/>
          </p:cNvSpPr>
          <p:nvPr>
            <p:ph type="sldNum" sz="quarter" idx="12"/>
          </p:nvPr>
        </p:nvSpPr>
        <p:spPr/>
        <p:txBody>
          <a:bodyPr/>
          <a:lstStyle/>
          <a:p>
            <a:fld id="{7AF8E309-D608-654D-B811-6A2C46C88181}" type="slidenum">
              <a:rPr lang="en-US" smtClean="0"/>
              <a:pPr/>
              <a:t>‹#›</a:t>
            </a:fld>
            <a:endParaRPr lang="en-US"/>
          </a:p>
        </p:txBody>
      </p:sp>
      <p:sp>
        <p:nvSpPr>
          <p:cNvPr id="5" name="Title 4">
            <a:extLst>
              <a:ext uri="{FF2B5EF4-FFF2-40B4-BE49-F238E27FC236}">
                <a16:creationId xmlns:a16="http://schemas.microsoft.com/office/drawing/2014/main" id="{5685ED34-1025-9D49-AE9C-AFA70BFC4D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2556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 PILLAR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399" y="1738312"/>
            <a:ext cx="11517563" cy="4354513"/>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p:cNvSpPr>
            <a:spLocks noGrp="1"/>
          </p:cNvSpPr>
          <p:nvPr>
            <p:ph idx="12"/>
          </p:nvPr>
        </p:nvSpPr>
        <p:spPr>
          <a:xfrm>
            <a:off x="374399" y="1304925"/>
            <a:ext cx="11526233" cy="43338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4400" y="6233822"/>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4" y="6105940"/>
            <a:ext cx="10872787" cy="493007"/>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2" name="Title 1">
            <a:extLst>
              <a:ext uri="{FF2B5EF4-FFF2-40B4-BE49-F238E27FC236}">
                <a16:creationId xmlns:a16="http://schemas.microsoft.com/office/drawing/2014/main" id="{9614202D-A6CD-BD40-8E61-E6E7F4FBA271}"/>
              </a:ext>
            </a:extLst>
          </p:cNvPr>
          <p:cNvSpPr>
            <a:spLocks noGrp="1"/>
          </p:cNvSpPr>
          <p:nvPr>
            <p:ph type="title"/>
          </p:nvPr>
        </p:nvSpPr>
        <p:spPr>
          <a:xfrm>
            <a:off x="374400" y="464400"/>
            <a:ext cx="9709200" cy="838800"/>
          </a:xfrm>
        </p:spPr>
        <p:txBody>
          <a:bodyPr/>
          <a:lstStyle/>
          <a:p>
            <a:r>
              <a:rPr lang="en-US"/>
              <a:t>Click to edit Master title style</a:t>
            </a:r>
            <a:endParaRPr lang="en-GB"/>
          </a:p>
        </p:txBody>
      </p:sp>
    </p:spTree>
    <p:extLst>
      <p:ext uri="{BB962C8B-B14F-4D97-AF65-F5344CB8AC3E}">
        <p14:creationId xmlns:p14="http://schemas.microsoft.com/office/powerpoint/2010/main" val="3297109759"/>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 PILLAR_Title and Subtitle">
    <p:spTree>
      <p:nvGrpSpPr>
        <p:cNvPr id="1" name=""/>
        <p:cNvGrpSpPr/>
        <p:nvPr/>
      </p:nvGrpSpPr>
      <p:grpSpPr>
        <a:xfrm>
          <a:off x="0" y="0"/>
          <a:ext cx="0" cy="0"/>
          <a:chOff x="0" y="0"/>
          <a:chExt cx="0" cy="0"/>
        </a:xfrm>
      </p:grpSpPr>
      <p:sp>
        <p:nvSpPr>
          <p:cNvPr id="25" name="Content Placeholder 2"/>
          <p:cNvSpPr>
            <a:spLocks noGrp="1"/>
          </p:cNvSpPr>
          <p:nvPr>
            <p:ph idx="12"/>
          </p:nvPr>
        </p:nvSpPr>
        <p:spPr>
          <a:xfrm>
            <a:off x="374399" y="1304925"/>
            <a:ext cx="11526233" cy="43338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4400" y="6233822"/>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4" y="6105940"/>
            <a:ext cx="10872787" cy="493007"/>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2" name="Title 1">
            <a:extLst>
              <a:ext uri="{FF2B5EF4-FFF2-40B4-BE49-F238E27FC236}">
                <a16:creationId xmlns:a16="http://schemas.microsoft.com/office/drawing/2014/main" id="{9614202D-A6CD-BD40-8E61-E6E7F4FBA271}"/>
              </a:ext>
            </a:extLst>
          </p:cNvPr>
          <p:cNvSpPr>
            <a:spLocks noGrp="1"/>
          </p:cNvSpPr>
          <p:nvPr>
            <p:ph type="title"/>
          </p:nvPr>
        </p:nvSpPr>
        <p:spPr>
          <a:xfrm>
            <a:off x="374400" y="464400"/>
            <a:ext cx="9709200" cy="838800"/>
          </a:xfrm>
        </p:spPr>
        <p:txBody>
          <a:bodyPr/>
          <a:lstStyle/>
          <a:p>
            <a:r>
              <a:rPr lang="en-US"/>
              <a:t>Click to edit Master title style</a:t>
            </a:r>
            <a:endParaRPr lang="en-GB"/>
          </a:p>
        </p:txBody>
      </p:sp>
    </p:spTree>
    <p:extLst>
      <p:ext uri="{BB962C8B-B14F-4D97-AF65-F5344CB8AC3E}">
        <p14:creationId xmlns:p14="http://schemas.microsoft.com/office/powerpoint/2010/main" val="167705447"/>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P PILLAR_Two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39" y="1738312"/>
            <a:ext cx="5611884" cy="4366331"/>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p:cNvSpPr>
            <a:spLocks noGrp="1"/>
          </p:cNvSpPr>
          <p:nvPr>
            <p:ph idx="12"/>
          </p:nvPr>
        </p:nvSpPr>
        <p:spPr>
          <a:xfrm>
            <a:off x="378033" y="1304314"/>
            <a:ext cx="5611884" cy="43399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4" name="Title 3">
            <a:extLst>
              <a:ext uri="{FF2B5EF4-FFF2-40B4-BE49-F238E27FC236}">
                <a16:creationId xmlns:a16="http://schemas.microsoft.com/office/drawing/2014/main" id="{01A5E5B2-54BC-9647-9069-8BFBB7441A16}"/>
              </a:ext>
            </a:extLst>
          </p:cNvPr>
          <p:cNvSpPr>
            <a:spLocks noGrp="1"/>
          </p:cNvSpPr>
          <p:nvPr>
            <p:ph type="title"/>
          </p:nvPr>
        </p:nvSpPr>
        <p:spPr>
          <a:xfrm>
            <a:off x="376134" y="465514"/>
            <a:ext cx="9715604" cy="8388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6134" y="6232525"/>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5" y="6104644"/>
            <a:ext cx="10870892" cy="489600"/>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10" name="Content Placeholder 2">
            <a:extLst>
              <a:ext uri="{FF2B5EF4-FFF2-40B4-BE49-F238E27FC236}">
                <a16:creationId xmlns:a16="http://schemas.microsoft.com/office/drawing/2014/main" id="{4F3648F0-2CDC-45A2-A90B-B19E6278EEE2}"/>
              </a:ext>
            </a:extLst>
          </p:cNvPr>
          <p:cNvSpPr>
            <a:spLocks noGrp="1"/>
          </p:cNvSpPr>
          <p:nvPr>
            <p:ph idx="16"/>
          </p:nvPr>
        </p:nvSpPr>
        <p:spPr>
          <a:xfrm>
            <a:off x="6096002" y="1738312"/>
            <a:ext cx="5794067" cy="4366331"/>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82C28B0-B54B-4D67-8B31-C43BF4E67F7A}"/>
              </a:ext>
            </a:extLst>
          </p:cNvPr>
          <p:cNvSpPr>
            <a:spLocks noGrp="1"/>
          </p:cNvSpPr>
          <p:nvPr>
            <p:ph idx="17"/>
          </p:nvPr>
        </p:nvSpPr>
        <p:spPr>
          <a:xfrm>
            <a:off x="6097898" y="1304314"/>
            <a:ext cx="5794065" cy="43399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603912180"/>
      </p:ext>
    </p:extLst>
  </p:cSld>
  <p:clrMapOvr>
    <a:masterClrMapping/>
  </p:clrMapOvr>
  <p:extLst>
    <p:ext uri="{DCECCB84-F9BA-43D5-87BE-67443E8EF086}">
      <p15:sldGuideLst xmlns:p15="http://schemas.microsoft.com/office/powerpoint/2012/main">
        <p15:guide id="1" pos="642">
          <p15:clr>
            <a:srgbClr val="FBAE40"/>
          </p15:clr>
        </p15:guide>
        <p15:guide id="3" pos="749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P PILLAR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5E5B2-54BC-9647-9069-8BFBB7441A16}"/>
              </a:ext>
            </a:extLst>
          </p:cNvPr>
          <p:cNvSpPr>
            <a:spLocks noGrp="1"/>
          </p:cNvSpPr>
          <p:nvPr>
            <p:ph type="title"/>
          </p:nvPr>
        </p:nvSpPr>
        <p:spPr>
          <a:xfrm>
            <a:off x="376134" y="465514"/>
            <a:ext cx="11523690" cy="839411"/>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6" y="6092826"/>
            <a:ext cx="10880648" cy="504824"/>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Tree>
    <p:extLst>
      <p:ext uri="{BB962C8B-B14F-4D97-AF65-F5344CB8AC3E}">
        <p14:creationId xmlns:p14="http://schemas.microsoft.com/office/powerpoint/2010/main" val="2516302391"/>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62EC-FF7B-7D42-A27C-EBA5371188A9}"/>
              </a:ext>
            </a:extLst>
          </p:cNvPr>
          <p:cNvSpPr>
            <a:spLocks noGrp="1"/>
          </p:cNvSpPr>
          <p:nvPr>
            <p:ph type="title" hasCustomPrompt="1"/>
          </p:nvPr>
        </p:nvSpPr>
        <p:spPr>
          <a:xfrm>
            <a:off x="650239" y="318136"/>
            <a:ext cx="8901749" cy="978650"/>
          </a:xfrm>
        </p:spPr>
        <p:txBody>
          <a:bodyPr>
            <a:normAutofit/>
          </a:bodyPr>
          <a:lstStyle>
            <a:lvl1pPr>
              <a:defRPr sz="3200"/>
            </a:lvl1pPr>
          </a:lstStyle>
          <a:p>
            <a:r>
              <a:rPr lang="en-US"/>
              <a:t>Click to edit Master title style</a:t>
            </a:r>
            <a:br>
              <a:rPr lang="en-US"/>
            </a:br>
            <a:endParaRPr lang="en-US"/>
          </a:p>
        </p:txBody>
      </p:sp>
      <p:sp>
        <p:nvSpPr>
          <p:cNvPr id="5" name="Footer Placeholder 4">
            <a:extLst>
              <a:ext uri="{FF2B5EF4-FFF2-40B4-BE49-F238E27FC236}">
                <a16:creationId xmlns:a16="http://schemas.microsoft.com/office/drawing/2014/main" id="{0A1FF541-354A-6847-9935-8D37C9E02674}"/>
              </a:ext>
            </a:extLst>
          </p:cNvPr>
          <p:cNvSpPr>
            <a:spLocks noGrp="1"/>
          </p:cNvSpPr>
          <p:nvPr>
            <p:ph type="ftr" sz="quarter" idx="11"/>
          </p:nvPr>
        </p:nvSpPr>
        <p:spPr>
          <a:xfrm>
            <a:off x="1084996" y="6233823"/>
            <a:ext cx="8466991" cy="365125"/>
          </a:xfrm>
        </p:spPr>
        <p:txBody>
          <a:bodyPr/>
          <a:lstStyle/>
          <a:p>
            <a:endParaRPr lang="en-US"/>
          </a:p>
        </p:txBody>
      </p:sp>
      <p:sp>
        <p:nvSpPr>
          <p:cNvPr id="6" name="Slide Number Placeholder 5">
            <a:extLst>
              <a:ext uri="{FF2B5EF4-FFF2-40B4-BE49-F238E27FC236}">
                <a16:creationId xmlns:a16="http://schemas.microsoft.com/office/drawing/2014/main" id="{46D2C031-E151-AA45-BA1C-70E4727C4F62}"/>
              </a:ext>
            </a:extLst>
          </p:cNvPr>
          <p:cNvSpPr>
            <a:spLocks noGrp="1"/>
          </p:cNvSpPr>
          <p:nvPr>
            <p:ph type="sldNum" sz="quarter" idx="12"/>
          </p:nvPr>
        </p:nvSpPr>
        <p:spPr/>
        <p:txBody>
          <a:bodyPr/>
          <a:lstStyle/>
          <a:p>
            <a:fld id="{21C2FF50-D140-5E43-AEA8-75B2CE73B6E9}" type="slidenum">
              <a:rPr lang="en-US" smtClean="0"/>
              <a:t>‹#›</a:t>
            </a:fld>
            <a:endParaRPr lang="en-US"/>
          </a:p>
        </p:txBody>
      </p:sp>
      <p:sp>
        <p:nvSpPr>
          <p:cNvPr id="7" name="Content Placeholder 2">
            <a:extLst>
              <a:ext uri="{FF2B5EF4-FFF2-40B4-BE49-F238E27FC236}">
                <a16:creationId xmlns:a16="http://schemas.microsoft.com/office/drawing/2014/main" id="{50970C57-D819-471C-ADEC-12EA7B60D645}"/>
              </a:ext>
            </a:extLst>
          </p:cNvPr>
          <p:cNvSpPr>
            <a:spLocks noGrp="1"/>
          </p:cNvSpPr>
          <p:nvPr>
            <p:ph idx="1" hasCustomPrompt="1"/>
          </p:nvPr>
        </p:nvSpPr>
        <p:spPr>
          <a:xfrm>
            <a:off x="650239" y="1437827"/>
            <a:ext cx="10882949" cy="4637854"/>
          </a:xfrm>
          <a:prstGeom prst="rect">
            <a:avLst/>
          </a:prstGeom>
        </p:spPr>
        <p:txBody>
          <a:bodyPr/>
          <a:lstStyle>
            <a:lvl1pPr marL="285750" indent="-285750">
              <a:buFont typeface="Wingdings" panose="05000000000000000000" pitchFamily="2" charset="2"/>
              <a:buChar char="§"/>
              <a:defRPr/>
            </a:lvl1pPr>
            <a:lvl2pPr marL="568800" indent="-284400">
              <a:defRPr/>
            </a:lvl2pPr>
            <a:lvl3pPr marL="853200" indent="-284400">
              <a:defRPr/>
            </a:lvl3pPr>
            <a:lvl4pPr marL="1137600" indent="-284400">
              <a:defRPr/>
            </a:lvl4pPr>
            <a:lvl5pPr marL="1423350" indent="-285750">
              <a:defRPr lang="en-US" sz="1600" kern="1200" dirty="0">
                <a:solidFill>
                  <a:schemeClr val="tx1"/>
                </a:solidFill>
                <a:latin typeface="+mn-lt"/>
                <a:ea typeface="+mn-ea"/>
                <a:cs typeface="+mn-cs"/>
              </a:defRPr>
            </a:lvl5pPr>
            <a:lvl6pPr marL="1422000" indent="-284400">
              <a:buFont typeface="Wingdings" panose="05000000000000000000" pitchFamily="2" charset="2"/>
              <a:buChar char="§"/>
              <a:defRPr sz="1600"/>
            </a:lvl6pPr>
          </a:lstStyle>
          <a:p>
            <a:pPr lvl="0"/>
            <a:r>
              <a:rPr lang="en-US"/>
              <a:t>Edit Master text styles</a:t>
            </a:r>
          </a:p>
          <a:p>
            <a:pPr lvl="1"/>
            <a:r>
              <a:rPr lang="en-US"/>
              <a:t>Second level</a:t>
            </a:r>
          </a:p>
          <a:p>
            <a:pPr lvl="2"/>
            <a:r>
              <a:rPr lang="en-US"/>
              <a:t>Third level</a:t>
            </a:r>
          </a:p>
          <a:p>
            <a:pPr lvl="3"/>
            <a:r>
              <a:rPr lang="en-US"/>
              <a:t>Fourth level</a:t>
            </a:r>
          </a:p>
          <a:p>
            <a:pPr marL="1422000" lvl="4" indent="-284400" algn="l" defTabSz="914400" rtl="0" eaLnBrk="1" latinLnBrk="0" hangingPunct="1">
              <a:lnSpc>
                <a:spcPct val="100000"/>
              </a:lnSpc>
              <a:spcBef>
                <a:spcPts val="600"/>
              </a:spcBef>
              <a:buFont typeface="Wingdings" pitchFamily="2" charset="2"/>
              <a:buChar char="§"/>
            </a:pPr>
            <a:r>
              <a:rPr lang="en-US"/>
              <a:t>Fifth level</a:t>
            </a:r>
          </a:p>
          <a:p>
            <a:pPr lvl="1"/>
            <a:endParaRPr lang="en-US"/>
          </a:p>
        </p:txBody>
      </p:sp>
    </p:spTree>
    <p:extLst>
      <p:ext uri="{BB962C8B-B14F-4D97-AF65-F5344CB8AC3E}">
        <p14:creationId xmlns:p14="http://schemas.microsoft.com/office/powerpoint/2010/main" val="975178435"/>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822">
          <p15:clr>
            <a:srgbClr val="FBAE40"/>
          </p15:clr>
        </p15:guide>
        <p15:guide id="5" pos="6017">
          <p15:clr>
            <a:srgbClr val="FBAE40"/>
          </p15:clr>
        </p15:guide>
        <p15:guide id="6" pos="7265">
          <p15:clr>
            <a:srgbClr val="FBAE40"/>
          </p15:clr>
        </p15:guide>
        <p15:guide id="7" orient="horz" pos="913">
          <p15:clr>
            <a:srgbClr val="FBAE40"/>
          </p15:clr>
        </p15:guide>
        <p15:guide id="8" orient="horz" pos="38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SUBSECTION_1">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flipV="1">
            <a:off x="9301655" y="-4"/>
            <a:ext cx="2890345" cy="1125539"/>
          </a:xfrm>
          <a:prstGeom prst="rect">
            <a:avLst/>
          </a:prstGeom>
          <a:gradFill>
            <a:gsLst>
              <a:gs pos="66000">
                <a:srgbClr val="7D5B8D">
                  <a:alpha val="15000"/>
                </a:srgbClr>
              </a:gs>
              <a:gs pos="0">
                <a:srgbClr val="7D5B8D">
                  <a:alpha val="70000"/>
                </a:srgbClr>
              </a:gs>
              <a:gs pos="100000">
                <a:srgbClr val="7D5B8D">
                  <a:alpha val="0"/>
                </a:srgb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3" name="Rectangle 2"/>
          <p:cNvSpPr/>
          <p:nvPr userDrawn="1"/>
        </p:nvSpPr>
        <p:spPr bwMode="auto">
          <a:xfrm flipV="1">
            <a:off x="0" y="-1"/>
            <a:ext cx="12192000" cy="1125539"/>
          </a:xfrm>
          <a:prstGeom prst="rect">
            <a:avLst/>
          </a:prstGeom>
          <a:gradFill>
            <a:gsLst>
              <a:gs pos="66000">
                <a:srgbClr val="7D5B8D">
                  <a:alpha val="15000"/>
                </a:srgbClr>
              </a:gs>
              <a:gs pos="0">
                <a:srgbClr val="7D5B8D">
                  <a:alpha val="55000"/>
                </a:srgbClr>
              </a:gs>
              <a:gs pos="100000">
                <a:srgbClr val="7D5B8D">
                  <a:alpha val="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4" name="Title 1"/>
          <p:cNvSpPr>
            <a:spLocks noGrp="1"/>
          </p:cNvSpPr>
          <p:nvPr>
            <p:ph type="title"/>
          </p:nvPr>
        </p:nvSpPr>
        <p:spPr>
          <a:xfrm>
            <a:off x="412752" y="168166"/>
            <a:ext cx="11268000" cy="957372"/>
          </a:xfrm>
          <a:prstGeom prst="rect">
            <a:avLst/>
          </a:prstGeom>
        </p:spPr>
        <p:txBody>
          <a:bodyPr lIns="90000" tIns="46800" rIns="90000" bIns="46800" anchor="b" anchorCtr="0"/>
          <a:lstStyle>
            <a:lvl1pPr>
              <a:lnSpc>
                <a:spcPct val="90000"/>
              </a:lnSpc>
              <a:defRPr sz="3600">
                <a:effectLst>
                  <a:outerShdw blurRad="50800" dist="38100" dir="2700000" algn="tl" rotWithShape="0">
                    <a:prstClr val="black">
                      <a:alpha val="40000"/>
                    </a:prstClr>
                  </a:outerShdw>
                </a:effectLst>
                <a:latin typeface="Arial "/>
              </a:defRPr>
            </a:lvl1pPr>
          </a:lstStyle>
          <a:p>
            <a:r>
              <a:rPr lang="en-US" noProof="0"/>
              <a:t>Click to edit Master title style</a:t>
            </a:r>
          </a:p>
        </p:txBody>
      </p:sp>
      <p:sp>
        <p:nvSpPr>
          <p:cNvPr id="5" name="Text Placeholder 8"/>
          <p:cNvSpPr>
            <a:spLocks noGrp="1"/>
          </p:cNvSpPr>
          <p:nvPr>
            <p:ph type="body" sz="quarter" idx="13" hasCustomPrompt="1"/>
          </p:nvPr>
        </p:nvSpPr>
        <p:spPr>
          <a:xfrm>
            <a:off x="422327" y="1479550"/>
            <a:ext cx="11347324" cy="4768850"/>
          </a:xfrm>
          <a:prstGeom prst="rect">
            <a:avLst/>
          </a:prstGeom>
        </p:spPr>
        <p:txBody>
          <a:bodyPr lIns="90000" tIns="46800" rIns="90000" bIns="46800"/>
          <a:lstStyle>
            <a:lvl1pPr marL="230400" indent="-230400">
              <a:lnSpc>
                <a:spcPct val="90000"/>
              </a:lnSpc>
              <a:spcBef>
                <a:spcPts val="0"/>
              </a:spcBef>
              <a:spcAft>
                <a:spcPts val="600"/>
              </a:spcAft>
              <a:buClr>
                <a:srgbClr val="7D5B8D"/>
              </a:buClr>
              <a:buSzPct val="120000"/>
              <a:buFont typeface="Arial" charset="0"/>
              <a:buChar char="•"/>
              <a:defRPr sz="2400" b="0">
                <a:solidFill>
                  <a:schemeClr val="tx1">
                    <a:lumMod val="65000"/>
                    <a:lumOff val="35000"/>
                  </a:schemeClr>
                </a:solidFill>
                <a:latin typeface="Arial "/>
                <a:cs typeface="Arial" pitchFamily="34" charset="0"/>
              </a:defRPr>
            </a:lvl1pPr>
            <a:lvl2pPr marL="460800" indent="-230400">
              <a:lnSpc>
                <a:spcPct val="90000"/>
              </a:lnSpc>
              <a:spcBef>
                <a:spcPts val="0"/>
              </a:spcBef>
              <a:spcAft>
                <a:spcPts val="600"/>
              </a:spcAft>
              <a:buClr>
                <a:schemeClr val="accent2"/>
              </a:buClr>
              <a:buSzPct val="97000"/>
              <a:buFont typeface="Wingdings" charset="2"/>
              <a:buChar char="Ø"/>
              <a:defRPr sz="2100">
                <a:solidFill>
                  <a:schemeClr val="tx1">
                    <a:lumMod val="65000"/>
                    <a:lumOff val="35000"/>
                  </a:schemeClr>
                </a:solidFill>
                <a:latin typeface="Arial "/>
              </a:defRPr>
            </a:lvl2pPr>
            <a:lvl3pPr marL="626400" indent="-165600">
              <a:lnSpc>
                <a:spcPct val="90000"/>
              </a:lnSpc>
              <a:spcBef>
                <a:spcPts val="0"/>
              </a:spcBef>
              <a:spcAft>
                <a:spcPts val="600"/>
              </a:spcAft>
              <a:buClr>
                <a:schemeClr val="accent3"/>
              </a:buClr>
              <a:buSzPct val="95000"/>
              <a:buFont typeface="Wingdings" charset="2"/>
              <a:buChar char="§"/>
              <a:defRPr sz="1800">
                <a:solidFill>
                  <a:schemeClr val="tx1">
                    <a:lumMod val="65000"/>
                    <a:lumOff val="35000"/>
                  </a:schemeClr>
                </a:solidFill>
                <a:latin typeface="Arial "/>
              </a:defRPr>
            </a:lvl3pPr>
            <a:lvl4pPr marL="802800" indent="-176400">
              <a:lnSpc>
                <a:spcPct val="90000"/>
              </a:lnSpc>
              <a:spcBef>
                <a:spcPts val="0"/>
              </a:spcBef>
              <a:spcAft>
                <a:spcPts val="600"/>
              </a:spcAft>
              <a:buClr>
                <a:schemeClr val="accent1">
                  <a:lumMod val="60000"/>
                  <a:lumOff val="40000"/>
                </a:schemeClr>
              </a:buClr>
              <a:buSzPct val="85000"/>
              <a:buFont typeface="Wingdings" charset="2"/>
              <a:buChar char="v"/>
              <a:defRPr sz="1500">
                <a:solidFill>
                  <a:schemeClr val="tx1">
                    <a:lumMod val="65000"/>
                    <a:lumOff val="35000"/>
                  </a:schemeClr>
                </a:solidFill>
                <a:latin typeface="Arial "/>
              </a:defRPr>
            </a:lvl4pPr>
            <a:lvl5pPr marL="853200" indent="-284400">
              <a:spcBef>
                <a:spcPts val="300"/>
              </a:spcBef>
              <a:buClr>
                <a:schemeClr val="tx2"/>
              </a:buClr>
              <a:defRPr sz="1400">
                <a:solidFill>
                  <a:schemeClr val="tx1"/>
                </a:solidFill>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8989" y="-27136"/>
            <a:ext cx="945007" cy="1181258"/>
          </a:xfrm>
          <a:prstGeom prst="rect">
            <a:avLst/>
          </a:prstGeom>
        </p:spPr>
      </p:pic>
      <p:sp>
        <p:nvSpPr>
          <p:cNvPr id="8" name="Espace réservé du pied de page 4">
            <a:extLst>
              <a:ext uri="{FF2B5EF4-FFF2-40B4-BE49-F238E27FC236}">
                <a16:creationId xmlns:a16="http://schemas.microsoft.com/office/drawing/2014/main" id="{3DDB8E47-2DFE-F345-BA60-4A8B533399C5}"/>
              </a:ext>
            </a:extLst>
          </p:cNvPr>
          <p:cNvSpPr>
            <a:spLocks noGrp="1"/>
          </p:cNvSpPr>
          <p:nvPr>
            <p:ph type="ftr" sz="quarter" idx="3"/>
          </p:nvPr>
        </p:nvSpPr>
        <p:spPr>
          <a:xfrm>
            <a:off x="436038" y="6430214"/>
            <a:ext cx="10730417" cy="299823"/>
          </a:xfrm>
          <a:prstGeom prst="rect">
            <a:avLst/>
          </a:prstGeom>
        </p:spPr>
        <p:txBody>
          <a:bodyPr anchor="b"/>
          <a:lstStyle>
            <a:lvl1pPr>
              <a:defRPr sz="800">
                <a:latin typeface="Arial "/>
              </a:defRPr>
            </a:lvl1pPr>
          </a:lstStyle>
          <a:p>
            <a:endParaRPr lang="en-CA"/>
          </a:p>
        </p:txBody>
      </p:sp>
      <p:sp>
        <p:nvSpPr>
          <p:cNvPr id="2" name="TextBox 1"/>
          <p:cNvSpPr txBox="1"/>
          <p:nvPr userDrawn="1"/>
        </p:nvSpPr>
        <p:spPr>
          <a:xfrm>
            <a:off x="11475622" y="6498030"/>
            <a:ext cx="341760" cy="246221"/>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1209E80F-07BE-F345-869A-B449B2277038}" type="slidenum">
              <a:rPr lang="en-CA" sz="1000" b="1" smtClean="0">
                <a:solidFill>
                  <a:schemeClr val="accent1"/>
                </a:solidFill>
                <a:latin typeface="Arial "/>
              </a:rPr>
              <a:pPr marL="0" marR="0" indent="0" algn="r" defTabSz="914400" rtl="0" eaLnBrk="1" fontAlgn="auto" latinLnBrk="0" hangingPunct="1">
                <a:lnSpc>
                  <a:spcPct val="100000"/>
                </a:lnSpc>
                <a:spcBef>
                  <a:spcPts val="0"/>
                </a:spcBef>
                <a:spcAft>
                  <a:spcPts val="0"/>
                </a:spcAft>
                <a:buClrTx/>
                <a:buSzTx/>
                <a:buFontTx/>
                <a:buNone/>
                <a:tabLst/>
                <a:defRPr/>
              </a:pPr>
              <a:t>‹#›</a:t>
            </a:fld>
            <a:endParaRPr lang="en-CA" sz="1000" b="1">
              <a:solidFill>
                <a:schemeClr val="accent1"/>
              </a:solidFill>
              <a:latin typeface="Arial "/>
            </a:endParaRPr>
          </a:p>
        </p:txBody>
      </p:sp>
      <p:cxnSp>
        <p:nvCxnSpPr>
          <p:cNvPr id="12" name="Straight Connector 11"/>
          <p:cNvCxnSpPr/>
          <p:nvPr userDrawn="1"/>
        </p:nvCxnSpPr>
        <p:spPr bwMode="auto">
          <a:xfrm>
            <a:off x="11769651" y="6653490"/>
            <a:ext cx="432000" cy="0"/>
          </a:xfrm>
          <a:prstGeom prst="line">
            <a:avLst/>
          </a:prstGeom>
          <a:solidFill>
            <a:schemeClr val="accent1"/>
          </a:solidFill>
          <a:ln w="19050" cap="flat" cmpd="sng" algn="ctr">
            <a:solidFill>
              <a:schemeClr val="accent1">
                <a:lumMod val="60000"/>
                <a:lumOff val="4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346837464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26B43"/>
          </p15:clr>
        </p15:guide>
        <p15:guide id="4" orient="horz" pos="1127">
          <p15:clr>
            <a:srgbClr val="F26B43"/>
          </p15:clr>
        </p15:guide>
        <p15:guide id="5" orient="horz" pos="614">
          <p15:clr>
            <a:srgbClr val="F26B43"/>
          </p15:clr>
        </p15:guide>
        <p15:guide id="6" orient="horz" pos="4200">
          <p15:clr>
            <a:srgbClr val="FBAE40"/>
          </p15:clr>
        </p15:guide>
        <p15:guide id="7" pos="480">
          <p15:clr>
            <a:srgbClr val="F26B43"/>
          </p15:clr>
        </p15:guide>
        <p15:guide id="8" pos="7344">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6822003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2CBA-3755-71AC-01D8-71F0ACF81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2599CE3-8B32-0B7C-F8D0-C9564870C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662882F-F4B4-CBE1-955D-866B59FBEC27}"/>
              </a:ext>
            </a:extLst>
          </p:cNvPr>
          <p:cNvSpPr>
            <a:spLocks noGrp="1"/>
          </p:cNvSpPr>
          <p:nvPr>
            <p:ph type="dt" sz="half" idx="10"/>
          </p:nvPr>
        </p:nvSpPr>
        <p:spPr/>
        <p:txBody>
          <a:bodyPr/>
          <a:lstStyle/>
          <a:p>
            <a:fld id="{F9CBEA30-F854-4E40-A83A-F5A99B4D0F6C}" type="datetimeFigureOut">
              <a:rPr lang="en-CA" smtClean="0"/>
              <a:t>2025-06-19</a:t>
            </a:fld>
            <a:endParaRPr lang="en-CA"/>
          </a:p>
        </p:txBody>
      </p:sp>
      <p:sp>
        <p:nvSpPr>
          <p:cNvPr id="5" name="Footer Placeholder 4">
            <a:extLst>
              <a:ext uri="{FF2B5EF4-FFF2-40B4-BE49-F238E27FC236}">
                <a16:creationId xmlns:a16="http://schemas.microsoft.com/office/drawing/2014/main" id="{B8060615-EA59-DC34-D578-F3A1600100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3ED529-C652-2708-6709-C0AB4CEB4449}"/>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23776602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35304064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76325947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38316079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53"/>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75" indent="0" algn="ctr">
              <a:buNone/>
              <a:defRPr>
                <a:solidFill>
                  <a:schemeClr val="tx1">
                    <a:tint val="75000"/>
                  </a:schemeClr>
                </a:solidFill>
              </a:defRPr>
            </a:lvl2pPr>
            <a:lvl3pPr marL="913805" indent="0" algn="ctr">
              <a:buNone/>
              <a:defRPr>
                <a:solidFill>
                  <a:schemeClr val="tx1">
                    <a:tint val="75000"/>
                  </a:schemeClr>
                </a:solidFill>
              </a:defRPr>
            </a:lvl3pPr>
            <a:lvl4pPr marL="1370665" indent="0" algn="ctr">
              <a:buNone/>
              <a:defRPr>
                <a:solidFill>
                  <a:schemeClr val="tx1">
                    <a:tint val="75000"/>
                  </a:schemeClr>
                </a:solidFill>
              </a:defRPr>
            </a:lvl4pPr>
            <a:lvl5pPr marL="1827608" indent="0" algn="ctr">
              <a:buNone/>
              <a:defRPr>
                <a:solidFill>
                  <a:schemeClr val="tx1">
                    <a:tint val="75000"/>
                  </a:schemeClr>
                </a:solidFill>
              </a:defRPr>
            </a:lvl5pPr>
            <a:lvl6pPr marL="2284436" indent="0" algn="ctr">
              <a:buNone/>
              <a:defRPr>
                <a:solidFill>
                  <a:schemeClr val="tx1">
                    <a:tint val="75000"/>
                  </a:schemeClr>
                </a:solidFill>
              </a:defRPr>
            </a:lvl6pPr>
            <a:lvl7pPr marL="2741330" indent="0" algn="ctr">
              <a:buNone/>
              <a:defRPr>
                <a:solidFill>
                  <a:schemeClr val="tx1">
                    <a:tint val="75000"/>
                  </a:schemeClr>
                </a:solidFill>
              </a:defRPr>
            </a:lvl7pPr>
            <a:lvl8pPr marL="3198218" indent="0" algn="ctr">
              <a:buNone/>
              <a:defRPr>
                <a:solidFill>
                  <a:schemeClr val="tx1">
                    <a:tint val="75000"/>
                  </a:schemeClr>
                </a:solidFill>
              </a:defRPr>
            </a:lvl8pPr>
            <a:lvl9pPr marL="3655129"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7177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25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8"/>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42"/>
            <a:ext cx="10363200" cy="1500187"/>
          </a:xfrm>
        </p:spPr>
        <p:txBody>
          <a:bodyPr anchor="b"/>
          <a:lstStyle>
            <a:lvl1pPr marL="0" indent="0">
              <a:buNone/>
              <a:defRPr sz="2000">
                <a:solidFill>
                  <a:schemeClr val="tx1">
                    <a:tint val="75000"/>
                  </a:schemeClr>
                </a:solidFill>
              </a:defRPr>
            </a:lvl1pPr>
            <a:lvl2pPr marL="456875" indent="0">
              <a:buNone/>
              <a:defRPr sz="1800">
                <a:solidFill>
                  <a:schemeClr val="tx1">
                    <a:tint val="75000"/>
                  </a:schemeClr>
                </a:solidFill>
              </a:defRPr>
            </a:lvl2pPr>
            <a:lvl3pPr marL="913805" indent="0">
              <a:buNone/>
              <a:defRPr sz="1600">
                <a:solidFill>
                  <a:schemeClr val="tx1">
                    <a:tint val="75000"/>
                  </a:schemeClr>
                </a:solidFill>
              </a:defRPr>
            </a:lvl3pPr>
            <a:lvl4pPr marL="1370665" indent="0">
              <a:buNone/>
              <a:defRPr sz="1400">
                <a:solidFill>
                  <a:schemeClr val="tx1">
                    <a:tint val="75000"/>
                  </a:schemeClr>
                </a:solidFill>
              </a:defRPr>
            </a:lvl4pPr>
            <a:lvl5pPr marL="1827608" indent="0">
              <a:buNone/>
              <a:defRPr sz="1400">
                <a:solidFill>
                  <a:schemeClr val="tx1">
                    <a:tint val="75000"/>
                  </a:schemeClr>
                </a:solidFill>
              </a:defRPr>
            </a:lvl5pPr>
            <a:lvl6pPr marL="2284436" indent="0">
              <a:buNone/>
              <a:defRPr sz="1400">
                <a:solidFill>
                  <a:schemeClr val="tx1">
                    <a:tint val="75000"/>
                  </a:schemeClr>
                </a:solidFill>
              </a:defRPr>
            </a:lvl6pPr>
            <a:lvl7pPr marL="2741330" indent="0">
              <a:buNone/>
              <a:defRPr sz="1400">
                <a:solidFill>
                  <a:schemeClr val="tx1">
                    <a:tint val="75000"/>
                  </a:schemeClr>
                </a:solidFill>
              </a:defRPr>
            </a:lvl7pPr>
            <a:lvl8pPr marL="3198218" indent="0">
              <a:buNone/>
              <a:defRPr sz="1400">
                <a:solidFill>
                  <a:schemeClr val="tx1">
                    <a:tint val="75000"/>
                  </a:schemeClr>
                </a:solidFill>
              </a:defRPr>
            </a:lvl8pPr>
            <a:lvl9pPr marL="3655129"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323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0339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6875" indent="0">
              <a:buNone/>
              <a:defRPr sz="2000" b="1"/>
            </a:lvl2pPr>
            <a:lvl3pPr marL="913805" indent="0">
              <a:buNone/>
              <a:defRPr sz="1800" b="1"/>
            </a:lvl3pPr>
            <a:lvl4pPr marL="1370665" indent="0">
              <a:buNone/>
              <a:defRPr sz="1600" b="1"/>
            </a:lvl4pPr>
            <a:lvl5pPr marL="1827608" indent="0">
              <a:buNone/>
              <a:defRPr sz="1600" b="1"/>
            </a:lvl5pPr>
            <a:lvl6pPr marL="2284436" indent="0">
              <a:buNone/>
              <a:defRPr sz="1600" b="1"/>
            </a:lvl6pPr>
            <a:lvl7pPr marL="2741330" indent="0">
              <a:buNone/>
              <a:defRPr sz="1600" b="1"/>
            </a:lvl7pPr>
            <a:lvl8pPr marL="3198218" indent="0">
              <a:buNone/>
              <a:defRPr sz="1600" b="1"/>
            </a:lvl8pPr>
            <a:lvl9pPr marL="3655129"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501" y="1535114"/>
            <a:ext cx="5389033" cy="639762"/>
          </a:xfrm>
        </p:spPr>
        <p:txBody>
          <a:bodyPr anchor="b"/>
          <a:lstStyle>
            <a:lvl1pPr marL="0" indent="0">
              <a:buNone/>
              <a:defRPr sz="2400" b="1"/>
            </a:lvl1pPr>
            <a:lvl2pPr marL="456875" indent="0">
              <a:buNone/>
              <a:defRPr sz="2000" b="1"/>
            </a:lvl2pPr>
            <a:lvl3pPr marL="913805" indent="0">
              <a:buNone/>
              <a:defRPr sz="1800" b="1"/>
            </a:lvl3pPr>
            <a:lvl4pPr marL="1370665" indent="0">
              <a:buNone/>
              <a:defRPr sz="1600" b="1"/>
            </a:lvl4pPr>
            <a:lvl5pPr marL="1827608" indent="0">
              <a:buNone/>
              <a:defRPr sz="1600" b="1"/>
            </a:lvl5pPr>
            <a:lvl6pPr marL="2284436" indent="0">
              <a:buNone/>
              <a:defRPr sz="1600" b="1"/>
            </a:lvl6pPr>
            <a:lvl7pPr marL="2741330" indent="0">
              <a:buNone/>
              <a:defRPr sz="1600" b="1"/>
            </a:lvl7pPr>
            <a:lvl8pPr marL="3198218" indent="0">
              <a:buNone/>
              <a:defRPr sz="1600" b="1"/>
            </a:lvl8pPr>
            <a:lvl9pPr marL="3655129"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50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126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225"/>
              </a:spcBef>
              <a:buNone/>
              <a:defRPr sz="750"/>
            </a:lvl1pPr>
            <a:lvl2pPr marL="171466" indent="0">
              <a:spcBef>
                <a:spcPts val="225"/>
              </a:spcBef>
              <a:buNone/>
              <a:defRPr sz="750"/>
            </a:lvl2pPr>
            <a:lvl3pPr marL="342933" indent="0">
              <a:spcBef>
                <a:spcPts val="225"/>
              </a:spcBef>
              <a:buNone/>
              <a:defRPr sz="750"/>
            </a:lvl3pPr>
            <a:lvl4pPr marL="514400" indent="0">
              <a:spcBef>
                <a:spcPts val="225"/>
              </a:spcBef>
              <a:buNone/>
              <a:defRPr sz="750"/>
            </a:lvl4pPr>
            <a:lvl5pPr marL="685867" indent="0">
              <a:spcBef>
                <a:spcPts val="225"/>
              </a:spcBef>
              <a:buNone/>
              <a:defRPr sz="750"/>
            </a:lvl5pPr>
          </a:lstStyle>
          <a:p>
            <a:pPr lvl="0"/>
            <a:r>
              <a:rPr lang="en-US"/>
              <a:t>Reference(s)</a:t>
            </a:r>
          </a:p>
        </p:txBody>
      </p:sp>
    </p:spTree>
    <p:extLst>
      <p:ext uri="{BB962C8B-B14F-4D97-AF65-F5344CB8AC3E}">
        <p14:creationId xmlns:p14="http://schemas.microsoft.com/office/powerpoint/2010/main" val="132084710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0378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6722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2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6875" indent="0">
              <a:buNone/>
              <a:defRPr sz="1200"/>
            </a:lvl2pPr>
            <a:lvl3pPr marL="913805" indent="0">
              <a:buNone/>
              <a:defRPr sz="1000"/>
            </a:lvl3pPr>
            <a:lvl4pPr marL="1370665" indent="0">
              <a:buNone/>
              <a:defRPr sz="900"/>
            </a:lvl4pPr>
            <a:lvl5pPr marL="1827608" indent="0">
              <a:buNone/>
              <a:defRPr sz="900"/>
            </a:lvl5pPr>
            <a:lvl6pPr marL="2284436" indent="0">
              <a:buNone/>
              <a:defRPr sz="900"/>
            </a:lvl6pPr>
            <a:lvl7pPr marL="2741330" indent="0">
              <a:buNone/>
              <a:defRPr sz="900"/>
            </a:lvl7pPr>
            <a:lvl8pPr marL="3198218" indent="0">
              <a:buNone/>
              <a:defRPr sz="900"/>
            </a:lvl8pPr>
            <a:lvl9pPr marL="3655129"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5200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75" indent="0">
              <a:buNone/>
              <a:defRPr sz="2800"/>
            </a:lvl2pPr>
            <a:lvl3pPr marL="913805" indent="0">
              <a:buNone/>
              <a:defRPr sz="2400"/>
            </a:lvl3pPr>
            <a:lvl4pPr marL="1370665" indent="0">
              <a:buNone/>
              <a:defRPr sz="2000"/>
            </a:lvl4pPr>
            <a:lvl5pPr marL="1827608" indent="0">
              <a:buNone/>
              <a:defRPr sz="2000"/>
            </a:lvl5pPr>
            <a:lvl6pPr marL="2284436" indent="0">
              <a:buNone/>
              <a:defRPr sz="2000"/>
            </a:lvl6pPr>
            <a:lvl7pPr marL="2741330" indent="0">
              <a:buNone/>
              <a:defRPr sz="2000"/>
            </a:lvl7pPr>
            <a:lvl8pPr marL="3198218" indent="0">
              <a:buNone/>
              <a:defRPr sz="2000"/>
            </a:lvl8pPr>
            <a:lvl9pPr marL="365512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75" indent="0">
              <a:buNone/>
              <a:defRPr sz="1200"/>
            </a:lvl2pPr>
            <a:lvl3pPr marL="913805" indent="0">
              <a:buNone/>
              <a:defRPr sz="1000"/>
            </a:lvl3pPr>
            <a:lvl4pPr marL="1370665" indent="0">
              <a:buNone/>
              <a:defRPr sz="900"/>
            </a:lvl4pPr>
            <a:lvl5pPr marL="1827608" indent="0">
              <a:buNone/>
              <a:defRPr sz="900"/>
            </a:lvl5pPr>
            <a:lvl6pPr marL="2284436" indent="0">
              <a:buNone/>
              <a:defRPr sz="900"/>
            </a:lvl6pPr>
            <a:lvl7pPr marL="2741330" indent="0">
              <a:buNone/>
              <a:defRPr sz="900"/>
            </a:lvl7pPr>
            <a:lvl8pPr marL="3198218" indent="0">
              <a:buNone/>
              <a:defRPr sz="900"/>
            </a:lvl8pPr>
            <a:lvl9pPr marL="3655129"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5406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4580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66"/>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866"/>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7767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3CEC8A-52F9-4DD1-8C9C-5A1DAB84ACEC}" type="datetime1">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4610345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426121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p:spPr>
        <p:txBody>
          <a:bodyPr/>
          <a:lstStyle>
            <a:lvl1pPr marL="0" indent="0">
              <a:buNone/>
              <a:defRPr b="1">
                <a:solidFill>
                  <a:srgbClr val="8E3488"/>
                </a:solidFill>
              </a:defRPr>
            </a:lvl1pPr>
          </a:lstStyle>
          <a:p>
            <a:pPr lvl="0"/>
            <a:r>
              <a:rPr lang="en-US"/>
              <a:t>Click to edit subtitle</a:t>
            </a:r>
            <a:endParaRPr lang="en-GB"/>
          </a:p>
        </p:txBody>
      </p:sp>
      <p:sp>
        <p:nvSpPr>
          <p:cNvPr id="5" name="Slide Number Placeholder 5">
            <a:extLst>
              <a:ext uri="{FF2B5EF4-FFF2-40B4-BE49-F238E27FC236}">
                <a16:creationId xmlns:a16="http://schemas.microsoft.com/office/drawing/2014/main" id="{C81231B8-417D-224B-A601-BE0A0C04ECFB}"/>
              </a:ext>
            </a:extLst>
          </p:cNvPr>
          <p:cNvSpPr>
            <a:spLocks noGrp="1"/>
          </p:cNvSpPr>
          <p:nvPr>
            <p:ph type="sldNum" sz="quarter" idx="4"/>
          </p:nvPr>
        </p:nvSpPr>
        <p:spPr>
          <a:xfrm>
            <a:off x="161364" y="6362290"/>
            <a:ext cx="707049" cy="365125"/>
          </a:xfrm>
          <a:prstGeom prst="rect">
            <a:avLst/>
          </a:prstGeom>
        </p:spPr>
        <p:txBody>
          <a:bodyPr/>
          <a:lstStyle>
            <a:lvl1pPr algn="r">
              <a:defRPr sz="1100">
                <a:solidFill>
                  <a:schemeClr val="tx1"/>
                </a:solidFill>
              </a:defRPr>
            </a:lvl1pPr>
          </a:lstStyle>
          <a:p>
            <a:fld id="{B5227165-4DB2-F046-894A-A95CF54B22E1}" type="slidenum">
              <a:rPr lang="en-US" smtClean="0"/>
              <a:pPr/>
              <a:t>‹#›</a:t>
            </a:fld>
            <a:endParaRPr lang="en-US"/>
          </a:p>
        </p:txBody>
      </p:sp>
      <p:sp>
        <p:nvSpPr>
          <p:cNvPr id="3" name="Footer Placeholder 2"/>
          <p:cNvSpPr>
            <a:spLocks noGrp="1"/>
          </p:cNvSpPr>
          <p:nvPr>
            <p:ph type="ftr" sz="quarter" idx="14"/>
          </p:nvPr>
        </p:nvSpPr>
        <p:spPr/>
        <p:txBody>
          <a:bodyPr/>
          <a:lstStyle/>
          <a:p>
            <a:endParaRPr lang="en-US"/>
          </a:p>
        </p:txBody>
      </p:sp>
      <p:sp>
        <p:nvSpPr>
          <p:cNvPr id="6" name="Title 1">
            <a:extLst>
              <a:ext uri="{FF2B5EF4-FFF2-40B4-BE49-F238E27FC236}">
                <a16:creationId xmlns:a16="http://schemas.microsoft.com/office/drawing/2014/main" id="{8DC7CD7F-033B-D241-B61B-15A9AC703F7D}"/>
              </a:ext>
            </a:extLst>
          </p:cNvPr>
          <p:cNvSpPr>
            <a:spLocks noGrp="1"/>
          </p:cNvSpPr>
          <p:nvPr>
            <p:ph type="title"/>
          </p:nvPr>
        </p:nvSpPr>
        <p:spPr>
          <a:xfrm>
            <a:off x="612646" y="166252"/>
            <a:ext cx="10671048" cy="1024128"/>
          </a:xfrm>
          <a:prstGeom prst="rect">
            <a:avLst/>
          </a:prstGeom>
        </p:spPr>
        <p:txBody>
          <a:bodyPr anchor="b">
            <a:normAutofit/>
          </a:bodyPr>
          <a:lstStyle>
            <a:lvl1pPr>
              <a:defRPr sz="3600">
                <a:solidFill>
                  <a:srgbClr val="4C8CC7"/>
                </a:solidFill>
              </a:defRPr>
            </a:lvl1pPr>
          </a:lstStyle>
          <a:p>
            <a:r>
              <a:rPr lang="en-US"/>
              <a:t>Click to edit Master title style</a:t>
            </a:r>
          </a:p>
        </p:txBody>
      </p:sp>
    </p:spTree>
    <p:extLst>
      <p:ext uri="{BB962C8B-B14F-4D97-AF65-F5344CB8AC3E}">
        <p14:creationId xmlns:p14="http://schemas.microsoft.com/office/powerpoint/2010/main" val="24736881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F50CA9-06F6-D64B-83F0-53FFB22B55DF}"/>
              </a:ext>
            </a:extLst>
          </p:cNvPr>
          <p:cNvSpPr>
            <a:spLocks noGrp="1"/>
          </p:cNvSpPr>
          <p:nvPr>
            <p:ph idx="1"/>
          </p:nvPr>
        </p:nvSpPr>
        <p:spPr>
          <a:xfrm>
            <a:off x="612648" y="1371600"/>
            <a:ext cx="10668005" cy="4584334"/>
          </a:xfrm>
          <a:prstGeom prst="rect">
            <a:avLst/>
          </a:prstGeom>
        </p:spPr>
        <p:txBody>
          <a:bodyPr/>
          <a:lstStyle>
            <a:lvl1pPr>
              <a:buClr>
                <a:schemeClr val="accent2"/>
              </a:buClr>
              <a:defRPr sz="2000"/>
            </a:lvl1pPr>
            <a:lvl2pPr marL="576263" indent="-228600">
              <a:spcBef>
                <a:spcPts val="400"/>
              </a:spcBef>
              <a:buClr>
                <a:schemeClr val="accent2"/>
              </a:buClr>
              <a:buFont typeface="Calibri" panose="020F0502020204030204" pitchFamily="34" charset="0"/>
              <a:buChar char="‒"/>
              <a:defRPr sz="1800"/>
            </a:lvl2pPr>
            <a:lvl3pPr marL="914400" indent="-228600">
              <a:spcBef>
                <a:spcPts val="400"/>
              </a:spcBef>
              <a:buClr>
                <a:schemeClr val="accent2"/>
              </a:buClr>
              <a:buFont typeface="Wingdings" panose="05000000000000000000" pitchFamily="2" charset="2"/>
              <a:buChar char="§"/>
              <a:defRPr sz="1600"/>
            </a:lvl3pPr>
            <a:lvl4pPr marL="1262063" indent="-228600">
              <a:spcBef>
                <a:spcPts val="400"/>
              </a:spcBef>
              <a:buClr>
                <a:schemeClr val="accent2"/>
              </a:buClr>
              <a:buFont typeface="Century Gothic" panose="020B0502020202020204" pitchFamily="34" charset="0"/>
              <a:buChar char="»"/>
              <a:defRPr sz="1400"/>
            </a:lvl4pPr>
            <a:lvl5pPr marL="1600200" indent="-228600">
              <a:spcBef>
                <a:spcPts val="400"/>
              </a:spcBef>
              <a:buClr>
                <a:schemeClr val="accent2"/>
              </a:buClr>
              <a:buFont typeface="Wingdings" panose="05000000000000000000" pitchFamily="2" charset="2"/>
              <a:buChar char="Ø"/>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6B1D69C-2B68-4244-970B-F259A6273897}"/>
              </a:ext>
            </a:extLst>
          </p:cNvPr>
          <p:cNvSpPr>
            <a:spLocks noGrp="1"/>
          </p:cNvSpPr>
          <p:nvPr>
            <p:ph type="ftr" sz="quarter" idx="10"/>
          </p:nvPr>
        </p:nvSpPr>
        <p:spPr>
          <a:xfrm>
            <a:off x="1013274" y="6415923"/>
            <a:ext cx="10539735" cy="336450"/>
          </a:xfrm>
        </p:spPr>
        <p:txBody>
          <a:bodyPr/>
          <a:lstStyle/>
          <a:p>
            <a:endParaRPr lang="en-GB"/>
          </a:p>
        </p:txBody>
      </p:sp>
      <p:sp>
        <p:nvSpPr>
          <p:cNvPr id="5" name="Title 4">
            <a:extLst>
              <a:ext uri="{FF2B5EF4-FFF2-40B4-BE49-F238E27FC236}">
                <a16:creationId xmlns:a16="http://schemas.microsoft.com/office/drawing/2014/main" id="{86B4A1D5-57E6-401D-B109-A4B3B1D63A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617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DC890-1073-41D0-99E6-A110B3AC08D6}"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7"/>
          <p:cNvSpPr>
            <a:spLocks noGrp="1"/>
          </p:cNvSpPr>
          <p:nvPr>
            <p:ph type="body" sz="quarter" idx="13"/>
          </p:nvPr>
        </p:nvSpPr>
        <p:spPr>
          <a:xfrm>
            <a:off x="838200" y="6526550"/>
            <a:ext cx="10515600" cy="194925"/>
          </a:xfrm>
        </p:spPr>
        <p:txBody>
          <a:bodyPr bIns="0" anchor="b">
            <a:spAutoFit/>
          </a:bodyPr>
          <a:lstStyle>
            <a:lvl1pPr marL="0" indent="0">
              <a:spcBef>
                <a:spcPts val="0"/>
              </a:spcBef>
              <a:buNone/>
              <a:defRPr sz="1067"/>
            </a:lvl1pPr>
            <a:lvl5pPr>
              <a:defRPr/>
            </a:lvl5pPr>
          </a:lstStyle>
          <a:p>
            <a:pPr lvl="0"/>
            <a:r>
              <a:rPr lang="en-US" dirty="0"/>
              <a:t>Click to edit Master text styles</a:t>
            </a:r>
            <a:endParaRPr lang="en-CA" dirty="0"/>
          </a:p>
        </p:txBody>
      </p:sp>
    </p:spTree>
    <p:extLst>
      <p:ext uri="{BB962C8B-B14F-4D97-AF65-F5344CB8AC3E}">
        <p14:creationId xmlns:p14="http://schemas.microsoft.com/office/powerpoint/2010/main" val="3382915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36331" y="6597352"/>
            <a:ext cx="1247168" cy="260648"/>
          </a:xfrm>
          <a:prstGeom prst="rect">
            <a:avLst/>
          </a:prstGeom>
        </p:spPr>
        <p:txBody>
          <a:bodyPr lIns="91430" tIns="45720" rIns="91430" bIns="45720"/>
          <a:lstStyle/>
          <a:p>
            <a:pPr defTabSz="913707"/>
            <a:fld id="{E40A1D56-7378-4644-83B1-E9C0F7F72516}" type="datetime1">
              <a:rPr lang="en-GB" smtClean="0">
                <a:solidFill>
                  <a:prstClr val="black">
                    <a:tint val="75000"/>
                  </a:prstClr>
                </a:solidFill>
                <a:latin typeface="Century Gothic"/>
              </a:rPr>
              <a:pPr defTabSz="913707"/>
              <a:t>19/06/2025</a:t>
            </a:fld>
            <a:endParaRPr lang="en-GB">
              <a:solidFill>
                <a:prstClr val="black">
                  <a:tint val="75000"/>
                </a:prstClr>
              </a:solidFill>
              <a:latin typeface="Century Gothic"/>
            </a:endParaRPr>
          </a:p>
        </p:txBody>
      </p:sp>
      <p:sp>
        <p:nvSpPr>
          <p:cNvPr id="4" name="Footer Placeholder 3"/>
          <p:cNvSpPr>
            <a:spLocks noGrp="1"/>
          </p:cNvSpPr>
          <p:nvPr>
            <p:ph type="ftr" sz="quarter" idx="11"/>
          </p:nvPr>
        </p:nvSpPr>
        <p:spPr>
          <a:xfrm>
            <a:off x="336000" y="6382800"/>
            <a:ext cx="9124800" cy="244800"/>
          </a:xfrm>
          <a:prstGeom prst="rect">
            <a:avLst/>
          </a:prstGeom>
        </p:spPr>
        <p:txBody>
          <a:bodyPr lIns="91430" tIns="45720" rIns="91430" bIns="45720"/>
          <a:lstStyle/>
          <a:p>
            <a:endParaRPr lang="en-GB">
              <a:solidFill>
                <a:prstClr val="black">
                  <a:tint val="75000"/>
                </a:prstClr>
              </a:solidFill>
              <a:latin typeface="Century Gothic"/>
            </a:endParaRPr>
          </a:p>
        </p:txBody>
      </p:sp>
      <p:sp>
        <p:nvSpPr>
          <p:cNvPr id="5" name="Slide Number Placeholder 4"/>
          <p:cNvSpPr>
            <a:spLocks noGrp="1"/>
          </p:cNvSpPr>
          <p:nvPr>
            <p:ph type="sldNum" sz="quarter" idx="12"/>
          </p:nvPr>
        </p:nvSpPr>
        <p:spPr>
          <a:xfrm>
            <a:off x="10944832" y="6493117"/>
            <a:ext cx="1247168" cy="365125"/>
          </a:xfrm>
          <a:prstGeom prst="rect">
            <a:avLst/>
          </a:prstGeom>
        </p:spPr>
        <p:txBody>
          <a:bodyPr lIns="91430" tIns="45720" rIns="91430" bIns="45720"/>
          <a:lstStyle/>
          <a:p>
            <a:fld id="{4AD7133C-5F9C-4F7F-9637-3E296898A784}" type="slidenum">
              <a:rPr lang="en-GB" smtClean="0">
                <a:solidFill>
                  <a:prstClr val="black">
                    <a:tint val="75000"/>
                  </a:prstClr>
                </a:solidFill>
                <a:latin typeface="Century Gothic"/>
              </a:rPr>
              <a:pPr/>
              <a:t>‹#›</a:t>
            </a:fld>
            <a:endParaRPr lang="en-GB">
              <a:solidFill>
                <a:prstClr val="black">
                  <a:tint val="75000"/>
                </a:prstClr>
              </a:solidFill>
              <a:latin typeface="Century Gothic"/>
            </a:endParaRPr>
          </a:p>
        </p:txBody>
      </p:sp>
      <p:sp>
        <p:nvSpPr>
          <p:cNvPr id="6" name="Text Placeholder 7"/>
          <p:cNvSpPr>
            <a:spLocks noGrp="1"/>
          </p:cNvSpPr>
          <p:nvPr>
            <p:ph type="body" sz="quarter" idx="13"/>
          </p:nvPr>
        </p:nvSpPr>
        <p:spPr>
          <a:xfrm>
            <a:off x="335464" y="6381641"/>
            <a:ext cx="9122833" cy="246221"/>
          </a:xfrm>
        </p:spPr>
        <p:txBody>
          <a:bodyPr anchor="b">
            <a:spAutoFit/>
          </a:bodyPr>
          <a:lstStyle>
            <a:lvl1pPr marL="0" indent="0">
              <a:buNone/>
              <a:defRPr sz="1000"/>
            </a:lvl1pPr>
            <a:lvl2pPr marL="456822" indent="0">
              <a:buNone/>
              <a:defRPr sz="1100"/>
            </a:lvl2pPr>
            <a:lvl3pPr marL="913707" indent="0">
              <a:buNone/>
              <a:defRPr sz="1100"/>
            </a:lvl3pPr>
            <a:lvl4pPr marL="1370511" indent="0">
              <a:buNone/>
              <a:defRPr sz="1000"/>
            </a:lvl4pPr>
            <a:lvl5pPr marL="1827412" indent="0">
              <a:buNone/>
              <a:defRPr sz="1000"/>
            </a:lvl5pPr>
          </a:lstStyle>
          <a:p>
            <a:pPr lvl="0"/>
            <a:r>
              <a:rPr lang="en-US"/>
              <a:t>Click to edit Master text styles</a:t>
            </a:r>
            <a:endParaRPr lang="en-GB"/>
          </a:p>
        </p:txBody>
      </p:sp>
    </p:spTree>
    <p:extLst>
      <p:ext uri="{BB962C8B-B14F-4D97-AF65-F5344CB8AC3E}">
        <p14:creationId xmlns:p14="http://schemas.microsoft.com/office/powerpoint/2010/main" val="27247094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1860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756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0646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8171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4"/>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153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1361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2922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275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295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D5AE-C6A7-0ADC-166A-91B8C0439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E1D8C-C324-E14B-D567-854CEA7BA9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D7D21-9510-10D8-9158-A8575F6E6B93}"/>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ED9B7159-FD12-0236-FD86-8E5C26BC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A950-9568-19BF-6FEF-354E0811AF85}"/>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5739771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0113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0951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446586B-FF75-47A1-A069-ED9CC9CD5B58}" type="slidenum">
              <a:rPr lang="en-GB" smtClean="0">
                <a:solidFill>
                  <a:prstClr val="black">
                    <a:tint val="75000"/>
                  </a:prstClr>
                </a:solidFill>
              </a:rPr>
              <a:pPr/>
              <a:t>‹#›</a:t>
            </a:fld>
            <a:endParaRPr lang="en-GB">
              <a:solidFill>
                <a:prstClr val="black">
                  <a:tint val="75000"/>
                </a:prstClr>
              </a:solidFill>
            </a:endParaRPr>
          </a:p>
        </p:txBody>
      </p:sp>
      <p:sp>
        <p:nvSpPr>
          <p:cNvPr id="8" name="Text Placeholder 7"/>
          <p:cNvSpPr>
            <a:spLocks noGrp="1"/>
          </p:cNvSpPr>
          <p:nvPr>
            <p:ph type="body" sz="quarter" idx="13"/>
          </p:nvPr>
        </p:nvSpPr>
        <p:spPr>
          <a:xfrm>
            <a:off x="335366" y="6431224"/>
            <a:ext cx="9122833" cy="196336"/>
          </a:xfrm>
        </p:spPr>
        <p:txBody>
          <a:bodyPr anchor="b">
            <a:spAutoFit/>
          </a:bodyPr>
          <a:lstStyle>
            <a:lvl1pPr marL="0" indent="0">
              <a:buNone/>
              <a:defRPr sz="751"/>
            </a:lvl1pPr>
            <a:lvl2pPr marL="342891" indent="0">
              <a:buNone/>
              <a:defRPr sz="825"/>
            </a:lvl2pPr>
            <a:lvl3pPr marL="685783" indent="0">
              <a:buNone/>
              <a:defRPr sz="788"/>
            </a:lvl3pPr>
            <a:lvl4pPr marL="1028674" indent="0">
              <a:buNone/>
              <a:defRPr sz="751"/>
            </a:lvl4pPr>
            <a:lvl5pPr marL="1371566" indent="0">
              <a:buNone/>
              <a:defRPr sz="751"/>
            </a:lvl5pPr>
          </a:lstStyle>
          <a:p>
            <a:pPr lvl="0"/>
            <a:r>
              <a:rPr lang="en-US"/>
              <a:t>Click to edit Master text styles</a:t>
            </a:r>
          </a:p>
        </p:txBody>
      </p:sp>
    </p:spTree>
    <p:extLst>
      <p:ext uri="{BB962C8B-B14F-4D97-AF65-F5344CB8AC3E}">
        <p14:creationId xmlns:p14="http://schemas.microsoft.com/office/powerpoint/2010/main" val="1198553492"/>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449850"/>
            <a:ext cx="10896001" cy="1494150"/>
          </a:xfrm>
        </p:spPr>
        <p:txBody>
          <a:bodyPr/>
          <a:lstStyle/>
          <a:p>
            <a:r>
              <a:rPr lang="en-US" noProof="0" dirty="0"/>
              <a:t>Click to add title</a:t>
            </a:r>
          </a:p>
        </p:txBody>
      </p:sp>
      <p:sp>
        <p:nvSpPr>
          <p:cNvPr id="3" name="Content Placeholder 2"/>
          <p:cNvSpPr>
            <a:spLocks noGrp="1"/>
          </p:cNvSpPr>
          <p:nvPr>
            <p:ph idx="1" hasCustomPrompt="1"/>
          </p:nvPr>
        </p:nvSpPr>
        <p:spPr>
          <a:xfrm>
            <a:off x="648000" y="1944000"/>
            <a:ext cx="10896001" cy="4269600"/>
          </a:xfrm>
        </p:spPr>
        <p:txBody>
          <a:bodyPr/>
          <a:lstStyle>
            <a:lvl1pPr>
              <a:defRPr/>
            </a:lvl1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US" smtClean="0"/>
              <a:t>‹#›</a:t>
            </a:fld>
            <a:endParaRPr lang="en-US" dirty="0"/>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600" i="1">
                <a:solidFill>
                  <a:schemeClr val="accent6"/>
                </a:solidFill>
              </a:defRPr>
            </a:lvl1pPr>
          </a:lstStyle>
          <a:p>
            <a:pPr lvl="0"/>
            <a:r>
              <a:rPr lang="en-US" dirty="0"/>
              <a:t>Insert notes</a:t>
            </a:r>
          </a:p>
        </p:txBody>
      </p:sp>
    </p:spTree>
    <p:extLst>
      <p:ext uri="{BB962C8B-B14F-4D97-AF65-F5344CB8AC3E}">
        <p14:creationId xmlns:p14="http://schemas.microsoft.com/office/powerpoint/2010/main" val="4090549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373234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77835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60657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2726411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38767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3999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15C2-9E90-52D1-0F83-3DD868BA0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D9771-407E-3972-3354-9E123A70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D1B4-503B-7E47-2A36-44A63FDF3CF8}"/>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E3A7267B-54B5-BCF0-6096-51A644885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1D0DA-D211-BFAD-C4CC-C8CB5E8CF44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5657416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2429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0040318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173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07731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93133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77647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28682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99889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596124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5453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5450-EADD-9C28-A5E1-8FD03470E6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F869DB-A4B9-0E62-2530-495D608AD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839E2-0232-315F-AAF8-8EEFB6906B64}"/>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58AC289F-E67A-818B-80DE-FF906D97B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8DCF1-ED16-3566-5CA7-89E70EE79011}"/>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6410150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19 June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10585152" cy="324000"/>
          </a:xfrm>
        </p:spPr>
        <p:txBody>
          <a:bodyPr vert="horz" lIns="0" tIns="0" rIns="0" bIns="0" rtlCol="0" anchor="b">
            <a:noAutofit/>
          </a:bodyPr>
          <a:lstStyle>
            <a:lvl1pPr marL="0" indent="0">
              <a:buNone/>
              <a:defRPr lang="en-GB" sz="700" i="0" dirty="0">
                <a:solidFill>
                  <a:srgbClr val="939AA7"/>
                </a:solidFill>
              </a:defRPr>
            </a:lvl1pPr>
          </a:lstStyle>
          <a:p>
            <a:pPr marL="269993" lvl="0" indent="-269993"/>
            <a:r>
              <a:rPr lang="en-GB"/>
              <a:t>Insert notes</a:t>
            </a:r>
          </a:p>
        </p:txBody>
      </p:sp>
    </p:spTree>
    <p:extLst>
      <p:ext uri="{BB962C8B-B14F-4D97-AF65-F5344CB8AC3E}">
        <p14:creationId xmlns:p14="http://schemas.microsoft.com/office/powerpoint/2010/main" val="1743181251"/>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Click to add title</a:t>
            </a:r>
            <a:endParaRPr lang="en-US"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US" smtClean="0"/>
              <a:t>‹#›</a:t>
            </a:fld>
            <a:endParaRPr lang="en-US"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US" dirty="0"/>
              <a:t>Insert notes</a:t>
            </a:r>
          </a:p>
        </p:txBody>
      </p:sp>
    </p:spTree>
    <p:extLst>
      <p:ext uri="{BB962C8B-B14F-4D97-AF65-F5344CB8AC3E}">
        <p14:creationId xmlns:p14="http://schemas.microsoft.com/office/powerpoint/2010/main" val="16202541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22E38-5CD5-FC48-9BAF-A1B919FB7977}"/>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A8BA2CC1-C3CB-E94B-9053-FE8E6724BF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FE8138ED-78CE-5343-B533-567201952C22}"/>
              </a:ext>
            </a:extLst>
          </p:cNvPr>
          <p:cNvSpPr>
            <a:spLocks noGrp="1"/>
          </p:cNvSpPr>
          <p:nvPr>
            <p:ph type="dt" sz="half" idx="10"/>
          </p:nvPr>
        </p:nvSpPr>
        <p:spPr>
          <a:xfrm>
            <a:off x="838200" y="6356350"/>
            <a:ext cx="27432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1357F137-82F7-2D42-A3D6-0AE7051A2A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B71855-7CB8-2545-866F-EB82BFC519DE}"/>
              </a:ext>
            </a:extLst>
          </p:cNvPr>
          <p:cNvSpPr>
            <a:spLocks noGrp="1"/>
          </p:cNvSpPr>
          <p:nvPr>
            <p:ph type="sldNum" sz="quarter" idx="12"/>
          </p:nvPr>
        </p:nvSpPr>
        <p:spPr/>
        <p:txBody>
          <a:bodyPr/>
          <a:lstStyle/>
          <a:p>
            <a:fld id="{541604DD-3905-4443-B200-28AD480CFF14}" type="slidenum">
              <a:rPr lang="fr-FR" smtClean="0"/>
              <a:t>‹#›</a:t>
            </a:fld>
            <a:endParaRPr lang="fr-FR"/>
          </a:p>
        </p:txBody>
      </p:sp>
      <p:pic>
        <p:nvPicPr>
          <p:cNvPr id="7" name="Picture 3" descr="DKD ACTION SLIDE NEW.jpg">
            <a:extLst>
              <a:ext uri="{FF2B5EF4-FFF2-40B4-BE49-F238E27FC236}">
                <a16:creationId xmlns:a16="http://schemas.microsoft.com/office/drawing/2014/main" id="{C7206E70-DBDF-7B42-AAB7-5BD04485BF9F}"/>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0108" y="0"/>
            <a:ext cx="12181892" cy="6858405"/>
          </a:xfrm>
          <a:prstGeom prst="rect">
            <a:avLst/>
          </a:prstGeom>
        </p:spPr>
      </p:pic>
    </p:spTree>
    <p:extLst>
      <p:ext uri="{BB962C8B-B14F-4D97-AF65-F5344CB8AC3E}">
        <p14:creationId xmlns:p14="http://schemas.microsoft.com/office/powerpoint/2010/main" val="16307540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5627CD06-DA84-7548-9711-80035AA478D2}"/>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445FB886-D452-7C4C-B4BB-A2A929DD6C4E}"/>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577D5723-DBD7-CE42-8007-B11CF0C47C8D}"/>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numéro de diapositive 5">
            <a:extLst>
              <a:ext uri="{FF2B5EF4-FFF2-40B4-BE49-F238E27FC236}">
                <a16:creationId xmlns:a16="http://schemas.microsoft.com/office/drawing/2014/main" id="{EB588C94-1EA5-CD45-86EE-6510199084A1}"/>
              </a:ext>
            </a:extLst>
          </p:cNvPr>
          <p:cNvSpPr>
            <a:spLocks noGrp="1"/>
          </p:cNvSpPr>
          <p:nvPr>
            <p:ph type="sldNum" sz="quarter" idx="12"/>
          </p:nvPr>
        </p:nvSpPr>
        <p:spPr/>
        <p:txBody>
          <a:bodyPr/>
          <a:lstStyle/>
          <a:p>
            <a:fld id="{541604DD-3905-4443-B200-28AD480CFF14}" type="slidenum">
              <a:rPr lang="fr-FR" smtClean="0"/>
              <a:t>‹#›</a:t>
            </a:fld>
            <a:endParaRPr lang="fr-FR"/>
          </a:p>
        </p:txBody>
      </p:sp>
    </p:spTree>
    <p:extLst>
      <p:ext uri="{BB962C8B-B14F-4D97-AF65-F5344CB8AC3E}">
        <p14:creationId xmlns:p14="http://schemas.microsoft.com/office/powerpoint/2010/main" val="10275490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5193EE5-0B7D-E049-B393-35DAB1E7C8E1}"/>
              </a:ext>
            </a:extLst>
          </p:cNvPr>
          <p:cNvPicPr>
            <a:picLocks noChangeAspect="1"/>
          </p:cNvPicPr>
          <p:nvPr userDrawn="1"/>
        </p:nvPicPr>
        <p:blipFill>
          <a:blip r:embed="rId2"/>
          <a:srcRect/>
          <a:stretch/>
        </p:blipFill>
        <p:spPr>
          <a:xfrm>
            <a:off x="0" y="0"/>
            <a:ext cx="12192000" cy="6858000"/>
          </a:xfrm>
          <a:prstGeom prst="rect">
            <a:avLst/>
          </a:prstGeom>
        </p:spPr>
      </p:pic>
      <p:sp>
        <p:nvSpPr>
          <p:cNvPr id="5" name="Espace réservé du pied de page 4">
            <a:extLst>
              <a:ext uri="{FF2B5EF4-FFF2-40B4-BE49-F238E27FC236}">
                <a16:creationId xmlns:a16="http://schemas.microsoft.com/office/drawing/2014/main" id="{5627CD06-DA84-7548-9711-80035AA478D2}"/>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445FB886-D452-7C4C-B4BB-A2A929DD6C4E}"/>
              </a:ext>
            </a:extLst>
          </p:cNvPr>
          <p:cNvSpPr>
            <a:spLocks noGrp="1"/>
          </p:cNvSpPr>
          <p:nvPr>
            <p:ph type="title" hasCustomPrompt="1"/>
          </p:nvPr>
        </p:nvSpPr>
        <p:spPr/>
        <p:txBody>
          <a:bodyPr/>
          <a:lstStyle>
            <a:lvl1pPr>
              <a:defRPr>
                <a:solidFill>
                  <a:schemeClr val="accent2"/>
                </a:solidFill>
              </a:defRPr>
            </a:lvl1pPr>
          </a:lstStyle>
          <a:p>
            <a:r>
              <a:rPr lang="fr-CA"/>
              <a:t>Modifier le style </a:t>
            </a:r>
            <a:br>
              <a:rPr lang="fr-CA"/>
            </a:br>
            <a:r>
              <a:rPr lang="fr-CA"/>
              <a:t>du titre</a:t>
            </a:r>
            <a:endParaRPr lang="fr-FR"/>
          </a:p>
        </p:txBody>
      </p:sp>
      <p:sp>
        <p:nvSpPr>
          <p:cNvPr id="3" name="Espace réservé du contenu 2">
            <a:extLst>
              <a:ext uri="{FF2B5EF4-FFF2-40B4-BE49-F238E27FC236}">
                <a16:creationId xmlns:a16="http://schemas.microsoft.com/office/drawing/2014/main" id="{577D5723-DBD7-CE42-8007-B11CF0C47C8D}"/>
              </a:ext>
            </a:extLst>
          </p:cNvPr>
          <p:cNvSpPr>
            <a:spLocks noGrp="1"/>
          </p:cNvSpPr>
          <p:nvPr>
            <p:ph idx="1"/>
          </p:nvPr>
        </p:nvSpPr>
        <p:spPr/>
        <p:txBody>
          <a:bodyPr/>
          <a:lstStyle>
            <a:lvl1pPr>
              <a:buClr>
                <a:schemeClr val="accent2">
                  <a:lumMod val="40000"/>
                  <a:lumOff val="60000"/>
                </a:schemeClr>
              </a:buClr>
              <a:defRPr/>
            </a:lvl1pPr>
            <a:lvl2pPr>
              <a:buClr>
                <a:schemeClr val="accent2">
                  <a:lumMod val="40000"/>
                  <a:lumOff val="60000"/>
                </a:schemeClr>
              </a:buClr>
              <a:defRPr/>
            </a:lvl2pPr>
            <a:lvl3pPr>
              <a:buClr>
                <a:schemeClr val="accent2">
                  <a:lumMod val="40000"/>
                  <a:lumOff val="60000"/>
                </a:schemeClr>
              </a:buClr>
              <a:defRPr>
                <a:solidFill>
                  <a:schemeClr val="accent2"/>
                </a:solidFill>
              </a:defRPr>
            </a:lvl3pPr>
            <a:lvl4pPr>
              <a:buClr>
                <a:schemeClr val="accent2">
                  <a:lumMod val="40000"/>
                  <a:lumOff val="60000"/>
                </a:schemeClr>
              </a:buClr>
              <a:defRPr/>
            </a:lvl4pPr>
            <a:lvl5pPr>
              <a:buClr>
                <a:schemeClr val="accent2">
                  <a:lumMod val="40000"/>
                  <a:lumOff val="60000"/>
                </a:schemeClr>
              </a:buCl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numéro de diapositive 5">
            <a:extLst>
              <a:ext uri="{FF2B5EF4-FFF2-40B4-BE49-F238E27FC236}">
                <a16:creationId xmlns:a16="http://schemas.microsoft.com/office/drawing/2014/main" id="{EB588C94-1EA5-CD45-86EE-6510199084A1}"/>
              </a:ext>
            </a:extLst>
          </p:cNvPr>
          <p:cNvSpPr>
            <a:spLocks noGrp="1"/>
          </p:cNvSpPr>
          <p:nvPr>
            <p:ph type="sldNum" sz="quarter" idx="12"/>
          </p:nvPr>
        </p:nvSpPr>
        <p:spPr/>
        <p:txBody>
          <a:bodyPr/>
          <a:lstStyle>
            <a:lvl1pPr>
              <a:defRPr>
                <a:solidFill>
                  <a:schemeClr val="accent2"/>
                </a:solidFill>
              </a:defRPr>
            </a:lvl1pPr>
          </a:lstStyle>
          <a:p>
            <a:fld id="{541604DD-3905-4443-B200-28AD480CFF14}" type="slidenum">
              <a:rPr lang="fr-FR" smtClean="0"/>
              <a:pPr/>
              <a:t>‹#›</a:t>
            </a:fld>
            <a:endParaRPr lang="fr-FR">
              <a:solidFill>
                <a:schemeClr val="accent2"/>
              </a:solidFill>
            </a:endParaRPr>
          </a:p>
        </p:txBody>
      </p:sp>
    </p:spTree>
    <p:extLst>
      <p:ext uri="{BB962C8B-B14F-4D97-AF65-F5344CB8AC3E}">
        <p14:creationId xmlns:p14="http://schemas.microsoft.com/office/powerpoint/2010/main" val="14830504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DFA72F3-FA8D-084D-BD5A-4319F3761A24}"/>
              </a:ext>
            </a:extLst>
          </p:cNvPr>
          <p:cNvSpPr/>
          <p:nvPr userDrawn="1"/>
        </p:nvSpPr>
        <p:spPr>
          <a:xfrm>
            <a:off x="3535680" y="0"/>
            <a:ext cx="7356004" cy="6857999"/>
          </a:xfrm>
          <a:prstGeom prst="rect">
            <a:avLst/>
          </a:prstGeom>
          <a:solidFill>
            <a:schemeClr val="l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3985726" y="1759332"/>
            <a:ext cx="6682144" cy="1845225"/>
          </a:xfrm>
        </p:spPr>
        <p:txBody>
          <a:bodyPr anchor="t" anchorCtr="0"/>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3985726" y="3615372"/>
            <a:ext cx="6682144" cy="6251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p>
            <a:fld id="{541604DD-3905-4443-B200-28AD480CFF14}" type="slidenum">
              <a:rPr lang="fr-FR" smtClean="0"/>
              <a:t>‹#›</a:t>
            </a:fld>
            <a:endParaRPr lang="fr-FR"/>
          </a:p>
        </p:txBody>
      </p:sp>
    </p:spTree>
    <p:extLst>
      <p:ext uri="{BB962C8B-B14F-4D97-AF65-F5344CB8AC3E}">
        <p14:creationId xmlns:p14="http://schemas.microsoft.com/office/powerpoint/2010/main" val="4372446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2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DFA72F3-FA8D-084D-BD5A-4319F3761A24}"/>
              </a:ext>
            </a:extLst>
          </p:cNvPr>
          <p:cNvSpPr/>
          <p:nvPr userDrawn="1"/>
        </p:nvSpPr>
        <p:spPr>
          <a:xfrm>
            <a:off x="1649507" y="0"/>
            <a:ext cx="10542494" cy="6857999"/>
          </a:xfrm>
          <a:prstGeom prst="rect">
            <a:avLst/>
          </a:prstGeom>
          <a:gradFill>
            <a:gsLst>
              <a:gs pos="37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4958871" y="1911600"/>
            <a:ext cx="6682144" cy="1845225"/>
          </a:xfrm>
        </p:spPr>
        <p:txBody>
          <a:bodyPr anchor="t" anchorCtr="0"/>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4958871" y="3767640"/>
            <a:ext cx="6682144" cy="6251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p>
            <a:fld id="{541604DD-3905-4443-B200-28AD480CFF14}" type="slidenum">
              <a:rPr lang="fr-FR" smtClean="0"/>
              <a:t>‹#›</a:t>
            </a:fld>
            <a:endParaRPr lang="fr-FR"/>
          </a:p>
        </p:txBody>
      </p:sp>
    </p:spTree>
    <p:extLst>
      <p:ext uri="{BB962C8B-B14F-4D97-AF65-F5344CB8AC3E}">
        <p14:creationId xmlns:p14="http://schemas.microsoft.com/office/powerpoint/2010/main" val="1611644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4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alphaModFix/>
          </a:blip>
          <a:srcRect/>
          <a:stretch/>
        </p:blipFill>
        <p:spPr>
          <a:xfrm>
            <a:off x="0" y="0"/>
            <a:ext cx="12192000" cy="6858000"/>
          </a:xfrm>
          <a:prstGeom prst="rect">
            <a:avLst/>
          </a:prstGeom>
        </p:spPr>
      </p:pic>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3985726" y="1759332"/>
            <a:ext cx="6682144" cy="1845225"/>
          </a:xfrm>
        </p:spPr>
        <p:txBody>
          <a:bodyPr anchor="t" anchorCtr="0"/>
          <a:lstStyle>
            <a:lvl1pPr>
              <a:defRPr sz="6000">
                <a:solidFill>
                  <a:schemeClr val="bg1"/>
                </a:solidFill>
              </a:defRPr>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3985726" y="3615372"/>
            <a:ext cx="6682144" cy="62515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lvl1pPr>
              <a:defRPr>
                <a:solidFill>
                  <a:schemeClr val="bg1"/>
                </a:solidFill>
              </a:defRPr>
            </a:lvl1pPr>
          </a:lstStyle>
          <a:p>
            <a:fld id="{541604DD-3905-4443-B200-28AD480CFF14}" type="slidenum">
              <a:rPr lang="fr-FR" smtClean="0"/>
              <a:pPr/>
              <a:t>‹#›</a:t>
            </a:fld>
            <a:endParaRPr lang="fr-FR">
              <a:solidFill>
                <a:schemeClr val="bg1"/>
              </a:solidFill>
            </a:endParaRPr>
          </a:p>
        </p:txBody>
      </p:sp>
    </p:spTree>
    <p:extLst>
      <p:ext uri="{BB962C8B-B14F-4D97-AF65-F5344CB8AC3E}">
        <p14:creationId xmlns:p14="http://schemas.microsoft.com/office/powerpoint/2010/main" val="26464779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6C16B5D-55F2-B745-8BE9-DE96FD8DFE1B}"/>
              </a:ext>
            </a:extLst>
          </p:cNvPr>
          <p:cNvSpPr/>
          <p:nvPr userDrawn="1"/>
        </p:nvSpPr>
        <p:spPr>
          <a:xfrm>
            <a:off x="3535680" y="0"/>
            <a:ext cx="7356004" cy="6857999"/>
          </a:xfrm>
          <a:prstGeom prst="rect">
            <a:avLst/>
          </a:prstGeom>
          <a:solidFill>
            <a:schemeClr val="l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3985726" y="1759332"/>
            <a:ext cx="6682144" cy="1845225"/>
          </a:xfrm>
        </p:spPr>
        <p:txBody>
          <a:bodyPr anchor="t" anchorCtr="0"/>
          <a:lstStyle>
            <a:lvl1pPr>
              <a:defRPr sz="6000">
                <a:solidFill>
                  <a:srgbClr val="526E7E"/>
                </a:solidFill>
              </a:defRPr>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3985726" y="3615372"/>
            <a:ext cx="6682144" cy="6251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lvl1pPr>
              <a:defRPr>
                <a:solidFill>
                  <a:srgbClr val="526E7E"/>
                </a:solidFill>
              </a:defRPr>
            </a:lvl1pPr>
          </a:lstStyle>
          <a:p>
            <a:fld id="{541604DD-3905-4443-B200-28AD480CFF14}" type="slidenum">
              <a:rPr lang="fr-FR" smtClean="0"/>
              <a:pPr/>
              <a:t>‹#›</a:t>
            </a:fld>
            <a:endParaRPr lang="fr-FR">
              <a:solidFill>
                <a:srgbClr val="526E7E"/>
              </a:solidFill>
            </a:endParaRPr>
          </a:p>
        </p:txBody>
      </p:sp>
    </p:spTree>
    <p:extLst>
      <p:ext uri="{BB962C8B-B14F-4D97-AF65-F5344CB8AC3E}">
        <p14:creationId xmlns:p14="http://schemas.microsoft.com/office/powerpoint/2010/main" val="24178897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3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DFA72F3-FA8D-084D-BD5A-4319F3761A24}"/>
              </a:ext>
            </a:extLst>
          </p:cNvPr>
          <p:cNvSpPr/>
          <p:nvPr userDrawn="1"/>
        </p:nvSpPr>
        <p:spPr>
          <a:xfrm>
            <a:off x="1649507" y="0"/>
            <a:ext cx="10542494" cy="6857999"/>
          </a:xfrm>
          <a:prstGeom prst="rect">
            <a:avLst/>
          </a:prstGeom>
          <a:gradFill>
            <a:gsLst>
              <a:gs pos="37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p>
            <a:endParaRPr lang="fr-F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4958871" y="1911600"/>
            <a:ext cx="6682144" cy="1845225"/>
          </a:xfrm>
        </p:spPr>
        <p:txBody>
          <a:bodyPr anchor="t" anchorCtr="0"/>
          <a:lstStyle>
            <a:lvl1pPr>
              <a:defRPr sz="6000">
                <a:solidFill>
                  <a:schemeClr val="accent2"/>
                </a:solidFill>
              </a:defRPr>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4958871" y="3767640"/>
            <a:ext cx="6682144" cy="6251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lvl1pPr>
              <a:defRPr>
                <a:solidFill>
                  <a:schemeClr val="accent2"/>
                </a:solidFill>
              </a:defRPr>
            </a:lvl1pPr>
          </a:lstStyle>
          <a:p>
            <a:fld id="{541604DD-3905-4443-B200-28AD480CFF14}" type="slidenum">
              <a:rPr lang="fr-FR" smtClean="0"/>
              <a:pPr/>
              <a:t>‹#›</a:t>
            </a:fld>
            <a:endParaRPr lang="fr-FR">
              <a:solidFill>
                <a:schemeClr val="accent2"/>
              </a:solidFill>
            </a:endParaRPr>
          </a:p>
        </p:txBody>
      </p:sp>
    </p:spTree>
    <p:extLst>
      <p:ext uri="{BB962C8B-B14F-4D97-AF65-F5344CB8AC3E}">
        <p14:creationId xmlns:p14="http://schemas.microsoft.com/office/powerpoint/2010/main" val="139711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9D20-0478-B86E-9B8A-7D871380F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332C-54A1-1311-9240-6032683A01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0B2C8-472D-FECB-5D06-6BF21BB2C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633DC-CBFB-9ACB-FC18-4DFA9ACACAA7}"/>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6" name="Footer Placeholder 5">
            <a:extLst>
              <a:ext uri="{FF2B5EF4-FFF2-40B4-BE49-F238E27FC236}">
                <a16:creationId xmlns:a16="http://schemas.microsoft.com/office/drawing/2014/main" id="{B116591E-A247-078D-6E70-99CF339AC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955C59-04FC-D6BC-5F62-FA80948B39E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2228679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5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9B943-1D08-784D-9F84-174D0C96817B}"/>
              </a:ext>
            </a:extLst>
          </p:cNvPr>
          <p:cNvPicPr>
            <a:picLocks noChangeAspect="1"/>
          </p:cNvPicPr>
          <p:nvPr userDrawn="1"/>
        </p:nvPicPr>
        <p:blipFill>
          <a:blip r:embed="rId2"/>
          <a:srcRect/>
          <a:stretch/>
        </p:blipFill>
        <p:spPr>
          <a:xfrm>
            <a:off x="0" y="0"/>
            <a:ext cx="12192000" cy="6858000"/>
          </a:xfrm>
          <a:prstGeom prst="rect">
            <a:avLst/>
          </a:prstGeom>
        </p:spPr>
      </p:pic>
      <p:sp>
        <p:nvSpPr>
          <p:cNvPr id="5" name="Espace réservé du pied de page 4">
            <a:extLst>
              <a:ext uri="{FF2B5EF4-FFF2-40B4-BE49-F238E27FC236}">
                <a16:creationId xmlns:a16="http://schemas.microsoft.com/office/drawing/2014/main" id="{E47772B7-18AD-8B42-83B3-4EC209316FA6}"/>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2" name="Titre 1">
            <a:extLst>
              <a:ext uri="{FF2B5EF4-FFF2-40B4-BE49-F238E27FC236}">
                <a16:creationId xmlns:a16="http://schemas.microsoft.com/office/drawing/2014/main" id="{3A15FD19-8DDC-3440-A269-65898C2C6226}"/>
              </a:ext>
            </a:extLst>
          </p:cNvPr>
          <p:cNvSpPr>
            <a:spLocks noGrp="1"/>
          </p:cNvSpPr>
          <p:nvPr>
            <p:ph type="title"/>
          </p:nvPr>
        </p:nvSpPr>
        <p:spPr>
          <a:xfrm>
            <a:off x="3985726" y="1759332"/>
            <a:ext cx="6682144" cy="1845225"/>
          </a:xfrm>
        </p:spPr>
        <p:txBody>
          <a:bodyPr anchor="t" anchorCtr="0"/>
          <a:lstStyle>
            <a:lvl1pPr>
              <a:defRPr sz="6000">
                <a:solidFill>
                  <a:schemeClr val="bg1"/>
                </a:solidFill>
              </a:defRPr>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F09B5F14-FF51-9E4B-9B88-BBB5EF2698C3}"/>
              </a:ext>
            </a:extLst>
          </p:cNvPr>
          <p:cNvSpPr>
            <a:spLocks noGrp="1"/>
          </p:cNvSpPr>
          <p:nvPr>
            <p:ph type="body" idx="1"/>
          </p:nvPr>
        </p:nvSpPr>
        <p:spPr>
          <a:xfrm>
            <a:off x="3985726" y="3615372"/>
            <a:ext cx="6682144" cy="62515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6" name="Espace réservé du numéro de diapositive 5">
            <a:extLst>
              <a:ext uri="{FF2B5EF4-FFF2-40B4-BE49-F238E27FC236}">
                <a16:creationId xmlns:a16="http://schemas.microsoft.com/office/drawing/2014/main" id="{0D56A498-68FC-BF4F-B6C2-1889EF42557F}"/>
              </a:ext>
            </a:extLst>
          </p:cNvPr>
          <p:cNvSpPr>
            <a:spLocks noGrp="1"/>
          </p:cNvSpPr>
          <p:nvPr>
            <p:ph type="sldNum" sz="quarter" idx="12"/>
          </p:nvPr>
        </p:nvSpPr>
        <p:spPr/>
        <p:txBody>
          <a:bodyPr/>
          <a:lstStyle>
            <a:lvl1pPr>
              <a:defRPr>
                <a:solidFill>
                  <a:schemeClr val="bg1"/>
                </a:solidFill>
              </a:defRPr>
            </a:lvl1pPr>
          </a:lstStyle>
          <a:p>
            <a:fld id="{541604DD-3905-4443-B200-28AD480CFF14}" type="slidenum">
              <a:rPr lang="fr-FR" smtClean="0"/>
              <a:pPr/>
              <a:t>‹#›</a:t>
            </a:fld>
            <a:endParaRPr lang="fr-FR">
              <a:solidFill>
                <a:schemeClr val="bg1"/>
              </a:solidFill>
            </a:endParaRPr>
          </a:p>
        </p:txBody>
      </p:sp>
    </p:spTree>
    <p:extLst>
      <p:ext uri="{BB962C8B-B14F-4D97-AF65-F5344CB8AC3E}">
        <p14:creationId xmlns:p14="http://schemas.microsoft.com/office/powerpoint/2010/main" val="26399394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EDE25-1572-384B-AF8C-51FE31D32084}"/>
              </a:ext>
            </a:extLst>
          </p:cNvPr>
          <p:cNvSpPr>
            <a:spLocks noGrp="1"/>
          </p:cNvSpPr>
          <p:nvPr>
            <p:ph type="dt" sz="half" idx="10"/>
          </p:nvPr>
        </p:nvSpPr>
        <p:spPr/>
        <p:txBody>
          <a:bodyPr/>
          <a:lstStyle/>
          <a:p>
            <a:fld id="{10F7CCE1-47EE-DD40-9745-3C691982EFA9}" type="datetimeFigureOut">
              <a:rPr lang="en-US" smtClean="0"/>
              <a:t>6/19/2025</a:t>
            </a:fld>
            <a:endParaRPr lang="en-US"/>
          </a:p>
        </p:txBody>
      </p:sp>
      <p:sp>
        <p:nvSpPr>
          <p:cNvPr id="3" name="Footer Placeholder 2">
            <a:extLst>
              <a:ext uri="{FF2B5EF4-FFF2-40B4-BE49-F238E27FC236}">
                <a16:creationId xmlns:a16="http://schemas.microsoft.com/office/drawing/2014/main" id="{2DD53BBA-CF5C-1843-B846-23EA8194F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B048FB-65BD-0241-95F6-31049D0DD925}"/>
              </a:ext>
            </a:extLst>
          </p:cNvPr>
          <p:cNvSpPr>
            <a:spLocks noGrp="1"/>
          </p:cNvSpPr>
          <p:nvPr>
            <p:ph type="sldNum" sz="quarter" idx="12"/>
          </p:nvPr>
        </p:nvSpPr>
        <p:spPr/>
        <p:txBody>
          <a:bodyPr/>
          <a:lstStyle/>
          <a:p>
            <a:fld id="{74DBA38D-161B-FE4E-98BB-BAFF9C19E85F}" type="slidenum">
              <a:rPr lang="en-US" smtClean="0"/>
              <a:t>‹#›</a:t>
            </a:fld>
            <a:endParaRPr lang="en-US"/>
          </a:p>
        </p:txBody>
      </p:sp>
    </p:spTree>
    <p:extLst>
      <p:ext uri="{BB962C8B-B14F-4D97-AF65-F5344CB8AC3E}">
        <p14:creationId xmlns:p14="http://schemas.microsoft.com/office/powerpoint/2010/main" val="24680342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16: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3848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5A7B-BB12-4342-8E5C-FE180EFDDB16}"/>
              </a:ext>
            </a:extLst>
          </p:cNvPr>
          <p:cNvSpPr>
            <a:spLocks noGrp="1"/>
          </p:cNvSpPr>
          <p:nvPr>
            <p:ph type="ctrTitle"/>
          </p:nvPr>
        </p:nvSpPr>
        <p:spPr>
          <a:xfrm>
            <a:off x="623888" y="863601"/>
            <a:ext cx="5886668" cy="2797268"/>
          </a:xfrm>
        </p:spPr>
        <p:txBody>
          <a:bodyPr anchor="b">
            <a:normAutofit/>
          </a:bodyPr>
          <a:lstStyle>
            <a:lvl1pPr algn="l">
              <a:lnSpc>
                <a:spcPct val="85000"/>
              </a:lnSpc>
              <a:defRPr sz="5400" b="1">
                <a:solidFill>
                  <a:schemeClr val="accent3"/>
                </a:solidFill>
              </a:defRPr>
            </a:lvl1pPr>
          </a:lstStyle>
          <a:p>
            <a:r>
              <a:rPr lang="en-US"/>
              <a:t>Click to edit Master title style</a:t>
            </a:r>
          </a:p>
        </p:txBody>
      </p:sp>
      <p:sp>
        <p:nvSpPr>
          <p:cNvPr id="3" name="Subtitle 2">
            <a:extLst>
              <a:ext uri="{FF2B5EF4-FFF2-40B4-BE49-F238E27FC236}">
                <a16:creationId xmlns:a16="http://schemas.microsoft.com/office/drawing/2014/main" id="{373A1B13-7660-5747-A4E8-6DA61D79062C}"/>
              </a:ext>
            </a:extLst>
          </p:cNvPr>
          <p:cNvSpPr>
            <a:spLocks noGrp="1"/>
          </p:cNvSpPr>
          <p:nvPr>
            <p:ph type="subTitle" idx="1"/>
          </p:nvPr>
        </p:nvSpPr>
        <p:spPr>
          <a:xfrm>
            <a:off x="623888" y="3950371"/>
            <a:ext cx="5111750" cy="1542956"/>
          </a:xfrm>
          <a:prstGeom prst="rect">
            <a:avLst/>
          </a:prstGeo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a:extLst>
              <a:ext uri="{FF2B5EF4-FFF2-40B4-BE49-F238E27FC236}">
                <a16:creationId xmlns:a16="http://schemas.microsoft.com/office/drawing/2014/main" id="{41816704-341F-3E49-9D82-D707715D6FC3}"/>
              </a:ext>
            </a:extLst>
          </p:cNvPr>
          <p:cNvSpPr>
            <a:spLocks noGrp="1"/>
          </p:cNvSpPr>
          <p:nvPr>
            <p:ph type="body" sz="quarter" idx="10" hasCustomPrompt="1"/>
          </p:nvPr>
        </p:nvSpPr>
        <p:spPr>
          <a:xfrm>
            <a:off x="623888" y="6092825"/>
            <a:ext cx="5111750" cy="431800"/>
          </a:xfrm>
          <a:prstGeom prst="rect">
            <a:avLst/>
          </a:prstGeom>
        </p:spPr>
        <p:txBody>
          <a:bodyPr anchor="b">
            <a:normAutofit/>
          </a:bodyPr>
          <a:lstStyle>
            <a:lvl1pPr marL="0" indent="0">
              <a:buNone/>
              <a:defRPr sz="1200">
                <a:solidFill>
                  <a:schemeClr val="accent6"/>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a:t>Date</a:t>
            </a:r>
          </a:p>
        </p:txBody>
      </p:sp>
      <p:pic>
        <p:nvPicPr>
          <p:cNvPr id="6" name="Picture 5">
            <a:extLst>
              <a:ext uri="{FF2B5EF4-FFF2-40B4-BE49-F238E27FC236}">
                <a16:creationId xmlns:a16="http://schemas.microsoft.com/office/drawing/2014/main" id="{8D322F0D-2142-914D-A9BE-4B4BB2B917A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08794" y="580697"/>
            <a:ext cx="742074" cy="742074"/>
          </a:xfrm>
          <a:prstGeom prst="rect">
            <a:avLst/>
          </a:prstGeom>
        </p:spPr>
      </p:pic>
    </p:spTree>
    <p:extLst>
      <p:ext uri="{BB962C8B-B14F-4D97-AF65-F5344CB8AC3E}">
        <p14:creationId xmlns:p14="http://schemas.microsoft.com/office/powerpoint/2010/main" val="3750392334"/>
      </p:ext>
    </p:extLst>
  </p:cSld>
  <p:clrMapOvr>
    <a:masterClrMapping/>
  </p:clrMapOvr>
  <p:extLst>
    <p:ext uri="{DCECCB84-F9BA-43D5-87BE-67443E8EF086}">
      <p15:sldGuideLst xmlns:p15="http://schemas.microsoft.com/office/powerpoint/2012/main">
        <p15:guide id="1" orient="horz" pos="2183">
          <p15:clr>
            <a:srgbClr val="FBAE40"/>
          </p15:clr>
        </p15:guide>
        <p15:guide id="2" pos="3613">
          <p15:clr>
            <a:srgbClr val="FBAE40"/>
          </p15:clr>
        </p15:guide>
        <p15:guide id="4" orient="horz" pos="2387">
          <p15:clr>
            <a:srgbClr val="FBAE40"/>
          </p15:clr>
        </p15:guide>
        <p15:guide id="5" pos="4112">
          <p15:clr>
            <a:srgbClr val="FBAE40"/>
          </p15:clr>
        </p15:guide>
        <p15:guide id="6" orient="horz" pos="247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7" name="Footer Placeholder 6">
            <a:extLst>
              <a:ext uri="{FF2B5EF4-FFF2-40B4-BE49-F238E27FC236}">
                <a16:creationId xmlns:a16="http://schemas.microsoft.com/office/drawing/2014/main" id="{55FF7FE1-2126-3C47-AB41-B997D2E01D75}"/>
              </a:ext>
            </a:extLst>
          </p:cNvPr>
          <p:cNvSpPr>
            <a:spLocks noGrp="1"/>
          </p:cNvSpPr>
          <p:nvPr>
            <p:ph type="ftr" sz="quarter" idx="10"/>
          </p:nvPr>
        </p:nvSpPr>
        <p:spPr>
          <a:xfrm>
            <a:off x="1737359" y="6092825"/>
            <a:ext cx="7743191" cy="506124"/>
          </a:xfrm>
        </p:spPr>
        <p:txBody>
          <a:bodyPr/>
          <a:lstStyle/>
          <a:p>
            <a:endParaRPr lang="en-US"/>
          </a:p>
        </p:txBody>
      </p:sp>
      <p:sp>
        <p:nvSpPr>
          <p:cNvPr id="8" name="Slide Number Placeholder 7">
            <a:extLst>
              <a:ext uri="{FF2B5EF4-FFF2-40B4-BE49-F238E27FC236}">
                <a16:creationId xmlns:a16="http://schemas.microsoft.com/office/drawing/2014/main" id="{BF9B613A-2ADE-E446-934D-CF5FA0DB9D17}"/>
              </a:ext>
            </a:extLst>
          </p:cNvPr>
          <p:cNvSpPr>
            <a:spLocks noGrp="1"/>
          </p:cNvSpPr>
          <p:nvPr>
            <p:ph type="sldNum" sz="quarter" idx="11"/>
          </p:nvPr>
        </p:nvSpPr>
        <p:spPr>
          <a:xfrm>
            <a:off x="1355408" y="6233822"/>
            <a:ext cx="308708" cy="365125"/>
          </a:xfrm>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595089855"/>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4" name="Footer Placeholder 3">
            <a:extLst>
              <a:ext uri="{FF2B5EF4-FFF2-40B4-BE49-F238E27FC236}">
                <a16:creationId xmlns:a16="http://schemas.microsoft.com/office/drawing/2014/main" id="{037D8417-E90E-474D-91D0-06A4EB9A6880}"/>
              </a:ext>
            </a:extLst>
          </p:cNvPr>
          <p:cNvSpPr>
            <a:spLocks noGrp="1"/>
          </p:cNvSpPr>
          <p:nvPr>
            <p:ph type="ftr" sz="quarter" idx="10"/>
          </p:nvPr>
        </p:nvSpPr>
        <p:spPr>
          <a:xfrm>
            <a:off x="1739900" y="6092825"/>
            <a:ext cx="7740650" cy="506124"/>
          </a:xfrm>
        </p:spPr>
        <p:txBody>
          <a:bodyPr/>
          <a:lstStyle/>
          <a:p>
            <a:endParaRPr lang="en-US"/>
          </a:p>
        </p:txBody>
      </p:sp>
      <p:sp>
        <p:nvSpPr>
          <p:cNvPr id="6" name="Slide Number Placeholder 5">
            <a:extLst>
              <a:ext uri="{FF2B5EF4-FFF2-40B4-BE49-F238E27FC236}">
                <a16:creationId xmlns:a16="http://schemas.microsoft.com/office/drawing/2014/main" id="{EFF812D2-1AA5-C044-BFA8-EE74A81C8AEA}"/>
              </a:ext>
            </a:extLst>
          </p:cNvPr>
          <p:cNvSpPr>
            <a:spLocks noGrp="1"/>
          </p:cNvSpPr>
          <p:nvPr>
            <p:ph type="sldNum" sz="quarter" idx="11"/>
          </p:nvPr>
        </p:nvSpPr>
        <p:spPr>
          <a:xfrm>
            <a:off x="1355408" y="6233822"/>
            <a:ext cx="308708" cy="365125"/>
          </a:xfrm>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4066975230"/>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49A-4950-674D-9752-BE2C8C310294}"/>
              </a:ext>
            </a:extLst>
          </p:cNvPr>
          <p:cNvSpPr>
            <a:spLocks noGrp="1"/>
          </p:cNvSpPr>
          <p:nvPr>
            <p:ph type="title"/>
          </p:nvPr>
        </p:nvSpPr>
        <p:spPr>
          <a:xfrm>
            <a:off x="623888" y="765175"/>
            <a:ext cx="7019925" cy="2663825"/>
          </a:xfrm>
        </p:spPr>
        <p:txBody>
          <a:bodyPr anchor="b">
            <a:normAutofit/>
          </a:bodyPr>
          <a:lstStyle>
            <a:lvl1pPr>
              <a:defRPr sz="44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8CCE6D8F-2E4C-BE4C-B759-2675C40A8EEB}"/>
              </a:ext>
            </a:extLst>
          </p:cNvPr>
          <p:cNvSpPr>
            <a:spLocks noGrp="1"/>
          </p:cNvSpPr>
          <p:nvPr>
            <p:ph type="body" idx="1"/>
          </p:nvPr>
        </p:nvSpPr>
        <p:spPr>
          <a:xfrm>
            <a:off x="623888" y="3573464"/>
            <a:ext cx="5435600" cy="1570036"/>
          </a:xfrm>
          <a:prstGeom prst="rect">
            <a:avLst/>
          </a:prstGeom>
        </p:spPr>
        <p:txBody>
          <a:bodyPr>
            <a:normAutofit/>
          </a:bodyPr>
          <a:lstStyle>
            <a:lvl1pPr marL="0" indent="0">
              <a:buNone/>
              <a:defRPr sz="20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95F511AF-FB02-6C4E-B6AC-276957B6E6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23888" y="5981414"/>
            <a:ext cx="543211" cy="543211"/>
          </a:xfrm>
          <a:prstGeom prst="rect">
            <a:avLst/>
          </a:prstGeom>
        </p:spPr>
      </p:pic>
      <p:sp>
        <p:nvSpPr>
          <p:cNvPr id="4" name="Footer Placeholder 3">
            <a:extLst>
              <a:ext uri="{FF2B5EF4-FFF2-40B4-BE49-F238E27FC236}">
                <a16:creationId xmlns:a16="http://schemas.microsoft.com/office/drawing/2014/main" id="{C739429B-0815-734A-8FD7-8F85BDD1CC4C}"/>
              </a:ext>
            </a:extLst>
          </p:cNvPr>
          <p:cNvSpPr>
            <a:spLocks noGrp="1"/>
          </p:cNvSpPr>
          <p:nvPr>
            <p:ph type="ftr" sz="quarter" idx="10"/>
          </p:nvPr>
        </p:nvSpPr>
        <p:spPr>
          <a:xfrm>
            <a:off x="1739900" y="6092825"/>
            <a:ext cx="7740650" cy="506124"/>
          </a:xfrm>
        </p:spPr>
        <p:txBody>
          <a:bodyPr/>
          <a:lstStyle/>
          <a:p>
            <a:endParaRPr lang="en-US"/>
          </a:p>
        </p:txBody>
      </p:sp>
      <p:sp>
        <p:nvSpPr>
          <p:cNvPr id="6" name="Slide Number Placeholder 5">
            <a:extLst>
              <a:ext uri="{FF2B5EF4-FFF2-40B4-BE49-F238E27FC236}">
                <a16:creationId xmlns:a16="http://schemas.microsoft.com/office/drawing/2014/main" id="{1E23907E-F541-464D-B545-E0EEF784D6AD}"/>
              </a:ext>
            </a:extLst>
          </p:cNvPr>
          <p:cNvSpPr>
            <a:spLocks noGrp="1"/>
          </p:cNvSpPr>
          <p:nvPr>
            <p:ph type="sldNum" sz="quarter" idx="11"/>
          </p:nvPr>
        </p:nvSpPr>
        <p:spPr>
          <a:xfrm>
            <a:off x="1353171" y="6233824"/>
            <a:ext cx="308708" cy="365125"/>
          </a:xfrm>
        </p:spPr>
        <p:txBody>
          <a:bodyPr/>
          <a:lstStyle>
            <a:lvl1pPr>
              <a:defRPr>
                <a:solidFill>
                  <a:schemeClr val="accent2"/>
                </a:solidFill>
              </a:defRPr>
            </a:lvl1pPr>
          </a:lstStyle>
          <a:p>
            <a:fld id="{7AF8E309-D608-654D-B811-6A2C46C88181}" type="slidenum">
              <a:rPr lang="en-US" smtClean="0"/>
              <a:pPr/>
              <a:t>‹#›</a:t>
            </a:fld>
            <a:endParaRPr lang="en-US"/>
          </a:p>
        </p:txBody>
      </p:sp>
    </p:spTree>
    <p:extLst>
      <p:ext uri="{BB962C8B-B14F-4D97-AF65-F5344CB8AC3E}">
        <p14:creationId xmlns:p14="http://schemas.microsoft.com/office/powerpoint/2010/main" val="1675400173"/>
      </p:ext>
    </p:extLst>
  </p:cSld>
  <p:clrMapOvr>
    <a:masterClrMapping/>
  </p:clrMapOvr>
  <p:extLst>
    <p:ext uri="{DCECCB84-F9BA-43D5-87BE-67443E8EF086}">
      <p15:sldGuideLst xmlns:p15="http://schemas.microsoft.com/office/powerpoint/2012/main">
        <p15:guide id="3" orient="horz" pos="2160">
          <p15:clr>
            <a:srgbClr val="FBAE40"/>
          </p15:clr>
        </p15:guide>
        <p15:guide id="6" orient="horz" pos="2251">
          <p15:clr>
            <a:srgbClr val="FBAE40"/>
          </p15:clr>
        </p15:guide>
        <p15:guide id="7" orient="horz" pos="482">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10908000"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00519785"/>
      </p:ext>
    </p:extLst>
  </p:cSld>
  <p:clrMapOvr>
    <a:masterClrMapping/>
  </p:clrMapOvr>
  <p:extLst>
    <p:ext uri="{DCECCB84-F9BA-43D5-87BE-67443E8EF086}">
      <p15:sldGuideLst xmlns:p15="http://schemas.microsoft.com/office/powerpoint/2012/main">
        <p15:guide id="1" pos="3840">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40000"/>
            <a:ext cx="5328738"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
        <p:nvSpPr>
          <p:cNvPr id="6" name="Content Placeholder 13">
            <a:extLst>
              <a:ext uri="{FF2B5EF4-FFF2-40B4-BE49-F238E27FC236}">
                <a16:creationId xmlns:a16="http://schemas.microsoft.com/office/drawing/2014/main" id="{963BAD92-7271-482B-BD00-E9C6A48DFC19}"/>
              </a:ext>
            </a:extLst>
          </p:cNvPr>
          <p:cNvSpPr>
            <a:spLocks noGrp="1"/>
          </p:cNvSpPr>
          <p:nvPr>
            <p:ph sz="quarter" idx="17"/>
          </p:nvPr>
        </p:nvSpPr>
        <p:spPr>
          <a:xfrm>
            <a:off x="6203399" y="1440000"/>
            <a:ext cx="5328738" cy="4643437"/>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9224286"/>
      </p:ext>
    </p:extLst>
  </p:cSld>
  <p:clrMapOvr>
    <a:masterClrMapping/>
  </p:clrMapOvr>
  <p:extLst>
    <p:ext uri="{DCECCB84-F9BA-43D5-87BE-67443E8EF086}">
      <p15:sldGuideLst xmlns:p15="http://schemas.microsoft.com/office/powerpoint/2012/main">
        <p15:guide id="1" pos="3908">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2800" y="1440000"/>
            <a:ext cx="1090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Content Placeholder 6">
            <a:extLst>
              <a:ext uri="{FF2B5EF4-FFF2-40B4-BE49-F238E27FC236}">
                <a16:creationId xmlns:a16="http://schemas.microsoft.com/office/drawing/2014/main" id="{D401E156-3E7F-2047-94FE-2E86D5D9BFB9}"/>
              </a:ext>
            </a:extLst>
          </p:cNvPr>
          <p:cNvSpPr>
            <a:spLocks noGrp="1"/>
          </p:cNvSpPr>
          <p:nvPr>
            <p:ph sz="quarter" idx="14"/>
          </p:nvPr>
        </p:nvSpPr>
        <p:spPr>
          <a:xfrm>
            <a:off x="622800" y="1989138"/>
            <a:ext cx="10908000" cy="4103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C51A4BB6-0165-3B43-B292-DADDDDD579E0}"/>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1BE2E9E4-866D-8848-9670-A8A0A19AAAC9}"/>
              </a:ext>
            </a:extLst>
          </p:cNvPr>
          <p:cNvSpPr>
            <a:spLocks noGrp="1"/>
          </p:cNvSpPr>
          <p:nvPr>
            <p:ph type="sldNum" sz="quarter" idx="16"/>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1410162390"/>
      </p:ext>
    </p:extLst>
  </p:cSld>
  <p:clrMapOvr>
    <a:masterClrMapping/>
  </p:clrMapOvr>
  <p:extLst>
    <p:ext uri="{DCECCB84-F9BA-43D5-87BE-67443E8EF086}">
      <p15:sldGuideLst xmlns:p15="http://schemas.microsoft.com/office/powerpoint/2012/main">
        <p15:guide id="1" pos="7265">
          <p15:clr>
            <a:srgbClr val="FBAE40"/>
          </p15:clr>
        </p15:guide>
        <p15:guide id="2" orient="horz" pos="1185">
          <p15:clr>
            <a:srgbClr val="FBAE40"/>
          </p15:clr>
        </p15:guide>
        <p15:guide id="3" orient="horz" pos="822">
          <p15:clr>
            <a:srgbClr val="FBAE40"/>
          </p15:clr>
        </p15:guide>
        <p15:guide id="4" pos="6017">
          <p15:clr>
            <a:srgbClr val="FBAE40"/>
          </p15:clr>
        </p15:guide>
        <p15:guide id="5" orient="horz" pos="1253">
          <p15:clr>
            <a:srgbClr val="FBAE40"/>
          </p15:clr>
        </p15:guide>
        <p15:guide id="6" pos="3749">
          <p15:clr>
            <a:srgbClr val="FBAE40"/>
          </p15:clr>
        </p15:guide>
        <p15:guide id="7" pos="39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2486" y="610992"/>
            <a:ext cx="5161377" cy="3120280"/>
          </a:xfrm>
        </p:spPr>
        <p:txBody>
          <a:bodyPr anchor="b"/>
          <a:lstStyle>
            <a:lvl1pPr algn="l">
              <a:defRPr sz="4800"/>
            </a:lvl1pPr>
          </a:lstStyle>
          <a:p>
            <a:r>
              <a:rPr lang="en-CA" noProof="0"/>
              <a:t>Click to edit Master title style</a:t>
            </a:r>
          </a:p>
        </p:txBody>
      </p:sp>
      <p:sp>
        <p:nvSpPr>
          <p:cNvPr id="3" name="Subtitle 2"/>
          <p:cNvSpPr>
            <a:spLocks noGrp="1"/>
          </p:cNvSpPr>
          <p:nvPr>
            <p:ph type="subTitle" idx="1"/>
          </p:nvPr>
        </p:nvSpPr>
        <p:spPr>
          <a:xfrm>
            <a:off x="6682486" y="3791943"/>
            <a:ext cx="5161377" cy="2564410"/>
          </a:xfrm>
        </p:spPr>
        <p:txBody>
          <a:bodyPr/>
          <a:lstStyle>
            <a:lvl1pPr marL="0" indent="0" algn="l">
              <a:buNone/>
              <a:defRPr sz="2400"/>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5" name="Text Placeholder 6">
            <a:extLst>
              <a:ext uri="{FF2B5EF4-FFF2-40B4-BE49-F238E27FC236}">
                <a16:creationId xmlns:a16="http://schemas.microsoft.com/office/drawing/2014/main" id="{B6F64966-A55B-767F-B3EB-07F6680A22ED}"/>
              </a:ext>
            </a:extLst>
          </p:cNvPr>
          <p:cNvSpPr>
            <a:spLocks noGrp="1"/>
          </p:cNvSpPr>
          <p:nvPr>
            <p:ph type="body" sz="quarter" idx="13" hasCustomPrompt="1"/>
          </p:nvPr>
        </p:nvSpPr>
        <p:spPr>
          <a:xfrm>
            <a:off x="778935" y="6356351"/>
            <a:ext cx="5161378"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2964143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E32-61C7-0570-5FE7-377D54EC39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8A8C9-02FD-3F62-DDEF-2D982DE72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4C8D4-060E-3714-0055-03AB36F55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0A641-85D4-E56A-F74B-17CAABA11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18A57-1C9C-941D-DC54-71060D8A5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F3890-5C24-8BFE-5922-47388A4CEB49}"/>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8" name="Footer Placeholder 7">
            <a:extLst>
              <a:ext uri="{FF2B5EF4-FFF2-40B4-BE49-F238E27FC236}">
                <a16:creationId xmlns:a16="http://schemas.microsoft.com/office/drawing/2014/main" id="{4E6CE5C9-8213-28E0-DA13-0890F2266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8FBE91-4279-07DE-C732-8E5926DCC9B8}"/>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4930814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and Subhead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40000"/>
            <a:ext cx="532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6205188" y="1440000"/>
            <a:ext cx="53280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89137"/>
            <a:ext cx="5328000" cy="410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6205538" y="1989130"/>
            <a:ext cx="5327650" cy="4103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1879210"/>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guide id="5" pos="3908">
          <p15:clr>
            <a:srgbClr val="FBAE40"/>
          </p15:clr>
        </p15:guide>
        <p15:guide id="6" pos="3749">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1 Subtitle Layout">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7954788" y="1440000"/>
            <a:ext cx="3578400" cy="447674"/>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6" y="1440000"/>
            <a:ext cx="7200000" cy="4659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7954788" y="1989138"/>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3133472"/>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2 Subtitle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3888" y="1440000"/>
            <a:ext cx="35784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89137"/>
            <a:ext cx="3578400" cy="4104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4333188" y="1440000"/>
            <a:ext cx="7200000" cy="4668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06514700"/>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3887" y="1440000"/>
            <a:ext cx="3578400"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4296228" y="1440000"/>
            <a:ext cx="3578400" cy="433525"/>
          </a:xfrm>
          <a:prstGeom prst="rect">
            <a:avLst/>
          </a:prstGeom>
        </p:spPr>
        <p:txBody>
          <a:bodyPr anchor="t">
            <a:noAutofit/>
          </a:bodyPr>
          <a:lstStyle>
            <a:lvl1pPr marL="0" indent="0">
              <a:lnSpc>
                <a:spcPct val="90000"/>
              </a:lnSpc>
              <a:spcBef>
                <a:spcPts val="0"/>
              </a:spcBef>
              <a:buNone/>
              <a:defRPr sz="2000" b="1">
                <a:solidFill>
                  <a:schemeClr val="accent2"/>
                </a:solidFill>
              </a:defRPr>
            </a:lvl1pPr>
          </a:lstStyle>
          <a:p>
            <a:pPr lvl="0"/>
            <a:r>
              <a:rPr lang="en-US"/>
              <a:t>Subhead Edit Master text</a:t>
            </a:r>
          </a:p>
          <a:p>
            <a:pPr lvl="0"/>
            <a:endParaRPr lang="en-US"/>
          </a:p>
        </p:txBody>
      </p:sp>
      <p:sp>
        <p:nvSpPr>
          <p:cNvPr id="18" name="Text Placeholder 8">
            <a:extLst>
              <a:ext uri="{FF2B5EF4-FFF2-40B4-BE49-F238E27FC236}">
                <a16:creationId xmlns:a16="http://schemas.microsoft.com/office/drawing/2014/main" id="{8CCCC089-50D0-47A1-BC64-3ED47F4C85C4}"/>
              </a:ext>
            </a:extLst>
          </p:cNvPr>
          <p:cNvSpPr>
            <a:spLocks noGrp="1"/>
          </p:cNvSpPr>
          <p:nvPr>
            <p:ph type="body" sz="quarter" idx="18" hasCustomPrompt="1"/>
          </p:nvPr>
        </p:nvSpPr>
        <p:spPr>
          <a:xfrm>
            <a:off x="7954944" y="1440000"/>
            <a:ext cx="3578400" cy="432000"/>
          </a:xfrm>
          <a:prstGeom prst="rect">
            <a:avLst/>
          </a:prstGeom>
        </p:spPr>
        <p:txBody>
          <a:bodyPr anchor="t">
            <a:noAutofit/>
          </a:bodyPr>
          <a:lstStyle>
            <a:lvl1pPr marL="0" indent="0">
              <a:lnSpc>
                <a:spcPct val="90000"/>
              </a:lnSpc>
              <a:spcBef>
                <a:spcPts val="0"/>
              </a:spcBef>
              <a:buNone/>
              <a:defRPr sz="2000" b="1">
                <a:solidFill>
                  <a:schemeClr val="accent4"/>
                </a:solidFill>
              </a:defRPr>
            </a:lvl1pPr>
          </a:lstStyle>
          <a:p>
            <a:pPr lvl="0"/>
            <a:r>
              <a:rPr lang="en-US"/>
              <a:t>Subhead Edit Master text</a:t>
            </a:r>
          </a:p>
          <a:p>
            <a:pPr lvl="0"/>
            <a:endParaRPr lang="en-US"/>
          </a:p>
        </p:txBody>
      </p:sp>
      <p:sp>
        <p:nvSpPr>
          <p:cNvPr id="4" name="Title 3">
            <a:extLst>
              <a:ext uri="{FF2B5EF4-FFF2-40B4-BE49-F238E27FC236}">
                <a16:creationId xmlns:a16="http://schemas.microsoft.com/office/drawing/2014/main" id="{EE2B33CB-1984-624E-B400-7FD8499AEAF7}"/>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989137"/>
            <a:ext cx="3578225"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4296228" y="1989137"/>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D909D41A-2F35-324E-88B7-BBC8B0EF4384}"/>
              </a:ext>
            </a:extLst>
          </p:cNvPr>
          <p:cNvSpPr>
            <a:spLocks noGrp="1"/>
          </p:cNvSpPr>
          <p:nvPr>
            <p:ph sz="quarter" idx="21"/>
          </p:nvPr>
        </p:nvSpPr>
        <p:spPr>
          <a:xfrm>
            <a:off x="7954943" y="1989137"/>
            <a:ext cx="3578400" cy="410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85CC1777-5844-EF45-8A57-7DE3B92E8A71}"/>
              </a:ext>
            </a:extLst>
          </p:cNvPr>
          <p:cNvSpPr>
            <a:spLocks noGrp="1"/>
          </p:cNvSpPr>
          <p:nvPr>
            <p:ph type="ftr" sz="quarter" idx="22"/>
          </p:nvPr>
        </p:nvSpPr>
        <p:spPr/>
        <p:txBody>
          <a:bodyPr/>
          <a:lstStyle/>
          <a:p>
            <a:endParaRPr lang="en-US"/>
          </a:p>
        </p:txBody>
      </p:sp>
      <p:sp>
        <p:nvSpPr>
          <p:cNvPr id="15" name="Slide Number Placeholder 14">
            <a:extLst>
              <a:ext uri="{FF2B5EF4-FFF2-40B4-BE49-F238E27FC236}">
                <a16:creationId xmlns:a16="http://schemas.microsoft.com/office/drawing/2014/main" id="{F5F89E0B-0439-8148-9DAA-CD37FB1285DB}"/>
              </a:ext>
            </a:extLst>
          </p:cNvPr>
          <p:cNvSpPr>
            <a:spLocks noGrp="1"/>
          </p:cNvSpPr>
          <p:nvPr>
            <p:ph type="sldNum" sz="quarter" idx="23"/>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453518777"/>
      </p:ext>
    </p:extLst>
  </p:cSld>
  <p:clrMapOvr>
    <a:masterClrMapping/>
  </p:clrMapOvr>
  <p:extLst>
    <p:ext uri="{DCECCB84-F9BA-43D5-87BE-67443E8EF086}">
      <p15:sldGuideLst xmlns:p15="http://schemas.microsoft.com/office/powerpoint/2012/main">
        <p15:guide id="1" orient="horz" pos="822">
          <p15:clr>
            <a:srgbClr val="FBAE40"/>
          </p15:clr>
        </p15:guide>
        <p15:guide id="2" orient="horz" pos="1094">
          <p15:clr>
            <a:srgbClr val="FBAE40"/>
          </p15:clr>
        </p15:guide>
        <p15:guide id="3" pos="7265">
          <p15:clr>
            <a:srgbClr val="FBAE40"/>
          </p15:clr>
        </p15:guide>
        <p15:guide id="4" pos="6017">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Subtitled Rows">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C4B7CCBA-C3EF-4873-9EE9-066327A56C68}"/>
              </a:ext>
            </a:extLst>
          </p:cNvPr>
          <p:cNvSpPr>
            <a:spLocks noGrp="1"/>
          </p:cNvSpPr>
          <p:nvPr>
            <p:ph type="body" sz="quarter" idx="13" hasCustomPrompt="1"/>
          </p:nvPr>
        </p:nvSpPr>
        <p:spPr>
          <a:xfrm>
            <a:off x="622676" y="1440000"/>
            <a:ext cx="9518819" cy="432000"/>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a:t>
            </a:r>
          </a:p>
        </p:txBody>
      </p:sp>
      <p:sp>
        <p:nvSpPr>
          <p:cNvPr id="17" name="Text Placeholder 8">
            <a:extLst>
              <a:ext uri="{FF2B5EF4-FFF2-40B4-BE49-F238E27FC236}">
                <a16:creationId xmlns:a16="http://schemas.microsoft.com/office/drawing/2014/main" id="{782FB108-F9DB-4563-B629-3B6DDB8B9673}"/>
              </a:ext>
            </a:extLst>
          </p:cNvPr>
          <p:cNvSpPr>
            <a:spLocks noGrp="1"/>
          </p:cNvSpPr>
          <p:nvPr>
            <p:ph type="body" sz="quarter" idx="17" hasCustomPrompt="1"/>
          </p:nvPr>
        </p:nvSpPr>
        <p:spPr>
          <a:xfrm>
            <a:off x="623887" y="3818760"/>
            <a:ext cx="10909300" cy="433525"/>
          </a:xfrm>
          <a:prstGeom prst="rect">
            <a:avLst/>
          </a:prstGeom>
        </p:spPr>
        <p:txBody>
          <a:bodyPr anchor="t">
            <a:noAutofit/>
          </a:bodyPr>
          <a:lstStyle>
            <a:lvl1pPr marL="0" indent="0">
              <a:lnSpc>
                <a:spcPct val="90000"/>
              </a:lnSpc>
              <a:spcBef>
                <a:spcPts val="0"/>
              </a:spcBef>
              <a:buNone/>
              <a:defRPr sz="2000" b="1">
                <a:solidFill>
                  <a:schemeClr val="accent2"/>
                </a:solidFill>
              </a:defRPr>
            </a:lvl1pPr>
          </a:lstStyle>
          <a:p>
            <a:pPr lvl="0"/>
            <a:r>
              <a:rPr lang="en-US"/>
              <a:t>Subhead Edit Master text</a:t>
            </a:r>
          </a:p>
        </p:txBody>
      </p:sp>
      <p:sp>
        <p:nvSpPr>
          <p:cNvPr id="4" name="Title 3">
            <a:extLst>
              <a:ext uri="{FF2B5EF4-FFF2-40B4-BE49-F238E27FC236}">
                <a16:creationId xmlns:a16="http://schemas.microsoft.com/office/drawing/2014/main" id="{EE2B33CB-1984-624E-B400-7FD8499AEAF7}"/>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55B565F1-3967-6343-85D1-110E53F38DB3}"/>
              </a:ext>
            </a:extLst>
          </p:cNvPr>
          <p:cNvSpPr>
            <a:spLocks noGrp="1"/>
          </p:cNvSpPr>
          <p:nvPr>
            <p:ph sz="quarter" idx="19"/>
          </p:nvPr>
        </p:nvSpPr>
        <p:spPr>
          <a:xfrm>
            <a:off x="623887" y="1876197"/>
            <a:ext cx="10909301" cy="1818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26D8FC6B-E0AC-474E-817A-E0A1933B8653}"/>
              </a:ext>
            </a:extLst>
          </p:cNvPr>
          <p:cNvSpPr>
            <a:spLocks noGrp="1"/>
          </p:cNvSpPr>
          <p:nvPr>
            <p:ph sz="quarter" idx="20"/>
          </p:nvPr>
        </p:nvSpPr>
        <p:spPr>
          <a:xfrm>
            <a:off x="622676" y="4270149"/>
            <a:ext cx="10910511" cy="181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85CC1777-5844-EF45-8A57-7DE3B92E8A71}"/>
              </a:ext>
            </a:extLst>
          </p:cNvPr>
          <p:cNvSpPr>
            <a:spLocks noGrp="1"/>
          </p:cNvSpPr>
          <p:nvPr>
            <p:ph type="ftr" sz="quarter" idx="22"/>
          </p:nvPr>
        </p:nvSpPr>
        <p:spPr/>
        <p:txBody>
          <a:bodyPr/>
          <a:lstStyle/>
          <a:p>
            <a:endParaRPr lang="en-US"/>
          </a:p>
        </p:txBody>
      </p:sp>
      <p:sp>
        <p:nvSpPr>
          <p:cNvPr id="15" name="Slide Number Placeholder 14">
            <a:extLst>
              <a:ext uri="{FF2B5EF4-FFF2-40B4-BE49-F238E27FC236}">
                <a16:creationId xmlns:a16="http://schemas.microsoft.com/office/drawing/2014/main" id="{F5F89E0B-0439-8148-9DAA-CD37FB1285DB}"/>
              </a:ext>
            </a:extLst>
          </p:cNvPr>
          <p:cNvSpPr>
            <a:spLocks noGrp="1"/>
          </p:cNvSpPr>
          <p:nvPr>
            <p:ph type="sldNum" sz="quarter" idx="23"/>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293415721"/>
      </p:ext>
    </p:extLst>
  </p:cSld>
  <p:clrMapOvr>
    <a:masterClrMapping/>
  </p:clrMapOvr>
  <p:extLst>
    <p:ext uri="{DCECCB84-F9BA-43D5-87BE-67443E8EF086}">
      <p15:sldGuideLst xmlns:p15="http://schemas.microsoft.com/office/powerpoint/2012/main">
        <p15:guide id="1" orient="horz" pos="822">
          <p15:clr>
            <a:srgbClr val="FBAE40"/>
          </p15:clr>
        </p15:guide>
        <p15:guide id="2" orient="horz" pos="1094">
          <p15:clr>
            <a:srgbClr val="FBAE40"/>
          </p15:clr>
        </p15:guide>
        <p15:guide id="3" pos="7265">
          <p15:clr>
            <a:srgbClr val="FBAE40"/>
          </p15:clr>
        </p15:guide>
        <p15:guide id="4" pos="6017">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2C46A-DA2C-5241-8E5C-B9618D92A6D6}"/>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2F03DB8F-A836-D348-8DB8-8603306A0FA4}"/>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5587BB3D-57BC-634F-AC75-6B1C11B1DAF5}"/>
              </a:ext>
            </a:extLst>
          </p:cNvPr>
          <p:cNvSpPr>
            <a:spLocks noGrp="1"/>
          </p:cNvSpPr>
          <p:nvPr>
            <p:ph type="sldNum" sz="quarter" idx="11"/>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1395623700"/>
      </p:ext>
    </p:extLst>
  </p:cSld>
  <p:clrMapOvr>
    <a:masterClrMapping/>
  </p:clrMapOvr>
  <p:extLst>
    <p:ext uri="{DCECCB84-F9BA-43D5-87BE-67443E8EF086}">
      <p15:sldGuideLst xmlns:p15="http://schemas.microsoft.com/office/powerpoint/2012/main">
        <p15:guide id="1" pos="601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74EAA05-443F-42B3-AFFA-02448A7C3A87}"/>
              </a:ext>
            </a:extLst>
          </p:cNvPr>
          <p:cNvSpPr>
            <a:spLocks noGrp="1"/>
          </p:cNvSpPr>
          <p:nvPr>
            <p:ph type="body" sz="quarter" idx="13" hasCustomPrompt="1"/>
          </p:nvPr>
        </p:nvSpPr>
        <p:spPr>
          <a:xfrm>
            <a:off x="625188" y="1440000"/>
            <a:ext cx="10908000" cy="432000"/>
          </a:xfrm>
          <a:prstGeom prst="rect">
            <a:avLst/>
          </a:prstGeom>
        </p:spPr>
        <p:txBody>
          <a:bodyPr anchor="t">
            <a:noAutofit/>
          </a:bodyPr>
          <a:lstStyle>
            <a:lvl1pPr marL="0" indent="0">
              <a:lnSpc>
                <a:spcPct val="90000"/>
              </a:lnSpc>
              <a:spcBef>
                <a:spcPts val="0"/>
              </a:spcBef>
              <a:buNone/>
              <a:defRPr sz="2000" b="1" spc="0">
                <a:solidFill>
                  <a:schemeClr val="accent1"/>
                </a:solidFill>
              </a:defRPr>
            </a:lvl1pPr>
          </a:lstStyle>
          <a:p>
            <a:pPr lvl="0"/>
            <a:r>
              <a:rPr lang="en-US"/>
              <a:t>Subhead Edit Master text styles</a:t>
            </a:r>
          </a:p>
        </p:txBody>
      </p:sp>
      <p:sp>
        <p:nvSpPr>
          <p:cNvPr id="8" name="Title 7">
            <a:extLst>
              <a:ext uri="{FF2B5EF4-FFF2-40B4-BE49-F238E27FC236}">
                <a16:creationId xmlns:a16="http://schemas.microsoft.com/office/drawing/2014/main" id="{0F149D46-0D0C-3C46-AE34-97763977AB32}"/>
              </a:ext>
            </a:extLst>
          </p:cNvPr>
          <p:cNvSpPr>
            <a:spLocks noGrp="1"/>
          </p:cNvSpPr>
          <p:nvPr>
            <p:ph type="title"/>
          </p:nvPr>
        </p:nvSpPr>
        <p:spPr/>
        <p:txBody>
          <a:bodyPr/>
          <a:lstStyle/>
          <a:p>
            <a:r>
              <a:rPr lang="en-US"/>
              <a:t>Click to edit Master title style</a:t>
            </a:r>
            <a:endParaRPr lang="en-GB"/>
          </a:p>
        </p:txBody>
      </p:sp>
      <p:sp>
        <p:nvSpPr>
          <p:cNvPr id="9" name="Footer Placeholder 8">
            <a:extLst>
              <a:ext uri="{FF2B5EF4-FFF2-40B4-BE49-F238E27FC236}">
                <a16:creationId xmlns:a16="http://schemas.microsoft.com/office/drawing/2014/main" id="{C51A4BB6-0165-3B43-B292-DADDDDD579E0}"/>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1BE2E9E4-866D-8848-9670-A8A0A19AAAC9}"/>
              </a:ext>
            </a:extLst>
          </p:cNvPr>
          <p:cNvSpPr>
            <a:spLocks noGrp="1"/>
          </p:cNvSpPr>
          <p:nvPr>
            <p:ph type="sldNum" sz="quarter" idx="16"/>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398163888"/>
      </p:ext>
    </p:extLst>
  </p:cSld>
  <p:clrMapOvr>
    <a:masterClrMapping/>
  </p:clrMapOvr>
  <p:extLst>
    <p:ext uri="{DCECCB84-F9BA-43D5-87BE-67443E8EF086}">
      <p15:sldGuideLst xmlns:p15="http://schemas.microsoft.com/office/powerpoint/2012/main">
        <p15:guide id="1" pos="7265">
          <p15:clr>
            <a:srgbClr val="FBAE40"/>
          </p15:clr>
        </p15:guide>
        <p15:guide id="2" orient="horz" pos="1185">
          <p15:clr>
            <a:srgbClr val="FBAE40"/>
          </p15:clr>
        </p15:guide>
        <p15:guide id="3" orient="horz" pos="822">
          <p15:clr>
            <a:srgbClr val="FBAE40"/>
          </p15:clr>
        </p15:guide>
        <p15:guide id="4" pos="601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12C5E1-8F3A-2A49-9FD0-05ADEBF85B9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6A43F5C2-75F1-354C-BF82-30619F3D429D}"/>
              </a:ext>
            </a:extLst>
          </p:cNvPr>
          <p:cNvSpPr>
            <a:spLocks noGrp="1"/>
          </p:cNvSpPr>
          <p:nvPr>
            <p:ph type="sldNum" sz="quarter" idx="11"/>
          </p:nvPr>
        </p:nvSpPr>
        <p:spPr/>
        <p:txBody>
          <a:bodyPr/>
          <a:lstStyle/>
          <a:p>
            <a:fld id="{7AF8E309-D608-654D-B811-6A2C46C88181}" type="slidenum">
              <a:rPr lang="en-US" smtClean="0"/>
              <a:pPr/>
              <a:t>‹#›</a:t>
            </a:fld>
            <a:endParaRPr lang="en-US"/>
          </a:p>
        </p:txBody>
      </p:sp>
    </p:spTree>
    <p:extLst>
      <p:ext uri="{BB962C8B-B14F-4D97-AF65-F5344CB8AC3E}">
        <p14:creationId xmlns:p14="http://schemas.microsoft.com/office/powerpoint/2010/main" val="37455522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CB2C45-18B3-3042-A5CF-6A66F7BCC555}"/>
              </a:ext>
            </a:extLst>
          </p:cNvPr>
          <p:cNvSpPr>
            <a:spLocks noGrp="1"/>
          </p:cNvSpPr>
          <p:nvPr>
            <p:ph type="body" sz="half" idx="2"/>
          </p:nvPr>
        </p:nvSpPr>
        <p:spPr>
          <a:xfrm>
            <a:off x="623888" y="2334636"/>
            <a:ext cx="4148137" cy="353435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756D13E-E701-1E4C-98BC-87A44DCB8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807A2-12AB-E54B-85C2-BCE37D7AC6F9}"/>
              </a:ext>
            </a:extLst>
          </p:cNvPr>
          <p:cNvSpPr>
            <a:spLocks noGrp="1"/>
          </p:cNvSpPr>
          <p:nvPr>
            <p:ph type="sldNum" sz="quarter" idx="12"/>
          </p:nvPr>
        </p:nvSpPr>
        <p:spPr/>
        <p:txBody>
          <a:bodyPr/>
          <a:lstStyle/>
          <a:p>
            <a:fld id="{7AF8E309-D608-654D-B811-6A2C46C88181}" type="slidenum">
              <a:rPr lang="en-US" smtClean="0"/>
              <a:pPr/>
              <a:t>‹#›</a:t>
            </a:fld>
            <a:endParaRPr lang="en-US"/>
          </a:p>
        </p:txBody>
      </p:sp>
      <p:sp>
        <p:nvSpPr>
          <p:cNvPr id="8" name="Content Placeholder 7">
            <a:extLst>
              <a:ext uri="{FF2B5EF4-FFF2-40B4-BE49-F238E27FC236}">
                <a16:creationId xmlns:a16="http://schemas.microsoft.com/office/drawing/2014/main" id="{FA0C8BE5-281B-3E4A-942E-9EB6F37146D2}"/>
              </a:ext>
            </a:extLst>
          </p:cNvPr>
          <p:cNvSpPr>
            <a:spLocks noGrp="1"/>
          </p:cNvSpPr>
          <p:nvPr>
            <p:ph sz="quarter" idx="13"/>
          </p:nvPr>
        </p:nvSpPr>
        <p:spPr>
          <a:xfrm>
            <a:off x="4935538" y="1304925"/>
            <a:ext cx="6597650" cy="4564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D6F1D3DC-6D62-8448-B1C2-1B638C0D61AE}"/>
              </a:ext>
            </a:extLst>
          </p:cNvPr>
          <p:cNvSpPr>
            <a:spLocks noGrp="1"/>
          </p:cNvSpPr>
          <p:nvPr>
            <p:ph type="title"/>
          </p:nvPr>
        </p:nvSpPr>
        <p:spPr>
          <a:xfrm>
            <a:off x="623888" y="1304922"/>
            <a:ext cx="4148137" cy="1029715"/>
          </a:xfrm>
        </p:spPr>
        <p:txBody>
          <a:bodyPr/>
          <a:lstStyle/>
          <a:p>
            <a:r>
              <a:rPr lang="en-US"/>
              <a:t>Click to edit Master title style</a:t>
            </a:r>
            <a:endParaRPr lang="en-GB"/>
          </a:p>
        </p:txBody>
      </p:sp>
    </p:spTree>
    <p:extLst>
      <p:ext uri="{BB962C8B-B14F-4D97-AF65-F5344CB8AC3E}">
        <p14:creationId xmlns:p14="http://schemas.microsoft.com/office/powerpoint/2010/main" val="16282562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7F4531-5352-DE42-8415-DAD1C0278706}"/>
              </a:ext>
            </a:extLst>
          </p:cNvPr>
          <p:cNvSpPr>
            <a:spLocks noGrp="1"/>
          </p:cNvSpPr>
          <p:nvPr>
            <p:ph type="pic" idx="1"/>
          </p:nvPr>
        </p:nvSpPr>
        <p:spPr>
          <a:xfrm>
            <a:off x="4987047" y="1717996"/>
            <a:ext cx="6546141" cy="41445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03280F3-4E7F-A041-873D-E7400E024CA6}"/>
              </a:ext>
            </a:extLst>
          </p:cNvPr>
          <p:cNvSpPr>
            <a:spLocks noGrp="1"/>
          </p:cNvSpPr>
          <p:nvPr>
            <p:ph type="body" sz="half" idx="2"/>
          </p:nvPr>
        </p:nvSpPr>
        <p:spPr>
          <a:xfrm>
            <a:off x="836612" y="1717996"/>
            <a:ext cx="3932237" cy="414454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251CEBF-4E3A-CC4E-A3E4-BDA3B822C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F0A48-7A45-8B4E-AA7B-1BDADFEA37B5}"/>
              </a:ext>
            </a:extLst>
          </p:cNvPr>
          <p:cNvSpPr>
            <a:spLocks noGrp="1"/>
          </p:cNvSpPr>
          <p:nvPr>
            <p:ph type="sldNum" sz="quarter" idx="12"/>
          </p:nvPr>
        </p:nvSpPr>
        <p:spPr/>
        <p:txBody>
          <a:bodyPr/>
          <a:lstStyle/>
          <a:p>
            <a:fld id="{7AF8E309-D608-654D-B811-6A2C46C88181}" type="slidenum">
              <a:rPr lang="en-US" smtClean="0"/>
              <a:pPr/>
              <a:t>‹#›</a:t>
            </a:fld>
            <a:endParaRPr lang="en-US"/>
          </a:p>
        </p:txBody>
      </p:sp>
      <p:sp>
        <p:nvSpPr>
          <p:cNvPr id="5" name="Title 4">
            <a:extLst>
              <a:ext uri="{FF2B5EF4-FFF2-40B4-BE49-F238E27FC236}">
                <a16:creationId xmlns:a16="http://schemas.microsoft.com/office/drawing/2014/main" id="{5685ED34-1025-9D49-AE9C-AFA70BFC4D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4790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A3535-3BB5-7B37-DAF1-C2807E5EF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AB833-2BD1-E0EE-A2FB-45D4C531DE50}"/>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4" name="Footer Placeholder 3">
            <a:extLst>
              <a:ext uri="{FF2B5EF4-FFF2-40B4-BE49-F238E27FC236}">
                <a16:creationId xmlns:a16="http://schemas.microsoft.com/office/drawing/2014/main" id="{1DFE8EAA-F263-2D1B-B0DD-BCBFBF79F5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8BCE1-37CF-32F3-C2FF-07A9F03BB5BD}"/>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2735942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P PILLAR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399" y="1738312"/>
            <a:ext cx="11517563" cy="4354513"/>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p:cNvSpPr>
            <a:spLocks noGrp="1"/>
          </p:cNvSpPr>
          <p:nvPr>
            <p:ph idx="12"/>
          </p:nvPr>
        </p:nvSpPr>
        <p:spPr>
          <a:xfrm>
            <a:off x="374399" y="1304925"/>
            <a:ext cx="11526233" cy="43338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4400" y="6233822"/>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4" y="6105940"/>
            <a:ext cx="10872787" cy="493007"/>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2" name="Title 1">
            <a:extLst>
              <a:ext uri="{FF2B5EF4-FFF2-40B4-BE49-F238E27FC236}">
                <a16:creationId xmlns:a16="http://schemas.microsoft.com/office/drawing/2014/main" id="{9614202D-A6CD-BD40-8E61-E6E7F4FBA271}"/>
              </a:ext>
            </a:extLst>
          </p:cNvPr>
          <p:cNvSpPr>
            <a:spLocks noGrp="1"/>
          </p:cNvSpPr>
          <p:nvPr>
            <p:ph type="title"/>
          </p:nvPr>
        </p:nvSpPr>
        <p:spPr>
          <a:xfrm>
            <a:off x="374400" y="464400"/>
            <a:ext cx="9709200" cy="838800"/>
          </a:xfrm>
        </p:spPr>
        <p:txBody>
          <a:bodyPr/>
          <a:lstStyle/>
          <a:p>
            <a:r>
              <a:rPr lang="en-US"/>
              <a:t>Click to edit Master title style</a:t>
            </a:r>
            <a:endParaRPr lang="en-GB"/>
          </a:p>
        </p:txBody>
      </p:sp>
    </p:spTree>
    <p:extLst>
      <p:ext uri="{BB962C8B-B14F-4D97-AF65-F5344CB8AC3E}">
        <p14:creationId xmlns:p14="http://schemas.microsoft.com/office/powerpoint/2010/main" val="4014986801"/>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P PILLAR_Title and Subtitle">
    <p:spTree>
      <p:nvGrpSpPr>
        <p:cNvPr id="1" name=""/>
        <p:cNvGrpSpPr/>
        <p:nvPr/>
      </p:nvGrpSpPr>
      <p:grpSpPr>
        <a:xfrm>
          <a:off x="0" y="0"/>
          <a:ext cx="0" cy="0"/>
          <a:chOff x="0" y="0"/>
          <a:chExt cx="0" cy="0"/>
        </a:xfrm>
      </p:grpSpPr>
      <p:sp>
        <p:nvSpPr>
          <p:cNvPr id="25" name="Content Placeholder 2"/>
          <p:cNvSpPr>
            <a:spLocks noGrp="1"/>
          </p:cNvSpPr>
          <p:nvPr>
            <p:ph idx="12"/>
          </p:nvPr>
        </p:nvSpPr>
        <p:spPr>
          <a:xfrm>
            <a:off x="374399" y="1304925"/>
            <a:ext cx="11526233" cy="43338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4400" y="6233822"/>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4" y="6105940"/>
            <a:ext cx="10872787" cy="493007"/>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2" name="Title 1">
            <a:extLst>
              <a:ext uri="{FF2B5EF4-FFF2-40B4-BE49-F238E27FC236}">
                <a16:creationId xmlns:a16="http://schemas.microsoft.com/office/drawing/2014/main" id="{9614202D-A6CD-BD40-8E61-E6E7F4FBA271}"/>
              </a:ext>
            </a:extLst>
          </p:cNvPr>
          <p:cNvSpPr>
            <a:spLocks noGrp="1"/>
          </p:cNvSpPr>
          <p:nvPr>
            <p:ph type="title"/>
          </p:nvPr>
        </p:nvSpPr>
        <p:spPr>
          <a:xfrm>
            <a:off x="374400" y="464400"/>
            <a:ext cx="9709200" cy="838800"/>
          </a:xfrm>
        </p:spPr>
        <p:txBody>
          <a:bodyPr/>
          <a:lstStyle/>
          <a:p>
            <a:r>
              <a:rPr lang="en-US"/>
              <a:t>Click to edit Master title style</a:t>
            </a:r>
            <a:endParaRPr lang="en-GB"/>
          </a:p>
        </p:txBody>
      </p:sp>
    </p:spTree>
    <p:extLst>
      <p:ext uri="{BB962C8B-B14F-4D97-AF65-F5344CB8AC3E}">
        <p14:creationId xmlns:p14="http://schemas.microsoft.com/office/powerpoint/2010/main" val="1174501537"/>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P PILLAR_Two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39" y="1738312"/>
            <a:ext cx="5611884" cy="4366331"/>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p:cNvSpPr>
            <a:spLocks noGrp="1"/>
          </p:cNvSpPr>
          <p:nvPr>
            <p:ph idx="12"/>
          </p:nvPr>
        </p:nvSpPr>
        <p:spPr>
          <a:xfrm>
            <a:off x="378033" y="1304314"/>
            <a:ext cx="5611884" cy="43399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
        <p:nvSpPr>
          <p:cNvPr id="4" name="Title 3">
            <a:extLst>
              <a:ext uri="{FF2B5EF4-FFF2-40B4-BE49-F238E27FC236}">
                <a16:creationId xmlns:a16="http://schemas.microsoft.com/office/drawing/2014/main" id="{01A5E5B2-54BC-9647-9069-8BFBB7441A16}"/>
              </a:ext>
            </a:extLst>
          </p:cNvPr>
          <p:cNvSpPr>
            <a:spLocks noGrp="1"/>
          </p:cNvSpPr>
          <p:nvPr>
            <p:ph type="title"/>
          </p:nvPr>
        </p:nvSpPr>
        <p:spPr>
          <a:xfrm>
            <a:off x="376134" y="465514"/>
            <a:ext cx="9715604" cy="8388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a:xfrm>
            <a:off x="376134" y="6232525"/>
            <a:ext cx="308708" cy="365125"/>
          </a:xfrm>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5" y="6104644"/>
            <a:ext cx="10870892" cy="489600"/>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
        <p:nvSpPr>
          <p:cNvPr id="10" name="Content Placeholder 2">
            <a:extLst>
              <a:ext uri="{FF2B5EF4-FFF2-40B4-BE49-F238E27FC236}">
                <a16:creationId xmlns:a16="http://schemas.microsoft.com/office/drawing/2014/main" id="{4F3648F0-2CDC-45A2-A90B-B19E6278EEE2}"/>
              </a:ext>
            </a:extLst>
          </p:cNvPr>
          <p:cNvSpPr>
            <a:spLocks noGrp="1"/>
          </p:cNvSpPr>
          <p:nvPr>
            <p:ph idx="16"/>
          </p:nvPr>
        </p:nvSpPr>
        <p:spPr>
          <a:xfrm>
            <a:off x="6096002" y="1738312"/>
            <a:ext cx="5794067" cy="4366331"/>
          </a:xfrm>
        </p:spPr>
        <p:txBody>
          <a:bodyPr vert="horz" lIns="91440" tIns="0" rIns="0" bIns="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B82C28B0-B54B-4D67-8B31-C43BF4E67F7A}"/>
              </a:ext>
            </a:extLst>
          </p:cNvPr>
          <p:cNvSpPr>
            <a:spLocks noGrp="1"/>
          </p:cNvSpPr>
          <p:nvPr>
            <p:ph idx="17"/>
          </p:nvPr>
        </p:nvSpPr>
        <p:spPr>
          <a:xfrm>
            <a:off x="6097898" y="1304314"/>
            <a:ext cx="5794065" cy="433997"/>
          </a:xfrm>
        </p:spPr>
        <p:txBody>
          <a:bodyPr lIns="91440">
            <a:normAutofit/>
          </a:bodyPr>
          <a:lstStyle>
            <a:lvl1pPr marL="0" indent="0">
              <a:buFontTx/>
              <a:buNone/>
              <a:defRPr sz="1800" b="1" i="0">
                <a:solidFill>
                  <a:schemeClr val="accent1"/>
                </a:solidFill>
                <a:latin typeface="Arial"/>
                <a:cs typeface="Arial"/>
              </a:defRPr>
            </a:lvl1pPr>
            <a:lvl2pPr marL="457109" indent="0">
              <a:buFontTx/>
              <a:buNone/>
              <a:defRPr sz="2100" b="1" i="0">
                <a:solidFill>
                  <a:schemeClr val="tx2"/>
                </a:solidFill>
                <a:latin typeface="Arial"/>
                <a:cs typeface="Arial"/>
              </a:defRPr>
            </a:lvl2pPr>
            <a:lvl3pPr marL="914217" indent="0">
              <a:buFontTx/>
              <a:buNone/>
              <a:defRPr sz="2100" b="1" i="0">
                <a:solidFill>
                  <a:schemeClr val="tx2"/>
                </a:solidFill>
                <a:latin typeface="Arial"/>
                <a:cs typeface="Arial"/>
              </a:defRPr>
            </a:lvl3pPr>
            <a:lvl4pPr marL="1371324" indent="0">
              <a:buFontTx/>
              <a:buNone/>
              <a:defRPr sz="2100" b="1" i="0">
                <a:solidFill>
                  <a:schemeClr val="tx2"/>
                </a:solidFill>
                <a:latin typeface="Arial"/>
                <a:cs typeface="Arial"/>
              </a:defRPr>
            </a:lvl4pPr>
            <a:lvl5pPr marL="1828434" indent="0">
              <a:buFontTx/>
              <a:buNone/>
              <a:defRPr sz="2100" b="1" i="0">
                <a:solidFill>
                  <a:schemeClr val="tx2"/>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163704067"/>
      </p:ext>
    </p:extLst>
  </p:cSld>
  <p:clrMapOvr>
    <a:masterClrMapping/>
  </p:clrMapOvr>
  <p:extLst>
    <p:ext uri="{DCECCB84-F9BA-43D5-87BE-67443E8EF086}">
      <p15:sldGuideLst xmlns:p15="http://schemas.microsoft.com/office/powerpoint/2012/main">
        <p15:guide id="1" pos="642">
          <p15:clr>
            <a:srgbClr val="FBAE40"/>
          </p15:clr>
        </p15:guide>
        <p15:guide id="3" pos="749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P PILLAR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5E5B2-54BC-9647-9069-8BFBB7441A16}"/>
              </a:ext>
            </a:extLst>
          </p:cNvPr>
          <p:cNvSpPr>
            <a:spLocks noGrp="1"/>
          </p:cNvSpPr>
          <p:nvPr>
            <p:ph type="title"/>
          </p:nvPr>
        </p:nvSpPr>
        <p:spPr>
          <a:xfrm>
            <a:off x="376134" y="465514"/>
            <a:ext cx="11523690" cy="839411"/>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4A93810-D13F-7748-ACFF-33620EE08BE6}"/>
              </a:ext>
            </a:extLst>
          </p:cNvPr>
          <p:cNvSpPr>
            <a:spLocks noGrp="1"/>
          </p:cNvSpPr>
          <p:nvPr>
            <p:ph type="sldNum" sz="quarter" idx="14"/>
          </p:nvPr>
        </p:nvSpPr>
        <p:spPr/>
        <p:txBody>
          <a:bodyPr/>
          <a:lstStyle/>
          <a:p>
            <a:fld id="{49105A53-AE1B-9645-99B3-23E799BA9500}" type="slidenum">
              <a:rPr lang="en-US" smtClean="0"/>
              <a:pPr/>
              <a:t>‹#›</a:t>
            </a:fld>
            <a:endParaRPr lang="en-US"/>
          </a:p>
        </p:txBody>
      </p:sp>
      <p:sp>
        <p:nvSpPr>
          <p:cNvPr id="13" name="Textplatzhalter 3">
            <a:extLst>
              <a:ext uri="{FF2B5EF4-FFF2-40B4-BE49-F238E27FC236}">
                <a16:creationId xmlns:a16="http://schemas.microsoft.com/office/drawing/2014/main" id="{CDA708F4-39AA-E24F-8BC9-1188C4D6C29E}"/>
              </a:ext>
            </a:extLst>
          </p:cNvPr>
          <p:cNvSpPr>
            <a:spLocks noGrp="1"/>
          </p:cNvSpPr>
          <p:nvPr>
            <p:ph type="body" sz="quarter" idx="15" hasCustomPrompt="1"/>
          </p:nvPr>
        </p:nvSpPr>
        <p:spPr>
          <a:xfrm>
            <a:off x="1019176" y="6092826"/>
            <a:ext cx="10880648" cy="504824"/>
          </a:xfrm>
        </p:spPr>
        <p:txBody>
          <a:bodyPr tIns="0" rIns="90000" bIns="0" anchor="b">
            <a:noAutofit/>
          </a:bodyPr>
          <a:lstStyle>
            <a:lvl1pPr marL="0" indent="0">
              <a:lnSpc>
                <a:spcPct val="100000"/>
              </a:lnSpc>
              <a:spcBef>
                <a:spcPts val="0"/>
              </a:spcBef>
              <a:spcAft>
                <a:spcPts val="0"/>
              </a:spcAft>
              <a:buNone/>
              <a:defRPr sz="900"/>
            </a:lvl1pPr>
            <a:lvl2pPr>
              <a:lnSpc>
                <a:spcPct val="100000"/>
              </a:lnSpc>
              <a:spcBef>
                <a:spcPts val="0"/>
              </a:spcBef>
              <a:spcAft>
                <a:spcPts val="0"/>
              </a:spcAft>
              <a:defRPr sz="900"/>
            </a:lvl2pPr>
            <a:lvl3pPr>
              <a:lnSpc>
                <a:spcPct val="100000"/>
              </a:lnSpc>
              <a:spcBef>
                <a:spcPts val="0"/>
              </a:spcBef>
              <a:spcAft>
                <a:spcPts val="0"/>
              </a:spcAft>
              <a:defRPr sz="900"/>
            </a:lvl3pPr>
            <a:lvl4pPr>
              <a:lnSpc>
                <a:spcPct val="100000"/>
              </a:lnSpc>
              <a:spcBef>
                <a:spcPts val="0"/>
              </a:spcBef>
              <a:spcAft>
                <a:spcPts val="0"/>
              </a:spcAft>
              <a:defRPr sz="900"/>
            </a:lvl4pPr>
            <a:lvl5pPr>
              <a:lnSpc>
                <a:spcPct val="100000"/>
              </a:lnSpc>
              <a:spcBef>
                <a:spcPts val="0"/>
              </a:spcBef>
              <a:spcAft>
                <a:spcPts val="0"/>
              </a:spcAft>
              <a:defRPr sz="900"/>
            </a:lvl5pPr>
          </a:lstStyle>
          <a:p>
            <a:pPr lvl="0"/>
            <a:r>
              <a:rPr lang="de-DE" err="1"/>
              <a:t>Footnotes</a:t>
            </a:r>
            <a:endParaRPr lang="de-DE"/>
          </a:p>
        </p:txBody>
      </p:sp>
    </p:spTree>
    <p:extLst>
      <p:ext uri="{BB962C8B-B14F-4D97-AF65-F5344CB8AC3E}">
        <p14:creationId xmlns:p14="http://schemas.microsoft.com/office/powerpoint/2010/main" val="3322615615"/>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wo Columns Layou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p:txBody>
          <a:bodyPr/>
          <a:lstStyle/>
          <a:p>
            <a:fld id="{7AF8E309-D608-654D-B811-6A2C46C88181}" type="slidenum">
              <a:rPr lang="en-US" smtClean="0"/>
              <a:pPr/>
              <a:t>‹#›</a:t>
            </a:fld>
            <a:endParaRPr lang="en-US"/>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12876"/>
            <a:ext cx="5328738" cy="4670562"/>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
        <p:nvSpPr>
          <p:cNvPr id="6" name="Content Placeholder 13">
            <a:extLst>
              <a:ext uri="{FF2B5EF4-FFF2-40B4-BE49-F238E27FC236}">
                <a16:creationId xmlns:a16="http://schemas.microsoft.com/office/drawing/2014/main" id="{C689F54E-539C-44D2-8CE8-88847F410A12}"/>
              </a:ext>
            </a:extLst>
          </p:cNvPr>
          <p:cNvSpPr>
            <a:spLocks noGrp="1"/>
          </p:cNvSpPr>
          <p:nvPr>
            <p:ph sz="quarter" idx="17"/>
          </p:nvPr>
        </p:nvSpPr>
        <p:spPr>
          <a:xfrm>
            <a:off x="6203951" y="1412876"/>
            <a:ext cx="5329238" cy="4670562"/>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7414828"/>
      </p:ext>
    </p:extLst>
  </p:cSld>
  <p:clrMapOvr>
    <a:masterClrMapping/>
  </p:clrMapOvr>
  <p:extLst>
    <p:ext uri="{DCECCB84-F9BA-43D5-87BE-67443E8EF086}">
      <p15:sldGuideLst xmlns:p15="http://schemas.microsoft.com/office/powerpoint/2012/main">
        <p15:guide id="1" pos="3908">
          <p15:clr>
            <a:srgbClr val="FBAE40"/>
          </p15:clr>
        </p15:guide>
        <p15:guide id="2" pos="7265">
          <p15:clr>
            <a:srgbClr val="FBAE40"/>
          </p15:clr>
        </p15:guide>
        <p15:guide id="3" orient="horz" pos="2160">
          <p15:clr>
            <a:srgbClr val="FBAE40"/>
          </p15:clr>
        </p15:guide>
        <p15:guide id="4" orient="horz" pos="3838">
          <p15:clr>
            <a:srgbClr val="FBAE40"/>
          </p15:clr>
        </p15:guide>
        <p15:guide id="5" pos="6017">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wo Column with Sub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622800" y="1412874"/>
            <a:ext cx="5328000" cy="468313"/>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6205538" y="1412874"/>
            <a:ext cx="5328000" cy="468313"/>
          </a:xfrm>
          <a:prstGeom prst="rect">
            <a:avLst/>
          </a:prstGeom>
        </p:spPr>
        <p:txBody>
          <a:bodyPr anchor="t">
            <a:noAutofit/>
          </a:bodyPr>
          <a:lstStyle>
            <a:lvl1pPr marL="0" indent="0">
              <a:lnSpc>
                <a:spcPct val="90000"/>
              </a:lnSpc>
              <a:spcBef>
                <a:spcPts val="0"/>
              </a:spcBef>
              <a:buNone/>
              <a:defRPr sz="2000" b="1">
                <a:solidFill>
                  <a:schemeClr val="accent1"/>
                </a:solidFill>
              </a:defRPr>
            </a:lvl1pPr>
          </a:lstStyle>
          <a:p>
            <a:pPr lvl="0"/>
            <a:r>
              <a:rPr lang="en-US"/>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8" y="1998309"/>
            <a:ext cx="5328000" cy="4094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6205538" y="1998302"/>
            <a:ext cx="5327650" cy="4094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1098738"/>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guide id="5" pos="390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62EC-FF7B-7D42-A27C-EBA5371188A9}"/>
              </a:ext>
            </a:extLst>
          </p:cNvPr>
          <p:cNvSpPr>
            <a:spLocks noGrp="1"/>
          </p:cNvSpPr>
          <p:nvPr>
            <p:ph type="title" hasCustomPrompt="1"/>
          </p:nvPr>
        </p:nvSpPr>
        <p:spPr>
          <a:xfrm>
            <a:off x="650239" y="318136"/>
            <a:ext cx="8901749" cy="978650"/>
          </a:xfrm>
        </p:spPr>
        <p:txBody>
          <a:bodyPr>
            <a:normAutofit/>
          </a:bodyPr>
          <a:lstStyle>
            <a:lvl1pPr>
              <a:defRPr sz="3200"/>
            </a:lvl1pPr>
          </a:lstStyle>
          <a:p>
            <a:r>
              <a:rPr lang="en-US"/>
              <a:t>Click to edit Master title style</a:t>
            </a:r>
            <a:br>
              <a:rPr lang="en-US"/>
            </a:br>
            <a:endParaRPr lang="en-US"/>
          </a:p>
        </p:txBody>
      </p:sp>
      <p:sp>
        <p:nvSpPr>
          <p:cNvPr id="5" name="Footer Placeholder 4">
            <a:extLst>
              <a:ext uri="{FF2B5EF4-FFF2-40B4-BE49-F238E27FC236}">
                <a16:creationId xmlns:a16="http://schemas.microsoft.com/office/drawing/2014/main" id="{0A1FF541-354A-6847-9935-8D37C9E02674}"/>
              </a:ext>
            </a:extLst>
          </p:cNvPr>
          <p:cNvSpPr>
            <a:spLocks noGrp="1"/>
          </p:cNvSpPr>
          <p:nvPr>
            <p:ph type="ftr" sz="quarter" idx="11"/>
          </p:nvPr>
        </p:nvSpPr>
        <p:spPr>
          <a:xfrm>
            <a:off x="1084996" y="6233823"/>
            <a:ext cx="8466991" cy="365125"/>
          </a:xfrm>
        </p:spPr>
        <p:txBody>
          <a:bodyPr/>
          <a:lstStyle/>
          <a:p>
            <a:endParaRPr lang="en-US"/>
          </a:p>
        </p:txBody>
      </p:sp>
      <p:sp>
        <p:nvSpPr>
          <p:cNvPr id="6" name="Slide Number Placeholder 5">
            <a:extLst>
              <a:ext uri="{FF2B5EF4-FFF2-40B4-BE49-F238E27FC236}">
                <a16:creationId xmlns:a16="http://schemas.microsoft.com/office/drawing/2014/main" id="{46D2C031-E151-AA45-BA1C-70E4727C4F62}"/>
              </a:ext>
            </a:extLst>
          </p:cNvPr>
          <p:cNvSpPr>
            <a:spLocks noGrp="1"/>
          </p:cNvSpPr>
          <p:nvPr>
            <p:ph type="sldNum" sz="quarter" idx="12"/>
          </p:nvPr>
        </p:nvSpPr>
        <p:spPr/>
        <p:txBody>
          <a:bodyPr/>
          <a:lstStyle/>
          <a:p>
            <a:fld id="{21C2FF50-D140-5E43-AEA8-75B2CE73B6E9}" type="slidenum">
              <a:rPr lang="en-US" smtClean="0"/>
              <a:t>‹#›</a:t>
            </a:fld>
            <a:endParaRPr lang="en-US"/>
          </a:p>
        </p:txBody>
      </p:sp>
      <p:sp>
        <p:nvSpPr>
          <p:cNvPr id="7" name="Content Placeholder 2">
            <a:extLst>
              <a:ext uri="{FF2B5EF4-FFF2-40B4-BE49-F238E27FC236}">
                <a16:creationId xmlns:a16="http://schemas.microsoft.com/office/drawing/2014/main" id="{50970C57-D819-471C-ADEC-12EA7B60D645}"/>
              </a:ext>
            </a:extLst>
          </p:cNvPr>
          <p:cNvSpPr>
            <a:spLocks noGrp="1"/>
          </p:cNvSpPr>
          <p:nvPr>
            <p:ph idx="1" hasCustomPrompt="1"/>
          </p:nvPr>
        </p:nvSpPr>
        <p:spPr>
          <a:xfrm>
            <a:off x="650239" y="1437827"/>
            <a:ext cx="10882949" cy="4637854"/>
          </a:xfrm>
          <a:prstGeom prst="rect">
            <a:avLst/>
          </a:prstGeom>
        </p:spPr>
        <p:txBody>
          <a:bodyPr/>
          <a:lstStyle>
            <a:lvl1pPr marL="285750" indent="-285750">
              <a:buFont typeface="Wingdings" panose="05000000000000000000" pitchFamily="2" charset="2"/>
              <a:buChar char="§"/>
              <a:defRPr/>
            </a:lvl1pPr>
            <a:lvl2pPr marL="568800" indent="-284400">
              <a:defRPr/>
            </a:lvl2pPr>
            <a:lvl3pPr marL="853200" indent="-284400">
              <a:defRPr/>
            </a:lvl3pPr>
            <a:lvl4pPr marL="1137600" indent="-284400">
              <a:defRPr/>
            </a:lvl4pPr>
            <a:lvl5pPr marL="1423350" indent="-285750">
              <a:defRPr lang="en-US" sz="1600" kern="1200" dirty="0">
                <a:solidFill>
                  <a:schemeClr val="tx1"/>
                </a:solidFill>
                <a:latin typeface="+mn-lt"/>
                <a:ea typeface="+mn-ea"/>
                <a:cs typeface="+mn-cs"/>
              </a:defRPr>
            </a:lvl5pPr>
            <a:lvl6pPr marL="1422000" indent="-284400">
              <a:buFont typeface="Wingdings" panose="05000000000000000000" pitchFamily="2" charset="2"/>
              <a:buChar char="§"/>
              <a:defRPr sz="1600"/>
            </a:lvl6pPr>
          </a:lstStyle>
          <a:p>
            <a:pPr lvl="0"/>
            <a:r>
              <a:rPr lang="en-US"/>
              <a:t>Edit Master text styles</a:t>
            </a:r>
          </a:p>
          <a:p>
            <a:pPr lvl="1"/>
            <a:r>
              <a:rPr lang="en-US"/>
              <a:t>Second level</a:t>
            </a:r>
          </a:p>
          <a:p>
            <a:pPr lvl="2"/>
            <a:r>
              <a:rPr lang="en-US"/>
              <a:t>Third level</a:t>
            </a:r>
          </a:p>
          <a:p>
            <a:pPr lvl="3"/>
            <a:r>
              <a:rPr lang="en-US"/>
              <a:t>Fourth level</a:t>
            </a:r>
          </a:p>
          <a:p>
            <a:pPr marL="1422000" lvl="4" indent="-284400" algn="l" defTabSz="914400" rtl="0" eaLnBrk="1" latinLnBrk="0" hangingPunct="1">
              <a:lnSpc>
                <a:spcPct val="100000"/>
              </a:lnSpc>
              <a:spcBef>
                <a:spcPts val="600"/>
              </a:spcBef>
              <a:buFont typeface="Wingdings" pitchFamily="2" charset="2"/>
              <a:buChar char="§"/>
            </a:pPr>
            <a:r>
              <a:rPr lang="en-US"/>
              <a:t>Fifth level</a:t>
            </a:r>
          </a:p>
          <a:p>
            <a:pPr lvl="1"/>
            <a:endParaRPr lang="en-US"/>
          </a:p>
        </p:txBody>
      </p:sp>
    </p:spTree>
    <p:extLst>
      <p:ext uri="{BB962C8B-B14F-4D97-AF65-F5344CB8AC3E}">
        <p14:creationId xmlns:p14="http://schemas.microsoft.com/office/powerpoint/2010/main" val="2041109952"/>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822">
          <p15:clr>
            <a:srgbClr val="FBAE40"/>
          </p15:clr>
        </p15:guide>
        <p15:guide id="5" pos="6017">
          <p15:clr>
            <a:srgbClr val="FBAE40"/>
          </p15:clr>
        </p15:guide>
        <p15:guide id="6" pos="7265">
          <p15:clr>
            <a:srgbClr val="FBAE40"/>
          </p15:clr>
        </p15:guide>
        <p15:guide id="7" orient="horz" pos="913">
          <p15:clr>
            <a:srgbClr val="FBAE40"/>
          </p15:clr>
        </p15:guide>
        <p15:guide id="8" orient="horz" pos="3838">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 Subtitle">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A960F6BD-70F9-4C0C-B9B1-5EC54F0A88B8}"/>
              </a:ext>
            </a:extLst>
          </p:cNvPr>
          <p:cNvSpPr>
            <a:spLocks noGrp="1"/>
          </p:cNvSpPr>
          <p:nvPr>
            <p:ph type="body" sz="quarter" idx="17" hasCustomPrompt="1"/>
          </p:nvPr>
        </p:nvSpPr>
        <p:spPr>
          <a:xfrm>
            <a:off x="7954788" y="1411676"/>
            <a:ext cx="3578400" cy="469512"/>
          </a:xfrm>
          <a:prstGeom prst="rect">
            <a:avLst/>
          </a:prstGeom>
        </p:spPr>
        <p:txBody>
          <a:bodyPr anchor="t">
            <a:noAutofit/>
          </a:bodyPr>
          <a:lstStyle>
            <a:lvl1pPr marL="0" indent="0">
              <a:lnSpc>
                <a:spcPct val="90000"/>
              </a:lnSpc>
              <a:spcBef>
                <a:spcPts val="0"/>
              </a:spcBef>
              <a:buNone/>
              <a:defRPr sz="2000" b="1">
                <a:solidFill>
                  <a:schemeClr val="bg2"/>
                </a:solidFill>
              </a:defRPr>
            </a:lvl1pPr>
          </a:lstStyle>
          <a:p>
            <a:pPr lvl="0"/>
            <a:r>
              <a:rPr lang="en-US"/>
              <a:t>Subhead Edit Master text styles</a:t>
            </a:r>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623886" y="1411676"/>
            <a:ext cx="720000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7954788" y="1997112"/>
            <a:ext cx="3578400" cy="39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a:extLst>
              <a:ext uri="{FF2B5EF4-FFF2-40B4-BE49-F238E27FC236}">
                <a16:creationId xmlns:a16="http://schemas.microsoft.com/office/drawing/2014/main" id="{B0C94588-84B3-7247-9461-C129F5012A4F}"/>
              </a:ext>
            </a:extLst>
          </p:cNvPr>
          <p:cNvSpPr>
            <a:spLocks noGrp="1"/>
          </p:cNvSpPr>
          <p:nvPr>
            <p:ph type="sldNum" sz="quarter" idx="22"/>
          </p:nvPr>
        </p:nvSpPr>
        <p:spPr/>
        <p:txBody>
          <a:bodyPr/>
          <a:lstStyle/>
          <a:p>
            <a:fld id="{7AF8E309-D608-654D-B811-6A2C46C88181}" type="slidenum">
              <a:rPr lang="en-US" smtClean="0"/>
              <a:pPr/>
              <a:t>‹#›</a:t>
            </a:fld>
            <a:endParaRPr lang="en-US"/>
          </a:p>
        </p:txBody>
      </p:sp>
      <p:sp>
        <p:nvSpPr>
          <p:cNvPr id="3" name="Footer Placeholder 2">
            <a:extLst>
              <a:ext uri="{FF2B5EF4-FFF2-40B4-BE49-F238E27FC236}">
                <a16:creationId xmlns:a16="http://schemas.microsoft.com/office/drawing/2014/main" id="{7C0DC395-C8B7-CD4D-8D07-86F233F1467D}"/>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1348006406"/>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4618" y="1503807"/>
            <a:ext cx="4954003" cy="823912"/>
          </a:xfrm>
        </p:spPr>
        <p:txBody>
          <a:bodyPr anchor="b"/>
          <a:lstStyle>
            <a:lvl1pPr marL="0" indent="0">
              <a:spcBef>
                <a:spcPts val="0"/>
              </a:spcBef>
              <a:spcAft>
                <a:spcPts val="0"/>
              </a:spcAft>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375401" y="1503807"/>
            <a:ext cx="4978400" cy="823912"/>
          </a:xfrm>
        </p:spPr>
        <p:txBody>
          <a:bodyPr anchor="b"/>
          <a:lstStyle>
            <a:lvl1pPr marL="0" indent="0">
              <a:spcBef>
                <a:spcPts val="0"/>
              </a:spcBef>
              <a:spcAft>
                <a:spcPts val="0"/>
              </a:spcAft>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fld id="{2CA814A5-5B67-49A0-A5BA-40050328EF92}" type="slidenum">
              <a:rPr lang="en-CA" smtClean="0"/>
              <a:t>‹#›</a:t>
            </a:fld>
            <a:endParaRPr lang="en-CA"/>
          </a:p>
        </p:txBody>
      </p:sp>
      <p:sp>
        <p:nvSpPr>
          <p:cNvPr id="10" name="Title 9"/>
          <p:cNvSpPr>
            <a:spLocks noGrp="1"/>
          </p:cNvSpPr>
          <p:nvPr>
            <p:ph type="title"/>
          </p:nvPr>
        </p:nvSpPr>
        <p:spPr/>
        <p:txBody>
          <a:bodyPr/>
          <a:lstStyle/>
          <a:p>
            <a:r>
              <a:rPr lang="en-US"/>
              <a:t>Click to edit Master title style</a:t>
            </a:r>
            <a:endParaRPr lang="en-CA"/>
          </a:p>
        </p:txBody>
      </p:sp>
      <p:sp>
        <p:nvSpPr>
          <p:cNvPr id="11"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9313153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Tree>
    <p:extLst>
      <p:ext uri="{BB962C8B-B14F-4D97-AF65-F5344CB8AC3E}">
        <p14:creationId xmlns:p14="http://schemas.microsoft.com/office/powerpoint/2010/main" val="876766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298EA-0251-98EA-EA44-ECB0B1B682AA}"/>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3" name="Footer Placeholder 2">
            <a:extLst>
              <a:ext uri="{FF2B5EF4-FFF2-40B4-BE49-F238E27FC236}">
                <a16:creationId xmlns:a16="http://schemas.microsoft.com/office/drawing/2014/main" id="{FE680F3A-0E13-FDF9-8C5F-75904CB27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C1A9-1E18-B1CD-73C8-E7C0C2B3150B}"/>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453137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9946683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6502510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6CAAE4C-30AB-DF43-A276-3E9123269FE5}" type="datetimeFigureOut">
              <a:rPr lang="en-US" smtClean="0">
                <a:solidFill>
                  <a:prstClr val="black">
                    <a:tint val="75000"/>
                  </a:prstClr>
                </a:solidFill>
              </a:rPr>
              <a:p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05DAB0-B47A-154A-8915-672C6951DA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9451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2CBA-3755-71AC-01D8-71F0ACF81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2599CE3-8B32-0B7C-F8D0-C9564870C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662882F-F4B4-CBE1-955D-866B59FBEC27}"/>
              </a:ext>
            </a:extLst>
          </p:cNvPr>
          <p:cNvSpPr>
            <a:spLocks noGrp="1"/>
          </p:cNvSpPr>
          <p:nvPr>
            <p:ph type="dt" sz="half" idx="10"/>
          </p:nvPr>
        </p:nvSpPr>
        <p:spPr/>
        <p:txBody>
          <a:bodyPr/>
          <a:lstStyle/>
          <a:p>
            <a:fld id="{F9CBEA30-F854-4E40-A83A-F5A99B4D0F6C}" type="datetimeFigureOut">
              <a:rPr lang="en-CA" smtClean="0"/>
              <a:t>2025-06-19</a:t>
            </a:fld>
            <a:endParaRPr lang="en-CA"/>
          </a:p>
        </p:txBody>
      </p:sp>
      <p:sp>
        <p:nvSpPr>
          <p:cNvPr id="5" name="Footer Placeholder 4">
            <a:extLst>
              <a:ext uri="{FF2B5EF4-FFF2-40B4-BE49-F238E27FC236}">
                <a16:creationId xmlns:a16="http://schemas.microsoft.com/office/drawing/2014/main" id="{B8060615-EA59-DC34-D578-F3A1600100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3ED529-C652-2708-6709-C0AB4CEB4449}"/>
              </a:ext>
            </a:extLst>
          </p:cNvPr>
          <p:cNvSpPr>
            <a:spLocks noGrp="1"/>
          </p:cNvSpPr>
          <p:nvPr>
            <p:ph type="sldNum" sz="quarter" idx="12"/>
          </p:nvPr>
        </p:nvSpPr>
        <p:spPr/>
        <p:txBody>
          <a:bodyPr/>
          <a:lstStyle/>
          <a:p>
            <a:fld id="{94D099FF-9619-48BD-B1FE-C1B6C0EE4159}" type="slidenum">
              <a:rPr lang="en-CA" smtClean="0"/>
              <a:t>‹#›</a:t>
            </a:fld>
            <a:endParaRPr lang="en-CA"/>
          </a:p>
        </p:txBody>
      </p:sp>
    </p:spTree>
    <p:extLst>
      <p:ext uri="{BB962C8B-B14F-4D97-AF65-F5344CB8AC3E}">
        <p14:creationId xmlns:p14="http://schemas.microsoft.com/office/powerpoint/2010/main" val="41907858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0443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he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C3C9F-9C5E-49AF-A9CC-9CA756B0E875}"/>
              </a:ext>
            </a:extLst>
          </p:cNvPr>
          <p:cNvSpPr>
            <a:spLocks noGrp="1"/>
          </p:cNvSpPr>
          <p:nvPr>
            <p:ph type="body" idx="1"/>
          </p:nvPr>
        </p:nvSpPr>
        <p:spPr>
          <a:xfrm>
            <a:off x="2732560" y="4998577"/>
            <a:ext cx="8975326" cy="1150154"/>
          </a:xfrm>
        </p:spPr>
        <p:txBody>
          <a:bodyPr/>
          <a:lstStyle>
            <a:lvl1pPr marL="0" indent="0" algn="l">
              <a:buNone/>
              <a:defRPr sz="2400">
                <a:solidFill>
                  <a:schemeClr val="accent1"/>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291590F7-B3D5-4406-8255-20B740E945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00655" y="4236955"/>
            <a:ext cx="5059295" cy="478131"/>
          </a:xfrm>
          <a:prstGeom prst="rect">
            <a:avLst/>
          </a:prstGeom>
        </p:spPr>
      </p:pic>
      <p:sp>
        <p:nvSpPr>
          <p:cNvPr id="2" name="Title 1">
            <a:extLst>
              <a:ext uri="{FF2B5EF4-FFF2-40B4-BE49-F238E27FC236}">
                <a16:creationId xmlns:a16="http://schemas.microsoft.com/office/drawing/2014/main" id="{F119213D-0BB9-4078-A99B-A3A2DF98410E}"/>
              </a:ext>
            </a:extLst>
          </p:cNvPr>
          <p:cNvSpPr>
            <a:spLocks noGrp="1"/>
          </p:cNvSpPr>
          <p:nvPr>
            <p:ph type="title" hasCustomPrompt="1"/>
          </p:nvPr>
        </p:nvSpPr>
        <p:spPr>
          <a:xfrm>
            <a:off x="2732560" y="2277689"/>
            <a:ext cx="8975326" cy="2437397"/>
          </a:xfrm>
        </p:spPr>
        <p:txBody>
          <a:bodyPr anchor="b">
            <a:normAutofit/>
          </a:bodyPr>
          <a:lstStyle>
            <a:lvl1pPr algn="l">
              <a:defRPr sz="5400">
                <a:solidFill>
                  <a:schemeClr val="tx1">
                    <a:lumMod val="50000"/>
                  </a:schemeClr>
                </a:solidFill>
              </a:defRPr>
            </a:lvl1pPr>
          </a:lstStyle>
          <a:p>
            <a:br>
              <a:rPr lang="en-US"/>
            </a:br>
            <a:r>
              <a:rPr lang="en-US"/>
              <a:t>Click to edit Master </a:t>
            </a:r>
            <a:br>
              <a:rPr lang="en-US"/>
            </a:br>
            <a:r>
              <a:rPr lang="en-US"/>
              <a:t>title styles</a:t>
            </a:r>
            <a:endParaRPr lang="en-CA"/>
          </a:p>
        </p:txBody>
      </p:sp>
    </p:spTree>
    <p:extLst>
      <p:ext uri="{BB962C8B-B14F-4D97-AF65-F5344CB8AC3E}">
        <p14:creationId xmlns:p14="http://schemas.microsoft.com/office/powerpoint/2010/main" val="23332537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C5E426-B6C3-4554-848A-F0201867BBFF}"/>
              </a:ext>
            </a:extLst>
          </p:cNvPr>
          <p:cNvSpPr>
            <a:spLocks noGrp="1"/>
          </p:cNvSpPr>
          <p:nvPr>
            <p:ph type="title" hasCustomPrompt="1"/>
          </p:nvPr>
        </p:nvSpPr>
        <p:spPr>
          <a:xfrm>
            <a:off x="4506552" y="1260630"/>
            <a:ext cx="6689985" cy="2489958"/>
          </a:xfrm>
        </p:spPr>
        <p:txBody>
          <a:bodyPr anchor="b">
            <a:noAutofit/>
          </a:bodyPr>
          <a:lstStyle>
            <a:lvl1pPr algn="l">
              <a:defRPr sz="6000">
                <a:solidFill>
                  <a:schemeClr val="bg1"/>
                </a:solidFill>
              </a:defRPr>
            </a:lvl1pPr>
          </a:lstStyle>
          <a:p>
            <a:br>
              <a:rPr lang="en-US"/>
            </a:br>
            <a:r>
              <a:rPr lang="en-US"/>
              <a:t>Click to edit Master title styles</a:t>
            </a:r>
            <a:endParaRPr lang="en-CA"/>
          </a:p>
        </p:txBody>
      </p:sp>
      <p:sp>
        <p:nvSpPr>
          <p:cNvPr id="6" name="Text Placeholder 2">
            <a:extLst>
              <a:ext uri="{FF2B5EF4-FFF2-40B4-BE49-F238E27FC236}">
                <a16:creationId xmlns:a16="http://schemas.microsoft.com/office/drawing/2014/main" id="{DD1E26E8-A9A2-4BE2-AD0F-6602B7E552A5}"/>
              </a:ext>
            </a:extLst>
          </p:cNvPr>
          <p:cNvSpPr>
            <a:spLocks noGrp="1"/>
          </p:cNvSpPr>
          <p:nvPr>
            <p:ph type="body" idx="1"/>
          </p:nvPr>
        </p:nvSpPr>
        <p:spPr>
          <a:xfrm>
            <a:off x="4506554" y="4368409"/>
            <a:ext cx="6689984" cy="1648101"/>
          </a:xfrm>
        </p:spPr>
        <p:txBody>
          <a:bodyPr/>
          <a:lstStyle>
            <a:lvl1pPr marL="0" indent="0" algn="l">
              <a:buNone/>
              <a:defRPr sz="2400">
                <a:solidFill>
                  <a:schemeClr val="bg1"/>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3A423046-A320-43C6-A15D-53A6724EE0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5351936" y="3240349"/>
            <a:ext cx="200025" cy="1638300"/>
          </a:xfrm>
          <a:prstGeom prst="rect">
            <a:avLst/>
          </a:prstGeom>
        </p:spPr>
      </p:pic>
    </p:spTree>
    <p:extLst>
      <p:ext uri="{BB962C8B-B14F-4D97-AF65-F5344CB8AC3E}">
        <p14:creationId xmlns:p14="http://schemas.microsoft.com/office/powerpoint/2010/main" val="29534924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3" name="Content Placeholder 2"/>
          <p:cNvSpPr>
            <a:spLocks noGrp="1"/>
          </p:cNvSpPr>
          <p:nvPr>
            <p:ph idx="1"/>
          </p:nvPr>
        </p:nvSpPr>
        <p:spPr>
          <a:xfrm>
            <a:off x="517679" y="1431781"/>
            <a:ext cx="11204151" cy="4745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8167968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7679" y="1431781"/>
            <a:ext cx="5513017" cy="4351338"/>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08813" y="1431781"/>
            <a:ext cx="5513017" cy="4351338"/>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1">
            <a:extLst>
              <a:ext uri="{FF2B5EF4-FFF2-40B4-BE49-F238E27FC236}">
                <a16:creationId xmlns:a16="http://schemas.microsoft.com/office/drawing/2014/main" id="{4D463680-0CFE-4339-A001-3CD814248177}"/>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10" name="Text Placeholder 6">
            <a:extLst>
              <a:ext uri="{FF2B5EF4-FFF2-40B4-BE49-F238E27FC236}">
                <a16:creationId xmlns:a16="http://schemas.microsoft.com/office/drawing/2014/main" id="{648AA0DB-3E8F-4F2F-AA77-FFD9F4916ED9}"/>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3" name="Slide Number Placeholder 7">
            <a:extLst>
              <a:ext uri="{FF2B5EF4-FFF2-40B4-BE49-F238E27FC236}">
                <a16:creationId xmlns:a16="http://schemas.microsoft.com/office/drawing/2014/main" id="{A6708248-2E7F-4A42-B799-6B70F2836B99}"/>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6751774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7680" y="1431781"/>
            <a:ext cx="3232355"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1">
            <a:extLst>
              <a:ext uri="{FF2B5EF4-FFF2-40B4-BE49-F238E27FC236}">
                <a16:creationId xmlns:a16="http://schemas.microsoft.com/office/drawing/2014/main" id="{10C7BEDA-7BF0-4AE9-BB7D-1019C99EE469}"/>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9" name="Text Placeholder 6">
            <a:extLst>
              <a:ext uri="{FF2B5EF4-FFF2-40B4-BE49-F238E27FC236}">
                <a16:creationId xmlns:a16="http://schemas.microsoft.com/office/drawing/2014/main" id="{5CBECC05-A4A9-44AF-AD38-FE976565210D}"/>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1" name="Slide Number Placeholder 7">
            <a:extLst>
              <a:ext uri="{FF2B5EF4-FFF2-40B4-BE49-F238E27FC236}">
                <a16:creationId xmlns:a16="http://schemas.microsoft.com/office/drawing/2014/main" id="{A4B8FDE0-DDBD-4310-AECD-12DF7920FD70}"/>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309314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67C-EB44-123C-098F-9DDAA600B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5E845-ADE6-6293-4D8D-7D97002E0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B3E8F4-58E7-E70C-CE93-C093972A8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F387C-5B8A-532B-66E2-432DD7FC99CE}"/>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6" name="Footer Placeholder 5">
            <a:extLst>
              <a:ext uri="{FF2B5EF4-FFF2-40B4-BE49-F238E27FC236}">
                <a16:creationId xmlns:a16="http://schemas.microsoft.com/office/drawing/2014/main" id="{2D7CF25F-5371-EEC7-0A12-329BE21DB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85833-1A97-8D9E-6D8C-6F5E17DD9D54}"/>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2522413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412769" y="1431781"/>
            <a:ext cx="3309061"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itle 1">
            <a:extLst>
              <a:ext uri="{FF2B5EF4-FFF2-40B4-BE49-F238E27FC236}">
                <a16:creationId xmlns:a16="http://schemas.microsoft.com/office/drawing/2014/main" id="{A26D4D07-9CCC-4C1C-B4A0-C19077FA5C28}"/>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9" name="Text Placeholder 6">
            <a:extLst>
              <a:ext uri="{FF2B5EF4-FFF2-40B4-BE49-F238E27FC236}">
                <a16:creationId xmlns:a16="http://schemas.microsoft.com/office/drawing/2014/main" id="{73F139A8-60AF-4B09-9254-C733FA40971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2" name="Slide Number Placeholder 7">
            <a:extLst>
              <a:ext uri="{FF2B5EF4-FFF2-40B4-BE49-F238E27FC236}">
                <a16:creationId xmlns:a16="http://schemas.microsoft.com/office/drawing/2014/main" id="{8CB6DF4A-8F6D-461F-809B-CBB2A9135065}"/>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5469260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680" y="1431781"/>
            <a:ext cx="5486001" cy="840454"/>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4" name="Content Placeholder 3"/>
          <p:cNvSpPr>
            <a:spLocks noGrp="1"/>
          </p:cNvSpPr>
          <p:nvPr>
            <p:ph sz="half" idx="2"/>
          </p:nvPr>
        </p:nvSpPr>
        <p:spPr>
          <a:xfrm>
            <a:off x="517680" y="2301411"/>
            <a:ext cx="5486001"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208812" y="1431781"/>
            <a:ext cx="5513018" cy="840454"/>
          </a:xfrm>
        </p:spPr>
        <p:txBody>
          <a:bodyPr anchor="b"/>
          <a:lstStyle>
            <a:lvl1pPr marL="0" indent="0">
              <a:buNone/>
              <a:defRPr sz="2400" b="1">
                <a:solidFill>
                  <a:schemeClr val="accent1"/>
                </a:solidFill>
              </a:defRPr>
            </a:lvl1pPr>
            <a:lvl2pPr marL="457269" indent="0">
              <a:buNone/>
              <a:defRPr sz="2000" b="1"/>
            </a:lvl2pPr>
            <a:lvl3pPr marL="914538" indent="0">
              <a:buNone/>
              <a:defRPr sz="1800" b="1"/>
            </a:lvl3pPr>
            <a:lvl4pPr marL="1371807" indent="0">
              <a:buNone/>
              <a:defRPr sz="1600" b="1"/>
            </a:lvl4pPr>
            <a:lvl5pPr marL="1829075" indent="0">
              <a:buNone/>
              <a:defRPr sz="1600" b="1"/>
            </a:lvl5pPr>
            <a:lvl6pPr marL="2286342" indent="0">
              <a:buNone/>
              <a:defRPr sz="1600" b="1"/>
            </a:lvl6pPr>
            <a:lvl7pPr marL="2743613" indent="0">
              <a:buNone/>
              <a:defRPr sz="1600" b="1"/>
            </a:lvl7pPr>
            <a:lvl8pPr marL="3200880" indent="0">
              <a:buNone/>
              <a:defRPr sz="1600" b="1"/>
            </a:lvl8pPr>
            <a:lvl9pPr marL="36581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812" y="2301411"/>
            <a:ext cx="5513018"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itle 1">
            <a:extLst>
              <a:ext uri="{FF2B5EF4-FFF2-40B4-BE49-F238E27FC236}">
                <a16:creationId xmlns:a16="http://schemas.microsoft.com/office/drawing/2014/main" id="{7FD3DE77-C98A-4456-B163-99733B5740AF}"/>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13" name="Text Placeholder 6">
            <a:extLst>
              <a:ext uri="{FF2B5EF4-FFF2-40B4-BE49-F238E27FC236}">
                <a16:creationId xmlns:a16="http://schemas.microsoft.com/office/drawing/2014/main" id="{592EDC70-998A-46FB-8D40-7879C79A544E}"/>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6" name="Slide Number Placeholder 7">
            <a:extLst>
              <a:ext uri="{FF2B5EF4-FFF2-40B4-BE49-F238E27FC236}">
                <a16:creationId xmlns:a16="http://schemas.microsoft.com/office/drawing/2014/main" id="{22F77D38-FA3E-4878-A683-972FAF69E897}"/>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6390719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7681"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4" name="Content Placeholder 3"/>
          <p:cNvSpPr>
            <a:spLocks noGrp="1"/>
          </p:cNvSpPr>
          <p:nvPr>
            <p:ph sz="half" idx="2"/>
          </p:nvPr>
        </p:nvSpPr>
        <p:spPr>
          <a:xfrm>
            <a:off x="517681"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itle 1">
            <a:extLst>
              <a:ext uri="{FF2B5EF4-FFF2-40B4-BE49-F238E27FC236}">
                <a16:creationId xmlns:a16="http://schemas.microsoft.com/office/drawing/2014/main" id="{7FD3DE77-C98A-4456-B163-99733B5740AF}"/>
              </a:ext>
            </a:extLst>
          </p:cNvPr>
          <p:cNvSpPr>
            <a:spLocks noGrp="1"/>
          </p:cNvSpPr>
          <p:nvPr>
            <p:ph type="title"/>
          </p:nvPr>
        </p:nvSpPr>
        <p:spPr>
          <a:xfrm>
            <a:off x="517680" y="232689"/>
            <a:ext cx="10464848" cy="904875"/>
          </a:xfrm>
        </p:spPr>
        <p:txBody>
          <a:bodyPr/>
          <a:lstStyle/>
          <a:p>
            <a:r>
              <a:rPr lang="en-US"/>
              <a:t>Click to edit Master title style</a:t>
            </a:r>
            <a:endParaRPr lang="en-CA"/>
          </a:p>
        </p:txBody>
      </p:sp>
      <p:sp>
        <p:nvSpPr>
          <p:cNvPr id="13" name="Text Placeholder 6">
            <a:extLst>
              <a:ext uri="{FF2B5EF4-FFF2-40B4-BE49-F238E27FC236}">
                <a16:creationId xmlns:a16="http://schemas.microsoft.com/office/drawing/2014/main" id="{592EDC70-998A-46FB-8D40-7879C79A544E}"/>
              </a:ext>
            </a:extLst>
          </p:cNvPr>
          <p:cNvSpPr>
            <a:spLocks noGrp="1"/>
          </p:cNvSpPr>
          <p:nvPr>
            <p:ph type="body" sz="quarter" idx="13" hasCustomPrompt="1"/>
          </p:nvPr>
        </p:nvSpPr>
        <p:spPr>
          <a:xfrm>
            <a:off x="517680" y="6275264"/>
            <a:ext cx="10756677" cy="365125"/>
          </a:xfrm>
        </p:spPr>
        <p:txBody>
          <a:bodyPr bIns="0" anchor="b">
            <a:noAutofit/>
          </a:bodyPr>
          <a:lstStyle>
            <a:lvl1pPr marL="0" indent="0">
              <a:spcBef>
                <a:spcPts val="0"/>
              </a:spcBef>
              <a:spcAft>
                <a:spcPts val="0"/>
              </a:spcAft>
              <a:buNone/>
              <a:defRPr sz="900"/>
            </a:lvl1pPr>
            <a:lvl2pPr marL="457258" indent="0">
              <a:buNone/>
              <a:defRPr/>
            </a:lvl2pPr>
          </a:lstStyle>
          <a:p>
            <a:pPr lvl="0"/>
            <a:r>
              <a:rPr lang="en-US"/>
              <a:t>Edit Master text styles</a:t>
            </a:r>
          </a:p>
        </p:txBody>
      </p:sp>
      <p:sp>
        <p:nvSpPr>
          <p:cNvPr id="16" name="Slide Number Placeholder 7">
            <a:extLst>
              <a:ext uri="{FF2B5EF4-FFF2-40B4-BE49-F238E27FC236}">
                <a16:creationId xmlns:a16="http://schemas.microsoft.com/office/drawing/2014/main" id="{22F77D38-FA3E-4878-A683-972FAF69E897}"/>
              </a:ext>
            </a:extLst>
          </p:cNvPr>
          <p:cNvSpPr>
            <a:spLocks noGrp="1"/>
          </p:cNvSpPr>
          <p:nvPr>
            <p:ph type="sldNum" sz="quarter" idx="14"/>
          </p:nvPr>
        </p:nvSpPr>
        <p:spPr>
          <a:xfrm>
            <a:off x="11352181" y="6275264"/>
            <a:ext cx="597087" cy="365125"/>
          </a:xfrm>
        </p:spPr>
        <p:txBody>
          <a:bodyPr anchor="b"/>
          <a:lstStyle/>
          <a:p>
            <a:fld id="{2CA814A5-5B67-49A0-A5BA-40050328EF92}" type="slidenum">
              <a:rPr lang="en-CA" smtClean="0"/>
              <a:pPr/>
              <a:t>‹#›</a:t>
            </a:fld>
            <a:endParaRPr lang="en-CA"/>
          </a:p>
        </p:txBody>
      </p:sp>
      <p:sp>
        <p:nvSpPr>
          <p:cNvPr id="9" name="Text Placeholder 2">
            <a:extLst>
              <a:ext uri="{FF2B5EF4-FFF2-40B4-BE49-F238E27FC236}">
                <a16:creationId xmlns:a16="http://schemas.microsoft.com/office/drawing/2014/main" id="{C63599A7-1022-4BEA-BD4E-BDD25F038854}"/>
              </a:ext>
            </a:extLst>
          </p:cNvPr>
          <p:cNvSpPr>
            <a:spLocks noGrp="1"/>
          </p:cNvSpPr>
          <p:nvPr>
            <p:ph type="body" idx="15"/>
          </p:nvPr>
        </p:nvSpPr>
        <p:spPr>
          <a:xfrm>
            <a:off x="4097595"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6975A86E-E1D1-4DB6-B5EA-21BB2278DAAC}"/>
              </a:ext>
            </a:extLst>
          </p:cNvPr>
          <p:cNvSpPr>
            <a:spLocks noGrp="1"/>
          </p:cNvSpPr>
          <p:nvPr>
            <p:ph sz="half" idx="16"/>
          </p:nvPr>
        </p:nvSpPr>
        <p:spPr>
          <a:xfrm>
            <a:off x="4097595"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2">
            <a:extLst>
              <a:ext uri="{FF2B5EF4-FFF2-40B4-BE49-F238E27FC236}">
                <a16:creationId xmlns:a16="http://schemas.microsoft.com/office/drawing/2014/main" id="{80536EEB-84F2-4F5C-B506-F80457AF538B}"/>
              </a:ext>
            </a:extLst>
          </p:cNvPr>
          <p:cNvSpPr>
            <a:spLocks noGrp="1"/>
          </p:cNvSpPr>
          <p:nvPr>
            <p:ph type="body" idx="17"/>
          </p:nvPr>
        </p:nvSpPr>
        <p:spPr>
          <a:xfrm>
            <a:off x="7677509" y="1431780"/>
            <a:ext cx="3305019" cy="840455"/>
          </a:xfrm>
        </p:spPr>
        <p:txBody>
          <a:bodyPr anchor="b"/>
          <a:lstStyle>
            <a:lvl1pPr marL="0" indent="0">
              <a:buNone/>
              <a:defRPr sz="2400" b="1">
                <a:solidFill>
                  <a:schemeClr val="accent1"/>
                </a:solidFill>
              </a:defRPr>
            </a:lvl1pPr>
            <a:lvl2pPr marL="457258" indent="0">
              <a:buNone/>
              <a:defRPr sz="2000" b="1"/>
            </a:lvl2pPr>
            <a:lvl3pPr marL="914516" indent="0">
              <a:buNone/>
              <a:defRPr sz="1800" b="1"/>
            </a:lvl3pPr>
            <a:lvl4pPr marL="1371772" indent="0">
              <a:buNone/>
              <a:defRPr sz="1600" b="1"/>
            </a:lvl4pPr>
            <a:lvl5pPr marL="1829029" indent="0">
              <a:buNone/>
              <a:defRPr sz="1600" b="1"/>
            </a:lvl5pPr>
            <a:lvl6pPr marL="2286286" indent="0">
              <a:buNone/>
              <a:defRPr sz="1600" b="1"/>
            </a:lvl6pPr>
            <a:lvl7pPr marL="2743545" indent="0">
              <a:buNone/>
              <a:defRPr sz="1600" b="1"/>
            </a:lvl7pPr>
            <a:lvl8pPr marL="3200800" indent="0">
              <a:buNone/>
              <a:defRPr sz="1600" b="1"/>
            </a:lvl8pPr>
            <a:lvl9pPr marL="3658058"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3B43FCEC-EC43-417C-B936-0298D2E8F69F}"/>
              </a:ext>
            </a:extLst>
          </p:cNvPr>
          <p:cNvSpPr>
            <a:spLocks noGrp="1"/>
          </p:cNvSpPr>
          <p:nvPr>
            <p:ph sz="half" idx="18"/>
          </p:nvPr>
        </p:nvSpPr>
        <p:spPr>
          <a:xfrm>
            <a:off x="7677509" y="2301413"/>
            <a:ext cx="3305019" cy="3900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592515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84A9F4-29E9-4854-A8BA-BE4FA2A11A8B}"/>
              </a:ext>
            </a:extLst>
          </p:cNvPr>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41627463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hat if Suzann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100000">
                <a:schemeClr val="tx2"/>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34298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What if James">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0">
                <a:schemeClr val="accent6"/>
              </a:gs>
              <a:gs pos="99000">
                <a:schemeClr val="accent6">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05925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What if Gloria">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
        <p:nvSpPr>
          <p:cNvPr id="5" name="Rectangle 4">
            <a:extLst>
              <a:ext uri="{FF2B5EF4-FFF2-40B4-BE49-F238E27FC236}">
                <a16:creationId xmlns:a16="http://schemas.microsoft.com/office/drawing/2014/main" id="{C584ED27-EF36-6B43-B022-903CC9278EB5}"/>
              </a:ext>
            </a:extLst>
          </p:cNvPr>
          <p:cNvSpPr/>
          <p:nvPr userDrawn="1"/>
        </p:nvSpPr>
        <p:spPr>
          <a:xfrm>
            <a:off x="1" y="1985614"/>
            <a:ext cx="12192000" cy="3610461"/>
          </a:xfrm>
          <a:prstGeom prst="rect">
            <a:avLst/>
          </a:prstGeom>
          <a:gradFill>
            <a:gsLst>
              <a:gs pos="0">
                <a:schemeClr val="accent2"/>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77159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ase_desc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E512FF44-8507-462D-A00A-71C0D71A33C6}"/>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10" name="Slide Number Placeholder 7">
            <a:extLst>
              <a:ext uri="{FF2B5EF4-FFF2-40B4-BE49-F238E27FC236}">
                <a16:creationId xmlns:a16="http://schemas.microsoft.com/office/drawing/2014/main" id="{191E4ED5-1432-49A5-B7C7-A8447044C6F2}"/>
              </a:ext>
            </a:extLst>
          </p:cNvPr>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graphicFrame>
        <p:nvGraphicFramePr>
          <p:cNvPr id="5" name="Table 5">
            <a:extLst>
              <a:ext uri="{FF2B5EF4-FFF2-40B4-BE49-F238E27FC236}">
                <a16:creationId xmlns:a16="http://schemas.microsoft.com/office/drawing/2014/main" id="{BDC01145-7B97-5E4F-94BE-CBFC37D277D8}"/>
              </a:ext>
            </a:extLst>
          </p:cNvPr>
          <p:cNvGraphicFramePr>
            <a:graphicFrameLocks noGrp="1"/>
          </p:cNvGraphicFramePr>
          <p:nvPr userDrawn="1">
            <p:extLst>
              <p:ext uri="{D42A27DB-BD31-4B8C-83A1-F6EECF244321}">
                <p14:modId xmlns:p14="http://schemas.microsoft.com/office/powerpoint/2010/main" val="2041607240"/>
              </p:ext>
            </p:extLst>
          </p:nvPr>
        </p:nvGraphicFramePr>
        <p:xfrm>
          <a:off x="633420" y="3378198"/>
          <a:ext cx="5476570" cy="2034160"/>
        </p:xfrm>
        <a:graphic>
          <a:graphicData uri="http://schemas.openxmlformats.org/drawingml/2006/table">
            <a:tbl>
              <a:tblPr firstRow="1" bandRow="1">
                <a:tableStyleId>{D27102A9-8310-4765-A935-A1911B00CA55}</a:tableStyleId>
              </a:tblPr>
              <a:tblGrid>
                <a:gridCol w="2928716">
                  <a:extLst>
                    <a:ext uri="{9D8B030D-6E8A-4147-A177-3AD203B41FA5}">
                      <a16:colId xmlns:a16="http://schemas.microsoft.com/office/drawing/2014/main" val="3446239375"/>
                    </a:ext>
                  </a:extLst>
                </a:gridCol>
                <a:gridCol w="2547854">
                  <a:extLst>
                    <a:ext uri="{9D8B030D-6E8A-4147-A177-3AD203B41FA5}">
                      <a16:colId xmlns:a16="http://schemas.microsoft.com/office/drawing/2014/main" val="3694395033"/>
                    </a:ext>
                  </a:extLst>
                </a:gridCol>
              </a:tblGrid>
              <a:tr h="447040">
                <a:tc>
                  <a:txBody>
                    <a:bodyPr/>
                    <a:lstStyle/>
                    <a:p>
                      <a:endParaRPr lang="en-CA" sz="20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CA" sz="20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04913960"/>
                  </a:ext>
                </a:extLst>
              </a:tr>
              <a:tr h="1587120">
                <a:tc>
                  <a:txBody>
                    <a:bodyPr/>
                    <a:lstStyle/>
                    <a:p>
                      <a:endParaRPr lang="en-CA" sz="18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alpha val="20000"/>
                      </a:schemeClr>
                    </a:solidFill>
                  </a:tcPr>
                </a:tc>
                <a:tc>
                  <a:txBody>
                    <a:bodyPr/>
                    <a:lstStyle/>
                    <a:p>
                      <a:pPr marL="0" lvl="1" indent="0"/>
                      <a:endParaRPr lang="en-CA" sz="1800"/>
                    </a:p>
                  </a:txBody>
                  <a:tcPr marL="121920" marR="121920" marT="60960" marB="60960">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alpha val="20000"/>
                      </a:schemeClr>
                    </a:solidFill>
                  </a:tcPr>
                </a:tc>
                <a:extLst>
                  <a:ext uri="{0D108BD9-81ED-4DB2-BD59-A6C34878D82A}">
                    <a16:rowId xmlns:a16="http://schemas.microsoft.com/office/drawing/2014/main" val="1869857025"/>
                  </a:ext>
                </a:extLst>
              </a:tr>
            </a:tbl>
          </a:graphicData>
        </a:graphic>
      </p:graphicFrame>
      <p:sp>
        <p:nvSpPr>
          <p:cNvPr id="7" name="Espace réservé du contenu 14">
            <a:extLst>
              <a:ext uri="{FF2B5EF4-FFF2-40B4-BE49-F238E27FC236}">
                <a16:creationId xmlns:a16="http://schemas.microsoft.com/office/drawing/2014/main" id="{56F9A626-56A8-8648-B47E-A635F41C021D}"/>
              </a:ext>
            </a:extLst>
          </p:cNvPr>
          <p:cNvSpPr>
            <a:spLocks noGrp="1"/>
          </p:cNvSpPr>
          <p:nvPr>
            <p:ph sz="half" idx="2"/>
          </p:nvPr>
        </p:nvSpPr>
        <p:spPr>
          <a:xfrm>
            <a:off x="633420" y="1431781"/>
            <a:ext cx="4965378" cy="1875147"/>
          </a:xfrm>
        </p:spPr>
        <p:txBody>
          <a:bodyPr/>
          <a:lstStyle/>
          <a:p>
            <a:pPr>
              <a:spcBef>
                <a:spcPts val="400"/>
              </a:spcBef>
              <a:spcAft>
                <a:spcPts val="0"/>
              </a:spcAft>
            </a:pPr>
            <a:endParaRPr lang="fr-FR"/>
          </a:p>
        </p:txBody>
      </p:sp>
      <p:sp>
        <p:nvSpPr>
          <p:cNvPr id="11" name="Slide Number Placeholder 7">
            <a:extLst>
              <a:ext uri="{FF2B5EF4-FFF2-40B4-BE49-F238E27FC236}">
                <a16:creationId xmlns:a16="http://schemas.microsoft.com/office/drawing/2014/main" id="{1247C821-BCAF-A248-8AB5-559EE40ED33F}"/>
              </a:ext>
            </a:extLst>
          </p:cNvPr>
          <p:cNvSpPr txBox="1">
            <a:spLocks/>
          </p:cNvSpPr>
          <p:nvPr userDrawn="1"/>
        </p:nvSpPr>
        <p:spPr>
          <a:xfrm>
            <a:off x="11352180" y="6275263"/>
            <a:ext cx="597086" cy="365125"/>
          </a:xfrm>
          <a:prstGeom prst="rect">
            <a:avLst/>
          </a:prstGeom>
        </p:spPr>
        <p:txBody>
          <a:bodyPr vert="horz" lIns="0" tIns="0" rIns="0" bIns="0" rtlCol="0" anchor="b"/>
          <a:lstStyle>
            <a:defPPr>
              <a:defRPr lang="en-US"/>
            </a:defPPr>
            <a:lvl1pPr marL="0" algn="r" defTabSz="914218" rtl="0" eaLnBrk="1" latinLnBrk="0" hangingPunct="1">
              <a:defRPr sz="1050" kern="1200">
                <a:solidFill>
                  <a:schemeClr val="accent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3"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a:lstStyle>
          <a:p>
            <a:fld id="{2CA814A5-5B67-49A0-A5BA-40050328EF92}" type="slidenum">
              <a:rPr lang="en-CA" smtClean="0"/>
              <a:pPr/>
              <a:t>‹#›</a:t>
            </a:fld>
            <a:endParaRPr lang="en-CA"/>
          </a:p>
        </p:txBody>
      </p:sp>
      <p:sp>
        <p:nvSpPr>
          <p:cNvPr id="16" name="Titre 6">
            <a:extLst>
              <a:ext uri="{FF2B5EF4-FFF2-40B4-BE49-F238E27FC236}">
                <a16:creationId xmlns:a16="http://schemas.microsoft.com/office/drawing/2014/main" id="{6114546B-95CF-414E-9653-6729C464548D}"/>
              </a:ext>
            </a:extLst>
          </p:cNvPr>
          <p:cNvSpPr>
            <a:spLocks noGrp="1"/>
          </p:cNvSpPr>
          <p:nvPr>
            <p:ph type="title"/>
          </p:nvPr>
        </p:nvSpPr>
        <p:spPr>
          <a:xfrm>
            <a:off x="517680" y="232690"/>
            <a:ext cx="10464848" cy="904874"/>
          </a:xfrm>
        </p:spPr>
        <p:txBody>
          <a:bodyPr/>
          <a:lstStyle/>
          <a:p>
            <a:endParaRPr lang="fr-FR"/>
          </a:p>
        </p:txBody>
      </p:sp>
      <p:sp>
        <p:nvSpPr>
          <p:cNvPr id="21" name="Espace réservé du contenu 14">
            <a:extLst>
              <a:ext uri="{FF2B5EF4-FFF2-40B4-BE49-F238E27FC236}">
                <a16:creationId xmlns:a16="http://schemas.microsoft.com/office/drawing/2014/main" id="{E223AF79-BC86-9047-BCB8-D8A6280B047B}"/>
              </a:ext>
            </a:extLst>
          </p:cNvPr>
          <p:cNvSpPr>
            <a:spLocks noGrp="1"/>
          </p:cNvSpPr>
          <p:nvPr>
            <p:ph sz="half" idx="15"/>
          </p:nvPr>
        </p:nvSpPr>
        <p:spPr>
          <a:xfrm>
            <a:off x="6741227" y="1583554"/>
            <a:ext cx="5196231" cy="4741045"/>
          </a:xfrm>
        </p:spPr>
        <p:txBody>
          <a:bodyPr/>
          <a:lstStyle>
            <a:lvl1pPr marL="0" indent="0">
              <a:buNone/>
              <a:defRPr/>
            </a:lvl1pPr>
          </a:lstStyle>
          <a:p>
            <a:pPr>
              <a:spcBef>
                <a:spcPts val="400"/>
              </a:spcBef>
              <a:spcAft>
                <a:spcPts val="0"/>
              </a:spcAft>
            </a:pPr>
            <a:endParaRPr lang="fr-FR"/>
          </a:p>
        </p:txBody>
      </p:sp>
    </p:spTree>
    <p:extLst>
      <p:ext uri="{BB962C8B-B14F-4D97-AF65-F5344CB8AC3E}">
        <p14:creationId xmlns:p14="http://schemas.microsoft.com/office/powerpoint/2010/main" val="6628012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31029840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_corner">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
        <p:nvSpPr>
          <p:cNvPr id="2" name="Rectangle 1">
            <a:extLst>
              <a:ext uri="{FF2B5EF4-FFF2-40B4-BE49-F238E27FC236}">
                <a16:creationId xmlns:a16="http://schemas.microsoft.com/office/drawing/2014/main" id="{9AEAF9AD-000C-A541-ACAB-D3300AD555B9}"/>
              </a:ext>
            </a:extLst>
          </p:cNvPr>
          <p:cNvSpPr/>
          <p:nvPr userDrawn="1"/>
        </p:nvSpPr>
        <p:spPr>
          <a:xfrm>
            <a:off x="10739120" y="0"/>
            <a:ext cx="1452880" cy="14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2042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2CD5-E187-D0C8-CD85-B4612B367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53DF6-9893-89FF-E9F6-F88F31039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77D2D9-3017-6753-0913-2C9B55A10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8A353-FAAA-E805-AC56-859EE044C8D6}"/>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6" name="Footer Placeholder 5">
            <a:extLst>
              <a:ext uri="{FF2B5EF4-FFF2-40B4-BE49-F238E27FC236}">
                <a16:creationId xmlns:a16="http://schemas.microsoft.com/office/drawing/2014/main" id="{98388CE6-C487-AD22-6241-4C7696950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B64A7-1E12-E9D6-E564-3ECD496D0803}"/>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13354704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Code couleurs</a:t>
            </a:r>
            <a:endParaRPr lang="en-CA"/>
          </a:p>
        </p:txBody>
      </p:sp>
      <p:sp>
        <p:nvSpPr>
          <p:cNvPr id="3" name="Rectangle 2">
            <a:extLst>
              <a:ext uri="{FF2B5EF4-FFF2-40B4-BE49-F238E27FC236}">
                <a16:creationId xmlns:a16="http://schemas.microsoft.com/office/drawing/2014/main" id="{F7042E29-DEEE-41AA-8D01-3B687B86715A}"/>
              </a:ext>
            </a:extLst>
          </p:cNvPr>
          <p:cNvSpPr/>
          <p:nvPr userDrawn="1"/>
        </p:nvSpPr>
        <p:spPr>
          <a:xfrm>
            <a:off x="3086706" y="1530222"/>
            <a:ext cx="1242699" cy="1242699"/>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0</a:t>
            </a:r>
          </a:p>
          <a:p>
            <a:pPr algn="ctr"/>
            <a:r>
              <a:rPr lang="en-US" sz="1800"/>
              <a:t>0</a:t>
            </a:r>
          </a:p>
        </p:txBody>
      </p:sp>
      <p:sp>
        <p:nvSpPr>
          <p:cNvPr id="7" name="Rectangle 6">
            <a:extLst>
              <a:ext uri="{FF2B5EF4-FFF2-40B4-BE49-F238E27FC236}">
                <a16:creationId xmlns:a16="http://schemas.microsoft.com/office/drawing/2014/main" id="{7311B9E3-1C15-493B-9EE4-DA9798875215}"/>
              </a:ext>
            </a:extLst>
          </p:cNvPr>
          <p:cNvSpPr/>
          <p:nvPr userDrawn="1"/>
        </p:nvSpPr>
        <p:spPr>
          <a:xfrm>
            <a:off x="3086705" y="2973356"/>
            <a:ext cx="1242699" cy="1242699"/>
          </a:xfrm>
          <a:prstGeom prst="rect">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255</a:t>
            </a:r>
          </a:p>
          <a:p>
            <a:pPr algn="ctr"/>
            <a:r>
              <a:rPr lang="en-US" sz="1800">
                <a:solidFill>
                  <a:schemeClr val="tx1"/>
                </a:solidFill>
              </a:rPr>
              <a:t>255</a:t>
            </a:r>
          </a:p>
          <a:p>
            <a:pPr algn="ctr"/>
            <a:r>
              <a:rPr lang="en-US" sz="1800">
                <a:solidFill>
                  <a:schemeClr val="tx1"/>
                </a:solidFill>
              </a:rPr>
              <a:t>255</a:t>
            </a:r>
          </a:p>
        </p:txBody>
      </p:sp>
      <p:sp>
        <p:nvSpPr>
          <p:cNvPr id="8" name="Rectangle 7">
            <a:extLst>
              <a:ext uri="{FF2B5EF4-FFF2-40B4-BE49-F238E27FC236}">
                <a16:creationId xmlns:a16="http://schemas.microsoft.com/office/drawing/2014/main" id="{5C74D30C-EC8B-4A81-AB09-B36E13998430}"/>
              </a:ext>
            </a:extLst>
          </p:cNvPr>
          <p:cNvSpPr/>
          <p:nvPr userDrawn="1"/>
        </p:nvSpPr>
        <p:spPr>
          <a:xfrm>
            <a:off x="3086705" y="4416490"/>
            <a:ext cx="1242699" cy="124269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68</a:t>
            </a:r>
          </a:p>
          <a:p>
            <a:pPr algn="ctr"/>
            <a:r>
              <a:rPr lang="en-US" sz="1800"/>
              <a:t>84</a:t>
            </a:r>
          </a:p>
          <a:p>
            <a:pPr algn="ctr"/>
            <a:r>
              <a:rPr lang="en-US" sz="1800"/>
              <a:t>106</a:t>
            </a:r>
          </a:p>
        </p:txBody>
      </p:sp>
      <p:sp>
        <p:nvSpPr>
          <p:cNvPr id="9" name="Rectangle 8">
            <a:extLst>
              <a:ext uri="{FF2B5EF4-FFF2-40B4-BE49-F238E27FC236}">
                <a16:creationId xmlns:a16="http://schemas.microsoft.com/office/drawing/2014/main" id="{3296BBD6-44D1-47DF-BCF5-0618D2F8E8F6}"/>
              </a:ext>
            </a:extLst>
          </p:cNvPr>
          <p:cNvSpPr/>
          <p:nvPr userDrawn="1"/>
        </p:nvSpPr>
        <p:spPr>
          <a:xfrm>
            <a:off x="5761481" y="1517090"/>
            <a:ext cx="1242699" cy="1242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10</a:t>
            </a:r>
          </a:p>
          <a:p>
            <a:pPr algn="ctr"/>
            <a:r>
              <a:rPr lang="en-US" sz="1800"/>
              <a:t>40</a:t>
            </a:r>
          </a:p>
          <a:p>
            <a:pPr algn="ctr"/>
            <a:r>
              <a:rPr lang="en-US" sz="1800"/>
              <a:t>123</a:t>
            </a:r>
          </a:p>
        </p:txBody>
      </p:sp>
      <p:sp>
        <p:nvSpPr>
          <p:cNvPr id="10" name="Rectangle 9">
            <a:extLst>
              <a:ext uri="{FF2B5EF4-FFF2-40B4-BE49-F238E27FC236}">
                <a16:creationId xmlns:a16="http://schemas.microsoft.com/office/drawing/2014/main" id="{2389E99B-C200-4FD1-AE2B-6D05C41E0643}"/>
              </a:ext>
            </a:extLst>
          </p:cNvPr>
          <p:cNvSpPr/>
          <p:nvPr userDrawn="1"/>
        </p:nvSpPr>
        <p:spPr>
          <a:xfrm>
            <a:off x="5761481" y="2947783"/>
            <a:ext cx="1242699" cy="12426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169</a:t>
            </a:r>
          </a:p>
          <a:p>
            <a:pPr algn="ctr"/>
            <a:r>
              <a:rPr lang="en-US" sz="1800"/>
              <a:t>157</a:t>
            </a:r>
          </a:p>
        </p:txBody>
      </p:sp>
      <p:sp>
        <p:nvSpPr>
          <p:cNvPr id="11" name="Rectangle 10">
            <a:extLst>
              <a:ext uri="{FF2B5EF4-FFF2-40B4-BE49-F238E27FC236}">
                <a16:creationId xmlns:a16="http://schemas.microsoft.com/office/drawing/2014/main" id="{E2948586-60BA-44A9-A940-C5929F2C134D}"/>
              </a:ext>
            </a:extLst>
          </p:cNvPr>
          <p:cNvSpPr/>
          <p:nvPr userDrawn="1"/>
        </p:nvSpPr>
        <p:spPr>
          <a:xfrm>
            <a:off x="5761480" y="4416490"/>
            <a:ext cx="1242699" cy="12426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238</a:t>
            </a:r>
          </a:p>
          <a:p>
            <a:pPr algn="ctr"/>
            <a:r>
              <a:rPr lang="en-US" sz="1800"/>
              <a:t>30</a:t>
            </a:r>
          </a:p>
          <a:p>
            <a:pPr algn="ctr"/>
            <a:r>
              <a:rPr lang="en-US" sz="1800"/>
              <a:t>35</a:t>
            </a:r>
          </a:p>
        </p:txBody>
      </p:sp>
      <p:sp>
        <p:nvSpPr>
          <p:cNvPr id="12" name="Rectangle 11">
            <a:extLst>
              <a:ext uri="{FF2B5EF4-FFF2-40B4-BE49-F238E27FC236}">
                <a16:creationId xmlns:a16="http://schemas.microsoft.com/office/drawing/2014/main" id="{82F88CE9-B561-4D5F-9D2F-078A998EF63A}"/>
              </a:ext>
            </a:extLst>
          </p:cNvPr>
          <p:cNvSpPr/>
          <p:nvPr userDrawn="1"/>
        </p:nvSpPr>
        <p:spPr>
          <a:xfrm>
            <a:off x="8469432" y="1517090"/>
            <a:ext cx="1242699" cy="1242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25</a:t>
            </a:r>
          </a:p>
          <a:p>
            <a:pPr algn="ctr"/>
            <a:r>
              <a:rPr lang="en-US" sz="1800"/>
              <a:t>138</a:t>
            </a:r>
          </a:p>
          <a:p>
            <a:pPr algn="ctr"/>
            <a:r>
              <a:rPr lang="en-US" sz="1800"/>
              <a:t>188</a:t>
            </a:r>
          </a:p>
        </p:txBody>
      </p:sp>
      <p:sp>
        <p:nvSpPr>
          <p:cNvPr id="13" name="Rectangle 12">
            <a:extLst>
              <a:ext uri="{FF2B5EF4-FFF2-40B4-BE49-F238E27FC236}">
                <a16:creationId xmlns:a16="http://schemas.microsoft.com/office/drawing/2014/main" id="{94868917-5AC5-4E65-AA8B-948B5BE8F477}"/>
              </a:ext>
            </a:extLst>
          </p:cNvPr>
          <p:cNvSpPr/>
          <p:nvPr userDrawn="1"/>
        </p:nvSpPr>
        <p:spPr>
          <a:xfrm>
            <a:off x="8469431" y="2947782"/>
            <a:ext cx="1242699" cy="12426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255</a:t>
            </a:r>
          </a:p>
          <a:p>
            <a:pPr algn="ctr"/>
            <a:r>
              <a:rPr lang="en-US" sz="1800"/>
              <a:t>107</a:t>
            </a:r>
          </a:p>
          <a:p>
            <a:pPr algn="ctr"/>
            <a:r>
              <a:rPr lang="en-US" sz="1800"/>
              <a:t>135</a:t>
            </a:r>
          </a:p>
        </p:txBody>
      </p:sp>
      <p:sp>
        <p:nvSpPr>
          <p:cNvPr id="14" name="Rectangle 13">
            <a:extLst>
              <a:ext uri="{FF2B5EF4-FFF2-40B4-BE49-F238E27FC236}">
                <a16:creationId xmlns:a16="http://schemas.microsoft.com/office/drawing/2014/main" id="{FCF7F7FB-6F71-4735-B103-277CAEAA59D8}"/>
              </a:ext>
            </a:extLst>
          </p:cNvPr>
          <p:cNvSpPr/>
          <p:nvPr userDrawn="1"/>
        </p:nvSpPr>
        <p:spPr>
          <a:xfrm>
            <a:off x="8469431" y="4416490"/>
            <a:ext cx="1242699" cy="12426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0</a:t>
            </a:r>
          </a:p>
          <a:p>
            <a:pPr algn="ctr"/>
            <a:r>
              <a:rPr lang="en-US" sz="1800"/>
              <a:t>255</a:t>
            </a:r>
          </a:p>
          <a:p>
            <a:pPr algn="ctr"/>
            <a:r>
              <a:rPr lang="en-US" sz="1800"/>
              <a:t>255</a:t>
            </a:r>
          </a:p>
        </p:txBody>
      </p:sp>
    </p:spTree>
    <p:extLst>
      <p:ext uri="{BB962C8B-B14F-4D97-AF65-F5344CB8AC3E}">
        <p14:creationId xmlns:p14="http://schemas.microsoft.com/office/powerpoint/2010/main" val="34478841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35784835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and Content with References">
    <p:spTree>
      <p:nvGrpSpPr>
        <p:cNvPr id="1" name=""/>
        <p:cNvGrpSpPr/>
        <p:nvPr/>
      </p:nvGrpSpPr>
      <p:grpSpPr>
        <a:xfrm>
          <a:off x="0" y="0"/>
          <a:ext cx="0" cy="0"/>
          <a:chOff x="0" y="0"/>
          <a:chExt cx="0" cy="0"/>
        </a:xfrm>
      </p:grpSpPr>
      <p:sp>
        <p:nvSpPr>
          <p:cNvPr id="8" name="Rectangle 7"/>
          <p:cNvSpPr/>
          <p:nvPr userDrawn="1"/>
        </p:nvSpPr>
        <p:spPr>
          <a:xfrm>
            <a:off x="0" y="6153474"/>
            <a:ext cx="10058400" cy="571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74638"/>
            <a:ext cx="10972800" cy="914400"/>
          </a:xfrm>
        </p:spPr>
        <p:txBody>
          <a:bodyPr/>
          <a:lstStyle>
            <a:lvl1pPr>
              <a:defRPr>
                <a:solidFill>
                  <a:srgbClr val="6482C3"/>
                </a:solidFill>
              </a:defRPr>
            </a:lvl1pPr>
          </a:lstStyle>
          <a:p>
            <a:r>
              <a:rPr lang="en-US"/>
              <a:t>Click to edit Master title style</a:t>
            </a:r>
          </a:p>
        </p:txBody>
      </p:sp>
      <p:sp>
        <p:nvSpPr>
          <p:cNvPr id="3" name="Content Placeholder 2"/>
          <p:cNvSpPr>
            <a:spLocks noGrp="1"/>
          </p:cNvSpPr>
          <p:nvPr>
            <p:ph idx="1"/>
          </p:nvPr>
        </p:nvSpPr>
        <p:spPr>
          <a:xfrm>
            <a:off x="609599" y="1371600"/>
            <a:ext cx="10972800" cy="4203700"/>
          </a:xfrm>
        </p:spPr>
        <p:txBody>
          <a:bodyPr/>
          <a:lstStyle>
            <a:lvl1pPr>
              <a:defRPr>
                <a:solidFill>
                  <a:srgbClr val="5A5A5A"/>
                </a:solidFill>
              </a:defRPr>
            </a:lvl1pPr>
            <a:lvl2pPr>
              <a:defRPr sz="2200">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1734800" y="6153474"/>
            <a:ext cx="4572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ooter Placeholder 4"/>
          <p:cNvSpPr>
            <a:spLocks noGrp="1"/>
          </p:cNvSpPr>
          <p:nvPr>
            <p:ph type="ftr" sz="quarter" idx="3"/>
          </p:nvPr>
        </p:nvSpPr>
        <p:spPr>
          <a:xfrm>
            <a:off x="1583268" y="6300471"/>
            <a:ext cx="3430209" cy="352424"/>
          </a:xfrm>
          <a:prstGeom prst="rect">
            <a:avLst/>
          </a:prstGeom>
        </p:spPr>
        <p:txBody>
          <a:bodyPr vert="horz" lIns="0" tIns="0" rIns="0" bIns="0" rtlCol="0" anchor="t" anchorCtr="0">
            <a:noAutofit/>
          </a:bodyPr>
          <a:lstStyle>
            <a:lvl1pPr algn="l">
              <a:defRPr sz="900">
                <a:solidFill>
                  <a:schemeClr val="bg1"/>
                </a:solidFill>
                <a:latin typeface="Arial"/>
              </a:defRPr>
            </a:lvl1pPr>
          </a:lstStyle>
          <a:p>
            <a:r>
              <a:rPr lang="en-US"/>
              <a:t>FOR INTERNAL USE ONLY,</a:t>
            </a:r>
            <a:br>
              <a:rPr lang="en-US"/>
            </a:br>
            <a:r>
              <a:rPr lang="en-US"/>
              <a:t>DO NOT DETAIL OR DISTRIBUTE</a:t>
            </a:r>
          </a:p>
        </p:txBody>
      </p:sp>
      <p:sp>
        <p:nvSpPr>
          <p:cNvPr id="12" name="Slide Number Placeholder 5"/>
          <p:cNvSpPr>
            <a:spLocks noGrp="1"/>
          </p:cNvSpPr>
          <p:nvPr>
            <p:ph type="sldNum" sz="quarter" idx="4"/>
          </p:nvPr>
        </p:nvSpPr>
        <p:spPr>
          <a:xfrm>
            <a:off x="609600" y="6267451"/>
            <a:ext cx="846667" cy="365125"/>
          </a:xfrm>
          <a:prstGeom prst="rect">
            <a:avLst/>
          </a:prstGeom>
        </p:spPr>
        <p:txBody>
          <a:bodyPr vert="horz" lIns="0" tIns="0" rIns="0" bIns="0" rtlCol="0" anchor="t" anchorCtr="0">
            <a:noAutofit/>
          </a:bodyPr>
          <a:lstStyle>
            <a:lvl1pPr algn="l">
              <a:defRPr sz="2000">
                <a:solidFill>
                  <a:schemeClr val="bg1"/>
                </a:solidFill>
                <a:latin typeface="Arial"/>
              </a:defRPr>
            </a:lvl1pPr>
          </a:lstStyle>
          <a:p>
            <a:fld id="{1E3D6C54-B124-AC41-90C1-F7EEF34AAC27}" type="slidenum">
              <a:rPr lang="en-US" smtClean="0"/>
              <a:pPr/>
              <a:t>‹#›</a:t>
            </a:fld>
            <a:endParaRPr lang="en-US"/>
          </a:p>
        </p:txBody>
      </p:sp>
      <p:sp>
        <p:nvSpPr>
          <p:cNvPr id="5" name="Text Placeholder 4"/>
          <p:cNvSpPr>
            <a:spLocks noGrp="1"/>
          </p:cNvSpPr>
          <p:nvPr>
            <p:ph type="body" sz="quarter" idx="10" hasCustomPrompt="1"/>
          </p:nvPr>
        </p:nvSpPr>
        <p:spPr>
          <a:xfrm>
            <a:off x="609600" y="5575300"/>
            <a:ext cx="9448800" cy="482600"/>
          </a:xfrm>
        </p:spPr>
        <p:txBody>
          <a:bodyPr anchor="b"/>
          <a:lstStyle>
            <a:lvl1pPr marL="0" indent="0">
              <a:buNone/>
              <a:defRPr sz="1000" baseline="0"/>
            </a:lvl1pPr>
          </a:lstStyle>
          <a:p>
            <a:r>
              <a:rPr lang="en-US"/>
              <a:t>*Reference copy goes here in Arial Regular 10pts</a:t>
            </a:r>
          </a:p>
        </p:txBody>
      </p:sp>
      <p:pic>
        <p:nvPicPr>
          <p:cNvPr id="10" name="Picture 2" descr="C:\Users\cvitale\Desktop\ACROSS_T2D_BM_P_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85721" y="6124923"/>
            <a:ext cx="1228945" cy="5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03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5520992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8DBF4-CDEF-1900-3691-53F050BB4197}"/>
              </a:ext>
            </a:extLst>
          </p:cNvPr>
          <p:cNvSpPr>
            <a:spLocks noGrp="1"/>
          </p:cNvSpPr>
          <p:nvPr>
            <p:ph type="dt" sz="half" idx="10"/>
          </p:nvPr>
        </p:nvSpPr>
        <p:spPr/>
        <p:txBody>
          <a:bodyPr/>
          <a:lstStyle/>
          <a:p>
            <a:fld id="{6678DBBC-7456-E146-B652-C0C70BFDE051}" type="datetimeFigureOut">
              <a:rPr lang="en-US" smtClean="0"/>
              <a:t>6/19/2025</a:t>
            </a:fld>
            <a:endParaRPr lang="en-US"/>
          </a:p>
        </p:txBody>
      </p:sp>
      <p:sp>
        <p:nvSpPr>
          <p:cNvPr id="3" name="Footer Placeholder 2">
            <a:extLst>
              <a:ext uri="{FF2B5EF4-FFF2-40B4-BE49-F238E27FC236}">
                <a16:creationId xmlns:a16="http://schemas.microsoft.com/office/drawing/2014/main" id="{31642298-57EA-04E8-2188-FF8C05D4E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1E825E-1D46-0AA6-9ADA-EB24344EC07F}"/>
              </a:ext>
            </a:extLst>
          </p:cNvPr>
          <p:cNvSpPr>
            <a:spLocks noGrp="1"/>
          </p:cNvSpPr>
          <p:nvPr>
            <p:ph type="sldNum" sz="quarter" idx="12"/>
          </p:nvPr>
        </p:nvSpPr>
        <p:spPr/>
        <p:txBody>
          <a:bodyPr/>
          <a:lstStyle/>
          <a:p>
            <a:fld id="{AB69A15A-5FA0-5D42-AC3A-36A47B6B25E0}" type="slidenum">
              <a:rPr lang="en-US" smtClean="0"/>
              <a:t>‹#›</a:t>
            </a:fld>
            <a:endParaRPr lang="en-US"/>
          </a:p>
        </p:txBody>
      </p:sp>
    </p:spTree>
    <p:extLst>
      <p:ext uri="{BB962C8B-B14F-4D97-AF65-F5344CB8AC3E}">
        <p14:creationId xmlns:p14="http://schemas.microsoft.com/office/powerpoint/2010/main" val="11665674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92EB-8182-3B68-B76D-498BBF7D77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A8CB7AA-824D-0D2B-3604-F9682EC29F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3CFEFB4-803E-9706-C6D7-F50BE7E33831}"/>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77A3C9F1-23F7-3438-7517-5ADDF60722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342904-67A7-6D4D-3604-86168CF9A2C1}"/>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14074650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9D60-BE72-C573-FEAB-89D350C65BE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436E87B-A510-2687-F9FD-CD76128AD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B3FE86-663C-2BB3-D5C0-18D779763EF9}"/>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DD0CE6B1-953C-BA1D-7544-3080CEA9FE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B34D5FE-A6AC-71A8-7D4A-1A5281AC59EB}"/>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26911038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8D00-534F-FCB2-DBED-B9398B4AB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31F1DD0-A763-3646-ADBA-25FC656A7F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275AE-C50B-6D32-26AF-C38186DE1676}"/>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F2A6D8DA-0FF8-0F9B-1D9D-8B4C5DF897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E5A3D12-2DAF-9460-8AEE-B8432423D072}"/>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5271782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60F3-2CCB-01CB-BE87-D4FA6B5967C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B4E4808-0BC8-AD47-5FFE-195CC20031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4DFD010-F9E0-4315-736D-5F8A221FA9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11EC8BA-1354-4DE3-469A-929DFF607ECF}"/>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6" name="Footer Placeholder 5">
            <a:extLst>
              <a:ext uri="{FF2B5EF4-FFF2-40B4-BE49-F238E27FC236}">
                <a16:creationId xmlns:a16="http://schemas.microsoft.com/office/drawing/2014/main" id="{611778F4-11EC-8F92-F96B-183850D4EBC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C34050-056C-3C7D-900F-B14DFDD4512E}"/>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30000265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9FAC-59DE-08BA-125C-24F53EAE223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A5C4C32-AD4D-E3A8-6FD4-F8DCB7CBAD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49DAC-3CA4-0FF4-08D3-13D5F621D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105DBD6-A9E7-AF2B-CFCA-65C86DC5A1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5268D-BCCC-D902-2D11-B504D5131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8E24FC0-30B9-FAA6-639D-6CD5DE203EB1}"/>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8" name="Footer Placeholder 7">
            <a:extLst>
              <a:ext uri="{FF2B5EF4-FFF2-40B4-BE49-F238E27FC236}">
                <a16:creationId xmlns:a16="http://schemas.microsoft.com/office/drawing/2014/main" id="{5A5ADD1B-C6B5-0617-CC71-E755C05D8CB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6F5F9D2-4C9C-2427-0B33-7A95C733D9AA}"/>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269235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B4F57-A814-46E4-881B-FFB2614ED7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FB026-9D00-2BE2-055B-230D1B58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9213A-2E01-B54C-0D0E-36C53BA88FF6}"/>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8F78992E-714F-3E86-42C0-5F94090CD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81DA-408C-08C7-34E5-C28C3A6BF1B6}"/>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39813262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6B2D-9FD1-6798-B2CA-C5A836391B6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41844D3-DD33-ECFC-9704-F4D8A9AF5930}"/>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4" name="Footer Placeholder 3">
            <a:extLst>
              <a:ext uri="{FF2B5EF4-FFF2-40B4-BE49-F238E27FC236}">
                <a16:creationId xmlns:a16="http://schemas.microsoft.com/office/drawing/2014/main" id="{F0B07D35-A9BD-8028-0B9C-3434F688436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D054FA7-9004-BC10-570A-31B0045E4FEE}"/>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21684861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EEE0D-AB5D-4DDC-243F-9CA563800112}"/>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3" name="Footer Placeholder 2">
            <a:extLst>
              <a:ext uri="{FF2B5EF4-FFF2-40B4-BE49-F238E27FC236}">
                <a16:creationId xmlns:a16="http://schemas.microsoft.com/office/drawing/2014/main" id="{023C90C5-50F3-D17B-FC04-41FF53660E0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332C61D-9489-55BB-9C1A-9BF3B0A51F63}"/>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10378890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0AA4-76A6-CD6E-83DF-DECCCF746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DAAFEA3-F70D-1156-6082-AABE798CD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D30CF85-D49A-898F-7341-7FF5F9827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6B328-4B4C-FE6B-C6AD-981D8DBABE0B}"/>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6" name="Footer Placeholder 5">
            <a:extLst>
              <a:ext uri="{FF2B5EF4-FFF2-40B4-BE49-F238E27FC236}">
                <a16:creationId xmlns:a16="http://schemas.microsoft.com/office/drawing/2014/main" id="{836EF6F8-F0C4-AF6E-3014-22EC7FDC0EB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AFDEE78-7756-1319-99D2-6299AC573F75}"/>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28387715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ED48-6A7C-050D-BDAF-2E4D55E23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EEEC40D-380B-88C8-FA71-8978D7AFD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27B7CDB-B339-D5AC-2D5E-11427E036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A7BC5-FC90-61D9-4AAA-0868959CC71F}"/>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6" name="Footer Placeholder 5">
            <a:extLst>
              <a:ext uri="{FF2B5EF4-FFF2-40B4-BE49-F238E27FC236}">
                <a16:creationId xmlns:a16="http://schemas.microsoft.com/office/drawing/2014/main" id="{5198913E-1A92-B77A-5641-C260893C4E9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22DBF6C-FF65-5317-400D-F11F65F8FD09}"/>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5519934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0961-6C17-9010-C5C3-E16F28ECE3D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ADA24A9-6CEC-C30A-D767-DA2D9A6EF2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5CAA47-1EF7-E1BC-69DD-06C9DC54D7F3}"/>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FCD83A68-A39B-AF0A-F8AD-47D7B15C40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A7EA5B-857A-80FF-52B6-648C0A6340C9}"/>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26002704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8285B-24E2-C8DD-D2DB-44501DA37F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318937B-0EA0-6F07-F45E-55103D83E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CF5D86-35B3-8F21-4DFB-4B8B896AFCB7}"/>
              </a:ext>
            </a:extLst>
          </p:cNvPr>
          <p:cNvSpPr>
            <a:spLocks noGrp="1"/>
          </p:cNvSpPr>
          <p:nvPr>
            <p:ph type="dt" sz="half" idx="10"/>
          </p:nvPr>
        </p:nvSpPr>
        <p:spPr/>
        <p:txBody>
          <a:body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7320EC49-1492-1E75-E074-1FFD238B3F9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49A846-CA2D-2827-14D7-066C049D5192}"/>
              </a:ext>
            </a:extLst>
          </p:cNvPr>
          <p:cNvSpPr>
            <a:spLocks noGrp="1"/>
          </p:cNvSpPr>
          <p:nvPr>
            <p:ph type="sldNum" sz="quarter" idx="12"/>
          </p:nvPr>
        </p:nvSpPr>
        <p:spPr/>
        <p:txBody>
          <a:bodyPr/>
          <a:lstStyle/>
          <a:p>
            <a:fld id="{11D8BD79-3F37-42AA-8462-A4EA1D9DA3DF}" type="slidenum">
              <a:rPr lang="en-CA" smtClean="0"/>
              <a:t>‹#›</a:t>
            </a:fld>
            <a:endParaRPr lang="en-CA"/>
          </a:p>
        </p:txBody>
      </p:sp>
    </p:spTree>
    <p:extLst>
      <p:ext uri="{BB962C8B-B14F-4D97-AF65-F5344CB8AC3E}">
        <p14:creationId xmlns:p14="http://schemas.microsoft.com/office/powerpoint/2010/main" val="16364307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2237541642"/>
      </p:ext>
    </p:extLst>
  </p:cSld>
  <p:clrMapOvr>
    <a:masterClrMapping/>
  </p:clrMapOvr>
  <p:hf sldNum="0" hdr="0" dt="0"/>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5192057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14930418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35713D-D566-4186-9787-C5E97CA19282}"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6/19/2025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9885353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7EB73-C12D-C735-8862-368D4FCBC1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C2F5B-E28C-3878-3D09-BB5184384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88B6D-705E-06E0-4149-9B9DAB008B4B}"/>
              </a:ext>
            </a:extLst>
          </p:cNvPr>
          <p:cNvSpPr>
            <a:spLocks noGrp="1"/>
          </p:cNvSpPr>
          <p:nvPr>
            <p:ph type="dt" sz="half" idx="10"/>
          </p:nvPr>
        </p:nvSpPr>
        <p:spPr/>
        <p:txBody>
          <a:body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D61DAD5B-FC9E-3481-1C10-041DB66A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D63A7-A68C-07E4-B22B-5B5071EA1409}"/>
              </a:ext>
            </a:extLst>
          </p:cNvPr>
          <p:cNvSpPr>
            <a:spLocks noGrp="1"/>
          </p:cNvSpPr>
          <p:nvPr>
            <p:ph type="sldNum" sz="quarter" idx="12"/>
          </p:nvPr>
        </p:nvSpPr>
        <p:spPr/>
        <p:txBody>
          <a:bodyPr/>
          <a:lstStyle/>
          <a:p>
            <a:fld id="{DB055792-C2F9-A544-B7EF-687EDECCDA8E}" type="slidenum">
              <a:rPr lang="en-US" smtClean="0"/>
              <a:t>‹#›</a:t>
            </a:fld>
            <a:endParaRPr lang="en-US"/>
          </a:p>
        </p:txBody>
      </p:sp>
    </p:spTree>
    <p:extLst>
      <p:ext uri="{BB962C8B-B14F-4D97-AF65-F5344CB8AC3E}">
        <p14:creationId xmlns:p14="http://schemas.microsoft.com/office/powerpoint/2010/main" val="204415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1623873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64592"/>
            <a:ext cx="10671048" cy="1019693"/>
          </a:xfrm>
          <a:prstGeom prst="rect">
            <a:avLst/>
          </a:prstGeom>
        </p:spPr>
        <p:txBody>
          <a:bodyPr anchor="b"/>
          <a:lstStyle/>
          <a:p>
            <a:r>
              <a:rPr lang="en-US"/>
              <a:t>Click to edit Master title style</a:t>
            </a:r>
          </a:p>
        </p:txBody>
      </p:sp>
      <p:sp>
        <p:nvSpPr>
          <p:cNvPr id="6" name="Footer Placeholder 1">
            <a:extLst>
              <a:ext uri="{FF2B5EF4-FFF2-40B4-BE49-F238E27FC236}">
                <a16:creationId xmlns:a16="http://schemas.microsoft.com/office/drawing/2014/main" id="{86CCE5C1-F59D-4CB2-9068-B9547F1DC4E1}"/>
              </a:ext>
            </a:extLst>
          </p:cNvPr>
          <p:cNvSpPr>
            <a:spLocks noGrp="1"/>
          </p:cNvSpPr>
          <p:nvPr>
            <p:ph type="ftr" sz="quarter" idx="3"/>
          </p:nvPr>
        </p:nvSpPr>
        <p:spPr>
          <a:xfrm>
            <a:off x="559127" y="6318000"/>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297346C9-18C7-4811-A257-C83685F4B038}"/>
              </a:ext>
            </a:extLst>
          </p:cNvPr>
          <p:cNvSpPr>
            <a:spLocks noGrp="1"/>
          </p:cNvSpPr>
          <p:nvPr>
            <p:ph type="sldNum" sz="quarter" idx="4"/>
          </p:nvPr>
        </p:nvSpPr>
        <p:spPr>
          <a:xfrm>
            <a:off x="108000" y="6411600"/>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1822612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6"/>
          <p:cNvSpPr>
            <a:spLocks noGrp="1"/>
          </p:cNvSpPr>
          <p:nvPr>
            <p:ph type="body" sz="quarter" idx="13" hasCustomPrompt="1"/>
          </p:nvPr>
        </p:nvSpPr>
        <p:spPr>
          <a:xfrm>
            <a:off x="408120"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noProof="0"/>
              <a:t>Edit Master text styles</a:t>
            </a:r>
            <a:endParaRPr lang="en-US" noProof="0" dirty="0"/>
          </a:p>
        </p:txBody>
      </p:sp>
      <p:sp>
        <p:nvSpPr>
          <p:cNvPr id="8" name="Slide Number Placeholder 7"/>
          <p:cNvSpPr>
            <a:spLocks noGrp="1"/>
          </p:cNvSpPr>
          <p:nvPr>
            <p:ph type="sldNum" sz="quarter" idx="14"/>
          </p:nvPr>
        </p:nvSpPr>
        <p:spPr/>
        <p:txBody>
          <a:bodyPr/>
          <a:lstStyle/>
          <a:p>
            <a:fld id="{2CA814A5-5B67-49A0-A5BA-40050328EF92}" type="slidenum">
              <a:rPr lang="en-US" noProof="0" smtClean="0"/>
              <a:pPr/>
              <a:t>‹#›</a:t>
            </a:fld>
            <a:endParaRPr lang="en-US" noProof="0" dirty="0"/>
          </a:p>
        </p:txBody>
      </p:sp>
    </p:spTree>
    <p:extLst>
      <p:ext uri="{BB962C8B-B14F-4D97-AF65-F5344CB8AC3E}">
        <p14:creationId xmlns:p14="http://schemas.microsoft.com/office/powerpoint/2010/main" val="53740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1 block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82486" y="610991"/>
            <a:ext cx="5161377" cy="5667355"/>
          </a:xfrm>
        </p:spPr>
        <p:txBody>
          <a:bodyPr anchor="ctr"/>
          <a:lstStyle>
            <a:lvl1pPr algn="l">
              <a:defRPr sz="4800"/>
            </a:lvl1pPr>
          </a:lstStyle>
          <a:p>
            <a:r>
              <a:rPr lang="en-CA" noProof="0" dirty="0"/>
              <a:t>Click to edit Master title style</a:t>
            </a:r>
          </a:p>
        </p:txBody>
      </p:sp>
      <p:sp>
        <p:nvSpPr>
          <p:cNvPr id="4" name="Slide Number Placeholder 3"/>
          <p:cNvSpPr>
            <a:spLocks noGrp="1"/>
          </p:cNvSpPr>
          <p:nvPr>
            <p:ph type="sldNum" sz="quarter" idx="10"/>
          </p:nvPr>
        </p:nvSpPr>
        <p:spPr/>
        <p:txBody>
          <a:bodyPr/>
          <a:lstStyle/>
          <a:p>
            <a:fld id="{2CA814A5-5B67-49A0-A5BA-40050328EF92}" type="slidenum">
              <a:rPr lang="en-CA" noProof="0" smtClean="0"/>
              <a:pPr/>
              <a:t>‹#›</a:t>
            </a:fld>
            <a:endParaRPr lang="en-CA" noProof="0"/>
          </a:p>
        </p:txBody>
      </p:sp>
      <p:sp>
        <p:nvSpPr>
          <p:cNvPr id="6" name="Text Placeholder 6">
            <a:extLst>
              <a:ext uri="{FF2B5EF4-FFF2-40B4-BE49-F238E27FC236}">
                <a16:creationId xmlns:a16="http://schemas.microsoft.com/office/drawing/2014/main" id="{2C9091A3-D4A7-478C-D394-C06A92141FD1}"/>
              </a:ext>
            </a:extLst>
          </p:cNvPr>
          <p:cNvSpPr>
            <a:spLocks noGrp="1"/>
          </p:cNvSpPr>
          <p:nvPr>
            <p:ph type="body" sz="quarter" idx="13" hasCustomPrompt="1"/>
          </p:nvPr>
        </p:nvSpPr>
        <p:spPr>
          <a:xfrm>
            <a:off x="778935" y="6356351"/>
            <a:ext cx="5317066"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827808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1968723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1204546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4894-6501-0B49-9641-E329D1BC3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426FC-05DD-744E-B766-2B6461CAA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6CC00-28B5-4440-809C-67C5FD3C7A49}"/>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2428E11B-A5DD-B848-BDE5-2E6E26FE7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3FBD8-00CC-4047-9E73-6D8F658984D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735340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B848-44C4-B248-B3E7-88663B612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349F1-130B-664A-BD21-4D7DC7DC80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25C19-A8CE-0345-8D96-CB34FA779F47}"/>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3FBA69F8-3D28-A54C-A967-95CAE6DF6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33D15-E5B6-934F-B31A-151667ED05E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50146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DE84-E8AF-5A42-8593-53D8FD3C9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15871-7326-F349-A3F8-9E184289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7E1985-3905-744F-B024-94FBEADE43F6}"/>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C8BAF088-7718-944F-9BAE-6109124C0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A7186-899B-834B-B2CC-ABE113E6D56E}"/>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524006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8A53-38A1-EC4D-A238-61BA7DE89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28D8-D9DE-7A43-B80E-E6ABD87BCA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B339-516D-3343-A01E-830AC2505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9D1C0-07BF-D649-84E9-00DB380BF683}"/>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6" name="Footer Placeholder 5">
            <a:extLst>
              <a:ext uri="{FF2B5EF4-FFF2-40B4-BE49-F238E27FC236}">
                <a16:creationId xmlns:a16="http://schemas.microsoft.com/office/drawing/2014/main" id="{BE8B784A-166E-1C41-8059-C6704C4B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FEFA7-A1A1-E247-A6CC-4E71B3EE691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876460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EB61-B3F2-FA4B-886E-6B450F43F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BD6B30-049D-2448-A38B-EE7C20630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0BF598-4000-DF4B-96E1-9D1C116C7C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0F80B-863A-A141-B679-28C27C338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C01C7A-9FAE-1543-B7ED-172E14AFB9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BD7D8-3188-5C43-BFC1-56720FCB4A18}"/>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8" name="Footer Placeholder 7">
            <a:extLst>
              <a:ext uri="{FF2B5EF4-FFF2-40B4-BE49-F238E27FC236}">
                <a16:creationId xmlns:a16="http://schemas.microsoft.com/office/drawing/2014/main" id="{197661F2-E2CD-9F4F-8129-916E32D18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59937-3062-FC4A-9BAA-9C3DEA8F46A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828969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77061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549B7-0051-F947-A95E-C704109FA24E}"/>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3" name="Footer Placeholder 2">
            <a:extLst>
              <a:ext uri="{FF2B5EF4-FFF2-40B4-BE49-F238E27FC236}">
                <a16:creationId xmlns:a16="http://schemas.microsoft.com/office/drawing/2014/main" id="{CD4AC4C2-DD14-744A-8666-552431404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43587B-905C-4548-9BF2-CF7884BC3C78}"/>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68883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24E8-D2E6-DB4B-A05B-64774F3A0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AC954-00EC-914D-AAD9-D0F19EE94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45BDF-2EBB-384D-9612-C31999D8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78DD-8939-A042-BF6F-9736D8963FED}"/>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6" name="Footer Placeholder 5">
            <a:extLst>
              <a:ext uri="{FF2B5EF4-FFF2-40B4-BE49-F238E27FC236}">
                <a16:creationId xmlns:a16="http://schemas.microsoft.com/office/drawing/2014/main" id="{05FE2A42-364D-A34B-BFAE-34A4C1FBB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6C255-5389-874F-9313-C39B479A279A}"/>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38437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757892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1B21-49CE-A64F-8DAF-A1BFBA2E0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C0D585-C3D0-1C47-8621-721D8B7B8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00DBE-BCB6-C740-AA89-8B3071872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BB850-1B85-0E4D-A7AD-5FFB632D9AE6}"/>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6" name="Footer Placeholder 5">
            <a:extLst>
              <a:ext uri="{FF2B5EF4-FFF2-40B4-BE49-F238E27FC236}">
                <a16:creationId xmlns:a16="http://schemas.microsoft.com/office/drawing/2014/main" id="{39BD255C-D952-2A48-B62B-43E1F6E49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2151C-4500-7A43-AD24-9EF7A67DD57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361062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ED0-8ECF-BB4F-8B38-4596C32BD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C5EE2-045B-104D-B605-CDAA32EA39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53579-04B4-CC44-9552-BB45A55A5392}"/>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9A1E2E09-138A-854E-B8A7-B6A6A7480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04F3B-EA70-2B40-A9A4-99D5D7AC5D1B}"/>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6639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B0DE4-E79B-0F44-88AD-345CAF4E6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A7BBF-4CEF-7343-8D6A-586A5A58E9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18F24-2656-9F40-9BBF-3ED9F0772CAF}"/>
              </a:ext>
            </a:extLst>
          </p:cNvPr>
          <p:cNvSpPr>
            <a:spLocks noGrp="1"/>
          </p:cNvSpPr>
          <p:nvPr>
            <p:ph type="dt" sz="half" idx="10"/>
          </p:nvPr>
        </p:nvSpPr>
        <p:spPr/>
        <p:txBody>
          <a:body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1EE454AE-E330-0040-9BC3-C31E73D4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0C7D9-2983-644E-A12E-272E351104B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098419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Content Placeholder 2"/>
          <p:cNvSpPr>
            <a:spLocks noGrp="1"/>
          </p:cNvSpPr>
          <p:nvPr userDrawn="1">
            <p:ph idx="1"/>
          </p:nvPr>
        </p:nvSpPr>
        <p:spPr>
          <a:xfrm>
            <a:off x="383119" y="1030819"/>
            <a:ext cx="11474448" cy="4415367"/>
          </a:xfrm>
          <a:prstGeom prst="rect">
            <a:avLst/>
          </a:prstGeom>
        </p:spPr>
        <p:txBody>
          <a:bodyPr>
            <a:noAutofit/>
          </a:bodyPr>
          <a:lstStyle>
            <a:lvl1pPr>
              <a:spcBef>
                <a:spcPts val="600"/>
              </a:spcBef>
              <a:spcAft>
                <a:spcPts val="0"/>
              </a:spcAft>
              <a:buClr>
                <a:srgbClr val="81BD55"/>
              </a:buClr>
              <a:defRPr sz="1600">
                <a:solidFill>
                  <a:srgbClr val="596169"/>
                </a:solidFill>
              </a:defRPr>
            </a:lvl1pPr>
            <a:lvl2pPr>
              <a:spcBef>
                <a:spcPts val="600"/>
              </a:spcBef>
              <a:spcAft>
                <a:spcPts val="0"/>
              </a:spcAft>
              <a:buClr>
                <a:srgbClr val="81BD55"/>
              </a:buClr>
              <a:defRPr sz="1400">
                <a:solidFill>
                  <a:srgbClr val="596169"/>
                </a:solidFill>
              </a:defRPr>
            </a:lvl2pPr>
            <a:lvl3pPr>
              <a:spcBef>
                <a:spcPts val="600"/>
              </a:spcBef>
              <a:spcAft>
                <a:spcPts val="0"/>
              </a:spcAft>
              <a:buClr>
                <a:srgbClr val="81BD55"/>
              </a:buClr>
              <a:defRPr sz="1200">
                <a:solidFill>
                  <a:srgbClr val="596169"/>
                </a:solidFill>
              </a:defRPr>
            </a:lvl3pPr>
            <a:lvl4pPr>
              <a:spcBef>
                <a:spcPts val="600"/>
              </a:spcBef>
              <a:spcAft>
                <a:spcPts val="0"/>
              </a:spcAft>
              <a:buClr>
                <a:srgbClr val="81BD55"/>
              </a:buClr>
              <a:defRPr sz="1200">
                <a:solidFill>
                  <a:srgbClr val="596169"/>
                </a:solidFill>
              </a:defRPr>
            </a:lvl4pPr>
            <a:lvl5pPr>
              <a:spcBef>
                <a:spcPts val="600"/>
              </a:spcBef>
              <a:spcAft>
                <a:spcPts val="0"/>
              </a:spcAft>
              <a:buClr>
                <a:srgbClr val="81BD55"/>
              </a:buClr>
              <a:defRPr sz="1200">
                <a:solidFill>
                  <a:srgbClr val="5961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userDrawn="1">
            <p:ph type="body" sz="quarter" idx="10" hasCustomPrompt="1"/>
          </p:nvPr>
        </p:nvSpPr>
        <p:spPr>
          <a:xfrm>
            <a:off x="265781" y="5557613"/>
            <a:ext cx="5606424" cy="381000"/>
          </a:xfrm>
          <a:prstGeom prst="rect">
            <a:avLst/>
          </a:prstGeom>
        </p:spPr>
        <p:txBody>
          <a:bodyPr anchor="b">
            <a:noAutofit/>
          </a:bodyPr>
          <a:lstStyle>
            <a:lvl1pPr marL="0" indent="0">
              <a:spcAft>
                <a:spcPts val="0"/>
              </a:spcAft>
              <a:buNone/>
              <a:defRPr sz="800"/>
            </a:lvl1pPr>
          </a:lstStyle>
          <a:p>
            <a:pPr lvl="0"/>
            <a:r>
              <a:rPr lang="en-GB"/>
              <a:t>Footnotes</a:t>
            </a:r>
          </a:p>
        </p:txBody>
      </p:sp>
      <p:sp>
        <p:nvSpPr>
          <p:cNvPr id="18" name="Text Placeholder 5"/>
          <p:cNvSpPr>
            <a:spLocks noGrp="1"/>
          </p:cNvSpPr>
          <p:nvPr userDrawn="1">
            <p:ph type="body" sz="quarter" idx="11" hasCustomPrompt="1"/>
          </p:nvPr>
        </p:nvSpPr>
        <p:spPr>
          <a:xfrm>
            <a:off x="6319791" y="5548447"/>
            <a:ext cx="5647773" cy="381000"/>
          </a:xfrm>
          <a:prstGeom prst="rect">
            <a:avLst/>
          </a:prstGeom>
        </p:spPr>
        <p:txBody>
          <a:bodyPr anchor="b">
            <a:noAutofit/>
          </a:bodyPr>
          <a:lstStyle>
            <a:lvl1pPr marL="0" indent="0" algn="r">
              <a:spcAft>
                <a:spcPts val="0"/>
              </a:spcAft>
              <a:buNone/>
              <a:defRPr sz="800"/>
            </a:lvl1pPr>
          </a:lstStyle>
          <a:p>
            <a:pPr lvl="0"/>
            <a:r>
              <a:rPr lang="en-GB"/>
              <a:t>References</a:t>
            </a:r>
          </a:p>
        </p:txBody>
      </p:sp>
      <p:sp>
        <p:nvSpPr>
          <p:cNvPr id="19" name="Slide Number Placeholder 5"/>
          <p:cNvSpPr txBox="1">
            <a:spLocks/>
          </p:cNvSpPr>
          <p:nvPr userDrawn="1"/>
        </p:nvSpPr>
        <p:spPr>
          <a:xfrm>
            <a:off x="9033683" y="6346195"/>
            <a:ext cx="2823887" cy="36009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3A60AA-2399-48DC-9473-E7280D604B21}" type="slidenum">
              <a:rPr lang="en-GB" sz="1000" smtClean="0">
                <a:solidFill>
                  <a:srgbClr val="FFFFFF"/>
                </a:solidFill>
              </a:rPr>
              <a:pPr/>
              <a:t>‹#›</a:t>
            </a:fld>
            <a:endParaRPr lang="en-GB" sz="1000">
              <a:solidFill>
                <a:srgbClr val="FFFFFF"/>
              </a:solidFill>
            </a:endParaRPr>
          </a:p>
        </p:txBody>
      </p:sp>
      <p:sp>
        <p:nvSpPr>
          <p:cNvPr id="15" name="Title 1"/>
          <p:cNvSpPr>
            <a:spLocks noGrp="1"/>
          </p:cNvSpPr>
          <p:nvPr>
            <p:ph type="title"/>
          </p:nvPr>
        </p:nvSpPr>
        <p:spPr>
          <a:xfrm>
            <a:off x="334032" y="272725"/>
            <a:ext cx="11523537" cy="436361"/>
          </a:xfrm>
          <a:prstGeom prst="rect">
            <a:avLst/>
          </a:prstGeom>
        </p:spPr>
        <p:txBody>
          <a:bodyPr>
            <a:noAutofit/>
          </a:bodyPr>
          <a:lstStyle>
            <a:lvl1pPr marL="0" indent="0">
              <a:defRPr sz="2400" b="0">
                <a:solidFill>
                  <a:schemeClr val="accent1"/>
                </a:solidFill>
              </a:defRPr>
            </a:lvl1pPr>
          </a:lstStyle>
          <a:p>
            <a:r>
              <a:rPr lang="en-US"/>
              <a:t>Click to edit Master title style</a:t>
            </a:r>
          </a:p>
        </p:txBody>
      </p:sp>
      <p:cxnSp>
        <p:nvCxnSpPr>
          <p:cNvPr id="21" name="Straight Connector 20"/>
          <p:cNvCxnSpPr/>
          <p:nvPr userDrawn="1"/>
        </p:nvCxnSpPr>
        <p:spPr>
          <a:xfrm>
            <a:off x="383121" y="824580"/>
            <a:ext cx="11474449" cy="0"/>
          </a:xfrm>
          <a:prstGeom prst="line">
            <a:avLst/>
          </a:prstGeom>
          <a:ln>
            <a:solidFill>
              <a:srgbClr val="134782"/>
            </a:solidFill>
          </a:ln>
          <a:effectLst/>
        </p:spPr>
        <p:style>
          <a:lnRef idx="2">
            <a:schemeClr val="accent4"/>
          </a:lnRef>
          <a:fillRef idx="0">
            <a:schemeClr val="accent4"/>
          </a:fillRef>
          <a:effectRef idx="1">
            <a:schemeClr val="accent4"/>
          </a:effectRef>
          <a:fontRef idx="minor">
            <a:schemeClr val="tx1"/>
          </a:fontRef>
        </p:style>
      </p:cxnSp>
      <p:pic>
        <p:nvPicPr>
          <p:cNvPr id="12" name="Graphic 11">
            <a:extLst>
              <a:ext uri="{FF2B5EF4-FFF2-40B4-BE49-F238E27FC236}">
                <a16:creationId xmlns:a16="http://schemas.microsoft.com/office/drawing/2014/main" id="{44625DC9-FFC3-4363-A0B4-5FD07C6A1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04" r="9963" b="31306"/>
          <a:stretch/>
        </p:blipFill>
        <p:spPr>
          <a:xfrm>
            <a:off x="-144000" y="6159689"/>
            <a:ext cx="12336000" cy="698311"/>
          </a:xfrm>
          <a:prstGeom prst="rect">
            <a:avLst/>
          </a:prstGeom>
        </p:spPr>
      </p:pic>
    </p:spTree>
    <p:extLst>
      <p:ext uri="{BB962C8B-B14F-4D97-AF65-F5344CB8AC3E}">
        <p14:creationId xmlns:p14="http://schemas.microsoft.com/office/powerpoint/2010/main" val="2968664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CA" noProof="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19386" y="6356351"/>
            <a:ext cx="10634415"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dirty="0"/>
          </a:p>
        </p:txBody>
      </p:sp>
    </p:spTree>
    <p:extLst>
      <p:ext uri="{BB962C8B-B14F-4D97-AF65-F5344CB8AC3E}">
        <p14:creationId xmlns:p14="http://schemas.microsoft.com/office/powerpoint/2010/main" val="195693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1035649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788-130D-D14F-8751-A7AA74D402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E38E60-235A-2F48-932B-F3F87A825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7DC73-2871-754C-B6C1-E9645120C902}"/>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5" name="Footer Placeholder 4">
            <a:extLst>
              <a:ext uri="{FF2B5EF4-FFF2-40B4-BE49-F238E27FC236}">
                <a16:creationId xmlns:a16="http://schemas.microsoft.com/office/drawing/2014/main" id="{A89B6459-445A-344A-8CB7-9FBE17AEF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40753-1357-7048-AA98-5E67D53AA3A7}"/>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573219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5552-8DC4-4249-A3E9-FFF5F3ED4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C30A9-D21C-0845-AA1A-CE85A9CBC5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E575F-694C-8146-8FA0-853F6D348B0C}"/>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5" name="Footer Placeholder 4">
            <a:extLst>
              <a:ext uri="{FF2B5EF4-FFF2-40B4-BE49-F238E27FC236}">
                <a16:creationId xmlns:a16="http://schemas.microsoft.com/office/drawing/2014/main" id="{A57A74FF-8305-6F48-9E55-1B343766C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75DC3-09EC-B149-9F5D-2A42DF21D287}"/>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978882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EC22-9FFB-2E45-90D0-1B251837A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3012E0-ED9C-1D40-B4AC-09B71B151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2A4C1C-5226-9B47-B831-AF4C08EDE3B2}"/>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5" name="Footer Placeholder 4">
            <a:extLst>
              <a:ext uri="{FF2B5EF4-FFF2-40B4-BE49-F238E27FC236}">
                <a16:creationId xmlns:a16="http://schemas.microsoft.com/office/drawing/2014/main" id="{A1043463-C473-2D48-AD20-3800C26D8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E6E52-0E7B-BE46-B9AD-3F66CFADAE89}"/>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433296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E207-D4B0-3C44-97A5-386596C16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FEF77-3163-6B47-AE57-1E109768DF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FC620-2D4A-2F4D-8049-26A96EEAF6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ED5C2B-5F82-764B-B5C2-686589708F75}"/>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6" name="Footer Placeholder 5">
            <a:extLst>
              <a:ext uri="{FF2B5EF4-FFF2-40B4-BE49-F238E27FC236}">
                <a16:creationId xmlns:a16="http://schemas.microsoft.com/office/drawing/2014/main" id="{32E47CA3-81D6-9548-98C4-897669A31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43642-44B6-0045-A65F-8C90B1932C6C}"/>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1585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35EFCF-13C7-6CA6-F71D-EDB2CBED644F}"/>
              </a:ext>
            </a:extLst>
          </p:cNvPr>
          <p:cNvSpPr>
            <a:spLocks noGrp="1"/>
          </p:cNvSpPr>
          <p:nvPr>
            <p:ph type="ctrTitle"/>
          </p:nvPr>
        </p:nvSpPr>
        <p:spPr>
          <a:xfrm>
            <a:off x="6682486" y="610992"/>
            <a:ext cx="5161377" cy="3120280"/>
          </a:xfrm>
        </p:spPr>
        <p:txBody>
          <a:bodyPr anchor="b"/>
          <a:lstStyle>
            <a:lvl1pPr algn="l">
              <a:defRPr sz="4800">
                <a:solidFill>
                  <a:schemeClr val="bg1"/>
                </a:solidFill>
              </a:defRPr>
            </a:lvl1pPr>
          </a:lstStyle>
          <a:p>
            <a:r>
              <a:rPr lang="en-CA" noProof="0"/>
              <a:t>Click to edit Master title style</a:t>
            </a:r>
          </a:p>
        </p:txBody>
      </p:sp>
      <p:sp>
        <p:nvSpPr>
          <p:cNvPr id="6" name="Subtitle 2">
            <a:extLst>
              <a:ext uri="{FF2B5EF4-FFF2-40B4-BE49-F238E27FC236}">
                <a16:creationId xmlns:a16="http://schemas.microsoft.com/office/drawing/2014/main" id="{A588E16F-3B0E-CE95-4B6B-9B9362F8EDBC}"/>
              </a:ext>
            </a:extLst>
          </p:cNvPr>
          <p:cNvSpPr>
            <a:spLocks noGrp="1"/>
          </p:cNvSpPr>
          <p:nvPr>
            <p:ph type="subTitle" idx="1"/>
          </p:nvPr>
        </p:nvSpPr>
        <p:spPr>
          <a:xfrm>
            <a:off x="6682486" y="3791943"/>
            <a:ext cx="5161377" cy="2564410"/>
          </a:xfrm>
        </p:spPr>
        <p:txBody>
          <a:bodyPr/>
          <a:lstStyle>
            <a:lvl1pPr marL="0" indent="0" algn="l">
              <a:buNone/>
              <a:defRPr sz="2400">
                <a:solidFill>
                  <a:schemeClr val="bg1"/>
                </a:solidFill>
              </a:defRPr>
            </a:lvl1pPr>
            <a:lvl2pPr marL="457269" indent="0" algn="ctr">
              <a:buNone/>
              <a:defRPr sz="2000"/>
            </a:lvl2pPr>
            <a:lvl3pPr marL="914538" indent="0" algn="ctr">
              <a:buNone/>
              <a:defRPr sz="1800"/>
            </a:lvl3pPr>
            <a:lvl4pPr marL="1371807" indent="0" algn="ctr">
              <a:buNone/>
              <a:defRPr sz="1600"/>
            </a:lvl4pPr>
            <a:lvl5pPr marL="1829075" indent="0" algn="ctr">
              <a:buNone/>
              <a:defRPr sz="1600"/>
            </a:lvl5pPr>
            <a:lvl6pPr marL="2286342" indent="0" algn="ctr">
              <a:buNone/>
              <a:defRPr sz="1600"/>
            </a:lvl6pPr>
            <a:lvl7pPr marL="2743613" indent="0" algn="ctr">
              <a:buNone/>
              <a:defRPr sz="1600"/>
            </a:lvl7pPr>
            <a:lvl8pPr marL="3200880" indent="0" algn="ctr">
              <a:buNone/>
              <a:defRPr sz="1600"/>
            </a:lvl8pPr>
            <a:lvl9pPr marL="3658149" indent="0" algn="ctr">
              <a:buNone/>
              <a:defRPr sz="1600"/>
            </a:lvl9pPr>
          </a:lstStyle>
          <a:p>
            <a:r>
              <a:rPr lang="en-CA" noProof="0"/>
              <a:t>Click to edit Master subtitle style</a:t>
            </a:r>
          </a:p>
        </p:txBody>
      </p:sp>
    </p:spTree>
    <p:extLst>
      <p:ext uri="{BB962C8B-B14F-4D97-AF65-F5344CB8AC3E}">
        <p14:creationId xmlns:p14="http://schemas.microsoft.com/office/powerpoint/2010/main" val="4178780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CB2C-9224-4D43-90A5-83ED29AA7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3A8BB-1C4C-754C-A002-837EDC5BF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9E091A-2ADD-6B4E-BAFB-32F77756C9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EC8116-7673-EB45-82DA-3C171C061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16492E-3A78-834D-A0B6-B21E13A8F9E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EDFD67-11C0-984E-A84C-D3BBEEC5B71A}"/>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8" name="Footer Placeholder 7">
            <a:extLst>
              <a:ext uri="{FF2B5EF4-FFF2-40B4-BE49-F238E27FC236}">
                <a16:creationId xmlns:a16="http://schemas.microsoft.com/office/drawing/2014/main" id="{572F7B8B-3D9D-1B44-B278-26F6867D78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10F1B-BBDB-AF45-BD82-7ABAA365F765}"/>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2603694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AE70-5A06-7249-BBC8-72FC9EAEA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EDEE2-0F41-5741-A473-0FCC5C8D463D}"/>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4" name="Footer Placeholder 3">
            <a:extLst>
              <a:ext uri="{FF2B5EF4-FFF2-40B4-BE49-F238E27FC236}">
                <a16:creationId xmlns:a16="http://schemas.microsoft.com/office/drawing/2014/main" id="{321AF308-22C6-244F-9945-147257D934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83BE9-47C5-3F44-8F73-F3097F17B7B5}"/>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165849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15F33-9AB4-FF45-8C59-8C8186D8D6BF}"/>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3" name="Footer Placeholder 2">
            <a:extLst>
              <a:ext uri="{FF2B5EF4-FFF2-40B4-BE49-F238E27FC236}">
                <a16:creationId xmlns:a16="http://schemas.microsoft.com/office/drawing/2014/main" id="{EC903DD1-845A-BE48-9C2B-DCEA0E190E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A1467-2EB5-C04E-999B-E7A6927A2D01}"/>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88951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86E2-8432-2347-A989-942077C052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18C29-C18D-CD4E-81E9-A0F4E7DDF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B802D-36EF-C941-97D0-BFE75E4AE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9A62F-2447-E341-9EA4-BD248EC6555C}"/>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6" name="Footer Placeholder 5">
            <a:extLst>
              <a:ext uri="{FF2B5EF4-FFF2-40B4-BE49-F238E27FC236}">
                <a16:creationId xmlns:a16="http://schemas.microsoft.com/office/drawing/2014/main" id="{82802F9B-D934-AF45-ADEB-8C2593B2B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0382-3C93-7A48-85AD-5D9C2F66C128}"/>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938290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6EB1-B3AF-E54B-A80B-1D2254131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0AE45-A123-B247-9CA9-4908D250A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BAD531-B80C-FF48-8C8F-EAA7C9FA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DC1933-465C-424F-9C74-42782180FCF4}"/>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6" name="Footer Placeholder 5">
            <a:extLst>
              <a:ext uri="{FF2B5EF4-FFF2-40B4-BE49-F238E27FC236}">
                <a16:creationId xmlns:a16="http://schemas.microsoft.com/office/drawing/2014/main" id="{368DBC48-F20D-E949-80B8-97E47A0A1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63776-9447-334E-9A16-6B2DDFA199C0}"/>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423716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4DFC-44B4-3740-B18A-4715A0D804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161A5D-D60D-2347-9C08-12897105EF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821EB-A7B7-7943-8C9F-EF3406C2C340}"/>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5" name="Footer Placeholder 4">
            <a:extLst>
              <a:ext uri="{FF2B5EF4-FFF2-40B4-BE49-F238E27FC236}">
                <a16:creationId xmlns:a16="http://schemas.microsoft.com/office/drawing/2014/main" id="{EFC87391-F31B-B541-9BF4-CACFA93D5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28C43-F241-0446-B07A-E1C9AE6BDC69}"/>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1366251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7912C-4D6A-3E44-A454-874DBF8D9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12300E-8BCA-BA4C-BF18-8ACF7AB141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43762-D31E-2242-A302-01E2847EE5A4}"/>
              </a:ext>
            </a:extLst>
          </p:cNvPr>
          <p:cNvSpPr>
            <a:spLocks noGrp="1"/>
          </p:cNvSpPr>
          <p:nvPr>
            <p:ph type="dt" sz="half" idx="10"/>
          </p:nvPr>
        </p:nvSpPr>
        <p:spPr/>
        <p:txBody>
          <a:bodyPr/>
          <a:lstStyle/>
          <a:p>
            <a:fld id="{42DA439F-6BC3-344E-91F2-CDCF307BA8DC}" type="datetimeFigureOut">
              <a:rPr lang="en-US" smtClean="0"/>
              <a:t>6/19/2025</a:t>
            </a:fld>
            <a:endParaRPr lang="en-US"/>
          </a:p>
        </p:txBody>
      </p:sp>
      <p:sp>
        <p:nvSpPr>
          <p:cNvPr id="5" name="Footer Placeholder 4">
            <a:extLst>
              <a:ext uri="{FF2B5EF4-FFF2-40B4-BE49-F238E27FC236}">
                <a16:creationId xmlns:a16="http://schemas.microsoft.com/office/drawing/2014/main" id="{F0054281-F053-A740-9D3E-E55C96D38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CE520-73A7-AF4E-AFA5-F7E8E3C58AF2}"/>
              </a:ext>
            </a:extLst>
          </p:cNvPr>
          <p:cNvSpPr>
            <a:spLocks noGrp="1"/>
          </p:cNvSpPr>
          <p:nvPr>
            <p:ph type="sldNum" sz="quarter" idx="12"/>
          </p:nvPr>
        </p:nvSpPr>
        <p:spPr/>
        <p:txBody>
          <a:bodyPr/>
          <a:lstStyle/>
          <a:p>
            <a:fld id="{795E6A2B-FC53-B148-AE72-C5FE8B6AF3EE}" type="slidenum">
              <a:rPr lang="en-US" smtClean="0"/>
              <a:t>‹#›</a:t>
            </a:fld>
            <a:endParaRPr lang="en-US"/>
          </a:p>
        </p:txBody>
      </p:sp>
    </p:spTree>
    <p:extLst>
      <p:ext uri="{BB962C8B-B14F-4D97-AF65-F5344CB8AC3E}">
        <p14:creationId xmlns:p14="http://schemas.microsoft.com/office/powerpoint/2010/main" val="3028201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solidFill>
                  <a:prstClr val="black">
                    <a:tint val="75000"/>
                  </a:prstClr>
                </a:solidFill>
              </a:rPr>
              <a:pPr/>
              <a:t>‹#›</a:t>
            </a:fld>
            <a:endParaRPr lang="en-CA">
              <a:solidFill>
                <a:prstClr val="black">
                  <a:tint val="75000"/>
                </a:prstClr>
              </a:solidFill>
            </a:endParaRPr>
          </a:p>
        </p:txBody>
      </p:sp>
      <p:sp>
        <p:nvSpPr>
          <p:cNvPr id="5" name="Text Placeholder 6"/>
          <p:cNvSpPr>
            <a:spLocks noGrp="1"/>
          </p:cNvSpPr>
          <p:nvPr>
            <p:ph type="body" sz="quarter" idx="13"/>
          </p:nvPr>
        </p:nvSpPr>
        <p:spPr>
          <a:xfrm>
            <a:off x="778934" y="6356351"/>
            <a:ext cx="9876367" cy="365125"/>
          </a:xfrm>
        </p:spPr>
        <p:txBody>
          <a:bodyPr bIns="0" anchor="b">
            <a:noAutofit/>
          </a:bodyPr>
          <a:lstStyle>
            <a:lvl1pPr marL="0" indent="0">
              <a:spcBef>
                <a:spcPts val="0"/>
              </a:spcBef>
              <a:spcAft>
                <a:spcPts val="0"/>
              </a:spcAft>
              <a:buNone/>
              <a:defRPr sz="1067"/>
            </a:lvl1pPr>
            <a:lvl2pPr marL="457269" indent="0">
              <a:buNone/>
              <a:defRPr/>
            </a:lvl2pPr>
          </a:lstStyle>
          <a:p>
            <a:pPr lvl="0"/>
            <a:r>
              <a:rPr lang="en-US"/>
              <a:t>Edit Master text styles</a:t>
            </a:r>
          </a:p>
        </p:txBody>
      </p:sp>
    </p:spTree>
    <p:extLst>
      <p:ext uri="{BB962C8B-B14F-4D97-AF65-F5344CB8AC3E}">
        <p14:creationId xmlns:p14="http://schemas.microsoft.com/office/powerpoint/2010/main" val="3123573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1"/>
            <a:ext cx="10972800" cy="4187812"/>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7" name="Picture 6" descr="SMH_Icon_CO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7928" y="4081"/>
            <a:ext cx="2346961" cy="1760221"/>
          </a:xfrm>
          <a:prstGeom prst="rect">
            <a:avLst/>
          </a:prstGeom>
        </p:spPr>
      </p:pic>
      <p:sp>
        <p:nvSpPr>
          <p:cNvPr id="9" name="Slide Number Placeholder 5"/>
          <p:cNvSpPr>
            <a:spLocks noGrp="1"/>
          </p:cNvSpPr>
          <p:nvPr>
            <p:ph type="sldNum" sz="quarter" idx="4"/>
          </p:nvPr>
        </p:nvSpPr>
        <p:spPr>
          <a:xfrm>
            <a:off x="10840851" y="5886508"/>
            <a:ext cx="741549" cy="971492"/>
          </a:xfrm>
          <a:prstGeom prst="rect">
            <a:avLst/>
          </a:prstGeom>
        </p:spPr>
        <p:txBody>
          <a:bodyPr rIns="0" anchor="ctr" anchorCtr="0"/>
          <a:lstStyle>
            <a:lvl1pPr algn="r">
              <a:defRPr sz="1600" baseline="0">
                <a:solidFill>
                  <a:schemeClr val="bg1"/>
                </a:solidFill>
                <a:latin typeface="FreightBig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4F3C39-8B79-4C4E-BFA5-9F0F71A4C631}" type="slidenum">
              <a:rPr kumimoji="0" lang="en-US" sz="1600" b="0" i="0" u="none" strike="noStrike" kern="1200" cap="none" spc="0" normalizeH="0" baseline="0" noProof="0" smtClean="0">
                <a:ln>
                  <a:noFill/>
                </a:ln>
                <a:solidFill>
                  <a:prstClr val="white"/>
                </a:solidFill>
                <a:effectLst/>
                <a:uLnTx/>
                <a:uFillTx/>
                <a:latin typeface="FreightBig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white"/>
              </a:solidFill>
              <a:effectLst/>
              <a:uLnTx/>
              <a:uFillTx/>
              <a:latin typeface="FreightBigBold"/>
              <a:ea typeface="+mn-ea"/>
              <a:cs typeface="+mn-cs"/>
            </a:endParaRPr>
          </a:p>
        </p:txBody>
      </p:sp>
      <p:pic>
        <p:nvPicPr>
          <p:cNvPr id="10" name="Picture 9" descr="SMH_LogoH_W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9" y="5839026"/>
            <a:ext cx="3377281" cy="1067496"/>
          </a:xfrm>
          <a:prstGeom prst="rect">
            <a:avLst/>
          </a:prstGeom>
        </p:spPr>
      </p:pic>
    </p:spTree>
    <p:extLst>
      <p:ext uri="{BB962C8B-B14F-4D97-AF65-F5344CB8AC3E}">
        <p14:creationId xmlns:p14="http://schemas.microsoft.com/office/powerpoint/2010/main" val="2095364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3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221" y="563568"/>
            <a:ext cx="11135783" cy="492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220" y="1508125"/>
            <a:ext cx="11091333" cy="4022725"/>
          </a:xfrm>
          <a:prstGeom prst="rect">
            <a:avLst/>
          </a:prstGeom>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11622621" y="80967"/>
            <a:ext cx="467783" cy="200025"/>
          </a:xfrm>
          <a:prstGeom prst="rect">
            <a:avLst/>
          </a:prstGeom>
          <a:ln>
            <a:miter lim="800000"/>
            <a:headEnd/>
            <a:tailEnd/>
          </a:ln>
        </p:spPr>
        <p:txBody>
          <a:bodyPr anchor="ctr">
            <a:spAutoFit/>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E7FC84-9B1F-A046-AD61-576EBEDE336D}" type="slidenum">
              <a:rPr kumimoji="0" lang="en-US" sz="1200" b="0" i="0" u="none" strike="noStrike" kern="1200" cap="none" spc="0" normalizeH="0" baseline="0" noProof="0">
                <a:ln>
                  <a:noFill/>
                </a:ln>
                <a:solidFill>
                  <a:srgbClr val="002F6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2F6C"/>
              </a:solidFill>
              <a:effectLst/>
              <a:uLnTx/>
              <a:uFillTx/>
              <a:latin typeface="Calibri" panose="020F0502020204030204"/>
              <a:ea typeface="+mn-ea"/>
              <a:cs typeface="+mn-cs"/>
            </a:endParaRPr>
          </a:p>
        </p:txBody>
      </p:sp>
      <p:sp>
        <p:nvSpPr>
          <p:cNvPr id="5" name="Date Placeholder 4"/>
          <p:cNvSpPr>
            <a:spLocks noGrp="1" noChangeArrowheads="1"/>
          </p:cNvSpPr>
          <p:nvPr>
            <p:ph type="dt" sz="half" idx="11"/>
          </p:nvPr>
        </p:nvSpPr>
        <p:spPr>
          <a:xfrm>
            <a:off x="10191751" y="6500818"/>
            <a:ext cx="1219200" cy="200025"/>
          </a:xfrm>
          <a:prstGeom prst="rect">
            <a:avLst/>
          </a:prstGeom>
        </p:spPr>
        <p:txBody>
          <a:bodyPr/>
          <a:lstStyle>
            <a:lvl1pPr algn="r">
              <a:defRPr sz="700">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ＭＳ Ｐゴシック" pitchFamily="-105" charset="-128"/>
                <a:cs typeface="+mn-cs"/>
              </a:rPr>
              <a:t>07.23.2012</a:t>
            </a:r>
          </a:p>
        </p:txBody>
      </p:sp>
    </p:spTree>
    <p:extLst>
      <p:ext uri="{BB962C8B-B14F-4D97-AF65-F5344CB8AC3E}">
        <p14:creationId xmlns:p14="http://schemas.microsoft.com/office/powerpoint/2010/main" val="330841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Tree>
    <p:extLst>
      <p:ext uri="{BB962C8B-B14F-4D97-AF65-F5344CB8AC3E}">
        <p14:creationId xmlns:p14="http://schemas.microsoft.com/office/powerpoint/2010/main" val="1029409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331" y="188642"/>
            <a:ext cx="11519339" cy="10081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6331" y="1340770"/>
            <a:ext cx="11519339" cy="4392487"/>
          </a:xfrm>
          <a:prstGeom prst="rect">
            <a:avLst/>
          </a:prstGeom>
        </p:spPr>
        <p:txBody>
          <a:bodyPr/>
          <a:lstStyle>
            <a:lvl1pPr marL="364058" indent="-364058">
              <a:defRPr/>
            </a:lvl1pPr>
            <a:lvl2pPr marL="713300" indent="-349242">
              <a:defRPr/>
            </a:lvl2pPr>
            <a:lvl3pPr marL="1077357" indent="-364058">
              <a:defRPr/>
            </a:lvl3pPr>
            <a:lvl4pPr marL="1441415" indent="-364058">
              <a:defRPr/>
            </a:lvl4pPr>
            <a:lvl5pPr marL="1788539" indent="-34712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4832" y="6576731"/>
            <a:ext cx="1247168" cy="21264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7133C-5F9C-4F7F-9637-3E296898A784}" type="slidenum">
              <a:rPr kumimoji="0" lang="en-GB" sz="1200" b="0" i="0" u="none" strike="noStrike" kern="1200" cap="none" spc="0" normalizeH="0" baseline="0" noProof="0" smtClean="0">
                <a:ln>
                  <a:noFill/>
                </a:ln>
                <a:solidFill>
                  <a:srgbClr val="5A5A5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5A5A5A">
                  <a:lumMod val="60000"/>
                  <a:lumOff val="40000"/>
                </a:srgbClr>
              </a:solidFill>
              <a:effectLst/>
              <a:uLnTx/>
              <a:uFillTx/>
              <a:latin typeface="Calibri" panose="020F0502020204030204"/>
              <a:ea typeface="+mn-ea"/>
              <a:cs typeface="+mn-cs"/>
            </a:endParaRPr>
          </a:p>
        </p:txBody>
      </p:sp>
      <p:sp>
        <p:nvSpPr>
          <p:cNvPr id="8" name="Text Placeholder 7"/>
          <p:cNvSpPr>
            <a:spLocks noGrp="1"/>
          </p:cNvSpPr>
          <p:nvPr>
            <p:ph type="body" sz="quarter" idx="13"/>
          </p:nvPr>
        </p:nvSpPr>
        <p:spPr>
          <a:xfrm>
            <a:off x="335362" y="6330096"/>
            <a:ext cx="9122833" cy="297454"/>
          </a:xfrm>
          <a:prstGeom prst="rect">
            <a:avLst/>
          </a:prstGeom>
        </p:spPr>
        <p:txBody>
          <a:bodyPr anchor="b">
            <a:spAutoFit/>
          </a:bodyPr>
          <a:lstStyle>
            <a:lvl1pPr marL="0" indent="0">
              <a:buNone/>
              <a:defRPr sz="1333"/>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edit Master text styles</a:t>
            </a:r>
          </a:p>
        </p:txBody>
      </p:sp>
    </p:spTree>
    <p:extLst>
      <p:ext uri="{BB962C8B-B14F-4D97-AF65-F5344CB8AC3E}">
        <p14:creationId xmlns:p14="http://schemas.microsoft.com/office/powerpoint/2010/main" val="2629555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C5EF-2672-7440-8608-BBFC84C74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835062-6C29-6945-BCF9-8479993F64DA}"/>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7FACA-A652-304C-8082-41DE499AAF54}"/>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5" name="Footer Placeholder 4">
            <a:extLst>
              <a:ext uri="{FF2B5EF4-FFF2-40B4-BE49-F238E27FC236}">
                <a16:creationId xmlns:a16="http://schemas.microsoft.com/office/drawing/2014/main" id="{F1D38299-00ED-A648-A438-B32697465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37E27-8FC7-F041-8AED-240049F49C78}"/>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218071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1762-3E42-1A4A-BFB1-4BC1297DF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40088-0D73-FC4D-8662-A2EACA3ECE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5D2D8-7EEA-EF41-AC8F-4CA1740CEA97}"/>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5" name="Footer Placeholder 4">
            <a:extLst>
              <a:ext uri="{FF2B5EF4-FFF2-40B4-BE49-F238E27FC236}">
                <a16:creationId xmlns:a16="http://schemas.microsoft.com/office/drawing/2014/main" id="{8A8EFAEF-3C30-534C-85C6-066C26412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F8EE5-0744-C14A-8266-EC2EEFA3BC6E}"/>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2739169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848B-2D9A-1D48-A4F8-4D3DAB0A6AD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65CC4-F468-BF4A-8BE6-41571089DA68}"/>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B9B36B-A906-9641-92D8-958B7690A904}"/>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5" name="Footer Placeholder 4">
            <a:extLst>
              <a:ext uri="{FF2B5EF4-FFF2-40B4-BE49-F238E27FC236}">
                <a16:creationId xmlns:a16="http://schemas.microsoft.com/office/drawing/2014/main" id="{2E4D55C6-24AC-EC4F-8BAE-64F6C0787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02B42-08A8-1D4A-8BB0-2F4CD2740175}"/>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3517682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8292-7F49-014F-9C84-C8863E4CF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A1C48-52D6-F344-8721-3815BDDCC9C7}"/>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70F11-6DC5-D044-8B68-A5A209CD1CEB}"/>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D9CAD0-2ED4-174C-838B-6C546FD1109B}"/>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6" name="Footer Placeholder 5">
            <a:extLst>
              <a:ext uri="{FF2B5EF4-FFF2-40B4-BE49-F238E27FC236}">
                <a16:creationId xmlns:a16="http://schemas.microsoft.com/office/drawing/2014/main" id="{045C49F0-2D30-F740-ABA5-EB3D540CF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D20FF-DFDD-FB40-9225-7BC8CE20AFA2}"/>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690403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A726D-BF87-C642-B808-F0558D81085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917A7-7173-DA41-BF11-DEC7BC6B5B77}"/>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1F04C2-6BE2-2148-A5DD-32BC51E6E7B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05148E-D007-A64D-A36A-BC0D6D66B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AD71D8-2995-1A49-9038-7C6978A7EF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5BB603-1CF6-5342-AE60-08B662D1F8CF}"/>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8" name="Footer Placeholder 7">
            <a:extLst>
              <a:ext uri="{FF2B5EF4-FFF2-40B4-BE49-F238E27FC236}">
                <a16:creationId xmlns:a16="http://schemas.microsoft.com/office/drawing/2014/main" id="{BDFC649E-0BAA-EC40-AA6D-CC8BC6EEE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DDDE3F-744A-954F-BF6B-89479CBE1FC0}"/>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3183880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7C29-2A8E-EA40-AD6C-7FD4A61DE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2892F-3F1A-EA46-A3E2-4C557DDF5743}"/>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4" name="Footer Placeholder 3">
            <a:extLst>
              <a:ext uri="{FF2B5EF4-FFF2-40B4-BE49-F238E27FC236}">
                <a16:creationId xmlns:a16="http://schemas.microsoft.com/office/drawing/2014/main" id="{88E3FBD7-A244-1F43-99DF-F0D39970E7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2C8C7-8839-9E44-94C2-4FC270E96093}"/>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2628772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5602B-92EE-DE46-A635-772C5EC344C4}"/>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3" name="Footer Placeholder 2">
            <a:extLst>
              <a:ext uri="{FF2B5EF4-FFF2-40B4-BE49-F238E27FC236}">
                <a16:creationId xmlns:a16="http://schemas.microsoft.com/office/drawing/2014/main" id="{F2F3FE9F-D9A3-4F4B-BFAC-2D7E3381F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B520B-AA84-2F4B-8553-967E29EC5CDC}"/>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829476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4693-2DD3-994A-87D2-98512027B8C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603A34-AE20-4744-A83B-89BFA852C07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D9AEF4-E1C2-1C4F-B393-DCC0B727A884}"/>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FEBF4C-7663-9047-9C07-78205C74442C}"/>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6" name="Footer Placeholder 5">
            <a:extLst>
              <a:ext uri="{FF2B5EF4-FFF2-40B4-BE49-F238E27FC236}">
                <a16:creationId xmlns:a16="http://schemas.microsoft.com/office/drawing/2014/main" id="{8C4FE3BA-58A0-4047-9C91-1E633AE49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9542C-6C8F-9141-8790-C97A51960CC9}"/>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3784454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21B33-B0D1-0542-B877-D89C8B18C8E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22F8D-325A-9546-B708-2D7E8B6FB429}"/>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4C4F4137-2116-F941-8CDA-58F9A7C708AA}"/>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5EBBE1-5C3E-6441-8FA3-551242F45B22}"/>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6" name="Footer Placeholder 5">
            <a:extLst>
              <a:ext uri="{FF2B5EF4-FFF2-40B4-BE49-F238E27FC236}">
                <a16:creationId xmlns:a16="http://schemas.microsoft.com/office/drawing/2014/main" id="{01588FFC-2561-E04C-99D6-FB78F5FE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EC5D4-9F3B-1C4F-B456-E21E148C1BD0}"/>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289763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m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4A08C0-8DE2-A69F-3B6B-3B3CC5C798A9}"/>
              </a:ext>
            </a:extLst>
          </p:cNvPr>
          <p:cNvSpPr>
            <a:spLocks noGrp="1"/>
          </p:cNvSpPr>
          <p:nvPr>
            <p:ph type="ctrTitle"/>
          </p:nvPr>
        </p:nvSpPr>
        <p:spPr>
          <a:xfrm>
            <a:off x="6682486" y="610992"/>
            <a:ext cx="5161377" cy="5685800"/>
          </a:xfrm>
        </p:spPr>
        <p:txBody>
          <a:bodyPr anchor="ctr"/>
          <a:lstStyle>
            <a:lvl1pPr algn="l">
              <a:defRPr sz="4800">
                <a:solidFill>
                  <a:schemeClr val="bg1"/>
                </a:solidFill>
              </a:defRPr>
            </a:lvl1pPr>
          </a:lstStyle>
          <a:p>
            <a:r>
              <a:rPr lang="en-CA" noProof="0"/>
              <a:t>Click to edit Master title style</a:t>
            </a:r>
          </a:p>
        </p:txBody>
      </p:sp>
      <p:sp>
        <p:nvSpPr>
          <p:cNvPr id="2" name="Text Placeholder 6">
            <a:extLst>
              <a:ext uri="{FF2B5EF4-FFF2-40B4-BE49-F238E27FC236}">
                <a16:creationId xmlns:a16="http://schemas.microsoft.com/office/drawing/2014/main" id="{80D01853-8CA3-610A-4FB0-29D1068E198D}"/>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096691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FB2-105C-6C4B-AC8A-B7074B2B02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E3CE46-279E-EA49-AB1E-165F081AEA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0B1A8-0979-204C-ACB8-59B8379D37B1}"/>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5" name="Footer Placeholder 4">
            <a:extLst>
              <a:ext uri="{FF2B5EF4-FFF2-40B4-BE49-F238E27FC236}">
                <a16:creationId xmlns:a16="http://schemas.microsoft.com/office/drawing/2014/main" id="{E6930663-8F0E-DB4A-B5C1-3D3199642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6B59E-2AE2-054C-96EC-D1ABEAA26CC8}"/>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4021971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A65914-FB2B-BB4C-ADDC-22F7C9EA5646}"/>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5FEF0-2829-144A-93FE-D6AF01C7CCA8}"/>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1A97E-8C81-B44C-B672-46DF91044E2F}"/>
              </a:ext>
            </a:extLst>
          </p:cNvPr>
          <p:cNvSpPr>
            <a:spLocks noGrp="1"/>
          </p:cNvSpPr>
          <p:nvPr>
            <p:ph type="dt" sz="half" idx="10"/>
          </p:nvPr>
        </p:nvSpPr>
        <p:spPr/>
        <p:txBody>
          <a:bodyPr/>
          <a:lstStyle/>
          <a:p>
            <a:fld id="{90A5EB5B-3A05-2249-A0C2-3637D2A6C2E9}" type="datetimeFigureOut">
              <a:rPr lang="en-US" smtClean="0"/>
              <a:t>6/19/2025</a:t>
            </a:fld>
            <a:endParaRPr lang="en-US"/>
          </a:p>
        </p:txBody>
      </p:sp>
      <p:sp>
        <p:nvSpPr>
          <p:cNvPr id="5" name="Footer Placeholder 4">
            <a:extLst>
              <a:ext uri="{FF2B5EF4-FFF2-40B4-BE49-F238E27FC236}">
                <a16:creationId xmlns:a16="http://schemas.microsoft.com/office/drawing/2014/main" id="{7A8F993F-8B90-5A48-9159-DFB1C223B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F4836-4FBB-5C4B-8042-1B9EE97764B1}"/>
              </a:ext>
            </a:extLst>
          </p:cNvPr>
          <p:cNvSpPr>
            <a:spLocks noGrp="1"/>
          </p:cNvSpPr>
          <p:nvPr>
            <p:ph type="sldNum" sz="quarter" idx="12"/>
          </p:nvPr>
        </p:nvSpPr>
        <p:spPr/>
        <p:txBody>
          <a:bodyPr/>
          <a:lstStyle/>
          <a:p>
            <a:fld id="{34E68DE9-CED1-744B-8E70-C72D76EAB66C}" type="slidenum">
              <a:rPr lang="en-US" smtClean="0"/>
              <a:t>‹#›</a:t>
            </a:fld>
            <a:endParaRPr lang="en-US"/>
          </a:p>
        </p:txBody>
      </p:sp>
    </p:spTree>
    <p:extLst>
      <p:ext uri="{BB962C8B-B14F-4D97-AF65-F5344CB8AC3E}">
        <p14:creationId xmlns:p14="http://schemas.microsoft.com/office/powerpoint/2010/main" val="1592942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4:3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222" y="563569"/>
            <a:ext cx="11135783" cy="492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48221" y="1508125"/>
            <a:ext cx="11091333" cy="4022725"/>
          </a:xfrm>
          <a:prstGeom prst="rect">
            <a:avLst/>
          </a:prstGeom>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11622622" y="42481"/>
            <a:ext cx="467783" cy="276999"/>
          </a:xfrm>
          <a:prstGeom prst="rect">
            <a:avLst/>
          </a:prstGeom>
          <a:ln>
            <a:miter lim="800000"/>
            <a:headEnd/>
            <a:tailEnd/>
          </a:ln>
        </p:spPr>
        <p:txBody>
          <a:bodyPr anchor="ctr">
            <a:spAutoFit/>
          </a:bodyPr>
          <a:lstStyle>
            <a:lvl1pPr>
              <a:defRPr/>
            </a:lvl1pPr>
          </a:lstStyle>
          <a:p>
            <a:fld id="{B1E7FC84-9B1F-A046-AD61-576EBEDE336D}" type="slidenum">
              <a:rPr lang="en-US">
                <a:solidFill>
                  <a:srgbClr val="002F6C"/>
                </a:solidFill>
              </a:rPr>
              <a:pPr/>
              <a:t>‹#›</a:t>
            </a:fld>
            <a:endParaRPr lang="en-US">
              <a:solidFill>
                <a:srgbClr val="002F6C"/>
              </a:solidFill>
            </a:endParaRPr>
          </a:p>
        </p:txBody>
      </p:sp>
      <p:sp>
        <p:nvSpPr>
          <p:cNvPr id="5" name="Date Placeholder 4"/>
          <p:cNvSpPr>
            <a:spLocks noGrp="1" noChangeArrowheads="1"/>
          </p:cNvSpPr>
          <p:nvPr>
            <p:ph type="dt" sz="half" idx="11"/>
          </p:nvPr>
        </p:nvSpPr>
        <p:spPr>
          <a:xfrm>
            <a:off x="10191751" y="6500819"/>
            <a:ext cx="1219200" cy="200025"/>
          </a:xfrm>
          <a:prstGeom prst="rect">
            <a:avLst/>
          </a:prstGeom>
        </p:spPr>
        <p:txBody>
          <a:bodyPr/>
          <a:lstStyle>
            <a:lvl1pPr algn="r">
              <a:defRPr sz="700">
                <a:solidFill>
                  <a:schemeClr val="bg1"/>
                </a:solidFill>
              </a:defRPr>
            </a:lvl1pPr>
          </a:lstStyle>
          <a:p>
            <a:pPr fontAlgn="base">
              <a:spcBef>
                <a:spcPct val="0"/>
              </a:spcBef>
              <a:spcAft>
                <a:spcPct val="0"/>
              </a:spcAft>
              <a:defRPr/>
            </a:pPr>
            <a:r>
              <a:rPr lang="en-US">
                <a:solidFill>
                  <a:srgbClr val="FFFFFF"/>
                </a:solidFill>
                <a:ea typeface="ＭＳ Ｐゴシック" pitchFamily="-105" charset="-128"/>
              </a:rPr>
              <a:t>07.23.2012</a:t>
            </a:r>
          </a:p>
        </p:txBody>
      </p:sp>
    </p:spTree>
    <p:extLst>
      <p:ext uri="{BB962C8B-B14F-4D97-AF65-F5344CB8AC3E}">
        <p14:creationId xmlns:p14="http://schemas.microsoft.com/office/powerpoint/2010/main" val="757920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332" y="188643"/>
            <a:ext cx="11519339" cy="10081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36332" y="1340771"/>
            <a:ext cx="11519339" cy="4392487"/>
          </a:xfrm>
          <a:prstGeom prst="rect">
            <a:avLst/>
          </a:prstGeom>
        </p:spPr>
        <p:txBody>
          <a:bodyPr/>
          <a:lstStyle>
            <a:lvl1pPr marL="364076" indent="-364076">
              <a:defRPr/>
            </a:lvl1pPr>
            <a:lvl2pPr marL="713336" indent="-349259">
              <a:defRPr/>
            </a:lvl2pPr>
            <a:lvl3pPr marL="1077411" indent="-364076">
              <a:defRPr/>
            </a:lvl3pPr>
            <a:lvl4pPr marL="1441487" indent="-364076">
              <a:defRPr/>
            </a:lvl4pPr>
            <a:lvl5pPr marL="1788629" indent="-34714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44832" y="6576732"/>
            <a:ext cx="1247168" cy="212643"/>
          </a:xfrm>
          <a:prstGeom prst="rect">
            <a:avLst/>
          </a:prstGeom>
        </p:spPr>
        <p:txBody>
          <a:bodyPr/>
          <a:lstStyle/>
          <a:p>
            <a:fld id="{4AD7133C-5F9C-4F7F-9637-3E296898A784}" type="slidenum">
              <a:rPr lang="en-GB" smtClean="0">
                <a:solidFill>
                  <a:srgbClr val="5A5A5A">
                    <a:lumMod val="60000"/>
                    <a:lumOff val="40000"/>
                  </a:srgbClr>
                </a:solidFill>
              </a:rPr>
              <a:pPr/>
              <a:t>‹#›</a:t>
            </a:fld>
            <a:endParaRPr lang="en-GB">
              <a:solidFill>
                <a:srgbClr val="5A5A5A">
                  <a:lumMod val="60000"/>
                  <a:lumOff val="40000"/>
                </a:srgbClr>
              </a:solidFill>
            </a:endParaRPr>
          </a:p>
        </p:txBody>
      </p:sp>
      <p:sp>
        <p:nvSpPr>
          <p:cNvPr id="8" name="Text Placeholder 7"/>
          <p:cNvSpPr>
            <a:spLocks noGrp="1"/>
          </p:cNvSpPr>
          <p:nvPr>
            <p:ph type="body" sz="quarter" idx="13"/>
          </p:nvPr>
        </p:nvSpPr>
        <p:spPr>
          <a:xfrm>
            <a:off x="335363" y="6350615"/>
            <a:ext cx="9122833" cy="276935"/>
          </a:xfrm>
          <a:prstGeom prst="rect">
            <a:avLst/>
          </a:prstGeom>
        </p:spPr>
        <p:txBody>
          <a:bodyPr anchor="b">
            <a:spAutoFit/>
          </a:bodyPr>
          <a:lstStyle>
            <a:lvl1pPr marL="0" indent="0">
              <a:buNone/>
              <a:defRPr sz="1333"/>
            </a:lvl1pPr>
            <a:lvl2pPr marL="609616" indent="0">
              <a:buNone/>
              <a:defRPr sz="1467"/>
            </a:lvl2pPr>
            <a:lvl3pPr marL="1219231" indent="0">
              <a:buNone/>
              <a:defRPr sz="1400"/>
            </a:lvl3pPr>
            <a:lvl4pPr marL="1828845" indent="0">
              <a:buNone/>
              <a:defRPr sz="1333"/>
            </a:lvl4pPr>
            <a:lvl5pPr marL="2438461" indent="0">
              <a:buNone/>
              <a:defRPr sz="1333"/>
            </a:lvl5pPr>
          </a:lstStyle>
          <a:p>
            <a:pPr lvl="0"/>
            <a:r>
              <a:rPr lang="en-US"/>
              <a:t>Click to edit Master text styles</a:t>
            </a:r>
          </a:p>
        </p:txBody>
      </p:sp>
    </p:spTree>
    <p:extLst>
      <p:ext uri="{BB962C8B-B14F-4D97-AF65-F5344CB8AC3E}">
        <p14:creationId xmlns:p14="http://schemas.microsoft.com/office/powerpoint/2010/main" val="185498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D6FF99-F132-6C45-8BCD-8B1E44375EE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ctrTitle" hasCustomPrompt="1"/>
          </p:nvPr>
        </p:nvSpPr>
        <p:spPr>
          <a:xfrm>
            <a:off x="624419" y="1187021"/>
            <a:ext cx="8352367" cy="2038781"/>
          </a:xfrm>
          <a:prstGeom prst="rect">
            <a:avLst/>
          </a:prstGeom>
          <a:ln>
            <a:noFill/>
          </a:ln>
        </p:spPr>
        <p:txBody>
          <a:bodyPr vert="horz" wrap="square" lIns="0" tIns="45720" rIns="91440" bIns="45720" numCol="1" rtlCol="0" anchor="b" anchorCtr="0" compatLnSpc="1">
            <a:prstTxWarp prst="textNoShape">
              <a:avLst/>
            </a:prstTxWarp>
            <a:noAutofit/>
          </a:bodyPr>
          <a:lstStyle>
            <a:lvl1pPr>
              <a:defRPr kumimoji="0" lang="en-US" sz="4268" b="1" i="0" u="none" strike="noStrike" cap="none" spc="0" normalizeH="0" baseline="0" dirty="0">
                <a:ln>
                  <a:noFill/>
                </a:ln>
                <a:solidFill>
                  <a:schemeClr val="accent2"/>
                </a:solidFill>
                <a:effectLst/>
                <a:uLnTx/>
                <a:uFillTx/>
                <a:latin typeface="+mj-lt"/>
                <a:cs typeface="+mn-cs"/>
              </a:defRPr>
            </a:lvl1pPr>
          </a:lstStyle>
          <a:p>
            <a:pPr marL="0" marR="0" lvl="0" indent="0" defTabSz="1219201" latinLnBrk="0">
              <a:lnSpc>
                <a:spcPct val="100000"/>
              </a:lnSpc>
              <a:buClrTx/>
              <a:buSzTx/>
              <a:buFontTx/>
              <a:buNone/>
              <a:tabLst/>
            </a:pPr>
            <a:r>
              <a:rPr lang="en-US"/>
              <a:t>Title 32 </a:t>
            </a:r>
            <a:r>
              <a:rPr lang="en-US" err="1"/>
              <a:t>pt</a:t>
            </a:r>
            <a:r>
              <a:rPr lang="en-US"/>
              <a:t> Arial bold</a:t>
            </a:r>
          </a:p>
        </p:txBody>
      </p:sp>
      <p:sp>
        <p:nvSpPr>
          <p:cNvPr id="4" name="Subtitle 2"/>
          <p:cNvSpPr>
            <a:spLocks noGrp="1"/>
          </p:cNvSpPr>
          <p:nvPr>
            <p:ph type="subTitle" idx="1" hasCustomPrompt="1"/>
          </p:nvPr>
        </p:nvSpPr>
        <p:spPr>
          <a:xfrm>
            <a:off x="624418" y="3298958"/>
            <a:ext cx="8352367" cy="1214217"/>
          </a:xfrm>
          <a:prstGeom prst="rect">
            <a:avLst/>
          </a:prstGeom>
        </p:spPr>
        <p:txBody>
          <a:bodyPr wrap="square">
            <a:noAutofit/>
          </a:bodyPr>
          <a:lstStyle>
            <a:lvl1pPr marL="0" indent="0" algn="l">
              <a:spcBef>
                <a:spcPts val="267"/>
              </a:spcBef>
              <a:buNone/>
              <a:defRPr sz="2667" i="0" baseline="0">
                <a:solidFill>
                  <a:schemeClr val="accent1"/>
                </a:solidFill>
                <a:latin typeface="+mn-lt"/>
              </a:defRPr>
            </a:lvl1pPr>
            <a:lvl2pPr marL="609600" indent="0" algn="ctr">
              <a:buNone/>
              <a:defRPr>
                <a:solidFill>
                  <a:schemeClr val="tx1">
                    <a:tint val="75000"/>
                  </a:schemeClr>
                </a:solidFill>
              </a:defRPr>
            </a:lvl2pPr>
            <a:lvl3pPr marL="1219201" indent="0" algn="ctr">
              <a:buNone/>
              <a:defRPr>
                <a:solidFill>
                  <a:schemeClr val="tx1">
                    <a:tint val="75000"/>
                  </a:schemeClr>
                </a:solidFill>
              </a:defRPr>
            </a:lvl3pPr>
            <a:lvl4pPr marL="1828801"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1" indent="0" algn="ctr">
              <a:buNone/>
              <a:defRPr>
                <a:solidFill>
                  <a:schemeClr val="tx1">
                    <a:tint val="75000"/>
                  </a:schemeClr>
                </a:solidFill>
              </a:defRPr>
            </a:lvl7pPr>
            <a:lvl8pPr marL="4267201" indent="0" algn="ctr">
              <a:buNone/>
              <a:defRPr>
                <a:solidFill>
                  <a:schemeClr val="tx1">
                    <a:tint val="75000"/>
                  </a:schemeClr>
                </a:solidFill>
              </a:defRPr>
            </a:lvl8pPr>
            <a:lvl9pPr marL="4876801" indent="0" algn="ctr">
              <a:buNone/>
              <a:defRPr>
                <a:solidFill>
                  <a:schemeClr val="tx1">
                    <a:tint val="75000"/>
                  </a:schemeClr>
                </a:solidFill>
              </a:defRPr>
            </a:lvl9pPr>
          </a:lstStyle>
          <a:p>
            <a:pPr lvl="0"/>
            <a:r>
              <a:rPr lang="en-US"/>
              <a:t>Subtitle 20 </a:t>
            </a:r>
            <a:r>
              <a:rPr lang="en-US" err="1"/>
              <a:t>pt</a:t>
            </a:r>
            <a:r>
              <a:rPr lang="en-US"/>
              <a:t> Arial</a:t>
            </a:r>
          </a:p>
        </p:txBody>
      </p:sp>
      <p:pic>
        <p:nvPicPr>
          <p:cNvPr id="8" name="Picture 7">
            <a:extLst>
              <a:ext uri="{FF2B5EF4-FFF2-40B4-BE49-F238E27FC236}">
                <a16:creationId xmlns:a16="http://schemas.microsoft.com/office/drawing/2014/main" id="{63DF1CA1-099D-4F48-9799-B6C7628FD1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4245" y="5253205"/>
            <a:ext cx="3168352" cy="1102035"/>
          </a:xfrm>
          <a:prstGeom prst="rect">
            <a:avLst/>
          </a:prstGeom>
        </p:spPr>
      </p:pic>
      <p:sp>
        <p:nvSpPr>
          <p:cNvPr id="7" name="TextBox 6"/>
          <p:cNvSpPr txBox="1"/>
          <p:nvPr userDrawn="1"/>
        </p:nvSpPr>
        <p:spPr>
          <a:xfrm>
            <a:off x="2139155" y="6597354"/>
            <a:ext cx="8024553" cy="235898"/>
          </a:xfrm>
          <a:prstGeom prst="rect">
            <a:avLst/>
          </a:prstGeom>
          <a:noFill/>
        </p:spPr>
        <p:txBody>
          <a:bodyPr wrap="square" rtlCol="0">
            <a:spAutoFit/>
          </a:bodyPr>
          <a:lstStyle/>
          <a:p>
            <a:pPr algn="ctr"/>
            <a:r>
              <a:rPr lang="en-US" sz="933" kern="1200" err="1">
                <a:solidFill>
                  <a:schemeClr val="tx2"/>
                </a:solidFill>
                <a:effectLst/>
                <a:latin typeface="+mn-lt"/>
                <a:ea typeface="+mn-ea"/>
                <a:cs typeface="+mn-cs"/>
              </a:rPr>
              <a:t>Boehringer</a:t>
            </a:r>
            <a:r>
              <a:rPr lang="en-US" sz="933" kern="1200">
                <a:solidFill>
                  <a:schemeClr val="tx2"/>
                </a:solidFill>
                <a:effectLst/>
                <a:latin typeface="+mn-lt"/>
                <a:ea typeface="+mn-ea"/>
                <a:cs typeface="+mn-cs"/>
              </a:rPr>
              <a:t> </a:t>
            </a:r>
            <a:r>
              <a:rPr lang="en-US" sz="933" kern="1200" err="1">
                <a:solidFill>
                  <a:schemeClr val="tx2"/>
                </a:solidFill>
                <a:effectLst/>
                <a:latin typeface="+mn-lt"/>
                <a:ea typeface="+mn-ea"/>
                <a:cs typeface="+mn-cs"/>
              </a:rPr>
              <a:t>Ingelheim</a:t>
            </a:r>
            <a:r>
              <a:rPr lang="en-US" sz="933" kern="1200">
                <a:solidFill>
                  <a:schemeClr val="tx2"/>
                </a:solidFill>
                <a:effectLst/>
                <a:latin typeface="+mn-lt"/>
                <a:ea typeface="+mn-ea"/>
                <a:cs typeface="+mn-cs"/>
              </a:rPr>
              <a:t> (Canada) Ltd. cannot recommend the use of products outside the Canadian approved Product Monograph</a:t>
            </a:r>
            <a:endParaRPr lang="en-US" sz="933">
              <a:solidFill>
                <a:schemeClr val="tx2"/>
              </a:solidFill>
              <a:latin typeface="+mn-lt"/>
            </a:endParaRPr>
          </a:p>
        </p:txBody>
      </p:sp>
    </p:spTree>
    <p:extLst>
      <p:ext uri="{BB962C8B-B14F-4D97-AF65-F5344CB8AC3E}">
        <p14:creationId xmlns:p14="http://schemas.microsoft.com/office/powerpoint/2010/main" val="220928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622">
          <p15:clr>
            <a:srgbClr val="FBAE40"/>
          </p15:clr>
        </p15:guide>
        <p15:guide id="4" pos="204">
          <p15:clr>
            <a:srgbClr val="FBAE40"/>
          </p15:clr>
        </p15:guide>
        <p15:guide id="5" pos="5556">
          <p15:clr>
            <a:srgbClr val="FBAE40"/>
          </p15:clr>
        </p15:guide>
        <p15:guide id="6" pos="4241">
          <p15:clr>
            <a:srgbClr val="FBAE40"/>
          </p15:clr>
        </p15:guide>
        <p15:guide id="7" orient="horz" pos="214">
          <p15:clr>
            <a:srgbClr val="FBAE40"/>
          </p15:clr>
        </p15:guide>
        <p15:guide id="8" orient="horz" pos="3026">
          <p15:clr>
            <a:srgbClr val="FBAE40"/>
          </p15:clr>
        </p15:guide>
        <p15:guide id="10" pos="295">
          <p15:clr>
            <a:srgbClr val="FBAE40"/>
          </p15:clr>
        </p15:guide>
        <p15:guide id="11" pos="38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Sub-section headin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24419" y="1321964"/>
            <a:ext cx="8352367" cy="1903839"/>
          </a:xfrm>
          <a:prstGeom prst="rect">
            <a:avLst/>
          </a:prstGeom>
          <a:ln>
            <a:noFill/>
          </a:ln>
        </p:spPr>
        <p:txBody>
          <a:bodyPr vert="horz" wrap="square" lIns="0" tIns="45720" rIns="91440" bIns="45720" numCol="1" rtlCol="0" anchor="b" anchorCtr="0" compatLnSpc="1">
            <a:prstTxWarp prst="textNoShape">
              <a:avLst/>
            </a:prstTxWarp>
            <a:noAutofit/>
          </a:bodyPr>
          <a:lstStyle>
            <a:lvl1pPr>
              <a:defRPr kumimoji="0" lang="en-US" sz="3734" b="1" i="0" u="none" strike="noStrike" cap="none" spc="0" normalizeH="0" baseline="0" dirty="0">
                <a:ln>
                  <a:noFill/>
                </a:ln>
                <a:solidFill>
                  <a:schemeClr val="accent2"/>
                </a:solidFill>
                <a:effectLst/>
                <a:uLnTx/>
                <a:uFillTx/>
                <a:latin typeface="+mj-lt"/>
                <a:cs typeface="+mn-cs"/>
              </a:defRPr>
            </a:lvl1pPr>
          </a:lstStyle>
          <a:p>
            <a:pPr marL="0" marR="0" lvl="0" indent="0" defTabSz="1219201" latinLnBrk="0">
              <a:lnSpc>
                <a:spcPct val="100000"/>
              </a:lnSpc>
              <a:buClrTx/>
              <a:buSzTx/>
              <a:buFontTx/>
              <a:buNone/>
              <a:tabLst/>
            </a:pPr>
            <a:r>
              <a:rPr lang="en-US"/>
              <a:t>Title 28 </a:t>
            </a:r>
            <a:r>
              <a:rPr lang="en-US" err="1"/>
              <a:t>pt</a:t>
            </a:r>
            <a:r>
              <a:rPr lang="en-US"/>
              <a:t> Arial bold</a:t>
            </a:r>
          </a:p>
        </p:txBody>
      </p:sp>
      <p:sp>
        <p:nvSpPr>
          <p:cNvPr id="4" name="Subtitle 2"/>
          <p:cNvSpPr>
            <a:spLocks noGrp="1"/>
          </p:cNvSpPr>
          <p:nvPr>
            <p:ph type="subTitle" idx="1" hasCustomPrompt="1"/>
          </p:nvPr>
        </p:nvSpPr>
        <p:spPr>
          <a:xfrm>
            <a:off x="624418" y="3298956"/>
            <a:ext cx="8352367" cy="1078973"/>
          </a:xfrm>
          <a:prstGeom prst="rect">
            <a:avLst/>
          </a:prstGeom>
        </p:spPr>
        <p:txBody>
          <a:bodyPr wrap="square">
            <a:noAutofit/>
          </a:bodyPr>
          <a:lstStyle>
            <a:lvl1pPr marL="0" indent="0" algn="l">
              <a:spcBef>
                <a:spcPts val="267"/>
              </a:spcBef>
              <a:buNone/>
              <a:defRPr sz="2667" i="0" baseline="0">
                <a:solidFill>
                  <a:schemeClr val="accent1"/>
                </a:solidFill>
                <a:latin typeface="+mn-lt"/>
              </a:defRPr>
            </a:lvl1pPr>
            <a:lvl2pPr marL="609600" indent="0" algn="ctr">
              <a:buNone/>
              <a:defRPr>
                <a:solidFill>
                  <a:schemeClr val="tx1">
                    <a:tint val="75000"/>
                  </a:schemeClr>
                </a:solidFill>
              </a:defRPr>
            </a:lvl2pPr>
            <a:lvl3pPr marL="1219201" indent="0" algn="ctr">
              <a:buNone/>
              <a:defRPr>
                <a:solidFill>
                  <a:schemeClr val="tx1">
                    <a:tint val="75000"/>
                  </a:schemeClr>
                </a:solidFill>
              </a:defRPr>
            </a:lvl3pPr>
            <a:lvl4pPr marL="1828801"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1" indent="0" algn="ctr">
              <a:buNone/>
              <a:defRPr>
                <a:solidFill>
                  <a:schemeClr val="tx1">
                    <a:tint val="75000"/>
                  </a:schemeClr>
                </a:solidFill>
              </a:defRPr>
            </a:lvl7pPr>
            <a:lvl8pPr marL="4267201" indent="0" algn="ctr">
              <a:buNone/>
              <a:defRPr>
                <a:solidFill>
                  <a:schemeClr val="tx1">
                    <a:tint val="75000"/>
                  </a:schemeClr>
                </a:solidFill>
              </a:defRPr>
            </a:lvl8pPr>
            <a:lvl9pPr marL="4876801" indent="0" algn="ctr">
              <a:buNone/>
              <a:defRPr>
                <a:solidFill>
                  <a:schemeClr val="tx1">
                    <a:tint val="75000"/>
                  </a:schemeClr>
                </a:solidFill>
              </a:defRPr>
            </a:lvl9pPr>
          </a:lstStyle>
          <a:p>
            <a:pPr lvl="0"/>
            <a:r>
              <a:rPr lang="en-US"/>
              <a:t>Subtitle 20 </a:t>
            </a:r>
            <a:r>
              <a:rPr lang="en-US" err="1"/>
              <a:t>pt</a:t>
            </a:r>
            <a:r>
              <a:rPr lang="en-US"/>
              <a:t> Arial</a:t>
            </a:r>
          </a:p>
        </p:txBody>
      </p:sp>
      <p:pic>
        <p:nvPicPr>
          <p:cNvPr id="11" name="Picture 10">
            <a:extLst>
              <a:ext uri="{FF2B5EF4-FFF2-40B4-BE49-F238E27FC236}">
                <a16:creationId xmlns:a16="http://schemas.microsoft.com/office/drawing/2014/main" id="{D29B9014-7DC8-C442-9609-C704D7C05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8529" y="5541235"/>
            <a:ext cx="2306787" cy="802360"/>
          </a:xfrm>
          <a:prstGeom prst="rect">
            <a:avLst/>
          </a:prstGeom>
        </p:spPr>
      </p:pic>
      <p:sp>
        <p:nvSpPr>
          <p:cNvPr id="6" name="TextBox 5"/>
          <p:cNvSpPr txBox="1"/>
          <p:nvPr userDrawn="1"/>
        </p:nvSpPr>
        <p:spPr>
          <a:xfrm>
            <a:off x="2139155" y="6597354"/>
            <a:ext cx="8024553" cy="235898"/>
          </a:xfrm>
          <a:prstGeom prst="rect">
            <a:avLst/>
          </a:prstGeom>
          <a:noFill/>
        </p:spPr>
        <p:txBody>
          <a:bodyPr wrap="square" rtlCol="0">
            <a:spAutoFit/>
          </a:bodyPr>
          <a:lstStyle/>
          <a:p>
            <a:pPr algn="ctr"/>
            <a:r>
              <a:rPr lang="en-US" sz="933" kern="1200" err="1">
                <a:solidFill>
                  <a:schemeClr val="tx2"/>
                </a:solidFill>
                <a:effectLst/>
                <a:latin typeface="+mn-lt"/>
                <a:ea typeface="+mn-ea"/>
                <a:cs typeface="+mn-cs"/>
              </a:rPr>
              <a:t>Boehringer</a:t>
            </a:r>
            <a:r>
              <a:rPr lang="en-US" sz="933" kern="1200">
                <a:solidFill>
                  <a:schemeClr val="tx2"/>
                </a:solidFill>
                <a:effectLst/>
                <a:latin typeface="+mn-lt"/>
                <a:ea typeface="+mn-ea"/>
                <a:cs typeface="+mn-cs"/>
              </a:rPr>
              <a:t> </a:t>
            </a:r>
            <a:r>
              <a:rPr lang="en-US" sz="933" kern="1200" err="1">
                <a:solidFill>
                  <a:schemeClr val="tx2"/>
                </a:solidFill>
                <a:effectLst/>
                <a:latin typeface="+mn-lt"/>
                <a:ea typeface="+mn-ea"/>
                <a:cs typeface="+mn-cs"/>
              </a:rPr>
              <a:t>Ingelheim</a:t>
            </a:r>
            <a:r>
              <a:rPr lang="en-US" sz="933" kern="1200">
                <a:solidFill>
                  <a:schemeClr val="tx2"/>
                </a:solidFill>
                <a:effectLst/>
                <a:latin typeface="+mn-lt"/>
                <a:ea typeface="+mn-ea"/>
                <a:cs typeface="+mn-cs"/>
              </a:rPr>
              <a:t> (Canada) Ltd. cannot recommend the use of products outside the Canadian approved Product Monograph</a:t>
            </a:r>
            <a:endParaRPr lang="en-US" sz="933">
              <a:solidFill>
                <a:schemeClr val="tx2"/>
              </a:solidFill>
              <a:latin typeface="+mn-lt"/>
            </a:endParaRPr>
          </a:p>
        </p:txBody>
      </p:sp>
    </p:spTree>
    <p:extLst>
      <p:ext uri="{BB962C8B-B14F-4D97-AF65-F5344CB8AC3E}">
        <p14:creationId xmlns:p14="http://schemas.microsoft.com/office/powerpoint/2010/main" val="359232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622">
          <p15:clr>
            <a:srgbClr val="FBAE40"/>
          </p15:clr>
        </p15:guide>
        <p15:guide id="4" pos="204">
          <p15:clr>
            <a:srgbClr val="FBAE40"/>
          </p15:clr>
        </p15:guide>
        <p15:guide id="5" pos="5556">
          <p15:clr>
            <a:srgbClr val="FBAE40"/>
          </p15:clr>
        </p15:guide>
        <p15:guide id="6" pos="4241">
          <p15:clr>
            <a:srgbClr val="FBAE40"/>
          </p15:clr>
        </p15:guide>
        <p15:guide id="7" orient="horz" pos="214">
          <p15:clr>
            <a:srgbClr val="FBAE40"/>
          </p15:clr>
        </p15:guide>
        <p15:guide id="8" orient="horz" pos="3026">
          <p15:clr>
            <a:srgbClr val="FBAE40"/>
          </p15:clr>
        </p15:guide>
        <p15:guide id="10" pos="295">
          <p15:clr>
            <a:srgbClr val="FBAE40"/>
          </p15:clr>
        </p15:guide>
        <p15:guide id="11" pos="385">
          <p15:clr>
            <a:srgbClr val="FBAE40"/>
          </p15:clr>
        </p15:guide>
        <p15:guide id="12" orient="horz" pos="239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24 </a:t>
            </a:r>
            <a:r>
              <a:rPr lang="en-US" err="1"/>
              <a:t>pt</a:t>
            </a:r>
            <a:r>
              <a:rPr lang="en-US"/>
              <a:t> Arial bold</a:t>
            </a:r>
          </a:p>
        </p:txBody>
      </p:sp>
      <p:sp>
        <p:nvSpPr>
          <p:cNvPr id="6" name="Slide Number Placeholder 5"/>
          <p:cNvSpPr>
            <a:spLocks noGrp="1"/>
          </p:cNvSpPr>
          <p:nvPr>
            <p:ph type="sldNum" sz="quarter" idx="14"/>
          </p:nvPr>
        </p:nvSpPr>
        <p:spPr/>
        <p:txBody>
          <a:bodyPr/>
          <a:lstStyle/>
          <a:p>
            <a:fld id="{4AD7133C-5F9C-4F7F-9637-3E296898A784}" type="slidenum">
              <a:rPr lang="en-GB" smtClean="0"/>
              <a:pPr/>
              <a:t>‹#›</a:t>
            </a:fld>
            <a:endParaRPr lang="en-GB"/>
          </a:p>
        </p:txBody>
      </p:sp>
      <p:sp>
        <p:nvSpPr>
          <p:cNvPr id="5" name="Footer Placeholder 4"/>
          <p:cNvSpPr>
            <a:spLocks noGrp="1"/>
          </p:cNvSpPr>
          <p:nvPr>
            <p:ph type="ftr" sz="quarter" idx="15"/>
          </p:nvPr>
        </p:nvSpPr>
        <p:spPr/>
        <p:txBody>
          <a:bodyPr/>
          <a:lstStyle/>
          <a:p>
            <a:endParaRPr lang="en-GB"/>
          </a:p>
        </p:txBody>
      </p:sp>
      <p:sp>
        <p:nvSpPr>
          <p:cNvPr id="7" name="Content Placeholder 6"/>
          <p:cNvSpPr>
            <a:spLocks noGrp="1"/>
          </p:cNvSpPr>
          <p:nvPr>
            <p:ph sz="quarter" idx="16" hasCustomPrompt="1"/>
          </p:nvPr>
        </p:nvSpPr>
        <p:spPr>
          <a:xfrm>
            <a:off x="336000" y="1339200"/>
            <a:ext cx="11520000" cy="434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First level bullet 18 </a:t>
            </a:r>
            <a:r>
              <a:rPr lang="en-US" err="1"/>
              <a:t>pt</a:t>
            </a:r>
            <a:r>
              <a:rPr lang="en-US"/>
              <a:t> Arial</a:t>
            </a:r>
          </a:p>
          <a:p>
            <a:pPr lvl="1"/>
            <a:r>
              <a:rPr lang="en-US"/>
              <a:t>Second level bullet 18 </a:t>
            </a:r>
            <a:r>
              <a:rPr lang="en-US" err="1"/>
              <a:t>pt</a:t>
            </a:r>
            <a:r>
              <a:rPr lang="en-US"/>
              <a:t> Arial</a:t>
            </a:r>
          </a:p>
          <a:p>
            <a:pPr lvl="2"/>
            <a:r>
              <a:rPr lang="en-US"/>
              <a:t>Third level bullet 16 </a:t>
            </a:r>
            <a:r>
              <a:rPr lang="en-US" err="1"/>
              <a:t>pt</a:t>
            </a:r>
            <a:r>
              <a:rPr lang="en-US"/>
              <a:t> Arial</a:t>
            </a:r>
          </a:p>
          <a:p>
            <a:pPr lvl="3"/>
            <a:r>
              <a:rPr lang="en-US"/>
              <a:t>Fourth level bullet 16 </a:t>
            </a:r>
            <a:r>
              <a:rPr lang="en-US" err="1"/>
              <a:t>pt</a:t>
            </a:r>
            <a:r>
              <a:rPr lang="en-US"/>
              <a:t> Arial</a:t>
            </a:r>
          </a:p>
          <a:p>
            <a:pPr lvl="4"/>
            <a:r>
              <a:rPr lang="en-US"/>
              <a:t>Fifth level bullet 14 </a:t>
            </a:r>
            <a:r>
              <a:rPr lang="en-US" err="1"/>
              <a:t>pt</a:t>
            </a:r>
            <a:r>
              <a:rPr lang="en-US"/>
              <a:t> Arial</a:t>
            </a:r>
          </a:p>
        </p:txBody>
      </p:sp>
    </p:spTree>
    <p:extLst>
      <p:ext uri="{BB962C8B-B14F-4D97-AF65-F5344CB8AC3E}">
        <p14:creationId xmlns:p14="http://schemas.microsoft.com/office/powerpoint/2010/main" val="174361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9" name="Text Placeholder 6">
            <a:extLst>
              <a:ext uri="{FF2B5EF4-FFF2-40B4-BE49-F238E27FC236}">
                <a16:creationId xmlns:a16="http://schemas.microsoft.com/office/drawing/2014/main" id="{639BA93A-7BC1-488F-BF8E-441B262EA882}"/>
              </a:ext>
            </a:extLst>
          </p:cNvPr>
          <p:cNvSpPr>
            <a:spLocks noGrp="1"/>
          </p:cNvSpPr>
          <p:nvPr>
            <p:ph type="body" sz="quarter" idx="13"/>
          </p:nvPr>
        </p:nvSpPr>
        <p:spPr>
          <a:xfrm>
            <a:off x="1250462" y="6356350"/>
            <a:ext cx="10268927" cy="365125"/>
          </a:xfrm>
        </p:spPr>
        <p:txBody>
          <a:bodyPr bIns="0" anchor="b">
            <a:noAutofit/>
          </a:bodyPr>
          <a:lstStyle>
            <a:lvl1pPr marL="0" indent="0">
              <a:spcBef>
                <a:spcPts val="0"/>
              </a:spcBef>
              <a:spcAft>
                <a:spcPts val="0"/>
              </a:spcAft>
              <a:buNone/>
              <a:defRPr sz="1067">
                <a:solidFill>
                  <a:schemeClr val="tx1"/>
                </a:solidFill>
              </a:defRPr>
            </a:lvl1pPr>
            <a:lvl2pPr marL="457246" indent="0">
              <a:buNone/>
              <a:defRPr/>
            </a:lvl2pPr>
          </a:lstStyle>
          <a:p>
            <a:pPr lvl="0"/>
            <a:r>
              <a:rPr lang="en-US"/>
              <a:t>Edit Master text styles</a:t>
            </a:r>
          </a:p>
        </p:txBody>
      </p:sp>
    </p:spTree>
    <p:extLst>
      <p:ext uri="{BB962C8B-B14F-4D97-AF65-F5344CB8AC3E}">
        <p14:creationId xmlns:p14="http://schemas.microsoft.com/office/powerpoint/2010/main" val="8150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4BD6-9BCF-264C-A7FF-C795F57A9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183C6-3A84-7740-9C06-51957D38F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DD56-EBE0-334C-BBBC-6701A41EE26A}"/>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52339D68-12B4-CF42-8938-2B19B6C6C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05FD-2A3F-BA43-820A-9FB71796972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434447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106809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1B9687-FCAF-79C5-0423-3D59478C0256}"/>
              </a:ext>
            </a:extLst>
          </p:cNvPr>
          <p:cNvSpPr/>
          <p:nvPr userDrawn="1"/>
        </p:nvSpPr>
        <p:spPr>
          <a:xfrm>
            <a:off x="498764" y="0"/>
            <a:ext cx="11693236" cy="686981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Content Placeholder 2"/>
          <p:cNvSpPr>
            <a:spLocks noGrp="1"/>
          </p:cNvSpPr>
          <p:nvPr>
            <p:ph sz="half" idx="1" hasCustomPrompt="1"/>
          </p:nvPr>
        </p:nvSpPr>
        <p:spPr>
          <a:xfrm>
            <a:off x="777800" y="325139"/>
            <a:ext cx="4938375" cy="5162245"/>
          </a:xfrm>
        </p:spPr>
        <p:txBody>
          <a:bodyPr anchor="ctr">
            <a:normAutofit/>
          </a:bodyPr>
          <a:lstStyle>
            <a:lvl1pPr marL="0" indent="0">
              <a:buNone/>
              <a:defRPr sz="2800" b="1">
                <a:solidFill>
                  <a:schemeClr val="bg1"/>
                </a:solidFill>
              </a:defRPr>
            </a:lvl1pPr>
            <a:lvl2pPr marL="457267" indent="0">
              <a:buNone/>
              <a:defRPr sz="2400" b="1">
                <a:solidFill>
                  <a:schemeClr val="bg1"/>
                </a:solidFill>
              </a:defRPr>
            </a:lvl2pPr>
            <a:lvl3pPr marL="914536" indent="0">
              <a:buNone/>
              <a:defRPr sz="1800" b="1">
                <a:solidFill>
                  <a:schemeClr val="bg1"/>
                </a:solidFill>
              </a:defRPr>
            </a:lvl3pPr>
            <a:lvl4pPr marL="1371805" indent="0">
              <a:buNone/>
              <a:defRPr sz="1600" b="1">
                <a:solidFill>
                  <a:schemeClr val="bg1"/>
                </a:solidFill>
              </a:defRPr>
            </a:lvl4pPr>
            <a:lvl5pPr marL="1829074" indent="0">
              <a:buNone/>
              <a:defRPr sz="1600" b="1">
                <a:solidFill>
                  <a:schemeClr val="bg1"/>
                </a:solidFill>
              </a:defRPr>
            </a:lvl5pPr>
          </a:lstStyle>
          <a:p>
            <a:pPr lvl="0"/>
            <a:r>
              <a:rPr lang="en-CA" noProof="0"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CA814A5-5B67-49A0-A5BA-40050328EF92}" type="slidenum">
              <a:rPr lang="en-CA" smtClean="0"/>
              <a:pPr/>
              <a:t>‹#›</a:t>
            </a:fld>
            <a:endParaRPr lang="en-CA" dirty="0"/>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solidFill>
                  <a:schemeClr val="bg1"/>
                </a:solidFill>
              </a:defRPr>
            </a:lvl1pPr>
            <a:lvl2pPr marL="457269" indent="0">
              <a:buNone/>
              <a:defRPr/>
            </a:lvl2pPr>
          </a:lstStyle>
          <a:p>
            <a:pPr lvl="0"/>
            <a:r>
              <a:rPr lang="en-CA" noProof="0"/>
              <a:t>Edit Master text styles</a:t>
            </a:r>
          </a:p>
        </p:txBody>
      </p:sp>
      <p:sp>
        <p:nvSpPr>
          <p:cNvPr id="12" name="Espace réservé du texte 11">
            <a:extLst>
              <a:ext uri="{FF2B5EF4-FFF2-40B4-BE49-F238E27FC236}">
                <a16:creationId xmlns:a16="http://schemas.microsoft.com/office/drawing/2014/main" id="{2FDD18A1-5DAA-6EED-6661-7C921DAD58CD}"/>
              </a:ext>
            </a:extLst>
          </p:cNvPr>
          <p:cNvSpPr>
            <a:spLocks noGrp="1"/>
          </p:cNvSpPr>
          <p:nvPr>
            <p:ph type="body" sz="quarter" idx="14"/>
          </p:nvPr>
        </p:nvSpPr>
        <p:spPr>
          <a:xfrm>
            <a:off x="6231986" y="323273"/>
            <a:ext cx="5225047" cy="5200066"/>
          </a:xfrm>
        </p:spPr>
        <p:txBody>
          <a:bodyPr anchor="ctr"/>
          <a:lstStyle>
            <a:lvl1pPr marL="457200" indent="-457200">
              <a:spcBef>
                <a:spcPts val="0"/>
              </a:spcBef>
              <a:spcAft>
                <a:spcPts val="1200"/>
              </a:spcAft>
              <a:buFont typeface="+mj-lt"/>
              <a:buAutoNum type="alphaLcParenR"/>
              <a:defRPr sz="2400">
                <a:solidFill>
                  <a:schemeClr val="bg1"/>
                </a:solidFill>
              </a:defRPr>
            </a:lvl1pPr>
            <a:lvl2pPr marL="800167" indent="-342900">
              <a:buFont typeface="+mj-lt"/>
              <a:buAutoNum type="alphaLcParenR"/>
              <a:defRPr sz="2000">
                <a:solidFill>
                  <a:schemeClr val="bg1"/>
                </a:solidFill>
              </a:defRPr>
            </a:lvl2pPr>
            <a:lvl3pPr marL="1257436" indent="-342900">
              <a:buFont typeface="+mj-lt"/>
              <a:buAutoNum type="alphaLcParenR"/>
              <a:defRPr sz="1800">
                <a:solidFill>
                  <a:schemeClr val="bg1"/>
                </a:solidFill>
              </a:defRPr>
            </a:lvl3pPr>
            <a:lvl4pPr>
              <a:buFont typeface="+mj-lt"/>
              <a:buAutoNum type="alphaLcParenR"/>
              <a:defRPr sz="1400">
                <a:solidFill>
                  <a:schemeClr val="bg1"/>
                </a:solidFill>
              </a:defRPr>
            </a:lvl4pPr>
            <a:lvl5pPr>
              <a:buFont typeface="+mj-lt"/>
              <a:buAutoNum type="alphaLcParenR"/>
              <a:defRPr sz="1400">
                <a:solidFill>
                  <a:schemeClr val="bg1"/>
                </a:solidFill>
              </a:defRPr>
            </a:lvl5pPr>
          </a:lstStyle>
          <a:p>
            <a:pPr lvl="0"/>
            <a:r>
              <a:rPr lang="fr-CA" dirty="0"/>
              <a:t>Cliquez pour modifier les styles du texte du masque</a:t>
            </a:r>
          </a:p>
        </p:txBody>
      </p:sp>
      <p:sp>
        <p:nvSpPr>
          <p:cNvPr id="13" name="Espace réservé du texte 11">
            <a:extLst>
              <a:ext uri="{FF2B5EF4-FFF2-40B4-BE49-F238E27FC236}">
                <a16:creationId xmlns:a16="http://schemas.microsoft.com/office/drawing/2014/main" id="{17C70055-5AA1-E42F-EEA8-5FC5E68CD2E4}"/>
              </a:ext>
            </a:extLst>
          </p:cNvPr>
          <p:cNvSpPr>
            <a:spLocks noGrp="1"/>
          </p:cNvSpPr>
          <p:nvPr>
            <p:ph type="body" sz="quarter" idx="15"/>
          </p:nvPr>
        </p:nvSpPr>
        <p:spPr>
          <a:xfrm>
            <a:off x="777800" y="5643419"/>
            <a:ext cx="10679233" cy="634878"/>
          </a:xfrm>
          <a:noFill/>
        </p:spPr>
        <p:txBody>
          <a:bodyPr anchor="ctr"/>
          <a:lstStyle>
            <a:lvl1pPr marL="0" indent="0">
              <a:buNone/>
              <a:defRPr sz="1200">
                <a:solidFill>
                  <a:schemeClr val="bg1"/>
                </a:solidFill>
              </a:defRPr>
            </a:lvl1pPr>
          </a:lstStyle>
          <a:p>
            <a:pPr lvl="0"/>
            <a:r>
              <a:rPr lang="fr-CA" dirty="0"/>
              <a:t>Cliquez pour modifier les styles du texte du masque</a:t>
            </a:r>
          </a:p>
        </p:txBody>
      </p:sp>
      <p:cxnSp>
        <p:nvCxnSpPr>
          <p:cNvPr id="16" name="Connecteur droit 15">
            <a:extLst>
              <a:ext uri="{FF2B5EF4-FFF2-40B4-BE49-F238E27FC236}">
                <a16:creationId xmlns:a16="http://schemas.microsoft.com/office/drawing/2014/main" id="{F0AC5445-AB28-223E-968A-2EB2673DD408}"/>
              </a:ext>
            </a:extLst>
          </p:cNvPr>
          <p:cNvCxnSpPr>
            <a:cxnSpLocks/>
          </p:cNvCxnSpPr>
          <p:nvPr userDrawn="1"/>
        </p:nvCxnSpPr>
        <p:spPr>
          <a:xfrm flipH="1">
            <a:off x="11596178" y="6715126"/>
            <a:ext cx="595822" cy="0"/>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6594C4-80BF-7C3A-0441-39B67604BCFA}"/>
              </a:ext>
            </a:extLst>
          </p:cNvPr>
          <p:cNvSpPr/>
          <p:nvPr userDrawn="1"/>
        </p:nvSpPr>
        <p:spPr>
          <a:xfrm>
            <a:off x="10607893" y="74066"/>
            <a:ext cx="1491815" cy="1491815"/>
          </a:xfrm>
          <a:prstGeom prst="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6F41D867-2E2F-D25E-C124-DF7457A3CF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0511" y="136524"/>
            <a:ext cx="1357741" cy="135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89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0835-4255-224D-BE89-954C58279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B7012C-8225-D74E-85AE-9A41FD0BC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803780-DF7D-0D43-88ED-D9C4C8F4A0CE}"/>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7FEF1388-ADCD-5E4E-9DB3-8AA5D1C22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4DBC9-CCE8-2448-99E1-5249F9E04403}"/>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906033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6589-24E5-F147-90FB-ECD415C1A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3BD54-E703-5B45-9790-6297AC6187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7508C-341A-9242-9D59-3F8A10A7C3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FC4BF-7FF2-5746-A2F9-C819B9CC1F32}"/>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64C04835-BA9B-3F4B-B846-CB63816D1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4611-F5CA-7C47-BDF3-E607CD5FF7D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340201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485-26B8-8549-9B86-0B33AA5FC8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EC55B-811D-D94A-85A1-DF7DCFD5A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621A05-E9B6-444F-A38C-A45A82149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5AFD5-1C3C-4F47-B3D6-ECED03000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C9DD42-19B8-EA4B-AC49-2CD9744F26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5E657-E884-0444-9F83-C5BDF24FACF5}"/>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8" name="Footer Placeholder 7">
            <a:extLst>
              <a:ext uri="{FF2B5EF4-FFF2-40B4-BE49-F238E27FC236}">
                <a16:creationId xmlns:a16="http://schemas.microsoft.com/office/drawing/2014/main" id="{AFF82037-ABE1-194C-9108-EB14C8C5B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676AB0-E6BF-DB48-9292-260B87E8E1E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549410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E390-5419-D54A-ABE9-B59EBA421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F887B-380B-464F-81DD-24FB8F6D2350}"/>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4" name="Footer Placeholder 3">
            <a:extLst>
              <a:ext uri="{FF2B5EF4-FFF2-40B4-BE49-F238E27FC236}">
                <a16:creationId xmlns:a16="http://schemas.microsoft.com/office/drawing/2014/main" id="{621E1056-D442-1747-B100-848AAA88AF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1BE85-A10D-594F-B64E-09247B7A1D3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147439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7DD9B-B417-064D-BE81-FDBC357F5E5B}"/>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3" name="Footer Placeholder 2">
            <a:extLst>
              <a:ext uri="{FF2B5EF4-FFF2-40B4-BE49-F238E27FC236}">
                <a16:creationId xmlns:a16="http://schemas.microsoft.com/office/drawing/2014/main" id="{A8D02D4F-536E-0B49-B3AF-B0B345997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4276B-EDC4-584C-8A3E-85EF68DA3B70}"/>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40625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9F17-6EE1-1746-9799-2598FACD2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062B8-5495-1248-AE25-69C0DE932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F77F5-E94B-D447-A72D-2CD102C5B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52553-9D8E-0544-9FA6-B8A1FD98A9E5}"/>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13F5CFD7-7EB4-6940-981B-5DEA4F82B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9ED9C-D293-9E4C-8F33-C1A56FB05B75}"/>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088940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6155-9C6D-A645-823A-6D52C1094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5D9FE-CC77-E24C-B3CF-46F945316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06595E-CCEE-B748-9054-72DA654B8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6CD24-F315-E044-A88D-9BEB6E003966}"/>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90E6F3A9-D0E0-014D-A947-50E8CDC70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9E967-5A99-DA4E-B20B-5BDF62FA1E6B}"/>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1163936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FE08-5FE8-6C49-AC18-6C066E807C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8250B-9F25-D648-A0A9-204F19524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A1105-5802-FD4B-B7A2-7C62E9A7CB99}"/>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9E0BFC61-70A3-2147-9533-486095EB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EBD94-9F49-494D-8712-111DB7C1FBD2}"/>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223810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0259-53D9-B646-980D-3444E9F53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CEAE6E-49D4-924B-BA36-3A457A2EF5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95F22-E194-7248-A338-E1FD903EF06C}"/>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129DB11A-8193-D142-AFA1-A68B1DC0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A398E-302F-6C4B-BAFA-47E21F4E1CE9}"/>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038734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6: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300"/>
              </a:spcBef>
              <a:defRPr/>
            </a:lvl3pPr>
            <a:lvl4pPr>
              <a:spcBef>
                <a:spcPts val="200"/>
              </a:spcBef>
              <a:defRPr/>
            </a:lvl4pPr>
            <a:lvl5pPr>
              <a:spcBef>
                <a:spcPts val="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1"/>
          </p:nvPr>
        </p:nvSpPr>
        <p:spPr>
          <a:xfrm>
            <a:off x="10191751" y="6500814"/>
            <a:ext cx="1219200" cy="200025"/>
          </a:xfrm>
          <a:prstGeom prst="rect">
            <a:avLst/>
          </a:prstGeom>
        </p:spPr>
        <p:txBody>
          <a:bodyPr/>
          <a:lstStyle>
            <a:lvl1pPr algn="r">
              <a:defRPr sz="700">
                <a:solidFill>
                  <a:schemeClr val="bg1"/>
                </a:solidFill>
              </a:defRPr>
            </a:lvl1pPr>
          </a:lstStyle>
          <a:p>
            <a:pPr>
              <a:defRPr/>
            </a:pPr>
            <a:endParaRPr lang="en-US"/>
          </a:p>
        </p:txBody>
      </p:sp>
    </p:spTree>
    <p:extLst>
      <p:ext uri="{BB962C8B-B14F-4D97-AF65-F5344CB8AC3E}">
        <p14:creationId xmlns:p14="http://schemas.microsoft.com/office/powerpoint/2010/main" val="16760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a:t>Click to edit Master title style</a:t>
            </a:r>
          </a:p>
        </p:txBody>
      </p:sp>
      <p:sp>
        <p:nvSpPr>
          <p:cNvPr id="5" name="Slide Number Placeholder 4"/>
          <p:cNvSpPr>
            <a:spLocks noGrp="1"/>
          </p:cNvSpPr>
          <p:nvPr>
            <p:ph type="sldNum" sz="quarter" idx="12"/>
          </p:nvPr>
        </p:nvSpPr>
        <p:spPr/>
        <p:txBody>
          <a:bodyPr/>
          <a:lstStyle/>
          <a:p>
            <a:fld id="{2CA814A5-5B67-49A0-A5BA-40050328EF92}" type="slidenum">
              <a:rPr lang="en-CA" noProof="0" smtClean="0"/>
              <a:t>‹#›</a:t>
            </a:fld>
            <a:endParaRPr lang="en-CA" noProof="0"/>
          </a:p>
        </p:txBody>
      </p:sp>
      <p:sp>
        <p:nvSpPr>
          <p:cNvPr id="6"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Tree>
    <p:extLst>
      <p:ext uri="{BB962C8B-B14F-4D97-AF65-F5344CB8AC3E}">
        <p14:creationId xmlns:p14="http://schemas.microsoft.com/office/powerpoint/2010/main" val="1470891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lstStyle>
            <a:lvl1pPr marL="0" indent="0" algn="l">
              <a:buFontTx/>
              <a:buNone/>
              <a:defRPr sz="1867" baseline="0">
                <a:solidFill>
                  <a:srgbClr val="009FDA"/>
                </a:solidFill>
              </a:defRPr>
            </a:lvl1pPr>
          </a:lstStyle>
          <a:p>
            <a:pPr lvl="0"/>
            <a:r>
              <a:rPr lang="en-US" noProof="0"/>
              <a:t>CLICK TO EDIT MASTER SUBTITLE STYLE</a:t>
            </a:r>
            <a:endParaRPr lang="en-GB" noProof="0"/>
          </a:p>
        </p:txBody>
      </p:sp>
      <p:sp>
        <p:nvSpPr>
          <p:cNvPr id="13" name="Title 1"/>
          <p:cNvSpPr>
            <a:spLocks noGrp="1"/>
          </p:cNvSpPr>
          <p:nvPr>
            <p:ph type="title"/>
          </p:nvPr>
        </p:nvSpPr>
        <p:spPr>
          <a:xfrm>
            <a:off x="422400" y="687227"/>
            <a:ext cx="11347200" cy="521883"/>
          </a:xfrm>
        </p:spPr>
        <p:txBody>
          <a:bodyPr/>
          <a:lstStyle>
            <a:lvl1pPr>
              <a:defRPr sz="3200"/>
            </a:lvl1pPr>
          </a:lstStyle>
          <a:p>
            <a:r>
              <a:rPr lang="en-US" noProof="0"/>
              <a:t>Click to edit Master title style</a:t>
            </a:r>
            <a:endParaRPr lang="en-GB" noProof="0"/>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Rectangle 23"/>
          <p:cNvSpPr>
            <a:spLocks noGrp="1" noChangeArrowheads="1"/>
          </p:cNvSpPr>
          <p:nvPr>
            <p:ph type="sldNum" sz="quarter" idx="15"/>
          </p:nvPr>
        </p:nvSpPr>
        <p:spPr>
          <a:ln/>
        </p:spPr>
        <p:txBody>
          <a:bodyPr/>
          <a:lstStyle>
            <a:lvl1pPr>
              <a:defRPr>
                <a:solidFill>
                  <a:srgbClr val="82786F"/>
                </a:solidFill>
              </a:defRPr>
            </a:lvl1pPr>
          </a:lstStyle>
          <a:p>
            <a:pPr>
              <a:defRPr/>
            </a:pPr>
            <a:fld id="{10D2D36D-C2C4-4D0D-B0F1-A274C175CDEE}" type="slidenum">
              <a:rPr lang="en-GB" smtClean="0"/>
              <a:pPr>
                <a:defRPr/>
              </a:pPr>
              <a:t>‹#›</a:t>
            </a:fld>
            <a:endParaRPr lang="en-GB"/>
          </a:p>
        </p:txBody>
      </p:sp>
      <p:sp>
        <p:nvSpPr>
          <p:cNvPr id="6" name="Rectangle 5"/>
          <p:cNvSpPr>
            <a:spLocks noGrp="1" noChangeArrowheads="1"/>
          </p:cNvSpPr>
          <p:nvPr>
            <p:ph type="ftr" sz="quarter" idx="16"/>
          </p:nvPr>
        </p:nvSpPr>
        <p:spPr>
          <a:ln/>
        </p:spPr>
        <p:txBody>
          <a:bodyPr/>
          <a:lstStyle>
            <a:lvl1pPr marL="0" indent="0">
              <a:buNone/>
              <a:defRPr>
                <a:solidFill>
                  <a:srgbClr val="82786F"/>
                </a:solidFill>
              </a:defRPr>
            </a:lvl1pPr>
          </a:lstStyle>
          <a:p>
            <a:r>
              <a:rPr lang="en-GB"/>
              <a:t>Marso </a:t>
            </a:r>
            <a:r>
              <a:rPr lang="en-GB" i="1"/>
              <a:t>et al. NEJM</a:t>
            </a:r>
            <a:r>
              <a:rPr lang="en-GB"/>
              <a:t> [in press]</a:t>
            </a:r>
            <a:endParaRPr lang="en-GB" i="1"/>
          </a:p>
        </p:txBody>
      </p:sp>
      <p:sp>
        <p:nvSpPr>
          <p:cNvPr id="7" name="Rectangle 81"/>
          <p:cNvSpPr>
            <a:spLocks noGrp="1" noChangeArrowheads="1"/>
          </p:cNvSpPr>
          <p:nvPr>
            <p:ph type="dt" sz="half" idx="17"/>
          </p:nvPr>
        </p:nvSpPr>
        <p:spPr>
          <a:ln/>
        </p:spPr>
        <p:txBody>
          <a:bodyPr/>
          <a:lstStyle>
            <a:lvl1pPr>
              <a:defRPr>
                <a:solidFill>
                  <a:srgbClr val="82786F"/>
                </a:solidFill>
              </a:defRPr>
            </a:lvl1pPr>
          </a:lstStyle>
          <a:p>
            <a:pPr>
              <a:defRPr/>
            </a:pPr>
            <a:endParaRPr lang="en-GB"/>
          </a:p>
        </p:txBody>
      </p:sp>
      <p:sp>
        <p:nvSpPr>
          <p:cNvPr id="12" name="Text Placeholder 10"/>
          <p:cNvSpPr>
            <a:spLocks noGrp="1"/>
          </p:cNvSpPr>
          <p:nvPr>
            <p:ph type="body" sz="quarter" idx="18"/>
          </p:nvPr>
        </p:nvSpPr>
        <p:spPr>
          <a:xfrm>
            <a:off x="424267" y="6440086"/>
            <a:ext cx="11345333" cy="181625"/>
          </a:xfrm>
        </p:spPr>
        <p:txBody>
          <a:bodyPr anchor="b"/>
          <a:lstStyle>
            <a:lvl1pPr marL="0" indent="0">
              <a:spcBef>
                <a:spcPts val="0"/>
              </a:spcBef>
              <a:spcAft>
                <a:spcPts val="0"/>
              </a:spcAft>
              <a:buNone/>
              <a:defRPr sz="800">
                <a:solidFill>
                  <a:srgbClr val="82786F"/>
                </a:solidFill>
              </a:defRPr>
            </a:lvl1pPr>
            <a:lvl2pPr marL="353474" indent="0">
              <a:buNone/>
              <a:defRPr sz="1200"/>
            </a:lvl2pPr>
            <a:lvl3pPr marL="715415" indent="0">
              <a:buNone/>
              <a:defRPr sz="1200"/>
            </a:lvl3pPr>
            <a:lvl4pPr marL="1077357" indent="0">
              <a:buNone/>
              <a:defRPr sz="1200"/>
            </a:lvl4pPr>
            <a:lvl5pPr marL="1430831" indent="0">
              <a:buNone/>
              <a:defRPr sz="1200"/>
            </a:lvl5pPr>
          </a:lstStyle>
          <a:p>
            <a:pPr lvl="0"/>
            <a:r>
              <a:rPr lang="en-US"/>
              <a:t>Click to edit Master text styles</a:t>
            </a:r>
          </a:p>
        </p:txBody>
      </p:sp>
    </p:spTree>
    <p:extLst>
      <p:ext uri="{BB962C8B-B14F-4D97-AF65-F5344CB8AC3E}">
        <p14:creationId xmlns:p14="http://schemas.microsoft.com/office/powerpoint/2010/main" val="327727470"/>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a:t>Click to edit Master title style</a:t>
            </a:r>
          </a:p>
        </p:txBody>
      </p:sp>
      <p:sp>
        <p:nvSpPr>
          <p:cNvPr id="3" name="Content Placeholder 2"/>
          <p:cNvSpPr>
            <a:spLocks noGrp="1"/>
          </p:cNvSpPr>
          <p:nvPr>
            <p:ph idx="1"/>
          </p:nvPr>
        </p:nvSpPr>
        <p:spPr/>
        <p:txBody>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Text Placeholder 6"/>
          <p:cNvSpPr>
            <a:spLocks noGrp="1"/>
          </p:cNvSpPr>
          <p:nvPr>
            <p:ph type="body" sz="quarter" idx="13" hasCustomPrompt="1"/>
          </p:nvPr>
        </p:nvSpPr>
        <p:spPr>
          <a:xfrm>
            <a:off x="778934" y="6356351"/>
            <a:ext cx="1057486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CA" noProof="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noProof="0" smtClean="0"/>
              <a:pPr/>
              <a:t>‹#›</a:t>
            </a:fld>
            <a:endParaRPr lang="en-CA" noProof="0"/>
          </a:p>
        </p:txBody>
      </p:sp>
    </p:spTree>
    <p:extLst>
      <p:ext uri="{BB962C8B-B14F-4D97-AF65-F5344CB8AC3E}">
        <p14:creationId xmlns:p14="http://schemas.microsoft.com/office/powerpoint/2010/main" val="3630998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4BD6-9BCF-264C-A7FF-C795F57A9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9183C6-3A84-7740-9C06-51957D38F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DD56-EBE0-334C-BBBC-6701A41EE26A}"/>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52339D68-12B4-CF42-8938-2B19B6C6C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05FD-2A3F-BA43-820A-9FB71796972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15388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C3DA-98D5-AB44-847A-D4A3803A9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F339-DD78-054B-9269-252B983B7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5C6D9-2173-BD43-BCFF-172F2852939E}"/>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969B3A91-7141-BF48-A454-6620599D2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02BB-3665-404A-8F62-F0D07B7EC7E1}"/>
              </a:ext>
            </a:extLst>
          </p:cNvPr>
          <p:cNvSpPr>
            <a:spLocks noGrp="1"/>
          </p:cNvSpPr>
          <p:nvPr>
            <p:ph type="sldNum" sz="quarter" idx="12"/>
          </p:nvPr>
        </p:nvSpPr>
        <p:spPr/>
        <p:txBody>
          <a:bodyPr/>
          <a:lstStyle/>
          <a:p>
            <a:fld id="{DA59A136-03B1-4D49-A904-640612F0BF1B}" type="slidenum">
              <a:rPr lang="en-US" smtClean="0"/>
              <a:t>‹#›</a:t>
            </a:fld>
            <a:endParaRPr lang="en-US"/>
          </a:p>
        </p:txBody>
      </p:sp>
      <p:pic>
        <p:nvPicPr>
          <p:cNvPr id="8" name="Picture 7">
            <a:extLst>
              <a:ext uri="{FF2B5EF4-FFF2-40B4-BE49-F238E27FC236}">
                <a16:creationId xmlns:a16="http://schemas.microsoft.com/office/drawing/2014/main" id="{D71C694A-1463-2D47-9481-F1235238BCB7}"/>
              </a:ext>
            </a:extLst>
          </p:cNvPr>
          <p:cNvPicPr>
            <a:picLocks noChangeAspect="1"/>
          </p:cNvPicPr>
          <p:nvPr userDrawn="1"/>
        </p:nvPicPr>
        <p:blipFill>
          <a:blip r:embed="rId2"/>
          <a:stretch>
            <a:fillRect/>
          </a:stretch>
        </p:blipFill>
        <p:spPr>
          <a:xfrm>
            <a:off x="0" y="6111170"/>
            <a:ext cx="2109613" cy="843845"/>
          </a:xfrm>
          <a:prstGeom prst="rect">
            <a:avLst/>
          </a:prstGeom>
        </p:spPr>
      </p:pic>
    </p:spTree>
    <p:extLst>
      <p:ext uri="{BB962C8B-B14F-4D97-AF65-F5344CB8AC3E}">
        <p14:creationId xmlns:p14="http://schemas.microsoft.com/office/powerpoint/2010/main" val="2948265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0835-4255-224D-BE89-954C58279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B7012C-8225-D74E-85AE-9A41FD0BC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803780-DF7D-0D43-88ED-D9C4C8F4A0CE}"/>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5" name="Footer Placeholder 4">
            <a:extLst>
              <a:ext uri="{FF2B5EF4-FFF2-40B4-BE49-F238E27FC236}">
                <a16:creationId xmlns:a16="http://schemas.microsoft.com/office/drawing/2014/main" id="{7FEF1388-ADCD-5E4E-9DB3-8AA5D1C22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4DBC9-CCE8-2448-99E1-5249F9E04403}"/>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43251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6589-24E5-F147-90FB-ECD415C1A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3BD54-E703-5B45-9790-6297AC6187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7508C-341A-9242-9D59-3F8A10A7C3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FC4BF-7FF2-5746-A2F9-C819B9CC1F32}"/>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64C04835-BA9B-3F4B-B846-CB63816D1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4611-F5CA-7C47-BDF3-E607CD5FF7D4}"/>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16774664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7485-26B8-8549-9B86-0B33AA5FC8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FEC55B-811D-D94A-85A1-DF7DCFD5A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621A05-E9B6-444F-A38C-A45A82149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5AFD5-1C3C-4F47-B3D6-ECED03000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C9DD42-19B8-EA4B-AC49-2CD9744F26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5E657-E884-0444-9F83-C5BDF24FACF5}"/>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8" name="Footer Placeholder 7">
            <a:extLst>
              <a:ext uri="{FF2B5EF4-FFF2-40B4-BE49-F238E27FC236}">
                <a16:creationId xmlns:a16="http://schemas.microsoft.com/office/drawing/2014/main" id="{AFF82037-ABE1-194C-9108-EB14C8C5B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676AB0-E6BF-DB48-9292-260B87E8E1E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544007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E390-5419-D54A-ABE9-B59EBA421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F887B-380B-464F-81DD-24FB8F6D2350}"/>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4" name="Footer Placeholder 3">
            <a:extLst>
              <a:ext uri="{FF2B5EF4-FFF2-40B4-BE49-F238E27FC236}">
                <a16:creationId xmlns:a16="http://schemas.microsoft.com/office/drawing/2014/main" id="{621E1056-D442-1747-B100-848AAA88AF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1BE85-A10D-594F-B64E-09247B7A1D3F}"/>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69203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7DD9B-B417-064D-BE81-FDBC357F5E5B}"/>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3" name="Footer Placeholder 2">
            <a:extLst>
              <a:ext uri="{FF2B5EF4-FFF2-40B4-BE49-F238E27FC236}">
                <a16:creationId xmlns:a16="http://schemas.microsoft.com/office/drawing/2014/main" id="{A8D02D4F-536E-0B49-B3AF-B0B345997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4276B-EDC4-584C-8A3E-85EF68DA3B70}"/>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39610256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9F17-6EE1-1746-9799-2598FACD2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062B8-5495-1248-AE25-69C0DE932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F77F5-E94B-D447-A72D-2CD102C5B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052553-9D8E-0544-9FA6-B8A1FD98A9E5}"/>
              </a:ext>
            </a:extLst>
          </p:cNvPr>
          <p:cNvSpPr>
            <a:spLocks noGrp="1"/>
          </p:cNvSpPr>
          <p:nvPr>
            <p:ph type="dt" sz="half" idx="10"/>
          </p:nvPr>
        </p:nvSpPr>
        <p:spPr/>
        <p:txBody>
          <a:bodyPr/>
          <a:lstStyle/>
          <a:p>
            <a:fld id="{2DF93ED1-6F7A-FD46-91F1-88FAB94CFB3A}" type="datetimeFigureOut">
              <a:rPr lang="en-US" smtClean="0"/>
              <a:t>6/19/2025</a:t>
            </a:fld>
            <a:endParaRPr lang="en-US"/>
          </a:p>
        </p:txBody>
      </p:sp>
      <p:sp>
        <p:nvSpPr>
          <p:cNvPr id="6" name="Footer Placeholder 5">
            <a:extLst>
              <a:ext uri="{FF2B5EF4-FFF2-40B4-BE49-F238E27FC236}">
                <a16:creationId xmlns:a16="http://schemas.microsoft.com/office/drawing/2014/main" id="{13F5CFD7-7EB4-6940-981B-5DEA4F82B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9ED9C-D293-9E4C-8F33-C1A56FB05B75}"/>
              </a:ext>
            </a:extLst>
          </p:cNvPr>
          <p:cNvSpPr>
            <a:spLocks noGrp="1"/>
          </p:cNvSpPr>
          <p:nvPr>
            <p:ph type="sldNum" sz="quarter" idx="12"/>
          </p:nvPr>
        </p:nvSpPr>
        <p:spPr/>
        <p:txBody>
          <a:bodyPr/>
          <a:lstStyle/>
          <a:p>
            <a:fld id="{DA59A136-03B1-4D49-A904-640612F0BF1B}" type="slidenum">
              <a:rPr lang="en-US" smtClean="0"/>
              <a:t>‹#›</a:t>
            </a:fld>
            <a:endParaRPr lang="en-US"/>
          </a:p>
        </p:txBody>
      </p:sp>
    </p:spTree>
    <p:extLst>
      <p:ext uri="{BB962C8B-B14F-4D97-AF65-F5344CB8AC3E}">
        <p14:creationId xmlns:p14="http://schemas.microsoft.com/office/powerpoint/2010/main" val="287746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image" Target="../media/image35.png"/><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image" Target="../media/image34.svg"/><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image" Target="../media/image33.png"/><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image" Target="../media/image32.jpeg"/><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theme" Target="../theme/theme10.xml"/><Relationship Id="rId27" Type="http://schemas.openxmlformats.org/officeDocument/2006/relationships/image" Target="../media/image36.sv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6" Type="http://schemas.openxmlformats.org/officeDocument/2006/relationships/theme" Target="../theme/theme11.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76" Type="http://schemas.openxmlformats.org/officeDocument/2006/relationships/slideLayout" Target="../slideLayouts/slideLayout107.xml"/><Relationship Id="rId7" Type="http://schemas.openxmlformats.org/officeDocument/2006/relationships/slideLayout" Target="../slideLayouts/slideLayout38.xml"/><Relationship Id="rId71" Type="http://schemas.openxmlformats.org/officeDocument/2006/relationships/slideLayout" Target="../slideLayouts/slideLayout10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66" Type="http://schemas.openxmlformats.org/officeDocument/2006/relationships/slideLayout" Target="../slideLayouts/slideLayout97.xml"/><Relationship Id="rId74" Type="http://schemas.openxmlformats.org/officeDocument/2006/relationships/slideLayout" Target="../slideLayouts/slideLayout10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61" Type="http://schemas.openxmlformats.org/officeDocument/2006/relationships/slideLayout" Target="../slideLayouts/slideLayout9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slideLayout" Target="../slideLayouts/slideLayout10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56" Type="http://schemas.openxmlformats.org/officeDocument/2006/relationships/slideLayout" Target="../slideLayouts/slideLayout87.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77" Type="http://schemas.openxmlformats.org/officeDocument/2006/relationships/theme" Target="../theme/theme3.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59" Type="http://schemas.openxmlformats.org/officeDocument/2006/relationships/slideLayout" Target="../slideLayouts/slideLayout90.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62" Type="http://schemas.openxmlformats.org/officeDocument/2006/relationships/slideLayout" Target="../slideLayouts/slideLayout93.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1" Type="http://schemas.openxmlformats.org/officeDocument/2006/relationships/slideLayout" Target="../slideLayouts/slideLayout32.xml"/><Relationship Id="rId6"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image" Target="../media/image19.jpe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theme" Target="../theme/theme4.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5.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7.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25.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 Type="http://schemas.openxmlformats.org/officeDocument/2006/relationships/slideLayout" Target="../slideLayouts/slideLayout195.xml"/><Relationship Id="rId21" Type="http://schemas.openxmlformats.org/officeDocument/2006/relationships/slideLayout" Target="../slideLayouts/slideLayout21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image" Target="../media/image19.jpeg"/><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theme" Target="../theme/theme9.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936" y="132900"/>
            <a:ext cx="10679233" cy="970189"/>
          </a:xfrm>
          <a:prstGeom prst="rect">
            <a:avLst/>
          </a:prstGeom>
        </p:spPr>
        <p:txBody>
          <a:bodyPr vert="horz" lIns="91440" tIns="45720" rIns="91440" bIns="45720" rtlCol="0" anchor="ctr">
            <a:noAutofit/>
          </a:bodyPr>
          <a:lstStyle/>
          <a:p>
            <a:r>
              <a:rPr lang="en-CA" noProof="0"/>
              <a:t>Click to edit Master title style</a:t>
            </a:r>
          </a:p>
        </p:txBody>
      </p:sp>
      <p:sp>
        <p:nvSpPr>
          <p:cNvPr id="3" name="Text Placeholder 2"/>
          <p:cNvSpPr>
            <a:spLocks noGrp="1"/>
          </p:cNvSpPr>
          <p:nvPr>
            <p:ph type="body" idx="1"/>
          </p:nvPr>
        </p:nvSpPr>
        <p:spPr>
          <a:xfrm>
            <a:off x="778936" y="1320802"/>
            <a:ext cx="10679233" cy="4856163"/>
          </a:xfrm>
          <a:prstGeom prst="rect">
            <a:avLst/>
          </a:prstGeom>
        </p:spPr>
        <p:txBody>
          <a:bodyPr vert="horz" lIns="91440" tIns="45720" rIns="91440" bIns="45720" rtlCol="0">
            <a:no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6" name="Slide Number Placeholder 5"/>
          <p:cNvSpPr>
            <a:spLocks noGrp="1"/>
          </p:cNvSpPr>
          <p:nvPr>
            <p:ph type="sldNum" sz="quarter" idx="4"/>
          </p:nvPr>
        </p:nvSpPr>
        <p:spPr>
          <a:xfrm>
            <a:off x="11670517" y="6278347"/>
            <a:ext cx="442033" cy="365125"/>
          </a:xfrm>
          <a:prstGeom prst="rect">
            <a:avLst/>
          </a:prstGeom>
        </p:spPr>
        <p:txBody>
          <a:bodyPr vert="horz" lIns="91440" tIns="45720" rIns="91440" bIns="0" rtlCol="0" anchor="b"/>
          <a:lstStyle>
            <a:lvl1pPr algn="ctr">
              <a:defRPr sz="1050">
                <a:solidFill>
                  <a:schemeClr val="accent1">
                    <a:lumMod val="50000"/>
                  </a:schemeClr>
                </a:solidFill>
              </a:defRPr>
            </a:lvl1pPr>
          </a:lstStyle>
          <a:p>
            <a:fld id="{2CA814A5-5B67-49A0-A5BA-40050328EF92}" type="slidenum">
              <a:rPr lang="en-CA" smtClean="0"/>
              <a:pPr/>
              <a:t>‹#›</a:t>
            </a:fld>
            <a:endParaRPr lang="en-CA"/>
          </a:p>
        </p:txBody>
      </p:sp>
    </p:spTree>
    <p:extLst>
      <p:ext uri="{BB962C8B-B14F-4D97-AF65-F5344CB8AC3E}">
        <p14:creationId xmlns:p14="http://schemas.microsoft.com/office/powerpoint/2010/main" val="3708456166"/>
      </p:ext>
    </p:extLst>
  </p:cSld>
  <p:clrMap bg1="lt1" tx1="dk1" bg2="lt2" tx2="dk2" accent1="accent1" accent2="accent2" accent3="accent3" accent4="accent4" accent5="accent5" accent6="accent6" hlink="hlink" folHlink="folHlink"/>
  <p:sldLayoutIdLst>
    <p:sldLayoutId id="2147483683" r:id="rId1"/>
    <p:sldLayoutId id="2147483698" r:id="rId2"/>
    <p:sldLayoutId id="2147483673" r:id="rId3"/>
    <p:sldLayoutId id="2147483674" r:id="rId4"/>
    <p:sldLayoutId id="2147483675" r:id="rId5"/>
    <p:sldLayoutId id="2147483684" r:id="rId6"/>
    <p:sldLayoutId id="2147483699" r:id="rId7"/>
    <p:sldLayoutId id="2147483696" r:id="rId8"/>
    <p:sldLayoutId id="2147483678" r:id="rId9"/>
    <p:sldLayoutId id="2147483697" r:id="rId10"/>
    <p:sldLayoutId id="2147483682" r:id="rId11"/>
    <p:sldLayoutId id="2147483816" r:id="rId12"/>
    <p:sldLayoutId id="2147483817" r:id="rId13"/>
    <p:sldLayoutId id="2147483820" r:id="rId14"/>
    <p:sldLayoutId id="2147484078" r:id="rId15"/>
  </p:sldLayoutIdLst>
  <p:hf hdr="0" dt="0"/>
  <p:txStyles>
    <p:titleStyle>
      <a:lvl1pPr algn="l" defTabSz="914538" rtl="0" eaLnBrk="1" latinLnBrk="0" hangingPunct="1">
        <a:lnSpc>
          <a:spcPct val="90000"/>
        </a:lnSpc>
        <a:spcBef>
          <a:spcPct val="0"/>
        </a:spcBef>
        <a:buNone/>
        <a:defRPr sz="2800" b="1" kern="1200">
          <a:solidFill>
            <a:schemeClr val="accent1">
              <a:lumMod val="50000"/>
            </a:schemeClr>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accent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accent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680" y="232690"/>
            <a:ext cx="10574864" cy="904874"/>
          </a:xfrm>
          <a:prstGeom prst="rect">
            <a:avLst/>
          </a:prstGeom>
        </p:spPr>
        <p:txBody>
          <a:bodyPr vert="horz" lIns="91440" tIns="45720" rIns="91440" bIns="45720" rtlCol="0" anchor="ctr">
            <a:noAutofit/>
          </a:bodyPr>
          <a:lstStyle/>
          <a:p>
            <a:r>
              <a:rPr lang="en-US"/>
              <a:t>Click to edit Master title style</a:t>
            </a:r>
            <a:endParaRPr lang="en-CA"/>
          </a:p>
        </p:txBody>
      </p:sp>
      <p:sp>
        <p:nvSpPr>
          <p:cNvPr id="3" name="Text Placeholder 2"/>
          <p:cNvSpPr>
            <a:spLocks noGrp="1"/>
          </p:cNvSpPr>
          <p:nvPr>
            <p:ph type="body" idx="1"/>
          </p:nvPr>
        </p:nvSpPr>
        <p:spPr>
          <a:xfrm>
            <a:off x="517679" y="1431781"/>
            <a:ext cx="10574867" cy="47451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11518672" y="6275263"/>
            <a:ext cx="430593" cy="365125"/>
          </a:xfrm>
          <a:prstGeom prst="rect">
            <a:avLst/>
          </a:prstGeom>
        </p:spPr>
        <p:txBody>
          <a:bodyPr vert="horz" lIns="0" tIns="0" rIns="0" bIns="0" rtlCol="0" anchor="b"/>
          <a:lstStyle>
            <a:lvl1pPr algn="r">
              <a:defRPr sz="1050">
                <a:solidFill>
                  <a:schemeClr val="accent1"/>
                </a:solidFill>
              </a:defRPr>
            </a:lvl1pPr>
          </a:lstStyle>
          <a:p>
            <a:fld id="{2CA814A5-5B67-49A0-A5BA-40050328EF92}" type="slidenum">
              <a:rPr lang="en-CA" smtClean="0"/>
              <a:pPr/>
              <a:t>‹#›</a:t>
            </a:fld>
            <a:endParaRPr lang="en-CA"/>
          </a:p>
        </p:txBody>
      </p:sp>
      <p:pic>
        <p:nvPicPr>
          <p:cNvPr id="5" name="Graphic 4">
            <a:extLst>
              <a:ext uri="{FF2B5EF4-FFF2-40B4-BE49-F238E27FC236}">
                <a16:creationId xmlns:a16="http://schemas.microsoft.com/office/drawing/2014/main" id="{15BEE2D6-27FD-4926-ACAF-66765FA7BD1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5400000">
            <a:off x="1042076" y="699953"/>
            <a:ext cx="114758" cy="939923"/>
          </a:xfrm>
          <a:prstGeom prst="rect">
            <a:avLst/>
          </a:prstGeom>
        </p:spPr>
      </p:pic>
      <p:pic>
        <p:nvPicPr>
          <p:cNvPr id="22" name="Graphic 21">
            <a:extLst>
              <a:ext uri="{FF2B5EF4-FFF2-40B4-BE49-F238E27FC236}">
                <a16:creationId xmlns:a16="http://schemas.microsoft.com/office/drawing/2014/main" id="{72A30E68-BDD6-4A42-91C3-ECD77061CB7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rot="5400000">
            <a:off x="11622700" y="6404265"/>
            <a:ext cx="45719" cy="607410"/>
          </a:xfrm>
          <a:prstGeom prst="rect">
            <a:avLst/>
          </a:prstGeom>
        </p:spPr>
      </p:pic>
    </p:spTree>
    <p:extLst>
      <p:ext uri="{BB962C8B-B14F-4D97-AF65-F5344CB8AC3E}">
        <p14:creationId xmlns:p14="http://schemas.microsoft.com/office/powerpoint/2010/main" val="138603403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Lst>
  <p:hf hdr="0" dt="0"/>
  <p:txStyles>
    <p:titleStyle>
      <a:lvl1pPr algn="l" defTabSz="914538" rtl="0" eaLnBrk="1" latinLnBrk="0" hangingPunct="1">
        <a:lnSpc>
          <a:spcPct val="90000"/>
        </a:lnSpc>
        <a:spcBef>
          <a:spcPct val="0"/>
        </a:spcBef>
        <a:buNone/>
        <a:defRPr sz="2800" b="1" kern="1200">
          <a:solidFill>
            <a:srgbClr val="000000"/>
          </a:solidFill>
          <a:latin typeface="+mj-lt"/>
          <a:ea typeface="+mj-ea"/>
          <a:cs typeface="+mj-cs"/>
        </a:defRPr>
      </a:lvl1pPr>
    </p:titleStyle>
    <p:bodyStyle>
      <a:lvl1pPr marL="228635" indent="-228635" algn="l" defTabSz="914538" rtl="0" eaLnBrk="1" latinLnBrk="0" hangingPunct="1">
        <a:lnSpc>
          <a:spcPct val="100000"/>
        </a:lnSpc>
        <a:spcBef>
          <a:spcPts val="1000"/>
        </a:spcBef>
        <a:spcAft>
          <a:spcPts val="200"/>
        </a:spcAft>
        <a:buFont typeface="Arial" panose="020B0604020202020204" pitchFamily="34" charset="0"/>
        <a:buChar char="•"/>
        <a:defRPr sz="2000" kern="1200">
          <a:solidFill>
            <a:schemeClr val="tx1">
              <a:lumMod val="50000"/>
            </a:schemeClr>
          </a:solidFill>
          <a:latin typeface="+mn-lt"/>
          <a:ea typeface="+mn-ea"/>
          <a:cs typeface="+mn-cs"/>
        </a:defRPr>
      </a:lvl1pPr>
      <a:lvl2pPr marL="685902" indent="-228635" algn="l" defTabSz="914538" rtl="0" eaLnBrk="1" latinLnBrk="0" hangingPunct="1">
        <a:lnSpc>
          <a:spcPct val="100000"/>
        </a:lnSpc>
        <a:spcBef>
          <a:spcPts val="0"/>
        </a:spcBef>
        <a:buFont typeface="Arial" panose="020B0604020202020204" pitchFamily="34" charset="0"/>
        <a:buChar char="•"/>
        <a:defRPr sz="1800" kern="1200">
          <a:solidFill>
            <a:schemeClr val="tx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tx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tx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tx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38" rtl="0" eaLnBrk="1" latinLnBrk="0" hangingPunct="1">
        <a:defRPr sz="1800" kern="1200">
          <a:solidFill>
            <a:schemeClr val="tx1"/>
          </a:solidFill>
          <a:latin typeface="+mn-lt"/>
          <a:ea typeface="+mn-ea"/>
          <a:cs typeface="+mn-cs"/>
        </a:defRPr>
      </a:lvl1pPr>
      <a:lvl2pPr marL="457269" algn="l" defTabSz="914538" rtl="0" eaLnBrk="1" latinLnBrk="0" hangingPunct="1">
        <a:defRPr sz="1800" kern="1200">
          <a:solidFill>
            <a:schemeClr val="tx1"/>
          </a:solidFill>
          <a:latin typeface="+mn-lt"/>
          <a:ea typeface="+mn-ea"/>
          <a:cs typeface="+mn-cs"/>
        </a:defRPr>
      </a:lvl2pPr>
      <a:lvl3pPr marL="914538" algn="l" defTabSz="914538" rtl="0" eaLnBrk="1" latinLnBrk="0" hangingPunct="1">
        <a:defRPr sz="1800" kern="1200">
          <a:solidFill>
            <a:schemeClr val="tx1"/>
          </a:solidFill>
          <a:latin typeface="+mn-lt"/>
          <a:ea typeface="+mn-ea"/>
          <a:cs typeface="+mn-cs"/>
        </a:defRPr>
      </a:lvl3pPr>
      <a:lvl4pPr marL="1371807" algn="l" defTabSz="914538" rtl="0" eaLnBrk="1" latinLnBrk="0" hangingPunct="1">
        <a:defRPr sz="1800" kern="1200">
          <a:solidFill>
            <a:schemeClr val="tx1"/>
          </a:solidFill>
          <a:latin typeface="+mn-lt"/>
          <a:ea typeface="+mn-ea"/>
          <a:cs typeface="+mn-cs"/>
        </a:defRPr>
      </a:lvl4pPr>
      <a:lvl5pPr marL="1829075" algn="l" defTabSz="914538" rtl="0" eaLnBrk="1" latinLnBrk="0" hangingPunct="1">
        <a:defRPr sz="1800" kern="1200">
          <a:solidFill>
            <a:schemeClr val="tx1"/>
          </a:solidFill>
          <a:latin typeface="+mn-lt"/>
          <a:ea typeface="+mn-ea"/>
          <a:cs typeface="+mn-cs"/>
        </a:defRPr>
      </a:lvl5pPr>
      <a:lvl6pPr marL="2286342" algn="l" defTabSz="914538" rtl="0" eaLnBrk="1" latinLnBrk="0" hangingPunct="1">
        <a:defRPr sz="1800" kern="1200">
          <a:solidFill>
            <a:schemeClr val="tx1"/>
          </a:solidFill>
          <a:latin typeface="+mn-lt"/>
          <a:ea typeface="+mn-ea"/>
          <a:cs typeface="+mn-cs"/>
        </a:defRPr>
      </a:lvl6pPr>
      <a:lvl7pPr marL="2743613" algn="l" defTabSz="914538" rtl="0" eaLnBrk="1" latinLnBrk="0" hangingPunct="1">
        <a:defRPr sz="1800" kern="1200">
          <a:solidFill>
            <a:schemeClr val="tx1"/>
          </a:solidFill>
          <a:latin typeface="+mn-lt"/>
          <a:ea typeface="+mn-ea"/>
          <a:cs typeface="+mn-cs"/>
        </a:defRPr>
      </a:lvl7pPr>
      <a:lvl8pPr marL="3200880" algn="l" defTabSz="914538" rtl="0" eaLnBrk="1" latinLnBrk="0" hangingPunct="1">
        <a:defRPr sz="1800" kern="1200">
          <a:solidFill>
            <a:schemeClr val="tx1"/>
          </a:solidFill>
          <a:latin typeface="+mn-lt"/>
          <a:ea typeface="+mn-ea"/>
          <a:cs typeface="+mn-cs"/>
        </a:defRPr>
      </a:lvl8pPr>
      <a:lvl9pPr marL="3658149" algn="l" defTabSz="91453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F3816-9F5E-C900-054B-2878AE0D1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D8CDAE5-8219-0E70-CB99-7C2274235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1437D7-96FF-B0E8-4227-9DC7BF8CED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37D896-AD1F-4634-9429-FEEA50D9053E}" type="datetimeFigureOut">
              <a:rPr lang="en-CA" smtClean="0"/>
              <a:t>2025-06-19</a:t>
            </a:fld>
            <a:endParaRPr lang="en-CA"/>
          </a:p>
        </p:txBody>
      </p:sp>
      <p:sp>
        <p:nvSpPr>
          <p:cNvPr id="5" name="Footer Placeholder 4">
            <a:extLst>
              <a:ext uri="{FF2B5EF4-FFF2-40B4-BE49-F238E27FC236}">
                <a16:creationId xmlns:a16="http://schemas.microsoft.com/office/drawing/2014/main" id="{892A9CBC-9FDE-01D3-3C31-52CF587DB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EC06E4C-FAB1-19A7-93A9-F99389C49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D8BD79-3F37-42AA-8462-A4EA1D9DA3DF}" type="slidenum">
              <a:rPr lang="en-CA" smtClean="0"/>
              <a:t>‹#›</a:t>
            </a:fld>
            <a:endParaRPr lang="en-CA"/>
          </a:p>
        </p:txBody>
      </p:sp>
    </p:spTree>
    <p:extLst>
      <p:ext uri="{BB962C8B-B14F-4D97-AF65-F5344CB8AC3E}">
        <p14:creationId xmlns:p14="http://schemas.microsoft.com/office/powerpoint/2010/main" val="4111106311"/>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3B1D5-EED1-7E4C-4BD1-0AEF89FA5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B8187F-9091-0E38-0B91-AE2EA22F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CD438-CC82-ECC4-8B05-FCD3749CC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0CBCC-68C5-4F4E-8EE6-1676F3FEE0C3}" type="datetimeFigureOut">
              <a:rPr lang="en-US" smtClean="0"/>
              <a:t>6/19/2025</a:t>
            </a:fld>
            <a:endParaRPr lang="en-US"/>
          </a:p>
        </p:txBody>
      </p:sp>
      <p:sp>
        <p:nvSpPr>
          <p:cNvPr id="5" name="Footer Placeholder 4">
            <a:extLst>
              <a:ext uri="{FF2B5EF4-FFF2-40B4-BE49-F238E27FC236}">
                <a16:creationId xmlns:a16="http://schemas.microsoft.com/office/drawing/2014/main" id="{A49789E9-5929-286C-6F4F-B218BF1BF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8AF9E-CFF5-BBD2-D30E-686440141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55792-C2F9-A544-B7EF-687EDECCDA8E}" type="slidenum">
              <a:rPr lang="en-US" smtClean="0"/>
              <a:t>‹#›</a:t>
            </a:fld>
            <a:endParaRPr lang="en-US"/>
          </a:p>
        </p:txBody>
      </p:sp>
    </p:spTree>
    <p:extLst>
      <p:ext uri="{BB962C8B-B14F-4D97-AF65-F5344CB8AC3E}">
        <p14:creationId xmlns:p14="http://schemas.microsoft.com/office/powerpoint/2010/main" val="191279541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 id="2147483722" r:id="rId15"/>
    <p:sldLayoutId id="21474840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FE010-84D6-CB4A-942F-738019542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41BB3-FA76-104E-95E9-59DD708C7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53E53-7DF1-3140-8FED-8B8EAE70C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E87E-5FAE-9541-912C-9DA65C2317FA}" type="datetimeFigureOut">
              <a:rPr lang="en-US" smtClean="0"/>
              <a:t>6/19/2025</a:t>
            </a:fld>
            <a:endParaRPr lang="en-US"/>
          </a:p>
        </p:txBody>
      </p:sp>
      <p:sp>
        <p:nvSpPr>
          <p:cNvPr id="5" name="Footer Placeholder 4">
            <a:extLst>
              <a:ext uri="{FF2B5EF4-FFF2-40B4-BE49-F238E27FC236}">
                <a16:creationId xmlns:a16="http://schemas.microsoft.com/office/drawing/2014/main" id="{C1202BCE-0A9B-E74B-9F86-414A604F1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B210B-86FF-244B-B660-301E8170A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BB59-2063-6A4A-9805-01237F6FB099}" type="slidenum">
              <a:rPr lang="en-US" smtClean="0"/>
              <a:t>‹#›</a:t>
            </a:fld>
            <a:endParaRPr lang="en-US"/>
          </a:p>
        </p:txBody>
      </p:sp>
    </p:spTree>
    <p:extLst>
      <p:ext uri="{BB962C8B-B14F-4D97-AF65-F5344CB8AC3E}">
        <p14:creationId xmlns:p14="http://schemas.microsoft.com/office/powerpoint/2010/main" val="35956352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969" r:id="rId61"/>
    <p:sldLayoutId id="2147483970" r:id="rId62"/>
    <p:sldLayoutId id="2147483971" r:id="rId63"/>
    <p:sldLayoutId id="2147483972" r:id="rId64"/>
    <p:sldLayoutId id="2147483973" r:id="rId65"/>
    <p:sldLayoutId id="2147483974" r:id="rId66"/>
    <p:sldLayoutId id="2147483975" r:id="rId67"/>
    <p:sldLayoutId id="2147483976" r:id="rId68"/>
    <p:sldLayoutId id="2147483977" r:id="rId69"/>
    <p:sldLayoutId id="2147483978" r:id="rId70"/>
    <p:sldLayoutId id="2147483979" r:id="rId71"/>
    <p:sldLayoutId id="2147483980" r:id="rId72"/>
    <p:sldLayoutId id="2147483981" r:id="rId73"/>
    <p:sldLayoutId id="2147483982" r:id="rId74"/>
    <p:sldLayoutId id="2147484076" r:id="rId75"/>
    <p:sldLayoutId id="2147484077"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25A40-614A-0C4A-BB71-DFDE6A44E82F}"/>
              </a:ext>
            </a:extLst>
          </p:cNvPr>
          <p:cNvSpPr>
            <a:spLocks noGrp="1"/>
          </p:cNvSpPr>
          <p:nvPr>
            <p:ph type="title"/>
          </p:nvPr>
        </p:nvSpPr>
        <p:spPr>
          <a:xfrm>
            <a:off x="623889" y="333375"/>
            <a:ext cx="9467850" cy="962377"/>
          </a:xfrm>
          <a:prstGeom prst="rect">
            <a:avLst/>
          </a:prstGeom>
        </p:spPr>
        <p:txBody>
          <a:bodyPr vert="horz" lIns="91440" tIns="45720" rIns="91440" bIns="45720" rtlCol="0" anchor="t">
            <a:normAutofit/>
          </a:bodyPr>
          <a:lstStyle/>
          <a:p>
            <a:endParaRPr lang="en-US"/>
          </a:p>
        </p:txBody>
      </p:sp>
      <p:sp>
        <p:nvSpPr>
          <p:cNvPr id="5" name="Footer Placeholder 4">
            <a:extLst>
              <a:ext uri="{FF2B5EF4-FFF2-40B4-BE49-F238E27FC236}">
                <a16:creationId xmlns:a16="http://schemas.microsoft.com/office/drawing/2014/main" id="{CE8778B0-D627-DC40-9773-10985402291F}"/>
              </a:ext>
            </a:extLst>
          </p:cNvPr>
          <p:cNvSpPr>
            <a:spLocks noGrp="1"/>
          </p:cNvSpPr>
          <p:nvPr>
            <p:ph type="ftr" sz="quarter" idx="3"/>
          </p:nvPr>
        </p:nvSpPr>
        <p:spPr>
          <a:xfrm>
            <a:off x="932597" y="6092825"/>
            <a:ext cx="9159142" cy="506124"/>
          </a:xfrm>
          <a:prstGeom prst="rect">
            <a:avLst/>
          </a:prstGeom>
        </p:spPr>
        <p:txBody>
          <a:bodyPr vert="horz" lIns="91440" tIns="45720" rIns="91440" bIns="45720" rtlCol="0" anchor="b"/>
          <a:lstStyle>
            <a:lvl1pPr algn="l">
              <a:defRPr sz="90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AA913F3A-9AE3-E54C-9863-96DB078B8767}"/>
              </a:ext>
            </a:extLst>
          </p:cNvPr>
          <p:cNvSpPr>
            <a:spLocks noGrp="1"/>
          </p:cNvSpPr>
          <p:nvPr>
            <p:ph type="sldNum" sz="quarter" idx="4"/>
          </p:nvPr>
        </p:nvSpPr>
        <p:spPr>
          <a:xfrm>
            <a:off x="623888" y="6233822"/>
            <a:ext cx="308708" cy="365125"/>
          </a:xfrm>
          <a:prstGeom prst="rect">
            <a:avLst/>
          </a:prstGeom>
        </p:spPr>
        <p:txBody>
          <a:bodyPr vert="horz" lIns="0" tIns="45720" rIns="90000" bIns="45720" rtlCol="0" anchor="b"/>
          <a:lstStyle>
            <a:lvl1pPr algn="l">
              <a:defRPr sz="900">
                <a:solidFill>
                  <a:schemeClr val="accent2"/>
                </a:solidFill>
                <a:latin typeface="+mn-lt"/>
              </a:defRPr>
            </a:lvl1pPr>
          </a:lstStyle>
          <a:p>
            <a:fld id="{7AF8E309-D608-654D-B811-6A2C46C88181}" type="slidenum">
              <a:rPr lang="en-US" smtClean="0"/>
              <a:pPr/>
              <a:t>‹#›</a:t>
            </a:fld>
            <a:endParaRPr lang="en-US"/>
          </a:p>
        </p:txBody>
      </p:sp>
      <p:sp>
        <p:nvSpPr>
          <p:cNvPr id="7" name="Text Placeholder 6">
            <a:extLst>
              <a:ext uri="{FF2B5EF4-FFF2-40B4-BE49-F238E27FC236}">
                <a16:creationId xmlns:a16="http://schemas.microsoft.com/office/drawing/2014/main" id="{BAE56C7F-E073-4349-AA82-F6474617AF7D}"/>
              </a:ext>
            </a:extLst>
          </p:cNvPr>
          <p:cNvSpPr>
            <a:spLocks noGrp="1"/>
          </p:cNvSpPr>
          <p:nvPr>
            <p:ph type="body" idx="1"/>
          </p:nvPr>
        </p:nvSpPr>
        <p:spPr>
          <a:xfrm>
            <a:off x="623888" y="1440000"/>
            <a:ext cx="10909300" cy="4652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9107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1" r:id="rId25"/>
    <p:sldLayoutId id="2147483812" r:id="rId26"/>
    <p:sldLayoutId id="2147483813" r:id="rId27"/>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3"/>
        </a:buClr>
        <a:buFont typeface="Arial" panose="020B0604020202020204" pitchFamily="34" charset="0"/>
        <a:buChar char="•"/>
        <a:tabLst/>
        <a:defRPr lang="en-US" sz="1600" kern="1200" dirty="0">
          <a:solidFill>
            <a:schemeClr val="tx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357">
          <p15:clr>
            <a:srgbClr val="F26B43"/>
          </p15:clr>
        </p15:guide>
        <p15:guide id="2" pos="7265">
          <p15:clr>
            <a:srgbClr val="F26B43"/>
          </p15:clr>
        </p15:guide>
        <p15:guide id="3" orient="horz" pos="903">
          <p15:clr>
            <a:srgbClr val="F26B43"/>
          </p15:clr>
        </p15:guide>
        <p15:guide id="4" orient="horz" pos="822">
          <p15:clr>
            <a:srgbClr val="F26B43"/>
          </p15:clr>
        </p15:guide>
        <p15:guide id="5" orient="horz" pos="3838">
          <p15:clr>
            <a:srgbClr val="F26B43"/>
          </p15:clr>
        </p15:guide>
        <p15:guide id="6" pos="393">
          <p15:clr>
            <a:srgbClr val="F26B43"/>
          </p15:clr>
        </p15:guide>
        <p15:guide id="7" orient="horz" pos="210">
          <p15:clr>
            <a:srgbClr val="F26B43"/>
          </p15:clr>
        </p15:guide>
        <p15:guide id="9" pos="3817">
          <p15:clr>
            <a:srgbClr val="F26B43"/>
          </p15:clr>
        </p15:guide>
        <p15:guide id="10" orient="horz" pos="4156">
          <p15:clr>
            <a:srgbClr val="F26B43"/>
          </p15:clr>
        </p15:guide>
        <p15:guide id="12" pos="7491">
          <p15:clr>
            <a:srgbClr val="F26B43"/>
          </p15:clr>
        </p15:guide>
        <p15:guide id="13" orient="horz" pos="12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0" tIns="45720" rIns="9143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26"/>
            <a:ext cx="10972800" cy="4525963"/>
          </a:xfrm>
          <a:prstGeom prst="rect">
            <a:avLst/>
          </a:prstGeom>
        </p:spPr>
        <p:txBody>
          <a:bodyPr vert="horz" lIns="91430" tIns="45720" rIns="9143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578"/>
            <a:ext cx="2844800" cy="365125"/>
          </a:xfrm>
          <a:prstGeom prst="rect">
            <a:avLst/>
          </a:prstGeom>
        </p:spPr>
        <p:txBody>
          <a:bodyPr vert="horz" lIns="91430" tIns="45720" rIns="91430" bIns="45720" rtlCol="0" anchor="ctr"/>
          <a:lstStyle>
            <a:lvl1pPr algn="l">
              <a:defRPr sz="1200">
                <a:solidFill>
                  <a:schemeClr val="tx1">
                    <a:tint val="75000"/>
                  </a:schemeClr>
                </a:solidFill>
              </a:defRPr>
            </a:lvl1pPr>
          </a:lstStyle>
          <a:p>
            <a:pPr defTabSz="456875"/>
            <a:fld id="{66CAAE4C-30AB-DF43-A276-3E9123269FE5}" type="datetimeFigureOut">
              <a:rPr lang="en-US" smtClean="0">
                <a:solidFill>
                  <a:prstClr val="black">
                    <a:tint val="75000"/>
                  </a:prstClr>
                </a:solidFill>
              </a:rPr>
              <a:pPr defTabSz="456875"/>
              <a:t>6/19/2025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78"/>
            <a:ext cx="3860800" cy="365125"/>
          </a:xfrm>
          <a:prstGeom prst="rect">
            <a:avLst/>
          </a:prstGeom>
        </p:spPr>
        <p:txBody>
          <a:bodyPr vert="horz" lIns="91430" tIns="45720" rIns="91430" bIns="45720" rtlCol="0" anchor="ctr"/>
          <a:lstStyle>
            <a:lvl1pPr algn="ctr">
              <a:defRPr sz="1200">
                <a:solidFill>
                  <a:schemeClr val="tx1">
                    <a:tint val="75000"/>
                  </a:schemeClr>
                </a:solidFill>
              </a:defRPr>
            </a:lvl1pPr>
          </a:lstStyle>
          <a:p>
            <a:pPr defTabSz="45687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78"/>
            <a:ext cx="2844800" cy="365125"/>
          </a:xfrm>
          <a:prstGeom prst="rect">
            <a:avLst/>
          </a:prstGeom>
        </p:spPr>
        <p:txBody>
          <a:bodyPr vert="horz" lIns="91430" tIns="45720" rIns="91430" bIns="45720" rtlCol="0" anchor="ctr"/>
          <a:lstStyle>
            <a:lvl1pPr algn="r">
              <a:defRPr sz="1200">
                <a:solidFill>
                  <a:schemeClr val="tx1">
                    <a:tint val="75000"/>
                  </a:schemeClr>
                </a:solidFill>
              </a:defRPr>
            </a:lvl1pPr>
          </a:lstStyle>
          <a:p>
            <a:pPr defTabSz="456875"/>
            <a:fld id="{A605DAB0-B47A-154A-8915-672C6951DAD9}" type="slidenum">
              <a:rPr lang="en-US" smtClean="0">
                <a:solidFill>
                  <a:prstClr val="black">
                    <a:tint val="75000"/>
                  </a:prstClr>
                </a:solidFill>
              </a:rPr>
              <a:pPr defTabSz="456875"/>
              <a:t>‹#›</a:t>
            </a:fld>
            <a:endParaRPr lang="en-US">
              <a:solidFill>
                <a:prstClr val="black">
                  <a:tint val="75000"/>
                </a:prstClr>
              </a:solidFill>
            </a:endParaRPr>
          </a:p>
        </p:txBody>
      </p:sp>
    </p:spTree>
    <p:extLst>
      <p:ext uri="{BB962C8B-B14F-4D97-AF65-F5344CB8AC3E}">
        <p14:creationId xmlns:p14="http://schemas.microsoft.com/office/powerpoint/2010/main" val="117308555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ctr" defTabSz="456875" rtl="0" eaLnBrk="1" latinLnBrk="0" hangingPunct="1">
        <a:spcBef>
          <a:spcPct val="0"/>
        </a:spcBef>
        <a:buNone/>
        <a:defRPr sz="4400" kern="1200">
          <a:solidFill>
            <a:schemeClr val="tx1"/>
          </a:solidFill>
          <a:latin typeface="+mj-lt"/>
          <a:ea typeface="+mj-ea"/>
          <a:cs typeface="+mj-cs"/>
        </a:defRPr>
      </a:lvl1pPr>
    </p:titleStyle>
    <p:bodyStyle>
      <a:lvl1pPr marL="342662" indent="-342662" algn="l" defTabSz="456875" rtl="0" eaLnBrk="1" latinLnBrk="0" hangingPunct="1">
        <a:spcBef>
          <a:spcPct val="20000"/>
        </a:spcBef>
        <a:buFont typeface="Arial"/>
        <a:buChar char="•"/>
        <a:defRPr sz="3200" kern="1200">
          <a:solidFill>
            <a:schemeClr val="tx1"/>
          </a:solidFill>
          <a:latin typeface="+mn-lt"/>
          <a:ea typeface="+mn-ea"/>
          <a:cs typeface="+mn-cs"/>
        </a:defRPr>
      </a:lvl1pPr>
      <a:lvl2pPr marL="742440" indent="-285553" algn="l" defTabSz="456875" rtl="0" eaLnBrk="1" latinLnBrk="0" hangingPunct="1">
        <a:spcBef>
          <a:spcPct val="20000"/>
        </a:spcBef>
        <a:buFont typeface="Arial"/>
        <a:buChar char="–"/>
        <a:defRPr sz="2800" kern="1200">
          <a:solidFill>
            <a:schemeClr val="tx1"/>
          </a:solidFill>
          <a:latin typeface="+mn-lt"/>
          <a:ea typeface="+mn-ea"/>
          <a:cs typeface="+mn-cs"/>
        </a:defRPr>
      </a:lvl2pPr>
      <a:lvl3pPr marL="1142235" indent="-228430" algn="l" defTabSz="456875" rtl="0" eaLnBrk="1" latinLnBrk="0" hangingPunct="1">
        <a:spcBef>
          <a:spcPct val="20000"/>
        </a:spcBef>
        <a:buFont typeface="Arial"/>
        <a:buChar char="•"/>
        <a:defRPr sz="2400" kern="1200">
          <a:solidFill>
            <a:schemeClr val="tx1"/>
          </a:solidFill>
          <a:latin typeface="+mn-lt"/>
          <a:ea typeface="+mn-ea"/>
          <a:cs typeface="+mn-cs"/>
        </a:defRPr>
      </a:lvl3pPr>
      <a:lvl4pPr marL="1599095" indent="-228430" algn="l" defTabSz="456875" rtl="0" eaLnBrk="1" latinLnBrk="0" hangingPunct="1">
        <a:spcBef>
          <a:spcPct val="20000"/>
        </a:spcBef>
        <a:buFont typeface="Arial"/>
        <a:buChar char="–"/>
        <a:defRPr sz="2000" kern="1200">
          <a:solidFill>
            <a:schemeClr val="tx1"/>
          </a:solidFill>
          <a:latin typeface="+mn-lt"/>
          <a:ea typeface="+mn-ea"/>
          <a:cs typeface="+mn-cs"/>
        </a:defRPr>
      </a:lvl4pPr>
      <a:lvl5pPr marL="2055994" indent="-228430" algn="l" defTabSz="456875" rtl="0" eaLnBrk="1" latinLnBrk="0" hangingPunct="1">
        <a:spcBef>
          <a:spcPct val="20000"/>
        </a:spcBef>
        <a:buFont typeface="Arial"/>
        <a:buChar char="»"/>
        <a:defRPr sz="2000" kern="1200">
          <a:solidFill>
            <a:schemeClr val="tx1"/>
          </a:solidFill>
          <a:latin typeface="+mn-lt"/>
          <a:ea typeface="+mn-ea"/>
          <a:cs typeface="+mn-cs"/>
        </a:defRPr>
      </a:lvl5pPr>
      <a:lvl6pPr marL="2512900" indent="-228430" algn="l" defTabSz="456875" rtl="0" eaLnBrk="1" latinLnBrk="0" hangingPunct="1">
        <a:spcBef>
          <a:spcPct val="20000"/>
        </a:spcBef>
        <a:buFont typeface="Arial"/>
        <a:buChar char="•"/>
        <a:defRPr sz="2000" kern="1200">
          <a:solidFill>
            <a:schemeClr val="tx1"/>
          </a:solidFill>
          <a:latin typeface="+mn-lt"/>
          <a:ea typeface="+mn-ea"/>
          <a:cs typeface="+mn-cs"/>
        </a:defRPr>
      </a:lvl6pPr>
      <a:lvl7pPr marL="2969760" indent="-228430" algn="l" defTabSz="456875" rtl="0" eaLnBrk="1" latinLnBrk="0" hangingPunct="1">
        <a:spcBef>
          <a:spcPct val="20000"/>
        </a:spcBef>
        <a:buFont typeface="Arial"/>
        <a:buChar char="•"/>
        <a:defRPr sz="2000" kern="1200">
          <a:solidFill>
            <a:schemeClr val="tx1"/>
          </a:solidFill>
          <a:latin typeface="+mn-lt"/>
          <a:ea typeface="+mn-ea"/>
          <a:cs typeface="+mn-cs"/>
        </a:defRPr>
      </a:lvl7pPr>
      <a:lvl8pPr marL="3426620" indent="-228430" algn="l" defTabSz="456875" rtl="0" eaLnBrk="1" latinLnBrk="0" hangingPunct="1">
        <a:spcBef>
          <a:spcPct val="20000"/>
        </a:spcBef>
        <a:buFont typeface="Arial"/>
        <a:buChar char="•"/>
        <a:defRPr sz="2000" kern="1200">
          <a:solidFill>
            <a:schemeClr val="tx1"/>
          </a:solidFill>
          <a:latin typeface="+mn-lt"/>
          <a:ea typeface="+mn-ea"/>
          <a:cs typeface="+mn-cs"/>
        </a:defRPr>
      </a:lvl8pPr>
      <a:lvl9pPr marL="3883565" indent="-228430" algn="l" defTabSz="4568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75" rtl="0" eaLnBrk="1" latinLnBrk="0" hangingPunct="1">
        <a:defRPr sz="1800" kern="1200">
          <a:solidFill>
            <a:schemeClr val="tx1"/>
          </a:solidFill>
          <a:latin typeface="+mn-lt"/>
          <a:ea typeface="+mn-ea"/>
          <a:cs typeface="+mn-cs"/>
        </a:defRPr>
      </a:lvl1pPr>
      <a:lvl2pPr marL="456875" algn="l" defTabSz="456875" rtl="0" eaLnBrk="1" latinLnBrk="0" hangingPunct="1">
        <a:defRPr sz="1800" kern="1200">
          <a:solidFill>
            <a:schemeClr val="tx1"/>
          </a:solidFill>
          <a:latin typeface="+mn-lt"/>
          <a:ea typeface="+mn-ea"/>
          <a:cs typeface="+mn-cs"/>
        </a:defRPr>
      </a:lvl2pPr>
      <a:lvl3pPr marL="913805" algn="l" defTabSz="456875" rtl="0" eaLnBrk="1" latinLnBrk="0" hangingPunct="1">
        <a:defRPr sz="1800" kern="1200">
          <a:solidFill>
            <a:schemeClr val="tx1"/>
          </a:solidFill>
          <a:latin typeface="+mn-lt"/>
          <a:ea typeface="+mn-ea"/>
          <a:cs typeface="+mn-cs"/>
        </a:defRPr>
      </a:lvl3pPr>
      <a:lvl4pPr marL="1370665" algn="l" defTabSz="456875" rtl="0" eaLnBrk="1" latinLnBrk="0" hangingPunct="1">
        <a:defRPr sz="1800" kern="1200">
          <a:solidFill>
            <a:schemeClr val="tx1"/>
          </a:solidFill>
          <a:latin typeface="+mn-lt"/>
          <a:ea typeface="+mn-ea"/>
          <a:cs typeface="+mn-cs"/>
        </a:defRPr>
      </a:lvl4pPr>
      <a:lvl5pPr marL="1827608" algn="l" defTabSz="456875" rtl="0" eaLnBrk="1" latinLnBrk="0" hangingPunct="1">
        <a:defRPr sz="1800" kern="1200">
          <a:solidFill>
            <a:schemeClr val="tx1"/>
          </a:solidFill>
          <a:latin typeface="+mn-lt"/>
          <a:ea typeface="+mn-ea"/>
          <a:cs typeface="+mn-cs"/>
        </a:defRPr>
      </a:lvl5pPr>
      <a:lvl6pPr marL="2284436" algn="l" defTabSz="456875" rtl="0" eaLnBrk="1" latinLnBrk="0" hangingPunct="1">
        <a:defRPr sz="1800" kern="1200">
          <a:solidFill>
            <a:schemeClr val="tx1"/>
          </a:solidFill>
          <a:latin typeface="+mn-lt"/>
          <a:ea typeface="+mn-ea"/>
          <a:cs typeface="+mn-cs"/>
        </a:defRPr>
      </a:lvl6pPr>
      <a:lvl7pPr marL="2741330" algn="l" defTabSz="456875" rtl="0" eaLnBrk="1" latinLnBrk="0" hangingPunct="1">
        <a:defRPr sz="1800" kern="1200">
          <a:solidFill>
            <a:schemeClr val="tx1"/>
          </a:solidFill>
          <a:latin typeface="+mn-lt"/>
          <a:ea typeface="+mn-ea"/>
          <a:cs typeface="+mn-cs"/>
        </a:defRPr>
      </a:lvl7pPr>
      <a:lvl8pPr marL="3198218" algn="l" defTabSz="456875" rtl="0" eaLnBrk="1" latinLnBrk="0" hangingPunct="1">
        <a:defRPr sz="1800" kern="1200">
          <a:solidFill>
            <a:schemeClr val="tx1"/>
          </a:solidFill>
          <a:latin typeface="+mn-lt"/>
          <a:ea typeface="+mn-ea"/>
          <a:cs typeface="+mn-cs"/>
        </a:defRPr>
      </a:lvl8pPr>
      <a:lvl9pPr marL="3655129" algn="l" defTabSz="45687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740376D1-89F2-E242-8529-F16A0CCB0B21}" type="datetimeFigureOut">
              <a:rPr lang="en-US" smtClean="0">
                <a:solidFill>
                  <a:prstClr val="black">
                    <a:tint val="75000"/>
                  </a:prstClr>
                </a:solidFill>
              </a:rPr>
              <a:pPr defTabSz="685783"/>
              <a:t>6/19/2025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99A7B73B-A2BF-4445-BD87-39084DD6230F}"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79434866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3"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6"/>
        </a:spcBef>
        <a:buFont typeface="Arial"/>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6"/>
        </a:spcBef>
        <a:buFont typeface="Arial"/>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627086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9562FCC-6C87-7E4A-A9E1-470473EC660C}"/>
              </a:ext>
            </a:extLst>
          </p:cNvPr>
          <p:cNvPicPr>
            <a:picLocks noChangeAspect="1"/>
          </p:cNvPicPr>
          <p:nvPr userDrawn="1"/>
        </p:nvPicPr>
        <p:blipFill>
          <a:blip r:embed="rId13"/>
          <a:src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ED35914C-4D34-DC42-B381-947390F60D64}"/>
              </a:ext>
            </a:extLst>
          </p:cNvPr>
          <p:cNvSpPr>
            <a:spLocks noGrp="1"/>
          </p:cNvSpPr>
          <p:nvPr>
            <p:ph type="title"/>
          </p:nvPr>
        </p:nvSpPr>
        <p:spPr>
          <a:xfrm>
            <a:off x="434340" y="190501"/>
            <a:ext cx="11285220" cy="1500188"/>
          </a:xfrm>
          <a:prstGeom prst="rect">
            <a:avLst/>
          </a:prstGeom>
        </p:spPr>
        <p:txBody>
          <a:bodyPr vert="horz" lIns="91440" tIns="45720" rIns="91440" bIns="45720" rtlCol="0" anchor="ctr">
            <a:noAutofit/>
          </a:bodyPr>
          <a:lstStyle/>
          <a:p>
            <a:r>
              <a:rPr lang="fr-CA"/>
              <a:t>Modifier le style </a:t>
            </a:r>
            <a:br>
              <a:rPr lang="fr-CA"/>
            </a:br>
            <a:r>
              <a:rPr lang="fr-CA"/>
              <a:t>du titre</a:t>
            </a:r>
            <a:endParaRPr lang="fr-FR"/>
          </a:p>
        </p:txBody>
      </p:sp>
      <p:sp>
        <p:nvSpPr>
          <p:cNvPr id="3" name="Espace réservé du texte 2">
            <a:extLst>
              <a:ext uri="{FF2B5EF4-FFF2-40B4-BE49-F238E27FC236}">
                <a16:creationId xmlns:a16="http://schemas.microsoft.com/office/drawing/2014/main" id="{191952CA-680F-904D-9D2A-FADB7016671B}"/>
              </a:ext>
            </a:extLst>
          </p:cNvPr>
          <p:cNvSpPr>
            <a:spLocks noGrp="1"/>
          </p:cNvSpPr>
          <p:nvPr>
            <p:ph type="body" idx="1"/>
          </p:nvPr>
        </p:nvSpPr>
        <p:spPr>
          <a:xfrm>
            <a:off x="434340" y="1825625"/>
            <a:ext cx="11285220" cy="4351338"/>
          </a:xfrm>
          <a:prstGeom prst="rect">
            <a:avLst/>
          </a:prstGeom>
        </p:spPr>
        <p:txBody>
          <a:bodyPr vert="horz" lIns="91440" tIns="45720" rIns="91440" bIns="45720" rtlCol="0">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pied de page 4">
            <a:extLst>
              <a:ext uri="{FF2B5EF4-FFF2-40B4-BE49-F238E27FC236}">
                <a16:creationId xmlns:a16="http://schemas.microsoft.com/office/drawing/2014/main" id="{9A9E27DC-DD2F-5241-BC2B-553728C8656B}"/>
              </a:ext>
            </a:extLst>
          </p:cNvPr>
          <p:cNvSpPr>
            <a:spLocks noGrp="1"/>
          </p:cNvSpPr>
          <p:nvPr>
            <p:ph type="ftr" sz="quarter" idx="3"/>
          </p:nvPr>
        </p:nvSpPr>
        <p:spPr>
          <a:xfrm>
            <a:off x="434340" y="6356350"/>
            <a:ext cx="7719060" cy="365125"/>
          </a:xfrm>
          <a:prstGeom prst="rect">
            <a:avLst/>
          </a:prstGeom>
        </p:spPr>
        <p:txBody>
          <a:bodyPr vert="horz" lIns="91440" tIns="45720" rIns="91440" bIns="45720" rtlCol="0" anchor="b">
            <a:noAutofit/>
          </a:bodyPr>
          <a:lstStyle>
            <a:lvl1pPr algn="l">
              <a:defRPr sz="800">
                <a:solidFill>
                  <a:srgbClr val="50504F"/>
                </a:solidFill>
              </a:defRPr>
            </a:lvl1pPr>
          </a:lstStyle>
          <a:p>
            <a:endParaRPr lang="fr-FR">
              <a:solidFill>
                <a:srgbClr val="50504F"/>
              </a:solidFill>
            </a:endParaRPr>
          </a:p>
        </p:txBody>
      </p:sp>
      <p:sp>
        <p:nvSpPr>
          <p:cNvPr id="6" name="Espace réservé du numéro de diapositive 5">
            <a:extLst>
              <a:ext uri="{FF2B5EF4-FFF2-40B4-BE49-F238E27FC236}">
                <a16:creationId xmlns:a16="http://schemas.microsoft.com/office/drawing/2014/main" id="{50F1F8FB-0222-4F41-8642-E7D9A3D1EE6F}"/>
              </a:ext>
            </a:extLst>
          </p:cNvPr>
          <p:cNvSpPr>
            <a:spLocks noGrp="1"/>
          </p:cNvSpPr>
          <p:nvPr>
            <p:ph type="sldNum" sz="quarter" idx="4"/>
          </p:nvPr>
        </p:nvSpPr>
        <p:spPr>
          <a:xfrm>
            <a:off x="11641015" y="6408310"/>
            <a:ext cx="487680" cy="365125"/>
          </a:xfrm>
          <a:prstGeom prst="rect">
            <a:avLst/>
          </a:prstGeom>
        </p:spPr>
        <p:txBody>
          <a:bodyPr vert="horz" lIns="91440" tIns="45720" rIns="91440" bIns="45720" rtlCol="0" anchor="ctr">
            <a:noAutofit/>
          </a:bodyPr>
          <a:lstStyle>
            <a:lvl1pPr algn="r">
              <a:defRPr sz="1200">
                <a:solidFill>
                  <a:schemeClr val="accent1"/>
                </a:solidFill>
              </a:defRPr>
            </a:lvl1pPr>
          </a:lstStyle>
          <a:p>
            <a:fld id="{541604DD-3905-4443-B200-28AD480CFF14}" type="slidenum">
              <a:rPr lang="fr-FR" smtClean="0"/>
              <a:pPr/>
              <a:t>‹#›</a:t>
            </a:fld>
            <a:endParaRPr lang="fr-FR">
              <a:solidFill>
                <a:schemeClr val="accent1"/>
              </a:solidFill>
            </a:endParaRPr>
          </a:p>
        </p:txBody>
      </p:sp>
    </p:spTree>
    <p:extLst>
      <p:ext uri="{BB962C8B-B14F-4D97-AF65-F5344CB8AC3E}">
        <p14:creationId xmlns:p14="http://schemas.microsoft.com/office/powerpoint/2010/main" val="238397295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itchFamily="2" charset="2"/>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Wingdings" pitchFamily="2" charset="2"/>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25A40-614A-0C4A-BB71-DFDE6A44E82F}"/>
              </a:ext>
            </a:extLst>
          </p:cNvPr>
          <p:cNvSpPr>
            <a:spLocks noGrp="1"/>
          </p:cNvSpPr>
          <p:nvPr>
            <p:ph type="title"/>
          </p:nvPr>
        </p:nvSpPr>
        <p:spPr>
          <a:xfrm>
            <a:off x="623889" y="333375"/>
            <a:ext cx="9467850" cy="962377"/>
          </a:xfrm>
          <a:prstGeom prst="rect">
            <a:avLst/>
          </a:prstGeom>
        </p:spPr>
        <p:txBody>
          <a:bodyPr vert="horz" lIns="91440" tIns="45720" rIns="91440" bIns="45720" rtlCol="0" anchor="t">
            <a:normAutofit/>
          </a:bodyPr>
          <a:lstStyle/>
          <a:p>
            <a:endParaRPr lang="en-US"/>
          </a:p>
        </p:txBody>
      </p:sp>
      <p:sp>
        <p:nvSpPr>
          <p:cNvPr id="5" name="Footer Placeholder 4">
            <a:extLst>
              <a:ext uri="{FF2B5EF4-FFF2-40B4-BE49-F238E27FC236}">
                <a16:creationId xmlns:a16="http://schemas.microsoft.com/office/drawing/2014/main" id="{CE8778B0-D627-DC40-9773-10985402291F}"/>
              </a:ext>
            </a:extLst>
          </p:cNvPr>
          <p:cNvSpPr>
            <a:spLocks noGrp="1"/>
          </p:cNvSpPr>
          <p:nvPr>
            <p:ph type="ftr" sz="quarter" idx="3"/>
          </p:nvPr>
        </p:nvSpPr>
        <p:spPr>
          <a:xfrm>
            <a:off x="932597" y="6092825"/>
            <a:ext cx="9159142" cy="506124"/>
          </a:xfrm>
          <a:prstGeom prst="rect">
            <a:avLst/>
          </a:prstGeom>
        </p:spPr>
        <p:txBody>
          <a:bodyPr vert="horz" lIns="91440" tIns="45720" rIns="91440" bIns="45720" rtlCol="0" anchor="b"/>
          <a:lstStyle>
            <a:lvl1pPr algn="l">
              <a:defRPr sz="90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AA913F3A-9AE3-E54C-9863-96DB078B8767}"/>
              </a:ext>
            </a:extLst>
          </p:cNvPr>
          <p:cNvSpPr>
            <a:spLocks noGrp="1"/>
          </p:cNvSpPr>
          <p:nvPr>
            <p:ph type="sldNum" sz="quarter" idx="4"/>
          </p:nvPr>
        </p:nvSpPr>
        <p:spPr>
          <a:xfrm>
            <a:off x="623888" y="6233822"/>
            <a:ext cx="308708" cy="365125"/>
          </a:xfrm>
          <a:prstGeom prst="rect">
            <a:avLst/>
          </a:prstGeom>
        </p:spPr>
        <p:txBody>
          <a:bodyPr vert="horz" lIns="0" tIns="45720" rIns="90000" bIns="45720" rtlCol="0" anchor="b"/>
          <a:lstStyle>
            <a:lvl1pPr algn="l">
              <a:defRPr sz="900">
                <a:solidFill>
                  <a:schemeClr val="accent2"/>
                </a:solidFill>
                <a:latin typeface="+mn-lt"/>
              </a:defRPr>
            </a:lvl1pPr>
          </a:lstStyle>
          <a:p>
            <a:fld id="{7AF8E309-D608-654D-B811-6A2C46C88181}" type="slidenum">
              <a:rPr lang="en-US" smtClean="0"/>
              <a:pPr/>
              <a:t>‹#›</a:t>
            </a:fld>
            <a:endParaRPr lang="en-US"/>
          </a:p>
        </p:txBody>
      </p:sp>
      <p:sp>
        <p:nvSpPr>
          <p:cNvPr id="7" name="Text Placeholder 6">
            <a:extLst>
              <a:ext uri="{FF2B5EF4-FFF2-40B4-BE49-F238E27FC236}">
                <a16:creationId xmlns:a16="http://schemas.microsoft.com/office/drawing/2014/main" id="{BAE56C7F-E073-4349-AA82-F6474617AF7D}"/>
              </a:ext>
            </a:extLst>
          </p:cNvPr>
          <p:cNvSpPr>
            <a:spLocks noGrp="1"/>
          </p:cNvSpPr>
          <p:nvPr>
            <p:ph type="body" idx="1"/>
          </p:nvPr>
        </p:nvSpPr>
        <p:spPr>
          <a:xfrm>
            <a:off x="623888" y="1440000"/>
            <a:ext cx="10909300" cy="4652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83875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4016" r:id="rId31"/>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3"/>
        </a:buClr>
        <a:buFont typeface="Arial" panose="020B0604020202020204" pitchFamily="34" charset="0"/>
        <a:buChar char="•"/>
        <a:tabLst/>
        <a:defRPr lang="en-US" sz="1600" kern="1200" dirty="0">
          <a:solidFill>
            <a:schemeClr val="tx1"/>
          </a:solidFill>
          <a:latin typeface="+mn-lt"/>
          <a:ea typeface="+mn-ea"/>
          <a:cs typeface="+mn-cs"/>
        </a:defRPr>
      </a:lvl1pPr>
      <a:lvl2pPr marL="533400" indent="-249238" algn="l" defTabSz="914400" rtl="0" eaLnBrk="1" latinLnBrk="0" hangingPunct="1">
        <a:lnSpc>
          <a:spcPct val="100000"/>
        </a:lnSpc>
        <a:spcBef>
          <a:spcPts val="600"/>
        </a:spcBef>
        <a:buClr>
          <a:schemeClr val="accent1"/>
        </a:buClr>
        <a:buFont typeface="System Font"/>
        <a:buChar char="–"/>
        <a:tabLst/>
        <a:defRPr lang="en-US" sz="1600" kern="1200" dirty="0">
          <a:solidFill>
            <a:schemeClr val="tx1"/>
          </a:solidFill>
          <a:latin typeface="+mn-lt"/>
          <a:ea typeface="+mn-ea"/>
          <a:cs typeface="+mn-cs"/>
        </a:defRPr>
      </a:lvl2pPr>
      <a:lvl3pPr marL="800100" indent="-266700" algn="l" defTabSz="914400" rtl="0" eaLnBrk="1" latinLnBrk="0" hangingPunct="1">
        <a:lnSpc>
          <a:spcPct val="100000"/>
        </a:lnSpc>
        <a:spcBef>
          <a:spcPts val="600"/>
        </a:spcBef>
        <a:buClr>
          <a:schemeClr val="accent2"/>
        </a:buClr>
        <a:buFont typeface="Arial" panose="020B0604020202020204" pitchFamily="34" charset="0"/>
        <a:buChar char="•"/>
        <a:tabLst/>
        <a:defRPr lang="en-US" sz="1400" kern="1200" dirty="0">
          <a:solidFill>
            <a:schemeClr val="tx1"/>
          </a:solidFill>
          <a:latin typeface="+mn-lt"/>
          <a:ea typeface="+mn-ea"/>
          <a:cs typeface="+mn-cs"/>
        </a:defRPr>
      </a:lvl3pPr>
      <a:lvl4pPr marL="1016000" indent="-215900" algn="l" defTabSz="914400" rtl="0" eaLnBrk="1" latinLnBrk="0" hangingPunct="1">
        <a:lnSpc>
          <a:spcPct val="100000"/>
        </a:lnSpc>
        <a:spcBef>
          <a:spcPts val="600"/>
        </a:spcBef>
        <a:buClr>
          <a:schemeClr val="accent6"/>
        </a:buClr>
        <a:buFont typeface="System Font"/>
        <a:buChar char="–"/>
        <a:tabLst/>
        <a:defRPr lang="en-US" sz="1200" kern="1200" dirty="0">
          <a:solidFill>
            <a:schemeClr val="tx1"/>
          </a:solidFill>
          <a:latin typeface="+mn-lt"/>
          <a:ea typeface="+mn-ea"/>
          <a:cs typeface="+mn-cs"/>
        </a:defRPr>
      </a:lvl4pPr>
      <a:lvl5pPr marL="1244600" indent="-228600" algn="l" defTabSz="914400" rtl="0" eaLnBrk="1" latinLnBrk="0" hangingPunct="1">
        <a:lnSpc>
          <a:spcPct val="100000"/>
        </a:lnSpc>
        <a:spcBef>
          <a:spcPts val="600"/>
        </a:spcBef>
        <a:buClr>
          <a:schemeClr val="accent6"/>
        </a:buClr>
        <a:buFont typeface="Arial" panose="020B0604020202020204" pitchFamily="34" charset="0"/>
        <a:buChar char="•"/>
        <a:tabLst/>
        <a:defRPr lang="en-US"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357">
          <p15:clr>
            <a:srgbClr val="F26B43"/>
          </p15:clr>
        </p15:guide>
        <p15:guide id="2" pos="7265">
          <p15:clr>
            <a:srgbClr val="F26B43"/>
          </p15:clr>
        </p15:guide>
        <p15:guide id="3" orient="horz" pos="903">
          <p15:clr>
            <a:srgbClr val="F26B43"/>
          </p15:clr>
        </p15:guide>
        <p15:guide id="4" orient="horz" pos="822">
          <p15:clr>
            <a:srgbClr val="F26B43"/>
          </p15:clr>
        </p15:guide>
        <p15:guide id="5" orient="horz" pos="3838">
          <p15:clr>
            <a:srgbClr val="F26B43"/>
          </p15:clr>
        </p15:guide>
        <p15:guide id="6" pos="393">
          <p15:clr>
            <a:srgbClr val="F26B43"/>
          </p15:clr>
        </p15:guide>
        <p15:guide id="7" orient="horz" pos="210">
          <p15:clr>
            <a:srgbClr val="F26B43"/>
          </p15:clr>
        </p15:guide>
        <p15:guide id="9" pos="3817">
          <p15:clr>
            <a:srgbClr val="F26B43"/>
          </p15:clr>
        </p15:guide>
        <p15:guide id="10" orient="horz" pos="4156">
          <p15:clr>
            <a:srgbClr val="F26B43"/>
          </p15:clr>
        </p15:guide>
        <p15:guide id="12" pos="7491">
          <p15:clr>
            <a:srgbClr val="F26B43"/>
          </p15:clr>
        </p15:guide>
        <p15:guide id="13" orient="horz" pos="12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56.emf"/><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1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02.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6.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5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3.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63.xml"/><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81.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GB" sz="66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2" name="Rectangle 1"/>
          <p:cNvSpPr/>
          <p:nvPr/>
        </p:nvSpPr>
        <p:spPr>
          <a:xfrm>
            <a:off x="1524000" y="4640685"/>
            <a:ext cx="9143999" cy="769441"/>
          </a:xfrm>
          <a:prstGeom prst="rect">
            <a:avLst/>
          </a:prstGeom>
        </p:spPr>
        <p:txBody>
          <a:bodyPr wrap="square">
            <a:spAutoFit/>
          </a:bodyPr>
          <a:lstStyle/>
          <a:p>
            <a:pPr marL="0" marR="0" lvl="0" indent="0" algn="ctr" defTabSz="45687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lumMod val="95000"/>
                    <a:lumOff val="5000"/>
                  </a:schemeClr>
                </a:solidFill>
                <a:effectLst/>
                <a:uLnTx/>
                <a:uFillTx/>
                <a:latin typeface="Calibri"/>
                <a:ea typeface="+mn-ea"/>
                <a:cs typeface="+mn-cs"/>
              </a:rPr>
              <a:t>JC MacFadyen MD FRCPC MHPE</a:t>
            </a:r>
          </a:p>
        </p:txBody>
      </p:sp>
      <p:sp>
        <p:nvSpPr>
          <p:cNvPr id="3" name="Title 2"/>
          <p:cNvSpPr>
            <a:spLocks noGrp="1"/>
          </p:cNvSpPr>
          <p:nvPr>
            <p:ph type="ctrTitle"/>
          </p:nvPr>
        </p:nvSpPr>
        <p:spPr>
          <a:xfrm>
            <a:off x="407442" y="2069546"/>
            <a:ext cx="11084011" cy="1470025"/>
          </a:xfrm>
        </p:spPr>
        <p:txBody>
          <a:bodyPr>
            <a:normAutofit/>
          </a:bodyPr>
          <a:lstStyle/>
          <a:p>
            <a:endParaRPr lang="en-US" dirty="0">
              <a:solidFill>
                <a:srgbClr val="FFFF00"/>
              </a:solidFill>
            </a:endParaRPr>
          </a:p>
        </p:txBody>
      </p:sp>
      <p:sp>
        <p:nvSpPr>
          <p:cNvPr id="4" name="Subtitle 3"/>
          <p:cNvSpPr>
            <a:spLocks noGrp="1"/>
          </p:cNvSpPr>
          <p:nvPr>
            <p:ph type="subTitle" idx="1"/>
          </p:nvPr>
        </p:nvSpPr>
        <p:spPr>
          <a:xfrm>
            <a:off x="2819400" y="4701159"/>
            <a:ext cx="6400800" cy="1752600"/>
          </a:xfrm>
        </p:spPr>
        <p:txBody>
          <a:bodyPr/>
          <a:lstStyle/>
          <a:p>
            <a:endParaRPr lang="en-US" dirty="0">
              <a:solidFill>
                <a:srgbClr val="FFFF00"/>
              </a:solidFill>
            </a:endParaRPr>
          </a:p>
        </p:txBody>
      </p:sp>
      <p:sp>
        <p:nvSpPr>
          <p:cNvPr id="6" name="TextBox 5">
            <a:extLst>
              <a:ext uri="{FF2B5EF4-FFF2-40B4-BE49-F238E27FC236}">
                <a16:creationId xmlns:a16="http://schemas.microsoft.com/office/drawing/2014/main" id="{AA8609A3-8A6B-A1D4-2C0C-234CAA24B587}"/>
              </a:ext>
            </a:extLst>
          </p:cNvPr>
          <p:cNvSpPr txBox="1"/>
          <p:nvPr/>
        </p:nvSpPr>
        <p:spPr>
          <a:xfrm>
            <a:off x="846321" y="1838837"/>
            <a:ext cx="11084011" cy="2862322"/>
          </a:xfrm>
          <a:prstGeom prst="rect">
            <a:avLst/>
          </a:prstGeom>
          <a:noFill/>
        </p:spPr>
        <p:txBody>
          <a:bodyPr wrap="square">
            <a:spAutoFit/>
          </a:bodyPr>
          <a:lstStyle/>
          <a:p>
            <a:pPr algn="ctr"/>
            <a:r>
              <a:rPr lang="en-CA" sz="6000" dirty="0">
                <a:solidFill>
                  <a:schemeClr val="tx1">
                    <a:lumMod val="95000"/>
                    <a:lumOff val="5000"/>
                  </a:schemeClr>
                </a:solidFill>
              </a:rPr>
              <a:t>Advances in Diabetic Nephropathy </a:t>
            </a:r>
            <a:r>
              <a:rPr lang="en-CA" sz="6000" dirty="0">
                <a:solidFill>
                  <a:schemeClr val="bg1"/>
                </a:solidFill>
              </a:rPr>
              <a:t>es in Diabetes </a:t>
            </a:r>
          </a:p>
          <a:p>
            <a:pPr algn="ctr"/>
            <a:r>
              <a:rPr lang="en-CA" sz="6000" dirty="0">
                <a:solidFill>
                  <a:schemeClr val="bg1"/>
                </a:solidFill>
              </a:rPr>
              <a:t>and Diabetic Nephropathy</a:t>
            </a:r>
          </a:p>
        </p:txBody>
      </p:sp>
    </p:spTree>
    <p:extLst>
      <p:ext uri="{BB962C8B-B14F-4D97-AF65-F5344CB8AC3E}">
        <p14:creationId xmlns:p14="http://schemas.microsoft.com/office/powerpoint/2010/main" val="29555569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B390F84-539B-4A49-92FF-3E72BB9C96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CV: Cardiovascular; DKD: Diabetic kidney disease; GFR: glomerular filtration rate; RRR: relative risk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Brenner B, et al. </a:t>
            </a:r>
            <a:r>
              <a:rPr kumimoji="0" lang="en-CA" sz="800" b="0" i="1" u="none" strike="noStrike" kern="1200" cap="none" spc="0" normalizeH="0" baseline="0" noProof="0">
                <a:ln>
                  <a:noFill/>
                </a:ln>
                <a:solidFill>
                  <a:srgbClr val="50504F"/>
                </a:solidFill>
                <a:effectLst/>
                <a:uLnTx/>
                <a:uFillTx/>
                <a:latin typeface="Corbel" panose="020B0503020204020204"/>
                <a:ea typeface="+mn-ea"/>
                <a:cs typeface="+mn-cs"/>
              </a:rPr>
              <a:t>N </a:t>
            </a:r>
            <a:r>
              <a:rPr kumimoji="0" lang="en-CA" sz="800" b="0" i="1" u="none" strike="noStrike" kern="1200" cap="none" spc="0" normalizeH="0" baseline="0" noProof="0" err="1">
                <a:ln>
                  <a:noFill/>
                </a:ln>
                <a:solidFill>
                  <a:srgbClr val="50504F"/>
                </a:solidFill>
                <a:effectLst/>
                <a:uLnTx/>
                <a:uFillTx/>
                <a:latin typeface="Corbel" panose="020B0503020204020204"/>
                <a:ea typeface="+mn-ea"/>
                <a:cs typeface="+mn-cs"/>
              </a:rPr>
              <a:t>Engl</a:t>
            </a:r>
            <a:r>
              <a:rPr kumimoji="0" lang="en-CA" sz="800" b="0" i="1" u="none" strike="noStrike" kern="1200" cap="none" spc="0" normalizeH="0" baseline="0" noProof="0">
                <a:ln>
                  <a:noFill/>
                </a:ln>
                <a:solidFill>
                  <a:srgbClr val="50504F"/>
                </a:solidFill>
                <a:effectLst/>
                <a:uLnTx/>
                <a:uFillTx/>
                <a:latin typeface="Corbel" panose="020B0503020204020204"/>
                <a:ea typeface="+mn-ea"/>
                <a:cs typeface="+mn-cs"/>
              </a:rPr>
              <a:t> J Med</a:t>
            </a:r>
            <a: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t>. 2001;345(12):861-869.</a:t>
            </a:r>
            <a:br>
              <a:rPr kumimoji="0" lang="en-CA" sz="800" b="0" i="0" u="none" strike="noStrike" kern="1200" cap="none" spc="0" normalizeH="0" baseline="0" noProof="0">
                <a:ln>
                  <a:noFill/>
                </a:ln>
                <a:solidFill>
                  <a:srgbClr val="50504F"/>
                </a:solidFill>
                <a:effectLst/>
                <a:uLnTx/>
                <a:uFillTx/>
                <a:latin typeface="Corbel" panose="020B0503020204020204"/>
                <a:ea typeface="+mn-ea"/>
                <a:cs typeface="+mn-cs"/>
              </a:rPr>
            </a:br>
            <a:r>
              <a:rPr kumimoji="0" lang="da-DK" sz="800" b="0" i="0" u="none" strike="noStrike" kern="1200" cap="none" spc="0" normalizeH="0" baseline="0" noProof="0">
                <a:ln>
                  <a:noFill/>
                </a:ln>
                <a:solidFill>
                  <a:srgbClr val="50504F"/>
                </a:solidFill>
                <a:effectLst/>
                <a:uLnTx/>
                <a:uFillTx/>
                <a:latin typeface="Corbel" panose="020B0503020204020204"/>
                <a:ea typeface="+mn-ea"/>
                <a:cs typeface="+mn-cs"/>
              </a:rPr>
              <a:t>Lewis EJ, et al. </a:t>
            </a:r>
            <a:r>
              <a:rPr kumimoji="0" lang="da-DK" sz="800" b="0" i="1" u="none" strike="noStrike" kern="1200" cap="none" spc="0" normalizeH="0" baseline="0" noProof="0">
                <a:ln>
                  <a:noFill/>
                </a:ln>
                <a:solidFill>
                  <a:srgbClr val="50504F"/>
                </a:solidFill>
                <a:effectLst/>
                <a:uLnTx/>
                <a:uFillTx/>
                <a:latin typeface="Corbel" panose="020B0503020204020204"/>
                <a:ea typeface="+mn-ea"/>
                <a:cs typeface="+mn-cs"/>
              </a:rPr>
              <a:t>N Eng J Med</a:t>
            </a:r>
            <a:r>
              <a:rPr kumimoji="0" lang="da-DK" sz="800" b="0" i="0" u="none" strike="noStrike" kern="1200" cap="none" spc="0" normalizeH="0" baseline="0" noProof="0">
                <a:ln>
                  <a:noFill/>
                </a:ln>
                <a:solidFill>
                  <a:srgbClr val="50504F"/>
                </a:solidFill>
                <a:effectLst/>
                <a:uLnTx/>
                <a:uFillTx/>
                <a:latin typeface="Corbel" panose="020B0503020204020204"/>
                <a:ea typeface="+mn-ea"/>
                <a:cs typeface="+mn-cs"/>
              </a:rPr>
              <a:t>. 2001;345(12):851-860.</a:t>
            </a:r>
          </a:p>
        </p:txBody>
      </p:sp>
      <p:sp>
        <p:nvSpPr>
          <p:cNvPr id="3" name="Titre 2">
            <a:extLst>
              <a:ext uri="{FF2B5EF4-FFF2-40B4-BE49-F238E27FC236}">
                <a16:creationId xmlns:a16="http://schemas.microsoft.com/office/drawing/2014/main" id="{AD682687-F4FC-4640-B6E2-70F6590C6034}"/>
              </a:ext>
            </a:extLst>
          </p:cNvPr>
          <p:cNvSpPr>
            <a:spLocks noGrp="1"/>
          </p:cNvSpPr>
          <p:nvPr>
            <p:ph type="title"/>
          </p:nvPr>
        </p:nvSpPr>
        <p:spPr>
          <a:xfrm>
            <a:off x="253475" y="190501"/>
            <a:ext cx="11694355" cy="1500188"/>
          </a:xfrm>
        </p:spPr>
        <p:txBody>
          <a:bodyPr/>
          <a:lstStyle/>
          <a:p>
            <a:pPr algn="ctr"/>
            <a:r>
              <a:rPr lang="fr-CA" sz="4000" dirty="0" err="1"/>
              <a:t>Diabetic</a:t>
            </a:r>
            <a:r>
              <a:rPr lang="fr-CA" sz="4000" dirty="0"/>
              <a:t> </a:t>
            </a:r>
            <a:r>
              <a:rPr lang="fr-CA" sz="4000" dirty="0" err="1"/>
              <a:t>Nephropathy</a:t>
            </a:r>
            <a:r>
              <a:rPr lang="fr-CA" sz="4000" dirty="0"/>
              <a:t> </a:t>
            </a:r>
            <a:r>
              <a:rPr lang="fr-CA" sz="4000" dirty="0" err="1"/>
              <a:t>ARBs</a:t>
            </a:r>
            <a:endParaRPr lang="fr-CA" sz="4000" dirty="0"/>
          </a:p>
        </p:txBody>
      </p:sp>
      <p:sp>
        <p:nvSpPr>
          <p:cNvPr id="5" name="Espace réservé du numéro de diapositive 4">
            <a:extLst>
              <a:ext uri="{FF2B5EF4-FFF2-40B4-BE49-F238E27FC236}">
                <a16:creationId xmlns:a16="http://schemas.microsoft.com/office/drawing/2014/main" id="{EDDEE6D3-FED7-44AE-9975-AEE855AA6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604DD-3905-4443-B200-28AD480CFF14}" type="slidenum">
              <a:rPr kumimoji="0" lang="fr-FR" sz="1200" b="0" i="0" u="none" strike="noStrike" kern="1200" cap="none" spc="0" normalizeH="0" baseline="0" noProof="0" smtClean="0">
                <a:ln>
                  <a:noFill/>
                </a:ln>
                <a:solidFill>
                  <a:srgbClr val="B85900"/>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srgbClr val="B85900"/>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EDBE78A8-0E9B-46F3-A63E-8A6FA5C9DD76}"/>
              </a:ext>
            </a:extLst>
          </p:cNvPr>
          <p:cNvSpPr/>
          <p:nvPr/>
        </p:nvSpPr>
        <p:spPr>
          <a:xfrm>
            <a:off x="2495550" y="1694547"/>
            <a:ext cx="7162800" cy="461665"/>
          </a:xfrm>
          <a:prstGeom prst="rect">
            <a:avLst/>
          </a:prstGeom>
        </p:spPr>
        <p:txBody>
          <a:bodyPr wrap="square">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526E7E"/>
                </a:solidFill>
                <a:effectLst/>
                <a:uLnTx/>
                <a:uFillTx/>
                <a:latin typeface="Corbel" panose="020B0503020204020204"/>
                <a:ea typeface="Calibri" panose="020F0502020204030204" pitchFamily="34" charset="0"/>
                <a:cs typeface="+mn-cs"/>
              </a:rPr>
              <a:t>Doubling of serum creatinine, ESKD, or death</a:t>
            </a:r>
            <a:endParaRPr kumimoji="0" lang="en-US" altLang="en-US" sz="2400" b="1" i="0" u="none" strike="noStrike" kern="1200" cap="none" spc="0" normalizeH="0" baseline="0" noProof="0">
              <a:ln>
                <a:noFill/>
              </a:ln>
              <a:solidFill>
                <a:srgbClr val="526E7E"/>
              </a:solidFill>
              <a:effectLst/>
              <a:uLnTx/>
              <a:uFillTx/>
              <a:latin typeface="Corbel" panose="020B0503020204020204"/>
              <a:ea typeface="ＭＳ Ｐゴシック" pitchFamily="-105" charset="-128"/>
              <a:cs typeface="+mn-cs"/>
            </a:endParaRPr>
          </a:p>
        </p:txBody>
      </p:sp>
      <p:grpSp>
        <p:nvGrpSpPr>
          <p:cNvPr id="38" name="Groupe 37">
            <a:extLst>
              <a:ext uri="{FF2B5EF4-FFF2-40B4-BE49-F238E27FC236}">
                <a16:creationId xmlns:a16="http://schemas.microsoft.com/office/drawing/2014/main" id="{010A9C04-3792-4292-BC9D-AE4DA89D78A0}"/>
              </a:ext>
            </a:extLst>
          </p:cNvPr>
          <p:cNvGrpSpPr/>
          <p:nvPr/>
        </p:nvGrpSpPr>
        <p:grpSpPr>
          <a:xfrm>
            <a:off x="857027" y="2229680"/>
            <a:ext cx="4853066" cy="3876705"/>
            <a:chOff x="857027" y="2229680"/>
            <a:chExt cx="4853066" cy="3876705"/>
          </a:xfrm>
        </p:grpSpPr>
        <p:graphicFrame>
          <p:nvGraphicFramePr>
            <p:cNvPr id="7" name="Chart 11">
              <a:extLst>
                <a:ext uri="{FF2B5EF4-FFF2-40B4-BE49-F238E27FC236}">
                  <a16:creationId xmlns:a16="http://schemas.microsoft.com/office/drawing/2014/main" id="{DF412BFA-F4BB-406C-B536-BDB63D085553}"/>
                </a:ext>
              </a:extLst>
            </p:cNvPr>
            <p:cNvGraphicFramePr/>
            <p:nvPr/>
          </p:nvGraphicFramePr>
          <p:xfrm>
            <a:off x="857027" y="2229680"/>
            <a:ext cx="4596388" cy="364024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0">
              <a:extLst>
                <a:ext uri="{FF2B5EF4-FFF2-40B4-BE49-F238E27FC236}">
                  <a16:creationId xmlns:a16="http://schemas.microsoft.com/office/drawing/2014/main" id="{E1AEA945-F488-4383-816E-C4305F643B62}"/>
                </a:ext>
              </a:extLst>
            </p:cNvPr>
            <p:cNvSpPr txBox="1"/>
            <p:nvPr/>
          </p:nvSpPr>
          <p:spPr>
            <a:xfrm>
              <a:off x="1584155" y="2753896"/>
              <a:ext cx="2317983" cy="461665"/>
            </a:xfrm>
            <a:prstGeom prst="rect">
              <a:avLst/>
            </a:prstGeom>
            <a:noFill/>
          </p:spPr>
          <p:txBody>
            <a:bodyPr wrap="square" rtlCol="0">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Risk reduction, 16%</a:t>
              </a:r>
            </a:p>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1"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P</a:t>
              </a:r>
              <a:r>
                <a:rPr kumimoji="0" lang="en-AU" sz="1200" b="0" i="0" u="none" strike="noStrike" kern="1200" cap="none" spc="0" normalizeH="0" baseline="0" noProof="0">
                  <a:ln>
                    <a:noFill/>
                  </a:ln>
                  <a:solidFill>
                    <a:srgbClr val="313231"/>
                  </a:solidFill>
                  <a:effectLst/>
                  <a:uLnTx/>
                  <a:uFillTx/>
                  <a:latin typeface="Corbel" panose="020B0503020204020204"/>
                  <a:ea typeface="Geneva" pitchFamily="124" charset="-128"/>
                  <a:cs typeface="Arial" panose="020B0604020202020204" pitchFamily="34" charset="0"/>
                </a:rPr>
                <a:t> = 0.02</a:t>
              </a:r>
            </a:p>
          </p:txBody>
        </p:sp>
        <p:sp>
          <p:nvSpPr>
            <p:cNvPr id="10" name="Rectangle 1">
              <a:extLst>
                <a:ext uri="{FF2B5EF4-FFF2-40B4-BE49-F238E27FC236}">
                  <a16:creationId xmlns:a16="http://schemas.microsoft.com/office/drawing/2014/main" id="{01AC6AD8-2183-4389-8566-67050C369296}"/>
                </a:ext>
              </a:extLst>
            </p:cNvPr>
            <p:cNvSpPr>
              <a:spLocks noChangeArrowheads="1"/>
            </p:cNvSpPr>
            <p:nvPr/>
          </p:nvSpPr>
          <p:spPr bwMode="auto">
            <a:xfrm>
              <a:off x="1151912" y="2360076"/>
              <a:ext cx="3969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50504F"/>
                  </a:solidFill>
                  <a:effectLst/>
                  <a:uLnTx/>
                  <a:uFillTx/>
                  <a:latin typeface="Corbel" panose="020B0503020204020204"/>
                  <a:ea typeface="Calibri" panose="020F0502020204030204" pitchFamily="34" charset="0"/>
                  <a:cs typeface="+mn-cs"/>
                </a:rPr>
                <a:t>RENAAL</a:t>
              </a:r>
              <a:endParaRPr kumimoji="0" lang="en-US" altLang="en-US" sz="4400" b="1" i="0" u="none" strike="noStrike" kern="1200" cap="none" spc="0" normalizeH="0" baseline="0" noProof="0">
                <a:ln>
                  <a:noFill/>
                </a:ln>
                <a:solidFill>
                  <a:srgbClr val="50504F"/>
                </a:solidFill>
                <a:effectLst/>
                <a:uLnTx/>
                <a:uFillTx/>
                <a:latin typeface="Corbel" panose="020B0503020204020204"/>
                <a:ea typeface="ＭＳ Ｐゴシック" pitchFamily="-105" charset="-128"/>
                <a:cs typeface="+mn-cs"/>
              </a:endParaRPr>
            </a:p>
          </p:txBody>
        </p:sp>
        <p:cxnSp>
          <p:nvCxnSpPr>
            <p:cNvPr id="17" name="Straight Connector 48">
              <a:extLst>
                <a:ext uri="{FF2B5EF4-FFF2-40B4-BE49-F238E27FC236}">
                  <a16:creationId xmlns:a16="http://schemas.microsoft.com/office/drawing/2014/main" id="{22F0686D-831B-46CF-96B3-DDE6245CA4F4}"/>
                </a:ext>
              </a:extLst>
            </p:cNvPr>
            <p:cNvCxnSpPr/>
            <p:nvPr/>
          </p:nvCxnSpPr>
          <p:spPr>
            <a:xfrm>
              <a:off x="1685290" y="3743419"/>
              <a:ext cx="316568" cy="0"/>
            </a:xfrm>
            <a:prstGeom prst="line">
              <a:avLst/>
            </a:prstGeom>
            <a:ln w="50800">
              <a:solidFill>
                <a:srgbClr val="7F7F7F"/>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7CAC7158-953F-44C3-A1BE-D9B7C8E6C25A}"/>
                </a:ext>
              </a:extLst>
            </p:cNvPr>
            <p:cNvCxnSpPr/>
            <p:nvPr/>
          </p:nvCxnSpPr>
          <p:spPr>
            <a:xfrm>
              <a:off x="1685290" y="3512881"/>
              <a:ext cx="316568" cy="0"/>
            </a:xfrm>
            <a:prstGeom prst="line">
              <a:avLst/>
            </a:prstGeom>
            <a:ln w="50800">
              <a:solidFill>
                <a:srgbClr val="FF9A3B"/>
              </a:solidFill>
              <a:prstDash val="solid"/>
            </a:ln>
          </p:spPr>
          <p:style>
            <a:lnRef idx="1">
              <a:schemeClr val="accent1"/>
            </a:lnRef>
            <a:fillRef idx="0">
              <a:schemeClr val="accent1"/>
            </a:fillRef>
            <a:effectRef idx="0">
              <a:schemeClr val="accent1"/>
            </a:effectRef>
            <a:fontRef idx="minor">
              <a:schemeClr val="tx1"/>
            </a:fontRef>
          </p:style>
        </p:cxnSp>
        <p:sp>
          <p:nvSpPr>
            <p:cNvPr id="19" name="TextBox 50">
              <a:extLst>
                <a:ext uri="{FF2B5EF4-FFF2-40B4-BE49-F238E27FC236}">
                  <a16:creationId xmlns:a16="http://schemas.microsoft.com/office/drawing/2014/main" id="{A61D6FB0-D24E-496B-B693-AED361EFDD76}"/>
                </a:ext>
              </a:extLst>
            </p:cNvPr>
            <p:cNvSpPr txBox="1"/>
            <p:nvPr/>
          </p:nvSpPr>
          <p:spPr>
            <a:xfrm>
              <a:off x="2001858" y="3594525"/>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Placebo</a:t>
              </a:r>
            </a:p>
          </p:txBody>
        </p:sp>
        <p:sp>
          <p:nvSpPr>
            <p:cNvPr id="20" name="TextBox 51">
              <a:extLst>
                <a:ext uri="{FF2B5EF4-FFF2-40B4-BE49-F238E27FC236}">
                  <a16:creationId xmlns:a16="http://schemas.microsoft.com/office/drawing/2014/main" id="{ADB77F2A-0E36-4D7C-BA7D-5458FADB8F76}"/>
                </a:ext>
              </a:extLst>
            </p:cNvPr>
            <p:cNvSpPr txBox="1"/>
            <p:nvPr/>
          </p:nvSpPr>
          <p:spPr>
            <a:xfrm>
              <a:off x="2001858" y="3358066"/>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Losartan</a:t>
              </a:r>
            </a:p>
          </p:txBody>
        </p:sp>
        <p:sp>
          <p:nvSpPr>
            <p:cNvPr id="27" name="TextBox 58">
              <a:extLst>
                <a:ext uri="{FF2B5EF4-FFF2-40B4-BE49-F238E27FC236}">
                  <a16:creationId xmlns:a16="http://schemas.microsoft.com/office/drawing/2014/main" id="{25FE3DA9-6C9D-46AF-8833-759D57D5DDA7}"/>
                </a:ext>
              </a:extLst>
            </p:cNvPr>
            <p:cNvSpPr txBox="1"/>
            <p:nvPr/>
          </p:nvSpPr>
          <p:spPr>
            <a:xfrm>
              <a:off x="2314971" y="5767831"/>
              <a:ext cx="1690116" cy="338554"/>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Months of Study</a:t>
              </a:r>
            </a:p>
          </p:txBody>
        </p:sp>
        <p:grpSp>
          <p:nvGrpSpPr>
            <p:cNvPr id="29" name="Group 2">
              <a:extLst>
                <a:ext uri="{FF2B5EF4-FFF2-40B4-BE49-F238E27FC236}">
                  <a16:creationId xmlns:a16="http://schemas.microsoft.com/office/drawing/2014/main" id="{AB1FDE21-639B-4998-BE5F-57D6F6D3DEE7}"/>
                </a:ext>
              </a:extLst>
            </p:cNvPr>
            <p:cNvGrpSpPr/>
            <p:nvPr/>
          </p:nvGrpSpPr>
          <p:grpSpPr>
            <a:xfrm>
              <a:off x="1463462" y="3004031"/>
              <a:ext cx="3564095" cy="2267353"/>
              <a:chOff x="1417732" y="3135086"/>
              <a:chExt cx="5839410" cy="4799304"/>
            </a:xfrm>
          </p:grpSpPr>
          <p:sp>
            <p:nvSpPr>
              <p:cNvPr id="33" name="Freeform 5">
                <a:extLst>
                  <a:ext uri="{FF2B5EF4-FFF2-40B4-BE49-F238E27FC236}">
                    <a16:creationId xmlns:a16="http://schemas.microsoft.com/office/drawing/2014/main" id="{E3599C53-9E0D-4CEF-8B7F-0177ED0E194D}"/>
                  </a:ext>
                </a:extLst>
              </p:cNvPr>
              <p:cNvSpPr>
                <a:spLocks/>
              </p:cNvSpPr>
              <p:nvPr/>
            </p:nvSpPr>
            <p:spPr bwMode="auto">
              <a:xfrm>
                <a:off x="1417732" y="3135086"/>
                <a:ext cx="5795868" cy="4799304"/>
              </a:xfrm>
              <a:custGeom>
                <a:avLst/>
                <a:gdLst>
                  <a:gd name="T0" fmla="*/ 0 w 2639"/>
                  <a:gd name="T1" fmla="*/ 2112 h 2112"/>
                  <a:gd name="T2" fmla="*/ 160 w 2639"/>
                  <a:gd name="T3" fmla="*/ 2064 h 2112"/>
                  <a:gd name="T4" fmla="*/ 232 w 2639"/>
                  <a:gd name="T5" fmla="*/ 2064 h 2112"/>
                  <a:gd name="T6" fmla="*/ 320 w 2639"/>
                  <a:gd name="T7" fmla="*/ 2040 h 2112"/>
                  <a:gd name="T8" fmla="*/ 384 w 2639"/>
                  <a:gd name="T9" fmla="*/ 2000 h 2112"/>
                  <a:gd name="T10" fmla="*/ 432 w 2639"/>
                  <a:gd name="T11" fmla="*/ 2000 h 2112"/>
                  <a:gd name="T12" fmla="*/ 496 w 2639"/>
                  <a:gd name="T13" fmla="*/ 1936 h 2112"/>
                  <a:gd name="T14" fmla="*/ 520 w 2639"/>
                  <a:gd name="T15" fmla="*/ 1872 h 2112"/>
                  <a:gd name="T16" fmla="*/ 640 w 2639"/>
                  <a:gd name="T17" fmla="*/ 1776 h 2112"/>
                  <a:gd name="T18" fmla="*/ 664 w 2639"/>
                  <a:gd name="T19" fmla="*/ 1736 h 2112"/>
                  <a:gd name="T20" fmla="*/ 696 w 2639"/>
                  <a:gd name="T21" fmla="*/ 1680 h 2112"/>
                  <a:gd name="T22" fmla="*/ 744 w 2639"/>
                  <a:gd name="T23" fmla="*/ 1664 h 2112"/>
                  <a:gd name="T24" fmla="*/ 832 w 2639"/>
                  <a:gd name="T25" fmla="*/ 1616 h 2112"/>
                  <a:gd name="T26" fmla="*/ 848 w 2639"/>
                  <a:gd name="T27" fmla="*/ 1560 h 2112"/>
                  <a:gd name="T28" fmla="*/ 904 w 2639"/>
                  <a:gd name="T29" fmla="*/ 1488 h 2112"/>
                  <a:gd name="T30" fmla="*/ 984 w 2639"/>
                  <a:gd name="T31" fmla="*/ 1440 h 2112"/>
                  <a:gd name="T32" fmla="*/ 1000 w 2639"/>
                  <a:gd name="T33" fmla="*/ 1384 h 2112"/>
                  <a:gd name="T34" fmla="*/ 1056 w 2639"/>
                  <a:gd name="T35" fmla="*/ 1344 h 2112"/>
                  <a:gd name="T36" fmla="*/ 1152 w 2639"/>
                  <a:gd name="T37" fmla="*/ 1264 h 2112"/>
                  <a:gd name="T38" fmla="*/ 1184 w 2639"/>
                  <a:gd name="T39" fmla="*/ 1184 h 2112"/>
                  <a:gd name="T40" fmla="*/ 1216 w 2639"/>
                  <a:gd name="T41" fmla="*/ 1104 h 2112"/>
                  <a:gd name="T42" fmla="*/ 1312 w 2639"/>
                  <a:gd name="T43" fmla="*/ 1072 h 2112"/>
                  <a:gd name="T44" fmla="*/ 1335 w 2639"/>
                  <a:gd name="T45" fmla="*/ 992 h 2112"/>
                  <a:gd name="T46" fmla="*/ 1407 w 2639"/>
                  <a:gd name="T47" fmla="*/ 952 h 2112"/>
                  <a:gd name="T48" fmla="*/ 1487 w 2639"/>
                  <a:gd name="T49" fmla="*/ 888 h 2112"/>
                  <a:gd name="T50" fmla="*/ 1487 w 2639"/>
                  <a:gd name="T51" fmla="*/ 840 h 2112"/>
                  <a:gd name="T52" fmla="*/ 1519 w 2639"/>
                  <a:gd name="T53" fmla="*/ 792 h 2112"/>
                  <a:gd name="T54" fmla="*/ 1551 w 2639"/>
                  <a:gd name="T55" fmla="*/ 744 h 2112"/>
                  <a:gd name="T56" fmla="*/ 1599 w 2639"/>
                  <a:gd name="T57" fmla="*/ 744 h 2112"/>
                  <a:gd name="T58" fmla="*/ 1647 w 2639"/>
                  <a:gd name="T59" fmla="*/ 688 h 2112"/>
                  <a:gd name="T60" fmla="*/ 1679 w 2639"/>
                  <a:gd name="T61" fmla="*/ 616 h 2112"/>
                  <a:gd name="T62" fmla="*/ 1751 w 2639"/>
                  <a:gd name="T63" fmla="*/ 584 h 2112"/>
                  <a:gd name="T64" fmla="*/ 1799 w 2639"/>
                  <a:gd name="T65" fmla="*/ 536 h 2112"/>
                  <a:gd name="T66" fmla="*/ 1831 w 2639"/>
                  <a:gd name="T67" fmla="*/ 480 h 2112"/>
                  <a:gd name="T68" fmla="*/ 1887 w 2639"/>
                  <a:gd name="T69" fmla="*/ 440 h 2112"/>
                  <a:gd name="T70" fmla="*/ 2007 w 2639"/>
                  <a:gd name="T71" fmla="*/ 280 h 2112"/>
                  <a:gd name="T72" fmla="*/ 2047 w 2639"/>
                  <a:gd name="T73" fmla="*/ 280 h 2112"/>
                  <a:gd name="T74" fmla="*/ 2135 w 2639"/>
                  <a:gd name="T75" fmla="*/ 256 h 2112"/>
                  <a:gd name="T76" fmla="*/ 2215 w 2639"/>
                  <a:gd name="T77" fmla="*/ 208 h 2112"/>
                  <a:gd name="T78" fmla="*/ 2311 w 2639"/>
                  <a:gd name="T79" fmla="*/ 208 h 2112"/>
                  <a:gd name="T80" fmla="*/ 2351 w 2639"/>
                  <a:gd name="T81" fmla="*/ 112 h 2112"/>
                  <a:gd name="T82" fmla="*/ 2471 w 2639"/>
                  <a:gd name="T83" fmla="*/ 80 h 2112"/>
                  <a:gd name="T84" fmla="*/ 2535 w 2639"/>
                  <a:gd name="T85" fmla="*/ 0 h 2112"/>
                  <a:gd name="T86" fmla="*/ 2639 w 2639"/>
                  <a:gd name="T87" fmla="*/ 0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 h="2112">
                    <a:moveTo>
                      <a:pt x="0" y="2112"/>
                    </a:moveTo>
                    <a:lnTo>
                      <a:pt x="160" y="2064"/>
                    </a:lnTo>
                    <a:lnTo>
                      <a:pt x="232" y="2064"/>
                    </a:lnTo>
                    <a:lnTo>
                      <a:pt x="320" y="2040"/>
                    </a:lnTo>
                    <a:lnTo>
                      <a:pt x="384" y="2000"/>
                    </a:lnTo>
                    <a:lnTo>
                      <a:pt x="432" y="2000"/>
                    </a:lnTo>
                    <a:lnTo>
                      <a:pt x="496" y="1936"/>
                    </a:lnTo>
                    <a:lnTo>
                      <a:pt x="520" y="1872"/>
                    </a:lnTo>
                    <a:lnTo>
                      <a:pt x="640" y="1776"/>
                    </a:lnTo>
                    <a:lnTo>
                      <a:pt x="664" y="1736"/>
                    </a:lnTo>
                    <a:lnTo>
                      <a:pt x="696" y="1680"/>
                    </a:lnTo>
                    <a:lnTo>
                      <a:pt x="744" y="1664"/>
                    </a:lnTo>
                    <a:lnTo>
                      <a:pt x="832" y="1616"/>
                    </a:lnTo>
                    <a:lnTo>
                      <a:pt x="848" y="1560"/>
                    </a:lnTo>
                    <a:lnTo>
                      <a:pt x="904" y="1488"/>
                    </a:lnTo>
                    <a:lnTo>
                      <a:pt x="984" y="1440"/>
                    </a:lnTo>
                    <a:lnTo>
                      <a:pt x="1000" y="1384"/>
                    </a:lnTo>
                    <a:lnTo>
                      <a:pt x="1056" y="1344"/>
                    </a:lnTo>
                    <a:lnTo>
                      <a:pt x="1152" y="1264"/>
                    </a:lnTo>
                    <a:lnTo>
                      <a:pt x="1184" y="1184"/>
                    </a:lnTo>
                    <a:lnTo>
                      <a:pt x="1216" y="1104"/>
                    </a:lnTo>
                    <a:lnTo>
                      <a:pt x="1312" y="1072"/>
                    </a:lnTo>
                    <a:lnTo>
                      <a:pt x="1335" y="992"/>
                    </a:lnTo>
                    <a:lnTo>
                      <a:pt x="1407" y="952"/>
                    </a:lnTo>
                    <a:lnTo>
                      <a:pt x="1487" y="888"/>
                    </a:lnTo>
                    <a:lnTo>
                      <a:pt x="1487" y="840"/>
                    </a:lnTo>
                    <a:lnTo>
                      <a:pt x="1519" y="792"/>
                    </a:lnTo>
                    <a:lnTo>
                      <a:pt x="1551" y="744"/>
                    </a:lnTo>
                    <a:lnTo>
                      <a:pt x="1599" y="744"/>
                    </a:lnTo>
                    <a:lnTo>
                      <a:pt x="1647" y="688"/>
                    </a:lnTo>
                    <a:lnTo>
                      <a:pt x="1679" y="616"/>
                    </a:lnTo>
                    <a:lnTo>
                      <a:pt x="1751" y="584"/>
                    </a:lnTo>
                    <a:lnTo>
                      <a:pt x="1799" y="536"/>
                    </a:lnTo>
                    <a:lnTo>
                      <a:pt x="1831" y="480"/>
                    </a:lnTo>
                    <a:lnTo>
                      <a:pt x="1887" y="440"/>
                    </a:lnTo>
                    <a:lnTo>
                      <a:pt x="2007" y="280"/>
                    </a:lnTo>
                    <a:lnTo>
                      <a:pt x="2047" y="280"/>
                    </a:lnTo>
                    <a:lnTo>
                      <a:pt x="2135" y="256"/>
                    </a:lnTo>
                    <a:lnTo>
                      <a:pt x="2215" y="208"/>
                    </a:lnTo>
                    <a:lnTo>
                      <a:pt x="2311" y="208"/>
                    </a:lnTo>
                    <a:lnTo>
                      <a:pt x="2351" y="112"/>
                    </a:lnTo>
                    <a:lnTo>
                      <a:pt x="2471" y="80"/>
                    </a:lnTo>
                    <a:lnTo>
                      <a:pt x="2535" y="0"/>
                    </a:lnTo>
                    <a:lnTo>
                      <a:pt x="2639" y="0"/>
                    </a:lnTo>
                  </a:path>
                </a:pathLst>
              </a:custGeom>
              <a:noFill/>
              <a:ln w="508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9">
                <a:extLst>
                  <a:ext uri="{FF2B5EF4-FFF2-40B4-BE49-F238E27FC236}">
                    <a16:creationId xmlns:a16="http://schemas.microsoft.com/office/drawing/2014/main" id="{A045279B-AE06-4D3D-81DA-27B38DA4EC57}"/>
                  </a:ext>
                </a:extLst>
              </p:cNvPr>
              <p:cNvSpPr>
                <a:spLocks/>
              </p:cNvSpPr>
              <p:nvPr/>
            </p:nvSpPr>
            <p:spPr bwMode="auto">
              <a:xfrm>
                <a:off x="1596571" y="3222171"/>
                <a:ext cx="5660571" cy="4712219"/>
              </a:xfrm>
              <a:custGeom>
                <a:avLst/>
                <a:gdLst>
                  <a:gd name="T0" fmla="*/ 2561 w 2561"/>
                  <a:gd name="T1" fmla="*/ 0 h 2065"/>
                  <a:gd name="T2" fmla="*/ 2545 w 2561"/>
                  <a:gd name="T3" fmla="*/ 40 h 2065"/>
                  <a:gd name="T4" fmla="*/ 2465 w 2561"/>
                  <a:gd name="T5" fmla="*/ 40 h 2065"/>
                  <a:gd name="T6" fmla="*/ 2393 w 2561"/>
                  <a:gd name="T7" fmla="*/ 80 h 2065"/>
                  <a:gd name="T8" fmla="*/ 2377 w 2561"/>
                  <a:gd name="T9" fmla="*/ 144 h 2065"/>
                  <a:gd name="T10" fmla="*/ 2321 w 2561"/>
                  <a:gd name="T11" fmla="*/ 144 h 2065"/>
                  <a:gd name="T12" fmla="*/ 2273 w 2561"/>
                  <a:gd name="T13" fmla="*/ 184 h 2065"/>
                  <a:gd name="T14" fmla="*/ 2193 w 2561"/>
                  <a:gd name="T15" fmla="*/ 288 h 2065"/>
                  <a:gd name="T16" fmla="*/ 2145 w 2561"/>
                  <a:gd name="T17" fmla="*/ 360 h 2065"/>
                  <a:gd name="T18" fmla="*/ 2057 w 2561"/>
                  <a:gd name="T19" fmla="*/ 360 h 2065"/>
                  <a:gd name="T20" fmla="*/ 2017 w 2561"/>
                  <a:gd name="T21" fmla="*/ 432 h 2065"/>
                  <a:gd name="T22" fmla="*/ 1921 w 2561"/>
                  <a:gd name="T23" fmla="*/ 496 h 2065"/>
                  <a:gd name="T24" fmla="*/ 1881 w 2561"/>
                  <a:gd name="T25" fmla="*/ 584 h 2065"/>
                  <a:gd name="T26" fmla="*/ 1777 w 2561"/>
                  <a:gd name="T27" fmla="*/ 632 h 2065"/>
                  <a:gd name="T28" fmla="*/ 1729 w 2561"/>
                  <a:gd name="T29" fmla="*/ 648 h 2065"/>
                  <a:gd name="T30" fmla="*/ 1713 w 2561"/>
                  <a:gd name="T31" fmla="*/ 712 h 2065"/>
                  <a:gd name="T32" fmla="*/ 1633 w 2561"/>
                  <a:gd name="T33" fmla="*/ 760 h 2065"/>
                  <a:gd name="T34" fmla="*/ 1585 w 2561"/>
                  <a:gd name="T35" fmla="*/ 760 h 2065"/>
                  <a:gd name="T36" fmla="*/ 1561 w 2561"/>
                  <a:gd name="T37" fmla="*/ 808 h 2065"/>
                  <a:gd name="T38" fmla="*/ 1561 w 2561"/>
                  <a:gd name="T39" fmla="*/ 864 h 2065"/>
                  <a:gd name="T40" fmla="*/ 1497 w 2561"/>
                  <a:gd name="T41" fmla="*/ 896 h 2065"/>
                  <a:gd name="T42" fmla="*/ 1433 w 2561"/>
                  <a:gd name="T43" fmla="*/ 936 h 2065"/>
                  <a:gd name="T44" fmla="*/ 1385 w 2561"/>
                  <a:gd name="T45" fmla="*/ 1041 h 2065"/>
                  <a:gd name="T46" fmla="*/ 1337 w 2561"/>
                  <a:gd name="T47" fmla="*/ 1065 h 2065"/>
                  <a:gd name="T48" fmla="*/ 1256 w 2561"/>
                  <a:gd name="T49" fmla="*/ 1113 h 2065"/>
                  <a:gd name="T50" fmla="*/ 1224 w 2561"/>
                  <a:gd name="T51" fmla="*/ 1193 h 2065"/>
                  <a:gd name="T52" fmla="*/ 1160 w 2561"/>
                  <a:gd name="T53" fmla="*/ 1217 h 2065"/>
                  <a:gd name="T54" fmla="*/ 1120 w 2561"/>
                  <a:gd name="T55" fmla="*/ 1273 h 2065"/>
                  <a:gd name="T56" fmla="*/ 1088 w 2561"/>
                  <a:gd name="T57" fmla="*/ 1321 h 2065"/>
                  <a:gd name="T58" fmla="*/ 1056 w 2561"/>
                  <a:gd name="T59" fmla="*/ 1369 h 2065"/>
                  <a:gd name="T60" fmla="*/ 984 w 2561"/>
                  <a:gd name="T61" fmla="*/ 1425 h 2065"/>
                  <a:gd name="T62" fmla="*/ 920 w 2561"/>
                  <a:gd name="T63" fmla="*/ 1441 h 2065"/>
                  <a:gd name="T64" fmla="*/ 880 w 2561"/>
                  <a:gd name="T65" fmla="*/ 1497 h 2065"/>
                  <a:gd name="T66" fmla="*/ 816 w 2561"/>
                  <a:gd name="T67" fmla="*/ 1537 h 2065"/>
                  <a:gd name="T68" fmla="*/ 744 w 2561"/>
                  <a:gd name="T69" fmla="*/ 1555 h 2065"/>
                  <a:gd name="T70" fmla="*/ 744 w 2561"/>
                  <a:gd name="T71" fmla="*/ 1633 h 2065"/>
                  <a:gd name="T72" fmla="*/ 688 w 2561"/>
                  <a:gd name="T73" fmla="*/ 1673 h 2065"/>
                  <a:gd name="T74" fmla="*/ 640 w 2561"/>
                  <a:gd name="T75" fmla="*/ 1713 h 2065"/>
                  <a:gd name="T76" fmla="*/ 600 w 2561"/>
                  <a:gd name="T77" fmla="*/ 1729 h 2065"/>
                  <a:gd name="T78" fmla="*/ 568 w 2561"/>
                  <a:gd name="T79" fmla="*/ 1777 h 2065"/>
                  <a:gd name="T80" fmla="*/ 544 w 2561"/>
                  <a:gd name="T81" fmla="*/ 1825 h 2065"/>
                  <a:gd name="T82" fmla="*/ 480 w 2561"/>
                  <a:gd name="T83" fmla="*/ 1857 h 2065"/>
                  <a:gd name="T84" fmla="*/ 360 w 2561"/>
                  <a:gd name="T85" fmla="*/ 1937 h 2065"/>
                  <a:gd name="T86" fmla="*/ 256 w 2561"/>
                  <a:gd name="T87" fmla="*/ 1979 h 2065"/>
                  <a:gd name="T88" fmla="*/ 208 w 2561"/>
                  <a:gd name="T89" fmla="*/ 2017 h 2065"/>
                  <a:gd name="T90" fmla="*/ 160 w 2561"/>
                  <a:gd name="T91" fmla="*/ 2041 h 2065"/>
                  <a:gd name="T92" fmla="*/ 0 w 2561"/>
                  <a:gd name="T93" fmla="*/ 206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61" h="2065">
                    <a:moveTo>
                      <a:pt x="2561" y="0"/>
                    </a:moveTo>
                    <a:lnTo>
                      <a:pt x="2545" y="40"/>
                    </a:lnTo>
                    <a:lnTo>
                      <a:pt x="2465" y="40"/>
                    </a:lnTo>
                    <a:lnTo>
                      <a:pt x="2393" y="80"/>
                    </a:lnTo>
                    <a:lnTo>
                      <a:pt x="2377" y="144"/>
                    </a:lnTo>
                    <a:lnTo>
                      <a:pt x="2321" y="144"/>
                    </a:lnTo>
                    <a:lnTo>
                      <a:pt x="2273" y="184"/>
                    </a:lnTo>
                    <a:lnTo>
                      <a:pt x="2193" y="288"/>
                    </a:lnTo>
                    <a:lnTo>
                      <a:pt x="2145" y="360"/>
                    </a:lnTo>
                    <a:lnTo>
                      <a:pt x="2057" y="360"/>
                    </a:lnTo>
                    <a:lnTo>
                      <a:pt x="2017" y="432"/>
                    </a:lnTo>
                    <a:lnTo>
                      <a:pt x="1921" y="496"/>
                    </a:lnTo>
                    <a:lnTo>
                      <a:pt x="1881" y="584"/>
                    </a:lnTo>
                    <a:lnTo>
                      <a:pt x="1777" y="632"/>
                    </a:lnTo>
                    <a:lnTo>
                      <a:pt x="1729" y="648"/>
                    </a:lnTo>
                    <a:lnTo>
                      <a:pt x="1713" y="712"/>
                    </a:lnTo>
                    <a:lnTo>
                      <a:pt x="1633" y="760"/>
                    </a:lnTo>
                    <a:lnTo>
                      <a:pt x="1585" y="760"/>
                    </a:lnTo>
                    <a:lnTo>
                      <a:pt x="1561" y="808"/>
                    </a:lnTo>
                    <a:lnTo>
                      <a:pt x="1561" y="864"/>
                    </a:lnTo>
                    <a:lnTo>
                      <a:pt x="1497" y="896"/>
                    </a:lnTo>
                    <a:lnTo>
                      <a:pt x="1433" y="936"/>
                    </a:lnTo>
                    <a:lnTo>
                      <a:pt x="1385" y="1041"/>
                    </a:lnTo>
                    <a:lnTo>
                      <a:pt x="1337" y="1065"/>
                    </a:lnTo>
                    <a:lnTo>
                      <a:pt x="1256" y="1113"/>
                    </a:lnTo>
                    <a:lnTo>
                      <a:pt x="1224" y="1193"/>
                    </a:lnTo>
                    <a:lnTo>
                      <a:pt x="1160" y="1217"/>
                    </a:lnTo>
                    <a:lnTo>
                      <a:pt x="1120" y="1273"/>
                    </a:lnTo>
                    <a:lnTo>
                      <a:pt x="1088" y="1321"/>
                    </a:lnTo>
                    <a:lnTo>
                      <a:pt x="1056" y="1369"/>
                    </a:lnTo>
                    <a:lnTo>
                      <a:pt x="984" y="1425"/>
                    </a:lnTo>
                    <a:lnTo>
                      <a:pt x="920" y="1441"/>
                    </a:lnTo>
                    <a:lnTo>
                      <a:pt x="880" y="1497"/>
                    </a:lnTo>
                    <a:lnTo>
                      <a:pt x="816" y="1537"/>
                    </a:lnTo>
                    <a:lnTo>
                      <a:pt x="744" y="1555"/>
                    </a:lnTo>
                    <a:lnTo>
                      <a:pt x="744" y="1633"/>
                    </a:lnTo>
                    <a:lnTo>
                      <a:pt x="688" y="1673"/>
                    </a:lnTo>
                    <a:lnTo>
                      <a:pt x="640" y="1713"/>
                    </a:lnTo>
                    <a:lnTo>
                      <a:pt x="600" y="1729"/>
                    </a:lnTo>
                    <a:lnTo>
                      <a:pt x="568" y="1777"/>
                    </a:lnTo>
                    <a:lnTo>
                      <a:pt x="544" y="1825"/>
                    </a:lnTo>
                    <a:lnTo>
                      <a:pt x="480" y="1857"/>
                    </a:lnTo>
                    <a:lnTo>
                      <a:pt x="360" y="1937"/>
                    </a:lnTo>
                    <a:lnTo>
                      <a:pt x="256" y="1979"/>
                    </a:lnTo>
                    <a:lnTo>
                      <a:pt x="208" y="2017"/>
                    </a:lnTo>
                    <a:lnTo>
                      <a:pt x="160" y="2041"/>
                    </a:lnTo>
                    <a:lnTo>
                      <a:pt x="0" y="2065"/>
                    </a:lnTo>
                  </a:path>
                </a:pathLst>
              </a:custGeom>
              <a:noFill/>
              <a:ln w="50800">
                <a:solidFill>
                  <a:srgbClr val="FF9A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0" name="Up-Down Arrow 29">
              <a:extLst>
                <a:ext uri="{FF2B5EF4-FFF2-40B4-BE49-F238E27FC236}">
                  <a16:creationId xmlns:a16="http://schemas.microsoft.com/office/drawing/2014/main" id="{3B787EAD-D17D-49C6-8AB6-239EC7935648}"/>
                </a:ext>
              </a:extLst>
            </p:cNvPr>
            <p:cNvSpPr/>
            <p:nvPr/>
          </p:nvSpPr>
          <p:spPr>
            <a:xfrm>
              <a:off x="4896680" y="3196691"/>
              <a:ext cx="224994" cy="2115836"/>
            </a:xfrm>
            <a:prstGeom prst="upDownArrow">
              <a:avLst/>
            </a:prstGeom>
            <a:solidFill>
              <a:srgbClr val="526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5EA8ADE-6D85-4BFA-84C0-68405FE88FD3}"/>
                </a:ext>
              </a:extLst>
            </p:cNvPr>
            <p:cNvSpPr/>
            <p:nvPr/>
          </p:nvSpPr>
          <p:spPr>
            <a:xfrm>
              <a:off x="5058662" y="4365426"/>
              <a:ext cx="651431" cy="461665"/>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t>Unmet </a:t>
              </a:r>
              <a:b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br>
              <a:r>
                <a:rPr kumimoji="0" lang="en-US" sz="1200" b="1" i="0" u="none" strike="noStrike" kern="1200" cap="none" spc="0" normalizeH="0" baseline="0" noProof="0">
                  <a:ln>
                    <a:noFill/>
                  </a:ln>
                  <a:solidFill>
                    <a:srgbClr val="526E7E"/>
                  </a:solidFill>
                  <a:effectLst/>
                  <a:uLnTx/>
                  <a:uFillTx/>
                  <a:latin typeface="Calibri" panose="020F0502020204030204"/>
                  <a:ea typeface="+mn-ea"/>
                  <a:cs typeface="+mn-cs"/>
                </a:rPr>
                <a:t>Need</a:t>
              </a:r>
            </a:p>
          </p:txBody>
        </p:sp>
      </p:grpSp>
      <p:grpSp>
        <p:nvGrpSpPr>
          <p:cNvPr id="37" name="Groupe 36">
            <a:extLst>
              <a:ext uri="{FF2B5EF4-FFF2-40B4-BE49-F238E27FC236}">
                <a16:creationId xmlns:a16="http://schemas.microsoft.com/office/drawing/2014/main" id="{9CE8A0A8-52D1-4C19-80A8-E224762CB41A}"/>
              </a:ext>
            </a:extLst>
          </p:cNvPr>
          <p:cNvGrpSpPr/>
          <p:nvPr/>
        </p:nvGrpSpPr>
        <p:grpSpPr>
          <a:xfrm>
            <a:off x="5964175" y="2372776"/>
            <a:ext cx="5726175" cy="3738624"/>
            <a:chOff x="5879179" y="2360076"/>
            <a:chExt cx="5726175" cy="3738624"/>
          </a:xfrm>
        </p:grpSpPr>
        <p:sp>
          <p:nvSpPr>
            <p:cNvPr id="11" name="TextBox 9">
              <a:extLst>
                <a:ext uri="{FF2B5EF4-FFF2-40B4-BE49-F238E27FC236}">
                  <a16:creationId xmlns:a16="http://schemas.microsoft.com/office/drawing/2014/main" id="{737FB074-9EF1-4080-A66D-31897A230FC8}"/>
                </a:ext>
              </a:extLst>
            </p:cNvPr>
            <p:cNvSpPr txBox="1"/>
            <p:nvPr/>
          </p:nvSpPr>
          <p:spPr>
            <a:xfrm>
              <a:off x="6494862" y="2652697"/>
              <a:ext cx="2070852" cy="461665"/>
            </a:xfrm>
            <a:prstGeom prst="rect">
              <a:avLst/>
            </a:prstGeom>
            <a:noFill/>
          </p:spPr>
          <p:txBody>
            <a:bodyPr wrap="square" rtlCol="0">
              <a:spAutoFit/>
            </a:bodyPr>
            <a:lstStyle/>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Risk reduction, 20%</a:t>
              </a:r>
            </a:p>
            <a:p>
              <a:pPr marL="0" marR="0" lvl="0" indent="0" algn="l" defTabSz="457223" rtl="0" eaLnBrk="1" fontAlgn="base" latinLnBrk="0" hangingPunct="1">
                <a:lnSpc>
                  <a:spcPct val="100000"/>
                </a:lnSpc>
                <a:spcBef>
                  <a:spcPct val="0"/>
                </a:spcBef>
                <a:spcAft>
                  <a:spcPct val="0"/>
                </a:spcAft>
                <a:buClrTx/>
                <a:buSzTx/>
                <a:buFontTx/>
                <a:buNone/>
                <a:tabLst/>
                <a:defRPr/>
              </a:pPr>
              <a:r>
                <a:rPr kumimoji="0" lang="en-AU" sz="1200" b="0" i="1"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P</a:t>
              </a:r>
              <a:r>
                <a:rPr kumimoji="0" lang="en-AU" sz="1200" b="0" i="0" u="none" strike="noStrike" kern="1200" cap="none" spc="0" normalizeH="0" baseline="0" noProof="0">
                  <a:ln>
                    <a:noFill/>
                  </a:ln>
                  <a:solidFill>
                    <a:srgbClr val="50504F"/>
                  </a:solidFill>
                  <a:effectLst/>
                  <a:uLnTx/>
                  <a:uFillTx/>
                  <a:latin typeface="Corbel" panose="020B0503020204020204" pitchFamily="34" charset="0"/>
                  <a:ea typeface="Geneva" pitchFamily="124" charset="-128"/>
                  <a:cs typeface="Arial" panose="020B0604020202020204" pitchFamily="34" charset="0"/>
                </a:rPr>
                <a:t> = 0.02</a:t>
              </a:r>
            </a:p>
          </p:txBody>
        </p:sp>
        <p:sp>
          <p:nvSpPr>
            <p:cNvPr id="12" name="Rectangle 1">
              <a:extLst>
                <a:ext uri="{FF2B5EF4-FFF2-40B4-BE49-F238E27FC236}">
                  <a16:creationId xmlns:a16="http://schemas.microsoft.com/office/drawing/2014/main" id="{709CAD8A-28E1-4A86-A919-A1107A114802}"/>
                </a:ext>
              </a:extLst>
            </p:cNvPr>
            <p:cNvSpPr>
              <a:spLocks noChangeArrowheads="1"/>
            </p:cNvSpPr>
            <p:nvPr/>
          </p:nvSpPr>
          <p:spPr bwMode="auto">
            <a:xfrm>
              <a:off x="8184038" y="2360076"/>
              <a:ext cx="7633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304815"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mn-cs"/>
                </a:rPr>
                <a:t>IDNT</a:t>
              </a:r>
              <a:endParaRPr kumimoji="0" lang="en-US" altLang="en-US" sz="4400" b="1" i="0" u="none" strike="noStrike" kern="1200" cap="none" spc="0" normalizeH="0" baseline="0" noProof="0">
                <a:ln>
                  <a:noFill/>
                </a:ln>
                <a:solidFill>
                  <a:srgbClr val="50504F"/>
                </a:solidFill>
                <a:effectLst/>
                <a:uLnTx/>
                <a:uFillTx/>
                <a:latin typeface="Corbel" panose="020B0503020204020204" pitchFamily="34" charset="0"/>
                <a:ea typeface="ＭＳ Ｐゴシック" pitchFamily="-105" charset="-128"/>
                <a:cs typeface="+mn-cs"/>
              </a:endParaRPr>
            </a:p>
          </p:txBody>
        </p:sp>
        <p:graphicFrame>
          <p:nvGraphicFramePr>
            <p:cNvPr id="13" name="Chart 31">
              <a:extLst>
                <a:ext uri="{FF2B5EF4-FFF2-40B4-BE49-F238E27FC236}">
                  <a16:creationId xmlns:a16="http://schemas.microsoft.com/office/drawing/2014/main" id="{C81FA05E-E812-40DF-8218-7D8C924AE651}"/>
                </a:ext>
              </a:extLst>
            </p:cNvPr>
            <p:cNvGraphicFramePr/>
            <p:nvPr/>
          </p:nvGraphicFramePr>
          <p:xfrm>
            <a:off x="5879179" y="2499061"/>
            <a:ext cx="5062262" cy="3351242"/>
          </p:xfrm>
          <a:graphic>
            <a:graphicData uri="http://schemas.openxmlformats.org/drawingml/2006/chart">
              <c:chart xmlns:c="http://schemas.openxmlformats.org/drawingml/2006/chart" xmlns:r="http://schemas.openxmlformats.org/officeDocument/2006/relationships" r:id="rId4"/>
            </a:graphicData>
          </a:graphic>
        </p:graphicFrame>
        <p:sp>
          <p:nvSpPr>
            <p:cNvPr id="14" name="Freeform 13">
              <a:extLst>
                <a:ext uri="{FF2B5EF4-FFF2-40B4-BE49-F238E27FC236}">
                  <a16:creationId xmlns:a16="http://schemas.microsoft.com/office/drawing/2014/main" id="{7AC8B7A8-0560-4676-A081-ED20847F5C8C}"/>
                </a:ext>
              </a:extLst>
            </p:cNvPr>
            <p:cNvSpPr>
              <a:spLocks/>
            </p:cNvSpPr>
            <p:nvPr/>
          </p:nvSpPr>
          <p:spPr bwMode="auto">
            <a:xfrm>
              <a:off x="6515583" y="2639752"/>
              <a:ext cx="4471976" cy="2570143"/>
            </a:xfrm>
            <a:custGeom>
              <a:avLst/>
              <a:gdLst>
                <a:gd name="T0" fmla="*/ 3481 w 3481"/>
                <a:gd name="T1" fmla="*/ 0 h 2112"/>
                <a:gd name="T2" fmla="*/ 3361 w 3481"/>
                <a:gd name="T3" fmla="*/ 0 h 2112"/>
                <a:gd name="T4" fmla="*/ 3361 w 3481"/>
                <a:gd name="T5" fmla="*/ 312 h 2112"/>
                <a:gd name="T6" fmla="*/ 3177 w 3481"/>
                <a:gd name="T7" fmla="*/ 312 h 2112"/>
                <a:gd name="T8" fmla="*/ 3177 w 3481"/>
                <a:gd name="T9" fmla="*/ 376 h 2112"/>
                <a:gd name="T10" fmla="*/ 3033 w 3481"/>
                <a:gd name="T11" fmla="*/ 376 h 2112"/>
                <a:gd name="T12" fmla="*/ 3033 w 3481"/>
                <a:gd name="T13" fmla="*/ 416 h 2112"/>
                <a:gd name="T14" fmla="*/ 2945 w 3481"/>
                <a:gd name="T15" fmla="*/ 416 h 2112"/>
                <a:gd name="T16" fmla="*/ 2905 w 3481"/>
                <a:gd name="T17" fmla="*/ 456 h 2112"/>
                <a:gd name="T18" fmla="*/ 2825 w 3481"/>
                <a:gd name="T19" fmla="*/ 456 h 2112"/>
                <a:gd name="T20" fmla="*/ 2801 w 3481"/>
                <a:gd name="T21" fmla="*/ 512 h 2112"/>
                <a:gd name="T22" fmla="*/ 2761 w 3481"/>
                <a:gd name="T23" fmla="*/ 512 h 2112"/>
                <a:gd name="T24" fmla="*/ 2729 w 3481"/>
                <a:gd name="T25" fmla="*/ 560 h 2112"/>
                <a:gd name="T26" fmla="*/ 2689 w 3481"/>
                <a:gd name="T27" fmla="*/ 560 h 2112"/>
                <a:gd name="T28" fmla="*/ 2625 w 3481"/>
                <a:gd name="T29" fmla="*/ 616 h 2112"/>
                <a:gd name="T30" fmla="*/ 2609 w 3481"/>
                <a:gd name="T31" fmla="*/ 616 h 2112"/>
                <a:gd name="T32" fmla="*/ 2569 w 3481"/>
                <a:gd name="T33" fmla="*/ 720 h 2112"/>
                <a:gd name="T34" fmla="*/ 2489 w 3481"/>
                <a:gd name="T35" fmla="*/ 720 h 2112"/>
                <a:gd name="T36" fmla="*/ 2457 w 3481"/>
                <a:gd name="T37" fmla="*/ 760 h 2112"/>
                <a:gd name="T38" fmla="*/ 2425 w 3481"/>
                <a:gd name="T39" fmla="*/ 760 h 2112"/>
                <a:gd name="T40" fmla="*/ 2385 w 3481"/>
                <a:gd name="T41" fmla="*/ 808 h 2112"/>
                <a:gd name="T42" fmla="*/ 2329 w 3481"/>
                <a:gd name="T43" fmla="*/ 832 h 2112"/>
                <a:gd name="T44" fmla="*/ 2281 w 3481"/>
                <a:gd name="T45" fmla="*/ 848 h 2112"/>
                <a:gd name="T46" fmla="*/ 2217 w 3481"/>
                <a:gd name="T47" fmla="*/ 896 h 2112"/>
                <a:gd name="T48" fmla="*/ 2217 w 3481"/>
                <a:gd name="T49" fmla="*/ 960 h 2112"/>
                <a:gd name="T50" fmla="*/ 2145 w 3481"/>
                <a:gd name="T51" fmla="*/ 992 h 2112"/>
                <a:gd name="T52" fmla="*/ 2105 w 3481"/>
                <a:gd name="T53" fmla="*/ 992 h 2112"/>
                <a:gd name="T54" fmla="*/ 2033 w 3481"/>
                <a:gd name="T55" fmla="*/ 1040 h 2112"/>
                <a:gd name="T56" fmla="*/ 1993 w 3481"/>
                <a:gd name="T57" fmla="*/ 1144 h 2112"/>
                <a:gd name="T58" fmla="*/ 1913 w 3481"/>
                <a:gd name="T59" fmla="*/ 1160 h 2112"/>
                <a:gd name="T60" fmla="*/ 1857 w 3481"/>
                <a:gd name="T61" fmla="*/ 1184 h 2112"/>
                <a:gd name="T62" fmla="*/ 1841 w 3481"/>
                <a:gd name="T63" fmla="*/ 1256 h 2112"/>
                <a:gd name="T64" fmla="*/ 1785 w 3481"/>
                <a:gd name="T65" fmla="*/ 1288 h 2112"/>
                <a:gd name="T66" fmla="*/ 1704 w 3481"/>
                <a:gd name="T67" fmla="*/ 1288 h 2112"/>
                <a:gd name="T68" fmla="*/ 1680 w 3481"/>
                <a:gd name="T69" fmla="*/ 1344 h 2112"/>
                <a:gd name="T70" fmla="*/ 1600 w 3481"/>
                <a:gd name="T71" fmla="*/ 1384 h 2112"/>
                <a:gd name="T72" fmla="*/ 1520 w 3481"/>
                <a:gd name="T73" fmla="*/ 1384 h 2112"/>
                <a:gd name="T74" fmla="*/ 1472 w 3481"/>
                <a:gd name="T75" fmla="*/ 1432 h 2112"/>
                <a:gd name="T76" fmla="*/ 1448 w 3481"/>
                <a:gd name="T77" fmla="*/ 1464 h 2112"/>
                <a:gd name="T78" fmla="*/ 1344 w 3481"/>
                <a:gd name="T79" fmla="*/ 1496 h 2112"/>
                <a:gd name="T80" fmla="*/ 1304 w 3481"/>
                <a:gd name="T81" fmla="*/ 1528 h 2112"/>
                <a:gd name="T82" fmla="*/ 1248 w 3481"/>
                <a:gd name="T83" fmla="*/ 1600 h 2112"/>
                <a:gd name="T84" fmla="*/ 1152 w 3481"/>
                <a:gd name="T85" fmla="*/ 1616 h 2112"/>
                <a:gd name="T86" fmla="*/ 1120 w 3481"/>
                <a:gd name="T87" fmla="*/ 1640 h 2112"/>
                <a:gd name="T88" fmla="*/ 1088 w 3481"/>
                <a:gd name="T89" fmla="*/ 1696 h 2112"/>
                <a:gd name="T90" fmla="*/ 1040 w 3481"/>
                <a:gd name="T91" fmla="*/ 1720 h 2112"/>
                <a:gd name="T92" fmla="*/ 968 w 3481"/>
                <a:gd name="T93" fmla="*/ 1720 h 2112"/>
                <a:gd name="T94" fmla="*/ 904 w 3481"/>
                <a:gd name="T95" fmla="*/ 1800 h 2112"/>
                <a:gd name="T96" fmla="*/ 792 w 3481"/>
                <a:gd name="T97" fmla="*/ 1824 h 2112"/>
                <a:gd name="T98" fmla="*/ 712 w 3481"/>
                <a:gd name="T99" fmla="*/ 1880 h 2112"/>
                <a:gd name="T100" fmla="*/ 592 w 3481"/>
                <a:gd name="T101" fmla="*/ 1928 h 2112"/>
                <a:gd name="T102" fmla="*/ 528 w 3481"/>
                <a:gd name="T103" fmla="*/ 1944 h 2112"/>
                <a:gd name="T104" fmla="*/ 464 w 3481"/>
                <a:gd name="T105" fmla="*/ 1976 h 2112"/>
                <a:gd name="T106" fmla="*/ 400 w 3481"/>
                <a:gd name="T107" fmla="*/ 1976 h 2112"/>
                <a:gd name="T108" fmla="*/ 336 w 3481"/>
                <a:gd name="T109" fmla="*/ 2016 h 2112"/>
                <a:gd name="T110" fmla="*/ 296 w 3481"/>
                <a:gd name="T111" fmla="*/ 2016 h 2112"/>
                <a:gd name="T112" fmla="*/ 176 w 3481"/>
                <a:gd name="T113" fmla="*/ 2056 h 2112"/>
                <a:gd name="T114" fmla="*/ 80 w 3481"/>
                <a:gd name="T115" fmla="*/ 2080 h 2112"/>
                <a:gd name="T116" fmla="*/ 0 w 3481"/>
                <a:gd name="T117" fmla="*/ 2112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81" h="2112">
                  <a:moveTo>
                    <a:pt x="3481" y="0"/>
                  </a:moveTo>
                  <a:lnTo>
                    <a:pt x="3361" y="0"/>
                  </a:lnTo>
                  <a:lnTo>
                    <a:pt x="3361" y="312"/>
                  </a:lnTo>
                  <a:lnTo>
                    <a:pt x="3177" y="312"/>
                  </a:lnTo>
                  <a:lnTo>
                    <a:pt x="3177" y="376"/>
                  </a:lnTo>
                  <a:lnTo>
                    <a:pt x="3033" y="376"/>
                  </a:lnTo>
                  <a:lnTo>
                    <a:pt x="3033" y="416"/>
                  </a:lnTo>
                  <a:lnTo>
                    <a:pt x="2945" y="416"/>
                  </a:lnTo>
                  <a:lnTo>
                    <a:pt x="2905" y="456"/>
                  </a:lnTo>
                  <a:lnTo>
                    <a:pt x="2825" y="456"/>
                  </a:lnTo>
                  <a:lnTo>
                    <a:pt x="2801" y="512"/>
                  </a:lnTo>
                  <a:lnTo>
                    <a:pt x="2761" y="512"/>
                  </a:lnTo>
                  <a:lnTo>
                    <a:pt x="2729" y="560"/>
                  </a:lnTo>
                  <a:lnTo>
                    <a:pt x="2689" y="560"/>
                  </a:lnTo>
                  <a:lnTo>
                    <a:pt x="2625" y="616"/>
                  </a:lnTo>
                  <a:lnTo>
                    <a:pt x="2609" y="616"/>
                  </a:lnTo>
                  <a:lnTo>
                    <a:pt x="2569" y="720"/>
                  </a:lnTo>
                  <a:lnTo>
                    <a:pt x="2489" y="720"/>
                  </a:lnTo>
                  <a:lnTo>
                    <a:pt x="2457" y="760"/>
                  </a:lnTo>
                  <a:lnTo>
                    <a:pt x="2425" y="760"/>
                  </a:lnTo>
                  <a:lnTo>
                    <a:pt x="2385" y="808"/>
                  </a:lnTo>
                  <a:lnTo>
                    <a:pt x="2329" y="832"/>
                  </a:lnTo>
                  <a:lnTo>
                    <a:pt x="2281" y="848"/>
                  </a:lnTo>
                  <a:lnTo>
                    <a:pt x="2217" y="896"/>
                  </a:lnTo>
                  <a:lnTo>
                    <a:pt x="2217" y="960"/>
                  </a:lnTo>
                  <a:lnTo>
                    <a:pt x="2145" y="992"/>
                  </a:lnTo>
                  <a:lnTo>
                    <a:pt x="2105" y="992"/>
                  </a:lnTo>
                  <a:lnTo>
                    <a:pt x="2033" y="1040"/>
                  </a:lnTo>
                  <a:lnTo>
                    <a:pt x="1993" y="1144"/>
                  </a:lnTo>
                  <a:lnTo>
                    <a:pt x="1913" y="1160"/>
                  </a:lnTo>
                  <a:lnTo>
                    <a:pt x="1857" y="1184"/>
                  </a:lnTo>
                  <a:lnTo>
                    <a:pt x="1841" y="1256"/>
                  </a:lnTo>
                  <a:lnTo>
                    <a:pt x="1785" y="1288"/>
                  </a:lnTo>
                  <a:lnTo>
                    <a:pt x="1704" y="1288"/>
                  </a:lnTo>
                  <a:lnTo>
                    <a:pt x="1680" y="1344"/>
                  </a:lnTo>
                  <a:lnTo>
                    <a:pt x="1600" y="1384"/>
                  </a:lnTo>
                  <a:lnTo>
                    <a:pt x="1520" y="1384"/>
                  </a:lnTo>
                  <a:lnTo>
                    <a:pt x="1472" y="1432"/>
                  </a:lnTo>
                  <a:lnTo>
                    <a:pt x="1448" y="1464"/>
                  </a:lnTo>
                  <a:lnTo>
                    <a:pt x="1344" y="1496"/>
                  </a:lnTo>
                  <a:lnTo>
                    <a:pt x="1304" y="1528"/>
                  </a:lnTo>
                  <a:lnTo>
                    <a:pt x="1248" y="1600"/>
                  </a:lnTo>
                  <a:lnTo>
                    <a:pt x="1152" y="1616"/>
                  </a:lnTo>
                  <a:lnTo>
                    <a:pt x="1120" y="1640"/>
                  </a:lnTo>
                  <a:lnTo>
                    <a:pt x="1088" y="1696"/>
                  </a:lnTo>
                  <a:lnTo>
                    <a:pt x="1040" y="1720"/>
                  </a:lnTo>
                  <a:lnTo>
                    <a:pt x="968" y="1720"/>
                  </a:lnTo>
                  <a:lnTo>
                    <a:pt x="904" y="1800"/>
                  </a:lnTo>
                  <a:lnTo>
                    <a:pt x="792" y="1824"/>
                  </a:lnTo>
                  <a:lnTo>
                    <a:pt x="712" y="1880"/>
                  </a:lnTo>
                  <a:lnTo>
                    <a:pt x="592" y="1928"/>
                  </a:lnTo>
                  <a:lnTo>
                    <a:pt x="528" y="1944"/>
                  </a:lnTo>
                  <a:lnTo>
                    <a:pt x="464" y="1976"/>
                  </a:lnTo>
                  <a:lnTo>
                    <a:pt x="400" y="1976"/>
                  </a:lnTo>
                  <a:lnTo>
                    <a:pt x="336" y="2016"/>
                  </a:lnTo>
                  <a:lnTo>
                    <a:pt x="296" y="2016"/>
                  </a:lnTo>
                  <a:lnTo>
                    <a:pt x="176" y="2056"/>
                  </a:lnTo>
                  <a:lnTo>
                    <a:pt x="80" y="2080"/>
                  </a:lnTo>
                  <a:lnTo>
                    <a:pt x="0" y="2112"/>
                  </a:lnTo>
                </a:path>
              </a:pathLst>
            </a:custGeom>
            <a:noFill/>
            <a:ln w="50800">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5" name="Freeform 17">
              <a:extLst>
                <a:ext uri="{FF2B5EF4-FFF2-40B4-BE49-F238E27FC236}">
                  <a16:creationId xmlns:a16="http://schemas.microsoft.com/office/drawing/2014/main" id="{2FEDE6B0-21AD-424A-8769-14894D777E96}"/>
                </a:ext>
              </a:extLst>
            </p:cNvPr>
            <p:cNvSpPr>
              <a:spLocks/>
            </p:cNvSpPr>
            <p:nvPr/>
          </p:nvSpPr>
          <p:spPr bwMode="auto">
            <a:xfrm>
              <a:off x="6508670" y="2988539"/>
              <a:ext cx="4350118" cy="2198984"/>
            </a:xfrm>
            <a:custGeom>
              <a:avLst/>
              <a:gdLst>
                <a:gd name="T0" fmla="*/ 3106 w 3330"/>
                <a:gd name="T1" fmla="*/ 0 h 1808"/>
                <a:gd name="T2" fmla="*/ 3010 w 3330"/>
                <a:gd name="T3" fmla="*/ 144 h 1808"/>
                <a:gd name="T4" fmla="*/ 2962 w 3330"/>
                <a:gd name="T5" fmla="*/ 160 h 1808"/>
                <a:gd name="T6" fmla="*/ 2922 w 3330"/>
                <a:gd name="T7" fmla="*/ 204 h 1808"/>
                <a:gd name="T8" fmla="*/ 2914 w 3330"/>
                <a:gd name="T9" fmla="*/ 216 h 1808"/>
                <a:gd name="T10" fmla="*/ 2908 w 3330"/>
                <a:gd name="T11" fmla="*/ 236 h 1808"/>
                <a:gd name="T12" fmla="*/ 2874 w 3330"/>
                <a:gd name="T13" fmla="*/ 328 h 1808"/>
                <a:gd name="T14" fmla="*/ 2850 w 3330"/>
                <a:gd name="T15" fmla="*/ 314 h 1808"/>
                <a:gd name="T16" fmla="*/ 2828 w 3330"/>
                <a:gd name="T17" fmla="*/ 302 h 1808"/>
                <a:gd name="T18" fmla="*/ 2826 w 3330"/>
                <a:gd name="T19" fmla="*/ 304 h 1808"/>
                <a:gd name="T20" fmla="*/ 2824 w 3330"/>
                <a:gd name="T21" fmla="*/ 312 h 1808"/>
                <a:gd name="T22" fmla="*/ 2810 w 3330"/>
                <a:gd name="T23" fmla="*/ 336 h 1808"/>
                <a:gd name="T24" fmla="*/ 2746 w 3330"/>
                <a:gd name="T25" fmla="*/ 368 h 1808"/>
                <a:gd name="T26" fmla="*/ 2714 w 3330"/>
                <a:gd name="T27" fmla="*/ 400 h 1808"/>
                <a:gd name="T28" fmla="*/ 2642 w 3330"/>
                <a:gd name="T29" fmla="*/ 416 h 1808"/>
                <a:gd name="T30" fmla="*/ 2489 w 3330"/>
                <a:gd name="T31" fmla="*/ 480 h 1808"/>
                <a:gd name="T32" fmla="*/ 2409 w 3330"/>
                <a:gd name="T33" fmla="*/ 512 h 1808"/>
                <a:gd name="T34" fmla="*/ 2361 w 3330"/>
                <a:gd name="T35" fmla="*/ 576 h 1808"/>
                <a:gd name="T36" fmla="*/ 2265 w 3330"/>
                <a:gd name="T37" fmla="*/ 608 h 1808"/>
                <a:gd name="T38" fmla="*/ 2145 w 3330"/>
                <a:gd name="T39" fmla="*/ 672 h 1808"/>
                <a:gd name="T40" fmla="*/ 2113 w 3330"/>
                <a:gd name="T41" fmla="*/ 680 h 1808"/>
                <a:gd name="T42" fmla="*/ 2073 w 3330"/>
                <a:gd name="T43" fmla="*/ 688 h 1808"/>
                <a:gd name="T44" fmla="*/ 2063 w 3330"/>
                <a:gd name="T45" fmla="*/ 692 h 1808"/>
                <a:gd name="T46" fmla="*/ 2025 w 3330"/>
                <a:gd name="T47" fmla="*/ 712 h 1808"/>
                <a:gd name="T48" fmla="*/ 1929 w 3330"/>
                <a:gd name="T49" fmla="*/ 808 h 1808"/>
                <a:gd name="T50" fmla="*/ 1769 w 3330"/>
                <a:gd name="T51" fmla="*/ 912 h 1808"/>
                <a:gd name="T52" fmla="*/ 1633 w 3330"/>
                <a:gd name="T53" fmla="*/ 960 h 1808"/>
                <a:gd name="T54" fmla="*/ 1513 w 3330"/>
                <a:gd name="T55" fmla="*/ 1072 h 1808"/>
                <a:gd name="T56" fmla="*/ 1417 w 3330"/>
                <a:gd name="T57" fmla="*/ 1160 h 1808"/>
                <a:gd name="T58" fmla="*/ 1249 w 3330"/>
                <a:gd name="T59" fmla="*/ 1240 h 1808"/>
                <a:gd name="T60" fmla="*/ 1033 w 3330"/>
                <a:gd name="T61" fmla="*/ 1408 h 1808"/>
                <a:gd name="T62" fmla="*/ 881 w 3330"/>
                <a:gd name="T63" fmla="*/ 1472 h 1808"/>
                <a:gd name="T64" fmla="*/ 656 w 3330"/>
                <a:gd name="T65" fmla="*/ 1592 h 1808"/>
                <a:gd name="T66" fmla="*/ 344 w 3330"/>
                <a:gd name="T67" fmla="*/ 1688 h 1808"/>
                <a:gd name="T68" fmla="*/ 184 w 3330"/>
                <a:gd name="T69" fmla="*/ 176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0" h="1808">
                  <a:moveTo>
                    <a:pt x="3330" y="0"/>
                  </a:moveTo>
                  <a:lnTo>
                    <a:pt x="3106" y="0"/>
                  </a:lnTo>
                  <a:lnTo>
                    <a:pt x="3106" y="144"/>
                  </a:lnTo>
                  <a:lnTo>
                    <a:pt x="3010" y="144"/>
                  </a:lnTo>
                  <a:lnTo>
                    <a:pt x="2962" y="160"/>
                  </a:lnTo>
                  <a:lnTo>
                    <a:pt x="2962" y="160"/>
                  </a:lnTo>
                  <a:lnTo>
                    <a:pt x="2938" y="186"/>
                  </a:lnTo>
                  <a:lnTo>
                    <a:pt x="2922" y="204"/>
                  </a:lnTo>
                  <a:lnTo>
                    <a:pt x="2916" y="212"/>
                  </a:lnTo>
                  <a:lnTo>
                    <a:pt x="2914" y="216"/>
                  </a:lnTo>
                  <a:lnTo>
                    <a:pt x="2914" y="216"/>
                  </a:lnTo>
                  <a:lnTo>
                    <a:pt x="2908" y="236"/>
                  </a:lnTo>
                  <a:lnTo>
                    <a:pt x="2894" y="276"/>
                  </a:lnTo>
                  <a:lnTo>
                    <a:pt x="2874" y="328"/>
                  </a:lnTo>
                  <a:lnTo>
                    <a:pt x="2874" y="328"/>
                  </a:lnTo>
                  <a:lnTo>
                    <a:pt x="2850" y="314"/>
                  </a:lnTo>
                  <a:lnTo>
                    <a:pt x="2834" y="304"/>
                  </a:lnTo>
                  <a:lnTo>
                    <a:pt x="2828" y="302"/>
                  </a:lnTo>
                  <a:lnTo>
                    <a:pt x="2826" y="302"/>
                  </a:lnTo>
                  <a:lnTo>
                    <a:pt x="2826" y="304"/>
                  </a:lnTo>
                  <a:lnTo>
                    <a:pt x="2826" y="304"/>
                  </a:lnTo>
                  <a:lnTo>
                    <a:pt x="2824" y="312"/>
                  </a:lnTo>
                  <a:lnTo>
                    <a:pt x="2818" y="324"/>
                  </a:lnTo>
                  <a:lnTo>
                    <a:pt x="2810" y="336"/>
                  </a:lnTo>
                  <a:lnTo>
                    <a:pt x="2762" y="336"/>
                  </a:lnTo>
                  <a:lnTo>
                    <a:pt x="2746" y="368"/>
                  </a:lnTo>
                  <a:lnTo>
                    <a:pt x="2714" y="368"/>
                  </a:lnTo>
                  <a:lnTo>
                    <a:pt x="2714" y="400"/>
                  </a:lnTo>
                  <a:lnTo>
                    <a:pt x="2666" y="400"/>
                  </a:lnTo>
                  <a:lnTo>
                    <a:pt x="2642" y="416"/>
                  </a:lnTo>
                  <a:lnTo>
                    <a:pt x="2538" y="408"/>
                  </a:lnTo>
                  <a:lnTo>
                    <a:pt x="2489" y="480"/>
                  </a:lnTo>
                  <a:lnTo>
                    <a:pt x="2417" y="480"/>
                  </a:lnTo>
                  <a:lnTo>
                    <a:pt x="2409" y="512"/>
                  </a:lnTo>
                  <a:lnTo>
                    <a:pt x="2369" y="544"/>
                  </a:lnTo>
                  <a:lnTo>
                    <a:pt x="2361" y="576"/>
                  </a:lnTo>
                  <a:lnTo>
                    <a:pt x="2321" y="584"/>
                  </a:lnTo>
                  <a:lnTo>
                    <a:pt x="2265" y="608"/>
                  </a:lnTo>
                  <a:lnTo>
                    <a:pt x="2185" y="624"/>
                  </a:lnTo>
                  <a:lnTo>
                    <a:pt x="2145" y="672"/>
                  </a:lnTo>
                  <a:lnTo>
                    <a:pt x="2145" y="672"/>
                  </a:lnTo>
                  <a:lnTo>
                    <a:pt x="2113" y="680"/>
                  </a:lnTo>
                  <a:lnTo>
                    <a:pt x="2087" y="686"/>
                  </a:lnTo>
                  <a:lnTo>
                    <a:pt x="2073" y="688"/>
                  </a:lnTo>
                  <a:lnTo>
                    <a:pt x="2073" y="688"/>
                  </a:lnTo>
                  <a:lnTo>
                    <a:pt x="2063" y="692"/>
                  </a:lnTo>
                  <a:lnTo>
                    <a:pt x="2047" y="700"/>
                  </a:lnTo>
                  <a:lnTo>
                    <a:pt x="2025" y="712"/>
                  </a:lnTo>
                  <a:lnTo>
                    <a:pt x="1977" y="752"/>
                  </a:lnTo>
                  <a:lnTo>
                    <a:pt x="1929" y="808"/>
                  </a:lnTo>
                  <a:lnTo>
                    <a:pt x="1865" y="856"/>
                  </a:lnTo>
                  <a:lnTo>
                    <a:pt x="1769" y="912"/>
                  </a:lnTo>
                  <a:lnTo>
                    <a:pt x="1705" y="968"/>
                  </a:lnTo>
                  <a:lnTo>
                    <a:pt x="1633" y="960"/>
                  </a:lnTo>
                  <a:lnTo>
                    <a:pt x="1577" y="1024"/>
                  </a:lnTo>
                  <a:lnTo>
                    <a:pt x="1513" y="1072"/>
                  </a:lnTo>
                  <a:lnTo>
                    <a:pt x="1433" y="1136"/>
                  </a:lnTo>
                  <a:lnTo>
                    <a:pt x="1417" y="1160"/>
                  </a:lnTo>
                  <a:lnTo>
                    <a:pt x="1289" y="1208"/>
                  </a:lnTo>
                  <a:lnTo>
                    <a:pt x="1249" y="1240"/>
                  </a:lnTo>
                  <a:lnTo>
                    <a:pt x="1105" y="1312"/>
                  </a:lnTo>
                  <a:lnTo>
                    <a:pt x="1033" y="1408"/>
                  </a:lnTo>
                  <a:lnTo>
                    <a:pt x="953" y="1416"/>
                  </a:lnTo>
                  <a:lnTo>
                    <a:pt x="881" y="1472"/>
                  </a:lnTo>
                  <a:lnTo>
                    <a:pt x="752" y="1496"/>
                  </a:lnTo>
                  <a:lnTo>
                    <a:pt x="656" y="1592"/>
                  </a:lnTo>
                  <a:lnTo>
                    <a:pt x="408" y="1672"/>
                  </a:lnTo>
                  <a:lnTo>
                    <a:pt x="344" y="1688"/>
                  </a:lnTo>
                  <a:lnTo>
                    <a:pt x="328" y="1728"/>
                  </a:lnTo>
                  <a:lnTo>
                    <a:pt x="184" y="1768"/>
                  </a:lnTo>
                  <a:lnTo>
                    <a:pt x="0" y="1808"/>
                  </a:lnTo>
                </a:path>
              </a:pathLst>
            </a:custGeom>
            <a:noFill/>
            <a:ln w="5080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sp>
          <p:nvSpPr>
            <p:cNvPr id="16" name="Freeform 21">
              <a:extLst>
                <a:ext uri="{FF2B5EF4-FFF2-40B4-BE49-F238E27FC236}">
                  <a16:creationId xmlns:a16="http://schemas.microsoft.com/office/drawing/2014/main" id="{CFC19B21-4CBC-41DF-AEF2-7756F3E2C1CB}"/>
                </a:ext>
              </a:extLst>
            </p:cNvPr>
            <p:cNvSpPr>
              <a:spLocks/>
            </p:cNvSpPr>
            <p:nvPr/>
          </p:nvSpPr>
          <p:spPr bwMode="auto">
            <a:xfrm>
              <a:off x="6543092" y="3332134"/>
              <a:ext cx="4350117" cy="1885837"/>
            </a:xfrm>
            <a:custGeom>
              <a:avLst/>
              <a:gdLst>
                <a:gd name="T0" fmla="*/ 3158 w 3382"/>
                <a:gd name="T1" fmla="*/ 0 h 1538"/>
                <a:gd name="T2" fmla="*/ 3110 w 3382"/>
                <a:gd name="T3" fmla="*/ 56 h 1538"/>
                <a:gd name="T4" fmla="*/ 3070 w 3382"/>
                <a:gd name="T5" fmla="*/ 112 h 1538"/>
                <a:gd name="T6" fmla="*/ 3046 w 3382"/>
                <a:gd name="T7" fmla="*/ 152 h 1538"/>
                <a:gd name="T8" fmla="*/ 2934 w 3382"/>
                <a:gd name="T9" fmla="*/ 192 h 1538"/>
                <a:gd name="T10" fmla="*/ 2910 w 3382"/>
                <a:gd name="T11" fmla="*/ 208 h 1538"/>
                <a:gd name="T12" fmla="*/ 2806 w 3382"/>
                <a:gd name="T13" fmla="*/ 240 h 1538"/>
                <a:gd name="T14" fmla="*/ 2750 w 3382"/>
                <a:gd name="T15" fmla="*/ 304 h 1538"/>
                <a:gd name="T16" fmla="*/ 2694 w 3382"/>
                <a:gd name="T17" fmla="*/ 344 h 1538"/>
                <a:gd name="T18" fmla="*/ 2646 w 3382"/>
                <a:gd name="T19" fmla="*/ 441 h 1538"/>
                <a:gd name="T20" fmla="*/ 2566 w 3382"/>
                <a:gd name="T21" fmla="*/ 457 h 1538"/>
                <a:gd name="T22" fmla="*/ 2471 w 3382"/>
                <a:gd name="T23" fmla="*/ 497 h 1538"/>
                <a:gd name="T24" fmla="*/ 2431 w 3382"/>
                <a:gd name="T25" fmla="*/ 513 h 1538"/>
                <a:gd name="T26" fmla="*/ 2407 w 3382"/>
                <a:gd name="T27" fmla="*/ 529 h 1538"/>
                <a:gd name="T28" fmla="*/ 2343 w 3382"/>
                <a:gd name="T29" fmla="*/ 561 h 1538"/>
                <a:gd name="T30" fmla="*/ 2271 w 3382"/>
                <a:gd name="T31" fmla="*/ 585 h 1538"/>
                <a:gd name="T32" fmla="*/ 2167 w 3382"/>
                <a:gd name="T33" fmla="*/ 601 h 1538"/>
                <a:gd name="T34" fmla="*/ 2055 w 3382"/>
                <a:gd name="T35" fmla="*/ 633 h 1538"/>
                <a:gd name="T36" fmla="*/ 2015 w 3382"/>
                <a:gd name="T37" fmla="*/ 673 h 1538"/>
                <a:gd name="T38" fmla="*/ 1959 w 3382"/>
                <a:gd name="T39" fmla="*/ 705 h 1538"/>
                <a:gd name="T40" fmla="*/ 1911 w 3382"/>
                <a:gd name="T41" fmla="*/ 729 h 1538"/>
                <a:gd name="T42" fmla="*/ 1831 w 3382"/>
                <a:gd name="T43" fmla="*/ 769 h 1538"/>
                <a:gd name="T44" fmla="*/ 1767 w 3382"/>
                <a:gd name="T45" fmla="*/ 801 h 1538"/>
                <a:gd name="T46" fmla="*/ 1687 w 3382"/>
                <a:gd name="T47" fmla="*/ 849 h 1538"/>
                <a:gd name="T48" fmla="*/ 1631 w 3382"/>
                <a:gd name="T49" fmla="*/ 865 h 1538"/>
                <a:gd name="T50" fmla="*/ 1519 w 3382"/>
                <a:gd name="T51" fmla="*/ 897 h 1538"/>
                <a:gd name="T52" fmla="*/ 1447 w 3382"/>
                <a:gd name="T53" fmla="*/ 953 h 1538"/>
                <a:gd name="T54" fmla="*/ 1343 w 3382"/>
                <a:gd name="T55" fmla="*/ 1001 h 1538"/>
                <a:gd name="T56" fmla="*/ 1255 w 3382"/>
                <a:gd name="T57" fmla="*/ 1073 h 1538"/>
                <a:gd name="T58" fmla="*/ 1071 w 3382"/>
                <a:gd name="T59" fmla="*/ 1145 h 1538"/>
                <a:gd name="T60" fmla="*/ 1047 w 3382"/>
                <a:gd name="T61" fmla="*/ 1162 h 1538"/>
                <a:gd name="T62" fmla="*/ 1015 w 3382"/>
                <a:gd name="T63" fmla="*/ 1178 h 1538"/>
                <a:gd name="T64" fmla="*/ 951 w 3382"/>
                <a:gd name="T65" fmla="*/ 1178 h 1538"/>
                <a:gd name="T66" fmla="*/ 752 w 3382"/>
                <a:gd name="T67" fmla="*/ 1258 h 1538"/>
                <a:gd name="T68" fmla="*/ 584 w 3382"/>
                <a:gd name="T69" fmla="*/ 1354 h 1538"/>
                <a:gd name="T70" fmla="*/ 480 w 3382"/>
                <a:gd name="T71" fmla="*/ 1410 h 1538"/>
                <a:gd name="T72" fmla="*/ 328 w 3382"/>
                <a:gd name="T73" fmla="*/ 1442 h 1538"/>
                <a:gd name="T74" fmla="*/ 168 w 3382"/>
                <a:gd name="T75" fmla="*/ 1482 h 1538"/>
                <a:gd name="T76" fmla="*/ 72 w 3382"/>
                <a:gd name="T77" fmla="*/ 150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82" h="1538">
                  <a:moveTo>
                    <a:pt x="3382" y="0"/>
                  </a:moveTo>
                  <a:lnTo>
                    <a:pt x="3158" y="0"/>
                  </a:lnTo>
                  <a:lnTo>
                    <a:pt x="3158" y="56"/>
                  </a:lnTo>
                  <a:lnTo>
                    <a:pt x="3110" y="56"/>
                  </a:lnTo>
                  <a:lnTo>
                    <a:pt x="3110" y="112"/>
                  </a:lnTo>
                  <a:lnTo>
                    <a:pt x="3070" y="112"/>
                  </a:lnTo>
                  <a:lnTo>
                    <a:pt x="3070" y="152"/>
                  </a:lnTo>
                  <a:lnTo>
                    <a:pt x="3046" y="152"/>
                  </a:lnTo>
                  <a:lnTo>
                    <a:pt x="3046" y="192"/>
                  </a:lnTo>
                  <a:lnTo>
                    <a:pt x="2934" y="192"/>
                  </a:lnTo>
                  <a:lnTo>
                    <a:pt x="2934" y="208"/>
                  </a:lnTo>
                  <a:lnTo>
                    <a:pt x="2910" y="208"/>
                  </a:lnTo>
                  <a:lnTo>
                    <a:pt x="2910" y="240"/>
                  </a:lnTo>
                  <a:lnTo>
                    <a:pt x="2806" y="240"/>
                  </a:lnTo>
                  <a:lnTo>
                    <a:pt x="2774" y="272"/>
                  </a:lnTo>
                  <a:lnTo>
                    <a:pt x="2750" y="304"/>
                  </a:lnTo>
                  <a:lnTo>
                    <a:pt x="2718" y="320"/>
                  </a:lnTo>
                  <a:lnTo>
                    <a:pt x="2694" y="344"/>
                  </a:lnTo>
                  <a:lnTo>
                    <a:pt x="2662" y="376"/>
                  </a:lnTo>
                  <a:lnTo>
                    <a:pt x="2646" y="441"/>
                  </a:lnTo>
                  <a:lnTo>
                    <a:pt x="2598" y="457"/>
                  </a:lnTo>
                  <a:lnTo>
                    <a:pt x="2566" y="457"/>
                  </a:lnTo>
                  <a:lnTo>
                    <a:pt x="2550" y="497"/>
                  </a:lnTo>
                  <a:lnTo>
                    <a:pt x="2471" y="497"/>
                  </a:lnTo>
                  <a:lnTo>
                    <a:pt x="2463" y="513"/>
                  </a:lnTo>
                  <a:lnTo>
                    <a:pt x="2431" y="513"/>
                  </a:lnTo>
                  <a:lnTo>
                    <a:pt x="2415" y="521"/>
                  </a:lnTo>
                  <a:lnTo>
                    <a:pt x="2407" y="529"/>
                  </a:lnTo>
                  <a:lnTo>
                    <a:pt x="2399" y="561"/>
                  </a:lnTo>
                  <a:lnTo>
                    <a:pt x="2343" y="561"/>
                  </a:lnTo>
                  <a:lnTo>
                    <a:pt x="2311" y="585"/>
                  </a:lnTo>
                  <a:lnTo>
                    <a:pt x="2271" y="585"/>
                  </a:lnTo>
                  <a:lnTo>
                    <a:pt x="2231" y="601"/>
                  </a:lnTo>
                  <a:lnTo>
                    <a:pt x="2167" y="601"/>
                  </a:lnTo>
                  <a:lnTo>
                    <a:pt x="2127" y="633"/>
                  </a:lnTo>
                  <a:lnTo>
                    <a:pt x="2055" y="633"/>
                  </a:lnTo>
                  <a:lnTo>
                    <a:pt x="2039" y="657"/>
                  </a:lnTo>
                  <a:lnTo>
                    <a:pt x="2015" y="673"/>
                  </a:lnTo>
                  <a:lnTo>
                    <a:pt x="1999" y="697"/>
                  </a:lnTo>
                  <a:lnTo>
                    <a:pt x="1959" y="705"/>
                  </a:lnTo>
                  <a:lnTo>
                    <a:pt x="1935" y="713"/>
                  </a:lnTo>
                  <a:lnTo>
                    <a:pt x="1911" y="729"/>
                  </a:lnTo>
                  <a:lnTo>
                    <a:pt x="1879" y="753"/>
                  </a:lnTo>
                  <a:lnTo>
                    <a:pt x="1831" y="769"/>
                  </a:lnTo>
                  <a:lnTo>
                    <a:pt x="1807" y="785"/>
                  </a:lnTo>
                  <a:lnTo>
                    <a:pt x="1767" y="801"/>
                  </a:lnTo>
                  <a:lnTo>
                    <a:pt x="1735" y="825"/>
                  </a:lnTo>
                  <a:lnTo>
                    <a:pt x="1687" y="849"/>
                  </a:lnTo>
                  <a:lnTo>
                    <a:pt x="1671" y="849"/>
                  </a:lnTo>
                  <a:lnTo>
                    <a:pt x="1631" y="865"/>
                  </a:lnTo>
                  <a:lnTo>
                    <a:pt x="1583" y="881"/>
                  </a:lnTo>
                  <a:lnTo>
                    <a:pt x="1519" y="897"/>
                  </a:lnTo>
                  <a:lnTo>
                    <a:pt x="1479" y="929"/>
                  </a:lnTo>
                  <a:lnTo>
                    <a:pt x="1447" y="953"/>
                  </a:lnTo>
                  <a:lnTo>
                    <a:pt x="1399" y="977"/>
                  </a:lnTo>
                  <a:lnTo>
                    <a:pt x="1343" y="1001"/>
                  </a:lnTo>
                  <a:lnTo>
                    <a:pt x="1287" y="1025"/>
                  </a:lnTo>
                  <a:lnTo>
                    <a:pt x="1255" y="1073"/>
                  </a:lnTo>
                  <a:lnTo>
                    <a:pt x="1183" y="1097"/>
                  </a:lnTo>
                  <a:lnTo>
                    <a:pt x="1071" y="1145"/>
                  </a:lnTo>
                  <a:lnTo>
                    <a:pt x="1071" y="1145"/>
                  </a:lnTo>
                  <a:lnTo>
                    <a:pt x="1047" y="1162"/>
                  </a:lnTo>
                  <a:lnTo>
                    <a:pt x="1027" y="1174"/>
                  </a:lnTo>
                  <a:lnTo>
                    <a:pt x="1015" y="1178"/>
                  </a:lnTo>
                  <a:lnTo>
                    <a:pt x="1015" y="1178"/>
                  </a:lnTo>
                  <a:lnTo>
                    <a:pt x="951" y="1178"/>
                  </a:lnTo>
                  <a:lnTo>
                    <a:pt x="879" y="1250"/>
                  </a:lnTo>
                  <a:lnTo>
                    <a:pt x="752" y="1258"/>
                  </a:lnTo>
                  <a:lnTo>
                    <a:pt x="696" y="1314"/>
                  </a:lnTo>
                  <a:lnTo>
                    <a:pt x="584" y="1354"/>
                  </a:lnTo>
                  <a:lnTo>
                    <a:pt x="536" y="1370"/>
                  </a:lnTo>
                  <a:lnTo>
                    <a:pt x="480" y="1410"/>
                  </a:lnTo>
                  <a:lnTo>
                    <a:pt x="400" y="1410"/>
                  </a:lnTo>
                  <a:lnTo>
                    <a:pt x="328" y="1442"/>
                  </a:lnTo>
                  <a:lnTo>
                    <a:pt x="296" y="1450"/>
                  </a:lnTo>
                  <a:lnTo>
                    <a:pt x="168" y="1482"/>
                  </a:lnTo>
                  <a:lnTo>
                    <a:pt x="128" y="1506"/>
                  </a:lnTo>
                  <a:lnTo>
                    <a:pt x="72" y="1506"/>
                  </a:lnTo>
                  <a:lnTo>
                    <a:pt x="0" y="1538"/>
                  </a:lnTo>
                </a:path>
              </a:pathLst>
            </a:custGeom>
            <a:noFill/>
            <a:ln w="50800">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30481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000000"/>
                </a:solidFill>
                <a:effectLst/>
                <a:uLnTx/>
                <a:uFillTx/>
                <a:latin typeface="Corbel" panose="020B0503020204020204" pitchFamily="34" charset="0"/>
                <a:ea typeface="+mn-ea"/>
                <a:cs typeface="+mn-cs"/>
              </a:endParaRPr>
            </a:p>
          </p:txBody>
        </p:sp>
        <p:cxnSp>
          <p:nvCxnSpPr>
            <p:cNvPr id="21" name="Straight Connector 52">
              <a:extLst>
                <a:ext uri="{FF2B5EF4-FFF2-40B4-BE49-F238E27FC236}">
                  <a16:creationId xmlns:a16="http://schemas.microsoft.com/office/drawing/2014/main" id="{E02A7D76-B1A4-42A9-8B31-36FB15ACFEB9}"/>
                </a:ext>
              </a:extLst>
            </p:cNvPr>
            <p:cNvCxnSpPr/>
            <p:nvPr/>
          </p:nvCxnSpPr>
          <p:spPr>
            <a:xfrm>
              <a:off x="6693380" y="3652147"/>
              <a:ext cx="316568" cy="0"/>
            </a:xfrm>
            <a:prstGeom prst="line">
              <a:avLst/>
            </a:prstGeom>
            <a:ln w="508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10594AA0-1C24-4D6D-8263-E0C8572B676C}"/>
                </a:ext>
              </a:extLst>
            </p:cNvPr>
            <p:cNvCxnSpPr/>
            <p:nvPr/>
          </p:nvCxnSpPr>
          <p:spPr>
            <a:xfrm>
              <a:off x="6693380" y="3890441"/>
              <a:ext cx="316568" cy="0"/>
            </a:xfrm>
            <a:prstGeom prst="line">
              <a:avLst/>
            </a:prstGeom>
            <a:ln w="508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TextBox 54">
              <a:extLst>
                <a:ext uri="{FF2B5EF4-FFF2-40B4-BE49-F238E27FC236}">
                  <a16:creationId xmlns:a16="http://schemas.microsoft.com/office/drawing/2014/main" id="{3819228C-655D-4818-8F30-3747760DD9C8}"/>
                </a:ext>
              </a:extLst>
            </p:cNvPr>
            <p:cNvSpPr txBox="1"/>
            <p:nvPr/>
          </p:nvSpPr>
          <p:spPr>
            <a:xfrm>
              <a:off x="7009948" y="3255106"/>
              <a:ext cx="1100590"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Irbesartan</a:t>
              </a:r>
            </a:p>
          </p:txBody>
        </p:sp>
        <p:sp>
          <p:nvSpPr>
            <p:cNvPr id="24" name="TextBox 55">
              <a:extLst>
                <a:ext uri="{FF2B5EF4-FFF2-40B4-BE49-F238E27FC236}">
                  <a16:creationId xmlns:a16="http://schemas.microsoft.com/office/drawing/2014/main" id="{BD76FD28-73F4-4C2A-920C-9E3F7A53B276}"/>
                </a:ext>
              </a:extLst>
            </p:cNvPr>
            <p:cNvSpPr txBox="1"/>
            <p:nvPr/>
          </p:nvSpPr>
          <p:spPr>
            <a:xfrm>
              <a:off x="7009948" y="3745144"/>
              <a:ext cx="1032188"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Placebo</a:t>
              </a:r>
            </a:p>
          </p:txBody>
        </p:sp>
        <p:cxnSp>
          <p:nvCxnSpPr>
            <p:cNvPr id="25" name="Straight Connector 56">
              <a:extLst>
                <a:ext uri="{FF2B5EF4-FFF2-40B4-BE49-F238E27FC236}">
                  <a16:creationId xmlns:a16="http://schemas.microsoft.com/office/drawing/2014/main" id="{DE0640DA-0100-452D-8B7A-76AAF4F3B978}"/>
                </a:ext>
              </a:extLst>
            </p:cNvPr>
            <p:cNvCxnSpPr/>
            <p:nvPr/>
          </p:nvCxnSpPr>
          <p:spPr>
            <a:xfrm>
              <a:off x="6693380" y="3412836"/>
              <a:ext cx="316568" cy="0"/>
            </a:xfrm>
            <a:prstGeom prst="line">
              <a:avLst/>
            </a:prstGeom>
            <a:ln w="508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6" name="TextBox 57">
              <a:extLst>
                <a:ext uri="{FF2B5EF4-FFF2-40B4-BE49-F238E27FC236}">
                  <a16:creationId xmlns:a16="http://schemas.microsoft.com/office/drawing/2014/main" id="{0B0F3197-0CC4-4A11-884B-65E79BCB44A2}"/>
                </a:ext>
              </a:extLst>
            </p:cNvPr>
            <p:cNvSpPr txBox="1"/>
            <p:nvPr/>
          </p:nvSpPr>
          <p:spPr>
            <a:xfrm>
              <a:off x="7009948" y="3488556"/>
              <a:ext cx="1100590" cy="297454"/>
            </a:xfrm>
            <a:prstGeom prst="rect">
              <a:avLst/>
            </a:prstGeom>
            <a:noFill/>
          </p:spPr>
          <p:txBody>
            <a:bodyPr wrap="squar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50504F"/>
                  </a:solidFill>
                  <a:effectLst/>
                  <a:uLnTx/>
                  <a:uFillTx/>
                  <a:latin typeface="Corbel" panose="020B0503020204020204" pitchFamily="34" charset="0"/>
                  <a:ea typeface="+mn-ea"/>
                  <a:cs typeface="+mn-cs"/>
                </a:rPr>
                <a:t>Amlodipine</a:t>
              </a:r>
            </a:p>
          </p:txBody>
        </p:sp>
        <p:sp>
          <p:nvSpPr>
            <p:cNvPr id="28" name="TextBox 59">
              <a:extLst>
                <a:ext uri="{FF2B5EF4-FFF2-40B4-BE49-F238E27FC236}">
                  <a16:creationId xmlns:a16="http://schemas.microsoft.com/office/drawing/2014/main" id="{1DC6AF87-E2BA-4892-8B7E-3F9FC7BFFCA1}"/>
                </a:ext>
              </a:extLst>
            </p:cNvPr>
            <p:cNvSpPr txBox="1"/>
            <p:nvPr/>
          </p:nvSpPr>
          <p:spPr>
            <a:xfrm>
              <a:off x="7575992" y="5760146"/>
              <a:ext cx="2005664" cy="338554"/>
            </a:xfrm>
            <a:prstGeom prst="rect">
              <a:avLst/>
            </a:prstGeom>
            <a:no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Months of Follow-up</a:t>
              </a:r>
            </a:p>
          </p:txBody>
        </p:sp>
        <p:sp>
          <p:nvSpPr>
            <p:cNvPr id="31" name="Up-Down Arrow 30">
              <a:extLst>
                <a:ext uri="{FF2B5EF4-FFF2-40B4-BE49-F238E27FC236}">
                  <a16:creationId xmlns:a16="http://schemas.microsoft.com/office/drawing/2014/main" id="{1D19E295-55B1-4095-8D18-AB6D90C92900}"/>
                </a:ext>
              </a:extLst>
            </p:cNvPr>
            <p:cNvSpPr/>
            <p:nvPr/>
          </p:nvSpPr>
          <p:spPr>
            <a:xfrm>
              <a:off x="10651164" y="3512881"/>
              <a:ext cx="242046" cy="1705091"/>
            </a:xfrm>
            <a:prstGeom prst="upDownArrow">
              <a:avLst/>
            </a:prstGeom>
            <a:solidFill>
              <a:srgbClr val="526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rbel" panose="020B0503020204020204" pitchFamily="34" charset="0"/>
                <a:ea typeface="+mn-ea"/>
                <a:cs typeface="+mn-cs"/>
              </a:endParaRPr>
            </a:p>
          </p:txBody>
        </p:sp>
        <p:sp>
          <p:nvSpPr>
            <p:cNvPr id="35" name="Rectangle 34">
              <a:extLst>
                <a:ext uri="{FF2B5EF4-FFF2-40B4-BE49-F238E27FC236}">
                  <a16:creationId xmlns:a16="http://schemas.microsoft.com/office/drawing/2014/main" id="{022A7B6C-AA5A-4068-9077-62FBDFAF9BE6}"/>
                </a:ext>
              </a:extLst>
            </p:cNvPr>
            <p:cNvSpPr/>
            <p:nvPr/>
          </p:nvSpPr>
          <p:spPr>
            <a:xfrm>
              <a:off x="10821811" y="4377311"/>
              <a:ext cx="783543" cy="461665"/>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t>Unmet </a:t>
              </a:r>
              <a:b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br>
              <a:r>
                <a:rPr kumimoji="0" lang="en-US" sz="1200" b="1" i="0" u="none" strike="noStrike" kern="1200" cap="none" spc="0" normalizeH="0" baseline="0" noProof="0">
                  <a:ln>
                    <a:noFill/>
                  </a:ln>
                  <a:solidFill>
                    <a:srgbClr val="526E7E"/>
                  </a:solidFill>
                  <a:effectLst/>
                  <a:uLnTx/>
                  <a:uFillTx/>
                  <a:latin typeface="Corbel" panose="020B0503020204020204" pitchFamily="34" charset="0"/>
                  <a:ea typeface="+mn-ea"/>
                  <a:cs typeface="+mn-cs"/>
                </a:rPr>
                <a:t>Need</a:t>
              </a:r>
            </a:p>
          </p:txBody>
        </p:sp>
      </p:grpSp>
      <p:sp>
        <p:nvSpPr>
          <p:cNvPr id="36" name="Rectangle 35">
            <a:extLst>
              <a:ext uri="{FF2B5EF4-FFF2-40B4-BE49-F238E27FC236}">
                <a16:creationId xmlns:a16="http://schemas.microsoft.com/office/drawing/2014/main" id="{51A92302-4324-44DF-B628-7EDEC006B630}"/>
              </a:ext>
            </a:extLst>
          </p:cNvPr>
          <p:cNvSpPr/>
          <p:nvPr/>
        </p:nvSpPr>
        <p:spPr>
          <a:xfrm>
            <a:off x="2091615" y="927652"/>
            <a:ext cx="7745119" cy="1567218"/>
          </a:xfrm>
          <a:prstGeom prst="rect">
            <a:avLst/>
          </a:prstGeom>
          <a:solidFill>
            <a:schemeClr val="accent2"/>
          </a:solidFill>
        </p:spPr>
        <p:txBody>
          <a:bodyPr wrap="square" lIns="304800" tIns="304800" rIns="304800" bIns="304800" anchor="ctr" anchorCtr="0">
            <a:noAutofit/>
          </a:bodyPr>
          <a:lstStyle/>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Primary renal outcome RRR 16% to 20%</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Large unmet need overall</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CV mortality 4% to 5% annually, ARBs </a:t>
            </a:r>
            <a:r>
              <a:rPr kumimoji="0" lang="en-CA" sz="1867" b="1" i="0" u="none" strike="noStrike" kern="1200" cap="all" spc="0" normalizeH="0" baseline="0" noProof="0" dirty="0">
                <a:ln>
                  <a:noFill/>
                </a:ln>
                <a:solidFill>
                  <a:prstClr val="white"/>
                </a:solidFill>
                <a:effectLst/>
                <a:uLnTx/>
                <a:uFillTx/>
                <a:latin typeface="Calibri" panose="020F0502020204030204"/>
                <a:ea typeface="+mn-ea"/>
                <a:cs typeface="+mn-cs"/>
              </a:rPr>
              <a:t>did not reduce CV events!</a:t>
            </a:r>
          </a:p>
          <a:p>
            <a:pPr marL="381019" marR="0" lvl="0" indent="-381019" algn="l" defTabSz="911103" rtl="0" eaLnBrk="1" fontAlgn="base" latinLnBrk="0" hangingPunct="1">
              <a:lnSpc>
                <a:spcPct val="100000"/>
              </a:lnSpc>
              <a:spcBef>
                <a:spcPct val="0"/>
              </a:spcBef>
              <a:spcAft>
                <a:spcPct val="0"/>
              </a:spcAft>
              <a:buClr>
                <a:srgbClr val="D9BC91"/>
              </a:buClr>
              <a:buSzTx/>
              <a:buFont typeface="Wingdings" panose="05000000000000000000" pitchFamily="2" charset="2"/>
              <a:buChar char="§"/>
              <a:tabLst/>
              <a:defRPr/>
            </a:pPr>
            <a:r>
              <a:rPr kumimoji="0" lang="en-CA" sz="1867" b="1" i="0" u="none" strike="noStrike" kern="1200" cap="none" spc="0" normalizeH="0" baseline="0" noProof="0" dirty="0">
                <a:ln>
                  <a:noFill/>
                </a:ln>
                <a:solidFill>
                  <a:prstClr val="white"/>
                </a:solidFill>
                <a:effectLst/>
                <a:uLnTx/>
                <a:uFillTx/>
                <a:latin typeface="Calibri" panose="020F0502020204030204"/>
                <a:ea typeface="+mn-ea"/>
                <a:cs typeface="+mn-cs"/>
              </a:rPr>
              <a:t>Slope of GFR was improved &lt;1 ml/min/year </a:t>
            </a:r>
          </a:p>
        </p:txBody>
      </p:sp>
      <p:sp>
        <p:nvSpPr>
          <p:cNvPr id="39" name="TextBox 3">
            <a:extLst>
              <a:ext uri="{FF2B5EF4-FFF2-40B4-BE49-F238E27FC236}">
                <a16:creationId xmlns:a16="http://schemas.microsoft.com/office/drawing/2014/main" id="{DBEE1243-5C61-44E8-ADDA-93D66450FF26}"/>
              </a:ext>
            </a:extLst>
          </p:cNvPr>
          <p:cNvSpPr txBox="1"/>
          <p:nvPr/>
        </p:nvSpPr>
        <p:spPr>
          <a:xfrm>
            <a:off x="3443288" y="4700588"/>
            <a:ext cx="1027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orbel" panose="020B0503020204020204"/>
                <a:ea typeface="+mn-ea"/>
                <a:cs typeface="+mn-cs"/>
              </a:rPr>
              <a:t>N-1513</a:t>
            </a:r>
          </a:p>
        </p:txBody>
      </p:sp>
      <p:sp>
        <p:nvSpPr>
          <p:cNvPr id="40" name="TextBox 7">
            <a:extLst>
              <a:ext uri="{FF2B5EF4-FFF2-40B4-BE49-F238E27FC236}">
                <a16:creationId xmlns:a16="http://schemas.microsoft.com/office/drawing/2014/main" id="{BE67CAB8-C20E-48C8-B09D-EF81524F6D24}"/>
              </a:ext>
            </a:extLst>
          </p:cNvPr>
          <p:cNvSpPr txBox="1"/>
          <p:nvPr/>
        </p:nvSpPr>
        <p:spPr>
          <a:xfrm>
            <a:off x="9032384" y="4594272"/>
            <a:ext cx="1256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0000"/>
                </a:solidFill>
                <a:effectLst/>
                <a:uLnTx/>
                <a:uFillTx/>
                <a:latin typeface="Corbel" panose="020B0503020204020204"/>
                <a:ea typeface="+mn-ea"/>
                <a:cs typeface="+mn-cs"/>
              </a:rPr>
              <a:t>N=1715</a:t>
            </a:r>
          </a:p>
        </p:txBody>
      </p:sp>
    </p:spTree>
    <p:extLst>
      <p:ext uri="{BB962C8B-B14F-4D97-AF65-F5344CB8AC3E}">
        <p14:creationId xmlns:p14="http://schemas.microsoft.com/office/powerpoint/2010/main" val="40821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5"/>
          <p:cNvSpPr txBox="1">
            <a:spLocks/>
          </p:cNvSpPr>
          <p:nvPr/>
        </p:nvSpPr>
        <p:spPr>
          <a:xfrm>
            <a:off x="820137" y="1899821"/>
            <a:ext cx="10780736" cy="4323070"/>
          </a:xfrm>
          <a:prstGeom prst="rect">
            <a:avLst/>
          </a:prstGeom>
          <a:solidFill>
            <a:schemeClr val="bg1"/>
          </a:solidFill>
          <a:ln>
            <a:solidFill>
              <a:srgbClr val="7030A0"/>
            </a:solidFill>
          </a:ln>
          <a:effectLst>
            <a:outerShdw blurRad="50800" dist="38100" dir="2700000" algn="tl" rotWithShape="0">
              <a:prstClr val="black">
                <a:alpha val="25000"/>
              </a:prstClr>
            </a:outerShdw>
          </a:effectLst>
        </p:spPr>
        <p:txBody>
          <a:bodyPr vert="horz" lIns="60526" tIns="30263" rIns="60526" bIns="30263" rtlCol="0">
            <a:normAutofit/>
          </a:bodyPr>
          <a:lstStyle>
            <a:lvl1pPr marL="403184" indent="-403184" algn="l" defTabSz="1360886" rtl="0" eaLnBrk="1" latinLnBrk="0" hangingPunct="1">
              <a:lnSpc>
                <a:spcPct val="100000"/>
              </a:lnSpc>
              <a:spcBef>
                <a:spcPts val="1200"/>
              </a:spcBef>
              <a:spcAft>
                <a:spcPts val="600"/>
              </a:spcAft>
              <a:buClr>
                <a:schemeClr val="tx2"/>
              </a:buClr>
              <a:buSzPct val="100000"/>
              <a:buFont typeface="Wingdings" panose="05000000000000000000" pitchFamily="2" charset="2"/>
              <a:buChar char="§"/>
              <a:defRPr sz="3600" kern="1200">
                <a:solidFill>
                  <a:schemeClr val="tx1"/>
                </a:solidFill>
                <a:latin typeface="+mn-lt"/>
                <a:ea typeface="+mn-ea"/>
                <a:cs typeface="+mn-cs"/>
              </a:defRPr>
            </a:lvl1pPr>
            <a:lvl2pPr marL="792220" indent="-230004" algn="l" defTabSz="1360886" rtl="0" eaLnBrk="1" latinLnBrk="0" hangingPunct="1">
              <a:lnSpc>
                <a:spcPct val="100000"/>
              </a:lnSpc>
              <a:spcBef>
                <a:spcPts val="600"/>
              </a:spcBef>
              <a:spcAft>
                <a:spcPts val="600"/>
              </a:spcAft>
              <a:buFont typeface="Arial" panose="020B0604020202020204" pitchFamily="34" charset="0"/>
              <a:buChar char="•"/>
              <a:defRPr sz="2900" kern="1200">
                <a:solidFill>
                  <a:schemeClr val="tx1"/>
                </a:solidFill>
                <a:latin typeface="+mn-lt"/>
                <a:ea typeface="+mn-ea"/>
                <a:cs typeface="+mn-cs"/>
              </a:defRPr>
            </a:lvl2pPr>
            <a:lvl3pPr marL="1195508" indent="-173181" algn="l" defTabSz="1360886" rtl="0" eaLnBrk="1" latinLnBrk="0" hangingPunct="1">
              <a:lnSpc>
                <a:spcPct val="100000"/>
              </a:lnSpc>
              <a:spcBef>
                <a:spcPts val="750"/>
              </a:spcBef>
              <a:buFont typeface="Arial" panose="020B0604020202020204" pitchFamily="34" charset="0"/>
              <a:buChar char="•"/>
              <a:defRPr sz="2300" kern="1200">
                <a:solidFill>
                  <a:schemeClr val="tx1"/>
                </a:solidFill>
                <a:latin typeface="+mn-lt"/>
                <a:ea typeface="+mn-ea"/>
                <a:cs typeface="+mn-cs"/>
              </a:defRPr>
            </a:lvl3pPr>
            <a:lvl4pPr marL="1641248"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2044484"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42325"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22749"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03190"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783618"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60886" rtl="0" eaLnBrk="1" fontAlgn="auto" latinLnBrk="0" hangingPunct="1">
              <a:lnSpc>
                <a:spcPct val="100000"/>
              </a:lnSpc>
              <a:spcBef>
                <a:spcPts val="1200"/>
              </a:spcBef>
              <a:spcAft>
                <a:spcPts val="600"/>
              </a:spcAft>
              <a:buClr>
                <a:srgbClr val="44546A"/>
              </a:buClr>
              <a:buSzPct val="100000"/>
              <a:buFont typeface="Wingdings" panose="05000000000000000000" pitchFamily="2" charset="2"/>
              <a:buNone/>
              <a:tabLst/>
              <a:defRPr/>
            </a:pPr>
            <a:endParaRPr kumimoji="0" lang="en-CA" sz="24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endParaRPr>
          </a:p>
        </p:txBody>
      </p:sp>
      <p:grpSp>
        <p:nvGrpSpPr>
          <p:cNvPr id="28" name="Group 27" hidden="1"/>
          <p:cNvGrpSpPr/>
          <p:nvPr/>
        </p:nvGrpSpPr>
        <p:grpSpPr>
          <a:xfrm>
            <a:off x="-142051" y="1007269"/>
            <a:ext cx="11248112" cy="5978351"/>
            <a:chOff x="-213076" y="1510900"/>
            <a:chExt cx="16872166" cy="8967527"/>
          </a:xfrm>
        </p:grpSpPr>
        <p:grpSp>
          <p:nvGrpSpPr>
            <p:cNvPr id="29" name="Group 28"/>
            <p:cNvGrpSpPr/>
            <p:nvPr/>
          </p:nvGrpSpPr>
          <p:grpSpPr>
            <a:xfrm>
              <a:off x="-213076" y="2784143"/>
              <a:ext cx="16872166" cy="7694284"/>
              <a:chOff x="-213076" y="2784143"/>
              <a:chExt cx="16872166" cy="7694284"/>
            </a:xfrm>
          </p:grpSpPr>
          <p:sp>
            <p:nvSpPr>
              <p:cNvPr id="31" name="Rectangle 30"/>
              <p:cNvSpPr/>
              <p:nvPr/>
            </p:nvSpPr>
            <p:spPr>
              <a:xfrm>
                <a:off x="-213076" y="8314888"/>
                <a:ext cx="1119674" cy="216353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659966" y="2784143"/>
                <a:ext cx="1119674" cy="48977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15539416" y="2964938"/>
                <a:ext cx="1119674" cy="471699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2915581" y="1510900"/>
              <a:ext cx="6139213" cy="18466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809140" y="45120"/>
            <a:ext cx="10515600" cy="1325563"/>
          </a:xfrm>
        </p:spPr>
        <p:txBody>
          <a:bodyPr>
            <a:noAutofit/>
          </a:bodyPr>
          <a:lstStyle/>
          <a:p>
            <a:r>
              <a:rPr lang="en-US" dirty="0"/>
              <a:t>EMPA-REG OUTCOME</a:t>
            </a:r>
            <a:br>
              <a:rPr lang="en-US" sz="2800" dirty="0"/>
            </a:br>
            <a:r>
              <a:rPr lang="en-US" sz="2800" dirty="0"/>
              <a:t>Primary Outcome: CV Death, Non-fatal MI or Non-fatal Stroke</a:t>
            </a:r>
          </a:p>
        </p:txBody>
      </p:sp>
      <p:sp>
        <p:nvSpPr>
          <p:cNvPr id="21" name="TextBox 20"/>
          <p:cNvSpPr txBox="1"/>
          <p:nvPr/>
        </p:nvSpPr>
        <p:spPr>
          <a:xfrm>
            <a:off x="814388" y="1326524"/>
            <a:ext cx="10422177" cy="553626"/>
          </a:xfrm>
          <a:prstGeom prst="rect">
            <a:avLst/>
          </a:prstGeom>
          <a:noFill/>
        </p:spPr>
        <p:txBody>
          <a:bodyPr wrap="squar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EMPA-REG OUTCOME included adult patients (</a:t>
            </a:r>
            <a:r>
              <a:rPr kumimoji="0" lang="en-CA" sz="1600" b="1" i="0" u="sng" strike="noStrike" kern="1200" cap="none" spc="0" normalizeH="0" baseline="0" noProof="0">
                <a:ln>
                  <a:noFill/>
                </a:ln>
                <a:solidFill>
                  <a:srgbClr val="672D7A"/>
                </a:solidFill>
                <a:effectLst/>
                <a:uLnTx/>
                <a:uFillTx/>
                <a:latin typeface="Arial" charset="0"/>
                <a:ea typeface="Arial" charset="0"/>
                <a:cs typeface="Arial" charset="0"/>
              </a:rPr>
              <a:t>&gt;</a:t>
            </a:r>
            <a:r>
              <a:rPr kumimoji="0" lang="en-CA" sz="1600" b="1" i="0" u="none" strike="noStrike" kern="1200" cap="none" spc="0" normalizeH="0" baseline="0" noProof="0">
                <a:ln>
                  <a:noFill/>
                </a:ln>
                <a:solidFill>
                  <a:srgbClr val="672D7A"/>
                </a:solidFill>
                <a:effectLst/>
                <a:uLnTx/>
                <a:uFillTx/>
                <a:latin typeface="Arial" charset="0"/>
                <a:ea typeface="Arial" charset="0"/>
                <a:cs typeface="Arial" charset="0"/>
              </a:rPr>
              <a:t>18 years) with type 2 diabetes and established CVD who were receiving standard of care therapy for diabetes  </a:t>
            </a:r>
          </a:p>
        </p:txBody>
      </p:sp>
      <p:graphicFrame>
        <p:nvGraphicFramePr>
          <p:cNvPr id="48" name="Chart 47"/>
          <p:cNvGraphicFramePr/>
          <p:nvPr/>
        </p:nvGraphicFramePr>
        <p:xfrm>
          <a:off x="1542800" y="1537179"/>
          <a:ext cx="8636000" cy="4543773"/>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rot="16200000">
            <a:off x="685911" y="3364506"/>
            <a:ext cx="2481990" cy="338183"/>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Arial" charset="0"/>
                <a:cs typeface="Arial" charset="0"/>
              </a:rPr>
              <a:t>Patients with event (%)</a:t>
            </a:r>
            <a:endParaRPr kumimoji="0" lang="en-CA"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1" name="TextBox 50"/>
          <p:cNvSpPr txBox="1"/>
          <p:nvPr/>
        </p:nvSpPr>
        <p:spPr>
          <a:xfrm>
            <a:off x="2671021" y="5340500"/>
            <a:ext cx="7045966" cy="307405"/>
          </a:xfrm>
          <a:prstGeom prst="rect">
            <a:avLst/>
          </a:prstGeom>
          <a:noFill/>
        </p:spPr>
        <p:txBody>
          <a:bodyPr wrap="square" lIns="60593" tIns="30296" rIns="60593" bIns="30296"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Arial" charset="0"/>
                <a:cs typeface="Arial" charset="0"/>
              </a:rPr>
              <a:t>Months</a:t>
            </a:r>
            <a:endParaRPr kumimoji="0" lang="en-CA" sz="1600" b="1"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4" name="TextBox 53"/>
          <p:cNvSpPr txBox="1"/>
          <p:nvPr/>
        </p:nvSpPr>
        <p:spPr>
          <a:xfrm>
            <a:off x="9717038" y="2436915"/>
            <a:ext cx="1050509"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rPr>
              <a:t>Placebo</a:t>
            </a:r>
            <a:endParaRPr kumimoji="0" lang="en-CA" sz="2000" b="0" i="0" u="none" strike="noStrike" kern="1200" cap="none" spc="0" normalizeH="0" baseline="0" noProof="0">
              <a:ln>
                <a:noFill/>
              </a:ln>
              <a:solidFill>
                <a:prstClr val="black">
                  <a:lumMod val="65000"/>
                  <a:lumOff val="35000"/>
                </a:prstClr>
              </a:solidFill>
              <a:effectLst/>
              <a:uLnTx/>
              <a:uFillTx/>
              <a:latin typeface="Arial" charset="0"/>
              <a:ea typeface="Arial" charset="0"/>
              <a:cs typeface="Arial" charset="0"/>
            </a:endParaRPr>
          </a:p>
        </p:txBody>
      </p:sp>
      <p:sp>
        <p:nvSpPr>
          <p:cNvPr id="55" name="TextBox 54"/>
          <p:cNvSpPr txBox="1"/>
          <p:nvPr/>
        </p:nvSpPr>
        <p:spPr>
          <a:xfrm>
            <a:off x="9717038" y="2902017"/>
            <a:ext cx="1650032"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Arial" charset="0"/>
                <a:ea typeface="Arial" charset="0"/>
                <a:cs typeface="Arial" charset="0"/>
              </a:rPr>
              <a:t>Empagliflozin</a:t>
            </a:r>
            <a:endParaRPr kumimoji="0" lang="en-CA" sz="2000" b="0" i="0" u="none" strike="noStrike" kern="1200" cap="none" spc="0" normalizeH="0" baseline="0" noProof="0">
              <a:ln>
                <a:noFill/>
              </a:ln>
              <a:solidFill>
                <a:srgbClr val="C00000"/>
              </a:solidFill>
              <a:effectLst/>
              <a:uLnTx/>
              <a:uFillTx/>
              <a:latin typeface="Arial" charset="0"/>
              <a:ea typeface="Arial" charset="0"/>
              <a:cs typeface="Arial" charset="0"/>
            </a:endParaRPr>
          </a:p>
        </p:txBody>
      </p:sp>
      <p:grpSp>
        <p:nvGrpSpPr>
          <p:cNvPr id="56" name="Group 55"/>
          <p:cNvGrpSpPr/>
          <p:nvPr/>
        </p:nvGrpSpPr>
        <p:grpSpPr>
          <a:xfrm>
            <a:off x="888941" y="5488655"/>
            <a:ext cx="9033118" cy="716762"/>
            <a:chOff x="876180" y="5538565"/>
            <a:chExt cx="9033118" cy="716761"/>
          </a:xfrm>
        </p:grpSpPr>
        <p:sp>
          <p:nvSpPr>
            <p:cNvPr id="57" name="TextBox 56"/>
            <p:cNvSpPr txBox="1"/>
            <p:nvPr/>
          </p:nvSpPr>
          <p:spPr>
            <a:xfrm>
              <a:off x="876180" y="5538565"/>
              <a:ext cx="1374095" cy="707693"/>
            </a:xfrm>
            <a:prstGeom prst="rect">
              <a:avLst/>
            </a:prstGeom>
            <a:noFill/>
          </p:spPr>
          <p:txBody>
            <a:bodyPr wrap="none"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72D7A"/>
                  </a:solidFill>
                  <a:effectLst/>
                  <a:uLnTx/>
                  <a:uFillTx/>
                  <a:latin typeface="Arial" charset="0"/>
                  <a:ea typeface="Arial" charset="0"/>
                  <a:cs typeface="Arial" charset="0"/>
                </a:rPr>
                <a:t>No. of patients</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Empagliflozin</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Placebo</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8" name="TextBox 57"/>
            <p:cNvSpPr txBox="1"/>
            <p:nvPr/>
          </p:nvSpPr>
          <p:spPr>
            <a:xfrm>
              <a:off x="234474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4687</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2333</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59" name="TextBox 58"/>
            <p:cNvSpPr txBox="1"/>
            <p:nvPr/>
          </p:nvSpPr>
          <p:spPr>
            <a:xfrm>
              <a:off x="32309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4580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2256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0" name="TextBox 59"/>
            <p:cNvSpPr txBox="1"/>
            <p:nvPr/>
          </p:nvSpPr>
          <p:spPr>
            <a:xfrm>
              <a:off x="412628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4455</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2194</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1" name="TextBox 60"/>
            <p:cNvSpPr txBox="1"/>
            <p:nvPr/>
          </p:nvSpPr>
          <p:spPr>
            <a:xfrm>
              <a:off x="49835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4328</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2112</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2" name="TextBox 61"/>
            <p:cNvSpPr txBox="1"/>
            <p:nvPr/>
          </p:nvSpPr>
          <p:spPr>
            <a:xfrm>
              <a:off x="5888412"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3851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1875</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3" name="TextBox 62"/>
            <p:cNvSpPr txBox="1"/>
            <p:nvPr/>
          </p:nvSpPr>
          <p:spPr>
            <a:xfrm>
              <a:off x="67742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2821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1380</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4" name="TextBox 63"/>
            <p:cNvSpPr txBox="1"/>
            <p:nvPr/>
          </p:nvSpPr>
          <p:spPr>
            <a:xfrm>
              <a:off x="7660063"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2359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1161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5" name="TextBox 64"/>
            <p:cNvSpPr txBox="1"/>
            <p:nvPr/>
          </p:nvSpPr>
          <p:spPr>
            <a:xfrm>
              <a:off x="84887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1534</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741</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6" name="TextBox 65"/>
            <p:cNvSpPr txBox="1"/>
            <p:nvPr/>
          </p:nvSpPr>
          <p:spPr>
            <a:xfrm>
              <a:off x="9440900" y="5752754"/>
              <a:ext cx="468398"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370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72D7A"/>
                  </a:solidFill>
                  <a:effectLst/>
                  <a:uLnTx/>
                  <a:uFillTx/>
                  <a:latin typeface="Arial" charset="0"/>
                  <a:ea typeface="Arial" charset="0"/>
                  <a:cs typeface="Arial" charset="0"/>
                </a:rPr>
                <a:t>166</a:t>
              </a:r>
              <a:endParaRPr kumimoji="0" lang="en-CA" sz="13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49" name="Rectangle 48"/>
          <p:cNvSpPr/>
          <p:nvPr/>
        </p:nvSpPr>
        <p:spPr>
          <a:xfrm>
            <a:off x="3277413" y="2054805"/>
            <a:ext cx="3491708" cy="1589551"/>
          </a:xfrm>
          <a:prstGeom prst="rect">
            <a:avLst/>
          </a:prstGeom>
        </p:spPr>
        <p:txBody>
          <a:bodyPr wrap="square" lIns="60593" tIns="30296" rIns="60593" bIns="30296">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C00000"/>
                </a:solidFill>
                <a:effectLst/>
                <a:uLnTx/>
                <a:uFillTx/>
                <a:latin typeface="Arial" charset="0"/>
                <a:ea typeface="Arial" charset="0"/>
                <a:cs typeface="Arial" charset="0"/>
              </a:rPr>
              <a:t>Empagliflozin (pooled)</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a:ln>
                  <a:noFill/>
                </a:ln>
                <a:solidFill>
                  <a:srgbClr val="672D7A"/>
                </a:solidFill>
                <a:effectLst/>
                <a:uLnTx/>
                <a:uFillTx/>
                <a:latin typeface="Arial" charset="0"/>
                <a:ea typeface="Arial" charset="0"/>
                <a:cs typeface="Arial" charset="0"/>
              </a:rPr>
              <a:t>HR 0.86</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672D7A"/>
                </a:solidFill>
                <a:effectLst/>
                <a:uLnTx/>
                <a:uFillTx/>
                <a:latin typeface="Arial" charset="0"/>
                <a:ea typeface="Arial" charset="0"/>
                <a:cs typeface="Arial" charset="0"/>
              </a:rPr>
              <a:t>(95.02% CI 0.74, 0.99)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=0.04* for superiority</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CA"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CA" sz="1533" b="0" i="0" u="none" strike="noStrike" kern="1200" cap="none" spc="0" normalizeH="0" baseline="0" noProof="0">
                <a:ln>
                  <a:noFill/>
                </a:ln>
                <a:solidFill>
                  <a:srgbClr val="672D7A"/>
                </a:solidFill>
                <a:effectLst/>
                <a:uLnTx/>
                <a:uFillTx/>
                <a:latin typeface="Arial" charset="0"/>
                <a:ea typeface="Arial" charset="0"/>
                <a:cs typeface="Arial" charset="0"/>
              </a:rPr>
              <a:t>&lt;0.001 for noninferiority</a:t>
            </a:r>
            <a:r>
              <a:rPr kumimoji="0" lang="en-CA" sz="2000" b="0" i="0" u="none" strike="noStrike" kern="1200" cap="none" spc="0" normalizeH="0" baseline="0" noProof="0">
                <a:ln>
                  <a:noFill/>
                </a:ln>
                <a:solidFill>
                  <a:srgbClr val="672D7A"/>
                </a:solidFill>
                <a:effectLst/>
                <a:uLnTx/>
                <a:uFillTx/>
                <a:latin typeface="Arial" charset="0"/>
                <a:ea typeface="Arial" charset="0"/>
                <a:cs typeface="Arial" charset="0"/>
              </a:rPr>
              <a:t> </a:t>
            </a:r>
            <a:endParaRPr kumimoji="0" lang="en-GB" sz="2000"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nvGrpSpPr>
          <p:cNvPr id="3" name="Group 2"/>
          <p:cNvGrpSpPr/>
          <p:nvPr/>
        </p:nvGrpSpPr>
        <p:grpSpPr>
          <a:xfrm>
            <a:off x="6334913" y="3584054"/>
            <a:ext cx="5621888" cy="1489843"/>
            <a:chOff x="9474169" y="5471925"/>
            <a:chExt cx="8432831" cy="2234761"/>
          </a:xfrm>
        </p:grpSpPr>
        <p:sp>
          <p:nvSpPr>
            <p:cNvPr id="67" name="Rectangle 66"/>
            <p:cNvSpPr/>
            <p:nvPr/>
          </p:nvSpPr>
          <p:spPr>
            <a:xfrm>
              <a:off x="9481495" y="6460480"/>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25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0.86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0.73, 1.02),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=0.09</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sp>
          <p:nvSpPr>
            <p:cNvPr id="68" name="Rectangle 67"/>
            <p:cNvSpPr/>
            <p:nvPr/>
          </p:nvSpPr>
          <p:spPr>
            <a:xfrm>
              <a:off x="9474169" y="5471925"/>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Empagliflozin 10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a:ln>
                    <a:noFill/>
                  </a:ln>
                  <a:solidFill>
                    <a:srgbClr val="672D7A"/>
                  </a:solidFill>
                  <a:effectLst/>
                  <a:uLnTx/>
                  <a:uFillTx/>
                  <a:latin typeface="Arial" charset="0"/>
                  <a:ea typeface="Arial" charset="0"/>
                  <a:cs typeface="Arial" charset="0"/>
                </a:rPr>
                <a:t>HR 0.85 </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(95% CI 0.72, 1.01), </a:t>
              </a:r>
              <a:r>
                <a:rPr kumimoji="0" lang="en-GB" sz="1533" b="0" i="1" u="none" strike="noStrike" kern="1200" cap="none" spc="0" normalizeH="0" baseline="0" noProof="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rPr>
                <a:t>=0.07</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a:ln>
                  <a:noFill/>
                </a:ln>
                <a:solidFill>
                  <a:srgbClr val="672D7A"/>
                </a:solidFill>
                <a:effectLst/>
                <a:uLnTx/>
                <a:uFillTx/>
                <a:latin typeface="Arial" charset="0"/>
                <a:ea typeface="Arial" charset="0"/>
                <a:cs typeface="Arial" charset="0"/>
              </a:endParaRPr>
            </a:p>
          </p:txBody>
        </p:sp>
      </p:grpSp>
      <p:sp>
        <p:nvSpPr>
          <p:cNvPr id="6" name="Slide Number Placeholder 5"/>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195B9F3-5000-F544-B37B-1257912A0F49}" type="slidenum">
              <a:rPr kumimoji="0" lang="en-US" sz="1000" b="0" i="0" u="none" strike="noStrike" kern="1200" cap="none" spc="0" normalizeH="0" baseline="0" noProof="0" smtClean="0">
                <a:ln>
                  <a:noFill/>
                </a:ln>
                <a:solidFill>
                  <a:srgbClr val="672D7A"/>
                </a:solidFill>
                <a:effectLst/>
                <a:uLnTx/>
                <a:uFillTx/>
                <a:latin typeface="Arial" charset="0"/>
                <a:ea typeface="+mn-ea"/>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672D7A"/>
              </a:solidFill>
              <a:effectLst/>
              <a:uLnTx/>
              <a:uFillTx/>
              <a:latin typeface="Arial" charset="0"/>
              <a:ea typeface="+mn-ea"/>
              <a:cs typeface="Arial" charset="0"/>
            </a:endParaRPr>
          </a:p>
        </p:txBody>
      </p:sp>
      <p:sp>
        <p:nvSpPr>
          <p:cNvPr id="37" name="Footer Placeholder 9"/>
          <p:cNvSpPr txBox="1">
            <a:spLocks/>
          </p:cNvSpPr>
          <p:nvPr/>
        </p:nvSpPr>
        <p:spPr>
          <a:xfrm>
            <a:off x="814388" y="6113741"/>
            <a:ext cx="10422177" cy="707886"/>
          </a:xfrm>
          <a:prstGeom prst="rect">
            <a:avLst/>
          </a:prstGeom>
        </p:spPr>
        <p:txBody>
          <a:bodyPr wrap="square" lIns="36000" tIns="36000" rIns="36000" bIns="36000" anchor="b">
            <a:noAutofit/>
          </a:bodyPr>
          <a:lstStyle>
            <a:defPPr>
              <a:defRPr lang="en-US"/>
            </a:defPPr>
            <a:lvl1pPr marL="0" algn="l" defTabSz="906873" rtl="0" eaLnBrk="1" latinLnBrk="0" hangingPunct="1">
              <a:defRPr sz="1800" kern="1200">
                <a:solidFill>
                  <a:schemeClr val="tx1"/>
                </a:solidFill>
                <a:latin typeface="+mn-lt"/>
                <a:ea typeface="+mn-ea"/>
                <a:cs typeface="+mn-cs"/>
              </a:defRPr>
            </a:lvl1pPr>
            <a:lvl2pPr marL="453429" algn="l" defTabSz="906873" rtl="0" eaLnBrk="1" latinLnBrk="0" hangingPunct="1">
              <a:defRPr sz="1800" kern="1200">
                <a:solidFill>
                  <a:schemeClr val="tx1"/>
                </a:solidFill>
                <a:latin typeface="+mn-lt"/>
                <a:ea typeface="+mn-ea"/>
                <a:cs typeface="+mn-cs"/>
              </a:defRPr>
            </a:lvl2pPr>
            <a:lvl3pPr marL="906873" algn="l" defTabSz="906873" rtl="0" eaLnBrk="1" latinLnBrk="0" hangingPunct="1">
              <a:defRPr sz="1800" kern="1200">
                <a:solidFill>
                  <a:schemeClr val="tx1"/>
                </a:solidFill>
                <a:latin typeface="+mn-lt"/>
                <a:ea typeface="+mn-ea"/>
                <a:cs typeface="+mn-cs"/>
              </a:defRPr>
            </a:lvl3pPr>
            <a:lvl4pPr marL="1360314" algn="l" defTabSz="906873" rtl="0" eaLnBrk="1" latinLnBrk="0" hangingPunct="1">
              <a:defRPr sz="1800" kern="1200">
                <a:solidFill>
                  <a:schemeClr val="tx1"/>
                </a:solidFill>
                <a:latin typeface="+mn-lt"/>
                <a:ea typeface="+mn-ea"/>
                <a:cs typeface="+mn-cs"/>
              </a:defRPr>
            </a:lvl4pPr>
            <a:lvl5pPr marL="1813727" algn="l" defTabSz="906873" rtl="0" eaLnBrk="1" latinLnBrk="0" hangingPunct="1">
              <a:defRPr sz="1800" kern="1200">
                <a:solidFill>
                  <a:schemeClr val="tx1"/>
                </a:solidFill>
                <a:latin typeface="+mn-lt"/>
                <a:ea typeface="+mn-ea"/>
                <a:cs typeface="+mn-cs"/>
              </a:defRPr>
            </a:lvl5pPr>
            <a:lvl6pPr marL="2267128" algn="l" defTabSz="906873" rtl="0" eaLnBrk="1" latinLnBrk="0" hangingPunct="1">
              <a:defRPr sz="1800" kern="1200">
                <a:solidFill>
                  <a:schemeClr val="tx1"/>
                </a:solidFill>
                <a:latin typeface="+mn-lt"/>
                <a:ea typeface="+mn-ea"/>
                <a:cs typeface="+mn-cs"/>
              </a:defRPr>
            </a:lvl6pPr>
            <a:lvl7pPr marL="2720505" algn="l" defTabSz="906873" rtl="0" eaLnBrk="1" latinLnBrk="0" hangingPunct="1">
              <a:defRPr sz="1800" kern="1200">
                <a:solidFill>
                  <a:schemeClr val="tx1"/>
                </a:solidFill>
                <a:latin typeface="+mn-lt"/>
                <a:ea typeface="+mn-ea"/>
                <a:cs typeface="+mn-cs"/>
              </a:defRPr>
            </a:lvl7pPr>
            <a:lvl8pPr marL="3174000" algn="l" defTabSz="906873" rtl="0" eaLnBrk="1" latinLnBrk="0" hangingPunct="1">
              <a:defRPr sz="1800" kern="1200">
                <a:solidFill>
                  <a:schemeClr val="tx1"/>
                </a:solidFill>
                <a:latin typeface="+mn-lt"/>
                <a:ea typeface="+mn-ea"/>
                <a:cs typeface="+mn-cs"/>
              </a:defRPr>
            </a:lvl8pPr>
            <a:lvl9pPr marL="3627389" algn="l" defTabSz="906873" rtl="0" eaLnBrk="1" latinLnBrk="0" hangingPunct="1">
              <a:defRPr sz="1800" kern="1200">
                <a:solidFill>
                  <a:schemeClr val="tx1"/>
                </a:solidFill>
                <a:latin typeface="+mn-lt"/>
                <a:ea typeface="+mn-ea"/>
                <a:cs typeface="+mn-cs"/>
              </a:defRPr>
            </a:lvl9pPr>
          </a:lstStyle>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Cumulative incidence function. MACE: major adverse cardiovascular event; HR: hazard ratio; MI: myocardial infarction;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SGLT2: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sodium glucose cotransporter 2</a:t>
            </a:r>
            <a:b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br>
            <a:r>
              <a:rPr kumimoji="0" lang="en-GB" sz="1000" b="0" i="0" u="none" strike="noStrike" kern="1200" cap="none" spc="0" normalizeH="0" baseline="0" noProof="0">
                <a:ln>
                  <a:noFill/>
                </a:ln>
                <a:solidFill>
                  <a:srgbClr val="672D7A"/>
                </a:solidFill>
                <a:effectLst/>
                <a:uLnTx/>
                <a:uFillTx/>
                <a:latin typeface="Arial" charset="0"/>
                <a:ea typeface="Arial" charset="0"/>
                <a:cs typeface="Arial" charset="0"/>
              </a:rPr>
              <a:t>*T</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wo-sided tests for superiority were conducted (statistical significance was indicated if p≤0.0498)</a:t>
            </a:r>
          </a:p>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672D7A"/>
                </a:solidFill>
                <a:effectLst/>
                <a:uLnTx/>
                <a:uFillTx/>
                <a:latin typeface="Arial" charset="0"/>
                <a:ea typeface="Arial" charset="0"/>
                <a:cs typeface="Arial" charset="0"/>
              </a:rPr>
              <a:t>Note: Empagliflozin is an SGLT2 inhibitor.</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  </a:t>
            </a:r>
            <a:r>
              <a:rPr kumimoji="0" lang="en-US" sz="1000" b="0" i="0" u="none" strike="noStrike" kern="1200" cap="none" spc="0" normalizeH="0" baseline="0" noProof="0">
                <a:ln>
                  <a:noFill/>
                </a:ln>
                <a:solidFill>
                  <a:srgbClr val="672D7A"/>
                </a:solidFill>
                <a:effectLst/>
                <a:uLnTx/>
                <a:uFillTx/>
                <a:latin typeface="Arial" charset="0"/>
                <a:ea typeface="Arial" charset="0"/>
                <a:cs typeface="Arial" charset="0"/>
              </a:rPr>
              <a:t>Data from: Zinman B, et al. </a:t>
            </a:r>
            <a:r>
              <a:rPr kumimoji="0" lang="en-US" sz="1000" b="0" i="1" u="none" strike="noStrike" kern="1200" cap="none" spc="0" normalizeH="0" baseline="0" noProof="0">
                <a:ln>
                  <a:noFill/>
                </a:ln>
                <a:solidFill>
                  <a:srgbClr val="672D7A"/>
                </a:solidFill>
                <a:effectLst/>
                <a:uLnTx/>
                <a:uFillTx/>
                <a:latin typeface="Arial" charset="0"/>
                <a:ea typeface="Arial" charset="0"/>
                <a:cs typeface="Arial" charset="0"/>
              </a:rPr>
              <a:t>N Engl J Med. </a:t>
            </a:r>
            <a:r>
              <a:rPr kumimoji="0" lang="en-CA" sz="1000" b="0" i="0" u="none" strike="noStrike" kern="1200" cap="none" spc="0" normalizeH="0" baseline="0" noProof="0">
                <a:ln>
                  <a:noFill/>
                </a:ln>
                <a:solidFill>
                  <a:srgbClr val="672D7A"/>
                </a:solidFill>
                <a:effectLst/>
                <a:uLnTx/>
                <a:uFillTx/>
                <a:latin typeface="Arial" charset="0"/>
                <a:ea typeface="Arial" charset="0"/>
                <a:cs typeface="Arial" charset="0"/>
              </a:rPr>
              <a:t>2015; 373:2117-2128.</a:t>
            </a:r>
          </a:p>
        </p:txBody>
      </p:sp>
      <p:pic>
        <p:nvPicPr>
          <p:cNvPr id="17" name="Picture 16"/>
          <p:cNvPicPr>
            <a:picLocks noChangeAspect="1"/>
          </p:cNvPicPr>
          <p:nvPr/>
        </p:nvPicPr>
        <p:blipFill>
          <a:blip r:embed="rId4"/>
          <a:stretch>
            <a:fillRect/>
          </a:stretch>
        </p:blipFill>
        <p:spPr>
          <a:xfrm>
            <a:off x="3024610" y="2670717"/>
            <a:ext cx="6680200" cy="2197100"/>
          </a:xfrm>
          <a:prstGeom prst="rect">
            <a:avLst/>
          </a:prstGeom>
        </p:spPr>
      </p:pic>
      <p:pic>
        <p:nvPicPr>
          <p:cNvPr id="18" name="Picture 17"/>
          <p:cNvPicPr>
            <a:picLocks noChangeAspect="1"/>
          </p:cNvPicPr>
          <p:nvPr/>
        </p:nvPicPr>
        <p:blipFill>
          <a:blip r:embed="rId5"/>
          <a:stretch>
            <a:fillRect/>
          </a:stretch>
        </p:blipFill>
        <p:spPr>
          <a:xfrm>
            <a:off x="2707633" y="3114321"/>
            <a:ext cx="6985000" cy="1854200"/>
          </a:xfrm>
          <a:prstGeom prst="rect">
            <a:avLst/>
          </a:prstGeom>
        </p:spPr>
      </p:pic>
    </p:spTree>
    <p:extLst>
      <p:ext uri="{BB962C8B-B14F-4D97-AF65-F5344CB8AC3E}">
        <p14:creationId xmlns:p14="http://schemas.microsoft.com/office/powerpoint/2010/main" val="1040240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382B-027A-D066-9497-2FE34ED74E65}"/>
              </a:ext>
            </a:extLst>
          </p:cNvPr>
          <p:cNvSpPr>
            <a:spLocks noGrp="1"/>
          </p:cNvSpPr>
          <p:nvPr>
            <p:ph type="title"/>
          </p:nvPr>
        </p:nvSpPr>
        <p:spPr/>
        <p:txBody>
          <a:bodyPr>
            <a:noAutofit/>
          </a:bodyPr>
          <a:lstStyle/>
          <a:p>
            <a:r>
              <a:rPr lang="en-CA" sz="3200" dirty="0"/>
              <a:t>Composite of doubling of serum creatinine, Dialysis, or death due to RD in patients with </a:t>
            </a:r>
            <a:r>
              <a:rPr lang="en-CA" sz="3200" dirty="0" err="1"/>
              <a:t>uACR</a:t>
            </a:r>
            <a:r>
              <a:rPr lang="en-CA" sz="3200" dirty="0"/>
              <a:t> &gt; 33 at baseline</a:t>
            </a:r>
          </a:p>
        </p:txBody>
      </p:sp>
      <p:pic>
        <p:nvPicPr>
          <p:cNvPr id="5" name="Content Placeholder 4">
            <a:extLst>
              <a:ext uri="{FF2B5EF4-FFF2-40B4-BE49-F238E27FC236}">
                <a16:creationId xmlns:a16="http://schemas.microsoft.com/office/drawing/2014/main" id="{86BB13A2-0D93-87F2-B78D-1A350384BBC9}"/>
              </a:ext>
            </a:extLst>
          </p:cNvPr>
          <p:cNvPicPr>
            <a:picLocks noGrp="1" noChangeAspect="1"/>
          </p:cNvPicPr>
          <p:nvPr>
            <p:ph idx="1"/>
          </p:nvPr>
        </p:nvPicPr>
        <p:blipFill>
          <a:blip r:embed="rId2"/>
          <a:stretch>
            <a:fillRect/>
          </a:stretch>
        </p:blipFill>
        <p:spPr>
          <a:xfrm>
            <a:off x="2547937" y="1958181"/>
            <a:ext cx="7096125" cy="4086225"/>
          </a:xfrm>
        </p:spPr>
      </p:pic>
    </p:spTree>
    <p:extLst>
      <p:ext uri="{BB962C8B-B14F-4D97-AF65-F5344CB8AC3E}">
        <p14:creationId xmlns:p14="http://schemas.microsoft.com/office/powerpoint/2010/main" val="153844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F02-5439-42F2-9676-A53C34753D4D}"/>
              </a:ext>
            </a:extLst>
          </p:cNvPr>
          <p:cNvSpPr>
            <a:spLocks noGrp="1"/>
          </p:cNvSpPr>
          <p:nvPr>
            <p:ph type="title"/>
          </p:nvPr>
        </p:nvSpPr>
        <p:spPr/>
        <p:txBody>
          <a:bodyPr/>
          <a:lstStyle/>
          <a:p>
            <a:r>
              <a:rPr lang="en-US"/>
              <a:t>In DAPA-CKD and CREDENCE, the risk </a:t>
            </a:r>
            <a:br>
              <a:rPr lang="en-US"/>
            </a:br>
            <a:r>
              <a:rPr lang="en-US"/>
              <a:t>of kidney composite outcomes was reduced</a:t>
            </a:r>
          </a:p>
        </p:txBody>
      </p:sp>
      <p:sp>
        <p:nvSpPr>
          <p:cNvPr id="10" name="Footer Placeholder 9">
            <a:extLst>
              <a:ext uri="{FF2B5EF4-FFF2-40B4-BE49-F238E27FC236}">
                <a16:creationId xmlns:a16="http://schemas.microsoft.com/office/drawing/2014/main" id="{CBDD6D70-F51E-46E6-861B-90BB1CB458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rgbClr val="000000"/>
                </a:solidFill>
                <a:effectLst/>
                <a:uLnTx/>
                <a:uFillTx/>
                <a:latin typeface="Arial "/>
                <a:ea typeface="+mn-ea"/>
                <a:cs typeface="+mn-cs"/>
              </a:rPr>
              <a:t>a</a:t>
            </a:r>
            <a:r>
              <a:rPr kumimoji="0" lang="en-US" sz="800" b="0" i="0" u="none" strike="noStrike" kern="1200" cap="none" spc="0" normalizeH="0" baseline="0" noProof="0">
                <a:ln>
                  <a:noFill/>
                </a:ln>
                <a:solidFill>
                  <a:srgbClr val="000000"/>
                </a:solidFill>
                <a:effectLst/>
                <a:uLnTx/>
                <a:uFillTx/>
                <a:latin typeface="Arial "/>
                <a:ea typeface="+mn-ea"/>
                <a:cs typeface="+mn-cs"/>
              </a:rPr>
              <a:t>Primary composite endpoint of ≥50% sustained decline in eGFR, reaching ESKD, and CV or kidney death. ESKD defined as the need for maintenance dialysis (peritoneal or hemodialysis) for at least 28 days and kidney transplantation or sustained eGFR &lt;15 mL/min/1.73 m</a:t>
            </a:r>
            <a:r>
              <a:rPr kumimoji="0" lang="en-US" sz="800" b="0" i="0" u="none" strike="noStrike" kern="1200" cap="none" spc="0" normalizeH="0" baseline="30000" noProof="0">
                <a:ln>
                  <a:noFill/>
                </a:ln>
                <a:solidFill>
                  <a:srgbClr val="000000"/>
                </a:solidFill>
                <a:effectLst/>
                <a:uLnTx/>
                <a:uFillTx/>
                <a:latin typeface="Arial "/>
                <a:ea typeface="+mn-ea"/>
                <a:cs typeface="+mn-cs"/>
              </a:rPr>
              <a:t>2</a:t>
            </a:r>
            <a:r>
              <a:rPr kumimoji="0" lang="en-US" sz="800" b="0" i="0" u="none" strike="noStrike" kern="1200" cap="none" spc="0" normalizeH="0" baseline="0" noProof="0">
                <a:ln>
                  <a:noFill/>
                </a:ln>
                <a:solidFill>
                  <a:srgbClr val="000000"/>
                </a:solidFill>
                <a:effectLst/>
                <a:uLnTx/>
                <a:uFillTx/>
                <a:latin typeface="Arial "/>
                <a:ea typeface="+mn-ea"/>
                <a:cs typeface="+mn-cs"/>
              </a:rPr>
              <a:t> for at least 28 days; </a:t>
            </a:r>
            <a:r>
              <a:rPr kumimoji="0" lang="en-US" sz="800" b="0" i="0" u="none" strike="noStrike" kern="1200" cap="none" spc="0" normalizeH="0" baseline="30000" noProof="0">
                <a:ln>
                  <a:noFill/>
                </a:ln>
                <a:solidFill>
                  <a:srgbClr val="000000"/>
                </a:solidFill>
                <a:effectLst/>
                <a:uLnTx/>
                <a:uFillTx/>
                <a:latin typeface="Arial "/>
                <a:ea typeface="+mn-ea"/>
                <a:cs typeface="+mn-cs"/>
              </a:rPr>
              <a:t>b</a:t>
            </a:r>
            <a:r>
              <a:rPr kumimoji="0" lang="en-GB" sz="800" b="0" i="0" u="none" strike="noStrike" kern="1200" cap="none" spc="0" normalizeH="0" baseline="0" noProof="0">
                <a:ln>
                  <a:noFill/>
                </a:ln>
                <a:solidFill>
                  <a:srgbClr val="000000"/>
                </a:solidFill>
                <a:effectLst/>
                <a:uLnTx/>
                <a:uFillTx/>
                <a:latin typeface="Arial "/>
                <a:ea typeface="+mn-ea"/>
                <a:cs typeface="+mn-cs"/>
              </a:rPr>
              <a:t>Primary endpoint </a:t>
            </a:r>
            <a:r>
              <a:rPr kumimoji="0" lang="en-US" sz="800" b="0" i="0" u="none" strike="noStrike" kern="1200" cap="none" spc="0" normalizeH="0" baseline="0" noProof="0">
                <a:ln>
                  <a:noFill/>
                </a:ln>
                <a:solidFill>
                  <a:srgbClr val="000000"/>
                </a:solidFill>
                <a:effectLst/>
                <a:uLnTx/>
                <a:uFillTx/>
                <a:latin typeface="Arial "/>
                <a:ea typeface="+mn-ea"/>
                <a:cs typeface="+mn-cs"/>
              </a:rPr>
              <a:t>end-stage kidney disease, doubling of the serum creatinine level, or kidney or cardiovascular death was significantly lower in the canagliflozin group than in the placebo group.</a:t>
            </a:r>
            <a:endParaRPr kumimoji="0" lang="en-GB" sz="800" b="0" i="0" u="none" strike="noStrike" kern="1200" cap="none" spc="0" normalizeH="0" baseline="0" noProof="0">
              <a:ln>
                <a:noFill/>
              </a:ln>
              <a:solidFill>
                <a:srgbClr val="000000"/>
              </a:solidFill>
              <a:effectLst/>
              <a:uLnTx/>
              <a:uFillTx/>
              <a:latin typeface="Arial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
                <a:ea typeface="+mn-ea"/>
                <a:cs typeface="+mn-cs"/>
              </a:rPr>
              <a:t>ARR, absolute risk reduction; CI, confidence interval; CKD, chronic kidney disease; eGFR, estimated glomerular filtration rate; ESKD, end-stage kidney disease; HR, hazard ratio; RRR, relative risk reduction; T2D, Type 2 diabetes</a:t>
            </a:r>
            <a:br>
              <a:rPr kumimoji="0" lang="en-GB" sz="800" b="0" i="0" u="none" strike="noStrike" kern="1200" cap="none" spc="0" normalizeH="0" baseline="0" noProof="0">
                <a:ln>
                  <a:noFill/>
                </a:ln>
                <a:solidFill>
                  <a:srgbClr val="000000"/>
                </a:solidFill>
                <a:effectLst/>
                <a:uLnTx/>
                <a:uFillTx/>
                <a:latin typeface="Arial "/>
                <a:ea typeface="+mn-ea"/>
                <a:cs typeface="+mn-cs"/>
              </a:rPr>
            </a:br>
            <a:r>
              <a:rPr kumimoji="0" lang="en-GB" sz="800" b="0" i="0" u="none" strike="noStrike" kern="1200" cap="none" spc="0" normalizeH="0" baseline="0" noProof="0">
                <a:ln>
                  <a:noFill/>
                </a:ln>
                <a:solidFill>
                  <a:srgbClr val="000000"/>
                </a:solidFill>
                <a:effectLst/>
                <a:uLnTx/>
                <a:uFillTx/>
                <a:latin typeface="Arial "/>
                <a:ea typeface="+mn-ea"/>
                <a:cs typeface="+mn-cs"/>
              </a:rPr>
              <a:t>1. </a:t>
            </a:r>
            <a:r>
              <a:rPr kumimoji="0" lang="en-US" sz="800" b="0" i="0" u="none" strike="noStrike" kern="1200" cap="none" spc="0" normalizeH="0" baseline="0" noProof="0" err="1">
                <a:ln>
                  <a:noFill/>
                </a:ln>
                <a:solidFill>
                  <a:srgbClr val="000000"/>
                </a:solidFill>
                <a:effectLst/>
                <a:uLnTx/>
                <a:uFillTx/>
                <a:latin typeface="Arial "/>
                <a:ea typeface="+mn-ea"/>
                <a:cs typeface="+mn-cs"/>
              </a:rPr>
              <a:t>Heerspink</a:t>
            </a:r>
            <a:r>
              <a:rPr kumimoji="0" lang="en-US" sz="800" b="0" i="0" u="none" strike="noStrike" kern="1200" cap="none" spc="0" normalizeH="0" baseline="0" noProof="0">
                <a:ln>
                  <a:noFill/>
                </a:ln>
                <a:solidFill>
                  <a:srgbClr val="000000"/>
                </a:solidFill>
                <a:effectLst/>
                <a:uLnTx/>
                <a:uFillTx/>
                <a:latin typeface="Arial "/>
                <a:ea typeface="+mn-ea"/>
                <a:cs typeface="+mn-cs"/>
              </a:rPr>
              <a:t> HJL, et al. </a:t>
            </a:r>
            <a:r>
              <a:rPr kumimoji="0" lang="en-US" sz="800" b="0" i="1" u="none" strike="noStrike" kern="1200" cap="none" spc="0" normalizeH="0" baseline="0" noProof="0">
                <a:ln>
                  <a:noFill/>
                </a:ln>
                <a:solidFill>
                  <a:srgbClr val="000000"/>
                </a:solidFill>
                <a:effectLst/>
                <a:uLnTx/>
                <a:uFillTx/>
                <a:latin typeface="Arial "/>
                <a:ea typeface="+mn-ea"/>
                <a:cs typeface="+mn-cs"/>
              </a:rPr>
              <a:t>N Engl J Med </a:t>
            </a:r>
            <a:r>
              <a:rPr kumimoji="0" lang="en-US" sz="800" b="0" i="0" u="none" strike="noStrike" kern="1200" cap="none" spc="0" normalizeH="0" baseline="0" noProof="0">
                <a:ln>
                  <a:noFill/>
                </a:ln>
                <a:solidFill>
                  <a:srgbClr val="000000"/>
                </a:solidFill>
                <a:effectLst/>
                <a:uLnTx/>
                <a:uFillTx/>
                <a:latin typeface="Arial "/>
                <a:ea typeface="+mn-ea"/>
                <a:cs typeface="+mn-cs"/>
              </a:rPr>
              <a:t>2020;383:1436–1446; 2. </a:t>
            </a:r>
            <a:r>
              <a:rPr kumimoji="0" lang="en-GB" sz="800" b="0" i="0" u="none" strike="noStrike" kern="1200" cap="none" spc="0" normalizeH="0" baseline="0" noProof="0" err="1">
                <a:ln>
                  <a:noFill/>
                </a:ln>
                <a:solidFill>
                  <a:srgbClr val="000000"/>
                </a:solidFill>
                <a:effectLst/>
                <a:uLnTx/>
                <a:uFillTx/>
                <a:latin typeface="Arial "/>
                <a:ea typeface="+mn-ea"/>
                <a:cs typeface="+mn-cs"/>
              </a:rPr>
              <a:t>Perkovic</a:t>
            </a:r>
            <a:r>
              <a:rPr kumimoji="0" lang="en-GB" sz="800" b="0" i="0" u="none" strike="noStrike" kern="1200" cap="none" spc="0" normalizeH="0" baseline="0" noProof="0">
                <a:ln>
                  <a:noFill/>
                </a:ln>
                <a:solidFill>
                  <a:srgbClr val="000000"/>
                </a:solidFill>
                <a:effectLst/>
                <a:uLnTx/>
                <a:uFillTx/>
                <a:latin typeface="Arial "/>
                <a:ea typeface="+mn-ea"/>
                <a:cs typeface="+mn-cs"/>
              </a:rPr>
              <a:t> V, et al. </a:t>
            </a:r>
            <a:r>
              <a:rPr kumimoji="0" lang="en-GB" sz="800" b="0" i="1" u="none" strike="noStrike" kern="1200" cap="none" spc="0" normalizeH="0" baseline="0" noProof="0">
                <a:ln>
                  <a:noFill/>
                </a:ln>
                <a:solidFill>
                  <a:srgbClr val="000000"/>
                </a:solidFill>
                <a:effectLst/>
                <a:uLnTx/>
                <a:uFillTx/>
                <a:latin typeface="Arial "/>
                <a:ea typeface="+mn-ea"/>
                <a:cs typeface="+mn-cs"/>
              </a:rPr>
              <a:t>N Engl J Med </a:t>
            </a:r>
            <a:r>
              <a:rPr kumimoji="0" lang="en-GB" sz="800" b="0" i="0" u="none" strike="noStrike" kern="1200" cap="none" spc="0" normalizeH="0" baseline="0" noProof="0">
                <a:ln>
                  <a:noFill/>
                </a:ln>
                <a:solidFill>
                  <a:srgbClr val="000000"/>
                </a:solidFill>
                <a:effectLst/>
                <a:uLnTx/>
                <a:uFillTx/>
                <a:latin typeface="Arial "/>
                <a:ea typeface="+mn-ea"/>
                <a:cs typeface="+mn-cs"/>
              </a:rPr>
              <a:t>2019;380:2295–2306.</a:t>
            </a:r>
            <a:endParaRPr kumimoji="0" lang="en-US" sz="800" b="0" i="0" u="none" strike="noStrike" kern="1200" cap="none" spc="0" normalizeH="0" baseline="0" noProof="0">
              <a:ln>
                <a:noFill/>
              </a:ln>
              <a:solidFill>
                <a:srgbClr val="000000"/>
              </a:solidFill>
              <a:effectLst/>
              <a:uLnTx/>
              <a:uFillTx/>
              <a:latin typeface="Arial "/>
              <a:ea typeface="+mn-ea"/>
              <a:cs typeface="+mn-cs"/>
            </a:endParaRPr>
          </a:p>
        </p:txBody>
      </p:sp>
      <p:grpSp>
        <p:nvGrpSpPr>
          <p:cNvPr id="171" name="Group 170">
            <a:extLst>
              <a:ext uri="{FF2B5EF4-FFF2-40B4-BE49-F238E27FC236}">
                <a16:creationId xmlns:a16="http://schemas.microsoft.com/office/drawing/2014/main" id="{BD29C2FA-413E-4DBD-8BD6-8DB17DD7A234}"/>
              </a:ext>
            </a:extLst>
          </p:cNvPr>
          <p:cNvGrpSpPr/>
          <p:nvPr/>
        </p:nvGrpSpPr>
        <p:grpSpPr>
          <a:xfrm>
            <a:off x="587348" y="2058999"/>
            <a:ext cx="5195545" cy="3264463"/>
            <a:chOff x="238449" y="2129393"/>
            <a:chExt cx="5952791" cy="2854683"/>
          </a:xfrm>
        </p:grpSpPr>
        <p:cxnSp>
          <p:nvCxnSpPr>
            <p:cNvPr id="172" name="Straight Connector 171">
              <a:extLst>
                <a:ext uri="{FF2B5EF4-FFF2-40B4-BE49-F238E27FC236}">
                  <a16:creationId xmlns:a16="http://schemas.microsoft.com/office/drawing/2014/main" id="{0C732A5E-41E4-4543-A776-21E5511DEB18}"/>
                </a:ext>
              </a:extLst>
            </p:cNvPr>
            <p:cNvCxnSpPr>
              <a:cxnSpLocks noChangeAspect="1"/>
            </p:cNvCxnSpPr>
            <p:nvPr/>
          </p:nvCxnSpPr>
          <p:spPr>
            <a:xfrm>
              <a:off x="765665" y="4564053"/>
              <a:ext cx="5394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A70D11C-E6F8-4DBD-9E51-AF7EF3961D23}"/>
                </a:ext>
              </a:extLst>
            </p:cNvPr>
            <p:cNvSpPr txBox="1">
              <a:spLocks noChangeAspect="1"/>
            </p:cNvSpPr>
            <p:nvPr/>
          </p:nvSpPr>
          <p:spPr>
            <a:xfrm>
              <a:off x="734057"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74" name="TextBox 173">
              <a:extLst>
                <a:ext uri="{FF2B5EF4-FFF2-40B4-BE49-F238E27FC236}">
                  <a16:creationId xmlns:a16="http://schemas.microsoft.com/office/drawing/2014/main" id="{5CB88B6F-D67F-4BBE-8A2B-AC7093907E94}"/>
                </a:ext>
              </a:extLst>
            </p:cNvPr>
            <p:cNvSpPr txBox="1">
              <a:spLocks noChangeAspect="1"/>
            </p:cNvSpPr>
            <p:nvPr/>
          </p:nvSpPr>
          <p:spPr>
            <a:xfrm>
              <a:off x="140215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75" name="TextBox 174">
              <a:extLst>
                <a:ext uri="{FF2B5EF4-FFF2-40B4-BE49-F238E27FC236}">
                  <a16:creationId xmlns:a16="http://schemas.microsoft.com/office/drawing/2014/main" id="{C3310807-076F-445C-8184-2E16FA94AF10}"/>
                </a:ext>
              </a:extLst>
            </p:cNvPr>
            <p:cNvSpPr txBox="1">
              <a:spLocks noChangeAspect="1"/>
            </p:cNvSpPr>
            <p:nvPr/>
          </p:nvSpPr>
          <p:spPr>
            <a:xfrm>
              <a:off x="2068488"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76" name="TextBox 175">
              <a:extLst>
                <a:ext uri="{FF2B5EF4-FFF2-40B4-BE49-F238E27FC236}">
                  <a16:creationId xmlns:a16="http://schemas.microsoft.com/office/drawing/2014/main" id="{718E5589-3384-4C0C-8204-B2650B04EE6A}"/>
                </a:ext>
              </a:extLst>
            </p:cNvPr>
            <p:cNvSpPr txBox="1">
              <a:spLocks noChangeAspect="1"/>
            </p:cNvSpPr>
            <p:nvPr/>
          </p:nvSpPr>
          <p:spPr>
            <a:xfrm>
              <a:off x="2734826"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77" name="TextBox 176">
              <a:extLst>
                <a:ext uri="{FF2B5EF4-FFF2-40B4-BE49-F238E27FC236}">
                  <a16:creationId xmlns:a16="http://schemas.microsoft.com/office/drawing/2014/main" id="{3157E538-B777-4049-88E4-C9C05CF959CB}"/>
                </a:ext>
              </a:extLst>
            </p:cNvPr>
            <p:cNvSpPr txBox="1">
              <a:spLocks noChangeAspect="1"/>
            </p:cNvSpPr>
            <p:nvPr/>
          </p:nvSpPr>
          <p:spPr>
            <a:xfrm>
              <a:off x="3401164"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78" name="TextBox 177">
              <a:extLst>
                <a:ext uri="{FF2B5EF4-FFF2-40B4-BE49-F238E27FC236}">
                  <a16:creationId xmlns:a16="http://schemas.microsoft.com/office/drawing/2014/main" id="{D8E744FC-9E65-426A-AF16-0992E4ACA229}"/>
                </a:ext>
              </a:extLst>
            </p:cNvPr>
            <p:cNvSpPr txBox="1">
              <a:spLocks noChangeAspect="1"/>
            </p:cNvSpPr>
            <p:nvPr/>
          </p:nvSpPr>
          <p:spPr>
            <a:xfrm>
              <a:off x="4067502"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79" name="TextBox 178">
              <a:extLst>
                <a:ext uri="{FF2B5EF4-FFF2-40B4-BE49-F238E27FC236}">
                  <a16:creationId xmlns:a16="http://schemas.microsoft.com/office/drawing/2014/main" id="{C0975F3D-58CA-4F2D-9640-B44B8026F978}"/>
                </a:ext>
              </a:extLst>
            </p:cNvPr>
            <p:cNvSpPr txBox="1">
              <a:spLocks noChangeAspect="1"/>
            </p:cNvSpPr>
            <p:nvPr/>
          </p:nvSpPr>
          <p:spPr>
            <a:xfrm>
              <a:off x="4733841"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80" name="TextBox 179">
              <a:extLst>
                <a:ext uri="{FF2B5EF4-FFF2-40B4-BE49-F238E27FC236}">
                  <a16:creationId xmlns:a16="http://schemas.microsoft.com/office/drawing/2014/main" id="{7BA38016-4042-4315-8A1A-DC640B8FD5E1}"/>
                </a:ext>
              </a:extLst>
            </p:cNvPr>
            <p:cNvSpPr txBox="1">
              <a:spLocks noChangeAspect="1"/>
            </p:cNvSpPr>
            <p:nvPr/>
          </p:nvSpPr>
          <p:spPr>
            <a:xfrm>
              <a:off x="5400179"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28</a:t>
              </a:r>
            </a:p>
          </p:txBody>
        </p:sp>
        <p:sp>
          <p:nvSpPr>
            <p:cNvPr id="181" name="TextBox 180">
              <a:extLst>
                <a:ext uri="{FF2B5EF4-FFF2-40B4-BE49-F238E27FC236}">
                  <a16:creationId xmlns:a16="http://schemas.microsoft.com/office/drawing/2014/main" id="{31C8E5F6-21F5-48FF-A4FC-1B45A5A7E49B}"/>
                </a:ext>
              </a:extLst>
            </p:cNvPr>
            <p:cNvSpPr txBox="1">
              <a:spLocks noChangeAspect="1"/>
            </p:cNvSpPr>
            <p:nvPr/>
          </p:nvSpPr>
          <p:spPr>
            <a:xfrm>
              <a:off x="606652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32</a:t>
              </a:r>
            </a:p>
          </p:txBody>
        </p:sp>
        <p:sp>
          <p:nvSpPr>
            <p:cNvPr id="182" name="TextBox 181">
              <a:extLst>
                <a:ext uri="{FF2B5EF4-FFF2-40B4-BE49-F238E27FC236}">
                  <a16:creationId xmlns:a16="http://schemas.microsoft.com/office/drawing/2014/main" id="{F29C150E-F1E0-4C4C-BC60-3821E295E599}"/>
                </a:ext>
              </a:extLst>
            </p:cNvPr>
            <p:cNvSpPr txBox="1">
              <a:spLocks noChangeAspect="1"/>
            </p:cNvSpPr>
            <p:nvPr/>
          </p:nvSpPr>
          <p:spPr>
            <a:xfrm>
              <a:off x="1774382" y="4795676"/>
              <a:ext cx="3253563" cy="18840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Months since randomization</a:t>
              </a:r>
            </a:p>
          </p:txBody>
        </p:sp>
        <p:sp>
          <p:nvSpPr>
            <p:cNvPr id="183" name="TextBox 182">
              <a:extLst>
                <a:ext uri="{FF2B5EF4-FFF2-40B4-BE49-F238E27FC236}">
                  <a16:creationId xmlns:a16="http://schemas.microsoft.com/office/drawing/2014/main" id="{ACBC63B0-CE1E-464D-BB29-69EC5AF04145}"/>
                </a:ext>
              </a:extLst>
            </p:cNvPr>
            <p:cNvSpPr txBox="1">
              <a:spLocks noChangeAspect="1"/>
            </p:cNvSpPr>
            <p:nvPr/>
          </p:nvSpPr>
          <p:spPr>
            <a:xfrm>
              <a:off x="4374152" y="2731054"/>
              <a:ext cx="1211563" cy="16148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
                  <a:ea typeface="+mn-ea"/>
                  <a:cs typeface="+mn-cs"/>
                </a:rPr>
                <a:t>Placebo</a:t>
              </a:r>
            </a:p>
          </p:txBody>
        </p:sp>
        <p:sp>
          <p:nvSpPr>
            <p:cNvPr id="184" name="TextBox 183">
              <a:extLst>
                <a:ext uri="{FF2B5EF4-FFF2-40B4-BE49-F238E27FC236}">
                  <a16:creationId xmlns:a16="http://schemas.microsoft.com/office/drawing/2014/main" id="{6F251B48-E20B-4FD3-94FB-1D5611473E38}"/>
                </a:ext>
              </a:extLst>
            </p:cNvPr>
            <p:cNvSpPr txBox="1">
              <a:spLocks noChangeAspect="1"/>
            </p:cNvSpPr>
            <p:nvPr/>
          </p:nvSpPr>
          <p:spPr>
            <a:xfrm rot="16200000">
              <a:off x="-768915" y="3300002"/>
              <a:ext cx="2261574" cy="24684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Cumulative incidence (%)</a:t>
              </a:r>
            </a:p>
          </p:txBody>
        </p:sp>
        <p:cxnSp>
          <p:nvCxnSpPr>
            <p:cNvPr id="185" name="Straight Connector 184">
              <a:extLst>
                <a:ext uri="{FF2B5EF4-FFF2-40B4-BE49-F238E27FC236}">
                  <a16:creationId xmlns:a16="http://schemas.microsoft.com/office/drawing/2014/main" id="{2C412A2D-2EE7-4697-8FE0-C9987E7D8842}"/>
                </a:ext>
              </a:extLst>
            </p:cNvPr>
            <p:cNvCxnSpPr>
              <a:cxnSpLocks noChangeAspect="1"/>
            </p:cNvCxnSpPr>
            <p:nvPr/>
          </p:nvCxnSpPr>
          <p:spPr>
            <a:xfrm>
              <a:off x="726008" y="2215871"/>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159A634-D15C-492D-8526-CE1E9D47ED71}"/>
                </a:ext>
              </a:extLst>
            </p:cNvPr>
            <p:cNvCxnSpPr>
              <a:cxnSpLocks noChangeAspect="1"/>
            </p:cNvCxnSpPr>
            <p:nvPr/>
          </p:nvCxnSpPr>
          <p:spPr>
            <a:xfrm>
              <a:off x="726008" y="2602014"/>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4D27A63-2E22-4447-AD53-C6BF11476A47}"/>
                </a:ext>
              </a:extLst>
            </p:cNvPr>
            <p:cNvCxnSpPr>
              <a:cxnSpLocks noChangeAspect="1"/>
            </p:cNvCxnSpPr>
            <p:nvPr/>
          </p:nvCxnSpPr>
          <p:spPr>
            <a:xfrm>
              <a:off x="726008" y="2988157"/>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21449FD-8BAF-44A1-B85A-50C720B6BCA3}"/>
                </a:ext>
              </a:extLst>
            </p:cNvPr>
            <p:cNvCxnSpPr>
              <a:cxnSpLocks noChangeAspect="1"/>
            </p:cNvCxnSpPr>
            <p:nvPr/>
          </p:nvCxnSpPr>
          <p:spPr>
            <a:xfrm>
              <a:off x="726008" y="337429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39D3F24-0100-487C-8938-CC53A7373B30}"/>
                </a:ext>
              </a:extLst>
            </p:cNvPr>
            <p:cNvCxnSpPr>
              <a:cxnSpLocks noChangeAspect="1"/>
            </p:cNvCxnSpPr>
            <p:nvPr/>
          </p:nvCxnSpPr>
          <p:spPr>
            <a:xfrm>
              <a:off x="726008" y="3760442"/>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BE7FFA3-CDA3-49A8-B9FC-B43B3C1DDE97}"/>
                </a:ext>
              </a:extLst>
            </p:cNvPr>
            <p:cNvCxnSpPr>
              <a:cxnSpLocks noChangeAspect="1"/>
            </p:cNvCxnSpPr>
            <p:nvPr/>
          </p:nvCxnSpPr>
          <p:spPr>
            <a:xfrm>
              <a:off x="726008" y="4146585"/>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BE8E649-1257-43C6-8061-A28AD3CA9B52}"/>
                </a:ext>
              </a:extLst>
            </p:cNvPr>
            <p:cNvCxnSpPr>
              <a:cxnSpLocks noChangeAspect="1"/>
            </p:cNvCxnSpPr>
            <p:nvPr/>
          </p:nvCxnSpPr>
          <p:spPr>
            <a:xfrm>
              <a:off x="726008" y="453272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DC8A8707-3D59-4951-BB21-8EBD5C7E18CF}"/>
                </a:ext>
              </a:extLst>
            </p:cNvPr>
            <p:cNvSpPr txBox="1">
              <a:spLocks noChangeAspect="1"/>
            </p:cNvSpPr>
            <p:nvPr/>
          </p:nvSpPr>
          <p:spPr>
            <a:xfrm>
              <a:off x="489633" y="4437100"/>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93" name="TextBox 192">
              <a:extLst>
                <a:ext uri="{FF2B5EF4-FFF2-40B4-BE49-F238E27FC236}">
                  <a16:creationId xmlns:a16="http://schemas.microsoft.com/office/drawing/2014/main" id="{98E44491-C480-4A25-AF68-B74CEC590CD2}"/>
                </a:ext>
              </a:extLst>
            </p:cNvPr>
            <p:cNvSpPr txBox="1">
              <a:spLocks noChangeAspect="1"/>
            </p:cNvSpPr>
            <p:nvPr/>
          </p:nvSpPr>
          <p:spPr>
            <a:xfrm>
              <a:off x="489633" y="4050772"/>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94" name="TextBox 193">
              <a:extLst>
                <a:ext uri="{FF2B5EF4-FFF2-40B4-BE49-F238E27FC236}">
                  <a16:creationId xmlns:a16="http://schemas.microsoft.com/office/drawing/2014/main" id="{7EB69640-50D7-4F25-B683-2596D981318D}"/>
                </a:ext>
              </a:extLst>
            </p:cNvPr>
            <p:cNvSpPr txBox="1">
              <a:spLocks noChangeAspect="1"/>
            </p:cNvSpPr>
            <p:nvPr/>
          </p:nvSpPr>
          <p:spPr>
            <a:xfrm>
              <a:off x="427606" y="3664444"/>
              <a:ext cx="280059"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95" name="TextBox 194">
              <a:extLst>
                <a:ext uri="{FF2B5EF4-FFF2-40B4-BE49-F238E27FC236}">
                  <a16:creationId xmlns:a16="http://schemas.microsoft.com/office/drawing/2014/main" id="{267047AD-EA1B-4F00-AA8C-87CE630970C4}"/>
                </a:ext>
              </a:extLst>
            </p:cNvPr>
            <p:cNvSpPr txBox="1">
              <a:spLocks noChangeAspect="1"/>
            </p:cNvSpPr>
            <p:nvPr/>
          </p:nvSpPr>
          <p:spPr>
            <a:xfrm>
              <a:off x="390850" y="3294458"/>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96" name="TextBox 195">
              <a:extLst>
                <a:ext uri="{FF2B5EF4-FFF2-40B4-BE49-F238E27FC236}">
                  <a16:creationId xmlns:a16="http://schemas.microsoft.com/office/drawing/2014/main" id="{9122AD33-910B-4B2D-B5A4-2691F9F3AE2A}"/>
                </a:ext>
              </a:extLst>
            </p:cNvPr>
            <p:cNvSpPr txBox="1">
              <a:spLocks noChangeAspect="1"/>
            </p:cNvSpPr>
            <p:nvPr/>
          </p:nvSpPr>
          <p:spPr>
            <a:xfrm>
              <a:off x="390850" y="2908130"/>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97" name="TextBox 196">
              <a:extLst>
                <a:ext uri="{FF2B5EF4-FFF2-40B4-BE49-F238E27FC236}">
                  <a16:creationId xmlns:a16="http://schemas.microsoft.com/office/drawing/2014/main" id="{D85A3753-BE6D-43B4-B6FD-77333051E630}"/>
                </a:ext>
              </a:extLst>
            </p:cNvPr>
            <p:cNvSpPr txBox="1">
              <a:spLocks noChangeAspect="1"/>
            </p:cNvSpPr>
            <p:nvPr/>
          </p:nvSpPr>
          <p:spPr>
            <a:xfrm>
              <a:off x="390850" y="252180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98" name="TextBox 197">
              <a:extLst>
                <a:ext uri="{FF2B5EF4-FFF2-40B4-BE49-F238E27FC236}">
                  <a16:creationId xmlns:a16="http://schemas.microsoft.com/office/drawing/2014/main" id="{1A7DD18C-11BE-4C9A-94A3-68A8AD9327D6}"/>
                </a:ext>
              </a:extLst>
            </p:cNvPr>
            <p:cNvSpPr txBox="1">
              <a:spLocks noChangeAspect="1"/>
            </p:cNvSpPr>
            <p:nvPr/>
          </p:nvSpPr>
          <p:spPr>
            <a:xfrm>
              <a:off x="390850" y="212939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99" name="Freeform: Shape 198">
              <a:extLst>
                <a:ext uri="{FF2B5EF4-FFF2-40B4-BE49-F238E27FC236}">
                  <a16:creationId xmlns:a16="http://schemas.microsoft.com/office/drawing/2014/main" id="{DA57C6DC-696D-424D-80EB-EAFFC9342040}"/>
                </a:ext>
              </a:extLst>
            </p:cNvPr>
            <p:cNvSpPr>
              <a:spLocks noChangeAspect="1"/>
            </p:cNvSpPr>
            <p:nvPr/>
          </p:nvSpPr>
          <p:spPr>
            <a:xfrm>
              <a:off x="817115" y="2526314"/>
              <a:ext cx="5334576" cy="2003152"/>
            </a:xfrm>
            <a:custGeom>
              <a:avLst/>
              <a:gdLst>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125 w 6581553"/>
                <a:gd name="connsiteY151" fmla="*/ 180753 h 3312041"/>
                <a:gd name="connsiteX152" fmla="*/ 6523074 w 6581553"/>
                <a:gd name="connsiteY152" fmla="*/ 180753 h 3312041"/>
                <a:gd name="connsiteX153" fmla="*/ 6523074 w 6581553"/>
                <a:gd name="connsiteY153" fmla="*/ 138223 h 3312041"/>
                <a:gd name="connsiteX154" fmla="*/ 6560288 w 6581553"/>
                <a:gd name="connsiteY154" fmla="*/ 138223 h 3312041"/>
                <a:gd name="connsiteX155" fmla="*/ 6560288 w 6581553"/>
                <a:gd name="connsiteY155" fmla="*/ 95693 h 3312041"/>
                <a:gd name="connsiteX156" fmla="*/ 6581553 w 6581553"/>
                <a:gd name="connsiteY156" fmla="*/ 95693 h 3312041"/>
                <a:gd name="connsiteX157" fmla="*/ 6581553 w 6581553"/>
                <a:gd name="connsiteY157"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487965 w 6581553"/>
                <a:gd name="connsiteY151" fmla="*/ 197422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2252 w 6581553"/>
                <a:gd name="connsiteY151" fmla="*/ 214090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14158 w 6581553"/>
                <a:gd name="connsiteY151" fmla="*/ 211709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57091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11577 w 6581553"/>
                <a:gd name="connsiteY114" fmla="*/ 134280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14228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30628 w 6581553"/>
                <a:gd name="connsiteY114" fmla="*/ 1326134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80800 w 6581553"/>
                <a:gd name="connsiteY117" fmla="*/ 1125777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81553" h="3312041">
                  <a:moveTo>
                    <a:pt x="0" y="3312041"/>
                  </a:moveTo>
                  <a:lnTo>
                    <a:pt x="95693" y="3312041"/>
                  </a:lnTo>
                  <a:lnTo>
                    <a:pt x="95693" y="3285460"/>
                  </a:lnTo>
                  <a:lnTo>
                    <a:pt x="143539" y="3285460"/>
                  </a:lnTo>
                  <a:lnTo>
                    <a:pt x="143539" y="3280144"/>
                  </a:lnTo>
                  <a:lnTo>
                    <a:pt x="143539" y="3274827"/>
                  </a:lnTo>
                  <a:lnTo>
                    <a:pt x="393404" y="3274827"/>
                  </a:lnTo>
                  <a:lnTo>
                    <a:pt x="398721" y="3258879"/>
                  </a:lnTo>
                  <a:lnTo>
                    <a:pt x="425302" y="3258879"/>
                  </a:lnTo>
                  <a:lnTo>
                    <a:pt x="446567" y="3237613"/>
                  </a:lnTo>
                  <a:lnTo>
                    <a:pt x="643269" y="3237613"/>
                  </a:lnTo>
                  <a:lnTo>
                    <a:pt x="728330" y="3216348"/>
                  </a:lnTo>
                  <a:lnTo>
                    <a:pt x="802758" y="3216348"/>
                  </a:lnTo>
                  <a:lnTo>
                    <a:pt x="802758" y="3179134"/>
                  </a:lnTo>
                  <a:lnTo>
                    <a:pt x="855921" y="3179134"/>
                  </a:lnTo>
                  <a:lnTo>
                    <a:pt x="855921" y="3147237"/>
                  </a:lnTo>
                  <a:lnTo>
                    <a:pt x="1015409" y="3147237"/>
                  </a:lnTo>
                  <a:lnTo>
                    <a:pt x="1015409" y="3131288"/>
                  </a:lnTo>
                  <a:lnTo>
                    <a:pt x="1185530" y="3131288"/>
                  </a:lnTo>
                  <a:lnTo>
                    <a:pt x="1185530" y="3110023"/>
                  </a:lnTo>
                  <a:lnTo>
                    <a:pt x="1360967" y="3110023"/>
                  </a:lnTo>
                  <a:lnTo>
                    <a:pt x="1382232" y="3083441"/>
                  </a:lnTo>
                  <a:lnTo>
                    <a:pt x="1509823" y="3083441"/>
                  </a:lnTo>
                  <a:lnTo>
                    <a:pt x="1525772" y="3067492"/>
                  </a:lnTo>
                  <a:lnTo>
                    <a:pt x="1573618" y="3067492"/>
                  </a:lnTo>
                  <a:lnTo>
                    <a:pt x="1573618" y="3030279"/>
                  </a:lnTo>
                  <a:lnTo>
                    <a:pt x="1632097" y="3030279"/>
                  </a:lnTo>
                  <a:lnTo>
                    <a:pt x="1632097" y="2993065"/>
                  </a:lnTo>
                  <a:lnTo>
                    <a:pt x="1663995" y="2993065"/>
                  </a:lnTo>
                  <a:lnTo>
                    <a:pt x="1663995" y="2950534"/>
                  </a:lnTo>
                  <a:lnTo>
                    <a:pt x="1722474" y="2950534"/>
                  </a:lnTo>
                  <a:lnTo>
                    <a:pt x="1722474" y="2908004"/>
                  </a:lnTo>
                  <a:lnTo>
                    <a:pt x="1765004" y="2908004"/>
                  </a:lnTo>
                  <a:lnTo>
                    <a:pt x="1765004" y="2892055"/>
                  </a:lnTo>
                  <a:lnTo>
                    <a:pt x="1828800" y="2892055"/>
                  </a:lnTo>
                  <a:lnTo>
                    <a:pt x="1828800" y="2860158"/>
                  </a:lnTo>
                  <a:lnTo>
                    <a:pt x="1903228" y="2860158"/>
                  </a:lnTo>
                  <a:lnTo>
                    <a:pt x="1903228" y="2833576"/>
                  </a:lnTo>
                  <a:lnTo>
                    <a:pt x="1977655" y="2833576"/>
                  </a:lnTo>
                  <a:lnTo>
                    <a:pt x="1977655" y="2812311"/>
                  </a:lnTo>
                  <a:lnTo>
                    <a:pt x="2062716" y="2812311"/>
                  </a:lnTo>
                  <a:lnTo>
                    <a:pt x="2062716" y="2791046"/>
                  </a:lnTo>
                  <a:lnTo>
                    <a:pt x="2153093" y="2791046"/>
                  </a:lnTo>
                  <a:lnTo>
                    <a:pt x="2153093" y="2764465"/>
                  </a:lnTo>
                  <a:lnTo>
                    <a:pt x="2222204" y="2764465"/>
                  </a:lnTo>
                  <a:lnTo>
                    <a:pt x="2222204" y="2727251"/>
                  </a:lnTo>
                  <a:lnTo>
                    <a:pt x="2328530" y="2727251"/>
                  </a:lnTo>
                  <a:lnTo>
                    <a:pt x="2397642" y="2658139"/>
                  </a:lnTo>
                  <a:lnTo>
                    <a:pt x="2434855" y="2658139"/>
                  </a:lnTo>
                  <a:lnTo>
                    <a:pt x="2434855" y="2604976"/>
                  </a:lnTo>
                  <a:lnTo>
                    <a:pt x="2461437" y="2604976"/>
                  </a:lnTo>
                  <a:lnTo>
                    <a:pt x="2461437" y="2567762"/>
                  </a:lnTo>
                  <a:lnTo>
                    <a:pt x="2493335" y="2567762"/>
                  </a:lnTo>
                  <a:lnTo>
                    <a:pt x="2493335" y="2546497"/>
                  </a:lnTo>
                  <a:lnTo>
                    <a:pt x="2530549" y="2546497"/>
                  </a:lnTo>
                  <a:lnTo>
                    <a:pt x="2530549" y="2514600"/>
                  </a:lnTo>
                  <a:lnTo>
                    <a:pt x="2594344" y="2514600"/>
                  </a:lnTo>
                  <a:lnTo>
                    <a:pt x="2620925" y="2488018"/>
                  </a:lnTo>
                  <a:lnTo>
                    <a:pt x="2759149" y="2488018"/>
                  </a:lnTo>
                  <a:lnTo>
                    <a:pt x="2769781" y="2472069"/>
                  </a:lnTo>
                  <a:lnTo>
                    <a:pt x="2828260" y="2472069"/>
                  </a:lnTo>
                  <a:lnTo>
                    <a:pt x="2849525" y="2450804"/>
                  </a:lnTo>
                  <a:lnTo>
                    <a:pt x="2945218" y="2450804"/>
                  </a:lnTo>
                  <a:lnTo>
                    <a:pt x="2961167" y="2424223"/>
                  </a:lnTo>
                  <a:lnTo>
                    <a:pt x="3131288" y="2424223"/>
                  </a:lnTo>
                  <a:lnTo>
                    <a:pt x="3152553" y="2392325"/>
                  </a:lnTo>
                  <a:lnTo>
                    <a:pt x="3221665" y="2392325"/>
                  </a:lnTo>
                  <a:lnTo>
                    <a:pt x="3253562" y="2355111"/>
                  </a:lnTo>
                  <a:lnTo>
                    <a:pt x="3253562" y="2296632"/>
                  </a:lnTo>
                  <a:lnTo>
                    <a:pt x="3312042" y="2296632"/>
                  </a:lnTo>
                  <a:lnTo>
                    <a:pt x="3312042" y="2248786"/>
                  </a:lnTo>
                  <a:lnTo>
                    <a:pt x="3333307" y="2248786"/>
                  </a:lnTo>
                  <a:lnTo>
                    <a:pt x="3338623" y="2206255"/>
                  </a:lnTo>
                  <a:lnTo>
                    <a:pt x="3354572" y="2184990"/>
                  </a:lnTo>
                  <a:lnTo>
                    <a:pt x="3354572" y="2158409"/>
                  </a:lnTo>
                  <a:lnTo>
                    <a:pt x="3429000" y="2158409"/>
                  </a:lnTo>
                  <a:lnTo>
                    <a:pt x="3492795" y="2094613"/>
                  </a:lnTo>
                  <a:lnTo>
                    <a:pt x="3662916" y="2094613"/>
                  </a:lnTo>
                  <a:lnTo>
                    <a:pt x="3684181" y="2062716"/>
                  </a:lnTo>
                  <a:lnTo>
                    <a:pt x="3747976" y="2062716"/>
                  </a:lnTo>
                  <a:lnTo>
                    <a:pt x="3806455" y="2052083"/>
                  </a:lnTo>
                  <a:lnTo>
                    <a:pt x="3891516" y="2052083"/>
                  </a:lnTo>
                  <a:lnTo>
                    <a:pt x="3918097" y="2025502"/>
                  </a:lnTo>
                  <a:lnTo>
                    <a:pt x="4013790" y="2025502"/>
                  </a:lnTo>
                  <a:lnTo>
                    <a:pt x="4013790" y="1993604"/>
                  </a:lnTo>
                  <a:lnTo>
                    <a:pt x="4029739" y="1993604"/>
                  </a:lnTo>
                  <a:lnTo>
                    <a:pt x="4029739" y="1956390"/>
                  </a:lnTo>
                  <a:lnTo>
                    <a:pt x="4072269" y="1956390"/>
                  </a:lnTo>
                  <a:lnTo>
                    <a:pt x="4072269" y="1913860"/>
                  </a:lnTo>
                  <a:lnTo>
                    <a:pt x="4098851" y="1881962"/>
                  </a:lnTo>
                  <a:lnTo>
                    <a:pt x="4098851" y="1839432"/>
                  </a:lnTo>
                  <a:lnTo>
                    <a:pt x="4120116" y="1818167"/>
                  </a:lnTo>
                  <a:lnTo>
                    <a:pt x="4120116" y="1743739"/>
                  </a:lnTo>
                  <a:lnTo>
                    <a:pt x="4152014" y="1717158"/>
                  </a:lnTo>
                  <a:lnTo>
                    <a:pt x="4178595" y="1717158"/>
                  </a:lnTo>
                  <a:lnTo>
                    <a:pt x="4178595" y="1663995"/>
                  </a:lnTo>
                  <a:lnTo>
                    <a:pt x="4210493" y="1626781"/>
                  </a:lnTo>
                  <a:lnTo>
                    <a:pt x="4300869" y="1626781"/>
                  </a:lnTo>
                  <a:lnTo>
                    <a:pt x="4300869" y="1600200"/>
                  </a:lnTo>
                  <a:lnTo>
                    <a:pt x="4407195" y="1600200"/>
                  </a:lnTo>
                  <a:lnTo>
                    <a:pt x="4407195" y="1557669"/>
                  </a:lnTo>
                  <a:lnTo>
                    <a:pt x="4572000" y="1557669"/>
                  </a:lnTo>
                  <a:lnTo>
                    <a:pt x="4598581" y="1531088"/>
                  </a:lnTo>
                  <a:lnTo>
                    <a:pt x="4657060" y="1531088"/>
                  </a:lnTo>
                  <a:lnTo>
                    <a:pt x="4662376" y="1520455"/>
                  </a:lnTo>
                  <a:lnTo>
                    <a:pt x="4736804" y="1520455"/>
                  </a:lnTo>
                  <a:lnTo>
                    <a:pt x="4763386" y="1493874"/>
                  </a:lnTo>
                  <a:lnTo>
                    <a:pt x="4814722" y="1484349"/>
                  </a:lnTo>
                  <a:lnTo>
                    <a:pt x="4848446" y="1430079"/>
                  </a:lnTo>
                  <a:lnTo>
                    <a:pt x="4885660" y="1430079"/>
                  </a:lnTo>
                  <a:lnTo>
                    <a:pt x="4885660" y="1387548"/>
                  </a:lnTo>
                  <a:lnTo>
                    <a:pt x="4885660" y="1387548"/>
                  </a:lnTo>
                  <a:lnTo>
                    <a:pt x="4922321" y="1386607"/>
                  </a:lnTo>
                  <a:lnTo>
                    <a:pt x="4915011" y="1329788"/>
                  </a:lnTo>
                  <a:lnTo>
                    <a:pt x="4940153" y="1318990"/>
                  </a:lnTo>
                  <a:cubicBezTo>
                    <a:pt x="4939710" y="1292224"/>
                    <a:pt x="4951172" y="1263077"/>
                    <a:pt x="4950729" y="1236311"/>
                  </a:cubicBezTo>
                  <a:lnTo>
                    <a:pt x="4969446" y="1163157"/>
                  </a:lnTo>
                  <a:lnTo>
                    <a:pt x="4980800" y="1125777"/>
                  </a:lnTo>
                  <a:lnTo>
                    <a:pt x="5013251" y="1063255"/>
                  </a:lnTo>
                  <a:lnTo>
                    <a:pt x="5039832" y="1063255"/>
                  </a:lnTo>
                  <a:lnTo>
                    <a:pt x="5039832" y="1041990"/>
                  </a:lnTo>
                  <a:lnTo>
                    <a:pt x="5135525" y="967562"/>
                  </a:lnTo>
                  <a:lnTo>
                    <a:pt x="5183372" y="967562"/>
                  </a:lnTo>
                  <a:lnTo>
                    <a:pt x="5199321" y="951613"/>
                  </a:lnTo>
                  <a:lnTo>
                    <a:pt x="5358809" y="951613"/>
                  </a:lnTo>
                  <a:lnTo>
                    <a:pt x="5401339" y="935665"/>
                  </a:lnTo>
                  <a:lnTo>
                    <a:pt x="5566144" y="935665"/>
                  </a:lnTo>
                  <a:lnTo>
                    <a:pt x="5582093" y="914400"/>
                  </a:lnTo>
                  <a:lnTo>
                    <a:pt x="5656521" y="914400"/>
                  </a:lnTo>
                  <a:lnTo>
                    <a:pt x="5656521" y="887818"/>
                  </a:lnTo>
                  <a:lnTo>
                    <a:pt x="5693735" y="887818"/>
                  </a:lnTo>
                  <a:lnTo>
                    <a:pt x="5693735" y="839972"/>
                  </a:lnTo>
                  <a:lnTo>
                    <a:pt x="5720316" y="818706"/>
                  </a:lnTo>
                  <a:lnTo>
                    <a:pt x="5720316" y="797441"/>
                  </a:lnTo>
                  <a:lnTo>
                    <a:pt x="5741581" y="760227"/>
                  </a:lnTo>
                  <a:lnTo>
                    <a:pt x="5741581" y="632637"/>
                  </a:lnTo>
                  <a:lnTo>
                    <a:pt x="5757530" y="595423"/>
                  </a:lnTo>
                  <a:lnTo>
                    <a:pt x="5805376" y="558209"/>
                  </a:lnTo>
                  <a:lnTo>
                    <a:pt x="5805376" y="494413"/>
                  </a:lnTo>
                  <a:lnTo>
                    <a:pt x="5858539" y="494413"/>
                  </a:lnTo>
                  <a:lnTo>
                    <a:pt x="5858539" y="441251"/>
                  </a:lnTo>
                  <a:lnTo>
                    <a:pt x="5948916" y="441251"/>
                  </a:lnTo>
                  <a:lnTo>
                    <a:pt x="5948916" y="398720"/>
                  </a:lnTo>
                  <a:lnTo>
                    <a:pt x="5991446" y="398720"/>
                  </a:lnTo>
                  <a:lnTo>
                    <a:pt x="5991446" y="361506"/>
                  </a:lnTo>
                  <a:lnTo>
                    <a:pt x="6023344" y="361506"/>
                  </a:lnTo>
                  <a:lnTo>
                    <a:pt x="6023344" y="345558"/>
                  </a:lnTo>
                  <a:lnTo>
                    <a:pt x="6315739" y="345558"/>
                  </a:lnTo>
                  <a:lnTo>
                    <a:pt x="6315739" y="265813"/>
                  </a:lnTo>
                  <a:lnTo>
                    <a:pt x="6469911" y="265813"/>
                  </a:lnTo>
                  <a:lnTo>
                    <a:pt x="6469911" y="217967"/>
                  </a:lnTo>
                  <a:lnTo>
                    <a:pt x="6469911" y="217967"/>
                  </a:lnTo>
                  <a:lnTo>
                    <a:pt x="6507014" y="218853"/>
                  </a:lnTo>
                  <a:lnTo>
                    <a:pt x="6507125" y="180753"/>
                  </a:lnTo>
                  <a:lnTo>
                    <a:pt x="6523074" y="180753"/>
                  </a:lnTo>
                  <a:lnTo>
                    <a:pt x="6523074" y="138223"/>
                  </a:lnTo>
                  <a:lnTo>
                    <a:pt x="6560288" y="138223"/>
                  </a:lnTo>
                  <a:lnTo>
                    <a:pt x="6560288" y="95693"/>
                  </a:lnTo>
                  <a:lnTo>
                    <a:pt x="6581553" y="95693"/>
                  </a:lnTo>
                  <a:lnTo>
                    <a:pt x="6581553"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nvGrpSpPr>
            <p:cNvPr id="200" name="Group 199">
              <a:extLst>
                <a:ext uri="{FF2B5EF4-FFF2-40B4-BE49-F238E27FC236}">
                  <a16:creationId xmlns:a16="http://schemas.microsoft.com/office/drawing/2014/main" id="{DEC4596B-0B7D-4F39-AFF2-FE9DBF4AC01A}"/>
                </a:ext>
              </a:extLst>
            </p:cNvPr>
            <p:cNvGrpSpPr/>
            <p:nvPr/>
          </p:nvGrpSpPr>
          <p:grpSpPr>
            <a:xfrm>
              <a:off x="822799" y="3314159"/>
              <a:ext cx="5322473" cy="1215920"/>
              <a:chOff x="787228" y="3410255"/>
              <a:chExt cx="7220657" cy="1649560"/>
            </a:xfrm>
          </p:grpSpPr>
          <p:sp>
            <p:nvSpPr>
              <p:cNvPr id="213" name="Freeform: Shape 86">
                <a:extLst>
                  <a:ext uri="{FF2B5EF4-FFF2-40B4-BE49-F238E27FC236}">
                    <a16:creationId xmlns:a16="http://schemas.microsoft.com/office/drawing/2014/main" id="{1938209F-D6B4-48DE-BEA3-8D4103713B14}"/>
                  </a:ext>
                </a:extLst>
              </p:cNvPr>
              <p:cNvSpPr>
                <a:spLocks noChangeAspect="1"/>
              </p:cNvSpPr>
              <p:nvPr/>
            </p:nvSpPr>
            <p:spPr>
              <a:xfrm>
                <a:off x="787228" y="3742853"/>
                <a:ext cx="6325100" cy="1316962"/>
              </a:xfrm>
              <a:custGeom>
                <a:avLst/>
                <a:gdLst>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78421 w 5744183"/>
                  <a:gd name="connsiteY150" fmla="*/ 374514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83285 w 5744183"/>
                  <a:gd name="connsiteY150" fmla="*/ 350195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52181"/>
                  <a:gd name="connsiteY0" fmla="*/ 1605063 h 1605063"/>
                  <a:gd name="connsiteX1" fmla="*/ 92412 w 5752181"/>
                  <a:gd name="connsiteY1" fmla="*/ 1605063 h 1605063"/>
                  <a:gd name="connsiteX2" fmla="*/ 92412 w 5752181"/>
                  <a:gd name="connsiteY2" fmla="*/ 1595336 h 1605063"/>
                  <a:gd name="connsiteX3" fmla="*/ 175098 w 5752181"/>
                  <a:gd name="connsiteY3" fmla="*/ 1595336 h 1605063"/>
                  <a:gd name="connsiteX4" fmla="*/ 175098 w 5752181"/>
                  <a:gd name="connsiteY4" fmla="*/ 1585608 h 1605063"/>
                  <a:gd name="connsiteX5" fmla="*/ 286966 w 5752181"/>
                  <a:gd name="connsiteY5" fmla="*/ 1585608 h 1605063"/>
                  <a:gd name="connsiteX6" fmla="*/ 286966 w 5752181"/>
                  <a:gd name="connsiteY6" fmla="*/ 1566153 h 1605063"/>
                  <a:gd name="connsiteX7" fmla="*/ 384242 w 5752181"/>
                  <a:gd name="connsiteY7" fmla="*/ 1566153 h 1605063"/>
                  <a:gd name="connsiteX8" fmla="*/ 389106 w 5752181"/>
                  <a:gd name="connsiteY8" fmla="*/ 1571017 h 1605063"/>
                  <a:gd name="connsiteX9" fmla="*/ 423153 w 5752181"/>
                  <a:gd name="connsiteY9" fmla="*/ 1571017 h 1605063"/>
                  <a:gd name="connsiteX10" fmla="*/ 428017 w 5752181"/>
                  <a:gd name="connsiteY10" fmla="*/ 1541834 h 1605063"/>
                  <a:gd name="connsiteX11" fmla="*/ 583659 w 5752181"/>
                  <a:gd name="connsiteY11" fmla="*/ 1541834 h 1605063"/>
                  <a:gd name="connsiteX12" fmla="*/ 583659 w 5752181"/>
                  <a:gd name="connsiteY12" fmla="*/ 1527242 h 1605063"/>
                  <a:gd name="connsiteX13" fmla="*/ 797668 w 5752181"/>
                  <a:gd name="connsiteY13" fmla="*/ 1527242 h 1605063"/>
                  <a:gd name="connsiteX14" fmla="*/ 797668 w 5752181"/>
                  <a:gd name="connsiteY14" fmla="*/ 1507787 h 1605063"/>
                  <a:gd name="connsiteX15" fmla="*/ 899808 w 5752181"/>
                  <a:gd name="connsiteY15" fmla="*/ 1507787 h 1605063"/>
                  <a:gd name="connsiteX16" fmla="*/ 899808 w 5752181"/>
                  <a:gd name="connsiteY16" fmla="*/ 1498059 h 1605063"/>
                  <a:gd name="connsiteX17" fmla="*/ 1001949 w 5752181"/>
                  <a:gd name="connsiteY17" fmla="*/ 1498059 h 1605063"/>
                  <a:gd name="connsiteX18" fmla="*/ 1006812 w 5752181"/>
                  <a:gd name="connsiteY18" fmla="*/ 1493196 h 1605063"/>
                  <a:gd name="connsiteX19" fmla="*/ 1045723 w 5752181"/>
                  <a:gd name="connsiteY19" fmla="*/ 1493196 h 1605063"/>
                  <a:gd name="connsiteX20" fmla="*/ 1045723 w 5752181"/>
                  <a:gd name="connsiteY20" fmla="*/ 1473740 h 1605063"/>
                  <a:gd name="connsiteX21" fmla="*/ 1074906 w 5752181"/>
                  <a:gd name="connsiteY21" fmla="*/ 1473740 h 1605063"/>
                  <a:gd name="connsiteX22" fmla="*/ 1074906 w 5752181"/>
                  <a:gd name="connsiteY22" fmla="*/ 1459148 h 1605063"/>
                  <a:gd name="connsiteX23" fmla="*/ 1498059 w 5752181"/>
                  <a:gd name="connsiteY23" fmla="*/ 1459148 h 1605063"/>
                  <a:gd name="connsiteX24" fmla="*/ 1502923 w 5752181"/>
                  <a:gd name="connsiteY24" fmla="*/ 1454284 h 1605063"/>
                  <a:gd name="connsiteX25" fmla="*/ 1561289 w 5752181"/>
                  <a:gd name="connsiteY25" fmla="*/ 1454284 h 1605063"/>
                  <a:gd name="connsiteX26" fmla="*/ 1561289 w 5752181"/>
                  <a:gd name="connsiteY26" fmla="*/ 1434829 h 1605063"/>
                  <a:gd name="connsiteX27" fmla="*/ 1590472 w 5752181"/>
                  <a:gd name="connsiteY27" fmla="*/ 1434829 h 1605063"/>
                  <a:gd name="connsiteX28" fmla="*/ 1590472 w 5752181"/>
                  <a:gd name="connsiteY28" fmla="*/ 1420238 h 1605063"/>
                  <a:gd name="connsiteX29" fmla="*/ 1605063 w 5752181"/>
                  <a:gd name="connsiteY29" fmla="*/ 1420238 h 1605063"/>
                  <a:gd name="connsiteX30" fmla="*/ 1605063 w 5752181"/>
                  <a:gd name="connsiteY30" fmla="*/ 1410510 h 1605063"/>
                  <a:gd name="connsiteX31" fmla="*/ 1624519 w 5752181"/>
                  <a:gd name="connsiteY31" fmla="*/ 1410510 h 1605063"/>
                  <a:gd name="connsiteX32" fmla="*/ 1624519 w 5752181"/>
                  <a:gd name="connsiteY32" fmla="*/ 1366736 h 1605063"/>
                  <a:gd name="connsiteX33" fmla="*/ 1678021 w 5752181"/>
                  <a:gd name="connsiteY33" fmla="*/ 1366736 h 1605063"/>
                  <a:gd name="connsiteX34" fmla="*/ 1682885 w 5752181"/>
                  <a:gd name="connsiteY34" fmla="*/ 1361872 h 1605063"/>
                  <a:gd name="connsiteX35" fmla="*/ 1702340 w 5752181"/>
                  <a:gd name="connsiteY35" fmla="*/ 1357008 h 1605063"/>
                  <a:gd name="connsiteX36" fmla="*/ 1702340 w 5752181"/>
                  <a:gd name="connsiteY36" fmla="*/ 1347280 h 1605063"/>
                  <a:gd name="connsiteX37" fmla="*/ 1716932 w 5752181"/>
                  <a:gd name="connsiteY37" fmla="*/ 1347280 h 1605063"/>
                  <a:gd name="connsiteX38" fmla="*/ 1716932 w 5752181"/>
                  <a:gd name="connsiteY38" fmla="*/ 1337553 h 1605063"/>
                  <a:gd name="connsiteX39" fmla="*/ 1736387 w 5752181"/>
                  <a:gd name="connsiteY39" fmla="*/ 1337553 h 1605063"/>
                  <a:gd name="connsiteX40" fmla="*/ 1736387 w 5752181"/>
                  <a:gd name="connsiteY40" fmla="*/ 1322961 h 1605063"/>
                  <a:gd name="connsiteX41" fmla="*/ 1809344 w 5752181"/>
                  <a:gd name="connsiteY41" fmla="*/ 1322961 h 1605063"/>
                  <a:gd name="connsiteX42" fmla="*/ 1809344 w 5752181"/>
                  <a:gd name="connsiteY42" fmla="*/ 1308370 h 1605063"/>
                  <a:gd name="connsiteX43" fmla="*/ 1999034 w 5752181"/>
                  <a:gd name="connsiteY43" fmla="*/ 1308370 h 1605063"/>
                  <a:gd name="connsiteX44" fmla="*/ 2003898 w 5752181"/>
                  <a:gd name="connsiteY44" fmla="*/ 1298642 h 1605063"/>
                  <a:gd name="connsiteX45" fmla="*/ 2023353 w 5752181"/>
                  <a:gd name="connsiteY45" fmla="*/ 1298642 h 1605063"/>
                  <a:gd name="connsiteX46" fmla="*/ 2033080 w 5752181"/>
                  <a:gd name="connsiteY46" fmla="*/ 1284051 h 1605063"/>
                  <a:gd name="connsiteX47" fmla="*/ 2052536 w 5752181"/>
                  <a:gd name="connsiteY47" fmla="*/ 1284051 h 1605063"/>
                  <a:gd name="connsiteX48" fmla="*/ 2052536 w 5752181"/>
                  <a:gd name="connsiteY48" fmla="*/ 1269459 h 1605063"/>
                  <a:gd name="connsiteX49" fmla="*/ 2081719 w 5752181"/>
                  <a:gd name="connsiteY49" fmla="*/ 1269459 h 1605063"/>
                  <a:gd name="connsiteX50" fmla="*/ 2081719 w 5752181"/>
                  <a:gd name="connsiteY50" fmla="*/ 1264595 h 1605063"/>
                  <a:gd name="connsiteX51" fmla="*/ 2106038 w 5752181"/>
                  <a:gd name="connsiteY51" fmla="*/ 1264595 h 1605063"/>
                  <a:gd name="connsiteX52" fmla="*/ 2115766 w 5752181"/>
                  <a:gd name="connsiteY52" fmla="*/ 1250004 h 1605063"/>
                  <a:gd name="connsiteX53" fmla="*/ 2154676 w 5752181"/>
                  <a:gd name="connsiteY53" fmla="*/ 1250004 h 1605063"/>
                  <a:gd name="connsiteX54" fmla="*/ 2154676 w 5752181"/>
                  <a:gd name="connsiteY54" fmla="*/ 1245140 h 1605063"/>
                  <a:gd name="connsiteX55" fmla="*/ 2266544 w 5752181"/>
                  <a:gd name="connsiteY55" fmla="*/ 1245140 h 1605063"/>
                  <a:gd name="connsiteX56" fmla="*/ 2266544 w 5752181"/>
                  <a:gd name="connsiteY56" fmla="*/ 1230548 h 1605063"/>
                  <a:gd name="connsiteX57" fmla="*/ 2383276 w 5752181"/>
                  <a:gd name="connsiteY57" fmla="*/ 1230548 h 1605063"/>
                  <a:gd name="connsiteX58" fmla="*/ 2383276 w 5752181"/>
                  <a:gd name="connsiteY58" fmla="*/ 1211093 h 1605063"/>
                  <a:gd name="connsiteX59" fmla="*/ 2431915 w 5752181"/>
                  <a:gd name="connsiteY59" fmla="*/ 1211093 h 1605063"/>
                  <a:gd name="connsiteX60" fmla="*/ 2431915 w 5752181"/>
                  <a:gd name="connsiteY60" fmla="*/ 1196502 h 1605063"/>
                  <a:gd name="connsiteX61" fmla="*/ 2441642 w 5752181"/>
                  <a:gd name="connsiteY61" fmla="*/ 1196502 h 1605063"/>
                  <a:gd name="connsiteX62" fmla="*/ 2441642 w 5752181"/>
                  <a:gd name="connsiteY62" fmla="*/ 1186774 h 1605063"/>
                  <a:gd name="connsiteX63" fmla="*/ 2451370 w 5752181"/>
                  <a:gd name="connsiteY63" fmla="*/ 1177046 h 1605063"/>
                  <a:gd name="connsiteX64" fmla="*/ 2456234 w 5752181"/>
                  <a:gd name="connsiteY64" fmla="*/ 1172182 h 1605063"/>
                  <a:gd name="connsiteX65" fmla="*/ 2470825 w 5752181"/>
                  <a:gd name="connsiteY65" fmla="*/ 1172182 h 1605063"/>
                  <a:gd name="connsiteX66" fmla="*/ 2470825 w 5752181"/>
                  <a:gd name="connsiteY66" fmla="*/ 1157591 h 1605063"/>
                  <a:gd name="connsiteX67" fmla="*/ 2500008 w 5752181"/>
                  <a:gd name="connsiteY67" fmla="*/ 1157591 h 1605063"/>
                  <a:gd name="connsiteX68" fmla="*/ 2500008 w 5752181"/>
                  <a:gd name="connsiteY68" fmla="*/ 1128408 h 1605063"/>
                  <a:gd name="connsiteX69" fmla="*/ 2509736 w 5752181"/>
                  <a:gd name="connsiteY69" fmla="*/ 1128408 h 1605063"/>
                  <a:gd name="connsiteX70" fmla="*/ 2509736 w 5752181"/>
                  <a:gd name="connsiteY70" fmla="*/ 1099225 h 1605063"/>
                  <a:gd name="connsiteX71" fmla="*/ 2572966 w 5752181"/>
                  <a:gd name="connsiteY71" fmla="*/ 1099225 h 1605063"/>
                  <a:gd name="connsiteX72" fmla="*/ 2582693 w 5752181"/>
                  <a:gd name="connsiteY72" fmla="*/ 1089498 h 1605063"/>
                  <a:gd name="connsiteX73" fmla="*/ 2587557 w 5752181"/>
                  <a:gd name="connsiteY73" fmla="*/ 1084634 h 1605063"/>
                  <a:gd name="connsiteX74" fmla="*/ 2733472 w 5752181"/>
                  <a:gd name="connsiteY74" fmla="*/ 1084634 h 1605063"/>
                  <a:gd name="connsiteX75" fmla="*/ 2738336 w 5752181"/>
                  <a:gd name="connsiteY75" fmla="*/ 1079770 h 1605063"/>
                  <a:gd name="connsiteX76" fmla="*/ 2752927 w 5752181"/>
                  <a:gd name="connsiteY76" fmla="*/ 1065179 h 1605063"/>
                  <a:gd name="connsiteX77" fmla="*/ 3030166 w 5752181"/>
                  <a:gd name="connsiteY77" fmla="*/ 1065179 h 1605063"/>
                  <a:gd name="connsiteX78" fmla="*/ 3039893 w 5752181"/>
                  <a:gd name="connsiteY78" fmla="*/ 1045723 h 1605063"/>
                  <a:gd name="connsiteX79" fmla="*/ 3122578 w 5752181"/>
                  <a:gd name="connsiteY79" fmla="*/ 1045723 h 1605063"/>
                  <a:gd name="connsiteX80" fmla="*/ 3137170 w 5752181"/>
                  <a:gd name="connsiteY80" fmla="*/ 1031131 h 1605063"/>
                  <a:gd name="connsiteX81" fmla="*/ 3185808 w 5752181"/>
                  <a:gd name="connsiteY81" fmla="*/ 1031131 h 1605063"/>
                  <a:gd name="connsiteX82" fmla="*/ 3185808 w 5752181"/>
                  <a:gd name="connsiteY82" fmla="*/ 1021404 h 1605063"/>
                  <a:gd name="connsiteX83" fmla="*/ 3205263 w 5752181"/>
                  <a:gd name="connsiteY83" fmla="*/ 1021404 h 1605063"/>
                  <a:gd name="connsiteX84" fmla="*/ 3205263 w 5752181"/>
                  <a:gd name="connsiteY84" fmla="*/ 997085 h 1605063"/>
                  <a:gd name="connsiteX85" fmla="*/ 3239310 w 5752181"/>
                  <a:gd name="connsiteY85" fmla="*/ 997085 h 1605063"/>
                  <a:gd name="connsiteX86" fmla="*/ 3268493 w 5752181"/>
                  <a:gd name="connsiteY86" fmla="*/ 967902 h 1605063"/>
                  <a:gd name="connsiteX87" fmla="*/ 3292812 w 5752181"/>
                  <a:gd name="connsiteY87" fmla="*/ 933855 h 1605063"/>
                  <a:gd name="connsiteX88" fmla="*/ 3302540 w 5752181"/>
                  <a:gd name="connsiteY88" fmla="*/ 924127 h 1605063"/>
                  <a:gd name="connsiteX89" fmla="*/ 3302540 w 5752181"/>
                  <a:gd name="connsiteY89" fmla="*/ 856034 h 1605063"/>
                  <a:gd name="connsiteX90" fmla="*/ 3317132 w 5752181"/>
                  <a:gd name="connsiteY90" fmla="*/ 856034 h 1605063"/>
                  <a:gd name="connsiteX91" fmla="*/ 3317132 w 5752181"/>
                  <a:gd name="connsiteY91" fmla="*/ 826851 h 1605063"/>
                  <a:gd name="connsiteX92" fmla="*/ 3346315 w 5752181"/>
                  <a:gd name="connsiteY92" fmla="*/ 826851 h 1605063"/>
                  <a:gd name="connsiteX93" fmla="*/ 3351178 w 5752181"/>
                  <a:gd name="connsiteY93" fmla="*/ 807395 h 1605063"/>
                  <a:gd name="connsiteX94" fmla="*/ 3365770 w 5752181"/>
                  <a:gd name="connsiteY94" fmla="*/ 797668 h 1605063"/>
                  <a:gd name="connsiteX95" fmla="*/ 3370634 w 5752181"/>
                  <a:gd name="connsiteY95" fmla="*/ 787940 h 1605063"/>
                  <a:gd name="connsiteX96" fmla="*/ 3375498 w 5752181"/>
                  <a:gd name="connsiteY96" fmla="*/ 787940 h 1605063"/>
                  <a:gd name="connsiteX97" fmla="*/ 3385225 w 5752181"/>
                  <a:gd name="connsiteY97" fmla="*/ 778212 h 1605063"/>
                  <a:gd name="connsiteX98" fmla="*/ 3429000 w 5752181"/>
                  <a:gd name="connsiteY98" fmla="*/ 778212 h 1605063"/>
                  <a:gd name="connsiteX99" fmla="*/ 3429000 w 5752181"/>
                  <a:gd name="connsiteY99" fmla="*/ 758757 h 1605063"/>
                  <a:gd name="connsiteX100" fmla="*/ 3555459 w 5752181"/>
                  <a:gd name="connsiteY100" fmla="*/ 758757 h 1605063"/>
                  <a:gd name="connsiteX101" fmla="*/ 3565187 w 5752181"/>
                  <a:gd name="connsiteY101" fmla="*/ 758757 h 1605063"/>
                  <a:gd name="connsiteX102" fmla="*/ 3589506 w 5752181"/>
                  <a:gd name="connsiteY102" fmla="*/ 758757 h 1605063"/>
                  <a:gd name="connsiteX103" fmla="*/ 3589506 w 5752181"/>
                  <a:gd name="connsiteY103" fmla="*/ 739302 h 1605063"/>
                  <a:gd name="connsiteX104" fmla="*/ 3613825 w 5752181"/>
                  <a:gd name="connsiteY104" fmla="*/ 739302 h 1605063"/>
                  <a:gd name="connsiteX105" fmla="*/ 3623553 w 5752181"/>
                  <a:gd name="connsiteY105" fmla="*/ 729574 h 1605063"/>
                  <a:gd name="connsiteX106" fmla="*/ 3647872 w 5752181"/>
                  <a:gd name="connsiteY106" fmla="*/ 729574 h 1605063"/>
                  <a:gd name="connsiteX107" fmla="*/ 3647872 w 5752181"/>
                  <a:gd name="connsiteY107" fmla="*/ 714983 h 1605063"/>
                  <a:gd name="connsiteX108" fmla="*/ 3677055 w 5752181"/>
                  <a:gd name="connsiteY108" fmla="*/ 714983 h 1605063"/>
                  <a:gd name="connsiteX109" fmla="*/ 3686783 w 5752181"/>
                  <a:gd name="connsiteY109" fmla="*/ 705255 h 1605063"/>
                  <a:gd name="connsiteX110" fmla="*/ 3822970 w 5752181"/>
                  <a:gd name="connsiteY110" fmla="*/ 705255 h 1605063"/>
                  <a:gd name="connsiteX111" fmla="*/ 3822970 w 5752181"/>
                  <a:gd name="connsiteY111" fmla="*/ 690663 h 1605063"/>
                  <a:gd name="connsiteX112" fmla="*/ 3881336 w 5752181"/>
                  <a:gd name="connsiteY112" fmla="*/ 690663 h 1605063"/>
                  <a:gd name="connsiteX113" fmla="*/ 3886200 w 5752181"/>
                  <a:gd name="connsiteY113" fmla="*/ 685799 h 1605063"/>
                  <a:gd name="connsiteX114" fmla="*/ 4017523 w 5752181"/>
                  <a:gd name="connsiteY114" fmla="*/ 685799 h 1605063"/>
                  <a:gd name="connsiteX115" fmla="*/ 4017523 w 5752181"/>
                  <a:gd name="connsiteY115" fmla="*/ 676072 h 1605063"/>
                  <a:gd name="connsiteX116" fmla="*/ 4032115 w 5752181"/>
                  <a:gd name="connsiteY116" fmla="*/ 676072 h 1605063"/>
                  <a:gd name="connsiteX117" fmla="*/ 4032115 w 5752181"/>
                  <a:gd name="connsiteY117" fmla="*/ 651753 h 1605063"/>
                  <a:gd name="connsiteX118" fmla="*/ 4041843 w 5752181"/>
                  <a:gd name="connsiteY118" fmla="*/ 642025 h 1605063"/>
                  <a:gd name="connsiteX119" fmla="*/ 4056434 w 5752181"/>
                  <a:gd name="connsiteY119" fmla="*/ 627434 h 1605063"/>
                  <a:gd name="connsiteX120" fmla="*/ 4061298 w 5752181"/>
                  <a:gd name="connsiteY120" fmla="*/ 622570 h 1605063"/>
                  <a:gd name="connsiteX121" fmla="*/ 4061298 w 5752181"/>
                  <a:gd name="connsiteY121" fmla="*/ 603114 h 1605063"/>
                  <a:gd name="connsiteX122" fmla="*/ 4080753 w 5752181"/>
                  <a:gd name="connsiteY122" fmla="*/ 603114 h 1605063"/>
                  <a:gd name="connsiteX123" fmla="*/ 4090480 w 5752181"/>
                  <a:gd name="connsiteY123" fmla="*/ 603114 h 1605063"/>
                  <a:gd name="connsiteX124" fmla="*/ 4100208 w 5752181"/>
                  <a:gd name="connsiteY124" fmla="*/ 593386 h 1605063"/>
                  <a:gd name="connsiteX125" fmla="*/ 4109936 w 5752181"/>
                  <a:gd name="connsiteY125" fmla="*/ 583658 h 1605063"/>
                  <a:gd name="connsiteX126" fmla="*/ 4109936 w 5752181"/>
                  <a:gd name="connsiteY126" fmla="*/ 559340 h 1605063"/>
                  <a:gd name="connsiteX127" fmla="*/ 4139119 w 5752181"/>
                  <a:gd name="connsiteY127" fmla="*/ 559340 h 1605063"/>
                  <a:gd name="connsiteX128" fmla="*/ 4139119 w 5752181"/>
                  <a:gd name="connsiteY128" fmla="*/ 544748 h 1605063"/>
                  <a:gd name="connsiteX129" fmla="*/ 4168302 w 5752181"/>
                  <a:gd name="connsiteY129" fmla="*/ 544748 h 1605063"/>
                  <a:gd name="connsiteX130" fmla="*/ 4168302 w 5752181"/>
                  <a:gd name="connsiteY130" fmla="*/ 520429 h 1605063"/>
                  <a:gd name="connsiteX131" fmla="*/ 4178029 w 5752181"/>
                  <a:gd name="connsiteY131" fmla="*/ 520429 h 1605063"/>
                  <a:gd name="connsiteX132" fmla="*/ 4178029 w 5752181"/>
                  <a:gd name="connsiteY132" fmla="*/ 496110 h 1605063"/>
                  <a:gd name="connsiteX133" fmla="*/ 4231532 w 5752181"/>
                  <a:gd name="connsiteY133" fmla="*/ 496110 h 1605063"/>
                  <a:gd name="connsiteX134" fmla="*/ 4231532 w 5752181"/>
                  <a:gd name="connsiteY134" fmla="*/ 486383 h 1605063"/>
                  <a:gd name="connsiteX135" fmla="*/ 4250987 w 5752181"/>
                  <a:gd name="connsiteY135" fmla="*/ 486383 h 1605063"/>
                  <a:gd name="connsiteX136" fmla="*/ 4250987 w 5752181"/>
                  <a:gd name="connsiteY136" fmla="*/ 476655 h 1605063"/>
                  <a:gd name="connsiteX137" fmla="*/ 4396902 w 5752181"/>
                  <a:gd name="connsiteY137" fmla="*/ 476655 h 1605063"/>
                  <a:gd name="connsiteX138" fmla="*/ 4396902 w 5752181"/>
                  <a:gd name="connsiteY138" fmla="*/ 462063 h 1605063"/>
                  <a:gd name="connsiteX139" fmla="*/ 4533089 w 5752181"/>
                  <a:gd name="connsiteY139" fmla="*/ 462063 h 1605063"/>
                  <a:gd name="connsiteX140" fmla="*/ 4542816 w 5752181"/>
                  <a:gd name="connsiteY140" fmla="*/ 452336 h 1605063"/>
                  <a:gd name="connsiteX141" fmla="*/ 4586591 w 5752181"/>
                  <a:gd name="connsiteY141" fmla="*/ 452336 h 1605063"/>
                  <a:gd name="connsiteX142" fmla="*/ 4606046 w 5752181"/>
                  <a:gd name="connsiteY142" fmla="*/ 432881 h 1605063"/>
                  <a:gd name="connsiteX143" fmla="*/ 4615774 w 5752181"/>
                  <a:gd name="connsiteY143" fmla="*/ 423153 h 1605063"/>
                  <a:gd name="connsiteX144" fmla="*/ 4795736 w 5752181"/>
                  <a:gd name="connsiteY144" fmla="*/ 423153 h 1605063"/>
                  <a:gd name="connsiteX145" fmla="*/ 4795736 w 5752181"/>
                  <a:gd name="connsiteY145" fmla="*/ 403697 h 1605063"/>
                  <a:gd name="connsiteX146" fmla="*/ 4834646 w 5752181"/>
                  <a:gd name="connsiteY146" fmla="*/ 403697 h 1605063"/>
                  <a:gd name="connsiteX147" fmla="*/ 4834646 w 5752181"/>
                  <a:gd name="connsiteY147" fmla="*/ 374514 h 1605063"/>
                  <a:gd name="connsiteX148" fmla="*/ 4844374 w 5752181"/>
                  <a:gd name="connsiteY148" fmla="*/ 374514 h 1605063"/>
                  <a:gd name="connsiteX149" fmla="*/ 4878421 w 5752181"/>
                  <a:gd name="connsiteY149" fmla="*/ 374514 h 1605063"/>
                  <a:gd name="connsiteX150" fmla="*/ 4883285 w 5752181"/>
                  <a:gd name="connsiteY150" fmla="*/ 350195 h 1605063"/>
                  <a:gd name="connsiteX151" fmla="*/ 4912468 w 5752181"/>
                  <a:gd name="connsiteY151" fmla="*/ 340467 h 1605063"/>
                  <a:gd name="connsiteX152" fmla="*/ 4912468 w 5752181"/>
                  <a:gd name="connsiteY152" fmla="*/ 311285 h 1605063"/>
                  <a:gd name="connsiteX153" fmla="*/ 4927059 w 5752181"/>
                  <a:gd name="connsiteY153" fmla="*/ 311285 h 1605063"/>
                  <a:gd name="connsiteX154" fmla="*/ 4927059 w 5752181"/>
                  <a:gd name="connsiteY154" fmla="*/ 286966 h 1605063"/>
                  <a:gd name="connsiteX155" fmla="*/ 4936787 w 5752181"/>
                  <a:gd name="connsiteY155" fmla="*/ 277238 h 1605063"/>
                  <a:gd name="connsiteX156" fmla="*/ 4936787 w 5752181"/>
                  <a:gd name="connsiteY156" fmla="*/ 262646 h 1605063"/>
                  <a:gd name="connsiteX157" fmla="*/ 4941650 w 5752181"/>
                  <a:gd name="connsiteY157" fmla="*/ 257783 h 1605063"/>
                  <a:gd name="connsiteX158" fmla="*/ 4951378 w 5752181"/>
                  <a:gd name="connsiteY158" fmla="*/ 257783 h 1605063"/>
                  <a:gd name="connsiteX159" fmla="*/ 4951378 w 5752181"/>
                  <a:gd name="connsiteY159" fmla="*/ 248055 h 1605063"/>
                  <a:gd name="connsiteX160" fmla="*/ 4995153 w 5752181"/>
                  <a:gd name="connsiteY160" fmla="*/ 248055 h 1605063"/>
                  <a:gd name="connsiteX161" fmla="*/ 4995153 w 5752181"/>
                  <a:gd name="connsiteY161" fmla="*/ 233463 h 1605063"/>
                  <a:gd name="connsiteX162" fmla="*/ 5004880 w 5752181"/>
                  <a:gd name="connsiteY162" fmla="*/ 223736 h 1605063"/>
                  <a:gd name="connsiteX163" fmla="*/ 5014608 w 5752181"/>
                  <a:gd name="connsiteY163" fmla="*/ 214008 h 1605063"/>
                  <a:gd name="connsiteX164" fmla="*/ 5131340 w 5752181"/>
                  <a:gd name="connsiteY164" fmla="*/ 214008 h 1605063"/>
                  <a:gd name="connsiteX165" fmla="*/ 5131340 w 5752181"/>
                  <a:gd name="connsiteY165" fmla="*/ 184825 h 1605063"/>
                  <a:gd name="connsiteX166" fmla="*/ 5214025 w 5752181"/>
                  <a:gd name="connsiteY166" fmla="*/ 184825 h 1605063"/>
                  <a:gd name="connsiteX167" fmla="*/ 5214025 w 5752181"/>
                  <a:gd name="connsiteY167" fmla="*/ 175097 h 1605063"/>
                  <a:gd name="connsiteX168" fmla="*/ 5233480 w 5752181"/>
                  <a:gd name="connsiteY168" fmla="*/ 175097 h 1605063"/>
                  <a:gd name="connsiteX169" fmla="*/ 5233480 w 5752181"/>
                  <a:gd name="connsiteY169" fmla="*/ 155642 h 1605063"/>
                  <a:gd name="connsiteX170" fmla="*/ 5262663 w 5752181"/>
                  <a:gd name="connsiteY170" fmla="*/ 155642 h 1605063"/>
                  <a:gd name="connsiteX171" fmla="*/ 5262663 w 5752181"/>
                  <a:gd name="connsiteY171" fmla="*/ 141051 h 1605063"/>
                  <a:gd name="connsiteX172" fmla="*/ 5286983 w 5752181"/>
                  <a:gd name="connsiteY172" fmla="*/ 141051 h 1605063"/>
                  <a:gd name="connsiteX173" fmla="*/ 5286983 w 5752181"/>
                  <a:gd name="connsiteY173" fmla="*/ 126459 h 1605063"/>
                  <a:gd name="connsiteX174" fmla="*/ 5296710 w 5752181"/>
                  <a:gd name="connsiteY174" fmla="*/ 126459 h 1605063"/>
                  <a:gd name="connsiteX175" fmla="*/ 5296710 w 5752181"/>
                  <a:gd name="connsiteY175" fmla="*/ 121595 h 1605063"/>
                  <a:gd name="connsiteX176" fmla="*/ 5350212 w 5752181"/>
                  <a:gd name="connsiteY176" fmla="*/ 121595 h 1605063"/>
                  <a:gd name="connsiteX177" fmla="*/ 5350212 w 5752181"/>
                  <a:gd name="connsiteY177" fmla="*/ 111868 h 1605063"/>
                  <a:gd name="connsiteX178" fmla="*/ 5374532 w 5752181"/>
                  <a:gd name="connsiteY178" fmla="*/ 111868 h 1605063"/>
                  <a:gd name="connsiteX179" fmla="*/ 5374532 w 5752181"/>
                  <a:gd name="connsiteY179" fmla="*/ 82685 h 1605063"/>
                  <a:gd name="connsiteX180" fmla="*/ 5481536 w 5752181"/>
                  <a:gd name="connsiteY180" fmla="*/ 82685 h 1605063"/>
                  <a:gd name="connsiteX181" fmla="*/ 5481536 w 5752181"/>
                  <a:gd name="connsiteY181" fmla="*/ 63229 h 1605063"/>
                  <a:gd name="connsiteX182" fmla="*/ 5666361 w 5752181"/>
                  <a:gd name="connsiteY182" fmla="*/ 63229 h 1605063"/>
                  <a:gd name="connsiteX183" fmla="*/ 5666361 w 5752181"/>
                  <a:gd name="connsiteY183" fmla="*/ 43774 h 1605063"/>
                  <a:gd name="connsiteX184" fmla="*/ 5695544 w 5752181"/>
                  <a:gd name="connsiteY184" fmla="*/ 43774 h 1605063"/>
                  <a:gd name="connsiteX185" fmla="*/ 5695544 w 5752181"/>
                  <a:gd name="connsiteY185" fmla="*/ 14591 h 1605063"/>
                  <a:gd name="connsiteX186" fmla="*/ 5705272 w 5752181"/>
                  <a:gd name="connsiteY186" fmla="*/ 14591 h 1605063"/>
                  <a:gd name="connsiteX187" fmla="*/ 5705272 w 5752181"/>
                  <a:gd name="connsiteY187" fmla="*/ 0 h 1605063"/>
                  <a:gd name="connsiteX188" fmla="*/ 5752181 w 5752181"/>
                  <a:gd name="connsiteY188" fmla="*/ 0 h 16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752181" h="1605063">
                    <a:moveTo>
                      <a:pt x="0" y="1605063"/>
                    </a:moveTo>
                    <a:lnTo>
                      <a:pt x="92412" y="1605063"/>
                    </a:lnTo>
                    <a:lnTo>
                      <a:pt x="92412" y="1595336"/>
                    </a:lnTo>
                    <a:lnTo>
                      <a:pt x="175098" y="1595336"/>
                    </a:lnTo>
                    <a:lnTo>
                      <a:pt x="175098" y="1585608"/>
                    </a:lnTo>
                    <a:lnTo>
                      <a:pt x="286966" y="1585608"/>
                    </a:lnTo>
                    <a:lnTo>
                      <a:pt x="286966" y="1566153"/>
                    </a:lnTo>
                    <a:lnTo>
                      <a:pt x="384242" y="1566153"/>
                    </a:lnTo>
                    <a:lnTo>
                      <a:pt x="389106" y="1571017"/>
                    </a:lnTo>
                    <a:lnTo>
                      <a:pt x="423153" y="1571017"/>
                    </a:lnTo>
                    <a:lnTo>
                      <a:pt x="428017" y="1541834"/>
                    </a:lnTo>
                    <a:lnTo>
                      <a:pt x="583659" y="1541834"/>
                    </a:lnTo>
                    <a:lnTo>
                      <a:pt x="583659" y="1527242"/>
                    </a:lnTo>
                    <a:lnTo>
                      <a:pt x="797668" y="1527242"/>
                    </a:lnTo>
                    <a:lnTo>
                      <a:pt x="797668" y="1507787"/>
                    </a:lnTo>
                    <a:lnTo>
                      <a:pt x="899808" y="1507787"/>
                    </a:lnTo>
                    <a:lnTo>
                      <a:pt x="899808" y="1498059"/>
                    </a:lnTo>
                    <a:lnTo>
                      <a:pt x="1001949" y="1498059"/>
                    </a:lnTo>
                    <a:lnTo>
                      <a:pt x="1006812" y="1493196"/>
                    </a:lnTo>
                    <a:lnTo>
                      <a:pt x="1045723" y="1493196"/>
                    </a:lnTo>
                    <a:lnTo>
                      <a:pt x="1045723" y="1473740"/>
                    </a:lnTo>
                    <a:lnTo>
                      <a:pt x="1074906" y="1473740"/>
                    </a:lnTo>
                    <a:lnTo>
                      <a:pt x="1074906" y="1459148"/>
                    </a:lnTo>
                    <a:lnTo>
                      <a:pt x="1498059" y="1459148"/>
                    </a:lnTo>
                    <a:lnTo>
                      <a:pt x="1502923" y="1454284"/>
                    </a:lnTo>
                    <a:lnTo>
                      <a:pt x="1561289" y="1454284"/>
                    </a:lnTo>
                    <a:lnTo>
                      <a:pt x="1561289" y="1434829"/>
                    </a:lnTo>
                    <a:lnTo>
                      <a:pt x="1590472" y="1434829"/>
                    </a:lnTo>
                    <a:lnTo>
                      <a:pt x="1590472" y="1420238"/>
                    </a:lnTo>
                    <a:lnTo>
                      <a:pt x="1605063" y="1420238"/>
                    </a:lnTo>
                    <a:lnTo>
                      <a:pt x="1605063" y="1410510"/>
                    </a:lnTo>
                    <a:lnTo>
                      <a:pt x="1624519" y="1410510"/>
                    </a:lnTo>
                    <a:lnTo>
                      <a:pt x="1624519" y="1366736"/>
                    </a:lnTo>
                    <a:lnTo>
                      <a:pt x="1678021" y="1366736"/>
                    </a:lnTo>
                    <a:lnTo>
                      <a:pt x="1682885" y="1361872"/>
                    </a:lnTo>
                    <a:lnTo>
                      <a:pt x="1702340" y="1357008"/>
                    </a:lnTo>
                    <a:lnTo>
                      <a:pt x="1702340" y="1347280"/>
                    </a:lnTo>
                    <a:lnTo>
                      <a:pt x="1716932" y="1347280"/>
                    </a:lnTo>
                    <a:lnTo>
                      <a:pt x="1716932" y="1337553"/>
                    </a:lnTo>
                    <a:lnTo>
                      <a:pt x="1736387" y="1337553"/>
                    </a:lnTo>
                    <a:lnTo>
                      <a:pt x="1736387" y="1322961"/>
                    </a:lnTo>
                    <a:lnTo>
                      <a:pt x="1809344" y="1322961"/>
                    </a:lnTo>
                    <a:lnTo>
                      <a:pt x="1809344" y="1308370"/>
                    </a:lnTo>
                    <a:lnTo>
                      <a:pt x="1999034" y="1308370"/>
                    </a:lnTo>
                    <a:lnTo>
                      <a:pt x="2003898" y="1298642"/>
                    </a:lnTo>
                    <a:lnTo>
                      <a:pt x="2023353" y="1298642"/>
                    </a:lnTo>
                    <a:lnTo>
                      <a:pt x="2033080" y="1284051"/>
                    </a:lnTo>
                    <a:lnTo>
                      <a:pt x="2052536" y="1284051"/>
                    </a:lnTo>
                    <a:lnTo>
                      <a:pt x="2052536" y="1269459"/>
                    </a:lnTo>
                    <a:lnTo>
                      <a:pt x="2081719" y="1269459"/>
                    </a:lnTo>
                    <a:lnTo>
                      <a:pt x="2081719" y="1264595"/>
                    </a:lnTo>
                    <a:lnTo>
                      <a:pt x="2106038" y="1264595"/>
                    </a:lnTo>
                    <a:lnTo>
                      <a:pt x="2115766" y="1250004"/>
                    </a:lnTo>
                    <a:lnTo>
                      <a:pt x="2154676" y="1250004"/>
                    </a:lnTo>
                    <a:lnTo>
                      <a:pt x="2154676" y="1245140"/>
                    </a:lnTo>
                    <a:lnTo>
                      <a:pt x="2266544" y="1245140"/>
                    </a:lnTo>
                    <a:lnTo>
                      <a:pt x="2266544" y="1230548"/>
                    </a:lnTo>
                    <a:lnTo>
                      <a:pt x="2383276" y="1230548"/>
                    </a:lnTo>
                    <a:lnTo>
                      <a:pt x="2383276" y="1211093"/>
                    </a:lnTo>
                    <a:lnTo>
                      <a:pt x="2431915" y="1211093"/>
                    </a:lnTo>
                    <a:lnTo>
                      <a:pt x="2431915" y="1196502"/>
                    </a:lnTo>
                    <a:lnTo>
                      <a:pt x="2441642" y="1196502"/>
                    </a:lnTo>
                    <a:lnTo>
                      <a:pt x="2441642" y="1186774"/>
                    </a:lnTo>
                    <a:lnTo>
                      <a:pt x="2451370" y="1177046"/>
                    </a:lnTo>
                    <a:lnTo>
                      <a:pt x="2456234" y="1172182"/>
                    </a:lnTo>
                    <a:lnTo>
                      <a:pt x="2470825" y="1172182"/>
                    </a:lnTo>
                    <a:lnTo>
                      <a:pt x="2470825" y="1157591"/>
                    </a:lnTo>
                    <a:lnTo>
                      <a:pt x="2500008" y="1157591"/>
                    </a:lnTo>
                    <a:lnTo>
                      <a:pt x="2500008" y="1128408"/>
                    </a:lnTo>
                    <a:lnTo>
                      <a:pt x="2509736" y="1128408"/>
                    </a:lnTo>
                    <a:lnTo>
                      <a:pt x="2509736" y="1099225"/>
                    </a:lnTo>
                    <a:lnTo>
                      <a:pt x="2572966" y="1099225"/>
                    </a:lnTo>
                    <a:lnTo>
                      <a:pt x="2582693" y="1089498"/>
                    </a:lnTo>
                    <a:lnTo>
                      <a:pt x="2587557" y="1084634"/>
                    </a:lnTo>
                    <a:lnTo>
                      <a:pt x="2733472" y="1084634"/>
                    </a:lnTo>
                    <a:lnTo>
                      <a:pt x="2738336" y="1079770"/>
                    </a:lnTo>
                    <a:lnTo>
                      <a:pt x="2752927" y="1065179"/>
                    </a:lnTo>
                    <a:lnTo>
                      <a:pt x="3030166" y="1065179"/>
                    </a:lnTo>
                    <a:lnTo>
                      <a:pt x="3039893" y="1045723"/>
                    </a:lnTo>
                    <a:lnTo>
                      <a:pt x="3122578" y="1045723"/>
                    </a:lnTo>
                    <a:lnTo>
                      <a:pt x="3137170" y="1031131"/>
                    </a:lnTo>
                    <a:lnTo>
                      <a:pt x="3185808" y="1031131"/>
                    </a:lnTo>
                    <a:lnTo>
                      <a:pt x="3185808" y="1021404"/>
                    </a:lnTo>
                    <a:lnTo>
                      <a:pt x="3205263" y="1021404"/>
                    </a:lnTo>
                    <a:lnTo>
                      <a:pt x="3205263" y="997085"/>
                    </a:lnTo>
                    <a:lnTo>
                      <a:pt x="3239310" y="997085"/>
                    </a:lnTo>
                    <a:lnTo>
                      <a:pt x="3268493" y="967902"/>
                    </a:lnTo>
                    <a:lnTo>
                      <a:pt x="3292812" y="933855"/>
                    </a:lnTo>
                    <a:lnTo>
                      <a:pt x="3302540" y="924127"/>
                    </a:lnTo>
                    <a:lnTo>
                      <a:pt x="3302540" y="856034"/>
                    </a:lnTo>
                    <a:lnTo>
                      <a:pt x="3317132" y="856034"/>
                    </a:lnTo>
                    <a:lnTo>
                      <a:pt x="3317132" y="826851"/>
                    </a:lnTo>
                    <a:lnTo>
                      <a:pt x="3346315" y="826851"/>
                    </a:lnTo>
                    <a:lnTo>
                      <a:pt x="3351178" y="807395"/>
                    </a:lnTo>
                    <a:lnTo>
                      <a:pt x="3365770" y="797668"/>
                    </a:lnTo>
                    <a:lnTo>
                      <a:pt x="3370634" y="787940"/>
                    </a:lnTo>
                    <a:lnTo>
                      <a:pt x="3375498" y="787940"/>
                    </a:lnTo>
                    <a:lnTo>
                      <a:pt x="3385225" y="778212"/>
                    </a:lnTo>
                    <a:lnTo>
                      <a:pt x="3429000" y="778212"/>
                    </a:lnTo>
                    <a:lnTo>
                      <a:pt x="3429000" y="758757"/>
                    </a:lnTo>
                    <a:lnTo>
                      <a:pt x="3555459" y="758757"/>
                    </a:lnTo>
                    <a:lnTo>
                      <a:pt x="3565187" y="758757"/>
                    </a:lnTo>
                    <a:lnTo>
                      <a:pt x="3589506" y="758757"/>
                    </a:lnTo>
                    <a:lnTo>
                      <a:pt x="3589506" y="739302"/>
                    </a:lnTo>
                    <a:lnTo>
                      <a:pt x="3613825" y="739302"/>
                    </a:lnTo>
                    <a:lnTo>
                      <a:pt x="3623553" y="729574"/>
                    </a:lnTo>
                    <a:lnTo>
                      <a:pt x="3647872" y="729574"/>
                    </a:lnTo>
                    <a:lnTo>
                      <a:pt x="3647872" y="714983"/>
                    </a:lnTo>
                    <a:lnTo>
                      <a:pt x="3677055" y="714983"/>
                    </a:lnTo>
                    <a:lnTo>
                      <a:pt x="3686783" y="705255"/>
                    </a:lnTo>
                    <a:lnTo>
                      <a:pt x="3822970" y="705255"/>
                    </a:lnTo>
                    <a:lnTo>
                      <a:pt x="3822970" y="690663"/>
                    </a:lnTo>
                    <a:lnTo>
                      <a:pt x="3881336" y="690663"/>
                    </a:lnTo>
                    <a:lnTo>
                      <a:pt x="3886200" y="685799"/>
                    </a:lnTo>
                    <a:lnTo>
                      <a:pt x="4017523" y="685799"/>
                    </a:lnTo>
                    <a:lnTo>
                      <a:pt x="4017523" y="676072"/>
                    </a:lnTo>
                    <a:lnTo>
                      <a:pt x="4032115" y="676072"/>
                    </a:lnTo>
                    <a:lnTo>
                      <a:pt x="4032115" y="651753"/>
                    </a:lnTo>
                    <a:lnTo>
                      <a:pt x="4041843" y="642025"/>
                    </a:lnTo>
                    <a:lnTo>
                      <a:pt x="4056434" y="627434"/>
                    </a:lnTo>
                    <a:lnTo>
                      <a:pt x="4061298" y="622570"/>
                    </a:lnTo>
                    <a:lnTo>
                      <a:pt x="4061298" y="603114"/>
                    </a:lnTo>
                    <a:lnTo>
                      <a:pt x="4080753" y="603114"/>
                    </a:lnTo>
                    <a:lnTo>
                      <a:pt x="4090480" y="603114"/>
                    </a:lnTo>
                    <a:lnTo>
                      <a:pt x="4100208" y="593386"/>
                    </a:lnTo>
                    <a:lnTo>
                      <a:pt x="4109936" y="583658"/>
                    </a:lnTo>
                    <a:lnTo>
                      <a:pt x="4109936" y="559340"/>
                    </a:lnTo>
                    <a:lnTo>
                      <a:pt x="4139119" y="559340"/>
                    </a:lnTo>
                    <a:lnTo>
                      <a:pt x="4139119" y="544748"/>
                    </a:lnTo>
                    <a:lnTo>
                      <a:pt x="4168302" y="544748"/>
                    </a:lnTo>
                    <a:lnTo>
                      <a:pt x="4168302" y="520429"/>
                    </a:lnTo>
                    <a:lnTo>
                      <a:pt x="4178029" y="520429"/>
                    </a:lnTo>
                    <a:lnTo>
                      <a:pt x="4178029" y="496110"/>
                    </a:lnTo>
                    <a:lnTo>
                      <a:pt x="4231532" y="496110"/>
                    </a:lnTo>
                    <a:lnTo>
                      <a:pt x="4231532" y="486383"/>
                    </a:lnTo>
                    <a:lnTo>
                      <a:pt x="4250987" y="486383"/>
                    </a:lnTo>
                    <a:lnTo>
                      <a:pt x="4250987" y="476655"/>
                    </a:lnTo>
                    <a:lnTo>
                      <a:pt x="4396902" y="476655"/>
                    </a:lnTo>
                    <a:lnTo>
                      <a:pt x="4396902" y="462063"/>
                    </a:lnTo>
                    <a:lnTo>
                      <a:pt x="4533089" y="462063"/>
                    </a:lnTo>
                    <a:lnTo>
                      <a:pt x="4542816" y="452336"/>
                    </a:lnTo>
                    <a:lnTo>
                      <a:pt x="4586591" y="452336"/>
                    </a:lnTo>
                    <a:lnTo>
                      <a:pt x="4606046" y="432881"/>
                    </a:lnTo>
                    <a:lnTo>
                      <a:pt x="4615774" y="423153"/>
                    </a:lnTo>
                    <a:lnTo>
                      <a:pt x="4795736" y="423153"/>
                    </a:lnTo>
                    <a:lnTo>
                      <a:pt x="4795736" y="403697"/>
                    </a:lnTo>
                    <a:lnTo>
                      <a:pt x="4834646" y="403697"/>
                    </a:lnTo>
                    <a:lnTo>
                      <a:pt x="4834646" y="374514"/>
                    </a:lnTo>
                    <a:lnTo>
                      <a:pt x="4844374" y="374514"/>
                    </a:lnTo>
                    <a:cubicBezTo>
                      <a:pt x="4855723" y="374514"/>
                      <a:pt x="4871936" y="378567"/>
                      <a:pt x="4878421" y="374514"/>
                    </a:cubicBezTo>
                    <a:cubicBezTo>
                      <a:pt x="4884906" y="370461"/>
                      <a:pt x="4881664" y="358301"/>
                      <a:pt x="4883285" y="350195"/>
                    </a:cubicBezTo>
                    <a:lnTo>
                      <a:pt x="4912468" y="340467"/>
                    </a:lnTo>
                    <a:lnTo>
                      <a:pt x="4912468" y="311285"/>
                    </a:lnTo>
                    <a:lnTo>
                      <a:pt x="4927059" y="311285"/>
                    </a:lnTo>
                    <a:lnTo>
                      <a:pt x="4927059" y="286966"/>
                    </a:lnTo>
                    <a:lnTo>
                      <a:pt x="4936787" y="277238"/>
                    </a:lnTo>
                    <a:lnTo>
                      <a:pt x="4936787" y="262646"/>
                    </a:lnTo>
                    <a:lnTo>
                      <a:pt x="4941650" y="257783"/>
                    </a:lnTo>
                    <a:lnTo>
                      <a:pt x="4951378" y="257783"/>
                    </a:lnTo>
                    <a:lnTo>
                      <a:pt x="4951378" y="248055"/>
                    </a:lnTo>
                    <a:lnTo>
                      <a:pt x="4995153" y="248055"/>
                    </a:lnTo>
                    <a:lnTo>
                      <a:pt x="4995153" y="233463"/>
                    </a:lnTo>
                    <a:lnTo>
                      <a:pt x="5004880" y="223736"/>
                    </a:lnTo>
                    <a:lnTo>
                      <a:pt x="5014608" y="214008"/>
                    </a:lnTo>
                    <a:lnTo>
                      <a:pt x="5131340" y="214008"/>
                    </a:lnTo>
                    <a:lnTo>
                      <a:pt x="5131340" y="184825"/>
                    </a:lnTo>
                    <a:lnTo>
                      <a:pt x="5214025" y="184825"/>
                    </a:lnTo>
                    <a:lnTo>
                      <a:pt x="5214025" y="175097"/>
                    </a:lnTo>
                    <a:lnTo>
                      <a:pt x="5233480" y="175097"/>
                    </a:lnTo>
                    <a:lnTo>
                      <a:pt x="5233480" y="155642"/>
                    </a:lnTo>
                    <a:lnTo>
                      <a:pt x="5262663" y="155642"/>
                    </a:lnTo>
                    <a:lnTo>
                      <a:pt x="5262663" y="141051"/>
                    </a:lnTo>
                    <a:lnTo>
                      <a:pt x="5286983" y="141051"/>
                    </a:lnTo>
                    <a:lnTo>
                      <a:pt x="5286983" y="126459"/>
                    </a:lnTo>
                    <a:lnTo>
                      <a:pt x="5296710" y="126459"/>
                    </a:lnTo>
                    <a:lnTo>
                      <a:pt x="5296710" y="121595"/>
                    </a:lnTo>
                    <a:lnTo>
                      <a:pt x="5350212" y="121595"/>
                    </a:lnTo>
                    <a:lnTo>
                      <a:pt x="5350212" y="111868"/>
                    </a:lnTo>
                    <a:lnTo>
                      <a:pt x="5374532" y="111868"/>
                    </a:lnTo>
                    <a:lnTo>
                      <a:pt x="5374532" y="82685"/>
                    </a:lnTo>
                    <a:lnTo>
                      <a:pt x="5481536" y="82685"/>
                    </a:lnTo>
                    <a:lnTo>
                      <a:pt x="5481536" y="63229"/>
                    </a:lnTo>
                    <a:lnTo>
                      <a:pt x="5666361" y="63229"/>
                    </a:lnTo>
                    <a:lnTo>
                      <a:pt x="5666361" y="43774"/>
                    </a:lnTo>
                    <a:lnTo>
                      <a:pt x="5695544" y="43774"/>
                    </a:lnTo>
                    <a:lnTo>
                      <a:pt x="5695544" y="14591"/>
                    </a:lnTo>
                    <a:lnTo>
                      <a:pt x="5705272" y="14591"/>
                    </a:lnTo>
                    <a:lnTo>
                      <a:pt x="5705272" y="0"/>
                    </a:lnTo>
                    <a:lnTo>
                      <a:pt x="5752181"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214" name="Freeform: Shape 87">
                <a:extLst>
                  <a:ext uri="{FF2B5EF4-FFF2-40B4-BE49-F238E27FC236}">
                    <a16:creationId xmlns:a16="http://schemas.microsoft.com/office/drawing/2014/main" id="{F289BFEE-D2B1-462B-8DC8-DB5C32FBC692}"/>
                  </a:ext>
                </a:extLst>
              </p:cNvPr>
              <p:cNvSpPr>
                <a:spLocks noChangeAspect="1"/>
              </p:cNvSpPr>
              <p:nvPr/>
            </p:nvSpPr>
            <p:spPr>
              <a:xfrm>
                <a:off x="7112874" y="3410255"/>
                <a:ext cx="895011" cy="329256"/>
              </a:xfrm>
              <a:custGeom>
                <a:avLst/>
                <a:gdLst>
                  <a:gd name="connsiteX0" fmla="*/ 0 w 829937"/>
                  <a:gd name="connsiteY0" fmla="*/ 403952 h 403952"/>
                  <a:gd name="connsiteX1" fmla="*/ 0 w 829937"/>
                  <a:gd name="connsiteY1" fmla="*/ 330506 h 403952"/>
                  <a:gd name="connsiteX2" fmla="*/ 29378 w 829937"/>
                  <a:gd name="connsiteY2" fmla="*/ 330506 h 403952"/>
                  <a:gd name="connsiteX3" fmla="*/ 29378 w 829937"/>
                  <a:gd name="connsiteY3" fmla="*/ 293783 h 403952"/>
                  <a:gd name="connsiteX4" fmla="*/ 47740 w 829937"/>
                  <a:gd name="connsiteY4" fmla="*/ 293783 h 403952"/>
                  <a:gd name="connsiteX5" fmla="*/ 47740 w 829937"/>
                  <a:gd name="connsiteY5" fmla="*/ 257061 h 403952"/>
                  <a:gd name="connsiteX6" fmla="*/ 55084 w 829937"/>
                  <a:gd name="connsiteY6" fmla="*/ 257061 h 403952"/>
                  <a:gd name="connsiteX7" fmla="*/ 55084 w 829937"/>
                  <a:gd name="connsiteY7" fmla="*/ 246044 h 403952"/>
                  <a:gd name="connsiteX8" fmla="*/ 146891 w 829937"/>
                  <a:gd name="connsiteY8" fmla="*/ 246044 h 403952"/>
                  <a:gd name="connsiteX9" fmla="*/ 146891 w 829937"/>
                  <a:gd name="connsiteY9" fmla="*/ 224010 h 403952"/>
                  <a:gd name="connsiteX10" fmla="*/ 161580 w 829937"/>
                  <a:gd name="connsiteY10" fmla="*/ 224010 h 403952"/>
                  <a:gd name="connsiteX11" fmla="*/ 161580 w 829937"/>
                  <a:gd name="connsiteY11" fmla="*/ 201976 h 403952"/>
                  <a:gd name="connsiteX12" fmla="*/ 495759 w 829937"/>
                  <a:gd name="connsiteY12" fmla="*/ 201976 h 403952"/>
                  <a:gd name="connsiteX13" fmla="*/ 495759 w 829937"/>
                  <a:gd name="connsiteY13" fmla="*/ 168926 h 403952"/>
                  <a:gd name="connsiteX14" fmla="*/ 774853 w 829937"/>
                  <a:gd name="connsiteY14" fmla="*/ 168926 h 403952"/>
                  <a:gd name="connsiteX15" fmla="*/ 774853 w 829937"/>
                  <a:gd name="connsiteY15" fmla="*/ 135875 h 403952"/>
                  <a:gd name="connsiteX16" fmla="*/ 789542 w 829937"/>
                  <a:gd name="connsiteY16" fmla="*/ 135875 h 403952"/>
                  <a:gd name="connsiteX17" fmla="*/ 789542 w 829937"/>
                  <a:gd name="connsiteY17" fmla="*/ 88135 h 403952"/>
                  <a:gd name="connsiteX18" fmla="*/ 818920 w 829937"/>
                  <a:gd name="connsiteY18" fmla="*/ 88135 h 403952"/>
                  <a:gd name="connsiteX19" fmla="*/ 818920 w 829937"/>
                  <a:gd name="connsiteY19" fmla="*/ 44068 h 403952"/>
                  <a:gd name="connsiteX20" fmla="*/ 829937 w 829937"/>
                  <a:gd name="connsiteY20" fmla="*/ 44068 h 403952"/>
                  <a:gd name="connsiteX21" fmla="*/ 829937 w 829937"/>
                  <a:gd name="connsiteY21" fmla="*/ 0 h 403952"/>
                  <a:gd name="connsiteX0" fmla="*/ 10663 w 829937"/>
                  <a:gd name="connsiteY0" fmla="*/ 401286 h 401286"/>
                  <a:gd name="connsiteX1" fmla="*/ 0 w 829937"/>
                  <a:gd name="connsiteY1" fmla="*/ 330506 h 401286"/>
                  <a:gd name="connsiteX2" fmla="*/ 29378 w 829937"/>
                  <a:gd name="connsiteY2" fmla="*/ 330506 h 401286"/>
                  <a:gd name="connsiteX3" fmla="*/ 29378 w 829937"/>
                  <a:gd name="connsiteY3" fmla="*/ 293783 h 401286"/>
                  <a:gd name="connsiteX4" fmla="*/ 47740 w 829937"/>
                  <a:gd name="connsiteY4" fmla="*/ 293783 h 401286"/>
                  <a:gd name="connsiteX5" fmla="*/ 47740 w 829937"/>
                  <a:gd name="connsiteY5" fmla="*/ 257061 h 401286"/>
                  <a:gd name="connsiteX6" fmla="*/ 55084 w 829937"/>
                  <a:gd name="connsiteY6" fmla="*/ 257061 h 401286"/>
                  <a:gd name="connsiteX7" fmla="*/ 55084 w 829937"/>
                  <a:gd name="connsiteY7" fmla="*/ 246044 h 401286"/>
                  <a:gd name="connsiteX8" fmla="*/ 146891 w 829937"/>
                  <a:gd name="connsiteY8" fmla="*/ 246044 h 401286"/>
                  <a:gd name="connsiteX9" fmla="*/ 146891 w 829937"/>
                  <a:gd name="connsiteY9" fmla="*/ 224010 h 401286"/>
                  <a:gd name="connsiteX10" fmla="*/ 161580 w 829937"/>
                  <a:gd name="connsiteY10" fmla="*/ 224010 h 401286"/>
                  <a:gd name="connsiteX11" fmla="*/ 161580 w 829937"/>
                  <a:gd name="connsiteY11" fmla="*/ 201976 h 401286"/>
                  <a:gd name="connsiteX12" fmla="*/ 495759 w 829937"/>
                  <a:gd name="connsiteY12" fmla="*/ 201976 h 401286"/>
                  <a:gd name="connsiteX13" fmla="*/ 495759 w 829937"/>
                  <a:gd name="connsiteY13" fmla="*/ 168926 h 401286"/>
                  <a:gd name="connsiteX14" fmla="*/ 774853 w 829937"/>
                  <a:gd name="connsiteY14" fmla="*/ 168926 h 401286"/>
                  <a:gd name="connsiteX15" fmla="*/ 774853 w 829937"/>
                  <a:gd name="connsiteY15" fmla="*/ 135875 h 401286"/>
                  <a:gd name="connsiteX16" fmla="*/ 789542 w 829937"/>
                  <a:gd name="connsiteY16" fmla="*/ 135875 h 401286"/>
                  <a:gd name="connsiteX17" fmla="*/ 789542 w 829937"/>
                  <a:gd name="connsiteY17" fmla="*/ 88135 h 401286"/>
                  <a:gd name="connsiteX18" fmla="*/ 818920 w 829937"/>
                  <a:gd name="connsiteY18" fmla="*/ 88135 h 401286"/>
                  <a:gd name="connsiteX19" fmla="*/ 818920 w 829937"/>
                  <a:gd name="connsiteY19" fmla="*/ 44068 h 401286"/>
                  <a:gd name="connsiteX20" fmla="*/ 829937 w 829937"/>
                  <a:gd name="connsiteY20" fmla="*/ 44068 h 401286"/>
                  <a:gd name="connsiteX21" fmla="*/ 829937 w 829937"/>
                  <a:gd name="connsiteY21" fmla="*/ 0 h 401286"/>
                  <a:gd name="connsiteX0" fmla="*/ 0 w 819274"/>
                  <a:gd name="connsiteY0" fmla="*/ 401286 h 401286"/>
                  <a:gd name="connsiteX1" fmla="*/ 5333 w 819274"/>
                  <a:gd name="connsiteY1" fmla="*/ 330506 h 401286"/>
                  <a:gd name="connsiteX2" fmla="*/ 18715 w 819274"/>
                  <a:gd name="connsiteY2" fmla="*/ 330506 h 401286"/>
                  <a:gd name="connsiteX3" fmla="*/ 18715 w 819274"/>
                  <a:gd name="connsiteY3" fmla="*/ 293783 h 401286"/>
                  <a:gd name="connsiteX4" fmla="*/ 37077 w 819274"/>
                  <a:gd name="connsiteY4" fmla="*/ 293783 h 401286"/>
                  <a:gd name="connsiteX5" fmla="*/ 37077 w 819274"/>
                  <a:gd name="connsiteY5" fmla="*/ 257061 h 401286"/>
                  <a:gd name="connsiteX6" fmla="*/ 44421 w 819274"/>
                  <a:gd name="connsiteY6" fmla="*/ 257061 h 401286"/>
                  <a:gd name="connsiteX7" fmla="*/ 44421 w 819274"/>
                  <a:gd name="connsiteY7" fmla="*/ 246044 h 401286"/>
                  <a:gd name="connsiteX8" fmla="*/ 136228 w 819274"/>
                  <a:gd name="connsiteY8" fmla="*/ 246044 h 401286"/>
                  <a:gd name="connsiteX9" fmla="*/ 136228 w 819274"/>
                  <a:gd name="connsiteY9" fmla="*/ 224010 h 401286"/>
                  <a:gd name="connsiteX10" fmla="*/ 150917 w 819274"/>
                  <a:gd name="connsiteY10" fmla="*/ 224010 h 401286"/>
                  <a:gd name="connsiteX11" fmla="*/ 150917 w 819274"/>
                  <a:gd name="connsiteY11" fmla="*/ 201976 h 401286"/>
                  <a:gd name="connsiteX12" fmla="*/ 485096 w 819274"/>
                  <a:gd name="connsiteY12" fmla="*/ 201976 h 401286"/>
                  <a:gd name="connsiteX13" fmla="*/ 485096 w 819274"/>
                  <a:gd name="connsiteY13" fmla="*/ 168926 h 401286"/>
                  <a:gd name="connsiteX14" fmla="*/ 764190 w 819274"/>
                  <a:gd name="connsiteY14" fmla="*/ 168926 h 401286"/>
                  <a:gd name="connsiteX15" fmla="*/ 764190 w 819274"/>
                  <a:gd name="connsiteY15" fmla="*/ 135875 h 401286"/>
                  <a:gd name="connsiteX16" fmla="*/ 778879 w 819274"/>
                  <a:gd name="connsiteY16" fmla="*/ 135875 h 401286"/>
                  <a:gd name="connsiteX17" fmla="*/ 778879 w 819274"/>
                  <a:gd name="connsiteY17" fmla="*/ 88135 h 401286"/>
                  <a:gd name="connsiteX18" fmla="*/ 808257 w 819274"/>
                  <a:gd name="connsiteY18" fmla="*/ 88135 h 401286"/>
                  <a:gd name="connsiteX19" fmla="*/ 808257 w 819274"/>
                  <a:gd name="connsiteY19" fmla="*/ 44068 h 401286"/>
                  <a:gd name="connsiteX20" fmla="*/ 819274 w 819274"/>
                  <a:gd name="connsiteY20" fmla="*/ 44068 h 401286"/>
                  <a:gd name="connsiteX21" fmla="*/ 819274 w 819274"/>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6608"/>
                  <a:gd name="connsiteY0" fmla="*/ 401286 h 401286"/>
                  <a:gd name="connsiteX1" fmla="*/ 2667 w 816608"/>
                  <a:gd name="connsiteY1" fmla="*/ 330506 h 401286"/>
                  <a:gd name="connsiteX2" fmla="*/ 16049 w 816608"/>
                  <a:gd name="connsiteY2" fmla="*/ 330506 h 401286"/>
                  <a:gd name="connsiteX3" fmla="*/ 16049 w 816608"/>
                  <a:gd name="connsiteY3" fmla="*/ 293783 h 401286"/>
                  <a:gd name="connsiteX4" fmla="*/ 34411 w 816608"/>
                  <a:gd name="connsiteY4" fmla="*/ 293783 h 401286"/>
                  <a:gd name="connsiteX5" fmla="*/ 34411 w 816608"/>
                  <a:gd name="connsiteY5" fmla="*/ 257061 h 401286"/>
                  <a:gd name="connsiteX6" fmla="*/ 41755 w 816608"/>
                  <a:gd name="connsiteY6" fmla="*/ 257061 h 401286"/>
                  <a:gd name="connsiteX7" fmla="*/ 41755 w 816608"/>
                  <a:gd name="connsiteY7" fmla="*/ 246044 h 401286"/>
                  <a:gd name="connsiteX8" fmla="*/ 133562 w 816608"/>
                  <a:gd name="connsiteY8" fmla="*/ 246044 h 401286"/>
                  <a:gd name="connsiteX9" fmla="*/ 133562 w 816608"/>
                  <a:gd name="connsiteY9" fmla="*/ 224010 h 401286"/>
                  <a:gd name="connsiteX10" fmla="*/ 148251 w 816608"/>
                  <a:gd name="connsiteY10" fmla="*/ 224010 h 401286"/>
                  <a:gd name="connsiteX11" fmla="*/ 148251 w 816608"/>
                  <a:gd name="connsiteY11" fmla="*/ 201976 h 401286"/>
                  <a:gd name="connsiteX12" fmla="*/ 482430 w 816608"/>
                  <a:gd name="connsiteY12" fmla="*/ 201976 h 401286"/>
                  <a:gd name="connsiteX13" fmla="*/ 482430 w 816608"/>
                  <a:gd name="connsiteY13" fmla="*/ 168926 h 401286"/>
                  <a:gd name="connsiteX14" fmla="*/ 761524 w 816608"/>
                  <a:gd name="connsiteY14" fmla="*/ 168926 h 401286"/>
                  <a:gd name="connsiteX15" fmla="*/ 761524 w 816608"/>
                  <a:gd name="connsiteY15" fmla="*/ 135875 h 401286"/>
                  <a:gd name="connsiteX16" fmla="*/ 776213 w 816608"/>
                  <a:gd name="connsiteY16" fmla="*/ 135875 h 401286"/>
                  <a:gd name="connsiteX17" fmla="*/ 776213 w 816608"/>
                  <a:gd name="connsiteY17" fmla="*/ 88135 h 401286"/>
                  <a:gd name="connsiteX18" fmla="*/ 805591 w 816608"/>
                  <a:gd name="connsiteY18" fmla="*/ 88135 h 401286"/>
                  <a:gd name="connsiteX19" fmla="*/ 805591 w 816608"/>
                  <a:gd name="connsiteY19" fmla="*/ 44068 h 401286"/>
                  <a:gd name="connsiteX20" fmla="*/ 816608 w 816608"/>
                  <a:gd name="connsiteY20" fmla="*/ 44068 h 401286"/>
                  <a:gd name="connsiteX21" fmla="*/ 816608 w 816608"/>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3942"/>
                  <a:gd name="connsiteY0" fmla="*/ 401286 h 401286"/>
                  <a:gd name="connsiteX1" fmla="*/ 1 w 813942"/>
                  <a:gd name="connsiteY1" fmla="*/ 330506 h 401286"/>
                  <a:gd name="connsiteX2" fmla="*/ 13383 w 813942"/>
                  <a:gd name="connsiteY2" fmla="*/ 330506 h 401286"/>
                  <a:gd name="connsiteX3" fmla="*/ 13383 w 813942"/>
                  <a:gd name="connsiteY3" fmla="*/ 293783 h 401286"/>
                  <a:gd name="connsiteX4" fmla="*/ 31745 w 813942"/>
                  <a:gd name="connsiteY4" fmla="*/ 293783 h 401286"/>
                  <a:gd name="connsiteX5" fmla="*/ 31745 w 813942"/>
                  <a:gd name="connsiteY5" fmla="*/ 257061 h 401286"/>
                  <a:gd name="connsiteX6" fmla="*/ 39089 w 813942"/>
                  <a:gd name="connsiteY6" fmla="*/ 257061 h 401286"/>
                  <a:gd name="connsiteX7" fmla="*/ 39089 w 813942"/>
                  <a:gd name="connsiteY7" fmla="*/ 246044 h 401286"/>
                  <a:gd name="connsiteX8" fmla="*/ 130896 w 813942"/>
                  <a:gd name="connsiteY8" fmla="*/ 246044 h 401286"/>
                  <a:gd name="connsiteX9" fmla="*/ 130896 w 813942"/>
                  <a:gd name="connsiteY9" fmla="*/ 224010 h 401286"/>
                  <a:gd name="connsiteX10" fmla="*/ 145585 w 813942"/>
                  <a:gd name="connsiteY10" fmla="*/ 224010 h 401286"/>
                  <a:gd name="connsiteX11" fmla="*/ 145585 w 813942"/>
                  <a:gd name="connsiteY11" fmla="*/ 201976 h 401286"/>
                  <a:gd name="connsiteX12" fmla="*/ 479764 w 813942"/>
                  <a:gd name="connsiteY12" fmla="*/ 201976 h 401286"/>
                  <a:gd name="connsiteX13" fmla="*/ 479764 w 813942"/>
                  <a:gd name="connsiteY13" fmla="*/ 168926 h 401286"/>
                  <a:gd name="connsiteX14" fmla="*/ 758858 w 813942"/>
                  <a:gd name="connsiteY14" fmla="*/ 168926 h 401286"/>
                  <a:gd name="connsiteX15" fmla="*/ 758858 w 813942"/>
                  <a:gd name="connsiteY15" fmla="*/ 135875 h 401286"/>
                  <a:gd name="connsiteX16" fmla="*/ 773547 w 813942"/>
                  <a:gd name="connsiteY16" fmla="*/ 135875 h 401286"/>
                  <a:gd name="connsiteX17" fmla="*/ 773547 w 813942"/>
                  <a:gd name="connsiteY17" fmla="*/ 88135 h 401286"/>
                  <a:gd name="connsiteX18" fmla="*/ 802925 w 813942"/>
                  <a:gd name="connsiteY18" fmla="*/ 88135 h 401286"/>
                  <a:gd name="connsiteX19" fmla="*/ 802925 w 813942"/>
                  <a:gd name="connsiteY19" fmla="*/ 44068 h 401286"/>
                  <a:gd name="connsiteX20" fmla="*/ 813942 w 813942"/>
                  <a:gd name="connsiteY20" fmla="*/ 44068 h 401286"/>
                  <a:gd name="connsiteX21" fmla="*/ 813942 w 813942"/>
                  <a:gd name="connsiteY21" fmla="*/ 0 h 4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3942" h="401286">
                    <a:moveTo>
                      <a:pt x="0" y="401286"/>
                    </a:moveTo>
                    <a:cubicBezTo>
                      <a:pt x="0" y="377693"/>
                      <a:pt x="1" y="354099"/>
                      <a:pt x="1" y="330506"/>
                    </a:cubicBezTo>
                    <a:lnTo>
                      <a:pt x="13383" y="330506"/>
                    </a:lnTo>
                    <a:lnTo>
                      <a:pt x="13383" y="293783"/>
                    </a:lnTo>
                    <a:lnTo>
                      <a:pt x="31745" y="293783"/>
                    </a:lnTo>
                    <a:lnTo>
                      <a:pt x="31745" y="257061"/>
                    </a:lnTo>
                    <a:lnTo>
                      <a:pt x="39089" y="257061"/>
                    </a:lnTo>
                    <a:lnTo>
                      <a:pt x="39089" y="246044"/>
                    </a:lnTo>
                    <a:lnTo>
                      <a:pt x="130896" y="246044"/>
                    </a:lnTo>
                    <a:lnTo>
                      <a:pt x="130896" y="224010"/>
                    </a:lnTo>
                    <a:lnTo>
                      <a:pt x="145585" y="224010"/>
                    </a:lnTo>
                    <a:lnTo>
                      <a:pt x="145585" y="201976"/>
                    </a:lnTo>
                    <a:lnTo>
                      <a:pt x="479764" y="201976"/>
                    </a:lnTo>
                    <a:lnTo>
                      <a:pt x="479764" y="168926"/>
                    </a:lnTo>
                    <a:lnTo>
                      <a:pt x="758858" y="168926"/>
                    </a:lnTo>
                    <a:lnTo>
                      <a:pt x="758858" y="135875"/>
                    </a:lnTo>
                    <a:lnTo>
                      <a:pt x="773547" y="135875"/>
                    </a:lnTo>
                    <a:lnTo>
                      <a:pt x="773547" y="88135"/>
                    </a:lnTo>
                    <a:lnTo>
                      <a:pt x="802925" y="88135"/>
                    </a:lnTo>
                    <a:lnTo>
                      <a:pt x="802925" y="44068"/>
                    </a:lnTo>
                    <a:lnTo>
                      <a:pt x="813942" y="44068"/>
                    </a:lnTo>
                    <a:lnTo>
                      <a:pt x="813942"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sp>
          <p:nvSpPr>
            <p:cNvPr id="201" name="TextBox 200">
              <a:extLst>
                <a:ext uri="{FF2B5EF4-FFF2-40B4-BE49-F238E27FC236}">
                  <a16:creationId xmlns:a16="http://schemas.microsoft.com/office/drawing/2014/main" id="{0833EAB8-395E-4FEA-AFFF-F474E8ADF7EB}"/>
                </a:ext>
              </a:extLst>
            </p:cNvPr>
            <p:cNvSpPr txBox="1">
              <a:spLocks noChangeAspect="1"/>
            </p:cNvSpPr>
            <p:nvPr/>
          </p:nvSpPr>
          <p:spPr>
            <a:xfrm>
              <a:off x="4192222" y="3893386"/>
              <a:ext cx="1518739" cy="1614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4E1C65"/>
                  </a:solidFill>
                  <a:effectLst/>
                  <a:uLnTx/>
                  <a:uFillTx/>
                  <a:latin typeface="Arial "/>
                  <a:ea typeface="+mn-ea"/>
                  <a:cs typeface="+mn-cs"/>
                </a:rPr>
                <a:t>Dapagliflozin</a:t>
              </a:r>
            </a:p>
          </p:txBody>
        </p:sp>
        <p:cxnSp>
          <p:nvCxnSpPr>
            <p:cNvPr id="202" name="Straight Connector 201">
              <a:extLst>
                <a:ext uri="{FF2B5EF4-FFF2-40B4-BE49-F238E27FC236}">
                  <a16:creationId xmlns:a16="http://schemas.microsoft.com/office/drawing/2014/main" id="{D83A4486-A435-44EC-AA83-B489D8E5BB69}"/>
                </a:ext>
              </a:extLst>
            </p:cNvPr>
            <p:cNvCxnSpPr>
              <a:cxnSpLocks noChangeAspect="1"/>
            </p:cNvCxnSpPr>
            <p:nvPr/>
          </p:nvCxnSpPr>
          <p:spPr>
            <a:xfrm>
              <a:off x="765812" y="2177262"/>
              <a:ext cx="0" cy="23909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3AFEF60-1A42-4FC4-B90B-FB399AD09941}"/>
                </a:ext>
              </a:extLst>
            </p:cNvPr>
            <p:cNvCxnSpPr>
              <a:cxnSpLocks noChangeAspect="1"/>
            </p:cNvCxnSpPr>
            <p:nvPr/>
          </p:nvCxnSpPr>
          <p:spPr>
            <a:xfrm>
              <a:off x="797212"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2083F25-5900-4A5A-84BD-65591109061C}"/>
                </a:ext>
              </a:extLst>
            </p:cNvPr>
            <p:cNvCxnSpPr>
              <a:cxnSpLocks noChangeAspect="1"/>
            </p:cNvCxnSpPr>
            <p:nvPr/>
          </p:nvCxnSpPr>
          <p:spPr>
            <a:xfrm>
              <a:off x="1463633"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AD3EFE8-99DD-4D8F-8F86-D4897F92C9A5}"/>
                </a:ext>
              </a:extLst>
            </p:cNvPr>
            <p:cNvCxnSpPr>
              <a:cxnSpLocks noChangeAspect="1"/>
            </p:cNvCxnSpPr>
            <p:nvPr/>
          </p:nvCxnSpPr>
          <p:spPr>
            <a:xfrm>
              <a:off x="213005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88BA98EF-BA22-4C28-917E-2567CBBB7E17}"/>
                </a:ext>
              </a:extLst>
            </p:cNvPr>
            <p:cNvCxnSpPr>
              <a:cxnSpLocks noChangeAspect="1"/>
            </p:cNvCxnSpPr>
            <p:nvPr/>
          </p:nvCxnSpPr>
          <p:spPr>
            <a:xfrm>
              <a:off x="279647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6372BFF-B160-42B7-8573-ABEF157F6271}"/>
                </a:ext>
              </a:extLst>
            </p:cNvPr>
            <p:cNvCxnSpPr>
              <a:cxnSpLocks noChangeAspect="1"/>
            </p:cNvCxnSpPr>
            <p:nvPr/>
          </p:nvCxnSpPr>
          <p:spPr>
            <a:xfrm>
              <a:off x="3462895"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1989916-17E8-4F8A-A04A-6DB206C09C78}"/>
                </a:ext>
              </a:extLst>
            </p:cNvPr>
            <p:cNvCxnSpPr>
              <a:cxnSpLocks noChangeAspect="1"/>
            </p:cNvCxnSpPr>
            <p:nvPr/>
          </p:nvCxnSpPr>
          <p:spPr>
            <a:xfrm>
              <a:off x="412931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DB28A5B-F0C1-4D12-8C62-6E08C9054B75}"/>
                </a:ext>
              </a:extLst>
            </p:cNvPr>
            <p:cNvCxnSpPr>
              <a:cxnSpLocks noChangeAspect="1"/>
            </p:cNvCxnSpPr>
            <p:nvPr/>
          </p:nvCxnSpPr>
          <p:spPr>
            <a:xfrm>
              <a:off x="479573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C1BD404-9AA5-43EB-A651-D895CD59C716}"/>
                </a:ext>
              </a:extLst>
            </p:cNvPr>
            <p:cNvCxnSpPr>
              <a:cxnSpLocks noChangeAspect="1"/>
            </p:cNvCxnSpPr>
            <p:nvPr/>
          </p:nvCxnSpPr>
          <p:spPr>
            <a:xfrm>
              <a:off x="5462157"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DCD425B-A737-417A-BA58-66BF438233B3}"/>
                </a:ext>
              </a:extLst>
            </p:cNvPr>
            <p:cNvCxnSpPr>
              <a:cxnSpLocks noChangeAspect="1"/>
            </p:cNvCxnSpPr>
            <p:nvPr/>
          </p:nvCxnSpPr>
          <p:spPr>
            <a:xfrm>
              <a:off x="6128578"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B9DB5AA8-2698-482F-A8FF-C1DFF92ED6EC}"/>
                </a:ext>
              </a:extLst>
            </p:cNvPr>
            <p:cNvSpPr txBox="1"/>
            <p:nvPr/>
          </p:nvSpPr>
          <p:spPr>
            <a:xfrm>
              <a:off x="667943" y="2450327"/>
              <a:ext cx="2240040" cy="403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HR: 0.61 </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(95% CI: 0.51, 0.72) </a:t>
              </a:r>
            </a:p>
          </p:txBody>
        </p:sp>
      </p:grpSp>
      <p:sp>
        <p:nvSpPr>
          <p:cNvPr id="215" name="TextBox 214">
            <a:extLst>
              <a:ext uri="{FF2B5EF4-FFF2-40B4-BE49-F238E27FC236}">
                <a16:creationId xmlns:a16="http://schemas.microsoft.com/office/drawing/2014/main" id="{35A0743E-7869-4A6B-B643-CC1FACA596F6}"/>
              </a:ext>
            </a:extLst>
          </p:cNvPr>
          <p:cNvSpPr txBox="1"/>
          <p:nvPr/>
        </p:nvSpPr>
        <p:spPr>
          <a:xfrm>
            <a:off x="1657897" y="1319950"/>
            <a:ext cx="3948661" cy="369332"/>
          </a:xfrm>
          <a:prstGeom prst="rect">
            <a:avLst/>
          </a:prstGeom>
          <a:solidFill>
            <a:schemeClr val="accent1"/>
          </a:solid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
                <a:ea typeface="ＭＳ Ｐゴシック" pitchFamily="34" charset="-128"/>
                <a:cs typeface="Arial" panose="020B0604020202020204" pitchFamily="34" charset="0"/>
              </a:rPr>
              <a:t>DAPA-CKD</a:t>
            </a:r>
            <a:r>
              <a:rPr kumimoji="0" lang="en-GB" sz="1800" b="1" i="0" u="none" strike="noStrike" kern="1200" cap="none" spc="0" normalizeH="0" baseline="30000" noProof="0">
                <a:ln>
                  <a:noFill/>
                </a:ln>
                <a:solidFill>
                  <a:srgbClr val="FFFFFF"/>
                </a:solidFill>
                <a:effectLst/>
                <a:uLnTx/>
                <a:uFillTx/>
                <a:latin typeface="Arial "/>
                <a:ea typeface="ＭＳ Ｐゴシック" pitchFamily="34" charset="-128"/>
                <a:cs typeface="Arial" panose="020B0604020202020204" pitchFamily="34" charset="0"/>
              </a:rPr>
              <a:t>1,a</a:t>
            </a:r>
          </a:p>
        </p:txBody>
      </p:sp>
      <p:sp>
        <p:nvSpPr>
          <p:cNvPr id="217" name="Down Arrow 32">
            <a:extLst>
              <a:ext uri="{FF2B5EF4-FFF2-40B4-BE49-F238E27FC236}">
                <a16:creationId xmlns:a16="http://schemas.microsoft.com/office/drawing/2014/main" id="{C080FDAA-DE23-45D0-A1CD-EC8C6D06DD4D}"/>
              </a:ext>
            </a:extLst>
          </p:cNvPr>
          <p:cNvSpPr/>
          <p:nvPr/>
        </p:nvSpPr>
        <p:spPr>
          <a:xfrm>
            <a:off x="1284043" y="2931209"/>
            <a:ext cx="1194701" cy="121202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39%</a:t>
            </a:r>
            <a:r>
              <a:rPr kumimoji="0" lang="en-US" sz="1600" b="0" i="0" u="none" strike="noStrike" kern="1200" cap="none" spc="0" normalizeH="0" baseline="0" noProof="0">
                <a:ln>
                  <a:noFill/>
                </a:ln>
                <a:solidFill>
                  <a:srgbClr val="FFFFFF"/>
                </a:solidFill>
                <a:effectLst/>
                <a:uLnTx/>
                <a:uFillTx/>
                <a:latin typeface="Arial "/>
                <a:ea typeface="+mn-ea"/>
                <a:cs typeface="Arial"/>
              </a:rPr>
              <a:t>​</a:t>
            </a: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RRR</a:t>
            </a:r>
            <a:endParaRPr kumimoji="0" lang="en-US" sz="1600" b="0" i="0" u="none" strike="noStrike" kern="1200" cap="none" spc="0" normalizeH="0" baseline="0" noProof="0">
              <a:ln>
                <a:noFill/>
              </a:ln>
              <a:solidFill>
                <a:srgbClr val="FFFFFF"/>
              </a:solidFill>
              <a:effectLst/>
              <a:uLnTx/>
              <a:uFillTx/>
              <a:latin typeface="Arial "/>
              <a:ea typeface="+mn-ea"/>
              <a:cs typeface="Arial" panose="020B0604020202020204"/>
            </a:endParaRPr>
          </a:p>
        </p:txBody>
      </p:sp>
      <p:grpSp>
        <p:nvGrpSpPr>
          <p:cNvPr id="162" name="Group 161">
            <a:extLst>
              <a:ext uri="{FF2B5EF4-FFF2-40B4-BE49-F238E27FC236}">
                <a16:creationId xmlns:a16="http://schemas.microsoft.com/office/drawing/2014/main" id="{1B3531A6-4DAC-409E-B4B7-A5091FBEA7CD}"/>
              </a:ext>
            </a:extLst>
          </p:cNvPr>
          <p:cNvGrpSpPr/>
          <p:nvPr/>
        </p:nvGrpSpPr>
        <p:grpSpPr>
          <a:xfrm>
            <a:off x="6342422" y="2139724"/>
            <a:ext cx="5540183" cy="3194630"/>
            <a:chOff x="6556627" y="4068964"/>
            <a:chExt cx="4766210" cy="2029739"/>
          </a:xfrm>
        </p:grpSpPr>
        <p:sp>
          <p:nvSpPr>
            <p:cNvPr id="165" name="TextBox 13">
              <a:extLst>
                <a:ext uri="{FF2B5EF4-FFF2-40B4-BE49-F238E27FC236}">
                  <a16:creationId xmlns:a16="http://schemas.microsoft.com/office/drawing/2014/main" id="{0ED6674C-4A1B-45A2-A01C-BA7E5270F1C3}"/>
                </a:ext>
              </a:extLst>
            </p:cNvPr>
            <p:cNvSpPr txBox="1"/>
            <p:nvPr/>
          </p:nvSpPr>
          <p:spPr>
            <a:xfrm>
              <a:off x="7230652" y="4277614"/>
              <a:ext cx="1183235" cy="234659"/>
            </a:xfrm>
            <a:prstGeom prst="rect">
              <a:avLst/>
            </a:prstGeom>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HR: 0.70</a:t>
              </a:r>
              <a:b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b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(95% CI: 0.59, 0.82)</a:t>
              </a:r>
            </a:p>
          </p:txBody>
        </p:sp>
        <p:sp>
          <p:nvSpPr>
            <p:cNvPr id="166" name="TextBox 13">
              <a:extLst>
                <a:ext uri="{FF2B5EF4-FFF2-40B4-BE49-F238E27FC236}">
                  <a16:creationId xmlns:a16="http://schemas.microsoft.com/office/drawing/2014/main" id="{86B2CD32-0CD5-4214-985A-FCE9B5958D54}"/>
                </a:ext>
              </a:extLst>
            </p:cNvPr>
            <p:cNvSpPr txBox="1"/>
            <p:nvPr/>
          </p:nvSpPr>
          <p:spPr>
            <a:xfrm>
              <a:off x="10275972" y="4495985"/>
              <a:ext cx="507494"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lumMod val="50000"/>
                    </a:srgbClr>
                  </a:solidFill>
                  <a:effectLst/>
                  <a:uLnTx/>
                  <a:uFillTx/>
                  <a:latin typeface="Arial "/>
                  <a:ea typeface="+mn-ea"/>
                  <a:cs typeface="Arial" panose="020B0604020202020204" pitchFamily="34" charset="0"/>
                </a:rPr>
                <a:t>Placebo</a:t>
              </a:r>
            </a:p>
          </p:txBody>
        </p:sp>
        <p:sp>
          <p:nvSpPr>
            <p:cNvPr id="167" name="TextBox 13">
              <a:extLst>
                <a:ext uri="{FF2B5EF4-FFF2-40B4-BE49-F238E27FC236}">
                  <a16:creationId xmlns:a16="http://schemas.microsoft.com/office/drawing/2014/main" id="{3872063A-73DA-431E-8536-D3F5B0721210}"/>
                </a:ext>
              </a:extLst>
            </p:cNvPr>
            <p:cNvSpPr txBox="1"/>
            <p:nvPr/>
          </p:nvSpPr>
          <p:spPr>
            <a:xfrm>
              <a:off x="10335799" y="5235284"/>
              <a:ext cx="826057"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BCD717">
                      <a:lumMod val="75000"/>
                    </a:srgbClr>
                  </a:solidFill>
                  <a:effectLst/>
                  <a:uLnTx/>
                  <a:uFillTx/>
                  <a:latin typeface="Arial "/>
                  <a:ea typeface="+mn-ea"/>
                  <a:cs typeface="Arial" panose="020B0604020202020204" pitchFamily="34" charset="0"/>
                </a:rPr>
                <a:t>Canagliflozin</a:t>
              </a:r>
            </a:p>
          </p:txBody>
        </p:sp>
        <p:grpSp>
          <p:nvGrpSpPr>
            <p:cNvPr id="168" name="Group 167">
              <a:extLst>
                <a:ext uri="{FF2B5EF4-FFF2-40B4-BE49-F238E27FC236}">
                  <a16:creationId xmlns:a16="http://schemas.microsoft.com/office/drawing/2014/main" id="{C302E2B6-0DF1-4347-A9DD-6FE5F238414E}"/>
                </a:ext>
              </a:extLst>
            </p:cNvPr>
            <p:cNvGrpSpPr/>
            <p:nvPr/>
          </p:nvGrpSpPr>
          <p:grpSpPr>
            <a:xfrm>
              <a:off x="6556627" y="4068964"/>
              <a:ext cx="4766210" cy="2029739"/>
              <a:chOff x="6556627" y="4068964"/>
              <a:chExt cx="4766210" cy="2029739"/>
            </a:xfrm>
          </p:grpSpPr>
          <p:sp>
            <p:nvSpPr>
              <p:cNvPr id="219" name="TextBox 218">
                <a:extLst>
                  <a:ext uri="{FF2B5EF4-FFF2-40B4-BE49-F238E27FC236}">
                    <a16:creationId xmlns:a16="http://schemas.microsoft.com/office/drawing/2014/main" id="{68708FE2-CA67-4FE9-8234-53A5202E04CE}"/>
                  </a:ext>
                </a:extLst>
              </p:cNvPr>
              <p:cNvSpPr txBox="1"/>
              <p:nvPr/>
            </p:nvSpPr>
            <p:spPr>
              <a:xfrm rot="16200000">
                <a:off x="5898098" y="4889537"/>
                <a:ext cx="1502403" cy="185346"/>
              </a:xfrm>
              <a:prstGeom prst="rect">
                <a:avLst/>
              </a:prstGeom>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Patients with an event (%)</a:t>
                </a:r>
              </a:p>
            </p:txBody>
          </p:sp>
          <p:cxnSp>
            <p:nvCxnSpPr>
              <p:cNvPr id="220" name="Straight Connector 219">
                <a:extLst>
                  <a:ext uri="{FF2B5EF4-FFF2-40B4-BE49-F238E27FC236}">
                    <a16:creationId xmlns:a16="http://schemas.microsoft.com/office/drawing/2014/main" id="{3129E864-F9E4-4E41-93AC-A56DEF0E1AB6}"/>
                  </a:ext>
                </a:extLst>
              </p:cNvPr>
              <p:cNvCxnSpPr/>
              <p:nvPr/>
            </p:nvCxnSpPr>
            <p:spPr bwMode="auto">
              <a:xfrm rot="5400000" flipH="1" flipV="1">
                <a:off x="6168384" y="4954240"/>
                <a:ext cx="1666944"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AC85FBCE-EDE4-49EC-822B-5F6AA111F0A3}"/>
                  </a:ext>
                </a:extLst>
              </p:cNvPr>
              <p:cNvCxnSpPr/>
              <p:nvPr/>
            </p:nvCxnSpPr>
            <p:spPr bwMode="auto">
              <a:xfrm rot="10800000" flipH="1" flipV="1">
                <a:off x="7001291" y="5784765"/>
                <a:ext cx="42228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BEB9E5EB-327E-4A6B-A484-DF489E7E502E}"/>
                  </a:ext>
                </a:extLst>
              </p:cNvPr>
              <p:cNvCxnSpPr/>
              <p:nvPr/>
            </p:nvCxnSpPr>
            <p:spPr bwMode="auto">
              <a:xfrm rot="10800000" flipH="1" flipV="1">
                <a:off x="6947856" y="4121442"/>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23" name="TextBox 222">
                <a:extLst>
                  <a:ext uri="{FF2B5EF4-FFF2-40B4-BE49-F238E27FC236}">
                    <a16:creationId xmlns:a16="http://schemas.microsoft.com/office/drawing/2014/main" id="{AB799184-B6FE-40D2-98C8-B67A66093B8A}"/>
                  </a:ext>
                </a:extLst>
              </p:cNvPr>
              <p:cNvSpPr txBox="1"/>
              <p:nvPr/>
            </p:nvSpPr>
            <p:spPr>
              <a:xfrm>
                <a:off x="6707655" y="4068964"/>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20</a:t>
                </a:r>
              </a:p>
            </p:txBody>
          </p:sp>
          <p:sp>
            <p:nvSpPr>
              <p:cNvPr id="224" name="TextBox 223">
                <a:extLst>
                  <a:ext uri="{FF2B5EF4-FFF2-40B4-BE49-F238E27FC236}">
                    <a16:creationId xmlns:a16="http://schemas.microsoft.com/office/drawing/2014/main" id="{A75B6971-7471-4169-A7F5-78D90AA498B1}"/>
                  </a:ext>
                </a:extLst>
              </p:cNvPr>
              <p:cNvSpPr txBox="1"/>
              <p:nvPr/>
            </p:nvSpPr>
            <p:spPr>
              <a:xfrm>
                <a:off x="6707655" y="448475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15</a:t>
                </a:r>
              </a:p>
            </p:txBody>
          </p:sp>
          <p:sp>
            <p:nvSpPr>
              <p:cNvPr id="225" name="TextBox 224">
                <a:extLst>
                  <a:ext uri="{FF2B5EF4-FFF2-40B4-BE49-F238E27FC236}">
                    <a16:creationId xmlns:a16="http://schemas.microsoft.com/office/drawing/2014/main" id="{3FCC1AE0-0299-4CB5-9A93-7A0DCA25437F}"/>
                  </a:ext>
                </a:extLst>
              </p:cNvPr>
              <p:cNvSpPr txBox="1"/>
              <p:nvPr/>
            </p:nvSpPr>
            <p:spPr>
              <a:xfrm>
                <a:off x="6707655" y="4900539"/>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10</a:t>
                </a:r>
              </a:p>
            </p:txBody>
          </p:sp>
          <p:sp>
            <p:nvSpPr>
              <p:cNvPr id="226" name="TextBox 225">
                <a:extLst>
                  <a:ext uri="{FF2B5EF4-FFF2-40B4-BE49-F238E27FC236}">
                    <a16:creationId xmlns:a16="http://schemas.microsoft.com/office/drawing/2014/main" id="{6B36FBF1-BA40-48D5-B9B9-036808A2AF09}"/>
                  </a:ext>
                </a:extLst>
              </p:cNvPr>
              <p:cNvSpPr txBox="1"/>
              <p:nvPr/>
            </p:nvSpPr>
            <p:spPr>
              <a:xfrm>
                <a:off x="6707655" y="5316327"/>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5</a:t>
                </a:r>
              </a:p>
            </p:txBody>
          </p:sp>
          <p:sp>
            <p:nvSpPr>
              <p:cNvPr id="227" name="TextBox 226">
                <a:extLst>
                  <a:ext uri="{FF2B5EF4-FFF2-40B4-BE49-F238E27FC236}">
                    <a16:creationId xmlns:a16="http://schemas.microsoft.com/office/drawing/2014/main" id="{4E01A2D8-111A-41B3-A87B-E57B789AEBC4}"/>
                  </a:ext>
                </a:extLst>
              </p:cNvPr>
              <p:cNvSpPr txBox="1"/>
              <p:nvPr/>
            </p:nvSpPr>
            <p:spPr>
              <a:xfrm>
                <a:off x="6707655" y="573211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0" name="TextBox 229">
                <a:extLst>
                  <a:ext uri="{FF2B5EF4-FFF2-40B4-BE49-F238E27FC236}">
                    <a16:creationId xmlns:a16="http://schemas.microsoft.com/office/drawing/2014/main" id="{22E78633-E7EB-4E15-88D1-C33402BEE819}"/>
                  </a:ext>
                </a:extLst>
              </p:cNvPr>
              <p:cNvSpPr txBox="1"/>
              <p:nvPr/>
            </p:nvSpPr>
            <p:spPr>
              <a:xfrm>
                <a:off x="689996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1" name="TextBox 230">
                <a:extLst>
                  <a:ext uri="{FF2B5EF4-FFF2-40B4-BE49-F238E27FC236}">
                    <a16:creationId xmlns:a16="http://schemas.microsoft.com/office/drawing/2014/main" id="{FDA4D538-E417-4DF7-B813-C7833B8500E3}"/>
                  </a:ext>
                </a:extLst>
              </p:cNvPr>
              <p:cNvSpPr txBox="1"/>
              <p:nvPr/>
            </p:nvSpPr>
            <p:spPr>
              <a:xfrm>
                <a:off x="750241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6</a:t>
                </a:r>
              </a:p>
            </p:txBody>
          </p:sp>
          <p:sp>
            <p:nvSpPr>
              <p:cNvPr id="287" name="TextBox 286">
                <a:extLst>
                  <a:ext uri="{FF2B5EF4-FFF2-40B4-BE49-F238E27FC236}">
                    <a16:creationId xmlns:a16="http://schemas.microsoft.com/office/drawing/2014/main" id="{103BF012-AEC0-484D-BD46-999B14E02678}"/>
                  </a:ext>
                </a:extLst>
              </p:cNvPr>
              <p:cNvSpPr txBox="1"/>
              <p:nvPr/>
            </p:nvSpPr>
            <p:spPr>
              <a:xfrm>
                <a:off x="810486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12</a:t>
                </a:r>
              </a:p>
            </p:txBody>
          </p:sp>
          <p:sp>
            <p:nvSpPr>
              <p:cNvPr id="288" name="TextBox 287">
                <a:extLst>
                  <a:ext uri="{FF2B5EF4-FFF2-40B4-BE49-F238E27FC236}">
                    <a16:creationId xmlns:a16="http://schemas.microsoft.com/office/drawing/2014/main" id="{09108581-4B9F-480D-BAD6-6B05DFEFE004}"/>
                  </a:ext>
                </a:extLst>
              </p:cNvPr>
              <p:cNvSpPr txBox="1"/>
              <p:nvPr/>
            </p:nvSpPr>
            <p:spPr>
              <a:xfrm>
                <a:off x="870731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18</a:t>
                </a:r>
              </a:p>
            </p:txBody>
          </p:sp>
          <p:sp>
            <p:nvSpPr>
              <p:cNvPr id="289" name="TextBox 288">
                <a:extLst>
                  <a:ext uri="{FF2B5EF4-FFF2-40B4-BE49-F238E27FC236}">
                    <a16:creationId xmlns:a16="http://schemas.microsoft.com/office/drawing/2014/main" id="{AB2DB5C4-276A-4FF5-8300-1D589D25055D}"/>
                  </a:ext>
                </a:extLst>
              </p:cNvPr>
              <p:cNvSpPr txBox="1"/>
              <p:nvPr/>
            </p:nvSpPr>
            <p:spPr>
              <a:xfrm>
                <a:off x="9309761"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24</a:t>
                </a:r>
              </a:p>
            </p:txBody>
          </p:sp>
          <p:sp>
            <p:nvSpPr>
              <p:cNvPr id="290" name="TextBox 289">
                <a:extLst>
                  <a:ext uri="{FF2B5EF4-FFF2-40B4-BE49-F238E27FC236}">
                    <a16:creationId xmlns:a16="http://schemas.microsoft.com/office/drawing/2014/main" id="{59D0BD1A-08BA-4737-9F3A-F0D7876B150F}"/>
                  </a:ext>
                </a:extLst>
              </p:cNvPr>
              <p:cNvSpPr txBox="1"/>
              <p:nvPr/>
            </p:nvSpPr>
            <p:spPr>
              <a:xfrm>
                <a:off x="991220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30</a:t>
                </a:r>
              </a:p>
            </p:txBody>
          </p:sp>
          <p:sp>
            <p:nvSpPr>
              <p:cNvPr id="291" name="TextBox 290">
                <a:extLst>
                  <a:ext uri="{FF2B5EF4-FFF2-40B4-BE49-F238E27FC236}">
                    <a16:creationId xmlns:a16="http://schemas.microsoft.com/office/drawing/2014/main" id="{A659DDF0-4925-4AB0-926C-CA4DD1FE349B}"/>
                  </a:ext>
                </a:extLst>
              </p:cNvPr>
              <p:cNvSpPr txBox="1"/>
              <p:nvPr/>
            </p:nvSpPr>
            <p:spPr>
              <a:xfrm>
                <a:off x="1051465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36</a:t>
                </a:r>
              </a:p>
            </p:txBody>
          </p:sp>
          <p:sp>
            <p:nvSpPr>
              <p:cNvPr id="292" name="TextBox 291">
                <a:extLst>
                  <a:ext uri="{FF2B5EF4-FFF2-40B4-BE49-F238E27FC236}">
                    <a16:creationId xmlns:a16="http://schemas.microsoft.com/office/drawing/2014/main" id="{2DB57938-483D-4A18-BD36-F1F6365E2874}"/>
                  </a:ext>
                </a:extLst>
              </p:cNvPr>
              <p:cNvSpPr txBox="1"/>
              <p:nvPr/>
            </p:nvSpPr>
            <p:spPr>
              <a:xfrm>
                <a:off x="11117105"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42</a:t>
                </a:r>
              </a:p>
            </p:txBody>
          </p:sp>
          <p:cxnSp>
            <p:nvCxnSpPr>
              <p:cNvPr id="293" name="Straight Connector 292">
                <a:extLst>
                  <a:ext uri="{FF2B5EF4-FFF2-40B4-BE49-F238E27FC236}">
                    <a16:creationId xmlns:a16="http://schemas.microsoft.com/office/drawing/2014/main" id="{ADE5B4CB-A36E-42AF-9262-B1D8C0592B47}"/>
                  </a:ext>
                </a:extLst>
              </p:cNvPr>
              <p:cNvCxnSpPr/>
              <p:nvPr/>
            </p:nvCxnSpPr>
            <p:spPr bwMode="auto">
              <a:xfrm rot="10800000" flipH="1" flipV="1">
                <a:off x="6947856" y="453727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1B6CC98A-0E29-4639-81B9-7833F78620B5}"/>
                  </a:ext>
                </a:extLst>
              </p:cNvPr>
              <p:cNvCxnSpPr/>
              <p:nvPr/>
            </p:nvCxnSpPr>
            <p:spPr bwMode="auto">
              <a:xfrm rot="10800000" flipH="1" flipV="1">
                <a:off x="6947856" y="495310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D0683CEF-C443-4051-B01E-7D54030F4ED6}"/>
                  </a:ext>
                </a:extLst>
              </p:cNvPr>
              <p:cNvCxnSpPr/>
              <p:nvPr/>
            </p:nvCxnSpPr>
            <p:spPr bwMode="auto">
              <a:xfrm rot="10800000" flipH="1" flipV="1">
                <a:off x="6947856" y="5368934"/>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EB4EFDD9-E0E2-4914-8CD2-5C0A8B21E52E}"/>
                  </a:ext>
                </a:extLst>
              </p:cNvPr>
              <p:cNvCxnSpPr/>
              <p:nvPr/>
            </p:nvCxnSpPr>
            <p:spPr bwMode="auto">
              <a:xfrm rot="10800000" flipH="1" flipV="1">
                <a:off x="6947856" y="5784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4A5C992A-91ED-4C8D-856C-D22642B459F7}"/>
                  </a:ext>
                </a:extLst>
              </p:cNvPr>
              <p:cNvCxnSpPr/>
              <p:nvPr/>
            </p:nvCxnSpPr>
            <p:spPr bwMode="auto">
              <a:xfrm rot="5400000" flipV="1">
                <a:off x="6973110"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963BC602-1F84-43F2-A4DC-FE8D7BBAE2FF}"/>
                  </a:ext>
                </a:extLst>
              </p:cNvPr>
              <p:cNvCxnSpPr/>
              <p:nvPr/>
            </p:nvCxnSpPr>
            <p:spPr bwMode="auto">
              <a:xfrm rot="5400000" flipV="1">
                <a:off x="7575627"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D1BD91F5-283E-4A6F-A997-F2DD3C771A01}"/>
                  </a:ext>
                </a:extLst>
              </p:cNvPr>
              <p:cNvCxnSpPr/>
              <p:nvPr/>
            </p:nvCxnSpPr>
            <p:spPr bwMode="auto">
              <a:xfrm rot="5400000" flipV="1">
                <a:off x="8178144"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BE57DA81-AEFD-406F-B880-2BDC3D5B8E11}"/>
                  </a:ext>
                </a:extLst>
              </p:cNvPr>
              <p:cNvCxnSpPr/>
              <p:nvPr/>
            </p:nvCxnSpPr>
            <p:spPr bwMode="auto">
              <a:xfrm rot="5400000" flipV="1">
                <a:off x="878066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F3508F8C-5CD3-4ACE-8818-9EB68BE3C67C}"/>
                  </a:ext>
                </a:extLst>
              </p:cNvPr>
              <p:cNvCxnSpPr/>
              <p:nvPr/>
            </p:nvCxnSpPr>
            <p:spPr bwMode="auto">
              <a:xfrm rot="5400000" flipV="1">
                <a:off x="9383178"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BDDC3B71-3DA6-45E1-8D07-B05C1EF50717}"/>
                  </a:ext>
                </a:extLst>
              </p:cNvPr>
              <p:cNvCxnSpPr/>
              <p:nvPr/>
            </p:nvCxnSpPr>
            <p:spPr bwMode="auto">
              <a:xfrm rot="5400000" flipV="1">
                <a:off x="9985695"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52E5FEEB-7FB6-485B-8FAF-12B3F7B79238}"/>
                  </a:ext>
                </a:extLst>
              </p:cNvPr>
              <p:cNvCxnSpPr/>
              <p:nvPr/>
            </p:nvCxnSpPr>
            <p:spPr bwMode="auto">
              <a:xfrm rot="5400000" flipV="1">
                <a:off x="1058821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5696DB4F-636C-4EA9-AB34-B425D2A4AC0B}"/>
                  </a:ext>
                </a:extLst>
              </p:cNvPr>
              <p:cNvCxnSpPr/>
              <p:nvPr/>
            </p:nvCxnSpPr>
            <p:spPr bwMode="auto">
              <a:xfrm rot="5400000" flipV="1">
                <a:off x="11190732"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05" name="TextBox 14">
                <a:extLst>
                  <a:ext uri="{FF2B5EF4-FFF2-40B4-BE49-F238E27FC236}">
                    <a16:creationId xmlns:a16="http://schemas.microsoft.com/office/drawing/2014/main" id="{FE449887-1948-4F07-A018-6960EF8BECA9}"/>
                  </a:ext>
                </a:extLst>
              </p:cNvPr>
              <p:cNvSpPr txBox="1"/>
              <p:nvPr/>
            </p:nvSpPr>
            <p:spPr>
              <a:xfrm>
                <a:off x="7934256" y="5975507"/>
                <a:ext cx="2076866" cy="1231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200"/>
                  </a:spcBef>
                  <a:spcAft>
                    <a:spcPts val="0"/>
                  </a:spcAft>
                  <a:buClr>
                    <a:srgbClr val="7F134C"/>
                  </a:buClr>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Months since randomization</a:t>
                </a:r>
              </a:p>
            </p:txBody>
          </p:sp>
        </p:grpSp>
        <p:sp>
          <p:nvSpPr>
            <p:cNvPr id="169" name="Freeform 13">
              <a:extLst>
                <a:ext uri="{FF2B5EF4-FFF2-40B4-BE49-F238E27FC236}">
                  <a16:creationId xmlns:a16="http://schemas.microsoft.com/office/drawing/2014/main" id="{7C5E2BB7-EF5F-400C-A5B3-F46BF2891007}"/>
                </a:ext>
              </a:extLst>
            </p:cNvPr>
            <p:cNvSpPr>
              <a:spLocks/>
            </p:cNvSpPr>
            <p:nvPr/>
          </p:nvSpPr>
          <p:spPr bwMode="auto">
            <a:xfrm>
              <a:off x="6999459" y="4449944"/>
              <a:ext cx="4206090" cy="1338417"/>
            </a:xfrm>
            <a:custGeom>
              <a:avLst/>
              <a:gdLst/>
              <a:ahLst/>
              <a:cxnLst>
                <a:cxn ang="0">
                  <a:pos x="2733" y="54"/>
                </a:cxn>
                <a:cxn ang="0">
                  <a:pos x="2673" y="97"/>
                </a:cxn>
                <a:cxn ang="0">
                  <a:pos x="2537" y="123"/>
                </a:cxn>
                <a:cxn ang="0">
                  <a:pos x="2415" y="132"/>
                </a:cxn>
                <a:cxn ang="0">
                  <a:pos x="2367" y="187"/>
                </a:cxn>
                <a:cxn ang="0">
                  <a:pos x="2295" y="210"/>
                </a:cxn>
                <a:cxn ang="0">
                  <a:pos x="2186" y="228"/>
                </a:cxn>
                <a:cxn ang="0">
                  <a:pos x="2135" y="238"/>
                </a:cxn>
                <a:cxn ang="0">
                  <a:pos x="2103" y="267"/>
                </a:cxn>
                <a:cxn ang="0">
                  <a:pos x="2031" y="274"/>
                </a:cxn>
                <a:cxn ang="0">
                  <a:pos x="1988" y="319"/>
                </a:cxn>
                <a:cxn ang="0">
                  <a:pos x="1971" y="373"/>
                </a:cxn>
                <a:cxn ang="0">
                  <a:pos x="1938" y="403"/>
                </a:cxn>
                <a:cxn ang="0">
                  <a:pos x="1884" y="418"/>
                </a:cxn>
                <a:cxn ang="0">
                  <a:pos x="1815" y="427"/>
                </a:cxn>
                <a:cxn ang="0">
                  <a:pos x="1766" y="438"/>
                </a:cxn>
                <a:cxn ang="0">
                  <a:pos x="1713" y="447"/>
                </a:cxn>
                <a:cxn ang="0">
                  <a:pos x="1631" y="463"/>
                </a:cxn>
                <a:cxn ang="0">
                  <a:pos x="1596" y="489"/>
                </a:cxn>
                <a:cxn ang="0">
                  <a:pos x="1580" y="525"/>
                </a:cxn>
                <a:cxn ang="0">
                  <a:pos x="1529" y="553"/>
                </a:cxn>
                <a:cxn ang="0">
                  <a:pos x="1458" y="564"/>
                </a:cxn>
                <a:cxn ang="0">
                  <a:pos x="1401" y="571"/>
                </a:cxn>
                <a:cxn ang="0">
                  <a:pos x="1359" y="589"/>
                </a:cxn>
                <a:cxn ang="0">
                  <a:pos x="1308" y="607"/>
                </a:cxn>
                <a:cxn ang="0">
                  <a:pos x="1245" y="607"/>
                </a:cxn>
                <a:cxn ang="0">
                  <a:pos x="1206" y="621"/>
                </a:cxn>
                <a:cxn ang="0">
                  <a:pos x="1184" y="655"/>
                </a:cxn>
                <a:cxn ang="0">
                  <a:pos x="1155" y="687"/>
                </a:cxn>
                <a:cxn ang="0">
                  <a:pos x="1041" y="699"/>
                </a:cxn>
                <a:cxn ang="0">
                  <a:pos x="978" y="705"/>
                </a:cxn>
                <a:cxn ang="0">
                  <a:pos x="860" y="721"/>
                </a:cxn>
                <a:cxn ang="0">
                  <a:pos x="801" y="730"/>
                </a:cxn>
                <a:cxn ang="0">
                  <a:pos x="768" y="769"/>
                </a:cxn>
                <a:cxn ang="0">
                  <a:pos x="705" y="778"/>
                </a:cxn>
                <a:cxn ang="0">
                  <a:pos x="638" y="790"/>
                </a:cxn>
                <a:cxn ang="0">
                  <a:pos x="468" y="802"/>
                </a:cxn>
                <a:cxn ang="0">
                  <a:pos x="299" y="810"/>
                </a:cxn>
                <a:cxn ang="0">
                  <a:pos x="125" y="828"/>
                </a:cxn>
                <a:cxn ang="0">
                  <a:pos x="0" y="828"/>
                </a:cxn>
              </a:cxnLst>
              <a:rect l="0" t="0" r="r" b="b"/>
              <a:pathLst>
                <a:path w="2760" h="828">
                  <a:moveTo>
                    <a:pt x="2760" y="0"/>
                  </a:moveTo>
                  <a:lnTo>
                    <a:pt x="2733" y="54"/>
                  </a:lnTo>
                  <a:lnTo>
                    <a:pt x="2685" y="73"/>
                  </a:lnTo>
                  <a:lnTo>
                    <a:pt x="2673" y="97"/>
                  </a:lnTo>
                  <a:lnTo>
                    <a:pt x="2571" y="114"/>
                  </a:lnTo>
                  <a:lnTo>
                    <a:pt x="2537" y="123"/>
                  </a:lnTo>
                  <a:lnTo>
                    <a:pt x="2450" y="132"/>
                  </a:lnTo>
                  <a:lnTo>
                    <a:pt x="2415" y="132"/>
                  </a:lnTo>
                  <a:lnTo>
                    <a:pt x="2403" y="151"/>
                  </a:lnTo>
                  <a:lnTo>
                    <a:pt x="2367" y="187"/>
                  </a:lnTo>
                  <a:lnTo>
                    <a:pt x="2319" y="201"/>
                  </a:lnTo>
                  <a:lnTo>
                    <a:pt x="2295" y="210"/>
                  </a:lnTo>
                  <a:lnTo>
                    <a:pt x="2268" y="223"/>
                  </a:lnTo>
                  <a:lnTo>
                    <a:pt x="2186" y="228"/>
                  </a:lnTo>
                  <a:lnTo>
                    <a:pt x="2156" y="228"/>
                  </a:lnTo>
                  <a:lnTo>
                    <a:pt x="2135" y="238"/>
                  </a:lnTo>
                  <a:lnTo>
                    <a:pt x="2127" y="253"/>
                  </a:lnTo>
                  <a:lnTo>
                    <a:pt x="2103" y="267"/>
                  </a:lnTo>
                  <a:lnTo>
                    <a:pt x="2070" y="267"/>
                  </a:lnTo>
                  <a:lnTo>
                    <a:pt x="2031" y="274"/>
                  </a:lnTo>
                  <a:lnTo>
                    <a:pt x="2007" y="295"/>
                  </a:lnTo>
                  <a:lnTo>
                    <a:pt x="1988" y="319"/>
                  </a:lnTo>
                  <a:lnTo>
                    <a:pt x="1976" y="343"/>
                  </a:lnTo>
                  <a:lnTo>
                    <a:pt x="1971" y="373"/>
                  </a:lnTo>
                  <a:lnTo>
                    <a:pt x="1956" y="396"/>
                  </a:lnTo>
                  <a:lnTo>
                    <a:pt x="1938" y="403"/>
                  </a:lnTo>
                  <a:lnTo>
                    <a:pt x="1893" y="409"/>
                  </a:lnTo>
                  <a:lnTo>
                    <a:pt x="1884" y="418"/>
                  </a:lnTo>
                  <a:lnTo>
                    <a:pt x="1854" y="427"/>
                  </a:lnTo>
                  <a:lnTo>
                    <a:pt x="1815" y="427"/>
                  </a:lnTo>
                  <a:lnTo>
                    <a:pt x="1799" y="433"/>
                  </a:lnTo>
                  <a:lnTo>
                    <a:pt x="1766" y="438"/>
                  </a:lnTo>
                  <a:lnTo>
                    <a:pt x="1737" y="447"/>
                  </a:lnTo>
                  <a:lnTo>
                    <a:pt x="1713" y="447"/>
                  </a:lnTo>
                  <a:lnTo>
                    <a:pt x="1671" y="456"/>
                  </a:lnTo>
                  <a:lnTo>
                    <a:pt x="1631" y="463"/>
                  </a:lnTo>
                  <a:lnTo>
                    <a:pt x="1611" y="472"/>
                  </a:lnTo>
                  <a:lnTo>
                    <a:pt x="1596" y="489"/>
                  </a:lnTo>
                  <a:lnTo>
                    <a:pt x="1584" y="511"/>
                  </a:lnTo>
                  <a:lnTo>
                    <a:pt x="1580" y="525"/>
                  </a:lnTo>
                  <a:lnTo>
                    <a:pt x="1556" y="541"/>
                  </a:lnTo>
                  <a:lnTo>
                    <a:pt x="1529" y="553"/>
                  </a:lnTo>
                  <a:lnTo>
                    <a:pt x="1500" y="564"/>
                  </a:lnTo>
                  <a:lnTo>
                    <a:pt x="1458" y="564"/>
                  </a:lnTo>
                  <a:lnTo>
                    <a:pt x="1430" y="571"/>
                  </a:lnTo>
                  <a:lnTo>
                    <a:pt x="1401" y="571"/>
                  </a:lnTo>
                  <a:lnTo>
                    <a:pt x="1380" y="583"/>
                  </a:lnTo>
                  <a:lnTo>
                    <a:pt x="1359" y="589"/>
                  </a:lnTo>
                  <a:lnTo>
                    <a:pt x="1334" y="601"/>
                  </a:lnTo>
                  <a:lnTo>
                    <a:pt x="1308" y="607"/>
                  </a:lnTo>
                  <a:lnTo>
                    <a:pt x="1272" y="607"/>
                  </a:lnTo>
                  <a:lnTo>
                    <a:pt x="1245" y="607"/>
                  </a:lnTo>
                  <a:lnTo>
                    <a:pt x="1224" y="607"/>
                  </a:lnTo>
                  <a:lnTo>
                    <a:pt x="1206" y="621"/>
                  </a:lnTo>
                  <a:lnTo>
                    <a:pt x="1191" y="636"/>
                  </a:lnTo>
                  <a:lnTo>
                    <a:pt x="1184" y="655"/>
                  </a:lnTo>
                  <a:lnTo>
                    <a:pt x="1170" y="672"/>
                  </a:lnTo>
                  <a:lnTo>
                    <a:pt x="1155" y="687"/>
                  </a:lnTo>
                  <a:lnTo>
                    <a:pt x="1101" y="687"/>
                  </a:lnTo>
                  <a:lnTo>
                    <a:pt x="1041" y="699"/>
                  </a:lnTo>
                  <a:lnTo>
                    <a:pt x="999" y="705"/>
                  </a:lnTo>
                  <a:lnTo>
                    <a:pt x="978" y="705"/>
                  </a:lnTo>
                  <a:lnTo>
                    <a:pt x="978" y="712"/>
                  </a:lnTo>
                  <a:lnTo>
                    <a:pt x="860" y="721"/>
                  </a:lnTo>
                  <a:lnTo>
                    <a:pt x="818" y="730"/>
                  </a:lnTo>
                  <a:lnTo>
                    <a:pt x="801" y="730"/>
                  </a:lnTo>
                  <a:lnTo>
                    <a:pt x="786" y="751"/>
                  </a:lnTo>
                  <a:lnTo>
                    <a:pt x="768" y="769"/>
                  </a:lnTo>
                  <a:lnTo>
                    <a:pt x="723" y="769"/>
                  </a:lnTo>
                  <a:lnTo>
                    <a:pt x="705" y="778"/>
                  </a:lnTo>
                  <a:lnTo>
                    <a:pt x="681" y="783"/>
                  </a:lnTo>
                  <a:lnTo>
                    <a:pt x="638" y="790"/>
                  </a:lnTo>
                  <a:lnTo>
                    <a:pt x="557" y="796"/>
                  </a:lnTo>
                  <a:lnTo>
                    <a:pt x="468" y="802"/>
                  </a:lnTo>
                  <a:lnTo>
                    <a:pt x="342" y="810"/>
                  </a:lnTo>
                  <a:lnTo>
                    <a:pt x="299" y="810"/>
                  </a:lnTo>
                  <a:lnTo>
                    <a:pt x="194" y="822"/>
                  </a:lnTo>
                  <a:lnTo>
                    <a:pt x="125" y="828"/>
                  </a:lnTo>
                  <a:lnTo>
                    <a:pt x="53" y="828"/>
                  </a:lnTo>
                  <a:lnTo>
                    <a:pt x="0" y="828"/>
                  </a:lnTo>
                </a:path>
              </a:pathLst>
            </a:custGeom>
            <a:noFill/>
            <a:ln w="1905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sp>
          <p:nvSpPr>
            <p:cNvPr id="170" name="Freeform 12">
              <a:extLst>
                <a:ext uri="{FF2B5EF4-FFF2-40B4-BE49-F238E27FC236}">
                  <a16:creationId xmlns:a16="http://schemas.microsoft.com/office/drawing/2014/main" id="{06564501-6B64-43E4-95F3-7CBA801EFD27}"/>
                </a:ext>
              </a:extLst>
            </p:cNvPr>
            <p:cNvSpPr>
              <a:spLocks/>
            </p:cNvSpPr>
            <p:nvPr/>
          </p:nvSpPr>
          <p:spPr bwMode="auto">
            <a:xfrm>
              <a:off x="7018356" y="4841445"/>
              <a:ext cx="4207309" cy="945322"/>
            </a:xfrm>
            <a:custGeom>
              <a:avLst/>
              <a:gdLst/>
              <a:ahLst/>
              <a:cxnLst>
                <a:cxn ang="0">
                  <a:pos x="0" y="591"/>
                </a:cxn>
                <a:cxn ang="0">
                  <a:pos x="225" y="578"/>
                </a:cxn>
                <a:cxn ang="0">
                  <a:pos x="228" y="578"/>
                </a:cxn>
                <a:cxn ang="0">
                  <a:pos x="410" y="578"/>
                </a:cxn>
                <a:cxn ang="0">
                  <a:pos x="410" y="569"/>
                </a:cxn>
                <a:cxn ang="0">
                  <a:pos x="686" y="561"/>
                </a:cxn>
                <a:cxn ang="0">
                  <a:pos x="797" y="561"/>
                </a:cxn>
                <a:cxn ang="0">
                  <a:pos x="816" y="543"/>
                </a:cxn>
                <a:cxn ang="0">
                  <a:pos x="905" y="531"/>
                </a:cxn>
                <a:cxn ang="0">
                  <a:pos x="939" y="527"/>
                </a:cxn>
                <a:cxn ang="0">
                  <a:pos x="1029" y="515"/>
                </a:cxn>
                <a:cxn ang="0">
                  <a:pos x="1082" y="510"/>
                </a:cxn>
                <a:cxn ang="0">
                  <a:pos x="1097" y="498"/>
                </a:cxn>
                <a:cxn ang="0">
                  <a:pos x="1148" y="492"/>
                </a:cxn>
                <a:cxn ang="0">
                  <a:pos x="1181" y="492"/>
                </a:cxn>
                <a:cxn ang="0">
                  <a:pos x="1200" y="477"/>
                </a:cxn>
                <a:cxn ang="0">
                  <a:pos x="1232" y="453"/>
                </a:cxn>
                <a:cxn ang="0">
                  <a:pos x="1280" y="447"/>
                </a:cxn>
                <a:cxn ang="0">
                  <a:pos x="1407" y="437"/>
                </a:cxn>
                <a:cxn ang="0">
                  <a:pos x="1475" y="428"/>
                </a:cxn>
                <a:cxn ang="0">
                  <a:pos x="1539" y="411"/>
                </a:cxn>
                <a:cxn ang="0">
                  <a:pos x="1587" y="395"/>
                </a:cxn>
                <a:cxn ang="0">
                  <a:pos x="1607" y="384"/>
                </a:cxn>
                <a:cxn ang="0">
                  <a:pos x="1613" y="365"/>
                </a:cxn>
                <a:cxn ang="0">
                  <a:pos x="1641" y="360"/>
                </a:cxn>
                <a:cxn ang="0">
                  <a:pos x="1674" y="344"/>
                </a:cxn>
                <a:cxn ang="0">
                  <a:pos x="1734" y="333"/>
                </a:cxn>
                <a:cxn ang="0">
                  <a:pos x="1797" y="326"/>
                </a:cxn>
                <a:cxn ang="0">
                  <a:pos x="1854" y="317"/>
                </a:cxn>
                <a:cxn ang="0">
                  <a:pos x="1886" y="306"/>
                </a:cxn>
                <a:cxn ang="0">
                  <a:pos x="1941" y="296"/>
                </a:cxn>
                <a:cxn ang="0">
                  <a:pos x="1980" y="285"/>
                </a:cxn>
                <a:cxn ang="0">
                  <a:pos x="2001" y="264"/>
                </a:cxn>
                <a:cxn ang="0">
                  <a:pos x="2021" y="246"/>
                </a:cxn>
                <a:cxn ang="0">
                  <a:pos x="2097" y="231"/>
                </a:cxn>
                <a:cxn ang="0">
                  <a:pos x="2163" y="231"/>
                </a:cxn>
                <a:cxn ang="0">
                  <a:pos x="2205" y="213"/>
                </a:cxn>
                <a:cxn ang="0">
                  <a:pos x="2271" y="200"/>
                </a:cxn>
                <a:cxn ang="0">
                  <a:pos x="2312" y="192"/>
                </a:cxn>
                <a:cxn ang="0">
                  <a:pos x="2336" y="177"/>
                </a:cxn>
                <a:cxn ang="0">
                  <a:pos x="2364" y="161"/>
                </a:cxn>
                <a:cxn ang="0">
                  <a:pos x="2403" y="122"/>
                </a:cxn>
                <a:cxn ang="0">
                  <a:pos x="2466" y="114"/>
                </a:cxn>
                <a:cxn ang="0">
                  <a:pos x="2555" y="102"/>
                </a:cxn>
                <a:cxn ang="0">
                  <a:pos x="2577" y="95"/>
                </a:cxn>
                <a:cxn ang="0">
                  <a:pos x="2597" y="83"/>
                </a:cxn>
                <a:cxn ang="0">
                  <a:pos x="2645" y="60"/>
                </a:cxn>
                <a:cxn ang="0">
                  <a:pos x="2649" y="45"/>
                </a:cxn>
                <a:cxn ang="0">
                  <a:pos x="2790" y="0"/>
                </a:cxn>
              </a:cxnLst>
              <a:rect l="0" t="0" r="r" b="b"/>
              <a:pathLst>
                <a:path w="2790" h="591">
                  <a:moveTo>
                    <a:pt x="0" y="591"/>
                  </a:moveTo>
                  <a:lnTo>
                    <a:pt x="225" y="578"/>
                  </a:lnTo>
                  <a:lnTo>
                    <a:pt x="228" y="578"/>
                  </a:lnTo>
                  <a:lnTo>
                    <a:pt x="410" y="578"/>
                  </a:lnTo>
                  <a:lnTo>
                    <a:pt x="410" y="569"/>
                  </a:lnTo>
                  <a:lnTo>
                    <a:pt x="686" y="561"/>
                  </a:lnTo>
                  <a:lnTo>
                    <a:pt x="797" y="561"/>
                  </a:lnTo>
                  <a:lnTo>
                    <a:pt x="816" y="543"/>
                  </a:lnTo>
                  <a:lnTo>
                    <a:pt x="905" y="531"/>
                  </a:lnTo>
                  <a:lnTo>
                    <a:pt x="939" y="527"/>
                  </a:lnTo>
                  <a:lnTo>
                    <a:pt x="1029" y="515"/>
                  </a:lnTo>
                  <a:lnTo>
                    <a:pt x="1082" y="510"/>
                  </a:lnTo>
                  <a:lnTo>
                    <a:pt x="1097" y="498"/>
                  </a:lnTo>
                  <a:lnTo>
                    <a:pt x="1148" y="492"/>
                  </a:lnTo>
                  <a:lnTo>
                    <a:pt x="1181" y="492"/>
                  </a:lnTo>
                  <a:lnTo>
                    <a:pt x="1200" y="477"/>
                  </a:lnTo>
                  <a:lnTo>
                    <a:pt x="1232" y="453"/>
                  </a:lnTo>
                  <a:lnTo>
                    <a:pt x="1280" y="447"/>
                  </a:lnTo>
                  <a:lnTo>
                    <a:pt x="1407" y="437"/>
                  </a:lnTo>
                  <a:lnTo>
                    <a:pt x="1475" y="428"/>
                  </a:lnTo>
                  <a:lnTo>
                    <a:pt x="1539" y="411"/>
                  </a:lnTo>
                  <a:lnTo>
                    <a:pt x="1587" y="395"/>
                  </a:lnTo>
                  <a:lnTo>
                    <a:pt x="1607" y="384"/>
                  </a:lnTo>
                  <a:lnTo>
                    <a:pt x="1613" y="365"/>
                  </a:lnTo>
                  <a:lnTo>
                    <a:pt x="1641" y="360"/>
                  </a:lnTo>
                  <a:lnTo>
                    <a:pt x="1674" y="344"/>
                  </a:lnTo>
                  <a:lnTo>
                    <a:pt x="1734" y="333"/>
                  </a:lnTo>
                  <a:lnTo>
                    <a:pt x="1797" y="326"/>
                  </a:lnTo>
                  <a:lnTo>
                    <a:pt x="1854" y="317"/>
                  </a:lnTo>
                  <a:lnTo>
                    <a:pt x="1886" y="306"/>
                  </a:lnTo>
                  <a:lnTo>
                    <a:pt x="1941" y="296"/>
                  </a:lnTo>
                  <a:lnTo>
                    <a:pt x="1980" y="285"/>
                  </a:lnTo>
                  <a:lnTo>
                    <a:pt x="2001" y="264"/>
                  </a:lnTo>
                  <a:lnTo>
                    <a:pt x="2021" y="246"/>
                  </a:lnTo>
                  <a:lnTo>
                    <a:pt x="2097" y="231"/>
                  </a:lnTo>
                  <a:lnTo>
                    <a:pt x="2163" y="231"/>
                  </a:lnTo>
                  <a:lnTo>
                    <a:pt x="2205" y="213"/>
                  </a:lnTo>
                  <a:lnTo>
                    <a:pt x="2271" y="200"/>
                  </a:lnTo>
                  <a:lnTo>
                    <a:pt x="2312" y="192"/>
                  </a:lnTo>
                  <a:lnTo>
                    <a:pt x="2336" y="177"/>
                  </a:lnTo>
                  <a:lnTo>
                    <a:pt x="2364" y="161"/>
                  </a:lnTo>
                  <a:lnTo>
                    <a:pt x="2403" y="122"/>
                  </a:lnTo>
                  <a:lnTo>
                    <a:pt x="2466" y="114"/>
                  </a:lnTo>
                  <a:lnTo>
                    <a:pt x="2555" y="102"/>
                  </a:lnTo>
                  <a:lnTo>
                    <a:pt x="2577" y="95"/>
                  </a:lnTo>
                  <a:lnTo>
                    <a:pt x="2597" y="83"/>
                  </a:lnTo>
                  <a:lnTo>
                    <a:pt x="2645" y="60"/>
                  </a:lnTo>
                  <a:lnTo>
                    <a:pt x="2649" y="45"/>
                  </a:lnTo>
                  <a:lnTo>
                    <a:pt x="2790" y="0"/>
                  </a:lnTo>
                </a:path>
              </a:pathLst>
            </a:custGeom>
            <a:noFill/>
            <a:ln w="1905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grpSp>
      <p:sp>
        <p:nvSpPr>
          <p:cNvPr id="102" name="TextBox 101">
            <a:extLst>
              <a:ext uri="{FF2B5EF4-FFF2-40B4-BE49-F238E27FC236}">
                <a16:creationId xmlns:a16="http://schemas.microsoft.com/office/drawing/2014/main" id="{36B94ACD-B830-438E-83A5-980D110C4FBF}"/>
              </a:ext>
            </a:extLst>
          </p:cNvPr>
          <p:cNvSpPr txBox="1"/>
          <p:nvPr/>
        </p:nvSpPr>
        <p:spPr>
          <a:xfrm>
            <a:off x="7341593" y="1319950"/>
            <a:ext cx="3948661" cy="369332"/>
          </a:xfrm>
          <a:prstGeom prst="rect">
            <a:avLst/>
          </a:prstGeom>
          <a:solidFill>
            <a:schemeClr val="accent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75000"/>
                    <a:lumOff val="25000"/>
                  </a:srgbClr>
                </a:solidFill>
                <a:effectLst/>
                <a:uLnTx/>
                <a:uFillTx/>
                <a:latin typeface="Arial "/>
                <a:ea typeface="+mn-ea"/>
                <a:cs typeface="+mn-cs"/>
              </a:rPr>
              <a:t>CREDENCE</a:t>
            </a:r>
            <a:r>
              <a:rPr kumimoji="0" lang="en-US" sz="1800" b="1" i="0" u="none" strike="noStrike" kern="1200" cap="none" spc="0" normalizeH="0" baseline="30000" noProof="0">
                <a:ln>
                  <a:noFill/>
                </a:ln>
                <a:solidFill>
                  <a:srgbClr val="000000">
                    <a:lumMod val="75000"/>
                    <a:lumOff val="25000"/>
                  </a:srgbClr>
                </a:solidFill>
                <a:effectLst/>
                <a:uLnTx/>
                <a:uFillTx/>
                <a:latin typeface="Arial "/>
                <a:ea typeface="+mn-ea"/>
                <a:cs typeface="+mn-cs"/>
              </a:rPr>
              <a:t>2,b</a:t>
            </a:r>
          </a:p>
        </p:txBody>
      </p:sp>
      <p:grpSp>
        <p:nvGrpSpPr>
          <p:cNvPr id="7" name="Group 6">
            <a:extLst>
              <a:ext uri="{FF2B5EF4-FFF2-40B4-BE49-F238E27FC236}">
                <a16:creationId xmlns:a16="http://schemas.microsoft.com/office/drawing/2014/main" id="{A5DDD349-2F22-42F7-8195-EB11526657D0}"/>
              </a:ext>
            </a:extLst>
          </p:cNvPr>
          <p:cNvGrpSpPr/>
          <p:nvPr/>
        </p:nvGrpSpPr>
        <p:grpSpPr>
          <a:xfrm>
            <a:off x="-2419" y="5119757"/>
            <a:ext cx="5936657" cy="620429"/>
            <a:chOff x="-2419" y="5366495"/>
            <a:chExt cx="6226112" cy="620429"/>
          </a:xfrm>
        </p:grpSpPr>
        <p:sp>
          <p:nvSpPr>
            <p:cNvPr id="5" name="TextBox 4">
              <a:extLst>
                <a:ext uri="{FF2B5EF4-FFF2-40B4-BE49-F238E27FC236}">
                  <a16:creationId xmlns:a16="http://schemas.microsoft.com/office/drawing/2014/main" id="{72D0F376-4ED2-41AD-8629-09DE09C2E4DF}"/>
                </a:ext>
              </a:extLst>
            </p:cNvPr>
            <p:cNvSpPr txBox="1"/>
            <p:nvPr/>
          </p:nvSpPr>
          <p:spPr>
            <a:xfrm>
              <a:off x="0" y="5366495"/>
              <a:ext cx="9569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92" name="TextBox 91">
              <a:extLst>
                <a:ext uri="{FF2B5EF4-FFF2-40B4-BE49-F238E27FC236}">
                  <a16:creationId xmlns:a16="http://schemas.microsoft.com/office/drawing/2014/main" id="{0FAA5CC1-D53D-47EB-AE0A-B48B1714AD79}"/>
                </a:ext>
              </a:extLst>
            </p:cNvPr>
            <p:cNvSpPr txBox="1"/>
            <p:nvPr/>
          </p:nvSpPr>
          <p:spPr>
            <a:xfrm>
              <a:off x="-2419" y="5551749"/>
              <a:ext cx="7299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93" name="TextBox 92">
              <a:extLst>
                <a:ext uri="{FF2B5EF4-FFF2-40B4-BE49-F238E27FC236}">
                  <a16:creationId xmlns:a16="http://schemas.microsoft.com/office/drawing/2014/main" id="{60740A5B-BB36-45CA-9179-763235A17421}"/>
                </a:ext>
              </a:extLst>
            </p:cNvPr>
            <p:cNvSpPr txBox="1"/>
            <p:nvPr/>
          </p:nvSpPr>
          <p:spPr>
            <a:xfrm>
              <a:off x="0" y="5725314"/>
              <a:ext cx="104433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Dapagliflozin</a:t>
              </a:r>
            </a:p>
          </p:txBody>
        </p:sp>
        <p:sp>
          <p:nvSpPr>
            <p:cNvPr id="6" name="TextBox 5">
              <a:extLst>
                <a:ext uri="{FF2B5EF4-FFF2-40B4-BE49-F238E27FC236}">
                  <a16:creationId xmlns:a16="http://schemas.microsoft.com/office/drawing/2014/main" id="{CBFC816A-3790-4871-AF88-8F3D5E4C2CAB}"/>
                </a:ext>
              </a:extLst>
            </p:cNvPr>
            <p:cNvSpPr txBox="1"/>
            <p:nvPr/>
          </p:nvSpPr>
          <p:spPr>
            <a:xfrm>
              <a:off x="84846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2152</a:t>
              </a:r>
            </a:p>
          </p:txBody>
        </p:sp>
        <p:sp>
          <p:nvSpPr>
            <p:cNvPr id="96" name="TextBox 95">
              <a:extLst>
                <a:ext uri="{FF2B5EF4-FFF2-40B4-BE49-F238E27FC236}">
                  <a16:creationId xmlns:a16="http://schemas.microsoft.com/office/drawing/2014/main" id="{08088EF5-2467-4C81-8738-48AE2E4224CD}"/>
                </a:ext>
              </a:extLst>
            </p:cNvPr>
            <p:cNvSpPr txBox="1"/>
            <p:nvPr/>
          </p:nvSpPr>
          <p:spPr>
            <a:xfrm>
              <a:off x="84846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2152</a:t>
              </a:r>
            </a:p>
          </p:txBody>
        </p:sp>
        <p:sp>
          <p:nvSpPr>
            <p:cNvPr id="97" name="TextBox 96">
              <a:extLst>
                <a:ext uri="{FF2B5EF4-FFF2-40B4-BE49-F238E27FC236}">
                  <a16:creationId xmlns:a16="http://schemas.microsoft.com/office/drawing/2014/main" id="{B5922A1A-E7C0-4CA0-B58D-63C417A278C6}"/>
                </a:ext>
              </a:extLst>
            </p:cNvPr>
            <p:cNvSpPr txBox="1"/>
            <p:nvPr/>
          </p:nvSpPr>
          <p:spPr>
            <a:xfrm>
              <a:off x="145927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1993</a:t>
              </a:r>
            </a:p>
          </p:txBody>
        </p:sp>
        <p:sp>
          <p:nvSpPr>
            <p:cNvPr id="98" name="TextBox 97">
              <a:extLst>
                <a:ext uri="{FF2B5EF4-FFF2-40B4-BE49-F238E27FC236}">
                  <a16:creationId xmlns:a16="http://schemas.microsoft.com/office/drawing/2014/main" id="{4CBC4D86-AEF0-461B-8E40-B366F8557CE2}"/>
                </a:ext>
              </a:extLst>
            </p:cNvPr>
            <p:cNvSpPr txBox="1"/>
            <p:nvPr/>
          </p:nvSpPr>
          <p:spPr>
            <a:xfrm>
              <a:off x="145927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2001</a:t>
              </a:r>
            </a:p>
          </p:txBody>
        </p:sp>
        <p:sp>
          <p:nvSpPr>
            <p:cNvPr id="99" name="TextBox 98">
              <a:extLst>
                <a:ext uri="{FF2B5EF4-FFF2-40B4-BE49-F238E27FC236}">
                  <a16:creationId xmlns:a16="http://schemas.microsoft.com/office/drawing/2014/main" id="{0D5873D2-88E7-4CF6-997F-C15DE6EBC23F}"/>
                </a:ext>
              </a:extLst>
            </p:cNvPr>
            <p:cNvSpPr txBox="1"/>
            <p:nvPr/>
          </p:nvSpPr>
          <p:spPr>
            <a:xfrm>
              <a:off x="207007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1936</a:t>
              </a:r>
            </a:p>
          </p:txBody>
        </p:sp>
        <p:sp>
          <p:nvSpPr>
            <p:cNvPr id="100" name="TextBox 99">
              <a:extLst>
                <a:ext uri="{FF2B5EF4-FFF2-40B4-BE49-F238E27FC236}">
                  <a16:creationId xmlns:a16="http://schemas.microsoft.com/office/drawing/2014/main" id="{CA3264BC-4145-4670-A111-4AEFB96CDAE0}"/>
                </a:ext>
              </a:extLst>
            </p:cNvPr>
            <p:cNvSpPr txBox="1"/>
            <p:nvPr/>
          </p:nvSpPr>
          <p:spPr>
            <a:xfrm>
              <a:off x="207007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1955</a:t>
              </a:r>
            </a:p>
          </p:txBody>
        </p:sp>
        <p:sp>
          <p:nvSpPr>
            <p:cNvPr id="101" name="TextBox 100">
              <a:extLst>
                <a:ext uri="{FF2B5EF4-FFF2-40B4-BE49-F238E27FC236}">
                  <a16:creationId xmlns:a16="http://schemas.microsoft.com/office/drawing/2014/main" id="{6BCE3549-982E-45D4-92BC-FD24589B8AC1}"/>
                </a:ext>
              </a:extLst>
            </p:cNvPr>
            <p:cNvSpPr txBox="1"/>
            <p:nvPr/>
          </p:nvSpPr>
          <p:spPr>
            <a:xfrm>
              <a:off x="2670783"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1858</a:t>
              </a:r>
            </a:p>
          </p:txBody>
        </p:sp>
        <p:sp>
          <p:nvSpPr>
            <p:cNvPr id="103" name="TextBox 102">
              <a:extLst>
                <a:ext uri="{FF2B5EF4-FFF2-40B4-BE49-F238E27FC236}">
                  <a16:creationId xmlns:a16="http://schemas.microsoft.com/office/drawing/2014/main" id="{43DE9AAC-E480-4923-BF0A-7639D2106B82}"/>
                </a:ext>
              </a:extLst>
            </p:cNvPr>
            <p:cNvSpPr txBox="1"/>
            <p:nvPr/>
          </p:nvSpPr>
          <p:spPr>
            <a:xfrm>
              <a:off x="2670783"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1898</a:t>
              </a:r>
            </a:p>
          </p:txBody>
        </p:sp>
        <p:sp>
          <p:nvSpPr>
            <p:cNvPr id="104" name="TextBox 103">
              <a:extLst>
                <a:ext uri="{FF2B5EF4-FFF2-40B4-BE49-F238E27FC236}">
                  <a16:creationId xmlns:a16="http://schemas.microsoft.com/office/drawing/2014/main" id="{FC781AD4-9FAC-4E58-8E13-976C3938865C}"/>
                </a:ext>
              </a:extLst>
            </p:cNvPr>
            <p:cNvSpPr txBox="1"/>
            <p:nvPr/>
          </p:nvSpPr>
          <p:spPr>
            <a:xfrm>
              <a:off x="3293610"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1791</a:t>
              </a:r>
            </a:p>
          </p:txBody>
        </p:sp>
        <p:sp>
          <p:nvSpPr>
            <p:cNvPr id="105" name="TextBox 104">
              <a:extLst>
                <a:ext uri="{FF2B5EF4-FFF2-40B4-BE49-F238E27FC236}">
                  <a16:creationId xmlns:a16="http://schemas.microsoft.com/office/drawing/2014/main" id="{54F17394-DBED-4F2B-9839-177C8713109C}"/>
                </a:ext>
              </a:extLst>
            </p:cNvPr>
            <p:cNvSpPr txBox="1"/>
            <p:nvPr/>
          </p:nvSpPr>
          <p:spPr>
            <a:xfrm>
              <a:off x="3293610"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1841</a:t>
              </a:r>
            </a:p>
          </p:txBody>
        </p:sp>
        <p:sp>
          <p:nvSpPr>
            <p:cNvPr id="106" name="TextBox 105">
              <a:extLst>
                <a:ext uri="{FF2B5EF4-FFF2-40B4-BE49-F238E27FC236}">
                  <a16:creationId xmlns:a16="http://schemas.microsoft.com/office/drawing/2014/main" id="{F1484F7F-75C2-4406-9074-31CB76FB4014}"/>
                </a:ext>
              </a:extLst>
            </p:cNvPr>
            <p:cNvSpPr txBox="1"/>
            <p:nvPr/>
          </p:nvSpPr>
          <p:spPr>
            <a:xfrm>
              <a:off x="3905034"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1664</a:t>
              </a:r>
            </a:p>
          </p:txBody>
        </p:sp>
        <p:sp>
          <p:nvSpPr>
            <p:cNvPr id="107" name="TextBox 106">
              <a:extLst>
                <a:ext uri="{FF2B5EF4-FFF2-40B4-BE49-F238E27FC236}">
                  <a16:creationId xmlns:a16="http://schemas.microsoft.com/office/drawing/2014/main" id="{0C17AB9C-71E9-4085-B24C-F98306592B13}"/>
                </a:ext>
              </a:extLst>
            </p:cNvPr>
            <p:cNvSpPr txBox="1"/>
            <p:nvPr/>
          </p:nvSpPr>
          <p:spPr>
            <a:xfrm>
              <a:off x="3905034"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1701</a:t>
              </a:r>
            </a:p>
          </p:txBody>
        </p:sp>
        <p:sp>
          <p:nvSpPr>
            <p:cNvPr id="108" name="TextBox 107">
              <a:extLst>
                <a:ext uri="{FF2B5EF4-FFF2-40B4-BE49-F238E27FC236}">
                  <a16:creationId xmlns:a16="http://schemas.microsoft.com/office/drawing/2014/main" id="{EFABC9CB-1FEE-4457-8CE3-37A208440A49}"/>
                </a:ext>
              </a:extLst>
            </p:cNvPr>
            <p:cNvSpPr txBox="1"/>
            <p:nvPr/>
          </p:nvSpPr>
          <p:spPr>
            <a:xfrm>
              <a:off x="450850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1232</a:t>
              </a:r>
            </a:p>
          </p:txBody>
        </p:sp>
        <p:sp>
          <p:nvSpPr>
            <p:cNvPr id="109" name="TextBox 108">
              <a:extLst>
                <a:ext uri="{FF2B5EF4-FFF2-40B4-BE49-F238E27FC236}">
                  <a16:creationId xmlns:a16="http://schemas.microsoft.com/office/drawing/2014/main" id="{687CD838-6BA4-4ADE-854D-B4FE95479071}"/>
                </a:ext>
              </a:extLst>
            </p:cNvPr>
            <p:cNvSpPr txBox="1"/>
            <p:nvPr/>
          </p:nvSpPr>
          <p:spPr>
            <a:xfrm>
              <a:off x="450850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1288</a:t>
              </a:r>
            </a:p>
          </p:txBody>
        </p:sp>
        <p:sp>
          <p:nvSpPr>
            <p:cNvPr id="110" name="TextBox 109">
              <a:extLst>
                <a:ext uri="{FF2B5EF4-FFF2-40B4-BE49-F238E27FC236}">
                  <a16:creationId xmlns:a16="http://schemas.microsoft.com/office/drawing/2014/main" id="{6E0FB781-61F3-4386-9E68-2EFF78245980}"/>
                </a:ext>
              </a:extLst>
            </p:cNvPr>
            <p:cNvSpPr txBox="1"/>
            <p:nvPr/>
          </p:nvSpPr>
          <p:spPr>
            <a:xfrm>
              <a:off x="518128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774</a:t>
              </a:r>
            </a:p>
          </p:txBody>
        </p:sp>
        <p:sp>
          <p:nvSpPr>
            <p:cNvPr id="111" name="TextBox 110">
              <a:extLst>
                <a:ext uri="{FF2B5EF4-FFF2-40B4-BE49-F238E27FC236}">
                  <a16:creationId xmlns:a16="http://schemas.microsoft.com/office/drawing/2014/main" id="{7EEC5813-3188-4B53-8EE3-A36EEC78C947}"/>
                </a:ext>
              </a:extLst>
            </p:cNvPr>
            <p:cNvSpPr txBox="1"/>
            <p:nvPr/>
          </p:nvSpPr>
          <p:spPr>
            <a:xfrm>
              <a:off x="518128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831</a:t>
              </a:r>
            </a:p>
          </p:txBody>
        </p:sp>
        <p:sp>
          <p:nvSpPr>
            <p:cNvPr id="112" name="TextBox 111">
              <a:extLst>
                <a:ext uri="{FF2B5EF4-FFF2-40B4-BE49-F238E27FC236}">
                  <a16:creationId xmlns:a16="http://schemas.microsoft.com/office/drawing/2014/main" id="{A0517C79-5A2B-48B0-9459-720113433163}"/>
                </a:ext>
              </a:extLst>
            </p:cNvPr>
            <p:cNvSpPr txBox="1"/>
            <p:nvPr/>
          </p:nvSpPr>
          <p:spPr>
            <a:xfrm>
              <a:off x="578289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270</a:t>
              </a:r>
            </a:p>
          </p:txBody>
        </p:sp>
        <p:sp>
          <p:nvSpPr>
            <p:cNvPr id="113" name="TextBox 112">
              <a:extLst>
                <a:ext uri="{FF2B5EF4-FFF2-40B4-BE49-F238E27FC236}">
                  <a16:creationId xmlns:a16="http://schemas.microsoft.com/office/drawing/2014/main" id="{B8645BE0-D06A-4C5D-827C-1C914461505C}"/>
                </a:ext>
              </a:extLst>
            </p:cNvPr>
            <p:cNvSpPr txBox="1"/>
            <p:nvPr/>
          </p:nvSpPr>
          <p:spPr>
            <a:xfrm>
              <a:off x="578289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309</a:t>
              </a:r>
            </a:p>
          </p:txBody>
        </p:sp>
      </p:grpSp>
      <p:sp>
        <p:nvSpPr>
          <p:cNvPr id="137" name="TextBox 136">
            <a:extLst>
              <a:ext uri="{FF2B5EF4-FFF2-40B4-BE49-F238E27FC236}">
                <a16:creationId xmlns:a16="http://schemas.microsoft.com/office/drawing/2014/main" id="{EF78C93A-95F7-4476-9A4C-3FF510043A45}"/>
              </a:ext>
            </a:extLst>
          </p:cNvPr>
          <p:cNvSpPr txBox="1"/>
          <p:nvPr/>
        </p:nvSpPr>
        <p:spPr>
          <a:xfrm>
            <a:off x="1656678" y="1763954"/>
            <a:ext cx="394866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with and without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8" name="TextBox 137">
            <a:extLst>
              <a:ext uri="{FF2B5EF4-FFF2-40B4-BE49-F238E27FC236}">
                <a16:creationId xmlns:a16="http://schemas.microsoft.com/office/drawing/2014/main" id="{FB058794-2637-4E22-A3EF-CFEAD3DFCDCA}"/>
              </a:ext>
            </a:extLst>
          </p:cNvPr>
          <p:cNvSpPr txBox="1"/>
          <p:nvPr/>
        </p:nvSpPr>
        <p:spPr>
          <a:xfrm>
            <a:off x="7328793" y="1763954"/>
            <a:ext cx="3948661" cy="30777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and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9" name="TextBox 138">
            <a:extLst>
              <a:ext uri="{FF2B5EF4-FFF2-40B4-BE49-F238E27FC236}">
                <a16:creationId xmlns:a16="http://schemas.microsoft.com/office/drawing/2014/main" id="{EA5AEFDF-D3EF-4936-8F0A-D05D13C462DF}"/>
              </a:ext>
            </a:extLst>
          </p:cNvPr>
          <p:cNvSpPr txBox="1"/>
          <p:nvPr/>
        </p:nvSpPr>
        <p:spPr>
          <a:xfrm>
            <a:off x="436038" y="5750725"/>
            <a:ext cx="1086227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direct comparison of efficacy can be made or is intended as study designs and populations differ in these two studies</a:t>
            </a:r>
          </a:p>
        </p:txBody>
      </p:sp>
      <p:grpSp>
        <p:nvGrpSpPr>
          <p:cNvPr id="140" name="Group 139">
            <a:extLst>
              <a:ext uri="{FF2B5EF4-FFF2-40B4-BE49-F238E27FC236}">
                <a16:creationId xmlns:a16="http://schemas.microsoft.com/office/drawing/2014/main" id="{1B0955F9-01BA-4001-B1AA-64D1E43E7FED}"/>
              </a:ext>
            </a:extLst>
          </p:cNvPr>
          <p:cNvGrpSpPr/>
          <p:nvPr/>
        </p:nvGrpSpPr>
        <p:grpSpPr>
          <a:xfrm>
            <a:off x="5914698" y="5130811"/>
            <a:ext cx="6046642" cy="620429"/>
            <a:chOff x="-2419" y="5366495"/>
            <a:chExt cx="6302860" cy="620429"/>
          </a:xfrm>
        </p:grpSpPr>
        <p:sp>
          <p:nvSpPr>
            <p:cNvPr id="141" name="TextBox 140">
              <a:extLst>
                <a:ext uri="{FF2B5EF4-FFF2-40B4-BE49-F238E27FC236}">
                  <a16:creationId xmlns:a16="http://schemas.microsoft.com/office/drawing/2014/main" id="{1514BB00-52A9-4A72-BC86-463F73ACF3C4}"/>
                </a:ext>
              </a:extLst>
            </p:cNvPr>
            <p:cNvSpPr txBox="1"/>
            <p:nvPr/>
          </p:nvSpPr>
          <p:spPr>
            <a:xfrm>
              <a:off x="0" y="5366495"/>
              <a:ext cx="95109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142" name="TextBox 141">
              <a:extLst>
                <a:ext uri="{FF2B5EF4-FFF2-40B4-BE49-F238E27FC236}">
                  <a16:creationId xmlns:a16="http://schemas.microsoft.com/office/drawing/2014/main" id="{4847206B-56B4-4139-B469-D3D278D9855F}"/>
                </a:ext>
              </a:extLst>
            </p:cNvPr>
            <p:cNvSpPr txBox="1"/>
            <p:nvPr/>
          </p:nvSpPr>
          <p:spPr>
            <a:xfrm>
              <a:off x="-2419" y="5551749"/>
              <a:ext cx="7255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143" name="TextBox 142">
              <a:extLst>
                <a:ext uri="{FF2B5EF4-FFF2-40B4-BE49-F238E27FC236}">
                  <a16:creationId xmlns:a16="http://schemas.microsoft.com/office/drawing/2014/main" id="{331E7F2A-2512-4BFF-8EE3-692E7C4EBB7E}"/>
                </a:ext>
              </a:extLst>
            </p:cNvPr>
            <p:cNvSpPr txBox="1"/>
            <p:nvPr/>
          </p:nvSpPr>
          <p:spPr>
            <a:xfrm>
              <a:off x="0" y="5725314"/>
              <a:ext cx="103520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Canagliflozin</a:t>
              </a:r>
            </a:p>
          </p:txBody>
        </p:sp>
        <p:sp>
          <p:nvSpPr>
            <p:cNvPr id="144" name="TextBox 143">
              <a:extLst>
                <a:ext uri="{FF2B5EF4-FFF2-40B4-BE49-F238E27FC236}">
                  <a16:creationId xmlns:a16="http://schemas.microsoft.com/office/drawing/2014/main" id="{1370EFB9-DD0D-43E3-A372-3CC9C67B9F3D}"/>
                </a:ext>
              </a:extLst>
            </p:cNvPr>
            <p:cNvSpPr txBox="1"/>
            <p:nvPr/>
          </p:nvSpPr>
          <p:spPr>
            <a:xfrm>
              <a:off x="848467"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2199</a:t>
              </a:r>
            </a:p>
          </p:txBody>
        </p:sp>
        <p:sp>
          <p:nvSpPr>
            <p:cNvPr id="145" name="TextBox 144">
              <a:extLst>
                <a:ext uri="{FF2B5EF4-FFF2-40B4-BE49-F238E27FC236}">
                  <a16:creationId xmlns:a16="http://schemas.microsoft.com/office/drawing/2014/main" id="{636E2C2A-A9B3-4EA1-BFAF-DC1D9CB907A0}"/>
                </a:ext>
              </a:extLst>
            </p:cNvPr>
            <p:cNvSpPr txBox="1"/>
            <p:nvPr/>
          </p:nvSpPr>
          <p:spPr>
            <a:xfrm>
              <a:off x="848467"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2202</a:t>
              </a:r>
            </a:p>
          </p:txBody>
        </p:sp>
        <p:sp>
          <p:nvSpPr>
            <p:cNvPr id="146" name="TextBox 145">
              <a:extLst>
                <a:ext uri="{FF2B5EF4-FFF2-40B4-BE49-F238E27FC236}">
                  <a16:creationId xmlns:a16="http://schemas.microsoft.com/office/drawing/2014/main" id="{530EE397-E15F-4053-9F84-43E288D1376E}"/>
                </a:ext>
              </a:extLst>
            </p:cNvPr>
            <p:cNvSpPr txBox="1"/>
            <p:nvPr/>
          </p:nvSpPr>
          <p:spPr>
            <a:xfrm>
              <a:off x="145927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2178</a:t>
              </a:r>
            </a:p>
          </p:txBody>
        </p:sp>
        <p:sp>
          <p:nvSpPr>
            <p:cNvPr id="147" name="TextBox 146">
              <a:extLst>
                <a:ext uri="{FF2B5EF4-FFF2-40B4-BE49-F238E27FC236}">
                  <a16:creationId xmlns:a16="http://schemas.microsoft.com/office/drawing/2014/main" id="{FE5DC465-4441-4FB0-B6E1-E437433A2EE4}"/>
                </a:ext>
              </a:extLst>
            </p:cNvPr>
            <p:cNvSpPr txBox="1"/>
            <p:nvPr/>
          </p:nvSpPr>
          <p:spPr>
            <a:xfrm>
              <a:off x="145927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2181</a:t>
              </a:r>
            </a:p>
          </p:txBody>
        </p:sp>
        <p:sp>
          <p:nvSpPr>
            <p:cNvPr id="148" name="TextBox 147">
              <a:extLst>
                <a:ext uri="{FF2B5EF4-FFF2-40B4-BE49-F238E27FC236}">
                  <a16:creationId xmlns:a16="http://schemas.microsoft.com/office/drawing/2014/main" id="{8953628B-51C5-43FD-A98B-B28C9BE408B5}"/>
                </a:ext>
              </a:extLst>
            </p:cNvPr>
            <p:cNvSpPr txBox="1"/>
            <p:nvPr/>
          </p:nvSpPr>
          <p:spPr>
            <a:xfrm>
              <a:off x="2197164"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2132</a:t>
              </a:r>
            </a:p>
          </p:txBody>
        </p:sp>
        <p:sp>
          <p:nvSpPr>
            <p:cNvPr id="149" name="TextBox 148">
              <a:extLst>
                <a:ext uri="{FF2B5EF4-FFF2-40B4-BE49-F238E27FC236}">
                  <a16:creationId xmlns:a16="http://schemas.microsoft.com/office/drawing/2014/main" id="{14C487AA-D546-41C8-9510-651B7D70358F}"/>
                </a:ext>
              </a:extLst>
            </p:cNvPr>
            <p:cNvSpPr txBox="1"/>
            <p:nvPr/>
          </p:nvSpPr>
          <p:spPr>
            <a:xfrm>
              <a:off x="2197164"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2145</a:t>
              </a:r>
            </a:p>
          </p:txBody>
        </p:sp>
        <p:sp>
          <p:nvSpPr>
            <p:cNvPr id="150" name="TextBox 149">
              <a:extLst>
                <a:ext uri="{FF2B5EF4-FFF2-40B4-BE49-F238E27FC236}">
                  <a16:creationId xmlns:a16="http://schemas.microsoft.com/office/drawing/2014/main" id="{DB2CA4BE-8747-40FC-BC40-63098DFBBCC0}"/>
                </a:ext>
              </a:extLst>
            </p:cNvPr>
            <p:cNvSpPr txBox="1"/>
            <p:nvPr/>
          </p:nvSpPr>
          <p:spPr>
            <a:xfrm>
              <a:off x="2912350"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2047</a:t>
              </a:r>
            </a:p>
          </p:txBody>
        </p:sp>
        <p:sp>
          <p:nvSpPr>
            <p:cNvPr id="151" name="TextBox 150">
              <a:extLst>
                <a:ext uri="{FF2B5EF4-FFF2-40B4-BE49-F238E27FC236}">
                  <a16:creationId xmlns:a16="http://schemas.microsoft.com/office/drawing/2014/main" id="{00037003-2094-4F49-8A1E-DE088E14CDAF}"/>
                </a:ext>
              </a:extLst>
            </p:cNvPr>
            <p:cNvSpPr txBox="1"/>
            <p:nvPr/>
          </p:nvSpPr>
          <p:spPr>
            <a:xfrm>
              <a:off x="2912350"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2081</a:t>
              </a:r>
            </a:p>
          </p:txBody>
        </p:sp>
        <p:sp>
          <p:nvSpPr>
            <p:cNvPr id="152" name="TextBox 151">
              <a:extLst>
                <a:ext uri="{FF2B5EF4-FFF2-40B4-BE49-F238E27FC236}">
                  <a16:creationId xmlns:a16="http://schemas.microsoft.com/office/drawing/2014/main" id="{F1C60CE8-BC07-401C-BF87-2FEAAF68CFA0}"/>
                </a:ext>
              </a:extLst>
            </p:cNvPr>
            <p:cNvSpPr txBox="1"/>
            <p:nvPr/>
          </p:nvSpPr>
          <p:spPr>
            <a:xfrm>
              <a:off x="365086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1725</a:t>
              </a:r>
            </a:p>
          </p:txBody>
        </p:sp>
        <p:sp>
          <p:nvSpPr>
            <p:cNvPr id="153" name="TextBox 152">
              <a:extLst>
                <a:ext uri="{FF2B5EF4-FFF2-40B4-BE49-F238E27FC236}">
                  <a16:creationId xmlns:a16="http://schemas.microsoft.com/office/drawing/2014/main" id="{3C7C475D-0676-4A51-85F1-43C8D6C50D7C}"/>
                </a:ext>
              </a:extLst>
            </p:cNvPr>
            <p:cNvSpPr txBox="1"/>
            <p:nvPr/>
          </p:nvSpPr>
          <p:spPr>
            <a:xfrm>
              <a:off x="365086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1786</a:t>
              </a:r>
            </a:p>
          </p:txBody>
        </p:sp>
        <p:sp>
          <p:nvSpPr>
            <p:cNvPr id="154" name="TextBox 153">
              <a:extLst>
                <a:ext uri="{FF2B5EF4-FFF2-40B4-BE49-F238E27FC236}">
                  <a16:creationId xmlns:a16="http://schemas.microsoft.com/office/drawing/2014/main" id="{1CBFD9B3-70F5-4482-9844-52241FD51548}"/>
                </a:ext>
              </a:extLst>
            </p:cNvPr>
            <p:cNvSpPr txBox="1"/>
            <p:nvPr/>
          </p:nvSpPr>
          <p:spPr>
            <a:xfrm>
              <a:off x="4381416"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1129</a:t>
              </a:r>
            </a:p>
          </p:txBody>
        </p:sp>
        <p:sp>
          <p:nvSpPr>
            <p:cNvPr id="155" name="TextBox 154">
              <a:extLst>
                <a:ext uri="{FF2B5EF4-FFF2-40B4-BE49-F238E27FC236}">
                  <a16:creationId xmlns:a16="http://schemas.microsoft.com/office/drawing/2014/main" id="{B4A9BDC1-E0E3-475A-9928-9763DE79421C}"/>
                </a:ext>
              </a:extLst>
            </p:cNvPr>
            <p:cNvSpPr txBox="1"/>
            <p:nvPr/>
          </p:nvSpPr>
          <p:spPr>
            <a:xfrm>
              <a:off x="4381416"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1211</a:t>
              </a:r>
            </a:p>
          </p:txBody>
        </p:sp>
        <p:sp>
          <p:nvSpPr>
            <p:cNvPr id="156" name="TextBox 155">
              <a:extLst>
                <a:ext uri="{FF2B5EF4-FFF2-40B4-BE49-F238E27FC236}">
                  <a16:creationId xmlns:a16="http://schemas.microsoft.com/office/drawing/2014/main" id="{3F568D33-D166-4C41-BB59-C02CB2879C75}"/>
                </a:ext>
              </a:extLst>
            </p:cNvPr>
            <p:cNvSpPr txBox="1"/>
            <p:nvPr/>
          </p:nvSpPr>
          <p:spPr>
            <a:xfrm>
              <a:off x="5154806"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621</a:t>
              </a:r>
            </a:p>
          </p:txBody>
        </p:sp>
        <p:sp>
          <p:nvSpPr>
            <p:cNvPr id="157" name="TextBox 156">
              <a:extLst>
                <a:ext uri="{FF2B5EF4-FFF2-40B4-BE49-F238E27FC236}">
                  <a16:creationId xmlns:a16="http://schemas.microsoft.com/office/drawing/2014/main" id="{D9876081-5700-4861-A34A-CEA672081A5E}"/>
                </a:ext>
              </a:extLst>
            </p:cNvPr>
            <p:cNvSpPr txBox="1"/>
            <p:nvPr/>
          </p:nvSpPr>
          <p:spPr>
            <a:xfrm>
              <a:off x="5154806"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646</a:t>
              </a:r>
            </a:p>
          </p:txBody>
        </p:sp>
        <p:sp>
          <p:nvSpPr>
            <p:cNvPr id="158" name="TextBox 157">
              <a:extLst>
                <a:ext uri="{FF2B5EF4-FFF2-40B4-BE49-F238E27FC236}">
                  <a16:creationId xmlns:a16="http://schemas.microsoft.com/office/drawing/2014/main" id="{96667CA4-8E4A-4ABC-84A0-23C4644F29AB}"/>
                </a:ext>
              </a:extLst>
            </p:cNvPr>
            <p:cNvSpPr txBox="1"/>
            <p:nvPr/>
          </p:nvSpPr>
          <p:spPr>
            <a:xfrm>
              <a:off x="5862323"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170</a:t>
              </a:r>
            </a:p>
          </p:txBody>
        </p:sp>
        <p:sp>
          <p:nvSpPr>
            <p:cNvPr id="159" name="TextBox 158">
              <a:extLst>
                <a:ext uri="{FF2B5EF4-FFF2-40B4-BE49-F238E27FC236}">
                  <a16:creationId xmlns:a16="http://schemas.microsoft.com/office/drawing/2014/main" id="{6313EAAB-B4CD-4C85-BF91-FE5ECD90F7BB}"/>
                </a:ext>
              </a:extLst>
            </p:cNvPr>
            <p:cNvSpPr txBox="1"/>
            <p:nvPr/>
          </p:nvSpPr>
          <p:spPr>
            <a:xfrm>
              <a:off x="5862323"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196</a:t>
              </a:r>
            </a:p>
          </p:txBody>
        </p:sp>
      </p:grpSp>
      <p:sp>
        <p:nvSpPr>
          <p:cNvPr id="160" name="Down Arrow 32">
            <a:extLst>
              <a:ext uri="{FF2B5EF4-FFF2-40B4-BE49-F238E27FC236}">
                <a16:creationId xmlns:a16="http://schemas.microsoft.com/office/drawing/2014/main" id="{8EC9CB1F-7111-4CCC-8C88-165F74AEF1A7}"/>
              </a:ext>
            </a:extLst>
          </p:cNvPr>
          <p:cNvSpPr/>
          <p:nvPr/>
        </p:nvSpPr>
        <p:spPr>
          <a:xfrm>
            <a:off x="7110101" y="2931016"/>
            <a:ext cx="1194700" cy="1208488"/>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30%</a:t>
            </a:r>
            <a:r>
              <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a:rPr>
              <a:t>​</a:t>
            </a:r>
            <a:endParaRPr kumimoji="0" lang="en-US" sz="18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RRR</a:t>
            </a:r>
            <a:endPar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p:txBody>
      </p:sp>
    </p:spTree>
    <p:extLst>
      <p:ext uri="{BB962C8B-B14F-4D97-AF65-F5344CB8AC3E}">
        <p14:creationId xmlns:p14="http://schemas.microsoft.com/office/powerpoint/2010/main" val="185009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F02-5439-42F2-9676-A53C34753D4D}"/>
              </a:ext>
            </a:extLst>
          </p:cNvPr>
          <p:cNvSpPr>
            <a:spLocks noGrp="1"/>
          </p:cNvSpPr>
          <p:nvPr>
            <p:ph type="title"/>
          </p:nvPr>
        </p:nvSpPr>
        <p:spPr/>
        <p:txBody>
          <a:bodyPr/>
          <a:lstStyle/>
          <a:p>
            <a:r>
              <a:rPr lang="en-US"/>
              <a:t>In DAPA-CKD, the risk of all-cause mortality </a:t>
            </a:r>
            <a:br>
              <a:rPr lang="en-US"/>
            </a:br>
            <a:r>
              <a:rPr lang="en-US"/>
              <a:t>was significantly reduced</a:t>
            </a:r>
          </a:p>
        </p:txBody>
      </p:sp>
      <p:sp>
        <p:nvSpPr>
          <p:cNvPr id="11" name="Footer Placeholder 10">
            <a:extLst>
              <a:ext uri="{FF2B5EF4-FFF2-40B4-BE49-F238E27FC236}">
                <a16:creationId xmlns:a16="http://schemas.microsoft.com/office/drawing/2014/main" id="{0FBC97E3-043F-4A3E-BC62-00398FDF4E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
                <a:ea typeface="+mn-ea"/>
                <a:cs typeface="+mn-cs"/>
              </a:rPr>
              <a:t>ARR, absolute risk reduction; CI, confidence interval; HR, hazard ratio; RRR, relative risk reduction </a:t>
            </a:r>
            <a:br>
              <a:rPr kumimoji="0" lang="en-US" sz="800" b="0" i="0" u="none" strike="noStrike" kern="1200" cap="none" spc="0" normalizeH="0" baseline="0" noProof="0">
                <a:ln>
                  <a:noFill/>
                </a:ln>
                <a:solidFill>
                  <a:srgbClr val="000000"/>
                </a:solidFill>
                <a:effectLst/>
                <a:uLnTx/>
                <a:uFillTx/>
                <a:latin typeface="Arial "/>
                <a:ea typeface="+mn-ea"/>
                <a:cs typeface="+mn-cs"/>
              </a:rPr>
            </a:br>
            <a:r>
              <a:rPr kumimoji="0" lang="en-US" sz="800" b="0" i="0" u="none" strike="noStrike" kern="1200" cap="none" spc="0" normalizeH="0" baseline="0" noProof="0" err="1">
                <a:ln>
                  <a:noFill/>
                </a:ln>
                <a:solidFill>
                  <a:srgbClr val="000000"/>
                </a:solidFill>
                <a:effectLst/>
                <a:uLnTx/>
                <a:uFillTx/>
                <a:latin typeface="Arial "/>
                <a:ea typeface="+mn-ea"/>
                <a:cs typeface="+mn-cs"/>
              </a:rPr>
              <a:t>Heerspink</a:t>
            </a:r>
            <a:r>
              <a:rPr kumimoji="0" lang="en-US" sz="800" b="0" i="0" u="none" strike="noStrike" kern="1200" cap="none" spc="0" normalizeH="0" baseline="0" noProof="0">
                <a:ln>
                  <a:noFill/>
                </a:ln>
                <a:solidFill>
                  <a:srgbClr val="000000"/>
                </a:solidFill>
                <a:effectLst/>
                <a:uLnTx/>
                <a:uFillTx/>
                <a:latin typeface="Arial "/>
                <a:ea typeface="+mn-ea"/>
                <a:cs typeface="+mn-cs"/>
              </a:rPr>
              <a:t> HJL, et al. </a:t>
            </a:r>
            <a:r>
              <a:rPr kumimoji="0" lang="en-US" sz="800" b="0" i="1" u="none" strike="noStrike" kern="1200" cap="none" spc="0" normalizeH="0" baseline="0" noProof="0">
                <a:ln>
                  <a:noFill/>
                </a:ln>
                <a:solidFill>
                  <a:srgbClr val="000000"/>
                </a:solidFill>
                <a:effectLst/>
                <a:uLnTx/>
                <a:uFillTx/>
                <a:latin typeface="Arial "/>
                <a:ea typeface="+mn-ea"/>
                <a:cs typeface="+mn-cs"/>
              </a:rPr>
              <a:t>N </a:t>
            </a:r>
            <a:r>
              <a:rPr kumimoji="0" lang="en-US" sz="800" b="0" i="1" u="none" strike="noStrike" kern="1200" cap="none" spc="0" normalizeH="0" baseline="0" noProof="0" err="1">
                <a:ln>
                  <a:noFill/>
                </a:ln>
                <a:solidFill>
                  <a:srgbClr val="000000"/>
                </a:solidFill>
                <a:effectLst/>
                <a:uLnTx/>
                <a:uFillTx/>
                <a:latin typeface="Arial "/>
                <a:ea typeface="+mn-ea"/>
                <a:cs typeface="+mn-cs"/>
              </a:rPr>
              <a:t>Engl</a:t>
            </a:r>
            <a:r>
              <a:rPr kumimoji="0" lang="en-US" sz="800" b="0" i="1" u="none" strike="noStrike" kern="1200" cap="none" spc="0" normalizeH="0" baseline="0" noProof="0">
                <a:ln>
                  <a:noFill/>
                </a:ln>
                <a:solidFill>
                  <a:srgbClr val="000000"/>
                </a:solidFill>
                <a:effectLst/>
                <a:uLnTx/>
                <a:uFillTx/>
                <a:latin typeface="Arial "/>
                <a:ea typeface="+mn-ea"/>
                <a:cs typeface="+mn-cs"/>
              </a:rPr>
              <a:t> J Med </a:t>
            </a:r>
            <a:r>
              <a:rPr kumimoji="0" lang="en-US" sz="800" b="0" i="0" u="none" strike="noStrike" kern="1200" cap="none" spc="0" normalizeH="0" baseline="0" noProof="0">
                <a:ln>
                  <a:noFill/>
                </a:ln>
                <a:solidFill>
                  <a:srgbClr val="000000"/>
                </a:solidFill>
                <a:effectLst/>
                <a:uLnTx/>
                <a:uFillTx/>
                <a:latin typeface="Arial "/>
                <a:ea typeface="+mn-ea"/>
                <a:cs typeface="+mn-cs"/>
              </a:rPr>
              <a:t>2020;383:1436–1446.</a:t>
            </a:r>
          </a:p>
        </p:txBody>
      </p:sp>
      <p:grpSp>
        <p:nvGrpSpPr>
          <p:cNvPr id="9" name="Group 8"/>
          <p:cNvGrpSpPr/>
          <p:nvPr/>
        </p:nvGrpSpPr>
        <p:grpSpPr>
          <a:xfrm>
            <a:off x="1353018" y="1296176"/>
            <a:ext cx="9445545" cy="4322648"/>
            <a:chOff x="1195638" y="1306803"/>
            <a:chExt cx="9404659" cy="4959081"/>
          </a:xfrm>
        </p:grpSpPr>
        <p:sp>
          <p:nvSpPr>
            <p:cNvPr id="66" name="Rectangle 65">
              <a:extLst>
                <a:ext uri="{FF2B5EF4-FFF2-40B4-BE49-F238E27FC236}">
                  <a16:creationId xmlns:a16="http://schemas.microsoft.com/office/drawing/2014/main" id="{8E2CFE84-1266-4777-9E3B-F3DEAC4BD6BA}"/>
                </a:ext>
              </a:extLst>
            </p:cNvPr>
            <p:cNvSpPr/>
            <p:nvPr/>
          </p:nvSpPr>
          <p:spPr>
            <a:xfrm>
              <a:off x="3332579" y="1306803"/>
              <a:ext cx="5690479" cy="635564"/>
            </a:xfrm>
            <a:prstGeom prst="rect">
              <a:avLst/>
            </a:prstGeom>
          </p:spPr>
          <p:txBody>
            <a:bodyPr wrap="non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The effect of dapagliflozin versus placebo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all-cause mortality in the DAPA-CKD trial population</a:t>
              </a:r>
            </a:p>
          </p:txBody>
        </p:sp>
        <p:grpSp>
          <p:nvGrpSpPr>
            <p:cNvPr id="8" name="Group 7"/>
            <p:cNvGrpSpPr/>
            <p:nvPr/>
          </p:nvGrpSpPr>
          <p:grpSpPr>
            <a:xfrm>
              <a:off x="1195638" y="1799754"/>
              <a:ext cx="9404659" cy="4466130"/>
              <a:chOff x="1195638" y="1692176"/>
              <a:chExt cx="9404659" cy="4466130"/>
            </a:xfrm>
          </p:grpSpPr>
          <p:sp>
            <p:nvSpPr>
              <p:cNvPr id="160" name="Freeform 7">
                <a:extLst>
                  <a:ext uri="{FF2B5EF4-FFF2-40B4-BE49-F238E27FC236}">
                    <a16:creationId xmlns:a16="http://schemas.microsoft.com/office/drawing/2014/main" id="{0B5A770D-8516-49BB-93FB-797973A77163}"/>
                  </a:ext>
                </a:extLst>
              </p:cNvPr>
              <p:cNvSpPr>
                <a:spLocks/>
              </p:cNvSpPr>
              <p:nvPr/>
            </p:nvSpPr>
            <p:spPr bwMode="auto">
              <a:xfrm>
                <a:off x="1805602" y="2830259"/>
                <a:ext cx="8707488" cy="2724754"/>
              </a:xfrm>
              <a:custGeom>
                <a:avLst/>
                <a:gdLst/>
                <a:ahLst/>
                <a:cxnLst>
                  <a:cxn ang="0">
                    <a:pos x="125" y="1604"/>
                  </a:cxn>
                  <a:cxn ang="0">
                    <a:pos x="239" y="1582"/>
                  </a:cxn>
                  <a:cxn ang="0">
                    <a:pos x="332" y="1553"/>
                  </a:cxn>
                  <a:cxn ang="0">
                    <a:pos x="485" y="1523"/>
                  </a:cxn>
                  <a:cxn ang="0">
                    <a:pos x="574" y="1505"/>
                  </a:cxn>
                  <a:cxn ang="0">
                    <a:pos x="631" y="1487"/>
                  </a:cxn>
                  <a:cxn ang="0">
                    <a:pos x="686" y="1465"/>
                  </a:cxn>
                  <a:cxn ang="0">
                    <a:pos x="760" y="1449"/>
                  </a:cxn>
                  <a:cxn ang="0">
                    <a:pos x="841" y="1434"/>
                  </a:cxn>
                  <a:cxn ang="0">
                    <a:pos x="876" y="1396"/>
                  </a:cxn>
                  <a:cxn ang="0">
                    <a:pos x="1039" y="1363"/>
                  </a:cxn>
                  <a:cxn ang="0">
                    <a:pos x="1109" y="1336"/>
                  </a:cxn>
                  <a:cxn ang="0">
                    <a:pos x="1153" y="1296"/>
                  </a:cxn>
                  <a:cxn ang="0">
                    <a:pos x="1216" y="1277"/>
                  </a:cxn>
                  <a:cxn ang="0">
                    <a:pos x="1266" y="1254"/>
                  </a:cxn>
                  <a:cxn ang="0">
                    <a:pos x="1299" y="1228"/>
                  </a:cxn>
                  <a:cxn ang="0">
                    <a:pos x="1364" y="1174"/>
                  </a:cxn>
                  <a:cxn ang="0">
                    <a:pos x="1402" y="1157"/>
                  </a:cxn>
                  <a:cxn ang="0">
                    <a:pos x="1422" y="1136"/>
                  </a:cxn>
                  <a:cxn ang="0">
                    <a:pos x="1589" y="1119"/>
                  </a:cxn>
                  <a:cxn ang="0">
                    <a:pos x="1628" y="1094"/>
                  </a:cxn>
                  <a:cxn ang="0">
                    <a:pos x="1660" y="1071"/>
                  </a:cxn>
                  <a:cxn ang="0">
                    <a:pos x="1693" y="1047"/>
                  </a:cxn>
                  <a:cxn ang="0">
                    <a:pos x="1786" y="1023"/>
                  </a:cxn>
                  <a:cxn ang="0">
                    <a:pos x="1825" y="990"/>
                  </a:cxn>
                  <a:cxn ang="0">
                    <a:pos x="1911" y="961"/>
                  </a:cxn>
                  <a:cxn ang="0">
                    <a:pos x="2006" y="943"/>
                  </a:cxn>
                  <a:cxn ang="0">
                    <a:pos x="2054" y="919"/>
                  </a:cxn>
                  <a:cxn ang="0">
                    <a:pos x="2157" y="899"/>
                  </a:cxn>
                  <a:cxn ang="0">
                    <a:pos x="2243" y="869"/>
                  </a:cxn>
                  <a:cxn ang="0">
                    <a:pos x="2307" y="849"/>
                  </a:cxn>
                  <a:cxn ang="0">
                    <a:pos x="2375" y="817"/>
                  </a:cxn>
                  <a:cxn ang="0">
                    <a:pos x="2419" y="790"/>
                  </a:cxn>
                  <a:cxn ang="0">
                    <a:pos x="2456" y="772"/>
                  </a:cxn>
                  <a:cxn ang="0">
                    <a:pos x="2573" y="755"/>
                  </a:cxn>
                  <a:cxn ang="0">
                    <a:pos x="2612" y="721"/>
                  </a:cxn>
                  <a:cxn ang="0">
                    <a:pos x="2743" y="695"/>
                  </a:cxn>
                  <a:cxn ang="0">
                    <a:pos x="2775" y="660"/>
                  </a:cxn>
                  <a:cxn ang="0">
                    <a:pos x="2903" y="639"/>
                  </a:cxn>
                  <a:cxn ang="0">
                    <a:pos x="2958" y="601"/>
                  </a:cxn>
                  <a:cxn ang="0">
                    <a:pos x="2988" y="576"/>
                  </a:cxn>
                  <a:cxn ang="0">
                    <a:pos x="3027" y="554"/>
                  </a:cxn>
                  <a:cxn ang="0">
                    <a:pos x="3076" y="530"/>
                  </a:cxn>
                  <a:cxn ang="0">
                    <a:pos x="3121" y="476"/>
                  </a:cxn>
                  <a:cxn ang="0">
                    <a:pos x="3189" y="446"/>
                  </a:cxn>
                  <a:cxn ang="0">
                    <a:pos x="3267" y="422"/>
                  </a:cxn>
                  <a:cxn ang="0">
                    <a:pos x="3338" y="387"/>
                  </a:cxn>
                  <a:cxn ang="0">
                    <a:pos x="3388" y="352"/>
                  </a:cxn>
                  <a:cxn ang="0">
                    <a:pos x="3425" y="307"/>
                  </a:cxn>
                  <a:cxn ang="0">
                    <a:pos x="3438" y="266"/>
                  </a:cxn>
                  <a:cxn ang="0">
                    <a:pos x="3447" y="255"/>
                  </a:cxn>
                  <a:cxn ang="0">
                    <a:pos x="3523" y="242"/>
                  </a:cxn>
                  <a:cxn ang="0">
                    <a:pos x="3616" y="165"/>
                  </a:cxn>
                  <a:cxn ang="0">
                    <a:pos x="3683" y="106"/>
                  </a:cxn>
                  <a:cxn ang="0">
                    <a:pos x="3801" y="44"/>
                  </a:cxn>
                </a:cxnLst>
                <a:rect l="0" t="0" r="r" b="b"/>
                <a:pathLst>
                  <a:path w="3837" h="1612">
                    <a:moveTo>
                      <a:pt x="0" y="1612"/>
                    </a:moveTo>
                    <a:lnTo>
                      <a:pt x="85" y="1612"/>
                    </a:lnTo>
                    <a:lnTo>
                      <a:pt x="85" y="1604"/>
                    </a:lnTo>
                    <a:lnTo>
                      <a:pt x="125" y="1604"/>
                    </a:lnTo>
                    <a:lnTo>
                      <a:pt x="125" y="1591"/>
                    </a:lnTo>
                    <a:lnTo>
                      <a:pt x="184" y="1591"/>
                    </a:lnTo>
                    <a:lnTo>
                      <a:pt x="184" y="1582"/>
                    </a:lnTo>
                    <a:lnTo>
                      <a:pt x="239" y="1582"/>
                    </a:lnTo>
                    <a:lnTo>
                      <a:pt x="239" y="1573"/>
                    </a:lnTo>
                    <a:lnTo>
                      <a:pt x="258" y="1573"/>
                    </a:lnTo>
                    <a:lnTo>
                      <a:pt x="258" y="1553"/>
                    </a:lnTo>
                    <a:lnTo>
                      <a:pt x="332" y="1553"/>
                    </a:lnTo>
                    <a:lnTo>
                      <a:pt x="332" y="1542"/>
                    </a:lnTo>
                    <a:lnTo>
                      <a:pt x="450" y="1542"/>
                    </a:lnTo>
                    <a:lnTo>
                      <a:pt x="450" y="1523"/>
                    </a:lnTo>
                    <a:lnTo>
                      <a:pt x="485" y="1523"/>
                    </a:lnTo>
                    <a:lnTo>
                      <a:pt x="485" y="1514"/>
                    </a:lnTo>
                    <a:lnTo>
                      <a:pt x="527" y="1514"/>
                    </a:lnTo>
                    <a:lnTo>
                      <a:pt x="527" y="1505"/>
                    </a:lnTo>
                    <a:lnTo>
                      <a:pt x="574" y="1505"/>
                    </a:lnTo>
                    <a:lnTo>
                      <a:pt x="574" y="1496"/>
                    </a:lnTo>
                    <a:lnTo>
                      <a:pt x="609" y="1496"/>
                    </a:lnTo>
                    <a:lnTo>
                      <a:pt x="609" y="1487"/>
                    </a:lnTo>
                    <a:lnTo>
                      <a:pt x="631" y="1487"/>
                    </a:lnTo>
                    <a:lnTo>
                      <a:pt x="631" y="1471"/>
                    </a:lnTo>
                    <a:lnTo>
                      <a:pt x="651" y="1471"/>
                    </a:lnTo>
                    <a:lnTo>
                      <a:pt x="651" y="1465"/>
                    </a:lnTo>
                    <a:lnTo>
                      <a:pt x="686" y="1465"/>
                    </a:lnTo>
                    <a:lnTo>
                      <a:pt x="686" y="1458"/>
                    </a:lnTo>
                    <a:lnTo>
                      <a:pt x="718" y="1458"/>
                    </a:lnTo>
                    <a:lnTo>
                      <a:pt x="718" y="1449"/>
                    </a:lnTo>
                    <a:lnTo>
                      <a:pt x="760" y="1449"/>
                    </a:lnTo>
                    <a:lnTo>
                      <a:pt x="760" y="1438"/>
                    </a:lnTo>
                    <a:lnTo>
                      <a:pt x="795" y="1438"/>
                    </a:lnTo>
                    <a:lnTo>
                      <a:pt x="795" y="1434"/>
                    </a:lnTo>
                    <a:lnTo>
                      <a:pt x="841" y="1434"/>
                    </a:lnTo>
                    <a:lnTo>
                      <a:pt x="841" y="1413"/>
                    </a:lnTo>
                    <a:lnTo>
                      <a:pt x="867" y="1413"/>
                    </a:lnTo>
                    <a:lnTo>
                      <a:pt x="867" y="1396"/>
                    </a:lnTo>
                    <a:lnTo>
                      <a:pt x="876" y="1396"/>
                    </a:lnTo>
                    <a:lnTo>
                      <a:pt x="876" y="1379"/>
                    </a:lnTo>
                    <a:lnTo>
                      <a:pt x="920" y="1379"/>
                    </a:lnTo>
                    <a:lnTo>
                      <a:pt x="920" y="1363"/>
                    </a:lnTo>
                    <a:lnTo>
                      <a:pt x="1039" y="1363"/>
                    </a:lnTo>
                    <a:lnTo>
                      <a:pt x="1039" y="1354"/>
                    </a:lnTo>
                    <a:lnTo>
                      <a:pt x="1080" y="1354"/>
                    </a:lnTo>
                    <a:lnTo>
                      <a:pt x="1080" y="1336"/>
                    </a:lnTo>
                    <a:lnTo>
                      <a:pt x="1109" y="1336"/>
                    </a:lnTo>
                    <a:lnTo>
                      <a:pt x="1109" y="1311"/>
                    </a:lnTo>
                    <a:lnTo>
                      <a:pt x="1147" y="1311"/>
                    </a:lnTo>
                    <a:lnTo>
                      <a:pt x="1147" y="1296"/>
                    </a:lnTo>
                    <a:lnTo>
                      <a:pt x="1153" y="1296"/>
                    </a:lnTo>
                    <a:lnTo>
                      <a:pt x="1153" y="1284"/>
                    </a:lnTo>
                    <a:lnTo>
                      <a:pt x="1181" y="1284"/>
                    </a:lnTo>
                    <a:lnTo>
                      <a:pt x="1181" y="1277"/>
                    </a:lnTo>
                    <a:lnTo>
                      <a:pt x="1216" y="1277"/>
                    </a:lnTo>
                    <a:lnTo>
                      <a:pt x="1216" y="1261"/>
                    </a:lnTo>
                    <a:lnTo>
                      <a:pt x="1231" y="1261"/>
                    </a:lnTo>
                    <a:lnTo>
                      <a:pt x="1231" y="1254"/>
                    </a:lnTo>
                    <a:lnTo>
                      <a:pt x="1266" y="1254"/>
                    </a:lnTo>
                    <a:lnTo>
                      <a:pt x="1266" y="1236"/>
                    </a:lnTo>
                    <a:lnTo>
                      <a:pt x="1295" y="1236"/>
                    </a:lnTo>
                    <a:lnTo>
                      <a:pt x="1295" y="1228"/>
                    </a:lnTo>
                    <a:lnTo>
                      <a:pt x="1299" y="1228"/>
                    </a:lnTo>
                    <a:lnTo>
                      <a:pt x="1299" y="1195"/>
                    </a:lnTo>
                    <a:lnTo>
                      <a:pt x="1313" y="1195"/>
                    </a:lnTo>
                    <a:lnTo>
                      <a:pt x="1313" y="1174"/>
                    </a:lnTo>
                    <a:lnTo>
                      <a:pt x="1364" y="1174"/>
                    </a:lnTo>
                    <a:lnTo>
                      <a:pt x="1364" y="1168"/>
                    </a:lnTo>
                    <a:lnTo>
                      <a:pt x="1376" y="1168"/>
                    </a:lnTo>
                    <a:lnTo>
                      <a:pt x="1376" y="1157"/>
                    </a:lnTo>
                    <a:lnTo>
                      <a:pt x="1402" y="1157"/>
                    </a:lnTo>
                    <a:lnTo>
                      <a:pt x="1402" y="1144"/>
                    </a:lnTo>
                    <a:lnTo>
                      <a:pt x="1408" y="1144"/>
                    </a:lnTo>
                    <a:lnTo>
                      <a:pt x="1408" y="1136"/>
                    </a:lnTo>
                    <a:lnTo>
                      <a:pt x="1422" y="1136"/>
                    </a:lnTo>
                    <a:lnTo>
                      <a:pt x="1422" y="1129"/>
                    </a:lnTo>
                    <a:lnTo>
                      <a:pt x="1467" y="1129"/>
                    </a:lnTo>
                    <a:lnTo>
                      <a:pt x="1467" y="1119"/>
                    </a:lnTo>
                    <a:lnTo>
                      <a:pt x="1589" y="1119"/>
                    </a:lnTo>
                    <a:lnTo>
                      <a:pt x="1589" y="1107"/>
                    </a:lnTo>
                    <a:lnTo>
                      <a:pt x="1603" y="1107"/>
                    </a:lnTo>
                    <a:lnTo>
                      <a:pt x="1603" y="1094"/>
                    </a:lnTo>
                    <a:lnTo>
                      <a:pt x="1628" y="1094"/>
                    </a:lnTo>
                    <a:lnTo>
                      <a:pt x="1628" y="1086"/>
                    </a:lnTo>
                    <a:lnTo>
                      <a:pt x="1641" y="1086"/>
                    </a:lnTo>
                    <a:lnTo>
                      <a:pt x="1641" y="1071"/>
                    </a:lnTo>
                    <a:lnTo>
                      <a:pt x="1660" y="1071"/>
                    </a:lnTo>
                    <a:lnTo>
                      <a:pt x="1660" y="1056"/>
                    </a:lnTo>
                    <a:lnTo>
                      <a:pt x="1668" y="1056"/>
                    </a:lnTo>
                    <a:lnTo>
                      <a:pt x="1668" y="1047"/>
                    </a:lnTo>
                    <a:lnTo>
                      <a:pt x="1693" y="1047"/>
                    </a:lnTo>
                    <a:lnTo>
                      <a:pt x="1693" y="1036"/>
                    </a:lnTo>
                    <a:lnTo>
                      <a:pt x="1719" y="1036"/>
                    </a:lnTo>
                    <a:lnTo>
                      <a:pt x="1719" y="1023"/>
                    </a:lnTo>
                    <a:lnTo>
                      <a:pt x="1786" y="1023"/>
                    </a:lnTo>
                    <a:lnTo>
                      <a:pt x="1786" y="1006"/>
                    </a:lnTo>
                    <a:lnTo>
                      <a:pt x="1819" y="1006"/>
                    </a:lnTo>
                    <a:lnTo>
                      <a:pt x="1819" y="990"/>
                    </a:lnTo>
                    <a:lnTo>
                      <a:pt x="1825" y="990"/>
                    </a:lnTo>
                    <a:lnTo>
                      <a:pt x="1825" y="980"/>
                    </a:lnTo>
                    <a:lnTo>
                      <a:pt x="1878" y="980"/>
                    </a:lnTo>
                    <a:lnTo>
                      <a:pt x="1878" y="961"/>
                    </a:lnTo>
                    <a:lnTo>
                      <a:pt x="1911" y="961"/>
                    </a:lnTo>
                    <a:lnTo>
                      <a:pt x="1911" y="952"/>
                    </a:lnTo>
                    <a:lnTo>
                      <a:pt x="1958" y="952"/>
                    </a:lnTo>
                    <a:lnTo>
                      <a:pt x="1958" y="943"/>
                    </a:lnTo>
                    <a:lnTo>
                      <a:pt x="2006" y="943"/>
                    </a:lnTo>
                    <a:lnTo>
                      <a:pt x="2006" y="934"/>
                    </a:lnTo>
                    <a:lnTo>
                      <a:pt x="2023" y="934"/>
                    </a:lnTo>
                    <a:lnTo>
                      <a:pt x="2023" y="919"/>
                    </a:lnTo>
                    <a:lnTo>
                      <a:pt x="2054" y="919"/>
                    </a:lnTo>
                    <a:lnTo>
                      <a:pt x="2054" y="908"/>
                    </a:lnTo>
                    <a:lnTo>
                      <a:pt x="2068" y="908"/>
                    </a:lnTo>
                    <a:lnTo>
                      <a:pt x="2068" y="899"/>
                    </a:lnTo>
                    <a:lnTo>
                      <a:pt x="2157" y="899"/>
                    </a:lnTo>
                    <a:lnTo>
                      <a:pt x="2157" y="887"/>
                    </a:lnTo>
                    <a:lnTo>
                      <a:pt x="2218" y="887"/>
                    </a:lnTo>
                    <a:lnTo>
                      <a:pt x="2218" y="869"/>
                    </a:lnTo>
                    <a:lnTo>
                      <a:pt x="2243" y="869"/>
                    </a:lnTo>
                    <a:lnTo>
                      <a:pt x="2243" y="855"/>
                    </a:lnTo>
                    <a:lnTo>
                      <a:pt x="2267" y="855"/>
                    </a:lnTo>
                    <a:lnTo>
                      <a:pt x="2267" y="849"/>
                    </a:lnTo>
                    <a:lnTo>
                      <a:pt x="2307" y="849"/>
                    </a:lnTo>
                    <a:lnTo>
                      <a:pt x="2307" y="838"/>
                    </a:lnTo>
                    <a:lnTo>
                      <a:pt x="2341" y="838"/>
                    </a:lnTo>
                    <a:lnTo>
                      <a:pt x="2341" y="817"/>
                    </a:lnTo>
                    <a:lnTo>
                      <a:pt x="2375" y="817"/>
                    </a:lnTo>
                    <a:lnTo>
                      <a:pt x="2375" y="804"/>
                    </a:lnTo>
                    <a:lnTo>
                      <a:pt x="2408" y="804"/>
                    </a:lnTo>
                    <a:lnTo>
                      <a:pt x="2408" y="790"/>
                    </a:lnTo>
                    <a:lnTo>
                      <a:pt x="2419" y="790"/>
                    </a:lnTo>
                    <a:lnTo>
                      <a:pt x="2419" y="780"/>
                    </a:lnTo>
                    <a:lnTo>
                      <a:pt x="2438" y="780"/>
                    </a:lnTo>
                    <a:lnTo>
                      <a:pt x="2438" y="772"/>
                    </a:lnTo>
                    <a:lnTo>
                      <a:pt x="2456" y="772"/>
                    </a:lnTo>
                    <a:lnTo>
                      <a:pt x="2456" y="767"/>
                    </a:lnTo>
                    <a:lnTo>
                      <a:pt x="2551" y="767"/>
                    </a:lnTo>
                    <a:lnTo>
                      <a:pt x="2551" y="755"/>
                    </a:lnTo>
                    <a:lnTo>
                      <a:pt x="2573" y="755"/>
                    </a:lnTo>
                    <a:lnTo>
                      <a:pt x="2573" y="740"/>
                    </a:lnTo>
                    <a:lnTo>
                      <a:pt x="2600" y="740"/>
                    </a:lnTo>
                    <a:lnTo>
                      <a:pt x="2600" y="721"/>
                    </a:lnTo>
                    <a:lnTo>
                      <a:pt x="2612" y="721"/>
                    </a:lnTo>
                    <a:lnTo>
                      <a:pt x="2612" y="706"/>
                    </a:lnTo>
                    <a:lnTo>
                      <a:pt x="2654" y="706"/>
                    </a:lnTo>
                    <a:lnTo>
                      <a:pt x="2654" y="695"/>
                    </a:lnTo>
                    <a:lnTo>
                      <a:pt x="2743" y="695"/>
                    </a:lnTo>
                    <a:lnTo>
                      <a:pt x="2743" y="684"/>
                    </a:lnTo>
                    <a:lnTo>
                      <a:pt x="2766" y="684"/>
                    </a:lnTo>
                    <a:lnTo>
                      <a:pt x="2766" y="660"/>
                    </a:lnTo>
                    <a:lnTo>
                      <a:pt x="2775" y="660"/>
                    </a:lnTo>
                    <a:lnTo>
                      <a:pt x="2775" y="653"/>
                    </a:lnTo>
                    <a:lnTo>
                      <a:pt x="2881" y="653"/>
                    </a:lnTo>
                    <a:lnTo>
                      <a:pt x="2881" y="639"/>
                    </a:lnTo>
                    <a:lnTo>
                      <a:pt x="2903" y="639"/>
                    </a:lnTo>
                    <a:lnTo>
                      <a:pt x="2903" y="618"/>
                    </a:lnTo>
                    <a:lnTo>
                      <a:pt x="2928" y="618"/>
                    </a:lnTo>
                    <a:lnTo>
                      <a:pt x="2928" y="601"/>
                    </a:lnTo>
                    <a:lnTo>
                      <a:pt x="2958" y="601"/>
                    </a:lnTo>
                    <a:lnTo>
                      <a:pt x="2958" y="588"/>
                    </a:lnTo>
                    <a:lnTo>
                      <a:pt x="2980" y="588"/>
                    </a:lnTo>
                    <a:lnTo>
                      <a:pt x="2980" y="576"/>
                    </a:lnTo>
                    <a:lnTo>
                      <a:pt x="2988" y="576"/>
                    </a:lnTo>
                    <a:lnTo>
                      <a:pt x="2988" y="561"/>
                    </a:lnTo>
                    <a:lnTo>
                      <a:pt x="3003" y="561"/>
                    </a:lnTo>
                    <a:lnTo>
                      <a:pt x="3003" y="554"/>
                    </a:lnTo>
                    <a:lnTo>
                      <a:pt x="3027" y="554"/>
                    </a:lnTo>
                    <a:lnTo>
                      <a:pt x="3027" y="545"/>
                    </a:lnTo>
                    <a:lnTo>
                      <a:pt x="3044" y="545"/>
                    </a:lnTo>
                    <a:lnTo>
                      <a:pt x="3044" y="530"/>
                    </a:lnTo>
                    <a:lnTo>
                      <a:pt x="3076" y="530"/>
                    </a:lnTo>
                    <a:lnTo>
                      <a:pt x="3076" y="512"/>
                    </a:lnTo>
                    <a:lnTo>
                      <a:pt x="3107" y="512"/>
                    </a:lnTo>
                    <a:lnTo>
                      <a:pt x="3107" y="476"/>
                    </a:lnTo>
                    <a:lnTo>
                      <a:pt x="3121" y="476"/>
                    </a:lnTo>
                    <a:lnTo>
                      <a:pt x="3121" y="459"/>
                    </a:lnTo>
                    <a:lnTo>
                      <a:pt x="3129" y="459"/>
                    </a:lnTo>
                    <a:lnTo>
                      <a:pt x="3129" y="446"/>
                    </a:lnTo>
                    <a:lnTo>
                      <a:pt x="3189" y="446"/>
                    </a:lnTo>
                    <a:lnTo>
                      <a:pt x="3189" y="435"/>
                    </a:lnTo>
                    <a:lnTo>
                      <a:pt x="3212" y="435"/>
                    </a:lnTo>
                    <a:lnTo>
                      <a:pt x="3212" y="422"/>
                    </a:lnTo>
                    <a:lnTo>
                      <a:pt x="3267" y="422"/>
                    </a:lnTo>
                    <a:lnTo>
                      <a:pt x="3267" y="399"/>
                    </a:lnTo>
                    <a:lnTo>
                      <a:pt x="3313" y="399"/>
                    </a:lnTo>
                    <a:lnTo>
                      <a:pt x="3313" y="387"/>
                    </a:lnTo>
                    <a:lnTo>
                      <a:pt x="3338" y="387"/>
                    </a:lnTo>
                    <a:lnTo>
                      <a:pt x="3338" y="369"/>
                    </a:lnTo>
                    <a:lnTo>
                      <a:pt x="3369" y="369"/>
                    </a:lnTo>
                    <a:lnTo>
                      <a:pt x="3369" y="352"/>
                    </a:lnTo>
                    <a:lnTo>
                      <a:pt x="3388" y="352"/>
                    </a:lnTo>
                    <a:lnTo>
                      <a:pt x="3388" y="329"/>
                    </a:lnTo>
                    <a:lnTo>
                      <a:pt x="3411" y="329"/>
                    </a:lnTo>
                    <a:lnTo>
                      <a:pt x="3411" y="307"/>
                    </a:lnTo>
                    <a:lnTo>
                      <a:pt x="3425" y="307"/>
                    </a:lnTo>
                    <a:lnTo>
                      <a:pt x="3425" y="276"/>
                    </a:lnTo>
                    <a:lnTo>
                      <a:pt x="3438" y="276"/>
                    </a:lnTo>
                    <a:lnTo>
                      <a:pt x="3438" y="276"/>
                    </a:lnTo>
                    <a:lnTo>
                      <a:pt x="3438" y="266"/>
                    </a:lnTo>
                    <a:lnTo>
                      <a:pt x="3438" y="258"/>
                    </a:lnTo>
                    <a:lnTo>
                      <a:pt x="3438" y="255"/>
                    </a:lnTo>
                    <a:lnTo>
                      <a:pt x="3438" y="255"/>
                    </a:lnTo>
                    <a:lnTo>
                      <a:pt x="3447" y="255"/>
                    </a:lnTo>
                    <a:lnTo>
                      <a:pt x="3467" y="255"/>
                    </a:lnTo>
                    <a:lnTo>
                      <a:pt x="3496" y="255"/>
                    </a:lnTo>
                    <a:lnTo>
                      <a:pt x="3496" y="242"/>
                    </a:lnTo>
                    <a:lnTo>
                      <a:pt x="3523" y="242"/>
                    </a:lnTo>
                    <a:lnTo>
                      <a:pt x="3523" y="210"/>
                    </a:lnTo>
                    <a:lnTo>
                      <a:pt x="3568" y="210"/>
                    </a:lnTo>
                    <a:lnTo>
                      <a:pt x="3568" y="165"/>
                    </a:lnTo>
                    <a:lnTo>
                      <a:pt x="3616" y="165"/>
                    </a:lnTo>
                    <a:lnTo>
                      <a:pt x="3616" y="136"/>
                    </a:lnTo>
                    <a:lnTo>
                      <a:pt x="3639" y="136"/>
                    </a:lnTo>
                    <a:lnTo>
                      <a:pt x="3639" y="106"/>
                    </a:lnTo>
                    <a:lnTo>
                      <a:pt x="3683" y="106"/>
                    </a:lnTo>
                    <a:lnTo>
                      <a:pt x="3683" y="71"/>
                    </a:lnTo>
                    <a:lnTo>
                      <a:pt x="3695" y="71"/>
                    </a:lnTo>
                    <a:lnTo>
                      <a:pt x="3695" y="44"/>
                    </a:lnTo>
                    <a:lnTo>
                      <a:pt x="3801" y="44"/>
                    </a:lnTo>
                    <a:lnTo>
                      <a:pt x="3801" y="0"/>
                    </a:lnTo>
                    <a:lnTo>
                      <a:pt x="3837" y="0"/>
                    </a:lnTo>
                  </a:path>
                </a:pathLst>
              </a:custGeom>
              <a:noFill/>
              <a:ln w="1905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161" name="Freeform 6">
                <a:extLst>
                  <a:ext uri="{FF2B5EF4-FFF2-40B4-BE49-F238E27FC236}">
                    <a16:creationId xmlns:a16="http://schemas.microsoft.com/office/drawing/2014/main" id="{53428E17-ED16-4115-A89E-024D769D78D5}"/>
                  </a:ext>
                </a:extLst>
              </p:cNvPr>
              <p:cNvSpPr>
                <a:spLocks/>
              </p:cNvSpPr>
              <p:nvPr/>
            </p:nvSpPr>
            <p:spPr bwMode="auto">
              <a:xfrm>
                <a:off x="1782909" y="3778514"/>
                <a:ext cx="8698411" cy="1776500"/>
              </a:xfrm>
              <a:custGeom>
                <a:avLst/>
                <a:gdLst/>
                <a:ahLst/>
                <a:cxnLst>
                  <a:cxn ang="0">
                    <a:pos x="83" y="1042"/>
                  </a:cxn>
                  <a:cxn ang="0">
                    <a:pos x="178" y="1030"/>
                  </a:cxn>
                  <a:cxn ang="0">
                    <a:pos x="262" y="1016"/>
                  </a:cxn>
                  <a:cxn ang="0">
                    <a:pos x="287" y="1009"/>
                  </a:cxn>
                  <a:cxn ang="0">
                    <a:pos x="367" y="991"/>
                  </a:cxn>
                  <a:cxn ang="0">
                    <a:pos x="432" y="975"/>
                  </a:cxn>
                  <a:cxn ang="0">
                    <a:pos x="478" y="962"/>
                  </a:cxn>
                  <a:cxn ang="0">
                    <a:pos x="599" y="953"/>
                  </a:cxn>
                  <a:cxn ang="0">
                    <a:pos x="619" y="936"/>
                  </a:cxn>
                  <a:cxn ang="0">
                    <a:pos x="648" y="927"/>
                  </a:cxn>
                  <a:cxn ang="0">
                    <a:pos x="654" y="910"/>
                  </a:cxn>
                  <a:cxn ang="0">
                    <a:pos x="806" y="897"/>
                  </a:cxn>
                  <a:cxn ang="0">
                    <a:pos x="885" y="876"/>
                  </a:cxn>
                  <a:cxn ang="0">
                    <a:pos x="1043" y="870"/>
                  </a:cxn>
                  <a:cxn ang="0">
                    <a:pos x="1063" y="850"/>
                  </a:cxn>
                  <a:cxn ang="0">
                    <a:pos x="1179" y="842"/>
                  </a:cxn>
                  <a:cxn ang="0">
                    <a:pos x="1185" y="824"/>
                  </a:cxn>
                  <a:cxn ang="0">
                    <a:pos x="1199" y="815"/>
                  </a:cxn>
                  <a:cxn ang="0">
                    <a:pos x="1237" y="800"/>
                  </a:cxn>
                  <a:cxn ang="0">
                    <a:pos x="1365" y="793"/>
                  </a:cxn>
                  <a:cxn ang="0">
                    <a:pos x="1404" y="775"/>
                  </a:cxn>
                  <a:cxn ang="0">
                    <a:pos x="1460" y="764"/>
                  </a:cxn>
                  <a:cxn ang="0">
                    <a:pos x="1468" y="737"/>
                  </a:cxn>
                  <a:cxn ang="0">
                    <a:pos x="1512" y="725"/>
                  </a:cxn>
                  <a:cxn ang="0">
                    <a:pos x="1605" y="707"/>
                  </a:cxn>
                  <a:cxn ang="0">
                    <a:pos x="1617" y="699"/>
                  </a:cxn>
                  <a:cxn ang="0">
                    <a:pos x="1684" y="681"/>
                  </a:cxn>
                  <a:cxn ang="0">
                    <a:pos x="1732" y="664"/>
                  </a:cxn>
                  <a:cxn ang="0">
                    <a:pos x="1740" y="645"/>
                  </a:cxn>
                  <a:cxn ang="0">
                    <a:pos x="1794" y="637"/>
                  </a:cxn>
                  <a:cxn ang="0">
                    <a:pos x="1800" y="619"/>
                  </a:cxn>
                  <a:cxn ang="0">
                    <a:pos x="1868" y="607"/>
                  </a:cxn>
                  <a:cxn ang="0">
                    <a:pos x="1983" y="592"/>
                  </a:cxn>
                  <a:cxn ang="0">
                    <a:pos x="2021" y="578"/>
                  </a:cxn>
                  <a:cxn ang="0">
                    <a:pos x="2045" y="561"/>
                  </a:cxn>
                  <a:cxn ang="0">
                    <a:pos x="2099" y="552"/>
                  </a:cxn>
                  <a:cxn ang="0">
                    <a:pos x="2107" y="533"/>
                  </a:cxn>
                  <a:cxn ang="0">
                    <a:pos x="2155" y="527"/>
                  </a:cxn>
                  <a:cxn ang="0">
                    <a:pos x="2232" y="506"/>
                  </a:cxn>
                  <a:cxn ang="0">
                    <a:pos x="2273" y="497"/>
                  </a:cxn>
                  <a:cxn ang="0">
                    <a:pos x="2282" y="478"/>
                  </a:cxn>
                  <a:cxn ang="0">
                    <a:pos x="2362" y="471"/>
                  </a:cxn>
                  <a:cxn ang="0">
                    <a:pos x="2403" y="451"/>
                  </a:cxn>
                  <a:cxn ang="0">
                    <a:pos x="2492" y="444"/>
                  </a:cxn>
                  <a:cxn ang="0">
                    <a:pos x="2524" y="424"/>
                  </a:cxn>
                  <a:cxn ang="0">
                    <a:pos x="2578" y="415"/>
                  </a:cxn>
                  <a:cxn ang="0">
                    <a:pos x="2655" y="392"/>
                  </a:cxn>
                  <a:cxn ang="0">
                    <a:pos x="3001" y="385"/>
                  </a:cxn>
                  <a:cxn ang="0">
                    <a:pos x="3046" y="361"/>
                  </a:cxn>
                  <a:cxn ang="0">
                    <a:pos x="3083" y="339"/>
                  </a:cxn>
                  <a:cxn ang="0">
                    <a:pos x="3090" y="306"/>
                  </a:cxn>
                  <a:cxn ang="0">
                    <a:pos x="3128" y="291"/>
                  </a:cxn>
                  <a:cxn ang="0">
                    <a:pos x="3136" y="229"/>
                  </a:cxn>
                  <a:cxn ang="0">
                    <a:pos x="3207" y="216"/>
                  </a:cxn>
                  <a:cxn ang="0">
                    <a:pos x="3308" y="188"/>
                  </a:cxn>
                  <a:cxn ang="0">
                    <a:pos x="3346" y="172"/>
                  </a:cxn>
                  <a:cxn ang="0">
                    <a:pos x="3370" y="137"/>
                  </a:cxn>
                  <a:cxn ang="0">
                    <a:pos x="3400" y="117"/>
                  </a:cxn>
                  <a:cxn ang="0">
                    <a:pos x="3418" y="81"/>
                  </a:cxn>
                  <a:cxn ang="0">
                    <a:pos x="3654" y="63"/>
                  </a:cxn>
                  <a:cxn ang="0">
                    <a:pos x="3669" y="0"/>
                  </a:cxn>
                </a:cxnLst>
                <a:rect l="0" t="0" r="r" b="b"/>
                <a:pathLst>
                  <a:path w="3833" h="1051">
                    <a:moveTo>
                      <a:pt x="0" y="1051"/>
                    </a:moveTo>
                    <a:lnTo>
                      <a:pt x="83" y="1051"/>
                    </a:lnTo>
                    <a:lnTo>
                      <a:pt x="83" y="1042"/>
                    </a:lnTo>
                    <a:lnTo>
                      <a:pt x="122" y="1042"/>
                    </a:lnTo>
                    <a:lnTo>
                      <a:pt x="122" y="1030"/>
                    </a:lnTo>
                    <a:lnTo>
                      <a:pt x="178" y="1030"/>
                    </a:lnTo>
                    <a:lnTo>
                      <a:pt x="178" y="1024"/>
                    </a:lnTo>
                    <a:lnTo>
                      <a:pt x="262" y="1024"/>
                    </a:lnTo>
                    <a:lnTo>
                      <a:pt x="262" y="1016"/>
                    </a:lnTo>
                    <a:lnTo>
                      <a:pt x="273" y="1016"/>
                    </a:lnTo>
                    <a:lnTo>
                      <a:pt x="273" y="1009"/>
                    </a:lnTo>
                    <a:lnTo>
                      <a:pt x="287" y="1009"/>
                    </a:lnTo>
                    <a:lnTo>
                      <a:pt x="287" y="1001"/>
                    </a:lnTo>
                    <a:lnTo>
                      <a:pt x="367" y="1001"/>
                    </a:lnTo>
                    <a:lnTo>
                      <a:pt x="367" y="991"/>
                    </a:lnTo>
                    <a:lnTo>
                      <a:pt x="412" y="991"/>
                    </a:lnTo>
                    <a:lnTo>
                      <a:pt x="412" y="975"/>
                    </a:lnTo>
                    <a:lnTo>
                      <a:pt x="432" y="975"/>
                    </a:lnTo>
                    <a:lnTo>
                      <a:pt x="432" y="968"/>
                    </a:lnTo>
                    <a:lnTo>
                      <a:pt x="478" y="968"/>
                    </a:lnTo>
                    <a:lnTo>
                      <a:pt x="478" y="962"/>
                    </a:lnTo>
                    <a:lnTo>
                      <a:pt x="555" y="962"/>
                    </a:lnTo>
                    <a:lnTo>
                      <a:pt x="555" y="953"/>
                    </a:lnTo>
                    <a:lnTo>
                      <a:pt x="599" y="953"/>
                    </a:lnTo>
                    <a:lnTo>
                      <a:pt x="599" y="945"/>
                    </a:lnTo>
                    <a:lnTo>
                      <a:pt x="619" y="945"/>
                    </a:lnTo>
                    <a:lnTo>
                      <a:pt x="619" y="936"/>
                    </a:lnTo>
                    <a:lnTo>
                      <a:pt x="635" y="936"/>
                    </a:lnTo>
                    <a:lnTo>
                      <a:pt x="635" y="927"/>
                    </a:lnTo>
                    <a:lnTo>
                      <a:pt x="648" y="927"/>
                    </a:lnTo>
                    <a:lnTo>
                      <a:pt x="648" y="917"/>
                    </a:lnTo>
                    <a:lnTo>
                      <a:pt x="654" y="917"/>
                    </a:lnTo>
                    <a:lnTo>
                      <a:pt x="654" y="910"/>
                    </a:lnTo>
                    <a:lnTo>
                      <a:pt x="790" y="910"/>
                    </a:lnTo>
                    <a:lnTo>
                      <a:pt x="790" y="897"/>
                    </a:lnTo>
                    <a:lnTo>
                      <a:pt x="806" y="897"/>
                    </a:lnTo>
                    <a:lnTo>
                      <a:pt x="806" y="888"/>
                    </a:lnTo>
                    <a:lnTo>
                      <a:pt x="885" y="888"/>
                    </a:lnTo>
                    <a:lnTo>
                      <a:pt x="885" y="876"/>
                    </a:lnTo>
                    <a:lnTo>
                      <a:pt x="1019" y="876"/>
                    </a:lnTo>
                    <a:lnTo>
                      <a:pt x="1019" y="870"/>
                    </a:lnTo>
                    <a:lnTo>
                      <a:pt x="1043" y="870"/>
                    </a:lnTo>
                    <a:lnTo>
                      <a:pt x="1043" y="861"/>
                    </a:lnTo>
                    <a:lnTo>
                      <a:pt x="1063" y="861"/>
                    </a:lnTo>
                    <a:lnTo>
                      <a:pt x="1063" y="850"/>
                    </a:lnTo>
                    <a:lnTo>
                      <a:pt x="1166" y="850"/>
                    </a:lnTo>
                    <a:lnTo>
                      <a:pt x="1166" y="842"/>
                    </a:lnTo>
                    <a:lnTo>
                      <a:pt x="1179" y="842"/>
                    </a:lnTo>
                    <a:lnTo>
                      <a:pt x="1179" y="835"/>
                    </a:lnTo>
                    <a:lnTo>
                      <a:pt x="1185" y="835"/>
                    </a:lnTo>
                    <a:lnTo>
                      <a:pt x="1185" y="824"/>
                    </a:lnTo>
                    <a:lnTo>
                      <a:pt x="1193" y="824"/>
                    </a:lnTo>
                    <a:lnTo>
                      <a:pt x="1193" y="815"/>
                    </a:lnTo>
                    <a:lnTo>
                      <a:pt x="1199" y="815"/>
                    </a:lnTo>
                    <a:lnTo>
                      <a:pt x="1199" y="809"/>
                    </a:lnTo>
                    <a:lnTo>
                      <a:pt x="1237" y="809"/>
                    </a:lnTo>
                    <a:lnTo>
                      <a:pt x="1237" y="800"/>
                    </a:lnTo>
                    <a:lnTo>
                      <a:pt x="1330" y="800"/>
                    </a:lnTo>
                    <a:lnTo>
                      <a:pt x="1330" y="793"/>
                    </a:lnTo>
                    <a:lnTo>
                      <a:pt x="1365" y="793"/>
                    </a:lnTo>
                    <a:lnTo>
                      <a:pt x="1365" y="782"/>
                    </a:lnTo>
                    <a:lnTo>
                      <a:pt x="1404" y="782"/>
                    </a:lnTo>
                    <a:lnTo>
                      <a:pt x="1404" y="775"/>
                    </a:lnTo>
                    <a:lnTo>
                      <a:pt x="1448" y="775"/>
                    </a:lnTo>
                    <a:lnTo>
                      <a:pt x="1448" y="764"/>
                    </a:lnTo>
                    <a:lnTo>
                      <a:pt x="1460" y="764"/>
                    </a:lnTo>
                    <a:lnTo>
                      <a:pt x="1460" y="746"/>
                    </a:lnTo>
                    <a:lnTo>
                      <a:pt x="1468" y="746"/>
                    </a:lnTo>
                    <a:lnTo>
                      <a:pt x="1468" y="737"/>
                    </a:lnTo>
                    <a:lnTo>
                      <a:pt x="1498" y="737"/>
                    </a:lnTo>
                    <a:lnTo>
                      <a:pt x="1498" y="725"/>
                    </a:lnTo>
                    <a:lnTo>
                      <a:pt x="1512" y="725"/>
                    </a:lnTo>
                    <a:lnTo>
                      <a:pt x="1512" y="716"/>
                    </a:lnTo>
                    <a:lnTo>
                      <a:pt x="1605" y="716"/>
                    </a:lnTo>
                    <a:lnTo>
                      <a:pt x="1605" y="707"/>
                    </a:lnTo>
                    <a:lnTo>
                      <a:pt x="1611" y="707"/>
                    </a:lnTo>
                    <a:lnTo>
                      <a:pt x="1611" y="699"/>
                    </a:lnTo>
                    <a:lnTo>
                      <a:pt x="1617" y="699"/>
                    </a:lnTo>
                    <a:lnTo>
                      <a:pt x="1617" y="691"/>
                    </a:lnTo>
                    <a:lnTo>
                      <a:pt x="1684" y="691"/>
                    </a:lnTo>
                    <a:lnTo>
                      <a:pt x="1684" y="681"/>
                    </a:lnTo>
                    <a:lnTo>
                      <a:pt x="1710" y="681"/>
                    </a:lnTo>
                    <a:lnTo>
                      <a:pt x="1710" y="664"/>
                    </a:lnTo>
                    <a:lnTo>
                      <a:pt x="1732" y="664"/>
                    </a:lnTo>
                    <a:lnTo>
                      <a:pt x="1732" y="654"/>
                    </a:lnTo>
                    <a:lnTo>
                      <a:pt x="1740" y="654"/>
                    </a:lnTo>
                    <a:lnTo>
                      <a:pt x="1740" y="645"/>
                    </a:lnTo>
                    <a:lnTo>
                      <a:pt x="1750" y="645"/>
                    </a:lnTo>
                    <a:lnTo>
                      <a:pt x="1750" y="637"/>
                    </a:lnTo>
                    <a:lnTo>
                      <a:pt x="1794" y="637"/>
                    </a:lnTo>
                    <a:lnTo>
                      <a:pt x="1794" y="628"/>
                    </a:lnTo>
                    <a:lnTo>
                      <a:pt x="1800" y="628"/>
                    </a:lnTo>
                    <a:lnTo>
                      <a:pt x="1800" y="619"/>
                    </a:lnTo>
                    <a:lnTo>
                      <a:pt x="1830" y="619"/>
                    </a:lnTo>
                    <a:lnTo>
                      <a:pt x="1830" y="607"/>
                    </a:lnTo>
                    <a:lnTo>
                      <a:pt x="1868" y="607"/>
                    </a:lnTo>
                    <a:lnTo>
                      <a:pt x="1868" y="599"/>
                    </a:lnTo>
                    <a:lnTo>
                      <a:pt x="1983" y="599"/>
                    </a:lnTo>
                    <a:lnTo>
                      <a:pt x="1983" y="592"/>
                    </a:lnTo>
                    <a:lnTo>
                      <a:pt x="2009" y="592"/>
                    </a:lnTo>
                    <a:lnTo>
                      <a:pt x="2009" y="578"/>
                    </a:lnTo>
                    <a:lnTo>
                      <a:pt x="2021" y="578"/>
                    </a:lnTo>
                    <a:lnTo>
                      <a:pt x="2021" y="571"/>
                    </a:lnTo>
                    <a:lnTo>
                      <a:pt x="2045" y="571"/>
                    </a:lnTo>
                    <a:lnTo>
                      <a:pt x="2045" y="561"/>
                    </a:lnTo>
                    <a:lnTo>
                      <a:pt x="2080" y="561"/>
                    </a:lnTo>
                    <a:lnTo>
                      <a:pt x="2080" y="552"/>
                    </a:lnTo>
                    <a:lnTo>
                      <a:pt x="2099" y="552"/>
                    </a:lnTo>
                    <a:lnTo>
                      <a:pt x="2099" y="546"/>
                    </a:lnTo>
                    <a:lnTo>
                      <a:pt x="2107" y="546"/>
                    </a:lnTo>
                    <a:lnTo>
                      <a:pt x="2107" y="533"/>
                    </a:lnTo>
                    <a:lnTo>
                      <a:pt x="2143" y="533"/>
                    </a:lnTo>
                    <a:lnTo>
                      <a:pt x="2143" y="527"/>
                    </a:lnTo>
                    <a:lnTo>
                      <a:pt x="2155" y="527"/>
                    </a:lnTo>
                    <a:lnTo>
                      <a:pt x="2155" y="519"/>
                    </a:lnTo>
                    <a:lnTo>
                      <a:pt x="2232" y="519"/>
                    </a:lnTo>
                    <a:lnTo>
                      <a:pt x="2232" y="506"/>
                    </a:lnTo>
                    <a:lnTo>
                      <a:pt x="2247" y="506"/>
                    </a:lnTo>
                    <a:lnTo>
                      <a:pt x="2247" y="497"/>
                    </a:lnTo>
                    <a:lnTo>
                      <a:pt x="2273" y="497"/>
                    </a:lnTo>
                    <a:lnTo>
                      <a:pt x="2273" y="487"/>
                    </a:lnTo>
                    <a:lnTo>
                      <a:pt x="2282" y="487"/>
                    </a:lnTo>
                    <a:lnTo>
                      <a:pt x="2282" y="478"/>
                    </a:lnTo>
                    <a:lnTo>
                      <a:pt x="2300" y="478"/>
                    </a:lnTo>
                    <a:lnTo>
                      <a:pt x="2300" y="471"/>
                    </a:lnTo>
                    <a:lnTo>
                      <a:pt x="2362" y="471"/>
                    </a:lnTo>
                    <a:lnTo>
                      <a:pt x="2362" y="463"/>
                    </a:lnTo>
                    <a:lnTo>
                      <a:pt x="2403" y="463"/>
                    </a:lnTo>
                    <a:lnTo>
                      <a:pt x="2403" y="451"/>
                    </a:lnTo>
                    <a:lnTo>
                      <a:pt x="2420" y="451"/>
                    </a:lnTo>
                    <a:lnTo>
                      <a:pt x="2420" y="444"/>
                    </a:lnTo>
                    <a:lnTo>
                      <a:pt x="2492" y="444"/>
                    </a:lnTo>
                    <a:lnTo>
                      <a:pt x="2492" y="433"/>
                    </a:lnTo>
                    <a:lnTo>
                      <a:pt x="2524" y="433"/>
                    </a:lnTo>
                    <a:lnTo>
                      <a:pt x="2524" y="424"/>
                    </a:lnTo>
                    <a:lnTo>
                      <a:pt x="2568" y="424"/>
                    </a:lnTo>
                    <a:lnTo>
                      <a:pt x="2568" y="415"/>
                    </a:lnTo>
                    <a:lnTo>
                      <a:pt x="2578" y="415"/>
                    </a:lnTo>
                    <a:lnTo>
                      <a:pt x="2578" y="404"/>
                    </a:lnTo>
                    <a:lnTo>
                      <a:pt x="2655" y="404"/>
                    </a:lnTo>
                    <a:lnTo>
                      <a:pt x="2655" y="392"/>
                    </a:lnTo>
                    <a:lnTo>
                      <a:pt x="2753" y="392"/>
                    </a:lnTo>
                    <a:lnTo>
                      <a:pt x="2753" y="385"/>
                    </a:lnTo>
                    <a:lnTo>
                      <a:pt x="3001" y="385"/>
                    </a:lnTo>
                    <a:lnTo>
                      <a:pt x="3001" y="373"/>
                    </a:lnTo>
                    <a:lnTo>
                      <a:pt x="3046" y="373"/>
                    </a:lnTo>
                    <a:lnTo>
                      <a:pt x="3046" y="361"/>
                    </a:lnTo>
                    <a:lnTo>
                      <a:pt x="3068" y="361"/>
                    </a:lnTo>
                    <a:lnTo>
                      <a:pt x="3068" y="339"/>
                    </a:lnTo>
                    <a:lnTo>
                      <a:pt x="3083" y="339"/>
                    </a:lnTo>
                    <a:lnTo>
                      <a:pt x="3083" y="329"/>
                    </a:lnTo>
                    <a:lnTo>
                      <a:pt x="3090" y="329"/>
                    </a:lnTo>
                    <a:lnTo>
                      <a:pt x="3090" y="306"/>
                    </a:lnTo>
                    <a:lnTo>
                      <a:pt x="3102" y="306"/>
                    </a:lnTo>
                    <a:lnTo>
                      <a:pt x="3102" y="291"/>
                    </a:lnTo>
                    <a:lnTo>
                      <a:pt x="3128" y="291"/>
                    </a:lnTo>
                    <a:lnTo>
                      <a:pt x="3128" y="262"/>
                    </a:lnTo>
                    <a:lnTo>
                      <a:pt x="3136" y="262"/>
                    </a:lnTo>
                    <a:lnTo>
                      <a:pt x="3136" y="229"/>
                    </a:lnTo>
                    <a:lnTo>
                      <a:pt x="3193" y="229"/>
                    </a:lnTo>
                    <a:lnTo>
                      <a:pt x="3193" y="216"/>
                    </a:lnTo>
                    <a:lnTo>
                      <a:pt x="3207" y="216"/>
                    </a:lnTo>
                    <a:lnTo>
                      <a:pt x="3207" y="200"/>
                    </a:lnTo>
                    <a:lnTo>
                      <a:pt x="3308" y="200"/>
                    </a:lnTo>
                    <a:lnTo>
                      <a:pt x="3308" y="188"/>
                    </a:lnTo>
                    <a:lnTo>
                      <a:pt x="3320" y="188"/>
                    </a:lnTo>
                    <a:lnTo>
                      <a:pt x="3320" y="172"/>
                    </a:lnTo>
                    <a:lnTo>
                      <a:pt x="3346" y="172"/>
                    </a:lnTo>
                    <a:lnTo>
                      <a:pt x="3346" y="155"/>
                    </a:lnTo>
                    <a:lnTo>
                      <a:pt x="3370" y="155"/>
                    </a:lnTo>
                    <a:lnTo>
                      <a:pt x="3370" y="137"/>
                    </a:lnTo>
                    <a:lnTo>
                      <a:pt x="3385" y="137"/>
                    </a:lnTo>
                    <a:lnTo>
                      <a:pt x="3385" y="117"/>
                    </a:lnTo>
                    <a:lnTo>
                      <a:pt x="3400" y="117"/>
                    </a:lnTo>
                    <a:lnTo>
                      <a:pt x="3400" y="102"/>
                    </a:lnTo>
                    <a:lnTo>
                      <a:pt x="3418" y="102"/>
                    </a:lnTo>
                    <a:lnTo>
                      <a:pt x="3418" y="81"/>
                    </a:lnTo>
                    <a:lnTo>
                      <a:pt x="3426" y="81"/>
                    </a:lnTo>
                    <a:lnTo>
                      <a:pt x="3426" y="63"/>
                    </a:lnTo>
                    <a:lnTo>
                      <a:pt x="3654" y="63"/>
                    </a:lnTo>
                    <a:lnTo>
                      <a:pt x="3654" y="30"/>
                    </a:lnTo>
                    <a:lnTo>
                      <a:pt x="3669" y="30"/>
                    </a:lnTo>
                    <a:lnTo>
                      <a:pt x="3669" y="0"/>
                    </a:lnTo>
                    <a:lnTo>
                      <a:pt x="3833" y="0"/>
                    </a:lnTo>
                  </a:path>
                </a:pathLst>
              </a:custGeom>
              <a:no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163" name="Rectangle 162">
                <a:extLst>
                  <a:ext uri="{FF2B5EF4-FFF2-40B4-BE49-F238E27FC236}">
                    <a16:creationId xmlns:a16="http://schemas.microsoft.com/office/drawing/2014/main" id="{A82FA0A9-BCA3-43D6-86D2-223F8E2F8617}"/>
                  </a:ext>
                </a:extLst>
              </p:cNvPr>
              <p:cNvSpPr/>
              <p:nvPr/>
            </p:nvSpPr>
            <p:spPr>
              <a:xfrm>
                <a:off x="2449588" y="2143705"/>
                <a:ext cx="1594467" cy="741492"/>
              </a:xfrm>
              <a:prstGeom prst="rect">
                <a:avLst/>
              </a:prstGeom>
            </p:spPr>
            <p:txBody>
              <a:bodyPr wrap="non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HR: 0.69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(95% CI: 0.53, 0.88)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P</a:t>
                </a: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=0.004</a:t>
                </a:r>
                <a:endParaRPr kumimoji="0" lang="en-US" sz="1400" b="0" i="1"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endParaRPr>
              </a:p>
            </p:txBody>
          </p:sp>
          <p:sp>
            <p:nvSpPr>
              <p:cNvPr id="164" name="TextBox 20">
                <a:extLst>
                  <a:ext uri="{FF2B5EF4-FFF2-40B4-BE49-F238E27FC236}">
                    <a16:creationId xmlns:a16="http://schemas.microsoft.com/office/drawing/2014/main" id="{5051428E-7E9E-4E1D-81E9-B3342D2CF237}"/>
                  </a:ext>
                </a:extLst>
              </p:cNvPr>
              <p:cNvSpPr txBox="1"/>
              <p:nvPr/>
            </p:nvSpPr>
            <p:spPr>
              <a:xfrm>
                <a:off x="9831918" y="2544198"/>
                <a:ext cx="683115" cy="24716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lumMod val="50000"/>
                      </a:srgbClr>
                    </a:solidFill>
                    <a:effectLst/>
                    <a:uLnTx/>
                    <a:uFillTx/>
                    <a:latin typeface="Arial "/>
                    <a:ea typeface="+mn-ea"/>
                    <a:cs typeface="Arial" panose="020B0604020202020204" pitchFamily="34" charset="0"/>
                  </a:rPr>
                  <a:t>Placebo</a:t>
                </a:r>
              </a:p>
            </p:txBody>
          </p:sp>
          <p:sp>
            <p:nvSpPr>
              <p:cNvPr id="165" name="TextBox 21">
                <a:extLst>
                  <a:ext uri="{FF2B5EF4-FFF2-40B4-BE49-F238E27FC236}">
                    <a16:creationId xmlns:a16="http://schemas.microsoft.com/office/drawing/2014/main" id="{89B67A4E-5579-4C85-980D-5EAEB0855667}"/>
                  </a:ext>
                </a:extLst>
              </p:cNvPr>
              <p:cNvSpPr txBox="1"/>
              <p:nvPr/>
            </p:nvSpPr>
            <p:spPr>
              <a:xfrm>
                <a:off x="9407364" y="4125613"/>
                <a:ext cx="1107669" cy="24716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1C65"/>
                    </a:solidFill>
                    <a:effectLst/>
                    <a:uLnTx/>
                    <a:uFillTx/>
                    <a:latin typeface="Arial "/>
                    <a:ea typeface="+mn-ea"/>
                    <a:cs typeface="Arial" panose="020B0604020202020204" pitchFamily="34" charset="0"/>
                  </a:rPr>
                  <a:t>Dapagliflozin</a:t>
                </a:r>
              </a:p>
            </p:txBody>
          </p:sp>
          <p:sp>
            <p:nvSpPr>
              <p:cNvPr id="322" name="Down Arrow 32">
                <a:extLst>
                  <a:ext uri="{FF2B5EF4-FFF2-40B4-BE49-F238E27FC236}">
                    <a16:creationId xmlns:a16="http://schemas.microsoft.com/office/drawing/2014/main" id="{F0CFCD89-FE40-4392-A855-336CF7AD0B3A}"/>
                  </a:ext>
                </a:extLst>
              </p:cNvPr>
              <p:cNvSpPr/>
              <p:nvPr/>
            </p:nvSpPr>
            <p:spPr>
              <a:xfrm>
                <a:off x="2515310" y="2962160"/>
                <a:ext cx="1439639" cy="1413671"/>
              </a:xfrm>
              <a:prstGeom prst="downArrow">
                <a:avLst>
                  <a:gd name="adj1" fmla="val 50000"/>
                  <a:gd name="adj2" fmla="val 49322"/>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9870" marR="0" lvl="0" indent="-22987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
                    <a:ea typeface="+mn-ea"/>
                    <a:cs typeface="+mn-cs"/>
                  </a:rPr>
                  <a:t>31%</a:t>
                </a:r>
                <a:r>
                  <a:rPr kumimoji="0" lang="en-US" sz="2000" b="0" i="0" u="none" strike="noStrike" kern="1200" cap="none" spc="0" normalizeH="0" baseline="0" noProof="0">
                    <a:ln>
                      <a:noFill/>
                    </a:ln>
                    <a:solidFill>
                      <a:srgbClr val="FFFFFF"/>
                    </a:solidFill>
                    <a:effectLst/>
                    <a:uLnTx/>
                    <a:uFillTx/>
                    <a:latin typeface="Arial "/>
                    <a:ea typeface="+mn-ea"/>
                    <a:cs typeface="Arial" panose="020B0604020202020204"/>
                  </a:rPr>
                  <a:t>​</a:t>
                </a:r>
                <a:endParaRPr kumimoji="0" lang="en-US" sz="2400" b="0" i="0" u="none" strike="noStrike" kern="1200" cap="none" spc="0" normalizeH="0" baseline="0" noProof="0">
                  <a:ln>
                    <a:noFill/>
                  </a:ln>
                  <a:solidFill>
                    <a:srgbClr val="FFFFFF"/>
                  </a:solidFill>
                  <a:effectLst/>
                  <a:uLnTx/>
                  <a:uFillTx/>
                  <a:latin typeface="Arial "/>
                  <a:ea typeface="+mn-ea"/>
                  <a:cs typeface="Arial" panose="020B0604020202020204"/>
                </a:endParaRPr>
              </a:p>
              <a:p>
                <a:pPr marL="229870" marR="0" lvl="0" indent="-22987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
                    <a:ea typeface="+mn-ea"/>
                    <a:cs typeface="+mn-cs"/>
                  </a:rPr>
                  <a:t>RRR</a:t>
                </a:r>
                <a:endParaRPr kumimoji="0" lang="en-US" sz="2000" b="0" i="0" u="none" strike="noStrike" kern="1200" cap="none" spc="0" normalizeH="0" baseline="0" noProof="0">
                  <a:ln>
                    <a:noFill/>
                  </a:ln>
                  <a:solidFill>
                    <a:srgbClr val="FFFFFF"/>
                  </a:solidFill>
                  <a:effectLst/>
                  <a:uLnTx/>
                  <a:uFillTx/>
                  <a:latin typeface="Arial "/>
                  <a:ea typeface="+mn-ea"/>
                  <a:cs typeface="Arial" panose="020B0604020202020204"/>
                </a:endParaRPr>
              </a:p>
            </p:txBody>
          </p:sp>
          <p:grpSp>
            <p:nvGrpSpPr>
              <p:cNvPr id="7" name="Group 6"/>
              <p:cNvGrpSpPr/>
              <p:nvPr/>
            </p:nvGrpSpPr>
            <p:grpSpPr>
              <a:xfrm>
                <a:off x="1195638" y="1692176"/>
                <a:ext cx="9404659" cy="4466130"/>
                <a:chOff x="1195638" y="1692176"/>
                <a:chExt cx="9404659" cy="4466130"/>
              </a:xfrm>
            </p:grpSpPr>
            <p:sp>
              <p:nvSpPr>
                <p:cNvPr id="222" name="Content Placeholder 3">
                  <a:extLst>
                    <a:ext uri="{FF2B5EF4-FFF2-40B4-BE49-F238E27FC236}">
                      <a16:creationId xmlns:a16="http://schemas.microsoft.com/office/drawing/2014/main" id="{AF047D70-0C67-4A58-95F3-45C4FD97D7B1}"/>
                    </a:ext>
                  </a:extLst>
                </p:cNvPr>
                <p:cNvSpPr txBox="1">
                  <a:spLocks/>
                </p:cNvSpPr>
                <p:nvPr/>
              </p:nvSpPr>
              <p:spPr>
                <a:xfrm>
                  <a:off x="4707046" y="5911142"/>
                  <a:ext cx="2941546" cy="247164"/>
                </a:xfrm>
                <a:prstGeom prst="rect">
                  <a:avLst/>
                </a:prstGeom>
                <a:solidFill>
                  <a:schemeClr val="bg1"/>
                </a:solidFill>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400" b="1"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Time from randomization (months)</a:t>
                  </a:r>
                </a:p>
              </p:txBody>
            </p:sp>
            <p:sp>
              <p:nvSpPr>
                <p:cNvPr id="223" name="Content Placeholder 3">
                  <a:extLst>
                    <a:ext uri="{FF2B5EF4-FFF2-40B4-BE49-F238E27FC236}">
                      <a16:creationId xmlns:a16="http://schemas.microsoft.com/office/drawing/2014/main" id="{1350AE50-7576-4021-A7A2-CE6EFAD18DD6}"/>
                    </a:ext>
                  </a:extLst>
                </p:cNvPr>
                <p:cNvSpPr txBox="1">
                  <a:spLocks/>
                </p:cNvSpPr>
                <p:nvPr/>
              </p:nvSpPr>
              <p:spPr>
                <a:xfrm rot="16200000">
                  <a:off x="59718" y="3566864"/>
                  <a:ext cx="2486352" cy="214511"/>
                </a:xfrm>
                <a:prstGeom prst="rect">
                  <a:avLst/>
                </a:prstGeom>
                <a:solidFill>
                  <a:schemeClr val="bg1"/>
                </a:solidFill>
              </p:spPr>
              <p:txBody>
                <a:bodyPr wrap="none" lIns="0" tIns="0" rIns="0" bIns="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400" b="1"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Cumulative incidence (%)</a:t>
                  </a:r>
                </a:p>
              </p:txBody>
            </p:sp>
            <p:grpSp>
              <p:nvGrpSpPr>
                <p:cNvPr id="6" name="Group 5"/>
                <p:cNvGrpSpPr/>
                <p:nvPr/>
              </p:nvGrpSpPr>
              <p:grpSpPr>
                <a:xfrm>
                  <a:off x="1530318" y="1692176"/>
                  <a:ext cx="9069979" cy="4175696"/>
                  <a:chOff x="1530318" y="1692176"/>
                  <a:chExt cx="9069979" cy="4175696"/>
                </a:xfrm>
              </p:grpSpPr>
              <p:sp>
                <p:nvSpPr>
                  <p:cNvPr id="321" name="Content Placeholder 3">
                    <a:extLst>
                      <a:ext uri="{FF2B5EF4-FFF2-40B4-BE49-F238E27FC236}">
                        <a16:creationId xmlns:a16="http://schemas.microsoft.com/office/drawing/2014/main" id="{E9794218-5BB9-4758-A8E5-500B4FDD8091}"/>
                      </a:ext>
                    </a:extLst>
                  </p:cNvPr>
                  <p:cNvSpPr txBox="1">
                    <a:spLocks/>
                  </p:cNvSpPr>
                  <p:nvPr/>
                </p:nvSpPr>
                <p:spPr>
                  <a:xfrm>
                    <a:off x="1756238"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0</a:t>
                    </a:r>
                  </a:p>
                </p:txBody>
              </p:sp>
              <p:sp>
                <p:nvSpPr>
                  <p:cNvPr id="319" name="Content Placeholder 3">
                    <a:extLst>
                      <a:ext uri="{FF2B5EF4-FFF2-40B4-BE49-F238E27FC236}">
                        <a16:creationId xmlns:a16="http://schemas.microsoft.com/office/drawing/2014/main" id="{4257D71F-8794-4E96-865B-1CC4EEF594BC}"/>
                      </a:ext>
                    </a:extLst>
                  </p:cNvPr>
                  <p:cNvSpPr txBox="1">
                    <a:spLocks/>
                  </p:cNvSpPr>
                  <p:nvPr/>
                </p:nvSpPr>
                <p:spPr>
                  <a:xfrm>
                    <a:off x="2840595"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4</a:t>
                    </a:r>
                  </a:p>
                </p:txBody>
              </p:sp>
              <p:sp>
                <p:nvSpPr>
                  <p:cNvPr id="317" name="Content Placeholder 3">
                    <a:extLst>
                      <a:ext uri="{FF2B5EF4-FFF2-40B4-BE49-F238E27FC236}">
                        <a16:creationId xmlns:a16="http://schemas.microsoft.com/office/drawing/2014/main" id="{BD1FD05F-D918-4C9F-98E7-675AF8AADAF3}"/>
                      </a:ext>
                    </a:extLst>
                  </p:cNvPr>
                  <p:cNvSpPr txBox="1">
                    <a:spLocks/>
                  </p:cNvSpPr>
                  <p:nvPr/>
                </p:nvSpPr>
                <p:spPr>
                  <a:xfrm>
                    <a:off x="3924952"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8</a:t>
                    </a:r>
                  </a:p>
                </p:txBody>
              </p:sp>
              <p:sp>
                <p:nvSpPr>
                  <p:cNvPr id="315" name="Content Placeholder 3">
                    <a:extLst>
                      <a:ext uri="{FF2B5EF4-FFF2-40B4-BE49-F238E27FC236}">
                        <a16:creationId xmlns:a16="http://schemas.microsoft.com/office/drawing/2014/main" id="{5F35FAD0-C633-496C-8A8D-A78B02C6DF60}"/>
                      </a:ext>
                    </a:extLst>
                  </p:cNvPr>
                  <p:cNvSpPr txBox="1">
                    <a:spLocks/>
                  </p:cNvSpPr>
                  <p:nvPr/>
                </p:nvSpPr>
                <p:spPr>
                  <a:xfrm>
                    <a:off x="5009309"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12</a:t>
                    </a:r>
                  </a:p>
                </p:txBody>
              </p:sp>
              <p:sp>
                <p:nvSpPr>
                  <p:cNvPr id="313" name="Content Placeholder 3">
                    <a:extLst>
                      <a:ext uri="{FF2B5EF4-FFF2-40B4-BE49-F238E27FC236}">
                        <a16:creationId xmlns:a16="http://schemas.microsoft.com/office/drawing/2014/main" id="{2FB65479-A66D-41F8-ABD9-06743F4C9337}"/>
                      </a:ext>
                    </a:extLst>
                  </p:cNvPr>
                  <p:cNvSpPr txBox="1">
                    <a:spLocks/>
                  </p:cNvSpPr>
                  <p:nvPr/>
                </p:nvSpPr>
                <p:spPr>
                  <a:xfrm>
                    <a:off x="6093666"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16</a:t>
                    </a:r>
                  </a:p>
                </p:txBody>
              </p:sp>
              <p:sp>
                <p:nvSpPr>
                  <p:cNvPr id="311" name="Content Placeholder 3">
                    <a:extLst>
                      <a:ext uri="{FF2B5EF4-FFF2-40B4-BE49-F238E27FC236}">
                        <a16:creationId xmlns:a16="http://schemas.microsoft.com/office/drawing/2014/main" id="{ABBA3F3B-8442-4BB6-888F-6C4F23F3ECE9}"/>
                      </a:ext>
                    </a:extLst>
                  </p:cNvPr>
                  <p:cNvSpPr txBox="1">
                    <a:spLocks/>
                  </p:cNvSpPr>
                  <p:nvPr/>
                </p:nvSpPr>
                <p:spPr>
                  <a:xfrm>
                    <a:off x="7178023"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20</a:t>
                    </a:r>
                  </a:p>
                </p:txBody>
              </p:sp>
              <p:sp>
                <p:nvSpPr>
                  <p:cNvPr id="309" name="Content Placeholder 3">
                    <a:extLst>
                      <a:ext uri="{FF2B5EF4-FFF2-40B4-BE49-F238E27FC236}">
                        <a16:creationId xmlns:a16="http://schemas.microsoft.com/office/drawing/2014/main" id="{CD65F82B-8DB4-48C2-A9A6-FC00CA904FAA}"/>
                      </a:ext>
                    </a:extLst>
                  </p:cNvPr>
                  <p:cNvSpPr txBox="1">
                    <a:spLocks/>
                  </p:cNvSpPr>
                  <p:nvPr/>
                </p:nvSpPr>
                <p:spPr>
                  <a:xfrm>
                    <a:off x="1614907" y="544447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0</a:t>
                    </a:r>
                  </a:p>
                </p:txBody>
              </p:sp>
              <p:sp>
                <p:nvSpPr>
                  <p:cNvPr id="307" name="Content Placeholder 3">
                    <a:extLst>
                      <a:ext uri="{FF2B5EF4-FFF2-40B4-BE49-F238E27FC236}">
                        <a16:creationId xmlns:a16="http://schemas.microsoft.com/office/drawing/2014/main" id="{6245E0DC-C01E-40C6-BBA4-B6C2C91C5C5A}"/>
                      </a:ext>
                    </a:extLst>
                  </p:cNvPr>
                  <p:cNvSpPr txBox="1">
                    <a:spLocks/>
                  </p:cNvSpPr>
                  <p:nvPr/>
                </p:nvSpPr>
                <p:spPr>
                  <a:xfrm>
                    <a:off x="1614907" y="481909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a:t>
                    </a:r>
                  </a:p>
                </p:txBody>
              </p:sp>
              <p:sp>
                <p:nvSpPr>
                  <p:cNvPr id="305" name="Content Placeholder 3">
                    <a:extLst>
                      <a:ext uri="{FF2B5EF4-FFF2-40B4-BE49-F238E27FC236}">
                        <a16:creationId xmlns:a16="http://schemas.microsoft.com/office/drawing/2014/main" id="{E0E751F5-0CCB-4E00-A2DE-7464F9ECE733}"/>
                      </a:ext>
                    </a:extLst>
                  </p:cNvPr>
                  <p:cNvSpPr txBox="1">
                    <a:spLocks/>
                  </p:cNvSpPr>
                  <p:nvPr/>
                </p:nvSpPr>
                <p:spPr>
                  <a:xfrm>
                    <a:off x="1614907" y="4193709"/>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4</a:t>
                    </a:r>
                  </a:p>
                </p:txBody>
              </p:sp>
              <p:sp>
                <p:nvSpPr>
                  <p:cNvPr id="303" name="Content Placeholder 3">
                    <a:extLst>
                      <a:ext uri="{FF2B5EF4-FFF2-40B4-BE49-F238E27FC236}">
                        <a16:creationId xmlns:a16="http://schemas.microsoft.com/office/drawing/2014/main" id="{3C2F0437-03A6-4286-A59B-2035C2A58CFD}"/>
                      </a:ext>
                    </a:extLst>
                  </p:cNvPr>
                  <p:cNvSpPr txBox="1">
                    <a:spLocks/>
                  </p:cNvSpPr>
                  <p:nvPr/>
                </p:nvSpPr>
                <p:spPr>
                  <a:xfrm>
                    <a:off x="1614907" y="3568325"/>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6</a:t>
                    </a:r>
                  </a:p>
                </p:txBody>
              </p:sp>
              <p:sp>
                <p:nvSpPr>
                  <p:cNvPr id="301" name="Content Placeholder 3">
                    <a:extLst>
                      <a:ext uri="{FF2B5EF4-FFF2-40B4-BE49-F238E27FC236}">
                        <a16:creationId xmlns:a16="http://schemas.microsoft.com/office/drawing/2014/main" id="{651A7D73-E9AD-4B10-BCA9-A7AD016BC461}"/>
                      </a:ext>
                    </a:extLst>
                  </p:cNvPr>
                  <p:cNvSpPr txBox="1">
                    <a:spLocks/>
                  </p:cNvSpPr>
                  <p:nvPr/>
                </p:nvSpPr>
                <p:spPr>
                  <a:xfrm>
                    <a:off x="1614907" y="294294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8</a:t>
                    </a:r>
                  </a:p>
                </p:txBody>
              </p:sp>
              <p:sp>
                <p:nvSpPr>
                  <p:cNvPr id="297" name="Content Placeholder 3">
                    <a:extLst>
                      <a:ext uri="{FF2B5EF4-FFF2-40B4-BE49-F238E27FC236}">
                        <a16:creationId xmlns:a16="http://schemas.microsoft.com/office/drawing/2014/main" id="{A5F22E77-D7A6-483E-9058-67B1916C3719}"/>
                      </a:ext>
                    </a:extLst>
                  </p:cNvPr>
                  <p:cNvSpPr txBox="1">
                    <a:spLocks/>
                  </p:cNvSpPr>
                  <p:nvPr/>
                </p:nvSpPr>
                <p:spPr>
                  <a:xfrm>
                    <a:off x="1530318" y="1692176"/>
                    <a:ext cx="16918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12</a:t>
                    </a:r>
                  </a:p>
                </p:txBody>
              </p:sp>
              <p:sp>
                <p:nvSpPr>
                  <p:cNvPr id="299" name="Content Placeholder 3">
                    <a:extLst>
                      <a:ext uri="{FF2B5EF4-FFF2-40B4-BE49-F238E27FC236}">
                        <a16:creationId xmlns:a16="http://schemas.microsoft.com/office/drawing/2014/main" id="{A9282388-CB63-458D-8123-E9CB01C97005}"/>
                      </a:ext>
                    </a:extLst>
                  </p:cNvPr>
                  <p:cNvSpPr txBox="1">
                    <a:spLocks/>
                  </p:cNvSpPr>
                  <p:nvPr/>
                </p:nvSpPr>
                <p:spPr>
                  <a:xfrm>
                    <a:off x="1530318" y="2317561"/>
                    <a:ext cx="16918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10</a:t>
                    </a:r>
                  </a:p>
                </p:txBody>
              </p:sp>
              <p:sp>
                <p:nvSpPr>
                  <p:cNvPr id="295" name="Content Placeholder 3">
                    <a:extLst>
                      <a:ext uri="{FF2B5EF4-FFF2-40B4-BE49-F238E27FC236}">
                        <a16:creationId xmlns:a16="http://schemas.microsoft.com/office/drawing/2014/main" id="{FE0100E9-74A7-4CAD-BE80-6F14A4694374}"/>
                      </a:ext>
                    </a:extLst>
                  </p:cNvPr>
                  <p:cNvSpPr txBox="1">
                    <a:spLocks/>
                  </p:cNvSpPr>
                  <p:nvPr/>
                </p:nvSpPr>
                <p:spPr>
                  <a:xfrm>
                    <a:off x="8262380"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24</a:t>
                    </a:r>
                  </a:p>
                </p:txBody>
              </p:sp>
              <p:sp>
                <p:nvSpPr>
                  <p:cNvPr id="293" name="Content Placeholder 3">
                    <a:extLst>
                      <a:ext uri="{FF2B5EF4-FFF2-40B4-BE49-F238E27FC236}">
                        <a16:creationId xmlns:a16="http://schemas.microsoft.com/office/drawing/2014/main" id="{1F2C6F67-B0B8-46C1-A796-E0437DB0273C}"/>
                      </a:ext>
                    </a:extLst>
                  </p:cNvPr>
                  <p:cNvSpPr txBox="1">
                    <a:spLocks/>
                  </p:cNvSpPr>
                  <p:nvPr/>
                </p:nvSpPr>
                <p:spPr>
                  <a:xfrm>
                    <a:off x="9346737"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28</a:t>
                    </a:r>
                  </a:p>
                </p:txBody>
              </p:sp>
              <p:sp>
                <p:nvSpPr>
                  <p:cNvPr id="291" name="Content Placeholder 3">
                    <a:extLst>
                      <a:ext uri="{FF2B5EF4-FFF2-40B4-BE49-F238E27FC236}">
                        <a16:creationId xmlns:a16="http://schemas.microsoft.com/office/drawing/2014/main" id="{F967CF2E-37C4-4120-ACF1-66A3BDEF7479}"/>
                      </a:ext>
                    </a:extLst>
                  </p:cNvPr>
                  <p:cNvSpPr txBox="1">
                    <a:spLocks/>
                  </p:cNvSpPr>
                  <p:nvPr/>
                </p:nvSpPr>
                <p:spPr>
                  <a:xfrm>
                    <a:off x="10431097"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32</a:t>
                    </a:r>
                  </a:p>
                </p:txBody>
              </p:sp>
              <p:grpSp>
                <p:nvGrpSpPr>
                  <p:cNvPr id="5" name="Group 4"/>
                  <p:cNvGrpSpPr/>
                  <p:nvPr/>
                </p:nvGrpSpPr>
                <p:grpSpPr>
                  <a:xfrm>
                    <a:off x="1722620" y="1724720"/>
                    <a:ext cx="8870599" cy="3940461"/>
                    <a:chOff x="1722620" y="1724720"/>
                    <a:chExt cx="8870599" cy="3940461"/>
                  </a:xfrm>
                </p:grpSpPr>
                <p:cxnSp>
                  <p:nvCxnSpPr>
                    <p:cNvPr id="166" name="Straight Connector 165">
                      <a:extLst>
                        <a:ext uri="{FF2B5EF4-FFF2-40B4-BE49-F238E27FC236}">
                          <a16:creationId xmlns:a16="http://schemas.microsoft.com/office/drawing/2014/main" id="{91CE193C-FB9C-44BD-8C8E-13D658CBFD69}"/>
                        </a:ext>
                      </a:extLst>
                    </p:cNvPr>
                    <p:cNvCxnSpPr/>
                    <p:nvPr/>
                  </p:nvCxnSpPr>
                  <p:spPr bwMode="auto">
                    <a:xfrm>
                      <a:off x="1765820" y="1724720"/>
                      <a:ext cx="0" cy="38988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167" name="Straight Connector 166">
                      <a:extLst>
                        <a:ext uri="{FF2B5EF4-FFF2-40B4-BE49-F238E27FC236}">
                          <a16:creationId xmlns:a16="http://schemas.microsoft.com/office/drawing/2014/main" id="{754DB39D-177C-47C1-BA68-0F52B267FF0C}"/>
                        </a:ext>
                      </a:extLst>
                    </p:cNvPr>
                    <p:cNvCxnSpPr/>
                    <p:nvPr/>
                  </p:nvCxnSpPr>
                  <p:spPr bwMode="auto">
                    <a:xfrm flipH="1">
                      <a:off x="1762419" y="5621981"/>
                      <a:ext cx="88308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20" name="Straight Connector 319">
                      <a:extLst>
                        <a:ext uri="{FF2B5EF4-FFF2-40B4-BE49-F238E27FC236}">
                          <a16:creationId xmlns:a16="http://schemas.microsoft.com/office/drawing/2014/main" id="{6B24659C-846A-47AC-ACDA-FC5CB434698F}"/>
                        </a:ext>
                      </a:extLst>
                    </p:cNvPr>
                    <p:cNvCxnSpPr/>
                    <p:nvPr/>
                  </p:nvCxnSpPr>
                  <p:spPr bwMode="auto">
                    <a:xfrm>
                      <a:off x="1841583"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8" name="Straight Connector 317">
                      <a:extLst>
                        <a:ext uri="{FF2B5EF4-FFF2-40B4-BE49-F238E27FC236}">
                          <a16:creationId xmlns:a16="http://schemas.microsoft.com/office/drawing/2014/main" id="{7B9FBEDF-3C9B-43D5-A796-AAB921B991E1}"/>
                        </a:ext>
                      </a:extLst>
                    </p:cNvPr>
                    <p:cNvCxnSpPr/>
                    <p:nvPr/>
                  </p:nvCxnSpPr>
                  <p:spPr bwMode="auto">
                    <a:xfrm>
                      <a:off x="2925764"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6" name="Straight Connector 315">
                      <a:extLst>
                        <a:ext uri="{FF2B5EF4-FFF2-40B4-BE49-F238E27FC236}">
                          <a16:creationId xmlns:a16="http://schemas.microsoft.com/office/drawing/2014/main" id="{4D377899-A6D5-417A-BB57-4E1514F941BA}"/>
                        </a:ext>
                      </a:extLst>
                    </p:cNvPr>
                    <p:cNvCxnSpPr/>
                    <p:nvPr/>
                  </p:nvCxnSpPr>
                  <p:spPr bwMode="auto">
                    <a:xfrm>
                      <a:off x="4009945"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4" name="Straight Connector 313">
                      <a:extLst>
                        <a:ext uri="{FF2B5EF4-FFF2-40B4-BE49-F238E27FC236}">
                          <a16:creationId xmlns:a16="http://schemas.microsoft.com/office/drawing/2014/main" id="{D620BA93-6382-4C1A-B11A-076DF79F7514}"/>
                        </a:ext>
                      </a:extLst>
                    </p:cNvPr>
                    <p:cNvCxnSpPr/>
                    <p:nvPr/>
                  </p:nvCxnSpPr>
                  <p:spPr bwMode="auto">
                    <a:xfrm>
                      <a:off x="5094126"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2" name="Straight Connector 311">
                      <a:extLst>
                        <a:ext uri="{FF2B5EF4-FFF2-40B4-BE49-F238E27FC236}">
                          <a16:creationId xmlns:a16="http://schemas.microsoft.com/office/drawing/2014/main" id="{4D6D5271-69B0-4377-9E92-529646CA4B80}"/>
                        </a:ext>
                      </a:extLst>
                    </p:cNvPr>
                    <p:cNvCxnSpPr/>
                    <p:nvPr/>
                  </p:nvCxnSpPr>
                  <p:spPr bwMode="auto">
                    <a:xfrm>
                      <a:off x="6178307"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0" name="Straight Connector 309">
                      <a:extLst>
                        <a:ext uri="{FF2B5EF4-FFF2-40B4-BE49-F238E27FC236}">
                          <a16:creationId xmlns:a16="http://schemas.microsoft.com/office/drawing/2014/main" id="{3A33CA3A-0794-453A-B6D4-2C1565772CC0}"/>
                        </a:ext>
                      </a:extLst>
                    </p:cNvPr>
                    <p:cNvCxnSpPr/>
                    <p:nvPr/>
                  </p:nvCxnSpPr>
                  <p:spPr bwMode="auto">
                    <a:xfrm>
                      <a:off x="7262488"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4" name="Straight Connector 293">
                      <a:extLst>
                        <a:ext uri="{FF2B5EF4-FFF2-40B4-BE49-F238E27FC236}">
                          <a16:creationId xmlns:a16="http://schemas.microsoft.com/office/drawing/2014/main" id="{2A837A9B-3C97-4037-AC76-E7265CDF6472}"/>
                        </a:ext>
                      </a:extLst>
                    </p:cNvPr>
                    <p:cNvCxnSpPr/>
                    <p:nvPr/>
                  </p:nvCxnSpPr>
                  <p:spPr bwMode="auto">
                    <a:xfrm>
                      <a:off x="8346669"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2" name="Straight Connector 291">
                      <a:extLst>
                        <a:ext uri="{FF2B5EF4-FFF2-40B4-BE49-F238E27FC236}">
                          <a16:creationId xmlns:a16="http://schemas.microsoft.com/office/drawing/2014/main" id="{1CD655C6-D7B0-4A9A-B072-E0310C4D93CE}"/>
                        </a:ext>
                      </a:extLst>
                    </p:cNvPr>
                    <p:cNvCxnSpPr/>
                    <p:nvPr/>
                  </p:nvCxnSpPr>
                  <p:spPr bwMode="auto">
                    <a:xfrm>
                      <a:off x="9430850"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0" name="Straight Connector 289">
                      <a:extLst>
                        <a:ext uri="{FF2B5EF4-FFF2-40B4-BE49-F238E27FC236}">
                          <a16:creationId xmlns:a16="http://schemas.microsoft.com/office/drawing/2014/main" id="{CA1C172D-7C6F-4ADE-BC90-BB1EAE549A6C}"/>
                        </a:ext>
                      </a:extLst>
                    </p:cNvPr>
                    <p:cNvCxnSpPr/>
                    <p:nvPr/>
                  </p:nvCxnSpPr>
                  <p:spPr bwMode="auto">
                    <a:xfrm>
                      <a:off x="10515033"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6" name="Straight Connector 85">
                      <a:extLst>
                        <a:ext uri="{FF2B5EF4-FFF2-40B4-BE49-F238E27FC236}">
                          <a16:creationId xmlns:a16="http://schemas.microsoft.com/office/drawing/2014/main" id="{754DB39D-177C-47C1-BA68-0F52B267FF0C}"/>
                        </a:ext>
                      </a:extLst>
                    </p:cNvPr>
                    <p:cNvCxnSpPr/>
                    <p:nvPr/>
                  </p:nvCxnSpPr>
                  <p:spPr bwMode="auto">
                    <a:xfrm flipH="1">
                      <a:off x="1722620" y="5547869"/>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7" name="Straight Connector 86">
                      <a:extLst>
                        <a:ext uri="{FF2B5EF4-FFF2-40B4-BE49-F238E27FC236}">
                          <a16:creationId xmlns:a16="http://schemas.microsoft.com/office/drawing/2014/main" id="{754DB39D-177C-47C1-BA68-0F52B267FF0C}"/>
                        </a:ext>
                      </a:extLst>
                    </p:cNvPr>
                    <p:cNvCxnSpPr/>
                    <p:nvPr/>
                  </p:nvCxnSpPr>
                  <p:spPr bwMode="auto">
                    <a:xfrm flipH="1">
                      <a:off x="1722620" y="4922824"/>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8" name="Straight Connector 87">
                      <a:extLst>
                        <a:ext uri="{FF2B5EF4-FFF2-40B4-BE49-F238E27FC236}">
                          <a16:creationId xmlns:a16="http://schemas.microsoft.com/office/drawing/2014/main" id="{754DB39D-177C-47C1-BA68-0F52B267FF0C}"/>
                        </a:ext>
                      </a:extLst>
                    </p:cNvPr>
                    <p:cNvCxnSpPr/>
                    <p:nvPr/>
                  </p:nvCxnSpPr>
                  <p:spPr bwMode="auto">
                    <a:xfrm flipH="1">
                      <a:off x="1722620" y="4297782"/>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9" name="Straight Connector 88">
                      <a:extLst>
                        <a:ext uri="{FF2B5EF4-FFF2-40B4-BE49-F238E27FC236}">
                          <a16:creationId xmlns:a16="http://schemas.microsoft.com/office/drawing/2014/main" id="{754DB39D-177C-47C1-BA68-0F52B267FF0C}"/>
                        </a:ext>
                      </a:extLst>
                    </p:cNvPr>
                    <p:cNvCxnSpPr/>
                    <p:nvPr/>
                  </p:nvCxnSpPr>
                  <p:spPr bwMode="auto">
                    <a:xfrm flipH="1">
                      <a:off x="1722620" y="3672740"/>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0" name="Straight Connector 89">
                      <a:extLst>
                        <a:ext uri="{FF2B5EF4-FFF2-40B4-BE49-F238E27FC236}">
                          <a16:creationId xmlns:a16="http://schemas.microsoft.com/office/drawing/2014/main" id="{754DB39D-177C-47C1-BA68-0F52B267FF0C}"/>
                        </a:ext>
                      </a:extLst>
                    </p:cNvPr>
                    <p:cNvCxnSpPr/>
                    <p:nvPr/>
                  </p:nvCxnSpPr>
                  <p:spPr bwMode="auto">
                    <a:xfrm flipH="1">
                      <a:off x="1722620" y="3047698"/>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1" name="Straight Connector 90">
                      <a:extLst>
                        <a:ext uri="{FF2B5EF4-FFF2-40B4-BE49-F238E27FC236}">
                          <a16:creationId xmlns:a16="http://schemas.microsoft.com/office/drawing/2014/main" id="{754DB39D-177C-47C1-BA68-0F52B267FF0C}"/>
                        </a:ext>
                      </a:extLst>
                    </p:cNvPr>
                    <p:cNvCxnSpPr/>
                    <p:nvPr/>
                  </p:nvCxnSpPr>
                  <p:spPr bwMode="auto">
                    <a:xfrm flipH="1">
                      <a:off x="1722620" y="2422656"/>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2" name="Straight Connector 91">
                      <a:extLst>
                        <a:ext uri="{FF2B5EF4-FFF2-40B4-BE49-F238E27FC236}">
                          <a16:creationId xmlns:a16="http://schemas.microsoft.com/office/drawing/2014/main" id="{754DB39D-177C-47C1-BA68-0F52B267FF0C}"/>
                        </a:ext>
                      </a:extLst>
                    </p:cNvPr>
                    <p:cNvCxnSpPr/>
                    <p:nvPr/>
                  </p:nvCxnSpPr>
                  <p:spPr bwMode="auto">
                    <a:xfrm flipH="1">
                      <a:off x="1722620" y="1797614"/>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grpSp>
            </p:grpSp>
          </p:grpSp>
        </p:grpSp>
      </p:grpSp>
      <p:grpSp>
        <p:nvGrpSpPr>
          <p:cNvPr id="52" name="Group 51">
            <a:extLst>
              <a:ext uri="{FF2B5EF4-FFF2-40B4-BE49-F238E27FC236}">
                <a16:creationId xmlns:a16="http://schemas.microsoft.com/office/drawing/2014/main" id="{567F1857-BCA6-4B57-9411-46E79F79EDD0}"/>
              </a:ext>
            </a:extLst>
          </p:cNvPr>
          <p:cNvGrpSpPr/>
          <p:nvPr/>
        </p:nvGrpSpPr>
        <p:grpSpPr>
          <a:xfrm>
            <a:off x="412800" y="5498082"/>
            <a:ext cx="10504833" cy="620429"/>
            <a:chOff x="-2419" y="5366495"/>
            <a:chExt cx="6026434" cy="620429"/>
          </a:xfrm>
        </p:grpSpPr>
        <p:sp>
          <p:nvSpPr>
            <p:cNvPr id="53" name="TextBox 52">
              <a:extLst>
                <a:ext uri="{FF2B5EF4-FFF2-40B4-BE49-F238E27FC236}">
                  <a16:creationId xmlns:a16="http://schemas.microsoft.com/office/drawing/2014/main" id="{7CD2B1BA-1FA0-4000-8308-ACAB3AA8D101}"/>
                </a:ext>
              </a:extLst>
            </p:cNvPr>
            <p:cNvSpPr txBox="1"/>
            <p:nvPr/>
          </p:nvSpPr>
          <p:spPr>
            <a:xfrm>
              <a:off x="0" y="5366495"/>
              <a:ext cx="5234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54" name="TextBox 53">
              <a:extLst>
                <a:ext uri="{FF2B5EF4-FFF2-40B4-BE49-F238E27FC236}">
                  <a16:creationId xmlns:a16="http://schemas.microsoft.com/office/drawing/2014/main" id="{4797FB16-0C64-4DF8-8BCB-448F8095E637}"/>
                </a:ext>
              </a:extLst>
            </p:cNvPr>
            <p:cNvSpPr txBox="1"/>
            <p:nvPr/>
          </p:nvSpPr>
          <p:spPr>
            <a:xfrm>
              <a:off x="-2419" y="5551749"/>
              <a:ext cx="3992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55" name="TextBox 54">
              <a:extLst>
                <a:ext uri="{FF2B5EF4-FFF2-40B4-BE49-F238E27FC236}">
                  <a16:creationId xmlns:a16="http://schemas.microsoft.com/office/drawing/2014/main" id="{A0F702B0-031B-439E-ACC9-34780AD28123}"/>
                </a:ext>
              </a:extLst>
            </p:cNvPr>
            <p:cNvSpPr txBox="1"/>
            <p:nvPr/>
          </p:nvSpPr>
          <p:spPr>
            <a:xfrm>
              <a:off x="0" y="5725314"/>
              <a:ext cx="57126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Dapagliflozin</a:t>
              </a:r>
            </a:p>
          </p:txBody>
        </p:sp>
        <p:sp>
          <p:nvSpPr>
            <p:cNvPr id="56" name="TextBox 55">
              <a:extLst>
                <a:ext uri="{FF2B5EF4-FFF2-40B4-BE49-F238E27FC236}">
                  <a16:creationId xmlns:a16="http://schemas.microsoft.com/office/drawing/2014/main" id="{6FF4DA0E-51F8-4D04-87C8-F21B8E103124}"/>
                </a:ext>
              </a:extLst>
            </p:cNvPr>
            <p:cNvSpPr txBox="1"/>
            <p:nvPr/>
          </p:nvSpPr>
          <p:spPr>
            <a:xfrm>
              <a:off x="768323"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2152</a:t>
              </a:r>
            </a:p>
          </p:txBody>
        </p:sp>
        <p:sp>
          <p:nvSpPr>
            <p:cNvPr id="57" name="TextBox 56">
              <a:extLst>
                <a:ext uri="{FF2B5EF4-FFF2-40B4-BE49-F238E27FC236}">
                  <a16:creationId xmlns:a16="http://schemas.microsoft.com/office/drawing/2014/main" id="{2C2CF6DA-657E-4E84-A9D9-F721ADA6D3EB}"/>
                </a:ext>
              </a:extLst>
            </p:cNvPr>
            <p:cNvSpPr txBox="1"/>
            <p:nvPr/>
          </p:nvSpPr>
          <p:spPr>
            <a:xfrm>
              <a:off x="768323"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2152</a:t>
              </a:r>
            </a:p>
          </p:txBody>
        </p:sp>
        <p:sp>
          <p:nvSpPr>
            <p:cNvPr id="58" name="TextBox 57">
              <a:extLst>
                <a:ext uri="{FF2B5EF4-FFF2-40B4-BE49-F238E27FC236}">
                  <a16:creationId xmlns:a16="http://schemas.microsoft.com/office/drawing/2014/main" id="{9877BF93-1FB7-4E80-99FF-CC5870BF97E6}"/>
                </a:ext>
              </a:extLst>
            </p:cNvPr>
            <p:cNvSpPr txBox="1"/>
            <p:nvPr/>
          </p:nvSpPr>
          <p:spPr>
            <a:xfrm>
              <a:off x="1390056"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2035</a:t>
              </a:r>
            </a:p>
          </p:txBody>
        </p:sp>
        <p:sp>
          <p:nvSpPr>
            <p:cNvPr id="59" name="TextBox 58">
              <a:extLst>
                <a:ext uri="{FF2B5EF4-FFF2-40B4-BE49-F238E27FC236}">
                  <a16:creationId xmlns:a16="http://schemas.microsoft.com/office/drawing/2014/main" id="{B7D036AA-2D86-4C3C-A77A-1CB9B1625BDE}"/>
                </a:ext>
              </a:extLst>
            </p:cNvPr>
            <p:cNvSpPr txBox="1"/>
            <p:nvPr/>
          </p:nvSpPr>
          <p:spPr>
            <a:xfrm>
              <a:off x="1390056"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2039</a:t>
              </a:r>
            </a:p>
          </p:txBody>
        </p:sp>
        <p:sp>
          <p:nvSpPr>
            <p:cNvPr id="60" name="TextBox 59">
              <a:extLst>
                <a:ext uri="{FF2B5EF4-FFF2-40B4-BE49-F238E27FC236}">
                  <a16:creationId xmlns:a16="http://schemas.microsoft.com/office/drawing/2014/main" id="{D27136D8-9D17-4A57-807B-9DFC23517402}"/>
                </a:ext>
              </a:extLst>
            </p:cNvPr>
            <p:cNvSpPr txBox="1"/>
            <p:nvPr/>
          </p:nvSpPr>
          <p:spPr>
            <a:xfrm>
              <a:off x="201178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2018</a:t>
              </a:r>
            </a:p>
          </p:txBody>
        </p:sp>
        <p:sp>
          <p:nvSpPr>
            <p:cNvPr id="61" name="TextBox 60">
              <a:extLst>
                <a:ext uri="{FF2B5EF4-FFF2-40B4-BE49-F238E27FC236}">
                  <a16:creationId xmlns:a16="http://schemas.microsoft.com/office/drawing/2014/main" id="{FF88E14A-EB6E-405C-9929-ECFA0F8964CC}"/>
                </a:ext>
              </a:extLst>
            </p:cNvPr>
            <p:cNvSpPr txBox="1"/>
            <p:nvPr/>
          </p:nvSpPr>
          <p:spPr>
            <a:xfrm>
              <a:off x="201178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2029</a:t>
              </a:r>
            </a:p>
          </p:txBody>
        </p:sp>
        <p:sp>
          <p:nvSpPr>
            <p:cNvPr id="62" name="TextBox 61">
              <a:extLst>
                <a:ext uri="{FF2B5EF4-FFF2-40B4-BE49-F238E27FC236}">
                  <a16:creationId xmlns:a16="http://schemas.microsoft.com/office/drawing/2014/main" id="{25E0F8ED-AE92-4C9F-8405-BD8D0AD53D99}"/>
                </a:ext>
              </a:extLst>
            </p:cNvPr>
            <p:cNvSpPr txBox="1"/>
            <p:nvPr/>
          </p:nvSpPr>
          <p:spPr>
            <a:xfrm>
              <a:off x="264163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1993</a:t>
              </a:r>
            </a:p>
          </p:txBody>
        </p:sp>
        <p:sp>
          <p:nvSpPr>
            <p:cNvPr id="63" name="TextBox 62">
              <a:extLst>
                <a:ext uri="{FF2B5EF4-FFF2-40B4-BE49-F238E27FC236}">
                  <a16:creationId xmlns:a16="http://schemas.microsoft.com/office/drawing/2014/main" id="{99BCA6E3-1967-4E80-A9D3-497B346FF1D3}"/>
                </a:ext>
              </a:extLst>
            </p:cNvPr>
            <p:cNvSpPr txBox="1"/>
            <p:nvPr/>
          </p:nvSpPr>
          <p:spPr>
            <a:xfrm>
              <a:off x="264163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2017</a:t>
              </a:r>
            </a:p>
          </p:txBody>
        </p:sp>
        <p:sp>
          <p:nvSpPr>
            <p:cNvPr id="64" name="TextBox 63">
              <a:extLst>
                <a:ext uri="{FF2B5EF4-FFF2-40B4-BE49-F238E27FC236}">
                  <a16:creationId xmlns:a16="http://schemas.microsoft.com/office/drawing/2014/main" id="{62DF83AE-BF8E-4D72-832D-F24D92BC4B18}"/>
                </a:ext>
              </a:extLst>
            </p:cNvPr>
            <p:cNvSpPr txBox="1"/>
            <p:nvPr/>
          </p:nvSpPr>
          <p:spPr>
            <a:xfrm>
              <a:off x="3264466"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1972</a:t>
              </a:r>
            </a:p>
          </p:txBody>
        </p:sp>
        <p:sp>
          <p:nvSpPr>
            <p:cNvPr id="65" name="TextBox 64">
              <a:extLst>
                <a:ext uri="{FF2B5EF4-FFF2-40B4-BE49-F238E27FC236}">
                  <a16:creationId xmlns:a16="http://schemas.microsoft.com/office/drawing/2014/main" id="{BE455144-BF82-4037-8E52-9677663380AD}"/>
                </a:ext>
              </a:extLst>
            </p:cNvPr>
            <p:cNvSpPr txBox="1"/>
            <p:nvPr/>
          </p:nvSpPr>
          <p:spPr>
            <a:xfrm>
              <a:off x="3264466"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1998</a:t>
              </a:r>
            </a:p>
          </p:txBody>
        </p:sp>
        <p:sp>
          <p:nvSpPr>
            <p:cNvPr id="67" name="TextBox 66">
              <a:extLst>
                <a:ext uri="{FF2B5EF4-FFF2-40B4-BE49-F238E27FC236}">
                  <a16:creationId xmlns:a16="http://schemas.microsoft.com/office/drawing/2014/main" id="{4F218072-94AF-4931-8580-54AEE17C058F}"/>
                </a:ext>
              </a:extLst>
            </p:cNvPr>
            <p:cNvSpPr txBox="1"/>
            <p:nvPr/>
          </p:nvSpPr>
          <p:spPr>
            <a:xfrm>
              <a:off x="3890462"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1902</a:t>
              </a:r>
            </a:p>
          </p:txBody>
        </p:sp>
        <p:sp>
          <p:nvSpPr>
            <p:cNvPr id="68" name="TextBox 67">
              <a:extLst>
                <a:ext uri="{FF2B5EF4-FFF2-40B4-BE49-F238E27FC236}">
                  <a16:creationId xmlns:a16="http://schemas.microsoft.com/office/drawing/2014/main" id="{B94D2457-A47C-4210-941C-9B1111D680F0}"/>
                </a:ext>
              </a:extLst>
            </p:cNvPr>
            <p:cNvSpPr txBox="1"/>
            <p:nvPr/>
          </p:nvSpPr>
          <p:spPr>
            <a:xfrm>
              <a:off x="3890462"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1925</a:t>
              </a:r>
            </a:p>
          </p:txBody>
        </p:sp>
        <p:sp>
          <p:nvSpPr>
            <p:cNvPr id="69" name="TextBox 68">
              <a:extLst>
                <a:ext uri="{FF2B5EF4-FFF2-40B4-BE49-F238E27FC236}">
                  <a16:creationId xmlns:a16="http://schemas.microsoft.com/office/drawing/2014/main" id="{D6481AAA-1D8B-4859-9C4E-7128ECA49ACD}"/>
                </a:ext>
              </a:extLst>
            </p:cNvPr>
            <p:cNvSpPr txBox="1"/>
            <p:nvPr/>
          </p:nvSpPr>
          <p:spPr>
            <a:xfrm>
              <a:off x="4508502"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1502</a:t>
              </a:r>
            </a:p>
          </p:txBody>
        </p:sp>
        <p:sp>
          <p:nvSpPr>
            <p:cNvPr id="70" name="TextBox 69">
              <a:extLst>
                <a:ext uri="{FF2B5EF4-FFF2-40B4-BE49-F238E27FC236}">
                  <a16:creationId xmlns:a16="http://schemas.microsoft.com/office/drawing/2014/main" id="{EDD5EA66-E4A7-42D2-B0E8-23A9548473CD}"/>
                </a:ext>
              </a:extLst>
            </p:cNvPr>
            <p:cNvSpPr txBox="1"/>
            <p:nvPr/>
          </p:nvSpPr>
          <p:spPr>
            <a:xfrm>
              <a:off x="4508502"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1531</a:t>
              </a:r>
            </a:p>
          </p:txBody>
        </p:sp>
        <p:sp>
          <p:nvSpPr>
            <p:cNvPr id="71" name="TextBox 70">
              <a:extLst>
                <a:ext uri="{FF2B5EF4-FFF2-40B4-BE49-F238E27FC236}">
                  <a16:creationId xmlns:a16="http://schemas.microsoft.com/office/drawing/2014/main" id="{95866171-8DE7-4A07-B960-23B0F096A836}"/>
                </a:ext>
              </a:extLst>
            </p:cNvPr>
            <p:cNvSpPr txBox="1"/>
            <p:nvPr/>
          </p:nvSpPr>
          <p:spPr>
            <a:xfrm>
              <a:off x="514120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1009</a:t>
              </a:r>
            </a:p>
          </p:txBody>
        </p:sp>
        <p:sp>
          <p:nvSpPr>
            <p:cNvPr id="72" name="TextBox 71">
              <a:extLst>
                <a:ext uri="{FF2B5EF4-FFF2-40B4-BE49-F238E27FC236}">
                  <a16:creationId xmlns:a16="http://schemas.microsoft.com/office/drawing/2014/main" id="{18AB7E26-D368-4D9E-830E-D8504A37667B}"/>
                </a:ext>
              </a:extLst>
            </p:cNvPr>
            <p:cNvSpPr txBox="1"/>
            <p:nvPr/>
          </p:nvSpPr>
          <p:spPr>
            <a:xfrm>
              <a:off x="514120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1028</a:t>
              </a:r>
            </a:p>
          </p:txBody>
        </p:sp>
        <p:sp>
          <p:nvSpPr>
            <p:cNvPr id="73" name="TextBox 72">
              <a:extLst>
                <a:ext uri="{FF2B5EF4-FFF2-40B4-BE49-F238E27FC236}">
                  <a16:creationId xmlns:a16="http://schemas.microsoft.com/office/drawing/2014/main" id="{D5A17996-BFE5-448A-8C69-5FCDD1C63D3E}"/>
                </a:ext>
              </a:extLst>
            </p:cNvPr>
            <p:cNvSpPr txBox="1"/>
            <p:nvPr/>
          </p:nvSpPr>
          <p:spPr>
            <a:xfrm>
              <a:off x="5782892" y="5551749"/>
              <a:ext cx="241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379</a:t>
              </a:r>
            </a:p>
          </p:txBody>
        </p:sp>
        <p:sp>
          <p:nvSpPr>
            <p:cNvPr id="74" name="TextBox 73">
              <a:extLst>
                <a:ext uri="{FF2B5EF4-FFF2-40B4-BE49-F238E27FC236}">
                  <a16:creationId xmlns:a16="http://schemas.microsoft.com/office/drawing/2014/main" id="{A0BA06B9-9066-4905-8241-017E428163C1}"/>
                </a:ext>
              </a:extLst>
            </p:cNvPr>
            <p:cNvSpPr txBox="1"/>
            <p:nvPr/>
          </p:nvSpPr>
          <p:spPr>
            <a:xfrm>
              <a:off x="5782892" y="5725314"/>
              <a:ext cx="241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398</a:t>
              </a:r>
            </a:p>
          </p:txBody>
        </p:sp>
      </p:grpSp>
      <p:sp>
        <p:nvSpPr>
          <p:cNvPr id="75" name="TextBox 74">
            <a:extLst>
              <a:ext uri="{FF2B5EF4-FFF2-40B4-BE49-F238E27FC236}">
                <a16:creationId xmlns:a16="http://schemas.microsoft.com/office/drawing/2014/main" id="{74A1BC59-CC72-4BE4-8EEF-D59DE095471B}"/>
              </a:ext>
            </a:extLst>
          </p:cNvPr>
          <p:cNvSpPr txBox="1"/>
          <p:nvPr/>
        </p:nvSpPr>
        <p:spPr>
          <a:xfrm>
            <a:off x="2828751" y="4133257"/>
            <a:ext cx="11452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1C65"/>
                </a:solidFill>
                <a:effectLst/>
                <a:uLnTx/>
                <a:uFillTx/>
                <a:latin typeface="Arial "/>
                <a:ea typeface="+mn-ea"/>
                <a:cs typeface="+mn-cs"/>
              </a:rPr>
              <a:t>2.1% ARR</a:t>
            </a:r>
          </a:p>
        </p:txBody>
      </p:sp>
      <p:sp>
        <p:nvSpPr>
          <p:cNvPr id="76" name="TextBox 75">
            <a:extLst>
              <a:ext uri="{FF2B5EF4-FFF2-40B4-BE49-F238E27FC236}">
                <a16:creationId xmlns:a16="http://schemas.microsoft.com/office/drawing/2014/main" id="{7767C1C2-90C7-4ED4-9AA2-6BD296FFC08C}"/>
              </a:ext>
            </a:extLst>
          </p:cNvPr>
          <p:cNvSpPr txBox="1"/>
          <p:nvPr/>
        </p:nvSpPr>
        <p:spPr>
          <a:xfrm>
            <a:off x="436038" y="6115584"/>
            <a:ext cx="1086227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DAPA-CKD was stopped early due to efficacy benefit. Because of this unplanned early stop, the secondary endpoint is considered nominal.</a:t>
            </a:r>
          </a:p>
        </p:txBody>
      </p:sp>
    </p:spTree>
    <p:extLst>
      <p:ext uri="{BB962C8B-B14F-4D97-AF65-F5344CB8AC3E}">
        <p14:creationId xmlns:p14="http://schemas.microsoft.com/office/powerpoint/2010/main" val="112274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E5C131-3707-45D7-9E42-43758EC31E26}"/>
              </a:ext>
            </a:extLst>
          </p:cNvPr>
          <p:cNvSpPr>
            <a:spLocks noGrp="1"/>
          </p:cNvSpPr>
          <p:nvPr>
            <p:ph type="ftr" sz="quarter" idx="11"/>
          </p:nvPr>
        </p:nvSpPr>
        <p:spPr>
          <a:xfrm>
            <a:off x="408721" y="6407680"/>
            <a:ext cx="771906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0504F"/>
                </a:solidFill>
                <a:effectLst/>
                <a:uLnTx/>
                <a:uFillTx/>
                <a:latin typeface="Corbel" panose="020B0503020204020204"/>
                <a:ea typeface="+mn-ea"/>
                <a:cs typeface="+mn-cs"/>
              </a:rPr>
              <a:t>LS: least squares; SE: standard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50504F"/>
                </a:solidFill>
                <a:effectLst/>
                <a:uLnTx/>
                <a:uFillTx/>
                <a:latin typeface="Corbel" panose="020B0503020204020204"/>
                <a:ea typeface="+mn-ea"/>
                <a:cs typeface="+mn-cs"/>
              </a:rPr>
              <a:t>Perkovic</a:t>
            </a:r>
            <a:r>
              <a:rPr kumimoji="0" lang="en-US" sz="800" b="0" i="0" u="none" strike="noStrike" kern="1200" cap="none" spc="0" normalizeH="0" baseline="0" noProof="0">
                <a:ln>
                  <a:noFill/>
                </a:ln>
                <a:solidFill>
                  <a:srgbClr val="50504F"/>
                </a:solidFill>
                <a:effectLst/>
                <a:uLnTx/>
                <a:uFillTx/>
                <a:latin typeface="Corbel" panose="020B0503020204020204"/>
                <a:ea typeface="+mn-ea"/>
                <a:cs typeface="+mn-cs"/>
              </a:rPr>
              <a:t> V. Presented at ISN World Congress of Nephrology; April 12-15, 2019; Melbourne, Australia. Session O-360.</a:t>
            </a:r>
          </a:p>
        </p:txBody>
      </p:sp>
      <p:sp>
        <p:nvSpPr>
          <p:cNvPr id="3" name="Titre 2">
            <a:extLst>
              <a:ext uri="{FF2B5EF4-FFF2-40B4-BE49-F238E27FC236}">
                <a16:creationId xmlns:a16="http://schemas.microsoft.com/office/drawing/2014/main" id="{49E5961F-B1B9-44B6-B16B-39E824A4A982}"/>
              </a:ext>
            </a:extLst>
          </p:cNvPr>
          <p:cNvSpPr>
            <a:spLocks noGrp="1"/>
          </p:cNvSpPr>
          <p:nvPr>
            <p:ph type="title"/>
          </p:nvPr>
        </p:nvSpPr>
        <p:spPr/>
        <p:txBody>
          <a:bodyPr/>
          <a:lstStyle/>
          <a:p>
            <a:r>
              <a:rPr lang="en-US">
                <a:solidFill>
                  <a:srgbClr val="B85900"/>
                </a:solidFill>
              </a:rPr>
              <a:t>CREDENCE: Effects on eGFR</a:t>
            </a:r>
            <a:endParaRPr lang="fr-CA">
              <a:solidFill>
                <a:srgbClr val="B85900"/>
              </a:solidFill>
            </a:endParaRPr>
          </a:p>
        </p:txBody>
      </p:sp>
      <p:sp>
        <p:nvSpPr>
          <p:cNvPr id="5" name="Espace réservé du numéro de diapositive 4">
            <a:extLst>
              <a:ext uri="{FF2B5EF4-FFF2-40B4-BE49-F238E27FC236}">
                <a16:creationId xmlns:a16="http://schemas.microsoft.com/office/drawing/2014/main" id="{8E398133-66B4-4320-A087-9C893B2FAA48}"/>
              </a:ext>
            </a:extLst>
          </p:cNvPr>
          <p:cNvSpPr>
            <a:spLocks noGrp="1"/>
          </p:cNvSpPr>
          <p:nvPr>
            <p:ph type="sldNum" sz="quarter" idx="12"/>
          </p:nvPr>
        </p:nvSpPr>
        <p:spPr>
          <a:xfrm>
            <a:off x="10806831" y="6408310"/>
            <a:ext cx="48768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604DD-3905-4443-B200-28AD480CFF14}" type="slidenum">
              <a:rPr kumimoji="0" lang="fr-FR" sz="1200" b="0" i="0" u="none" strike="noStrike" kern="1200" cap="none" spc="0" normalizeH="0" baseline="0" noProof="0" smtClean="0">
                <a:ln>
                  <a:noFill/>
                </a:ln>
                <a:solidFill>
                  <a:srgbClr val="B85900"/>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srgbClr val="B85900"/>
              </a:solidFill>
              <a:effectLst/>
              <a:uLnTx/>
              <a:uFillTx/>
              <a:latin typeface="Corbel" panose="020B0503020204020204"/>
              <a:ea typeface="+mn-ea"/>
              <a:cs typeface="+mn-cs"/>
            </a:endParaRPr>
          </a:p>
        </p:txBody>
      </p:sp>
      <p:graphicFrame>
        <p:nvGraphicFramePr>
          <p:cNvPr id="6" name="Chart 23">
            <a:extLst>
              <a:ext uri="{FF2B5EF4-FFF2-40B4-BE49-F238E27FC236}">
                <a16:creationId xmlns:a16="http://schemas.microsoft.com/office/drawing/2014/main" id="{E7A668DB-276D-4BEC-BDD4-F3E8BB1A9C6E}"/>
              </a:ext>
            </a:extLst>
          </p:cNvPr>
          <p:cNvGraphicFramePr>
            <a:graphicFrameLocks/>
          </p:cNvGraphicFramePr>
          <p:nvPr/>
        </p:nvGraphicFramePr>
        <p:xfrm>
          <a:off x="1286603" y="1724830"/>
          <a:ext cx="8846359" cy="3890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7">
            <a:extLst>
              <a:ext uri="{FF2B5EF4-FFF2-40B4-BE49-F238E27FC236}">
                <a16:creationId xmlns:a16="http://schemas.microsoft.com/office/drawing/2014/main" id="{AC9E788D-2D4C-4C46-B645-9850E5489C8F}"/>
              </a:ext>
            </a:extLst>
          </p:cNvPr>
          <p:cNvGraphicFramePr>
            <a:graphicFrameLocks noGrp="1"/>
          </p:cNvGraphicFramePr>
          <p:nvPr/>
        </p:nvGraphicFramePr>
        <p:xfrm>
          <a:off x="184072" y="5614135"/>
          <a:ext cx="10157743" cy="750570"/>
        </p:xfrm>
        <a:graphic>
          <a:graphicData uri="http://schemas.openxmlformats.org/drawingml/2006/table">
            <a:tbl>
              <a:tblPr>
                <a:tableStyleId>{2D5ABB26-0587-4C30-8999-92F81FD0307C}</a:tableStyleId>
              </a:tblPr>
              <a:tblGrid>
                <a:gridCol w="1378551">
                  <a:extLst>
                    <a:ext uri="{9D8B030D-6E8A-4147-A177-3AD203B41FA5}">
                      <a16:colId xmlns:a16="http://schemas.microsoft.com/office/drawing/2014/main" val="382463058"/>
                    </a:ext>
                  </a:extLst>
                </a:gridCol>
                <a:gridCol w="1097399">
                  <a:extLst>
                    <a:ext uri="{9D8B030D-6E8A-4147-A177-3AD203B41FA5}">
                      <a16:colId xmlns:a16="http://schemas.microsoft.com/office/drawing/2014/main" val="665633604"/>
                    </a:ext>
                  </a:extLst>
                </a:gridCol>
                <a:gridCol w="1097399">
                  <a:extLst>
                    <a:ext uri="{9D8B030D-6E8A-4147-A177-3AD203B41FA5}">
                      <a16:colId xmlns:a16="http://schemas.microsoft.com/office/drawing/2014/main" val="1235645658"/>
                    </a:ext>
                  </a:extLst>
                </a:gridCol>
                <a:gridCol w="1097399">
                  <a:extLst>
                    <a:ext uri="{9D8B030D-6E8A-4147-A177-3AD203B41FA5}">
                      <a16:colId xmlns:a16="http://schemas.microsoft.com/office/drawing/2014/main" val="4110559018"/>
                    </a:ext>
                  </a:extLst>
                </a:gridCol>
                <a:gridCol w="1097399">
                  <a:extLst>
                    <a:ext uri="{9D8B030D-6E8A-4147-A177-3AD203B41FA5}">
                      <a16:colId xmlns:a16="http://schemas.microsoft.com/office/drawing/2014/main" val="580561868"/>
                    </a:ext>
                  </a:extLst>
                </a:gridCol>
                <a:gridCol w="1097399">
                  <a:extLst>
                    <a:ext uri="{9D8B030D-6E8A-4147-A177-3AD203B41FA5}">
                      <a16:colId xmlns:a16="http://schemas.microsoft.com/office/drawing/2014/main" val="2962544970"/>
                    </a:ext>
                  </a:extLst>
                </a:gridCol>
                <a:gridCol w="1097399">
                  <a:extLst>
                    <a:ext uri="{9D8B030D-6E8A-4147-A177-3AD203B41FA5}">
                      <a16:colId xmlns:a16="http://schemas.microsoft.com/office/drawing/2014/main" val="2283605645"/>
                    </a:ext>
                  </a:extLst>
                </a:gridCol>
                <a:gridCol w="1097399">
                  <a:extLst>
                    <a:ext uri="{9D8B030D-6E8A-4147-A177-3AD203B41FA5}">
                      <a16:colId xmlns:a16="http://schemas.microsoft.com/office/drawing/2014/main" val="3626210223"/>
                    </a:ext>
                  </a:extLst>
                </a:gridCol>
                <a:gridCol w="1097399">
                  <a:extLst>
                    <a:ext uri="{9D8B030D-6E8A-4147-A177-3AD203B41FA5}">
                      <a16:colId xmlns:a16="http://schemas.microsoft.com/office/drawing/2014/main" val="3287508449"/>
                    </a:ext>
                  </a:extLst>
                </a:gridCol>
              </a:tblGrid>
              <a:tr h="250190">
                <a:tc>
                  <a:txBody>
                    <a:bodyPr/>
                    <a:lstStyle/>
                    <a:p>
                      <a:pPr algn="r" fontAlgn="b"/>
                      <a:r>
                        <a:rPr lang="en-US" sz="1600" b="0" u="none" strike="noStrike">
                          <a:solidFill>
                            <a:srgbClr val="50504F"/>
                          </a:solidFill>
                          <a:effectLst/>
                          <a:latin typeface="+mn-lt"/>
                        </a:rPr>
                        <a:t>No. at risk</a:t>
                      </a:r>
                      <a:endParaRPr lang="en-US" sz="1600" b="0" i="0" u="none" strike="noStrike">
                        <a:solidFill>
                          <a:srgbClr val="50504F"/>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tc>
                  <a:txBody>
                    <a:bodyPr/>
                    <a:lstStyle/>
                    <a:p>
                      <a:pPr algn="ctr" fontAlgn="b"/>
                      <a:endParaRPr lang="en-US" sz="1600" b="0" i="0" u="none" strike="noStrike">
                        <a:solidFill>
                          <a:srgbClr val="000000"/>
                        </a:solidFill>
                        <a:effectLst/>
                        <a:latin typeface="+mn-lt"/>
                      </a:endParaRPr>
                    </a:p>
                  </a:txBody>
                  <a:tcPr marL="6350" marR="6350" marT="6350" marB="0" anchor="b"/>
                </a:tc>
                <a:extLst>
                  <a:ext uri="{0D108BD9-81ED-4DB2-BD59-A6C34878D82A}">
                    <a16:rowId xmlns:a16="http://schemas.microsoft.com/office/drawing/2014/main" val="736647726"/>
                  </a:ext>
                </a:extLst>
              </a:tr>
              <a:tr h="250190">
                <a:tc>
                  <a:txBody>
                    <a:bodyPr/>
                    <a:lstStyle/>
                    <a:p>
                      <a:pPr algn="r" fontAlgn="b"/>
                      <a:r>
                        <a:rPr lang="en-US" sz="1600" b="0" u="none" strike="noStrike">
                          <a:solidFill>
                            <a:srgbClr val="7F7F7F"/>
                          </a:solidFill>
                          <a:effectLst/>
                          <a:latin typeface="+mn-lt"/>
                        </a:rPr>
                        <a:t>Placebo</a:t>
                      </a:r>
                      <a:endParaRPr lang="en-US" sz="1600" b="0" i="0" u="none" strike="noStrike">
                        <a:solidFill>
                          <a:srgbClr val="7F7F7F"/>
                        </a:solidFill>
                        <a:effectLst/>
                        <a:latin typeface="+mn-lt"/>
                      </a:endParaRPr>
                    </a:p>
                  </a:txBody>
                  <a:tcPr marL="6350" marR="6350" marT="6350" marB="0" anchor="b"/>
                </a:tc>
                <a:tc>
                  <a:txBody>
                    <a:bodyPr/>
                    <a:lstStyle/>
                    <a:p>
                      <a:pPr algn="ctr" fontAlgn="b"/>
                      <a:r>
                        <a:rPr lang="en-US" sz="1600" b="0" i="0" u="none" strike="noStrike">
                          <a:solidFill>
                            <a:srgbClr val="7F7F7F"/>
                          </a:solidFill>
                          <a:effectLst/>
                          <a:latin typeface="+mn-lt"/>
                        </a:rPr>
                        <a:t>2178</a:t>
                      </a:r>
                    </a:p>
                  </a:txBody>
                  <a:tcPr marL="6350" marR="6350" marT="6350" marB="0" anchor="b"/>
                </a:tc>
                <a:tc>
                  <a:txBody>
                    <a:bodyPr/>
                    <a:lstStyle/>
                    <a:p>
                      <a:pPr algn="ctr" fontAlgn="b"/>
                      <a:r>
                        <a:rPr lang="en-US" sz="1600" b="0" i="0" u="none" strike="noStrike">
                          <a:solidFill>
                            <a:srgbClr val="7F7F7F"/>
                          </a:solidFill>
                          <a:effectLst/>
                          <a:latin typeface="+mn-lt"/>
                        </a:rPr>
                        <a:t>2084</a:t>
                      </a:r>
                    </a:p>
                  </a:txBody>
                  <a:tcPr marL="6350" marR="6350" marT="6350" marB="0" anchor="b"/>
                </a:tc>
                <a:tc>
                  <a:txBody>
                    <a:bodyPr/>
                    <a:lstStyle/>
                    <a:p>
                      <a:pPr algn="ctr" fontAlgn="b"/>
                      <a:r>
                        <a:rPr lang="en-US" sz="1600" b="0" i="0" u="none" strike="noStrike">
                          <a:solidFill>
                            <a:srgbClr val="7F7F7F"/>
                          </a:solidFill>
                          <a:effectLst/>
                          <a:latin typeface="+mn-lt"/>
                        </a:rPr>
                        <a:t>1985</a:t>
                      </a:r>
                    </a:p>
                  </a:txBody>
                  <a:tcPr marL="6350" marR="6350" marT="6350" marB="0" anchor="b"/>
                </a:tc>
                <a:tc>
                  <a:txBody>
                    <a:bodyPr/>
                    <a:lstStyle/>
                    <a:p>
                      <a:pPr algn="ctr" fontAlgn="b"/>
                      <a:r>
                        <a:rPr lang="en-US" sz="1600" b="0" i="0" u="none" strike="noStrike">
                          <a:solidFill>
                            <a:srgbClr val="7F7F7F"/>
                          </a:solidFill>
                          <a:effectLst/>
                          <a:latin typeface="+mn-lt"/>
                        </a:rPr>
                        <a:t>1882</a:t>
                      </a:r>
                    </a:p>
                  </a:txBody>
                  <a:tcPr marL="6350" marR="6350" marT="6350" marB="0" anchor="b"/>
                </a:tc>
                <a:tc>
                  <a:txBody>
                    <a:bodyPr/>
                    <a:lstStyle/>
                    <a:p>
                      <a:pPr algn="ctr" fontAlgn="b"/>
                      <a:r>
                        <a:rPr lang="en-US" sz="1600" b="0" i="0" u="none" strike="noStrike">
                          <a:solidFill>
                            <a:srgbClr val="7F7F7F"/>
                          </a:solidFill>
                          <a:effectLst/>
                          <a:latin typeface="+mn-lt"/>
                        </a:rPr>
                        <a:t>1720</a:t>
                      </a:r>
                    </a:p>
                  </a:txBody>
                  <a:tcPr marL="6350" marR="6350" marT="6350" marB="0" anchor="b"/>
                </a:tc>
                <a:tc>
                  <a:txBody>
                    <a:bodyPr/>
                    <a:lstStyle/>
                    <a:p>
                      <a:pPr algn="ctr" fontAlgn="b"/>
                      <a:r>
                        <a:rPr lang="en-US" sz="1600" b="0" i="0" u="none" strike="noStrike">
                          <a:solidFill>
                            <a:srgbClr val="7F7F7F"/>
                          </a:solidFill>
                          <a:effectLst/>
                          <a:latin typeface="+mn-lt"/>
                        </a:rPr>
                        <a:t>1536</a:t>
                      </a:r>
                    </a:p>
                  </a:txBody>
                  <a:tcPr marL="6350" marR="6350" marT="6350" marB="0" anchor="b"/>
                </a:tc>
                <a:tc>
                  <a:txBody>
                    <a:bodyPr/>
                    <a:lstStyle/>
                    <a:p>
                      <a:pPr algn="ctr" fontAlgn="b"/>
                      <a:r>
                        <a:rPr lang="en-US" sz="1600" b="0" i="0" u="none" strike="noStrike">
                          <a:solidFill>
                            <a:srgbClr val="7F7F7F"/>
                          </a:solidFill>
                          <a:effectLst/>
                          <a:latin typeface="+mn-lt"/>
                        </a:rPr>
                        <a:t>1006</a:t>
                      </a:r>
                    </a:p>
                  </a:txBody>
                  <a:tcPr marL="6350" marR="6350" marT="6350" marB="0" anchor="b"/>
                </a:tc>
                <a:tc>
                  <a:txBody>
                    <a:bodyPr/>
                    <a:lstStyle/>
                    <a:p>
                      <a:pPr algn="ctr" fontAlgn="b"/>
                      <a:r>
                        <a:rPr lang="en-US" sz="1600" b="0" i="0" u="none" strike="noStrike">
                          <a:solidFill>
                            <a:srgbClr val="7F7F7F"/>
                          </a:solidFill>
                          <a:effectLst/>
                          <a:latin typeface="+mn-lt"/>
                        </a:rPr>
                        <a:t>583</a:t>
                      </a:r>
                    </a:p>
                  </a:txBody>
                  <a:tcPr marL="6350" marR="6350" marT="6350" marB="0" anchor="b"/>
                </a:tc>
                <a:extLst>
                  <a:ext uri="{0D108BD9-81ED-4DB2-BD59-A6C34878D82A}">
                    <a16:rowId xmlns:a16="http://schemas.microsoft.com/office/drawing/2014/main" val="4028733551"/>
                  </a:ext>
                </a:extLst>
              </a:tr>
              <a:tr h="250190">
                <a:tc>
                  <a:txBody>
                    <a:bodyPr/>
                    <a:lstStyle/>
                    <a:p>
                      <a:pPr algn="r" fontAlgn="b"/>
                      <a:r>
                        <a:rPr lang="en-US" sz="1600" b="0" u="none" strike="noStrike">
                          <a:solidFill>
                            <a:srgbClr val="B85900"/>
                          </a:solidFill>
                          <a:effectLst/>
                          <a:latin typeface="+mn-lt"/>
                        </a:rPr>
                        <a:t>Canagliflozin</a:t>
                      </a:r>
                      <a:endParaRPr lang="en-US" sz="1600" b="0" i="0" u="none" strike="noStrike">
                        <a:solidFill>
                          <a:srgbClr val="B85900"/>
                        </a:solidFill>
                        <a:effectLst/>
                        <a:latin typeface="+mn-lt"/>
                      </a:endParaRPr>
                    </a:p>
                  </a:txBody>
                  <a:tcPr marL="6350" marR="6350" marT="6350" marB="0" anchor="b"/>
                </a:tc>
                <a:tc>
                  <a:txBody>
                    <a:bodyPr/>
                    <a:lstStyle/>
                    <a:p>
                      <a:pPr algn="ctr" fontAlgn="b"/>
                      <a:r>
                        <a:rPr lang="en-US" sz="1600" b="0" i="0" u="none" strike="noStrike">
                          <a:solidFill>
                            <a:srgbClr val="B85900"/>
                          </a:solidFill>
                          <a:effectLst/>
                          <a:latin typeface="+mn-lt"/>
                        </a:rPr>
                        <a:t>2179</a:t>
                      </a:r>
                    </a:p>
                  </a:txBody>
                  <a:tcPr marL="6350" marR="6350" marT="6350" marB="0" anchor="b"/>
                </a:tc>
                <a:tc>
                  <a:txBody>
                    <a:bodyPr/>
                    <a:lstStyle/>
                    <a:p>
                      <a:pPr algn="ctr" fontAlgn="b"/>
                      <a:r>
                        <a:rPr lang="en-US" sz="1600" b="0" i="0" u="none" strike="noStrike">
                          <a:solidFill>
                            <a:srgbClr val="B85900"/>
                          </a:solidFill>
                          <a:effectLst/>
                          <a:latin typeface="+mn-lt"/>
                        </a:rPr>
                        <a:t>2074</a:t>
                      </a:r>
                    </a:p>
                  </a:txBody>
                  <a:tcPr marL="6350" marR="6350" marT="6350" marB="0" anchor="b"/>
                </a:tc>
                <a:tc>
                  <a:txBody>
                    <a:bodyPr/>
                    <a:lstStyle/>
                    <a:p>
                      <a:pPr algn="ctr" fontAlgn="b"/>
                      <a:r>
                        <a:rPr lang="en-US" sz="1600" b="0" i="0" u="none" strike="noStrike">
                          <a:solidFill>
                            <a:srgbClr val="B85900"/>
                          </a:solidFill>
                          <a:effectLst/>
                          <a:latin typeface="+mn-lt"/>
                        </a:rPr>
                        <a:t>2005</a:t>
                      </a:r>
                    </a:p>
                  </a:txBody>
                  <a:tcPr marL="6350" marR="6350" marT="6350" marB="0" anchor="b"/>
                </a:tc>
                <a:tc>
                  <a:txBody>
                    <a:bodyPr/>
                    <a:lstStyle/>
                    <a:p>
                      <a:pPr algn="ctr" fontAlgn="b"/>
                      <a:r>
                        <a:rPr lang="en-US" sz="1600" b="0" i="0" u="none" strike="noStrike">
                          <a:solidFill>
                            <a:srgbClr val="B85900"/>
                          </a:solidFill>
                          <a:effectLst/>
                          <a:latin typeface="+mn-lt"/>
                        </a:rPr>
                        <a:t>1919</a:t>
                      </a:r>
                    </a:p>
                  </a:txBody>
                  <a:tcPr marL="6350" marR="6350" marT="6350" marB="0" anchor="b"/>
                </a:tc>
                <a:tc>
                  <a:txBody>
                    <a:bodyPr/>
                    <a:lstStyle/>
                    <a:p>
                      <a:pPr algn="ctr" fontAlgn="b"/>
                      <a:r>
                        <a:rPr lang="en-US" sz="1600" b="0" i="0" u="none" strike="noStrike">
                          <a:solidFill>
                            <a:srgbClr val="B85900"/>
                          </a:solidFill>
                          <a:effectLst/>
                          <a:latin typeface="+mn-lt"/>
                        </a:rPr>
                        <a:t>1782</a:t>
                      </a:r>
                    </a:p>
                  </a:txBody>
                  <a:tcPr marL="6350" marR="6350" marT="6350" marB="0" anchor="b"/>
                </a:tc>
                <a:tc>
                  <a:txBody>
                    <a:bodyPr/>
                    <a:lstStyle/>
                    <a:p>
                      <a:pPr algn="ctr" fontAlgn="b"/>
                      <a:r>
                        <a:rPr lang="en-US" sz="1600" b="0" i="0" u="none" strike="noStrike">
                          <a:solidFill>
                            <a:srgbClr val="B85900"/>
                          </a:solidFill>
                          <a:effectLst/>
                          <a:latin typeface="+mn-lt"/>
                        </a:rPr>
                        <a:t>1648</a:t>
                      </a:r>
                    </a:p>
                  </a:txBody>
                  <a:tcPr marL="6350" marR="6350" marT="6350" marB="0" anchor="b"/>
                </a:tc>
                <a:tc>
                  <a:txBody>
                    <a:bodyPr/>
                    <a:lstStyle/>
                    <a:p>
                      <a:pPr algn="ctr" fontAlgn="b"/>
                      <a:r>
                        <a:rPr lang="en-US" sz="1600" b="0" i="0" u="none" strike="noStrike">
                          <a:solidFill>
                            <a:srgbClr val="B85900"/>
                          </a:solidFill>
                          <a:effectLst/>
                          <a:latin typeface="+mn-lt"/>
                        </a:rPr>
                        <a:t>1116</a:t>
                      </a:r>
                    </a:p>
                  </a:txBody>
                  <a:tcPr marL="6350" marR="6350" marT="6350" marB="0" anchor="b"/>
                </a:tc>
                <a:tc>
                  <a:txBody>
                    <a:bodyPr/>
                    <a:lstStyle/>
                    <a:p>
                      <a:pPr algn="ctr" fontAlgn="b"/>
                      <a:r>
                        <a:rPr lang="en-US" sz="1600" b="0" i="0" u="none" strike="noStrike">
                          <a:solidFill>
                            <a:srgbClr val="B85900"/>
                          </a:solidFill>
                          <a:effectLst/>
                          <a:latin typeface="+mn-lt"/>
                        </a:rPr>
                        <a:t>652</a:t>
                      </a:r>
                    </a:p>
                  </a:txBody>
                  <a:tcPr marL="6350" marR="6350" marT="6350" marB="0" anchor="b"/>
                </a:tc>
                <a:extLst>
                  <a:ext uri="{0D108BD9-81ED-4DB2-BD59-A6C34878D82A}">
                    <a16:rowId xmlns:a16="http://schemas.microsoft.com/office/drawing/2014/main" val="1917832527"/>
                  </a:ext>
                </a:extLst>
              </a:tr>
            </a:tbl>
          </a:graphicData>
        </a:graphic>
      </p:graphicFrame>
      <p:cxnSp>
        <p:nvCxnSpPr>
          <p:cNvPr id="8" name="Straight Connector 18">
            <a:extLst>
              <a:ext uri="{FF2B5EF4-FFF2-40B4-BE49-F238E27FC236}">
                <a16:creationId xmlns:a16="http://schemas.microsoft.com/office/drawing/2014/main" id="{685D4433-A052-480A-AD2B-D4757CF2F24C}"/>
              </a:ext>
            </a:extLst>
          </p:cNvPr>
          <p:cNvCxnSpPr/>
          <p:nvPr/>
        </p:nvCxnSpPr>
        <p:spPr bwMode="auto">
          <a:xfrm>
            <a:off x="3046193" y="1749298"/>
            <a:ext cx="320919" cy="0"/>
          </a:xfrm>
          <a:prstGeom prst="line">
            <a:avLst/>
          </a:prstGeom>
          <a:solidFill>
            <a:srgbClr val="78BE20"/>
          </a:solidFill>
          <a:ln w="38100" cap="flat" cmpd="sng" algn="ctr">
            <a:solidFill>
              <a:srgbClr val="7F7F7F"/>
            </a:solidFill>
            <a:prstDash val="solid"/>
            <a:round/>
            <a:headEnd type="none" w="med" len="med"/>
            <a:tailEnd type="none" w="med" len="med"/>
          </a:ln>
          <a:effectLst/>
        </p:spPr>
      </p:cxnSp>
      <p:sp>
        <p:nvSpPr>
          <p:cNvPr id="9" name="TextBox 19">
            <a:extLst>
              <a:ext uri="{FF2B5EF4-FFF2-40B4-BE49-F238E27FC236}">
                <a16:creationId xmlns:a16="http://schemas.microsoft.com/office/drawing/2014/main" id="{6F4607D8-FC3B-4E44-9854-D270142E945E}"/>
              </a:ext>
            </a:extLst>
          </p:cNvPr>
          <p:cNvSpPr txBox="1"/>
          <p:nvPr/>
        </p:nvSpPr>
        <p:spPr>
          <a:xfrm>
            <a:off x="3527572" y="1561165"/>
            <a:ext cx="5256567"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1" lang="en-US" altLang="ja-JP"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rPr>
              <a:t>Placebo (mean baseline eGFR 56.0 mL/min/1.73 m</a:t>
            </a:r>
            <a:r>
              <a:rPr kumimoji="1" lang="en-US" altLang="ja-JP" sz="1867" b="0" i="0" u="none" strike="noStrike" kern="0" cap="none" spc="0" normalizeH="0" baseline="30000" noProof="0">
                <a:ln>
                  <a:noFill/>
                </a:ln>
                <a:solidFill>
                  <a:srgbClr val="50504F"/>
                </a:solidFill>
                <a:effectLst/>
                <a:uLnTx/>
                <a:uFillTx/>
                <a:latin typeface="Corbel" panose="020B0503020204020204" pitchFamily="34" charset="0"/>
                <a:ea typeface="ＭＳ Ｐゴシック" panose="020B0600070205080204" pitchFamily="34" charset="-128"/>
                <a:cs typeface="+mn-cs"/>
              </a:rPr>
              <a:t>2</a:t>
            </a:r>
            <a:r>
              <a:rPr kumimoji="1" lang="en-US" altLang="ja-JP"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rPr>
              <a:t>)</a:t>
            </a:r>
            <a:endParaRPr kumimoji="1" lang="ja-JP" altLang="en-US"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endParaRPr>
          </a:p>
        </p:txBody>
      </p:sp>
      <p:cxnSp>
        <p:nvCxnSpPr>
          <p:cNvPr id="10" name="Straight Connector 20">
            <a:extLst>
              <a:ext uri="{FF2B5EF4-FFF2-40B4-BE49-F238E27FC236}">
                <a16:creationId xmlns:a16="http://schemas.microsoft.com/office/drawing/2014/main" id="{A3B92D9B-038B-4D5A-8C6D-7D97353F05E1}"/>
              </a:ext>
            </a:extLst>
          </p:cNvPr>
          <p:cNvCxnSpPr/>
          <p:nvPr/>
        </p:nvCxnSpPr>
        <p:spPr bwMode="auto">
          <a:xfrm>
            <a:off x="3046193" y="1983468"/>
            <a:ext cx="320919" cy="0"/>
          </a:xfrm>
          <a:prstGeom prst="line">
            <a:avLst/>
          </a:prstGeom>
          <a:solidFill>
            <a:srgbClr val="78BE20"/>
          </a:solidFill>
          <a:ln w="38100" cap="flat" cmpd="sng" algn="ctr">
            <a:solidFill>
              <a:srgbClr val="B85900"/>
            </a:solidFill>
            <a:prstDash val="solid"/>
            <a:round/>
            <a:headEnd type="none" w="med" len="med"/>
            <a:tailEnd type="none" w="med" len="med"/>
          </a:ln>
          <a:effectLst/>
        </p:spPr>
      </p:cxnSp>
      <p:sp>
        <p:nvSpPr>
          <p:cNvPr id="11" name="TextBox 21">
            <a:extLst>
              <a:ext uri="{FF2B5EF4-FFF2-40B4-BE49-F238E27FC236}">
                <a16:creationId xmlns:a16="http://schemas.microsoft.com/office/drawing/2014/main" id="{18F924D3-B5CF-4E0E-BCB0-6E84DD2C343C}"/>
              </a:ext>
            </a:extLst>
          </p:cNvPr>
          <p:cNvSpPr txBox="1"/>
          <p:nvPr/>
        </p:nvSpPr>
        <p:spPr>
          <a:xfrm>
            <a:off x="3498229" y="1875945"/>
            <a:ext cx="5726248" cy="37965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1" lang="en-US" altLang="ja-JP"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rPr>
              <a:t>Canagliflozin (mean baseline </a:t>
            </a:r>
            <a:r>
              <a:rPr kumimoji="1" lang="en-US" altLang="ja-JP" sz="1867" b="0" i="0" u="none" strike="noStrike" kern="0" cap="none" spc="0" normalizeH="0" baseline="0" noProof="0" err="1">
                <a:ln>
                  <a:noFill/>
                </a:ln>
                <a:solidFill>
                  <a:srgbClr val="50504F"/>
                </a:solidFill>
                <a:effectLst/>
                <a:uLnTx/>
                <a:uFillTx/>
                <a:latin typeface="Corbel" panose="020B0503020204020204" pitchFamily="34" charset="0"/>
                <a:ea typeface="ＭＳ Ｐゴシック" panose="020B0600070205080204" pitchFamily="34" charset="-128"/>
                <a:cs typeface="+mn-cs"/>
              </a:rPr>
              <a:t>eGFR</a:t>
            </a:r>
            <a:r>
              <a:rPr kumimoji="1" lang="en-US" altLang="ja-JP"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rPr>
              <a:t> 56.4 mL/min/1.73 m</a:t>
            </a:r>
            <a:r>
              <a:rPr kumimoji="1" lang="en-US" altLang="ja-JP" sz="1867" b="0" i="0" u="none" strike="noStrike" kern="0" cap="none" spc="0" normalizeH="0" baseline="30000" noProof="0">
                <a:ln>
                  <a:noFill/>
                </a:ln>
                <a:solidFill>
                  <a:srgbClr val="50504F"/>
                </a:solidFill>
                <a:effectLst/>
                <a:uLnTx/>
                <a:uFillTx/>
                <a:latin typeface="Corbel" panose="020B0503020204020204" pitchFamily="34" charset="0"/>
                <a:ea typeface="ＭＳ Ｐゴシック" panose="020B0600070205080204" pitchFamily="34" charset="-128"/>
                <a:cs typeface="+mn-cs"/>
              </a:rPr>
              <a:t>2</a:t>
            </a:r>
            <a:r>
              <a:rPr kumimoji="1" lang="en-US" altLang="ja-JP"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rPr>
              <a:t>)</a:t>
            </a:r>
            <a:endParaRPr kumimoji="1" lang="ja-JP" altLang="en-US" sz="1867" b="0" i="0" u="none" strike="noStrike" kern="0" cap="none" spc="0" normalizeH="0" baseline="0" noProof="0">
              <a:ln>
                <a:noFill/>
              </a:ln>
              <a:solidFill>
                <a:srgbClr val="50504F"/>
              </a:solidFill>
              <a:effectLst/>
              <a:uLnTx/>
              <a:uFillTx/>
              <a:latin typeface="Corbel" panose="020B0503020204020204" pitchFamily="34" charset="0"/>
              <a:ea typeface="ＭＳ Ｐゴシック" panose="020B0600070205080204" pitchFamily="34" charset="-128"/>
              <a:cs typeface="+mn-cs"/>
            </a:endParaRPr>
          </a:p>
        </p:txBody>
      </p:sp>
      <p:sp>
        <p:nvSpPr>
          <p:cNvPr id="12" name="TextBox 22">
            <a:extLst>
              <a:ext uri="{FF2B5EF4-FFF2-40B4-BE49-F238E27FC236}">
                <a16:creationId xmlns:a16="http://schemas.microsoft.com/office/drawing/2014/main" id="{8104287F-30DB-4414-8D48-511DCBB697D2}"/>
              </a:ext>
            </a:extLst>
          </p:cNvPr>
          <p:cNvSpPr txBox="1"/>
          <p:nvPr/>
        </p:nvSpPr>
        <p:spPr>
          <a:xfrm rot="16200000">
            <a:off x="-852580" y="3222512"/>
            <a:ext cx="3411627" cy="666977"/>
          </a:xfrm>
          <a:prstGeom prst="rect">
            <a:avLst/>
          </a:prstGeom>
          <a:solidFill>
            <a:schemeClr val="bg1"/>
          </a:solidFill>
        </p:spPr>
        <p:txBody>
          <a:bodyPr wrap="square" rtlCol="0">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rPr>
              <a:t>LS mean change (</a:t>
            </a:r>
            <a: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sym typeface="Symbol" panose="05050102010706020507" pitchFamily="18" charset="2"/>
              </a:rPr>
              <a:t>SE) in </a:t>
            </a:r>
            <a:b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sym typeface="Symbol" panose="05050102010706020507" pitchFamily="18" charset="2"/>
              </a:rPr>
            </a:br>
            <a: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sym typeface="Symbol" panose="05050102010706020507" pitchFamily="18" charset="2"/>
              </a:rPr>
              <a:t>eGFR (mL/min/1.73 m</a:t>
            </a:r>
            <a:r>
              <a:rPr kumimoji="0" lang="en-US" sz="1867" b="1" i="0" u="none" strike="noStrike" kern="1200" cap="none" spc="0" normalizeH="0" baseline="30000" noProof="0">
                <a:ln>
                  <a:noFill/>
                </a:ln>
                <a:solidFill>
                  <a:srgbClr val="50504F"/>
                </a:solidFill>
                <a:effectLst/>
                <a:uLnTx/>
                <a:uFillTx/>
                <a:latin typeface="Corbel" panose="020B0503020204020204" pitchFamily="34" charset="0"/>
                <a:ea typeface="+mn-ea"/>
                <a:cs typeface="+mn-cs"/>
                <a:sym typeface="Symbol" panose="05050102010706020507" pitchFamily="18" charset="2"/>
              </a:rPr>
              <a:t>2</a:t>
            </a:r>
            <a: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sym typeface="Symbol" panose="05050102010706020507" pitchFamily="18" charset="2"/>
              </a:rPr>
              <a:t>)</a:t>
            </a:r>
            <a:endParaRPr kumimoji="0" lang="en-US" sz="1867" b="1" i="0" u="none" strike="noStrike" kern="1200" cap="none" spc="0" normalizeH="0" baseline="0" noProof="0">
              <a:ln>
                <a:noFill/>
              </a:ln>
              <a:solidFill>
                <a:srgbClr val="50504F"/>
              </a:solidFill>
              <a:effectLst/>
              <a:uLnTx/>
              <a:uFillTx/>
              <a:latin typeface="Corbel" panose="020B0503020204020204" pitchFamily="34" charset="0"/>
              <a:ea typeface="+mn-ea"/>
              <a:cs typeface="+mn-cs"/>
            </a:endParaRPr>
          </a:p>
        </p:txBody>
      </p:sp>
      <p:sp>
        <p:nvSpPr>
          <p:cNvPr id="13" name="Rectangle 12">
            <a:extLst>
              <a:ext uri="{FF2B5EF4-FFF2-40B4-BE49-F238E27FC236}">
                <a16:creationId xmlns:a16="http://schemas.microsoft.com/office/drawing/2014/main" id="{3667CB8C-0F9B-4A2C-9F4F-039F0C546801}"/>
              </a:ext>
            </a:extLst>
          </p:cNvPr>
          <p:cNvSpPr/>
          <p:nvPr/>
        </p:nvSpPr>
        <p:spPr>
          <a:xfrm>
            <a:off x="1627310" y="5106833"/>
            <a:ext cx="8605532" cy="58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4F"/>
              </a:solidFill>
              <a:effectLst/>
              <a:uLnTx/>
              <a:uFillTx/>
              <a:latin typeface="Corbel" panose="020B0503020204020204" pitchFamily="34" charset="0"/>
              <a:ea typeface="+mn-ea"/>
              <a:cs typeface="+mn-cs"/>
            </a:endParaRPr>
          </a:p>
        </p:txBody>
      </p:sp>
      <p:grpSp>
        <p:nvGrpSpPr>
          <p:cNvPr id="14" name="Group 25">
            <a:extLst>
              <a:ext uri="{FF2B5EF4-FFF2-40B4-BE49-F238E27FC236}">
                <a16:creationId xmlns:a16="http://schemas.microsoft.com/office/drawing/2014/main" id="{3413DD3B-46AC-4BD8-B53E-AC41B3815619}"/>
              </a:ext>
            </a:extLst>
          </p:cNvPr>
          <p:cNvGrpSpPr/>
          <p:nvPr/>
        </p:nvGrpSpPr>
        <p:grpSpPr>
          <a:xfrm>
            <a:off x="3021597" y="5106833"/>
            <a:ext cx="6998897" cy="248816"/>
            <a:chOff x="3200400" y="4724400"/>
            <a:chExt cx="7007637" cy="304800"/>
          </a:xfrm>
          <a:solidFill>
            <a:schemeClr val="bg2"/>
          </a:solidFill>
        </p:grpSpPr>
        <p:sp>
          <p:nvSpPr>
            <p:cNvPr id="15" name="Rectangle 14">
              <a:extLst>
                <a:ext uri="{FF2B5EF4-FFF2-40B4-BE49-F238E27FC236}">
                  <a16:creationId xmlns:a16="http://schemas.microsoft.com/office/drawing/2014/main" id="{D7D38065-E8A7-4321-9D57-C212FF070121}"/>
                </a:ext>
              </a:extLst>
            </p:cNvPr>
            <p:cNvSpPr/>
            <p:nvPr/>
          </p:nvSpPr>
          <p:spPr bwMode="auto">
            <a:xfrm>
              <a:off x="3200400" y="4724400"/>
              <a:ext cx="3810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6</a:t>
              </a:r>
            </a:p>
          </p:txBody>
        </p:sp>
        <p:grpSp>
          <p:nvGrpSpPr>
            <p:cNvPr id="16" name="Group 27">
              <a:extLst>
                <a:ext uri="{FF2B5EF4-FFF2-40B4-BE49-F238E27FC236}">
                  <a16:creationId xmlns:a16="http://schemas.microsoft.com/office/drawing/2014/main" id="{903003C5-7763-46DB-AD8C-A74591425E9C}"/>
                </a:ext>
              </a:extLst>
            </p:cNvPr>
            <p:cNvGrpSpPr/>
            <p:nvPr/>
          </p:nvGrpSpPr>
          <p:grpSpPr>
            <a:xfrm>
              <a:off x="4192723" y="4724400"/>
              <a:ext cx="6015314" cy="304800"/>
              <a:chOff x="4192723" y="4724400"/>
              <a:chExt cx="6015314" cy="304800"/>
            </a:xfrm>
            <a:grpFill/>
          </p:grpSpPr>
          <p:sp>
            <p:nvSpPr>
              <p:cNvPr id="17" name="Rectangle 16">
                <a:extLst>
                  <a:ext uri="{FF2B5EF4-FFF2-40B4-BE49-F238E27FC236}">
                    <a16:creationId xmlns:a16="http://schemas.microsoft.com/office/drawing/2014/main" id="{5BB3A416-CCF0-490C-B89F-6999557E6235}"/>
                  </a:ext>
                </a:extLst>
              </p:cNvPr>
              <p:cNvSpPr/>
              <p:nvPr/>
            </p:nvSpPr>
            <p:spPr bwMode="auto">
              <a:xfrm>
                <a:off x="4192723" y="4724400"/>
                <a:ext cx="646146"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12</a:t>
                </a:r>
              </a:p>
            </p:txBody>
          </p:sp>
          <p:sp>
            <p:nvSpPr>
              <p:cNvPr id="18" name="Rectangle 17">
                <a:extLst>
                  <a:ext uri="{FF2B5EF4-FFF2-40B4-BE49-F238E27FC236}">
                    <a16:creationId xmlns:a16="http://schemas.microsoft.com/office/drawing/2014/main" id="{F670C4E2-81B0-46D7-895B-0F5FB666E815}"/>
                  </a:ext>
                </a:extLst>
              </p:cNvPr>
              <p:cNvSpPr/>
              <p:nvPr/>
            </p:nvSpPr>
            <p:spPr bwMode="auto">
              <a:xfrm>
                <a:off x="5352829" y="4724400"/>
                <a:ext cx="440094"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18</a:t>
                </a:r>
              </a:p>
            </p:txBody>
          </p:sp>
          <p:sp>
            <p:nvSpPr>
              <p:cNvPr id="19" name="Rectangle 18">
                <a:extLst>
                  <a:ext uri="{FF2B5EF4-FFF2-40B4-BE49-F238E27FC236}">
                    <a16:creationId xmlns:a16="http://schemas.microsoft.com/office/drawing/2014/main" id="{54BF6405-7303-4BF9-9DE9-8E7B0528371B}"/>
                  </a:ext>
                </a:extLst>
              </p:cNvPr>
              <p:cNvSpPr/>
              <p:nvPr/>
            </p:nvSpPr>
            <p:spPr bwMode="auto">
              <a:xfrm>
                <a:off x="6495829" y="4724400"/>
                <a:ext cx="440094"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24</a:t>
                </a:r>
              </a:p>
            </p:txBody>
          </p:sp>
          <p:sp>
            <p:nvSpPr>
              <p:cNvPr id="20" name="Rectangle 19">
                <a:extLst>
                  <a:ext uri="{FF2B5EF4-FFF2-40B4-BE49-F238E27FC236}">
                    <a16:creationId xmlns:a16="http://schemas.microsoft.com/office/drawing/2014/main" id="{BB8F7240-5E81-47BC-80A8-CB6602C8385C}"/>
                  </a:ext>
                </a:extLst>
              </p:cNvPr>
              <p:cNvSpPr/>
              <p:nvPr/>
            </p:nvSpPr>
            <p:spPr bwMode="auto">
              <a:xfrm>
                <a:off x="7545523" y="4724400"/>
                <a:ext cx="568225"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30</a:t>
                </a:r>
              </a:p>
            </p:txBody>
          </p:sp>
          <p:sp>
            <p:nvSpPr>
              <p:cNvPr id="21" name="Rectangle 20">
                <a:extLst>
                  <a:ext uri="{FF2B5EF4-FFF2-40B4-BE49-F238E27FC236}">
                    <a16:creationId xmlns:a16="http://schemas.microsoft.com/office/drawing/2014/main" id="{F93C9E6E-8AE3-4F38-BD85-02D7A056A672}"/>
                  </a:ext>
                </a:extLst>
              </p:cNvPr>
              <p:cNvSpPr/>
              <p:nvPr/>
            </p:nvSpPr>
            <p:spPr bwMode="auto">
              <a:xfrm>
                <a:off x="8688523" y="4724400"/>
                <a:ext cx="440094"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36</a:t>
                </a:r>
              </a:p>
            </p:txBody>
          </p:sp>
          <p:sp>
            <p:nvSpPr>
              <p:cNvPr id="22" name="Rectangle 21">
                <a:extLst>
                  <a:ext uri="{FF2B5EF4-FFF2-40B4-BE49-F238E27FC236}">
                    <a16:creationId xmlns:a16="http://schemas.microsoft.com/office/drawing/2014/main" id="{DFFC0096-F7B7-4D38-8FDD-1BCA117D8096}"/>
                  </a:ext>
                </a:extLst>
              </p:cNvPr>
              <p:cNvSpPr/>
              <p:nvPr/>
            </p:nvSpPr>
            <p:spPr bwMode="auto">
              <a:xfrm>
                <a:off x="9767943" y="4724400"/>
                <a:ext cx="440094"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60960" tIns="30480" rIns="60960" bIns="30480" numCol="1" rtlCol="0" anchor="t" anchorCtr="0" compatLnSpc="1">
                <a:prstTxWarp prst="textNoShape">
                  <a:avLst/>
                </a:prstTxWarp>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0504F"/>
                    </a:solidFill>
                    <a:effectLst/>
                    <a:uLnTx/>
                    <a:uFillTx/>
                    <a:latin typeface="Corbel" panose="020B0503020204020204" pitchFamily="34" charset="0"/>
                    <a:ea typeface="+mn-ea"/>
                    <a:cs typeface="+mn-cs"/>
                  </a:rPr>
                  <a:t>42</a:t>
                </a:r>
              </a:p>
            </p:txBody>
          </p:sp>
        </p:grpSp>
      </p:grpSp>
      <p:sp>
        <p:nvSpPr>
          <p:cNvPr id="23" name="Rectangle 22">
            <a:extLst>
              <a:ext uri="{FF2B5EF4-FFF2-40B4-BE49-F238E27FC236}">
                <a16:creationId xmlns:a16="http://schemas.microsoft.com/office/drawing/2014/main" id="{DB39C863-9972-4B81-849C-6C408A17DBBA}"/>
              </a:ext>
            </a:extLst>
          </p:cNvPr>
          <p:cNvSpPr/>
          <p:nvPr/>
        </p:nvSpPr>
        <p:spPr>
          <a:xfrm>
            <a:off x="2242149" y="3345831"/>
            <a:ext cx="4064000" cy="1323439"/>
          </a:xfrm>
          <a:prstGeom prst="rect">
            <a:avLst/>
          </a:prstGeom>
        </p:spPr>
        <p:txBody>
          <a:bodyPr>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Acute eGFR change (3 weeks)</a:t>
            </a: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F7F7F"/>
                </a:solidFill>
                <a:effectLst/>
                <a:uLnTx/>
                <a:uFillTx/>
                <a:latin typeface="Corbel" panose="020B0503020204020204" pitchFamily="34" charset="0"/>
                <a:ea typeface="Calibri" panose="020F0502020204030204" pitchFamily="34" charset="0"/>
                <a:cs typeface="Calibri" panose="020F0502020204030204" pitchFamily="34" charset="0"/>
              </a:rPr>
              <a:t>Placebo: –0.55 ml/min/1.73 m</a:t>
            </a:r>
            <a:r>
              <a:rPr kumimoji="0" lang="en-US" sz="1600" b="1" i="0" u="none" strike="noStrike" kern="1200" cap="none" spc="0" normalizeH="0" baseline="30000" noProof="0">
                <a:ln>
                  <a:noFill/>
                </a:ln>
                <a:solidFill>
                  <a:srgbClr val="7F7F7F"/>
                </a:solidFill>
                <a:effectLst/>
                <a:uLnTx/>
                <a:uFillTx/>
                <a:latin typeface="Corbel" panose="020B0503020204020204" pitchFamily="34" charset="0"/>
                <a:ea typeface="Calibri" panose="020F0502020204030204" pitchFamily="34" charset="0"/>
                <a:cs typeface="Calibri" panose="020F0502020204030204" pitchFamily="34" charset="0"/>
              </a:rPr>
              <a:t>2</a:t>
            </a: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85900"/>
                </a:solidFill>
                <a:effectLst/>
                <a:uLnTx/>
                <a:uFillTx/>
                <a:latin typeface="Corbel" panose="020B0503020204020204" pitchFamily="34" charset="0"/>
                <a:ea typeface="Calibri" panose="020F0502020204030204" pitchFamily="34" charset="0"/>
                <a:cs typeface="Calibri" panose="020F0502020204030204" pitchFamily="34" charset="0"/>
              </a:rPr>
              <a:t>Canagliflozin: –3.72 ml/min/1.73 m</a:t>
            </a:r>
            <a:r>
              <a:rPr kumimoji="0" lang="en-US" sz="1600" b="1" i="0" u="none" strike="noStrike" kern="1200" cap="none" spc="0" normalizeH="0" baseline="30000" noProof="0">
                <a:ln>
                  <a:noFill/>
                </a:ln>
                <a:solidFill>
                  <a:srgbClr val="B85900"/>
                </a:solidFill>
                <a:effectLst/>
                <a:uLnTx/>
                <a:uFillTx/>
                <a:latin typeface="Corbel" panose="020B0503020204020204" pitchFamily="34" charset="0"/>
                <a:ea typeface="Calibri" panose="020F0502020204030204" pitchFamily="34" charset="0"/>
                <a:cs typeface="Calibri" panose="020F0502020204030204" pitchFamily="34" charset="0"/>
              </a:rPr>
              <a:t>2</a:t>
            </a: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Difference: –3.17 </a:t>
            </a: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(95% CI, –3.87, –2.47)</a:t>
            </a:r>
            <a:endPar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024F14C-E889-4394-AB2A-D57A95CAA906}"/>
              </a:ext>
            </a:extLst>
          </p:cNvPr>
          <p:cNvSpPr/>
          <p:nvPr/>
        </p:nvSpPr>
        <p:spPr>
          <a:xfrm>
            <a:off x="6406029" y="3951367"/>
            <a:ext cx="2288790" cy="830997"/>
          </a:xfrm>
          <a:prstGeom prst="rect">
            <a:avLst/>
          </a:prstGeom>
        </p:spPr>
        <p:txBody>
          <a:bodyPr wrap="squar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Chronic </a:t>
            </a:r>
            <a:r>
              <a:rPr kumimoji="0" lang="en-US" sz="1600" b="1" i="0" u="none" strike="noStrike" kern="1200" cap="none" spc="0" normalizeH="0" baseline="0" noProof="0" err="1">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eGFR</a:t>
            </a:r>
            <a:r>
              <a:rPr kumimoji="0" lang="en-US" sz="1600" b="1"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 slope</a:t>
            </a:r>
          </a:p>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Difference: 2.74</a:t>
            </a: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Times New Roman" panose="02020603050405020304" pitchFamily="18" charset="0"/>
              </a:rPr>
              <a:t>/year</a:t>
            </a: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 </a:t>
            </a:r>
            <a:b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Calibri" panose="020F0502020204030204" pitchFamily="34" charset="0"/>
              </a:rPr>
              <a:t>(95% CI, 2.37–3.11)</a:t>
            </a:r>
            <a:endParaRPr kumimoji="0" lang="en-US" sz="1600" b="0" i="0" u="none" strike="noStrike" kern="1200" cap="none" spc="0" normalizeH="0" baseline="0" noProof="0">
              <a:ln>
                <a:noFill/>
              </a:ln>
              <a:solidFill>
                <a:srgbClr val="50504F"/>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99A66032-B799-4D92-BFA5-CB466DBBD9F8}"/>
              </a:ext>
            </a:extLst>
          </p:cNvPr>
          <p:cNvSpPr/>
          <p:nvPr/>
        </p:nvSpPr>
        <p:spPr>
          <a:xfrm>
            <a:off x="7550424" y="3551763"/>
            <a:ext cx="1270412" cy="379656"/>
          </a:xfrm>
          <a:prstGeom prst="rect">
            <a:avLst/>
          </a:prstGeom>
        </p:spPr>
        <p:txBody>
          <a:bodyPr wrap="non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7F7F7F"/>
                </a:solidFill>
                <a:effectLst/>
                <a:uLnTx/>
                <a:uFillTx/>
                <a:latin typeface="Corbel" panose="020B0503020204020204" pitchFamily="34" charset="0"/>
                <a:ea typeface="Calibri" panose="020F0502020204030204" pitchFamily="34" charset="0"/>
                <a:cs typeface="Calibri" panose="020F0502020204030204" pitchFamily="34" charset="0"/>
              </a:rPr>
              <a:t>–4.59/year</a:t>
            </a:r>
            <a:endParaRPr kumimoji="0" lang="en-US" sz="1867" b="1" i="0" u="none" strike="noStrike" kern="1200" cap="none" spc="0" normalizeH="0" baseline="0" noProof="0">
              <a:ln>
                <a:noFill/>
              </a:ln>
              <a:solidFill>
                <a:srgbClr val="7F7F7F"/>
              </a:solidFill>
              <a:effectLst/>
              <a:uLnTx/>
              <a:uFillTx/>
              <a:latin typeface="Corbel" panose="020B0503020204020204" pitchFamily="34" charset="0"/>
              <a:ea typeface="+mn-ea"/>
              <a:cs typeface="+mn-cs"/>
            </a:endParaRPr>
          </a:p>
        </p:txBody>
      </p:sp>
      <p:sp>
        <p:nvSpPr>
          <p:cNvPr id="26" name="Rectangle 25">
            <a:extLst>
              <a:ext uri="{FF2B5EF4-FFF2-40B4-BE49-F238E27FC236}">
                <a16:creationId xmlns:a16="http://schemas.microsoft.com/office/drawing/2014/main" id="{14847E89-E742-43CA-9110-44F649D976DD}"/>
              </a:ext>
            </a:extLst>
          </p:cNvPr>
          <p:cNvSpPr/>
          <p:nvPr/>
        </p:nvSpPr>
        <p:spPr>
          <a:xfrm>
            <a:off x="7550424" y="2987114"/>
            <a:ext cx="1270412" cy="379656"/>
          </a:xfrm>
          <a:prstGeom prst="rect">
            <a:avLst/>
          </a:prstGeom>
        </p:spPr>
        <p:txBody>
          <a:bodyPr wrap="none">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B85900"/>
                </a:solidFill>
                <a:effectLst/>
                <a:uLnTx/>
                <a:uFillTx/>
                <a:latin typeface="Corbel" panose="020B0503020204020204" pitchFamily="34" charset="0"/>
                <a:ea typeface="Calibri" panose="020F0502020204030204" pitchFamily="34" charset="0"/>
                <a:cs typeface="Calibri" panose="020F0502020204030204" pitchFamily="34" charset="0"/>
              </a:rPr>
              <a:t>–1.85/year</a:t>
            </a:r>
          </a:p>
        </p:txBody>
      </p:sp>
      <p:sp>
        <p:nvSpPr>
          <p:cNvPr id="27" name="Rectangle 26">
            <a:extLst>
              <a:ext uri="{FF2B5EF4-FFF2-40B4-BE49-F238E27FC236}">
                <a16:creationId xmlns:a16="http://schemas.microsoft.com/office/drawing/2014/main" id="{9357902E-6FCB-4875-87C0-5D5EC8AE061F}"/>
              </a:ext>
            </a:extLst>
          </p:cNvPr>
          <p:cNvSpPr/>
          <p:nvPr/>
        </p:nvSpPr>
        <p:spPr>
          <a:xfrm>
            <a:off x="4036487" y="5407848"/>
            <a:ext cx="3118162" cy="379656"/>
          </a:xfrm>
          <a:prstGeom prst="rect">
            <a:avLst/>
          </a:prstGeom>
        </p:spPr>
        <p:txBody>
          <a:bodyPr wrap="none">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sz="2800" b="1" i="0" u="none" strike="noStrike" kern="1200" baseline="0">
                <a:solidFill>
                  <a:sysClr val="windowText" lastClr="000000"/>
                </a:solidFill>
                <a:latin typeface="+mn-lt"/>
                <a:ea typeface="Verdana" panose="020B0604030504040204" pitchFamily="34" charset="0"/>
                <a:cs typeface="+mn-cs"/>
              </a:defRPr>
            </a:pPr>
            <a:r>
              <a:rPr kumimoji="0" lang="en-US" sz="1867" b="1" i="0" u="none" strike="noStrike" kern="1200" cap="none" spc="0" normalizeH="0" baseline="0" noProof="0">
                <a:ln>
                  <a:noFill/>
                </a:ln>
                <a:solidFill>
                  <a:srgbClr val="50504F"/>
                </a:solidFill>
                <a:effectLst/>
                <a:uLnTx/>
                <a:uFillTx/>
                <a:latin typeface="Corbel" panose="020B0503020204020204" pitchFamily="34" charset="0"/>
                <a:ea typeface="Verdana" panose="020B0604030504040204" pitchFamily="34" charset="0"/>
                <a:cs typeface="+mn-cs"/>
              </a:rPr>
              <a:t>Months since randomization</a:t>
            </a:r>
          </a:p>
        </p:txBody>
      </p:sp>
      <p:pic>
        <p:nvPicPr>
          <p:cNvPr id="28" name="Picture 4">
            <a:extLst>
              <a:ext uri="{FF2B5EF4-FFF2-40B4-BE49-F238E27FC236}">
                <a16:creationId xmlns:a16="http://schemas.microsoft.com/office/drawing/2014/main" id="{32DCB721-BBA5-4CE3-A0F9-03BD4078745E}"/>
              </a:ext>
            </a:extLst>
          </p:cNvPr>
          <p:cNvPicPr>
            <a:picLocks noChangeAspect="1"/>
          </p:cNvPicPr>
          <p:nvPr/>
        </p:nvPicPr>
        <p:blipFill>
          <a:blip r:embed="rId4"/>
          <a:stretch>
            <a:fillRect/>
          </a:stretch>
        </p:blipFill>
        <p:spPr>
          <a:xfrm>
            <a:off x="6002427" y="2345762"/>
            <a:ext cx="3731075" cy="512109"/>
          </a:xfrm>
          <a:prstGeom prst="rect">
            <a:avLst/>
          </a:prstGeom>
          <a:ln>
            <a:noFill/>
          </a:ln>
        </p:spPr>
      </p:pic>
      <p:sp>
        <p:nvSpPr>
          <p:cNvPr id="4" name="TextBox 3">
            <a:extLst>
              <a:ext uri="{FF2B5EF4-FFF2-40B4-BE49-F238E27FC236}">
                <a16:creationId xmlns:a16="http://schemas.microsoft.com/office/drawing/2014/main" id="{E9D32160-7BB3-4F93-93EC-D41DD8C65203}"/>
              </a:ext>
            </a:extLst>
          </p:cNvPr>
          <p:cNvSpPr txBox="1"/>
          <p:nvPr/>
        </p:nvSpPr>
        <p:spPr>
          <a:xfrm>
            <a:off x="10065111" y="2345762"/>
            <a:ext cx="1924297" cy="255454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orbel" panose="020B0503020204020204"/>
                <a:ea typeface="+mn-ea"/>
                <a:cs typeface="+mn-cs"/>
              </a:rPr>
              <a:t>If starting at an eGFR of 56</a:t>
            </a:r>
            <a:r>
              <a:rPr kumimoji="0" lang="fr-CA" sz="1600" b="0" i="0" u="none" strike="noStrike" kern="1200" cap="none" spc="0" normalizeH="0" baseline="0" noProof="0">
                <a:ln>
                  <a:noFill/>
                </a:ln>
                <a:solidFill>
                  <a:srgbClr val="FFFFFF"/>
                </a:solidFill>
                <a:effectLst/>
                <a:uLnTx/>
                <a:uFillTx/>
                <a:latin typeface="Corbel" panose="020B0503020204020204"/>
                <a:ea typeface="+mn-ea"/>
                <a:cs typeface="+mn-cs"/>
              </a:rPr>
              <a:t> </a:t>
            </a:r>
            <a:r>
              <a:rPr kumimoji="0" lang="fr-CA" sz="1600" b="0" i="0" u="none" strike="noStrike" kern="1200" cap="none" spc="0" normalizeH="0" baseline="0" noProof="0" err="1">
                <a:ln>
                  <a:noFill/>
                </a:ln>
                <a:solidFill>
                  <a:srgbClr val="FFFFFF"/>
                </a:solidFill>
                <a:effectLst/>
                <a:uLnTx/>
                <a:uFillTx/>
                <a:latin typeface="Corbel" panose="020B0503020204020204"/>
                <a:ea typeface="+mn-ea"/>
                <a:cs typeface="+mn-cs"/>
              </a:rPr>
              <a:t>mL</a:t>
            </a:r>
            <a:r>
              <a:rPr kumimoji="0" lang="fr-CA" sz="1600" b="0" i="0" u="none" strike="noStrike" kern="1200" cap="none" spc="0" normalizeH="0" baseline="0" noProof="0">
                <a:ln>
                  <a:noFill/>
                </a:ln>
                <a:solidFill>
                  <a:srgbClr val="FFFFFF"/>
                </a:solidFill>
                <a:effectLst/>
                <a:uLnTx/>
                <a:uFillTx/>
                <a:latin typeface="Corbel" panose="020B0503020204020204"/>
                <a:ea typeface="+mn-ea"/>
                <a:cs typeface="+mn-cs"/>
              </a:rPr>
              <a:t>/min/1.73 m</a:t>
            </a:r>
            <a:r>
              <a:rPr kumimoji="0" lang="fr-CA" sz="1600" b="0" i="0" u="none" strike="noStrike" kern="1200" cap="none" spc="0" normalizeH="0" baseline="30000" noProof="0">
                <a:ln>
                  <a:noFill/>
                </a:ln>
                <a:solidFill>
                  <a:srgbClr val="FFFFFF"/>
                </a:solidFill>
                <a:effectLst/>
                <a:uLnTx/>
                <a:uFillTx/>
                <a:latin typeface="Corbel" panose="020B0503020204020204"/>
                <a:ea typeface="+mn-ea"/>
                <a:cs typeface="+mn-cs"/>
              </a:rPr>
              <a:t>2</a:t>
            </a:r>
            <a:r>
              <a:rPr kumimoji="0" lang="en-US" sz="1600" b="0" i="0" u="none" strike="noStrike" kern="1200" cap="none" spc="0" normalizeH="0" baseline="0" noProof="0">
                <a:ln>
                  <a:noFill/>
                </a:ln>
                <a:solidFill>
                  <a:srgbClr val="FFFFFF"/>
                </a:solidFill>
                <a:effectLst/>
                <a:uLnTx/>
                <a:uFillTx/>
                <a:latin typeface="Corbel" panose="020B0503020204020204"/>
                <a:ea typeface="+mn-ea"/>
                <a:cs typeface="+mn-cs"/>
              </a:rPr>
              <a:t>, modelling suggests that in a 63-year-old patient, dialysis could be delayed by 13 years with initiation of an SGLT2i</a:t>
            </a:r>
          </a:p>
        </p:txBody>
      </p:sp>
    </p:spTree>
    <p:extLst>
      <p:ext uri="{BB962C8B-B14F-4D97-AF65-F5344CB8AC3E}">
        <p14:creationId xmlns:p14="http://schemas.microsoft.com/office/powerpoint/2010/main" val="87357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3682-B6CD-1C27-E845-B907F46E1488}"/>
            </a:ext>
          </a:extLst>
        </p:cNvPr>
        <p:cNvGrpSpPr/>
        <p:nvPr/>
      </p:nvGrpSpPr>
      <p:grpSpPr>
        <a:xfrm>
          <a:off x="0" y="0"/>
          <a:ext cx="0" cy="0"/>
          <a:chOff x="0" y="0"/>
          <a:chExt cx="0" cy="0"/>
        </a:xfrm>
      </p:grpSpPr>
      <p:sp>
        <p:nvSpPr>
          <p:cNvPr id="58" name="Rectangle 57">
            <a:extLst>
              <a:ext uri="{FF2B5EF4-FFF2-40B4-BE49-F238E27FC236}">
                <a16:creationId xmlns:a16="http://schemas.microsoft.com/office/drawing/2014/main" id="{E9516241-7005-5178-DBA0-40E22DDF953F}"/>
              </a:ext>
            </a:extLst>
          </p:cNvPr>
          <p:cNvSpPr/>
          <p:nvPr/>
        </p:nvSpPr>
        <p:spPr>
          <a:xfrm>
            <a:off x="1859402" y="1930567"/>
            <a:ext cx="9358433" cy="432627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re 1">
            <a:extLst>
              <a:ext uri="{FF2B5EF4-FFF2-40B4-BE49-F238E27FC236}">
                <a16:creationId xmlns:a16="http://schemas.microsoft.com/office/drawing/2014/main" id="{0CECAB74-F664-374E-C876-1CD472C17A4D}"/>
              </a:ext>
            </a:extLst>
          </p:cNvPr>
          <p:cNvSpPr>
            <a:spLocks noGrp="1"/>
          </p:cNvSpPr>
          <p:nvPr>
            <p:ph type="title"/>
          </p:nvPr>
        </p:nvSpPr>
        <p:spPr>
          <a:xfrm>
            <a:off x="778936" y="132900"/>
            <a:ext cx="10679233" cy="970189"/>
          </a:xfrm>
        </p:spPr>
        <p:txBody>
          <a:bodyPr/>
          <a:lstStyle/>
          <a:p>
            <a:r>
              <a:rPr lang="en-US" dirty="0"/>
              <a:t>“Time is kidney”: Starting SGLT2i therapy early can change the trajectory of kidney disease progression</a:t>
            </a:r>
            <a:endParaRPr lang="fr-CA" dirty="0"/>
          </a:p>
        </p:txBody>
      </p:sp>
      <p:sp>
        <p:nvSpPr>
          <p:cNvPr id="17" name="Espace réservé du texte 16">
            <a:extLst>
              <a:ext uri="{FF2B5EF4-FFF2-40B4-BE49-F238E27FC236}">
                <a16:creationId xmlns:a16="http://schemas.microsoft.com/office/drawing/2014/main" id="{C7F9BA23-4029-47D1-6B37-148E76B57393}"/>
              </a:ext>
            </a:extLst>
          </p:cNvPr>
          <p:cNvSpPr>
            <a:spLocks noGrp="1"/>
          </p:cNvSpPr>
          <p:nvPr>
            <p:ph type="body" sz="quarter" idx="13"/>
          </p:nvPr>
        </p:nvSpPr>
        <p:spPr>
          <a:xfrm>
            <a:off x="778934" y="6356351"/>
            <a:ext cx="10574867" cy="365125"/>
          </a:xfrm>
        </p:spPr>
        <p:txBody>
          <a:bodyPr/>
          <a:lstStyle/>
          <a:p>
            <a:r>
              <a:rPr lang="en-GB" dirty="0"/>
              <a:t>*Hypothetical lines have been traced starting from extremes of the baseline eGFR inclusion criteria values (20 and 85 ml/min/1.73 m</a:t>
            </a:r>
            <a:r>
              <a:rPr lang="en-GB" baseline="30000" dirty="0"/>
              <a:t>2</a:t>
            </a:r>
            <a:r>
              <a:rPr lang="en-GB" dirty="0"/>
              <a:t>) to eGFR 10 ml/min/1.73 m</a:t>
            </a:r>
            <a:r>
              <a:rPr lang="en-GB" baseline="30000" dirty="0"/>
              <a:t>2</a:t>
            </a:r>
            <a:r>
              <a:rPr lang="en-GB" dirty="0"/>
              <a:t>, corresponding to chronic eGFR slopes of participants on placebo and on empagliflozin within each baseline eGFR subgroup</a:t>
            </a:r>
          </a:p>
          <a:p>
            <a:r>
              <a:rPr lang="en-GB" dirty="0"/>
              <a:t>eGFR, estimated glomerular filtration rate; SGLT2i, sodium-glucose co-transporter 2 inhibitor.</a:t>
            </a:r>
          </a:p>
          <a:p>
            <a:r>
              <a:rPr lang="en-GB" dirty="0"/>
              <a:t>Fernández-Fernandez B et al. </a:t>
            </a:r>
            <a:r>
              <a:rPr lang="en-GB" i="1" dirty="0"/>
              <a:t>Clin Kidney J</a:t>
            </a:r>
            <a:r>
              <a:rPr lang="en-GB" dirty="0"/>
              <a:t> 2023;16(8):1187.</a:t>
            </a:r>
          </a:p>
        </p:txBody>
      </p:sp>
      <p:graphicFrame>
        <p:nvGraphicFramePr>
          <p:cNvPr id="52" name="Chart 51">
            <a:extLst>
              <a:ext uri="{FF2B5EF4-FFF2-40B4-BE49-F238E27FC236}">
                <a16:creationId xmlns:a16="http://schemas.microsoft.com/office/drawing/2014/main" id="{A304AE5F-AD85-3192-747A-8C907CBCC0F0}"/>
              </a:ext>
            </a:extLst>
          </p:cNvPr>
          <p:cNvGraphicFramePr>
            <a:graphicFrameLocks/>
          </p:cNvGraphicFramePr>
          <p:nvPr/>
        </p:nvGraphicFramePr>
        <p:xfrm>
          <a:off x="2596519" y="1856674"/>
          <a:ext cx="8188681" cy="407785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D6B9F32F-A155-A3FD-3DE9-96E023E80F62}"/>
              </a:ext>
            </a:extLst>
          </p:cNvPr>
          <p:cNvSpPr txBox="1"/>
          <p:nvPr/>
        </p:nvSpPr>
        <p:spPr>
          <a:xfrm>
            <a:off x="3180555" y="4934971"/>
            <a:ext cx="574558" cy="313932"/>
          </a:xfrm>
          <a:prstGeom prst="rect">
            <a:avLst/>
          </a:prstGeom>
          <a:noFill/>
        </p:spPr>
        <p:txBody>
          <a:bodyPr wrap="square" rtlCol="0">
            <a:spAutoFit/>
          </a:bodyPr>
          <a:lstStyle/>
          <a:p>
            <a:r>
              <a:rPr lang="en-GB" sz="1440" b="1" dirty="0">
                <a:solidFill>
                  <a:schemeClr val="bg1">
                    <a:lumMod val="50000"/>
                  </a:schemeClr>
                </a:solidFill>
              </a:rPr>
              <a:t>3.5</a:t>
            </a:r>
          </a:p>
        </p:txBody>
      </p:sp>
      <p:sp>
        <p:nvSpPr>
          <p:cNvPr id="29" name="TextBox 28">
            <a:extLst>
              <a:ext uri="{FF2B5EF4-FFF2-40B4-BE49-F238E27FC236}">
                <a16:creationId xmlns:a16="http://schemas.microsoft.com/office/drawing/2014/main" id="{6CDF21D0-61C4-6AA0-5799-4C5D3DDBB680}"/>
              </a:ext>
            </a:extLst>
          </p:cNvPr>
          <p:cNvSpPr txBox="1"/>
          <p:nvPr/>
        </p:nvSpPr>
        <p:spPr>
          <a:xfrm>
            <a:off x="2587004" y="2039642"/>
            <a:ext cx="651727" cy="313932"/>
          </a:xfrm>
          <a:prstGeom prst="rect">
            <a:avLst/>
          </a:prstGeom>
          <a:noFill/>
        </p:spPr>
        <p:txBody>
          <a:bodyPr wrap="square" rtlCol="0">
            <a:spAutoFit/>
          </a:bodyPr>
          <a:lstStyle/>
          <a:p>
            <a:r>
              <a:rPr lang="en-GB" sz="1400" dirty="0"/>
              <a:t>85</a:t>
            </a:r>
            <a:endParaRPr lang="en-GB" dirty="0"/>
          </a:p>
        </p:txBody>
      </p:sp>
      <p:sp>
        <p:nvSpPr>
          <p:cNvPr id="43" name="TextBox 42">
            <a:extLst>
              <a:ext uri="{FF2B5EF4-FFF2-40B4-BE49-F238E27FC236}">
                <a16:creationId xmlns:a16="http://schemas.microsoft.com/office/drawing/2014/main" id="{7AAD43BD-9050-F342-478A-154D35097B50}"/>
              </a:ext>
            </a:extLst>
          </p:cNvPr>
          <p:cNvSpPr txBox="1"/>
          <p:nvPr/>
        </p:nvSpPr>
        <p:spPr>
          <a:xfrm>
            <a:off x="3942601" y="4934971"/>
            <a:ext cx="1036915" cy="313932"/>
          </a:xfrm>
          <a:prstGeom prst="rect">
            <a:avLst/>
          </a:prstGeom>
          <a:noFill/>
        </p:spPr>
        <p:txBody>
          <a:bodyPr wrap="square" rtlCol="0">
            <a:spAutoFit/>
          </a:bodyPr>
          <a:lstStyle/>
          <a:p>
            <a:r>
              <a:rPr lang="en-GB" sz="1440" b="1" dirty="0">
                <a:solidFill>
                  <a:schemeClr val="accent1"/>
                </a:solidFill>
              </a:rPr>
              <a:t>5.4</a:t>
            </a:r>
          </a:p>
        </p:txBody>
      </p:sp>
      <p:sp>
        <p:nvSpPr>
          <p:cNvPr id="49" name="TextBox 48">
            <a:extLst>
              <a:ext uri="{FF2B5EF4-FFF2-40B4-BE49-F238E27FC236}">
                <a16:creationId xmlns:a16="http://schemas.microsoft.com/office/drawing/2014/main" id="{DFD106AB-4FDC-B14C-3EBA-A92B901F5DAD}"/>
              </a:ext>
            </a:extLst>
          </p:cNvPr>
          <p:cNvSpPr txBox="1"/>
          <p:nvPr/>
        </p:nvSpPr>
        <p:spPr>
          <a:xfrm>
            <a:off x="4095321" y="5790261"/>
            <a:ext cx="5191075" cy="307777"/>
          </a:xfrm>
          <a:prstGeom prst="rect">
            <a:avLst/>
          </a:prstGeom>
          <a:noFill/>
        </p:spPr>
        <p:txBody>
          <a:bodyPr wrap="square">
            <a:spAutoFit/>
          </a:bodyPr>
          <a:lstStyle/>
          <a:p>
            <a:pPr algn="ctr" rtl="0">
              <a:defRPr sz="1400" b="1" i="0" u="none" strike="noStrike" kern="1200" baseline="0">
                <a:solidFill>
                  <a:srgbClr val="515151"/>
                </a:solidFill>
                <a:latin typeface="+mn-lt"/>
                <a:ea typeface="+mn-ea"/>
                <a:cs typeface="+mn-cs"/>
              </a:defRPr>
            </a:pPr>
            <a:r>
              <a:rPr lang="en-GB" sz="1400" b="1" dirty="0">
                <a:solidFill>
                  <a:srgbClr val="000000"/>
                </a:solidFill>
              </a:rPr>
              <a:t>Time to kidney replacement therapy (years)</a:t>
            </a:r>
          </a:p>
        </p:txBody>
      </p:sp>
      <p:sp>
        <p:nvSpPr>
          <p:cNvPr id="50" name="TextBox 49">
            <a:extLst>
              <a:ext uri="{FF2B5EF4-FFF2-40B4-BE49-F238E27FC236}">
                <a16:creationId xmlns:a16="http://schemas.microsoft.com/office/drawing/2014/main" id="{DC7C8EF3-F837-B9AC-FA57-89342B3352B1}"/>
              </a:ext>
            </a:extLst>
          </p:cNvPr>
          <p:cNvSpPr txBox="1"/>
          <p:nvPr/>
        </p:nvSpPr>
        <p:spPr>
          <a:xfrm rot="16200000">
            <a:off x="937636" y="3595524"/>
            <a:ext cx="3018419" cy="307777"/>
          </a:xfrm>
          <a:prstGeom prst="rect">
            <a:avLst/>
          </a:prstGeom>
          <a:noFill/>
        </p:spPr>
        <p:txBody>
          <a:bodyPr wrap="square">
            <a:spAutoFit/>
          </a:bodyPr>
          <a:lstStyle/>
          <a:p>
            <a:pPr algn="ctr" rtl="0">
              <a:defRPr sz="1400" b="1" i="0" u="none" strike="noStrike" kern="1200" baseline="0">
                <a:solidFill>
                  <a:srgbClr val="515151"/>
                </a:solidFill>
                <a:latin typeface="+mn-lt"/>
                <a:ea typeface="+mn-ea"/>
                <a:cs typeface="+mn-cs"/>
              </a:defRPr>
            </a:pPr>
            <a:r>
              <a:rPr lang="en-GB" sz="1400" b="1" dirty="0">
                <a:solidFill>
                  <a:srgbClr val="000000"/>
                </a:solidFill>
              </a:rPr>
              <a:t>eGFR (ml/min/1.73 m</a:t>
            </a:r>
            <a:r>
              <a:rPr lang="en-GB" sz="1400" b="1" baseline="30000" dirty="0">
                <a:solidFill>
                  <a:srgbClr val="000000"/>
                </a:solidFill>
              </a:rPr>
              <a:t>2</a:t>
            </a:r>
            <a:r>
              <a:rPr lang="en-GB" sz="1400" b="1" dirty="0">
                <a:solidFill>
                  <a:srgbClr val="000000"/>
                </a:solidFill>
              </a:rPr>
              <a:t>)</a:t>
            </a:r>
          </a:p>
        </p:txBody>
      </p:sp>
      <p:cxnSp>
        <p:nvCxnSpPr>
          <p:cNvPr id="3" name="Straight Arrow Connector 2">
            <a:extLst>
              <a:ext uri="{FF2B5EF4-FFF2-40B4-BE49-F238E27FC236}">
                <a16:creationId xmlns:a16="http://schemas.microsoft.com/office/drawing/2014/main" id="{929D0126-BDD6-96BE-2A48-8B9413919131}"/>
              </a:ext>
            </a:extLst>
          </p:cNvPr>
          <p:cNvCxnSpPr/>
          <p:nvPr/>
        </p:nvCxnSpPr>
        <p:spPr>
          <a:xfrm>
            <a:off x="3640266" y="5124671"/>
            <a:ext cx="281354" cy="0"/>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CD6FDE54-3FBF-9DAD-8B48-74835D3C76B3}"/>
              </a:ext>
            </a:extLst>
          </p:cNvPr>
          <p:cNvSpPr txBox="1"/>
          <p:nvPr/>
        </p:nvSpPr>
        <p:spPr>
          <a:xfrm>
            <a:off x="3630158" y="5113275"/>
            <a:ext cx="1982291"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40" b="1" dirty="0">
                <a:solidFill>
                  <a:schemeClr val="accent1">
                    <a:lumMod val="50000"/>
                  </a:schemeClr>
                </a:solidFill>
              </a:rPr>
              <a:t>Difference: 1.9 years</a:t>
            </a:r>
          </a:p>
        </p:txBody>
      </p:sp>
      <p:cxnSp>
        <p:nvCxnSpPr>
          <p:cNvPr id="8" name="Straight Connector 7">
            <a:extLst>
              <a:ext uri="{FF2B5EF4-FFF2-40B4-BE49-F238E27FC236}">
                <a16:creationId xmlns:a16="http://schemas.microsoft.com/office/drawing/2014/main" id="{7286E646-3C94-A300-1543-32ABC1136434}"/>
              </a:ext>
            </a:extLst>
          </p:cNvPr>
          <p:cNvCxnSpPr/>
          <p:nvPr/>
        </p:nvCxnSpPr>
        <p:spPr>
          <a:xfrm>
            <a:off x="3119759" y="4672318"/>
            <a:ext cx="813762" cy="386153"/>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C050D6-8B4C-7A8F-E067-3CAE615E792A}"/>
              </a:ext>
            </a:extLst>
          </p:cNvPr>
          <p:cNvCxnSpPr/>
          <p:nvPr/>
        </p:nvCxnSpPr>
        <p:spPr>
          <a:xfrm>
            <a:off x="3119759" y="4676606"/>
            <a:ext cx="492376" cy="381864"/>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0997AA4-2889-BDE1-2C99-9CB129DECD51}"/>
              </a:ext>
            </a:extLst>
          </p:cNvPr>
          <p:cNvSpPr txBox="1"/>
          <p:nvPr/>
        </p:nvSpPr>
        <p:spPr>
          <a:xfrm>
            <a:off x="5614959" y="4865774"/>
            <a:ext cx="574558" cy="313932"/>
          </a:xfrm>
          <a:prstGeom prst="rect">
            <a:avLst/>
          </a:prstGeom>
          <a:noFill/>
        </p:spPr>
        <p:txBody>
          <a:bodyPr wrap="square" rtlCol="0">
            <a:spAutoFit/>
          </a:bodyPr>
          <a:lstStyle/>
          <a:p>
            <a:r>
              <a:rPr lang="en-GB" sz="1440" b="1" dirty="0">
                <a:solidFill>
                  <a:schemeClr val="bg1">
                    <a:lumMod val="50000"/>
                  </a:schemeClr>
                </a:solidFill>
              </a:rPr>
              <a:t>20.8</a:t>
            </a:r>
          </a:p>
        </p:txBody>
      </p:sp>
      <p:sp>
        <p:nvSpPr>
          <p:cNvPr id="12" name="TextBox 11">
            <a:extLst>
              <a:ext uri="{FF2B5EF4-FFF2-40B4-BE49-F238E27FC236}">
                <a16:creationId xmlns:a16="http://schemas.microsoft.com/office/drawing/2014/main" id="{9987F7A4-5483-642C-9125-B7CD1FBB97CE}"/>
              </a:ext>
            </a:extLst>
          </p:cNvPr>
          <p:cNvSpPr txBox="1"/>
          <p:nvPr/>
        </p:nvSpPr>
        <p:spPr>
          <a:xfrm>
            <a:off x="10109386" y="4877613"/>
            <a:ext cx="1036915" cy="313932"/>
          </a:xfrm>
          <a:prstGeom prst="rect">
            <a:avLst/>
          </a:prstGeom>
          <a:noFill/>
        </p:spPr>
        <p:txBody>
          <a:bodyPr wrap="square" rtlCol="0">
            <a:spAutoFit/>
          </a:bodyPr>
          <a:lstStyle/>
          <a:p>
            <a:r>
              <a:rPr lang="en-GB" sz="1440" b="1" dirty="0">
                <a:solidFill>
                  <a:schemeClr val="accent1"/>
                </a:solidFill>
              </a:rPr>
              <a:t>47.5</a:t>
            </a:r>
          </a:p>
        </p:txBody>
      </p:sp>
      <p:cxnSp>
        <p:nvCxnSpPr>
          <p:cNvPr id="13" name="Straight Arrow Connector 12">
            <a:extLst>
              <a:ext uri="{FF2B5EF4-FFF2-40B4-BE49-F238E27FC236}">
                <a16:creationId xmlns:a16="http://schemas.microsoft.com/office/drawing/2014/main" id="{67141579-34D9-9DF5-5D6A-9BEC541BAA33}"/>
              </a:ext>
            </a:extLst>
          </p:cNvPr>
          <p:cNvCxnSpPr>
            <a:cxnSpLocks/>
          </p:cNvCxnSpPr>
          <p:nvPr/>
        </p:nvCxnSpPr>
        <p:spPr>
          <a:xfrm>
            <a:off x="6250920" y="5124671"/>
            <a:ext cx="3834664" cy="7889"/>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B2520956-1EA7-4C21-9D13-B90AA53AE6F1}"/>
              </a:ext>
            </a:extLst>
          </p:cNvPr>
          <p:cNvSpPr txBox="1"/>
          <p:nvPr/>
        </p:nvSpPr>
        <p:spPr>
          <a:xfrm>
            <a:off x="7323092" y="5124671"/>
            <a:ext cx="2281828"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40" b="1" dirty="0">
                <a:solidFill>
                  <a:schemeClr val="accent1">
                    <a:lumMod val="50000"/>
                  </a:schemeClr>
                </a:solidFill>
              </a:rPr>
              <a:t>Difference: 26.6 years</a:t>
            </a:r>
          </a:p>
        </p:txBody>
      </p:sp>
      <p:cxnSp>
        <p:nvCxnSpPr>
          <p:cNvPr id="15" name="Straight Connector 14">
            <a:extLst>
              <a:ext uri="{FF2B5EF4-FFF2-40B4-BE49-F238E27FC236}">
                <a16:creationId xmlns:a16="http://schemas.microsoft.com/office/drawing/2014/main" id="{AF28131D-C6BC-594D-28B0-E1E165F49B3C}"/>
              </a:ext>
            </a:extLst>
          </p:cNvPr>
          <p:cNvCxnSpPr>
            <a:cxnSpLocks/>
          </p:cNvCxnSpPr>
          <p:nvPr/>
        </p:nvCxnSpPr>
        <p:spPr>
          <a:xfrm>
            <a:off x="3108997" y="2237410"/>
            <a:ext cx="7019839" cy="2821596"/>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26F3C9-4394-8436-9EA7-D93A50C2B04F}"/>
              </a:ext>
            </a:extLst>
          </p:cNvPr>
          <p:cNvCxnSpPr>
            <a:cxnSpLocks/>
          </p:cNvCxnSpPr>
          <p:nvPr/>
        </p:nvCxnSpPr>
        <p:spPr>
          <a:xfrm>
            <a:off x="3111834" y="2231040"/>
            <a:ext cx="3080192" cy="2827966"/>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91781AE-8369-F4DC-9B38-17ACE36261E3}"/>
              </a:ext>
            </a:extLst>
          </p:cNvPr>
          <p:cNvSpPr txBox="1"/>
          <p:nvPr/>
        </p:nvSpPr>
        <p:spPr>
          <a:xfrm>
            <a:off x="7684771" y="2437353"/>
            <a:ext cx="3100429" cy="461665"/>
          </a:xfrm>
          <a:prstGeom prst="rect">
            <a:avLst/>
          </a:prstGeom>
          <a:noFill/>
        </p:spPr>
        <p:txBody>
          <a:bodyPr wrap="square" rtlCol="0">
            <a:spAutoFit/>
          </a:bodyPr>
          <a:lstStyle/>
          <a:p>
            <a:r>
              <a:rPr lang="en-US" sz="1200" dirty="0"/>
              <a:t>Placebo</a:t>
            </a:r>
          </a:p>
          <a:p>
            <a:r>
              <a:rPr lang="en-US" sz="1200" dirty="0"/>
              <a:t>Empagliflozin</a:t>
            </a:r>
          </a:p>
        </p:txBody>
      </p:sp>
      <p:sp>
        <p:nvSpPr>
          <p:cNvPr id="22" name="Rectangle 21">
            <a:extLst>
              <a:ext uri="{FF2B5EF4-FFF2-40B4-BE49-F238E27FC236}">
                <a16:creationId xmlns:a16="http://schemas.microsoft.com/office/drawing/2014/main" id="{83CD18CD-8565-4B82-79D1-B84218532F97}"/>
              </a:ext>
            </a:extLst>
          </p:cNvPr>
          <p:cNvSpPr>
            <a:spLocks/>
          </p:cNvSpPr>
          <p:nvPr/>
        </p:nvSpPr>
        <p:spPr>
          <a:xfrm>
            <a:off x="7536799" y="2501037"/>
            <a:ext cx="154800" cy="1548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6" name="Rectangle 25">
            <a:extLst>
              <a:ext uri="{FF2B5EF4-FFF2-40B4-BE49-F238E27FC236}">
                <a16:creationId xmlns:a16="http://schemas.microsoft.com/office/drawing/2014/main" id="{7E275536-4A30-82DB-11CC-BC5117154E4A}"/>
              </a:ext>
            </a:extLst>
          </p:cNvPr>
          <p:cNvSpPr/>
          <p:nvPr/>
        </p:nvSpPr>
        <p:spPr>
          <a:xfrm>
            <a:off x="7536799" y="2687712"/>
            <a:ext cx="154800" cy="15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ZoneTexte 18">
            <a:extLst>
              <a:ext uri="{FF2B5EF4-FFF2-40B4-BE49-F238E27FC236}">
                <a16:creationId xmlns:a16="http://schemas.microsoft.com/office/drawing/2014/main" id="{CD2EEBDC-E85B-3F83-F703-A08BAD791D61}"/>
              </a:ext>
            </a:extLst>
          </p:cNvPr>
          <p:cNvSpPr txBox="1"/>
          <p:nvPr/>
        </p:nvSpPr>
        <p:spPr>
          <a:xfrm>
            <a:off x="799132" y="1328400"/>
            <a:ext cx="10679111" cy="584775"/>
          </a:xfrm>
          <a:prstGeom prst="rect">
            <a:avLst/>
          </a:prstGeom>
          <a:noFill/>
        </p:spPr>
        <p:txBody>
          <a:bodyPr wrap="square">
            <a:spAutoFit/>
          </a:bodyPr>
          <a:lstStyle/>
          <a:p>
            <a:r>
              <a:rPr lang="en-GB" sz="1600" dirty="0">
                <a:solidFill>
                  <a:schemeClr val="accent1">
                    <a:lumMod val="50000"/>
                  </a:schemeClr>
                </a:solidFill>
              </a:rPr>
              <a:t>Hypothetical potential </a:t>
            </a:r>
            <a:r>
              <a:rPr lang="en-GB" sz="1600" b="1" dirty="0">
                <a:solidFill>
                  <a:schemeClr val="accent1"/>
                </a:solidFill>
              </a:rPr>
              <a:t>impact on time to kidney replacement ther</a:t>
            </a:r>
            <a:r>
              <a:rPr lang="en-GB" sz="1600" dirty="0">
                <a:solidFill>
                  <a:schemeClr val="accent1">
                    <a:lumMod val="50000"/>
                  </a:schemeClr>
                </a:solidFill>
              </a:rPr>
              <a:t>apy of the different eGFR slopes for patients on placebo vs. empagliflozin based on data from EMPA-KIDNEY*</a:t>
            </a:r>
          </a:p>
        </p:txBody>
      </p:sp>
      <p:sp>
        <p:nvSpPr>
          <p:cNvPr id="24" name="Espace réservé du numéro de diapositive 23">
            <a:extLst>
              <a:ext uri="{FF2B5EF4-FFF2-40B4-BE49-F238E27FC236}">
                <a16:creationId xmlns:a16="http://schemas.microsoft.com/office/drawing/2014/main" id="{B1F7A6ED-AD89-0D98-4AEF-0F699646E577}"/>
              </a:ext>
            </a:extLst>
          </p:cNvPr>
          <p:cNvSpPr>
            <a:spLocks noGrp="1"/>
          </p:cNvSpPr>
          <p:nvPr>
            <p:ph type="sldNum" sz="quarter" idx="12"/>
          </p:nvPr>
        </p:nvSpPr>
        <p:spPr/>
        <p:txBody>
          <a:bodyPr/>
          <a:lstStyle/>
          <a:p>
            <a:fld id="{2CA814A5-5B67-49A0-A5BA-40050328EF92}" type="slidenum">
              <a:rPr lang="en-CA" noProof="0" smtClean="0"/>
              <a:t>16</a:t>
            </a:fld>
            <a:endParaRPr lang="en-CA" noProof="0"/>
          </a:p>
        </p:txBody>
      </p:sp>
    </p:spTree>
    <p:extLst>
      <p:ext uri="{BB962C8B-B14F-4D97-AF65-F5344CB8AC3E}">
        <p14:creationId xmlns:p14="http://schemas.microsoft.com/office/powerpoint/2010/main" val="23617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6" presetClass="entr" presetSubtype="37"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2000"/>
                                        <p:tgtEl>
                                          <p:spTgt spid="15"/>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6" presetClass="entr" presetSubtype="37"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1000"/>
                                        <p:tgtEl>
                                          <p:spTgt spid="13"/>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p:bldP spid="5"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5A9E4-6056-0BA7-E242-35C413EA1F49}"/>
              </a:ext>
            </a:extLst>
          </p:cNvPr>
          <p:cNvSpPr>
            <a:spLocks noGrp="1"/>
          </p:cNvSpPr>
          <p:nvPr>
            <p:ph type="title"/>
          </p:nvPr>
        </p:nvSpPr>
        <p:spPr/>
        <p:txBody>
          <a:bodyPr/>
          <a:lstStyle/>
          <a:p>
            <a:r>
              <a:rPr lang="en-CA" dirty="0"/>
              <a:t>Flow Trial - </a:t>
            </a:r>
            <a:r>
              <a:rPr lang="en-CA" dirty="0" err="1"/>
              <a:t>Semaglutide</a:t>
            </a:r>
            <a:endParaRPr lang="en-CA" dirty="0"/>
          </a:p>
        </p:txBody>
      </p:sp>
      <p:sp>
        <p:nvSpPr>
          <p:cNvPr id="3" name="Content Placeholder 2">
            <a:extLst>
              <a:ext uri="{FF2B5EF4-FFF2-40B4-BE49-F238E27FC236}">
                <a16:creationId xmlns:a16="http://schemas.microsoft.com/office/drawing/2014/main" id="{524933D6-1C9E-DCC4-40DE-06831DAE215A}"/>
              </a:ext>
            </a:extLst>
          </p:cNvPr>
          <p:cNvSpPr>
            <a:spLocks noGrp="1"/>
          </p:cNvSpPr>
          <p:nvPr>
            <p:ph idx="1"/>
          </p:nvPr>
        </p:nvSpPr>
        <p:spPr/>
        <p:txBody>
          <a:bodyPr/>
          <a:lstStyle/>
          <a:p>
            <a:endParaRPr lang="en-CA"/>
          </a:p>
        </p:txBody>
      </p:sp>
      <p:pic>
        <p:nvPicPr>
          <p:cNvPr id="6" name="Picture 5">
            <a:extLst>
              <a:ext uri="{FF2B5EF4-FFF2-40B4-BE49-F238E27FC236}">
                <a16:creationId xmlns:a16="http://schemas.microsoft.com/office/drawing/2014/main" id="{C6F72523-6A07-8A61-399C-1B9E4858B221}"/>
              </a:ext>
            </a:extLst>
          </p:cNvPr>
          <p:cNvPicPr>
            <a:picLocks noChangeAspect="1"/>
          </p:cNvPicPr>
          <p:nvPr/>
        </p:nvPicPr>
        <p:blipFill>
          <a:blip r:embed="rId2"/>
          <a:stretch>
            <a:fillRect/>
          </a:stretch>
        </p:blipFill>
        <p:spPr>
          <a:xfrm>
            <a:off x="1060990" y="1417638"/>
            <a:ext cx="9231325" cy="5389876"/>
          </a:xfrm>
          <a:prstGeom prst="rect">
            <a:avLst/>
          </a:prstGeom>
        </p:spPr>
      </p:pic>
    </p:spTree>
    <p:extLst>
      <p:ext uri="{BB962C8B-B14F-4D97-AF65-F5344CB8AC3E}">
        <p14:creationId xmlns:p14="http://schemas.microsoft.com/office/powerpoint/2010/main" val="757119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9E13-F3FA-7B6F-0588-B9161C6617E6}"/>
              </a:ext>
            </a:extLst>
          </p:cNvPr>
          <p:cNvSpPr>
            <a:spLocks noGrp="1"/>
          </p:cNvSpPr>
          <p:nvPr>
            <p:ph type="title"/>
          </p:nvPr>
        </p:nvSpPr>
        <p:spPr/>
        <p:txBody>
          <a:bodyPr/>
          <a:lstStyle/>
          <a:p>
            <a:r>
              <a:rPr lang="en-CA" dirty="0"/>
              <a:t>FLOW Trial</a:t>
            </a:r>
          </a:p>
        </p:txBody>
      </p:sp>
      <p:sp>
        <p:nvSpPr>
          <p:cNvPr id="3" name="Text Placeholder 2">
            <a:extLst>
              <a:ext uri="{FF2B5EF4-FFF2-40B4-BE49-F238E27FC236}">
                <a16:creationId xmlns:a16="http://schemas.microsoft.com/office/drawing/2014/main" id="{9A8C464A-A970-C41B-A9A9-126B1BB1A9C0}"/>
              </a:ext>
            </a:extLst>
          </p:cNvPr>
          <p:cNvSpPr>
            <a:spLocks noGrp="1"/>
          </p:cNvSpPr>
          <p:nvPr>
            <p:ph type="body" sz="quarter" idx="13"/>
          </p:nvPr>
        </p:nvSpPr>
        <p:spPr/>
        <p:txBody>
          <a:bodyPr/>
          <a:lstStyle/>
          <a:p>
            <a:endParaRPr lang="en-CA"/>
          </a:p>
        </p:txBody>
      </p:sp>
      <p:pic>
        <p:nvPicPr>
          <p:cNvPr id="5" name="Picture 4">
            <a:extLst>
              <a:ext uri="{FF2B5EF4-FFF2-40B4-BE49-F238E27FC236}">
                <a16:creationId xmlns:a16="http://schemas.microsoft.com/office/drawing/2014/main" id="{56460F11-22E4-B022-581B-EE83691A1E31}"/>
              </a:ext>
            </a:extLst>
          </p:cNvPr>
          <p:cNvPicPr>
            <a:picLocks noChangeAspect="1"/>
          </p:cNvPicPr>
          <p:nvPr/>
        </p:nvPicPr>
        <p:blipFill>
          <a:blip r:embed="rId2"/>
          <a:stretch>
            <a:fillRect/>
          </a:stretch>
        </p:blipFill>
        <p:spPr>
          <a:xfrm>
            <a:off x="991901" y="1266357"/>
            <a:ext cx="10590499" cy="5708601"/>
          </a:xfrm>
          <a:prstGeom prst="rect">
            <a:avLst/>
          </a:prstGeom>
        </p:spPr>
      </p:pic>
    </p:spTree>
    <p:extLst>
      <p:ext uri="{BB962C8B-B14F-4D97-AF65-F5344CB8AC3E}">
        <p14:creationId xmlns:p14="http://schemas.microsoft.com/office/powerpoint/2010/main" val="2543983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18E9E-4C3B-2B8B-BDE1-9EA0070A1A9D}"/>
            </a:ext>
          </a:extLst>
        </p:cNvPr>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F602E7A8-E7E0-51A8-560D-9208C0082994}"/>
              </a:ext>
            </a:extLst>
          </p:cNvPr>
          <p:cNvGraphicFramePr>
            <a:graphicFrameLocks noGrp="1"/>
          </p:cNvGraphicFramePr>
          <p:nvPr/>
        </p:nvGraphicFramePr>
        <p:xfrm>
          <a:off x="5628642" y="1601179"/>
          <a:ext cx="6264004" cy="4091940"/>
        </p:xfrm>
        <a:graphic>
          <a:graphicData uri="http://schemas.openxmlformats.org/drawingml/2006/table">
            <a:tbl>
              <a:tblPr firstRow="1">
                <a:tableStyleId>{B301B821-A1FF-4177-AEE7-76D212191A09}</a:tableStyleId>
              </a:tblPr>
              <a:tblGrid>
                <a:gridCol w="1763502">
                  <a:extLst>
                    <a:ext uri="{9D8B030D-6E8A-4147-A177-3AD203B41FA5}">
                      <a16:colId xmlns:a16="http://schemas.microsoft.com/office/drawing/2014/main" val="277607258"/>
                    </a:ext>
                  </a:extLst>
                </a:gridCol>
                <a:gridCol w="1116124">
                  <a:extLst>
                    <a:ext uri="{9D8B030D-6E8A-4147-A177-3AD203B41FA5}">
                      <a16:colId xmlns:a16="http://schemas.microsoft.com/office/drawing/2014/main" val="2606802723"/>
                    </a:ext>
                  </a:extLst>
                </a:gridCol>
                <a:gridCol w="1002616">
                  <a:extLst>
                    <a:ext uri="{9D8B030D-6E8A-4147-A177-3AD203B41FA5}">
                      <a16:colId xmlns:a16="http://schemas.microsoft.com/office/drawing/2014/main" val="2408730613"/>
                    </a:ext>
                  </a:extLst>
                </a:gridCol>
                <a:gridCol w="864096">
                  <a:extLst>
                    <a:ext uri="{9D8B030D-6E8A-4147-A177-3AD203B41FA5}">
                      <a16:colId xmlns:a16="http://schemas.microsoft.com/office/drawing/2014/main" val="3526231574"/>
                    </a:ext>
                  </a:extLst>
                </a:gridCol>
                <a:gridCol w="936104">
                  <a:extLst>
                    <a:ext uri="{9D8B030D-6E8A-4147-A177-3AD203B41FA5}">
                      <a16:colId xmlns:a16="http://schemas.microsoft.com/office/drawing/2014/main" val="2985513044"/>
                    </a:ext>
                  </a:extLst>
                </a:gridCol>
                <a:gridCol w="581562">
                  <a:extLst>
                    <a:ext uri="{9D8B030D-6E8A-4147-A177-3AD203B41FA5}">
                      <a16:colId xmlns:a16="http://schemas.microsoft.com/office/drawing/2014/main" val="2675155992"/>
                    </a:ext>
                  </a:extLst>
                </a:gridCol>
              </a:tblGrid>
              <a:tr h="0">
                <a:tc rowSpan="2">
                  <a:txBody>
                    <a:bodyPr/>
                    <a:lstStyle/>
                    <a:p>
                      <a:pPr algn="l"/>
                      <a:r>
                        <a:rPr lang="en-GB" sz="1050" b="1"/>
                        <a:t>Outcome</a:t>
                      </a:r>
                      <a:endParaRPr lang="en-US" sz="1050" b="1">
                        <a:solidFill>
                          <a:schemeClr val="bg1"/>
                        </a:solidFill>
                      </a:endParaRPr>
                    </a:p>
                  </a:txBody>
                  <a:tcPr anchor="ctr"/>
                </a:tc>
                <a:tc>
                  <a:txBody>
                    <a:bodyPr/>
                    <a:lstStyle/>
                    <a:p>
                      <a:pPr algn="ctr"/>
                      <a:r>
                        <a:rPr lang="en-GB" sz="1050" b="1"/>
                        <a:t>Finerenone (n=6519)</a:t>
                      </a:r>
                      <a:endParaRPr lang="en-GB" sz="1050" b="1">
                        <a:solidFill>
                          <a:schemeClr val="bg1"/>
                        </a:solidFill>
                      </a:endParaRPr>
                    </a:p>
                  </a:txBody>
                  <a:tcPr anchor="ctr">
                    <a:lnB w="12700" cap="flat" cmpd="sng" algn="ctr">
                      <a:solidFill>
                        <a:schemeClr val="bg1"/>
                      </a:solidFill>
                      <a:prstDash val="solid"/>
                      <a:round/>
                      <a:headEnd type="none" w="med" len="med"/>
                      <a:tailEnd type="none" w="med" len="med"/>
                    </a:lnB>
                  </a:tcPr>
                </a:tc>
                <a:tc>
                  <a:txBody>
                    <a:bodyPr/>
                    <a:lstStyle/>
                    <a:p>
                      <a:pPr algn="ctr"/>
                      <a:r>
                        <a:rPr lang="en-GB" sz="1050" b="1"/>
                        <a:t>Placebo </a:t>
                      </a:r>
                      <a:br>
                        <a:rPr lang="en-GB" sz="1050" b="1"/>
                      </a:br>
                      <a:r>
                        <a:rPr lang="en-GB" sz="1050" b="1"/>
                        <a:t>(n=6507)</a:t>
                      </a:r>
                      <a:endParaRPr lang="en-GB" sz="1050" b="1">
                        <a:solidFill>
                          <a:schemeClr val="bg1"/>
                        </a:solidFill>
                      </a:endParaRPr>
                    </a:p>
                  </a:txBody>
                  <a:tcPr anchor="ctr">
                    <a:lnB w="12700" cap="flat" cmpd="sng" algn="ctr">
                      <a:solidFill>
                        <a:schemeClr val="bg1"/>
                      </a:solidFill>
                      <a:prstDash val="solid"/>
                      <a:round/>
                      <a:headEnd type="none" w="med" len="med"/>
                      <a:tailEnd type="none" w="med" len="med"/>
                    </a:lnB>
                  </a:tcPr>
                </a:tc>
                <a:tc rowSpan="2" gridSpan="2">
                  <a:txBody>
                    <a:bodyPr/>
                    <a:lstStyle/>
                    <a:p>
                      <a:pPr algn="ctr"/>
                      <a:r>
                        <a:rPr lang="en-GB" sz="1050" b="1"/>
                        <a:t>HR (95% CI)</a:t>
                      </a:r>
                      <a:endParaRPr lang="en-US" sz="1050" b="1">
                        <a:solidFill>
                          <a:schemeClr val="bg1"/>
                        </a:solidFill>
                      </a:endParaRPr>
                    </a:p>
                  </a:txBody>
                  <a:tcPr anchor="ctr"/>
                </a:tc>
                <a:tc rowSpan="2" hMerge="1">
                  <a:txBody>
                    <a:bodyPr/>
                    <a:lstStyle/>
                    <a:p>
                      <a:pPr algn="ctr"/>
                      <a:endParaRPr lang="en-US" sz="1100" b="1">
                        <a:solidFill>
                          <a:schemeClr val="tx2"/>
                        </a:solidFill>
                      </a:endParaRPr>
                    </a:p>
                  </a:txBody>
                  <a:tcPr anchor="ctr">
                    <a:solidFill>
                      <a:schemeClr val="bg1"/>
                    </a:solidFill>
                  </a:tcPr>
                </a:tc>
                <a:tc rowSpan="2">
                  <a:txBody>
                    <a:bodyPr/>
                    <a:lstStyle/>
                    <a:p>
                      <a:pPr algn="ctr"/>
                      <a:r>
                        <a:rPr lang="en-GB" sz="1050" b="1" i="1"/>
                        <a:t>p</a:t>
                      </a:r>
                      <a:r>
                        <a:rPr lang="en-GB" sz="1050" b="1"/>
                        <a:t>-value</a:t>
                      </a:r>
                      <a:endParaRPr lang="en-US" sz="1050" b="1">
                        <a:solidFill>
                          <a:schemeClr val="bg1"/>
                        </a:solidFill>
                      </a:endParaRPr>
                    </a:p>
                  </a:txBody>
                  <a:tcPr anchor="ctr"/>
                </a:tc>
                <a:extLst>
                  <a:ext uri="{0D108BD9-81ED-4DB2-BD59-A6C34878D82A}">
                    <a16:rowId xmlns:a16="http://schemas.microsoft.com/office/drawing/2014/main" val="1781909705"/>
                  </a:ext>
                </a:extLst>
              </a:tr>
              <a:tr h="0">
                <a:tc vMerge="1">
                  <a:txBody>
                    <a:bodyPr/>
                    <a:lstStyle/>
                    <a:p>
                      <a:endParaRPr lang="en-US" sz="1100" b="1">
                        <a:solidFill>
                          <a:schemeClr val="tx2"/>
                        </a:solidFill>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50" b="1">
                          <a:solidFill>
                            <a:schemeClr val="bg1"/>
                          </a:solidFill>
                        </a:rPr>
                        <a:t>n (%)</a:t>
                      </a:r>
                      <a:endParaRPr lang="en-US" sz="1050" b="1" i="1">
                        <a:solidFill>
                          <a:schemeClr val="bg1"/>
                        </a:solidFill>
                      </a:endParaRPr>
                    </a:p>
                  </a:txBody>
                  <a:tcPr anchor="ctr">
                    <a:lnT w="12700" cap="flat" cmpd="sng" algn="ctr">
                      <a:solidFill>
                        <a:schemeClr val="bg1"/>
                      </a:solidFill>
                      <a:prstDash val="solid"/>
                      <a:round/>
                      <a:headEnd type="none" w="med" len="med"/>
                      <a:tailEnd type="none" w="med" len="med"/>
                    </a:lnT>
                    <a:solidFill>
                      <a:schemeClr val="bg2"/>
                    </a:solidFill>
                  </a:tcPr>
                </a:tc>
                <a:tc>
                  <a:txBody>
                    <a:bodyPr/>
                    <a:lstStyle/>
                    <a:p>
                      <a:pPr algn="ctr"/>
                      <a:r>
                        <a:rPr lang="en-GB" sz="1050" b="1">
                          <a:solidFill>
                            <a:schemeClr val="bg1"/>
                          </a:solidFill>
                        </a:rPr>
                        <a:t>n (%)</a:t>
                      </a:r>
                      <a:endParaRPr lang="en-US" sz="1050" b="1" i="1">
                        <a:solidFill>
                          <a:schemeClr val="bg1"/>
                        </a:solidFill>
                      </a:endParaRPr>
                    </a:p>
                  </a:txBody>
                  <a:tcPr anchor="ctr">
                    <a:lnT w="12700" cap="flat" cmpd="sng" algn="ctr">
                      <a:solidFill>
                        <a:schemeClr val="bg1"/>
                      </a:solidFill>
                      <a:prstDash val="solid"/>
                      <a:round/>
                      <a:headEnd type="none" w="med" len="med"/>
                      <a:tailEnd type="none" w="med" len="med"/>
                    </a:lnT>
                    <a:solidFill>
                      <a:schemeClr val="bg2"/>
                    </a:solidFill>
                  </a:tcPr>
                </a:tc>
                <a:tc gridSpan="2" vMerge="1">
                  <a:txBody>
                    <a:bodyPr/>
                    <a:lstStyle/>
                    <a:p>
                      <a:endParaRPr lang="en-US" sz="1100" b="1">
                        <a:solidFill>
                          <a:schemeClr val="tx2"/>
                        </a:solidFill>
                      </a:endParaRPr>
                    </a:p>
                  </a:txBody>
                  <a:tcPr anchor="ctr">
                    <a:solidFill>
                      <a:schemeClr val="bg1"/>
                    </a:solidFill>
                  </a:tcPr>
                </a:tc>
                <a:tc hMerge="1" vMerge="1">
                  <a:txBody>
                    <a:bodyPr/>
                    <a:lstStyle/>
                    <a:p>
                      <a:pPr algn="ctr"/>
                      <a:endParaRPr lang="en-US" sz="1100" b="1">
                        <a:solidFill>
                          <a:schemeClr val="tx2"/>
                        </a:solidFill>
                      </a:endParaRPr>
                    </a:p>
                  </a:txBody>
                  <a:tcPr anchor="ctr">
                    <a:solidFill>
                      <a:schemeClr val="bg1"/>
                    </a:solidFill>
                  </a:tcPr>
                </a:tc>
                <a:tc vMerge="1">
                  <a:txBody>
                    <a:bodyPr/>
                    <a:lstStyle/>
                    <a:p>
                      <a:pPr algn="ctr"/>
                      <a:endParaRPr lang="en-US" sz="1100" b="1">
                        <a:solidFill>
                          <a:schemeClr val="tx2"/>
                        </a:solidFill>
                      </a:endParaRPr>
                    </a:p>
                  </a:txBody>
                  <a:tcPr>
                    <a:solidFill>
                      <a:schemeClr val="bg1"/>
                    </a:solidFill>
                  </a:tcPr>
                </a:tc>
                <a:extLst>
                  <a:ext uri="{0D108BD9-81ED-4DB2-BD59-A6C34878D82A}">
                    <a16:rowId xmlns:a16="http://schemas.microsoft.com/office/drawing/2014/main" val="3620426605"/>
                  </a:ext>
                </a:extLst>
              </a:tr>
              <a:tr h="571500">
                <a:tc>
                  <a:txBody>
                    <a:bodyPr/>
                    <a:lstStyle/>
                    <a:p>
                      <a:pPr>
                        <a:lnSpc>
                          <a:spcPct val="100000"/>
                        </a:lnSpc>
                      </a:pPr>
                      <a:r>
                        <a:rPr lang="en-GB" sz="1050" b="1"/>
                        <a:t>Kidney composite outcome</a:t>
                      </a:r>
                      <a:endParaRPr lang="en-US" sz="1050" b="1">
                        <a:solidFill>
                          <a:schemeClr val="tx2"/>
                        </a:solidFill>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mn-lt"/>
                          <a:ea typeface="+mn-ea"/>
                          <a:cs typeface="+mn-cs"/>
                        </a:rPr>
                        <a:t>360 </a:t>
                      </a:r>
                      <a:br>
                        <a:rPr lang="en-GB" sz="1050" b="1" kern="1200">
                          <a:solidFill>
                            <a:schemeClr val="dk1"/>
                          </a:solidFill>
                          <a:latin typeface="+mn-lt"/>
                          <a:ea typeface="+mn-ea"/>
                          <a:cs typeface="+mn-cs"/>
                        </a:rPr>
                      </a:br>
                      <a:r>
                        <a:rPr lang="en-GB" sz="1050" b="1" kern="1200">
                          <a:solidFill>
                            <a:schemeClr val="dk1"/>
                          </a:solidFill>
                          <a:latin typeface="+mn-lt"/>
                          <a:ea typeface="+mn-ea"/>
                          <a:cs typeface="+mn-cs"/>
                        </a:rPr>
                        <a:t>(5.5)</a:t>
                      </a:r>
                      <a:endParaRPr lang="en-US" sz="1050" b="1" kern="120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mn-lt"/>
                          <a:ea typeface="+mn-ea"/>
                          <a:cs typeface="+mn-cs"/>
                        </a:rPr>
                        <a:t>465 </a:t>
                      </a:r>
                      <a:br>
                        <a:rPr lang="en-GB" sz="1050" b="1" kern="1200">
                          <a:solidFill>
                            <a:schemeClr val="dk1"/>
                          </a:solidFill>
                          <a:latin typeface="+mn-lt"/>
                          <a:ea typeface="+mn-ea"/>
                          <a:cs typeface="+mn-cs"/>
                        </a:rPr>
                      </a:br>
                      <a:r>
                        <a:rPr lang="en-GB" sz="1050" b="1" kern="1200">
                          <a:solidFill>
                            <a:schemeClr val="dk1"/>
                          </a:solidFill>
                          <a:latin typeface="+mn-lt"/>
                          <a:ea typeface="+mn-ea"/>
                          <a:cs typeface="+mn-cs"/>
                        </a:rPr>
                        <a:t>(7.1)</a:t>
                      </a:r>
                      <a:endParaRPr lang="en-US" sz="1050" b="1" kern="1200">
                        <a:solidFill>
                          <a:schemeClr val="dk1"/>
                        </a:solidFill>
                        <a:latin typeface="+mn-lt"/>
                        <a:ea typeface="+mn-ea"/>
                        <a:cs typeface="+mn-cs"/>
                      </a:endParaRPr>
                    </a:p>
                  </a:txBody>
                  <a:tcPr anchor="ctr">
                    <a:solidFill>
                      <a:srgbClr val="E7EEF9"/>
                    </a:solidFill>
                  </a:tcPr>
                </a:tc>
                <a:tc>
                  <a:txBody>
                    <a:bodyPr/>
                    <a:lstStyle/>
                    <a:p>
                      <a:pPr>
                        <a:lnSpc>
                          <a:spcPct val="100000"/>
                        </a:lnSpc>
                      </a:pPr>
                      <a:endParaRPr lang="en-US" sz="1050" b="1" kern="120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mn-lt"/>
                          <a:ea typeface="+mn-ea"/>
                          <a:cs typeface="+mn-cs"/>
                        </a:rPr>
                        <a:t>0.77 </a:t>
                      </a:r>
                      <a:br>
                        <a:rPr lang="en-GB" sz="1050" b="1" kern="1200">
                          <a:solidFill>
                            <a:schemeClr val="dk1"/>
                          </a:solidFill>
                          <a:latin typeface="+mn-lt"/>
                          <a:ea typeface="+mn-ea"/>
                          <a:cs typeface="+mn-cs"/>
                        </a:rPr>
                      </a:br>
                      <a:r>
                        <a:rPr lang="en-GB" sz="1050" b="1" kern="1200">
                          <a:solidFill>
                            <a:schemeClr val="dk1"/>
                          </a:solidFill>
                          <a:latin typeface="+mn-lt"/>
                          <a:ea typeface="+mn-ea"/>
                          <a:cs typeface="+mn-cs"/>
                        </a:rPr>
                        <a:t>(0.67–0.88)</a:t>
                      </a:r>
                      <a:endParaRPr lang="en-US" sz="1050" b="1" kern="120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mn-lt"/>
                          <a:ea typeface="+mn-ea"/>
                          <a:cs typeface="+mn-cs"/>
                        </a:rPr>
                        <a:t>0.0002</a:t>
                      </a:r>
                      <a:endParaRPr lang="en-US" sz="1050" b="1" kern="1200">
                        <a:solidFill>
                          <a:schemeClr val="dk1"/>
                        </a:solidFill>
                        <a:latin typeface="+mn-lt"/>
                        <a:ea typeface="+mn-ea"/>
                        <a:cs typeface="+mn-cs"/>
                      </a:endParaRPr>
                    </a:p>
                  </a:txBody>
                  <a:tcPr marL="36000" marR="36000" anchor="ctr">
                    <a:solidFill>
                      <a:srgbClr val="E7EEF9"/>
                    </a:solidFill>
                  </a:tcPr>
                </a:tc>
                <a:extLst>
                  <a:ext uri="{0D108BD9-81ED-4DB2-BD59-A6C34878D82A}">
                    <a16:rowId xmlns:a16="http://schemas.microsoft.com/office/drawing/2014/main" val="700394202"/>
                  </a:ext>
                </a:extLst>
              </a:tr>
              <a:tr h="571500">
                <a:tc>
                  <a: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r>
                        <a:rPr lang="en-US" sz="1050" kern="1200"/>
                        <a:t>Kidney failure*</a:t>
                      </a:r>
                      <a:endParaRPr lang="en-US" sz="1050" kern="1200">
                        <a:solidFill>
                          <a:schemeClr val="tx2"/>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254 </a:t>
                      </a:r>
                      <a:br>
                        <a:rPr lang="en-GB" sz="1050" kern="1200">
                          <a:solidFill>
                            <a:schemeClr val="dk1"/>
                          </a:solidFill>
                          <a:latin typeface="+mn-lt"/>
                          <a:ea typeface="+mn-ea"/>
                          <a:cs typeface="+mn-cs"/>
                        </a:rPr>
                      </a:br>
                      <a:r>
                        <a:rPr lang="en-GB" sz="1050" kern="1200">
                          <a:solidFill>
                            <a:schemeClr val="dk1"/>
                          </a:solidFill>
                          <a:latin typeface="+mn-lt"/>
                          <a:ea typeface="+mn-ea"/>
                          <a:cs typeface="+mn-cs"/>
                        </a:rPr>
                        <a:t>(3.9)</a:t>
                      </a:r>
                      <a:endParaRPr lang="en-US" sz="1050" kern="1200">
                        <a:solidFill>
                          <a:schemeClr val="dk1"/>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297 </a:t>
                      </a:r>
                      <a:br>
                        <a:rPr lang="en-GB" sz="1050" kern="1200">
                          <a:solidFill>
                            <a:schemeClr val="dk1"/>
                          </a:solidFill>
                          <a:latin typeface="+mn-lt"/>
                          <a:ea typeface="+mn-ea"/>
                          <a:cs typeface="+mn-cs"/>
                        </a:rPr>
                      </a:br>
                      <a:r>
                        <a:rPr lang="en-GB" sz="1050" kern="1200">
                          <a:solidFill>
                            <a:schemeClr val="dk1"/>
                          </a:solidFill>
                          <a:latin typeface="+mn-lt"/>
                          <a:ea typeface="+mn-ea"/>
                          <a:cs typeface="+mn-cs"/>
                        </a:rPr>
                        <a:t>(4.6)</a:t>
                      </a:r>
                      <a:endParaRPr lang="en-US" sz="1050" kern="1200">
                        <a:solidFill>
                          <a:schemeClr val="dk1"/>
                        </a:solidFill>
                        <a:latin typeface="+mn-lt"/>
                        <a:ea typeface="+mn-ea"/>
                        <a:cs typeface="+mn-cs"/>
                      </a:endParaRPr>
                    </a:p>
                  </a:txBody>
                  <a:tcPr anchor="ctr"/>
                </a:tc>
                <a:tc>
                  <a:txBody>
                    <a:bodyPr/>
                    <a:lstStyle/>
                    <a:p>
                      <a:pPr>
                        <a:lnSpc>
                          <a:spcPct val="100000"/>
                        </a:lnSpc>
                      </a:pPr>
                      <a:endParaRPr lang="en-US" sz="1050" kern="1200">
                        <a:solidFill>
                          <a:schemeClr val="dk1"/>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0.84 </a:t>
                      </a:r>
                      <a:br>
                        <a:rPr lang="en-GB" sz="1050" kern="1200">
                          <a:solidFill>
                            <a:schemeClr val="dk1"/>
                          </a:solidFill>
                          <a:latin typeface="+mn-lt"/>
                          <a:ea typeface="+mn-ea"/>
                          <a:cs typeface="+mn-cs"/>
                        </a:rPr>
                      </a:br>
                      <a:r>
                        <a:rPr lang="en-GB" sz="1050" kern="1200">
                          <a:solidFill>
                            <a:schemeClr val="dk1"/>
                          </a:solidFill>
                          <a:latin typeface="+mn-lt"/>
                          <a:ea typeface="+mn-ea"/>
                          <a:cs typeface="+mn-cs"/>
                        </a:rPr>
                        <a:t>(0.71–0.99)</a:t>
                      </a:r>
                      <a:endParaRPr lang="en-US" sz="1050" kern="120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50" kern="120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kern="1200">
                          <a:solidFill>
                            <a:schemeClr val="dk1"/>
                          </a:solidFill>
                          <a:latin typeface="+mn-lt"/>
                          <a:ea typeface="+mn-ea"/>
                          <a:cs typeface="+mn-cs"/>
                        </a:rPr>
                        <a:t>0.039</a:t>
                      </a:r>
                      <a:endParaRPr lang="en-US" sz="1050" kern="1200">
                        <a:solidFill>
                          <a:schemeClr val="dk1"/>
                        </a:solidFill>
                        <a:latin typeface="+mn-lt"/>
                        <a:ea typeface="+mn-ea"/>
                        <a:cs typeface="+mn-cs"/>
                      </a:endParaRPr>
                    </a:p>
                  </a:txBody>
                  <a:tcPr marL="36000" marR="36000" anchor="ctr">
                    <a:solidFill>
                      <a:srgbClr val="FFFFFF"/>
                    </a:solidFill>
                  </a:tcPr>
                </a:tc>
                <a:extLst>
                  <a:ext uri="{0D108BD9-81ED-4DB2-BD59-A6C34878D82A}">
                    <a16:rowId xmlns:a16="http://schemas.microsoft.com/office/drawing/2014/main" val="3008681510"/>
                  </a:ext>
                </a:extLst>
              </a:tr>
              <a:tr h="571500">
                <a:tc>
                  <a:txBody>
                    <a:bodyPr/>
                    <a:lstStyle/>
                    <a:p>
                      <a:pPr marL="265113" marR="0" lvl="0" indent="0" algn="l" defTabSz="914400" rtl="0" eaLnBrk="1" fontAlgn="auto" latinLnBrk="0" hangingPunct="1">
                        <a:lnSpc>
                          <a:spcPct val="100000"/>
                        </a:lnSpc>
                        <a:spcBef>
                          <a:spcPts val="0"/>
                        </a:spcBef>
                        <a:spcAft>
                          <a:spcPts val="0"/>
                        </a:spcAft>
                        <a:buClrTx/>
                        <a:buSzTx/>
                        <a:buFontTx/>
                        <a:buNone/>
                        <a:tabLst/>
                        <a:defRPr/>
                      </a:pPr>
                      <a:r>
                        <a:rPr lang="en-US" sz="1050" kern="1200"/>
                        <a:t>ESKD</a:t>
                      </a:r>
                      <a:endParaRPr lang="en-US" sz="1050" kern="1200">
                        <a:solidFill>
                          <a:schemeClr val="tx2"/>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151 </a:t>
                      </a:r>
                      <a:br>
                        <a:rPr lang="en-GB" sz="1050" kern="1200">
                          <a:solidFill>
                            <a:schemeClr val="dk1"/>
                          </a:solidFill>
                          <a:latin typeface="+mn-lt"/>
                          <a:ea typeface="+mn-ea"/>
                          <a:cs typeface="+mn-cs"/>
                        </a:rPr>
                      </a:br>
                      <a:r>
                        <a:rPr lang="en-GB" sz="1050" kern="1200">
                          <a:solidFill>
                            <a:schemeClr val="dk1"/>
                          </a:solidFill>
                          <a:latin typeface="+mn-lt"/>
                          <a:ea typeface="+mn-ea"/>
                          <a:cs typeface="+mn-cs"/>
                        </a:rPr>
                        <a:t>(2.3)</a:t>
                      </a: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188 </a:t>
                      </a:r>
                      <a:br>
                        <a:rPr lang="en-GB" sz="1050" kern="1200">
                          <a:solidFill>
                            <a:schemeClr val="dk1"/>
                          </a:solidFill>
                          <a:latin typeface="+mn-lt"/>
                          <a:ea typeface="+mn-ea"/>
                          <a:cs typeface="+mn-cs"/>
                        </a:rPr>
                      </a:br>
                      <a:r>
                        <a:rPr lang="en-GB" sz="1050" kern="1200">
                          <a:solidFill>
                            <a:schemeClr val="dk1"/>
                          </a:solidFill>
                          <a:latin typeface="+mn-lt"/>
                          <a:ea typeface="+mn-ea"/>
                          <a:cs typeface="+mn-cs"/>
                        </a:rPr>
                        <a:t>(2.9)</a:t>
                      </a:r>
                    </a:p>
                  </a:txBody>
                  <a:tcPr anchor="ctr">
                    <a:solidFill>
                      <a:srgbClr val="E7EEF9"/>
                    </a:solidFill>
                  </a:tcPr>
                </a:tc>
                <a:tc>
                  <a:txBody>
                    <a:bodyPr/>
                    <a:lstStyle/>
                    <a:p>
                      <a:pPr>
                        <a:lnSpc>
                          <a:spcPct val="100000"/>
                        </a:lnSpc>
                      </a:pPr>
                      <a:endParaRPr lang="en-US" sz="1050" kern="120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0.80 </a:t>
                      </a:r>
                      <a:br>
                        <a:rPr lang="en-GB" sz="1050" kern="1200">
                          <a:solidFill>
                            <a:schemeClr val="dk1"/>
                          </a:solidFill>
                          <a:latin typeface="+mn-lt"/>
                          <a:ea typeface="+mn-ea"/>
                          <a:cs typeface="+mn-cs"/>
                        </a:rPr>
                      </a:br>
                      <a:r>
                        <a:rPr lang="en-GB" sz="1050" kern="1200">
                          <a:solidFill>
                            <a:schemeClr val="dk1"/>
                          </a:solidFill>
                          <a:latin typeface="+mn-lt"/>
                          <a:ea typeface="+mn-ea"/>
                          <a:cs typeface="+mn-cs"/>
                        </a:rPr>
                        <a:t>(0.64–0.99)</a:t>
                      </a:r>
                    </a:p>
                  </a:txBody>
                  <a:tcPr anchor="ctr">
                    <a:solidFill>
                      <a:srgbClr val="E7EE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mn-lt"/>
                          <a:ea typeface="+mn-ea"/>
                          <a:cs typeface="+mn-cs"/>
                        </a:rPr>
                        <a:t>0.040</a:t>
                      </a:r>
                      <a:r>
                        <a:rPr lang="en-GB" sz="1050" kern="1200" baseline="30000">
                          <a:solidFill>
                            <a:schemeClr val="dk1"/>
                          </a:solidFill>
                          <a:effectLst/>
                          <a:latin typeface="+mn-lt"/>
                          <a:ea typeface="+mn-ea"/>
                          <a:cs typeface="+mn-cs"/>
                        </a:rPr>
                        <a:t>¶</a:t>
                      </a:r>
                      <a:endParaRPr lang="en-US" sz="1050" kern="1200">
                        <a:solidFill>
                          <a:schemeClr val="dk1"/>
                        </a:solidFill>
                        <a:latin typeface="+mn-lt"/>
                        <a:ea typeface="+mn-ea"/>
                        <a:cs typeface="+mn-cs"/>
                      </a:endParaRPr>
                    </a:p>
                  </a:txBody>
                  <a:tcPr marL="36000" marR="36000" anchor="ctr">
                    <a:solidFill>
                      <a:srgbClr val="E7EEF9"/>
                    </a:solidFill>
                  </a:tcPr>
                </a:tc>
                <a:extLst>
                  <a:ext uri="{0D108BD9-81ED-4DB2-BD59-A6C34878D82A}">
                    <a16:rowId xmlns:a16="http://schemas.microsoft.com/office/drawing/2014/main" val="3311679446"/>
                  </a:ext>
                </a:extLst>
              </a:tr>
              <a:tr h="571500">
                <a:tc>
                  <a:txBody>
                    <a:bodyPr/>
                    <a:lstStyle/>
                    <a:p>
                      <a:pPr marL="265113" marR="0" lvl="0" indent="0" algn="l" defTabSz="914400" rtl="0" eaLnBrk="1" fontAlgn="auto" latinLnBrk="0" hangingPunct="1">
                        <a:lnSpc>
                          <a:spcPct val="100000"/>
                        </a:lnSpc>
                        <a:spcBef>
                          <a:spcPts val="0"/>
                        </a:spcBef>
                        <a:spcAft>
                          <a:spcPts val="0"/>
                        </a:spcAft>
                        <a:buClrTx/>
                        <a:buSzTx/>
                        <a:buFontTx/>
                        <a:buNone/>
                        <a:tabLst/>
                        <a:defRPr/>
                      </a:pPr>
                      <a:r>
                        <a:rPr lang="en-US" sz="1050" kern="1200"/>
                        <a:t>Sustained</a:t>
                      </a:r>
                      <a:r>
                        <a:rPr lang="en-US" sz="1050" kern="1200" baseline="30000"/>
                        <a:t># </a:t>
                      </a:r>
                      <a:r>
                        <a:rPr lang="en-US" sz="1050" kern="1200"/>
                        <a:t>decrease in eGFR to &lt;15 ml/min/1.73 m</a:t>
                      </a:r>
                      <a:r>
                        <a:rPr lang="en-US" sz="1050" kern="1200" baseline="30000"/>
                        <a:t>2</a:t>
                      </a:r>
                      <a:endParaRPr lang="en-US" sz="1050" kern="1200" baseline="30000">
                        <a:solidFill>
                          <a:schemeClr val="tx2"/>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195 </a:t>
                      </a:r>
                      <a:br>
                        <a:rPr lang="en-GB" sz="1050" kern="1200">
                          <a:solidFill>
                            <a:schemeClr val="dk1"/>
                          </a:solidFill>
                          <a:latin typeface="+mn-lt"/>
                          <a:ea typeface="+mn-ea"/>
                          <a:cs typeface="+mn-cs"/>
                        </a:rPr>
                      </a:br>
                      <a:r>
                        <a:rPr lang="en-GB" sz="1050" kern="1200">
                          <a:solidFill>
                            <a:schemeClr val="dk1"/>
                          </a:solidFill>
                          <a:latin typeface="+mn-lt"/>
                          <a:ea typeface="+mn-ea"/>
                          <a:cs typeface="+mn-cs"/>
                        </a:rPr>
                        <a:t>(3.0)</a:t>
                      </a:r>
                    </a:p>
                  </a:txBody>
                  <a:tcPr anchor="ctr"/>
                </a:tc>
                <a:tc>
                  <a:txBody>
                    <a:bodyPr/>
                    <a:lstStyle/>
                    <a:p>
                      <a:pPr algn="ctr">
                        <a:lnSpc>
                          <a:spcPct val="100000"/>
                        </a:lnSpc>
                        <a:spcAft>
                          <a:spcPts val="0"/>
                        </a:spcAft>
                      </a:pPr>
                      <a:r>
                        <a:rPr lang="en-GB" sz="1050" kern="1200">
                          <a:solidFill>
                            <a:schemeClr val="dk1"/>
                          </a:solidFill>
                          <a:latin typeface="+mn-lt"/>
                          <a:ea typeface="+mn-ea"/>
                          <a:cs typeface="+mn-cs"/>
                        </a:rPr>
                        <a:t>237 </a:t>
                      </a:r>
                      <a:br>
                        <a:rPr lang="en-GB" sz="1050" kern="1200">
                          <a:solidFill>
                            <a:schemeClr val="dk1"/>
                          </a:solidFill>
                          <a:latin typeface="+mn-lt"/>
                          <a:ea typeface="+mn-ea"/>
                          <a:cs typeface="+mn-cs"/>
                        </a:rPr>
                      </a:br>
                      <a:r>
                        <a:rPr lang="en-GB" sz="1050" kern="1200">
                          <a:solidFill>
                            <a:schemeClr val="dk1"/>
                          </a:solidFill>
                          <a:latin typeface="+mn-lt"/>
                          <a:ea typeface="+mn-ea"/>
                          <a:cs typeface="+mn-cs"/>
                        </a:rPr>
                        <a:t>(3.6)</a:t>
                      </a:r>
                    </a:p>
                  </a:txBody>
                  <a:tcPr anchor="ctr"/>
                </a:tc>
                <a:tc>
                  <a:txBody>
                    <a:bodyPr/>
                    <a:lstStyle/>
                    <a:p>
                      <a:pPr>
                        <a:lnSpc>
                          <a:spcPct val="100000"/>
                        </a:lnSpc>
                      </a:pPr>
                      <a:endParaRPr lang="en-US" sz="1050" kern="1200">
                        <a:solidFill>
                          <a:schemeClr val="dk1"/>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0.81 </a:t>
                      </a:r>
                      <a:br>
                        <a:rPr lang="en-GB" sz="1050" kern="1200">
                          <a:solidFill>
                            <a:schemeClr val="dk1"/>
                          </a:solidFill>
                          <a:latin typeface="+mn-lt"/>
                          <a:ea typeface="+mn-ea"/>
                          <a:cs typeface="+mn-cs"/>
                        </a:rPr>
                      </a:br>
                      <a:r>
                        <a:rPr lang="en-GB" sz="1050" kern="1200">
                          <a:solidFill>
                            <a:schemeClr val="dk1"/>
                          </a:solidFill>
                          <a:latin typeface="+mn-lt"/>
                          <a:ea typeface="+mn-ea"/>
                          <a:cs typeface="+mn-cs"/>
                        </a:rPr>
                        <a:t>(0.67–0.98)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a:solidFill>
                            <a:schemeClr val="dk1"/>
                          </a:solidFill>
                          <a:latin typeface="+mn-lt"/>
                          <a:ea typeface="+mn-ea"/>
                          <a:cs typeface="+mn-cs"/>
                        </a:rPr>
                        <a:t>0.026</a:t>
                      </a:r>
                      <a:r>
                        <a:rPr lang="en-GB" sz="1050" kern="1200" baseline="30000">
                          <a:solidFill>
                            <a:schemeClr val="dk1"/>
                          </a:solidFill>
                          <a:effectLst/>
                          <a:latin typeface="+mn-lt"/>
                          <a:ea typeface="+mn-ea"/>
                          <a:cs typeface="+mn-cs"/>
                        </a:rPr>
                        <a:t>¶</a:t>
                      </a:r>
                      <a:endParaRPr lang="en-US" sz="1050" kern="1200">
                        <a:solidFill>
                          <a:schemeClr val="dk1"/>
                        </a:solidFill>
                        <a:latin typeface="+mn-lt"/>
                        <a:ea typeface="+mn-ea"/>
                        <a:cs typeface="+mn-cs"/>
                      </a:endParaRPr>
                    </a:p>
                  </a:txBody>
                  <a:tcPr marL="36000" marR="36000" anchor="ctr">
                    <a:solidFill>
                      <a:srgbClr val="FFFFFF"/>
                    </a:solidFill>
                  </a:tcPr>
                </a:tc>
                <a:extLst>
                  <a:ext uri="{0D108BD9-81ED-4DB2-BD59-A6C34878D82A}">
                    <a16:rowId xmlns:a16="http://schemas.microsoft.com/office/drawing/2014/main" val="3832388328"/>
                  </a:ext>
                </a:extLst>
              </a:tr>
              <a:tr h="571500">
                <a:tc>
                  <a:txBody>
                    <a:bodyPr/>
                    <a:lstStyle/>
                    <a:p>
                      <a:pPr marL="92075" marR="0" lvl="0" indent="0" algn="l" defTabSz="914400" rtl="0" eaLnBrk="1" fontAlgn="auto" latinLnBrk="0" hangingPunct="1">
                        <a:lnSpc>
                          <a:spcPct val="100000"/>
                        </a:lnSpc>
                        <a:spcBef>
                          <a:spcPts val="0"/>
                        </a:spcBef>
                        <a:spcAft>
                          <a:spcPts val="0"/>
                        </a:spcAft>
                        <a:buClrTx/>
                        <a:buSzTx/>
                        <a:buFontTx/>
                        <a:buNone/>
                        <a:tabLst/>
                        <a:defRPr/>
                      </a:pPr>
                      <a:r>
                        <a:rPr lang="en-US" sz="1050" kern="1200"/>
                        <a:t>Sustained</a:t>
                      </a:r>
                      <a:r>
                        <a:rPr lang="en-US" sz="1050" kern="1200" baseline="30000"/>
                        <a:t>#</a:t>
                      </a:r>
                      <a:r>
                        <a:rPr lang="en-US" sz="1050" kern="1200"/>
                        <a:t> ≥57% decrease in eGFR from baseline</a:t>
                      </a:r>
                      <a:endParaRPr lang="en-US" sz="1050" kern="1200">
                        <a:solidFill>
                          <a:schemeClr val="tx2"/>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257 </a:t>
                      </a:r>
                      <a:br>
                        <a:rPr lang="en-GB" sz="1050" kern="1200">
                          <a:solidFill>
                            <a:schemeClr val="dk1"/>
                          </a:solidFill>
                          <a:latin typeface="+mn-lt"/>
                          <a:ea typeface="+mn-ea"/>
                          <a:cs typeface="+mn-cs"/>
                        </a:rPr>
                      </a:br>
                      <a:r>
                        <a:rPr lang="en-GB" sz="1050" kern="1200">
                          <a:solidFill>
                            <a:schemeClr val="dk1"/>
                          </a:solidFill>
                          <a:latin typeface="+mn-lt"/>
                          <a:ea typeface="+mn-ea"/>
                          <a:cs typeface="+mn-cs"/>
                        </a:rPr>
                        <a:t>(3.9)</a:t>
                      </a: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361 </a:t>
                      </a:r>
                      <a:br>
                        <a:rPr lang="en-GB" sz="1050" kern="1200">
                          <a:solidFill>
                            <a:schemeClr val="dk1"/>
                          </a:solidFill>
                          <a:latin typeface="+mn-lt"/>
                          <a:ea typeface="+mn-ea"/>
                          <a:cs typeface="+mn-cs"/>
                        </a:rPr>
                      </a:br>
                      <a:r>
                        <a:rPr lang="en-GB" sz="1050" kern="1200">
                          <a:solidFill>
                            <a:schemeClr val="dk1"/>
                          </a:solidFill>
                          <a:latin typeface="+mn-lt"/>
                          <a:ea typeface="+mn-ea"/>
                          <a:cs typeface="+mn-cs"/>
                        </a:rPr>
                        <a:t>(5.5)</a:t>
                      </a:r>
                    </a:p>
                  </a:txBody>
                  <a:tcPr anchor="ctr">
                    <a:solidFill>
                      <a:srgbClr val="E7EEF9"/>
                    </a:solidFill>
                  </a:tcPr>
                </a:tc>
                <a:tc>
                  <a:txBody>
                    <a:bodyPr/>
                    <a:lstStyle/>
                    <a:p>
                      <a:pPr>
                        <a:lnSpc>
                          <a:spcPct val="100000"/>
                        </a:lnSpc>
                      </a:pPr>
                      <a:endParaRPr lang="en-US" sz="1050" kern="120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mn-lt"/>
                          <a:ea typeface="+mn-ea"/>
                          <a:cs typeface="+mn-cs"/>
                        </a:rPr>
                        <a:t>0.70 </a:t>
                      </a:r>
                      <a:br>
                        <a:rPr lang="en-GB" sz="1050" kern="1200">
                          <a:solidFill>
                            <a:schemeClr val="dk1"/>
                          </a:solidFill>
                          <a:latin typeface="+mn-lt"/>
                          <a:ea typeface="+mn-ea"/>
                          <a:cs typeface="+mn-cs"/>
                        </a:rPr>
                      </a:br>
                      <a:r>
                        <a:rPr lang="en-GB" sz="1050" kern="1200">
                          <a:solidFill>
                            <a:schemeClr val="dk1"/>
                          </a:solidFill>
                          <a:latin typeface="+mn-lt"/>
                          <a:ea typeface="+mn-ea"/>
                          <a:cs typeface="+mn-cs"/>
                        </a:rPr>
                        <a:t>(0.60–0.83)</a:t>
                      </a:r>
                    </a:p>
                  </a:txBody>
                  <a:tcPr anchor="ctr">
                    <a:solidFill>
                      <a:srgbClr val="E7EE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kern="1200">
                          <a:solidFill>
                            <a:schemeClr val="dk1"/>
                          </a:solidFill>
                          <a:latin typeface="+mn-lt"/>
                          <a:ea typeface="+mn-ea"/>
                          <a:cs typeface="+mn-cs"/>
                        </a:rPr>
                        <a:t>&lt;0.0001</a:t>
                      </a:r>
                      <a:endParaRPr lang="en-US" sz="1050" kern="1200">
                        <a:solidFill>
                          <a:schemeClr val="dk1"/>
                        </a:solidFill>
                        <a:latin typeface="+mn-lt"/>
                        <a:ea typeface="+mn-ea"/>
                        <a:cs typeface="+mn-cs"/>
                      </a:endParaRPr>
                    </a:p>
                  </a:txBody>
                  <a:tcPr marL="36000" marR="36000" anchor="ctr">
                    <a:solidFill>
                      <a:srgbClr val="E7EEF9"/>
                    </a:solidFill>
                  </a:tcPr>
                </a:tc>
                <a:extLst>
                  <a:ext uri="{0D108BD9-81ED-4DB2-BD59-A6C34878D82A}">
                    <a16:rowId xmlns:a16="http://schemas.microsoft.com/office/drawing/2014/main" val="344183111"/>
                  </a:ext>
                </a:extLst>
              </a:tr>
              <a:tr h="571500">
                <a:tc>
                  <a:txBody>
                    <a:bodyPr/>
                    <a:lstStyle/>
                    <a:p>
                      <a:pPr marL="0" marR="0" lvl="0" indent="92075" algn="l" defTabSz="914400" rtl="0" eaLnBrk="1" fontAlgn="auto" latinLnBrk="0" hangingPunct="1">
                        <a:lnSpc>
                          <a:spcPct val="100000"/>
                        </a:lnSpc>
                        <a:spcBef>
                          <a:spcPts val="0"/>
                        </a:spcBef>
                        <a:spcAft>
                          <a:spcPts val="0"/>
                        </a:spcAft>
                        <a:buClrTx/>
                        <a:buSzTx/>
                        <a:buFontTx/>
                        <a:buNone/>
                        <a:tabLst/>
                        <a:defRPr/>
                      </a:pPr>
                      <a:r>
                        <a:rPr lang="en-US" sz="1050" kern="1200"/>
                        <a:t>Renal death</a:t>
                      </a:r>
                      <a:r>
                        <a:rPr kumimoji="0" lang="en-GB" sz="1050" b="0" i="0" u="none" strike="noStrike" kern="1200" cap="none" spc="0" normalizeH="0" baseline="30000" noProof="0">
                          <a:ln>
                            <a:noFill/>
                          </a:ln>
                          <a:solidFill>
                            <a:srgbClr val="53585A"/>
                          </a:solidFill>
                          <a:effectLst/>
                          <a:uLnTx/>
                          <a:uFillTx/>
                          <a:latin typeface="Arial" panose="020B0604020202020204" pitchFamily="34" charset="0"/>
                          <a:ea typeface="MS PGothic" charset="0"/>
                          <a:cs typeface="Arial" panose="020B0604020202020204" pitchFamily="34" charset="0"/>
                        </a:rPr>
                        <a:t>‡</a:t>
                      </a:r>
                      <a:endParaRPr lang="en-US" sz="1050" kern="1200" baseline="30000">
                        <a:solidFill>
                          <a:schemeClr val="tx2"/>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2 </a:t>
                      </a:r>
                      <a:br>
                        <a:rPr lang="en-GB" sz="1050" kern="1200">
                          <a:solidFill>
                            <a:schemeClr val="dk1"/>
                          </a:solidFill>
                          <a:latin typeface="+mn-lt"/>
                          <a:ea typeface="+mn-ea"/>
                          <a:cs typeface="+mn-cs"/>
                        </a:rPr>
                      </a:br>
                      <a:r>
                        <a:rPr lang="en-GB" sz="1050" kern="1200">
                          <a:solidFill>
                            <a:schemeClr val="dk1"/>
                          </a:solidFill>
                          <a:latin typeface="+mn-lt"/>
                          <a:ea typeface="+mn-ea"/>
                          <a:cs typeface="+mn-cs"/>
                        </a:rPr>
                        <a:t>(&lt;0.1)</a:t>
                      </a:r>
                    </a:p>
                  </a:txBody>
                  <a:tcPr anchor="ctr"/>
                </a:tc>
                <a:tc>
                  <a:txBody>
                    <a:bodyPr/>
                    <a:lstStyle/>
                    <a:p>
                      <a:pPr algn="ctr">
                        <a:lnSpc>
                          <a:spcPct val="100000"/>
                        </a:lnSpc>
                        <a:spcAft>
                          <a:spcPts val="0"/>
                        </a:spcAft>
                      </a:pPr>
                      <a:r>
                        <a:rPr lang="en-GB" sz="1050" kern="1200">
                          <a:solidFill>
                            <a:schemeClr val="dk1"/>
                          </a:solidFill>
                          <a:latin typeface="+mn-lt"/>
                          <a:ea typeface="+mn-ea"/>
                          <a:cs typeface="+mn-cs"/>
                        </a:rPr>
                        <a:t>4 </a:t>
                      </a:r>
                      <a:br>
                        <a:rPr lang="en-GB" sz="1050" kern="1200">
                          <a:solidFill>
                            <a:schemeClr val="dk1"/>
                          </a:solidFill>
                          <a:latin typeface="+mn-lt"/>
                          <a:ea typeface="+mn-ea"/>
                          <a:cs typeface="+mn-cs"/>
                        </a:rPr>
                      </a:br>
                      <a:r>
                        <a:rPr lang="en-GB" sz="1050" kern="1200">
                          <a:solidFill>
                            <a:schemeClr val="dk1"/>
                          </a:solidFill>
                          <a:latin typeface="+mn-lt"/>
                          <a:ea typeface="+mn-ea"/>
                          <a:cs typeface="+mn-cs"/>
                        </a:rPr>
                        <a:t>(&lt;0.1)</a:t>
                      </a:r>
                    </a:p>
                  </a:txBody>
                  <a:tcPr anchor="ctr"/>
                </a:tc>
                <a:tc>
                  <a:txBody>
                    <a:bodyPr/>
                    <a:lstStyle/>
                    <a:p>
                      <a:pPr>
                        <a:lnSpc>
                          <a:spcPct val="100000"/>
                        </a:lnSpc>
                      </a:pPr>
                      <a:endParaRPr lang="en-US" sz="1050" kern="1200">
                        <a:solidFill>
                          <a:schemeClr val="dk1"/>
                        </a:solidFill>
                        <a:latin typeface="+mn-lt"/>
                        <a:ea typeface="+mn-ea"/>
                        <a:cs typeface="+mn-cs"/>
                      </a:endParaRPr>
                    </a:p>
                  </a:txBody>
                  <a:tcPr anchor="ctr"/>
                </a:tc>
                <a:tc>
                  <a:txBody>
                    <a:bodyPr/>
                    <a:lstStyle/>
                    <a:p>
                      <a:pPr algn="ctr">
                        <a:lnSpc>
                          <a:spcPct val="100000"/>
                        </a:lnSpc>
                        <a:spcAft>
                          <a:spcPts val="0"/>
                        </a:spcAft>
                      </a:pPr>
                      <a:r>
                        <a:rPr lang="en-GB" sz="1050" kern="1200">
                          <a:solidFill>
                            <a:schemeClr val="dk1"/>
                          </a:solidFill>
                          <a:latin typeface="+mn-lt"/>
                          <a:ea typeface="+mn-ea"/>
                          <a:cs typeface="+mn-cs"/>
                        </a:rPr>
                        <a:t>0.53 </a:t>
                      </a:r>
                      <a:br>
                        <a:rPr lang="en-GB" sz="1050" kern="1200">
                          <a:solidFill>
                            <a:schemeClr val="dk1"/>
                          </a:solidFill>
                          <a:latin typeface="+mn-lt"/>
                          <a:ea typeface="+mn-ea"/>
                          <a:cs typeface="+mn-cs"/>
                        </a:rPr>
                      </a:br>
                      <a:r>
                        <a:rPr lang="en-GB" sz="1050" kern="1200">
                          <a:solidFill>
                            <a:schemeClr val="dk1"/>
                          </a:solidFill>
                          <a:latin typeface="+mn-lt"/>
                          <a:ea typeface="+mn-ea"/>
                          <a:cs typeface="+mn-cs"/>
                        </a:rPr>
                        <a:t>(0.10–2.91)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kern="1200">
                          <a:solidFill>
                            <a:schemeClr val="dk1"/>
                          </a:solidFill>
                          <a:latin typeface="+mn-lt"/>
                          <a:ea typeface="+mn-ea"/>
                          <a:cs typeface="+mn-cs"/>
                        </a:rPr>
                        <a:t>0.459</a:t>
                      </a:r>
                      <a:endParaRPr lang="en-US" sz="1050" kern="1200">
                        <a:solidFill>
                          <a:schemeClr val="dk1"/>
                        </a:solidFill>
                        <a:latin typeface="+mn-lt"/>
                        <a:ea typeface="+mn-ea"/>
                        <a:cs typeface="+mn-cs"/>
                      </a:endParaRPr>
                    </a:p>
                  </a:txBody>
                  <a:tcPr marL="36000" marR="36000" anchor="ctr"/>
                </a:tc>
                <a:extLst>
                  <a:ext uri="{0D108BD9-81ED-4DB2-BD59-A6C34878D82A}">
                    <a16:rowId xmlns:a16="http://schemas.microsoft.com/office/drawing/2014/main" val="82953832"/>
                  </a:ext>
                </a:extLst>
              </a:tr>
            </a:tbl>
          </a:graphicData>
        </a:graphic>
      </p:graphicFrame>
      <p:sp>
        <p:nvSpPr>
          <p:cNvPr id="35" name="Text Placeholder 34">
            <a:extLst>
              <a:ext uri="{FF2B5EF4-FFF2-40B4-BE49-F238E27FC236}">
                <a16:creationId xmlns:a16="http://schemas.microsoft.com/office/drawing/2014/main" id="{2A4AB2FA-30D8-C25A-53A9-092C74F189F7}"/>
              </a:ext>
            </a:extLst>
          </p:cNvPr>
          <p:cNvSpPr>
            <a:spLocks noGrp="1"/>
          </p:cNvSpPr>
          <p:nvPr>
            <p:ph type="body" sz="quarter" idx="13"/>
          </p:nvPr>
        </p:nvSpPr>
        <p:spPr>
          <a:xfrm>
            <a:off x="623888" y="1556840"/>
            <a:ext cx="4860044" cy="432000"/>
          </a:xfrm>
        </p:spPr>
        <p:txBody>
          <a:bodyPr/>
          <a:lstStyle/>
          <a:p>
            <a:r>
              <a:rPr lang="en-GB" sz="1600">
                <a:solidFill>
                  <a:schemeClr val="bg2"/>
                </a:solidFill>
              </a:rPr>
              <a:t>Time to kidney failure,* sustained</a:t>
            </a:r>
            <a:r>
              <a:rPr lang="en-GB" sz="1600" baseline="30000">
                <a:solidFill>
                  <a:schemeClr val="bg2"/>
                </a:solidFill>
              </a:rPr>
              <a:t>#</a:t>
            </a:r>
            <a:r>
              <a:rPr lang="en-GB" sz="1600">
                <a:solidFill>
                  <a:schemeClr val="bg2"/>
                </a:solidFill>
              </a:rPr>
              <a:t> ≥57% decrease in eGFR from baseline, or renal death</a:t>
            </a:r>
            <a:r>
              <a:rPr lang="en-GB" sz="1600" baseline="30000">
                <a:solidFill>
                  <a:schemeClr val="bg2"/>
                </a:solidFill>
                <a:latin typeface="Arial" panose="020B0604020202020204" pitchFamily="34" charset="0"/>
                <a:ea typeface="MS PGothic" charset="0"/>
                <a:cs typeface="Arial" panose="020B0604020202020204" pitchFamily="34" charset="0"/>
              </a:rPr>
              <a:t>‡</a:t>
            </a:r>
            <a:endParaRPr lang="en-GB" sz="1600" baseline="30000">
              <a:solidFill>
                <a:schemeClr val="bg2"/>
              </a:solidFill>
            </a:endParaRPr>
          </a:p>
        </p:txBody>
      </p:sp>
      <p:sp>
        <p:nvSpPr>
          <p:cNvPr id="2" name="Slide Number Placeholder 1">
            <a:extLst>
              <a:ext uri="{FF2B5EF4-FFF2-40B4-BE49-F238E27FC236}">
                <a16:creationId xmlns:a16="http://schemas.microsoft.com/office/drawing/2014/main" id="{5002B2C3-4327-FD9F-58D3-B06288DE7D78}"/>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F8E309-D608-654D-B811-6A2C46C88181}" type="slidenum">
              <a:rPr kumimoji="0" lang="en-US" sz="900" b="0" i="0" u="none" strike="noStrike" kern="1200" cap="none" spc="0" normalizeH="0" baseline="0" noProof="0" smtClean="0">
                <a:ln>
                  <a:noFill/>
                </a:ln>
                <a:solidFill>
                  <a:srgbClr val="66B512"/>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66B512"/>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DCCB4688-5FEA-8C0A-8839-FF27CBBFC6A8}"/>
              </a:ext>
            </a:extLst>
          </p:cNvPr>
          <p:cNvSpPr>
            <a:spLocks noGrp="1"/>
          </p:cNvSpPr>
          <p:nvPr>
            <p:ph type="title"/>
          </p:nvPr>
        </p:nvSpPr>
        <p:spPr>
          <a:xfrm>
            <a:off x="623889" y="333375"/>
            <a:ext cx="9467849" cy="962377"/>
          </a:xfrm>
        </p:spPr>
        <p:txBody>
          <a:bodyPr>
            <a:normAutofit fontScale="90000"/>
          </a:bodyPr>
          <a:lstStyle/>
          <a:p>
            <a:r>
              <a:rPr lang="en-GB"/>
              <a:t>Finerenone significantly reduced the risk of the key kidney composite outcome by 23% and had consistent</a:t>
            </a:r>
            <a:r>
              <a:rPr lang="en-GB">
                <a:solidFill>
                  <a:srgbClr val="FF0000"/>
                </a:solidFill>
              </a:rPr>
              <a:t> </a:t>
            </a:r>
            <a:r>
              <a:rPr lang="en-GB"/>
              <a:t>significant effects on the outcome components</a:t>
            </a:r>
            <a:endParaRPr lang="en-GB">
              <a:solidFill>
                <a:srgbClr val="FF0000"/>
              </a:solidFill>
            </a:endParaRPr>
          </a:p>
        </p:txBody>
      </p:sp>
      <p:grpSp>
        <p:nvGrpSpPr>
          <p:cNvPr id="3" name="Group 2">
            <a:extLst>
              <a:ext uri="{FF2B5EF4-FFF2-40B4-BE49-F238E27FC236}">
                <a16:creationId xmlns:a16="http://schemas.microsoft.com/office/drawing/2014/main" id="{77325BD3-ED63-55B3-C319-E04248A58AF2}"/>
              </a:ext>
            </a:extLst>
          </p:cNvPr>
          <p:cNvGrpSpPr/>
          <p:nvPr/>
        </p:nvGrpSpPr>
        <p:grpSpPr>
          <a:xfrm>
            <a:off x="9028414" y="5949410"/>
            <a:ext cx="2226822" cy="236465"/>
            <a:chOff x="9028414" y="5891098"/>
            <a:chExt cx="2226822" cy="236465"/>
          </a:xfrm>
        </p:grpSpPr>
        <p:sp>
          <p:nvSpPr>
            <p:cNvPr id="24" name="TextBox 23">
              <a:extLst>
                <a:ext uri="{FF2B5EF4-FFF2-40B4-BE49-F238E27FC236}">
                  <a16:creationId xmlns:a16="http://schemas.microsoft.com/office/drawing/2014/main" id="{76CB99FC-5C42-8E13-677F-58CB9BA30E51}"/>
                </a:ext>
              </a:extLst>
            </p:cNvPr>
            <p:cNvSpPr txBox="1"/>
            <p:nvPr/>
          </p:nvSpPr>
          <p:spPr>
            <a:xfrm>
              <a:off x="9028414" y="5896731"/>
              <a:ext cx="1255472" cy="230832"/>
            </a:xfrm>
            <a:prstGeom prst="rect">
              <a:avLst/>
            </a:prstGeom>
          </p:spPr>
          <p:txBody>
            <a:bodyPr vert="horz" wrap="non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53585A"/>
                  </a:solidFill>
                  <a:effectLst/>
                  <a:uLnTx/>
                  <a:uFillTx/>
                  <a:latin typeface="Arial" panose="020B0604020202020204"/>
                  <a:ea typeface="MS PGothic" charset="0"/>
                  <a:cs typeface="+mn-cs"/>
                </a:rPr>
                <a:t>Favours finerenone</a:t>
              </a:r>
              <a:endParaRPr kumimoji="0" lang="en-US" sz="900" b="1" i="0" u="none" strike="noStrike" kern="1200" cap="none" spc="0" normalizeH="0" baseline="0" noProof="0">
                <a:ln>
                  <a:noFill/>
                </a:ln>
                <a:solidFill>
                  <a:srgbClr val="53585A"/>
                </a:solidFill>
                <a:effectLst/>
                <a:uLnTx/>
                <a:uFillTx/>
                <a:latin typeface="Arial" panose="020B0604020202020204"/>
                <a:ea typeface="MS PGothic" charset="0"/>
                <a:cs typeface="+mn-cs"/>
              </a:endParaRPr>
            </a:p>
          </p:txBody>
        </p:sp>
        <p:sp>
          <p:nvSpPr>
            <p:cNvPr id="25" name="TextBox 24">
              <a:extLst>
                <a:ext uri="{FF2B5EF4-FFF2-40B4-BE49-F238E27FC236}">
                  <a16:creationId xmlns:a16="http://schemas.microsoft.com/office/drawing/2014/main" id="{D3E6560B-A51C-C126-1E1C-28B02102C762}"/>
                </a:ext>
              </a:extLst>
            </p:cNvPr>
            <p:cNvSpPr txBox="1"/>
            <p:nvPr/>
          </p:nvSpPr>
          <p:spPr>
            <a:xfrm>
              <a:off x="10153652" y="5891098"/>
              <a:ext cx="1101584" cy="230832"/>
            </a:xfrm>
            <a:prstGeom prst="rect">
              <a:avLst/>
            </a:prstGeom>
          </p:spPr>
          <p:txBody>
            <a:bodyPr vert="horz" wrap="non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53585A"/>
                  </a:solidFill>
                  <a:effectLst/>
                  <a:uLnTx/>
                  <a:uFillTx/>
                  <a:latin typeface="Arial" panose="020B0604020202020204"/>
                  <a:ea typeface="MS PGothic" charset="0"/>
                  <a:cs typeface="+mn-cs"/>
                </a:rPr>
                <a:t>Favours placebo</a:t>
              </a:r>
              <a:endParaRPr kumimoji="0" lang="en-US" sz="900" b="1" i="0" u="none" strike="noStrike" kern="1200" cap="none" spc="0" normalizeH="0" baseline="0" noProof="0">
                <a:ln>
                  <a:noFill/>
                </a:ln>
                <a:solidFill>
                  <a:srgbClr val="53585A"/>
                </a:solidFill>
                <a:effectLst/>
                <a:uLnTx/>
                <a:uFillTx/>
                <a:latin typeface="Arial" panose="020B0604020202020204"/>
                <a:ea typeface="MS PGothic" charset="0"/>
                <a:cs typeface="+mn-cs"/>
              </a:endParaRPr>
            </a:p>
          </p:txBody>
        </p:sp>
        <p:cxnSp>
          <p:nvCxnSpPr>
            <p:cNvPr id="26" name="Straight Arrow Connector 25">
              <a:extLst>
                <a:ext uri="{FF2B5EF4-FFF2-40B4-BE49-F238E27FC236}">
                  <a16:creationId xmlns:a16="http://schemas.microsoft.com/office/drawing/2014/main" id="{DB4FFB74-19E2-925D-236D-B04F5E721F87}"/>
                </a:ext>
              </a:extLst>
            </p:cNvPr>
            <p:cNvCxnSpPr>
              <a:cxnSpLocks/>
            </p:cNvCxnSpPr>
            <p:nvPr/>
          </p:nvCxnSpPr>
          <p:spPr>
            <a:xfrm>
              <a:off x="10245991" y="5911539"/>
              <a:ext cx="3740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A2E532-74ED-AE1D-84DD-6B143ABDDB56}"/>
                </a:ext>
              </a:extLst>
            </p:cNvPr>
            <p:cNvCxnSpPr>
              <a:cxnSpLocks/>
            </p:cNvCxnSpPr>
            <p:nvPr/>
          </p:nvCxnSpPr>
          <p:spPr>
            <a:xfrm flipH="1">
              <a:off x="9319200" y="5911539"/>
              <a:ext cx="8694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descr="Logo&#10;&#10;Description automatically generated">
            <a:extLst>
              <a:ext uri="{FF2B5EF4-FFF2-40B4-BE49-F238E27FC236}">
                <a16:creationId xmlns:a16="http://schemas.microsoft.com/office/drawing/2014/main" id="{05B6A54E-CF33-AC9C-DC36-A5932E2577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15697" y="6360047"/>
            <a:ext cx="1565752" cy="432000"/>
          </a:xfrm>
          <a:prstGeom prst="rect">
            <a:avLst/>
          </a:prstGeom>
        </p:spPr>
      </p:pic>
      <p:sp>
        <p:nvSpPr>
          <p:cNvPr id="178" name="Rectangle 359">
            <a:extLst>
              <a:ext uri="{FF2B5EF4-FFF2-40B4-BE49-F238E27FC236}">
                <a16:creationId xmlns:a16="http://schemas.microsoft.com/office/drawing/2014/main" id="{507D0E8D-481C-255D-EF86-BE13B676EE10}"/>
              </a:ext>
            </a:extLst>
          </p:cNvPr>
          <p:cNvSpPr>
            <a:spLocks noChangeArrowheads="1"/>
          </p:cNvSpPr>
          <p:nvPr/>
        </p:nvSpPr>
        <p:spPr bwMode="auto">
          <a:xfrm>
            <a:off x="2271288" y="5391653"/>
            <a:ext cx="17713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rPr>
              <a:t>Time to first event (months)</a:t>
            </a:r>
            <a:endParaRPr kumimoji="0" lang="en-US" altLang="en-US" sz="1050" b="0" i="0" u="none" strike="noStrike" kern="1200" cap="none" spc="0" normalizeH="0" baseline="0" noProof="0">
              <a:ln>
                <a:noFill/>
              </a:ln>
              <a:solidFill>
                <a:srgbClr val="53585A"/>
              </a:solidFill>
              <a:effectLst/>
              <a:uLnTx/>
              <a:uFillTx/>
              <a:latin typeface="Arial" panose="020B0604020202020204" pitchFamily="34" charset="0"/>
              <a:ea typeface="MS PGothic" charset="0"/>
              <a:cs typeface="+mn-cs"/>
            </a:endParaRPr>
          </a:p>
        </p:txBody>
      </p:sp>
      <p:pic>
        <p:nvPicPr>
          <p:cNvPr id="101" name="Graphic 100" descr="Information">
            <a:extLst>
              <a:ext uri="{FF2B5EF4-FFF2-40B4-BE49-F238E27FC236}">
                <a16:creationId xmlns:a16="http://schemas.microsoft.com/office/drawing/2014/main" id="{F1582116-027B-EFB6-0A23-A9E1ECD4DCB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80686" y="6395715"/>
            <a:ext cx="381657" cy="381657"/>
          </a:xfrm>
          <a:prstGeom prst="rect">
            <a:avLst/>
          </a:prstGeom>
        </p:spPr>
      </p:pic>
      <p:sp>
        <p:nvSpPr>
          <p:cNvPr id="38" name="Footer Placeholder 37">
            <a:extLst>
              <a:ext uri="{FF2B5EF4-FFF2-40B4-BE49-F238E27FC236}">
                <a16:creationId xmlns:a16="http://schemas.microsoft.com/office/drawing/2014/main" id="{DB695E20-1531-1602-A9E9-6D146FA4B4AD}"/>
              </a:ext>
            </a:extLst>
          </p:cNvPr>
          <p:cNvSpPr>
            <a:spLocks noGrp="1"/>
          </p:cNvSpPr>
          <p:nvPr>
            <p:ph type="ftr" sz="quarter" idx="18"/>
          </p:nvPr>
        </p:nvSpPr>
        <p:spPr>
          <a:xfrm>
            <a:off x="932597" y="6092825"/>
            <a:ext cx="8043128" cy="5061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*ESKD or sustained decrease in eGFR &lt;15 ml/min/1.73 m</a:t>
            </a:r>
            <a:r>
              <a:rPr kumimoji="0" lang="en-GB" sz="900" b="0" i="0" u="none" strike="noStrike" kern="1200" cap="none" spc="0" normalizeH="0" baseline="30000" noProof="0">
                <a:ln>
                  <a:noFill/>
                </a:ln>
                <a:solidFill>
                  <a:srgbClr val="53585A"/>
                </a:solidFill>
                <a:effectLst/>
                <a:uLnTx/>
                <a:uFillTx/>
                <a:latin typeface="Arial" panose="020B0604020202020204"/>
                <a:ea typeface="+mn-ea"/>
                <a:cs typeface="+mn-cs"/>
              </a:rPr>
              <a:t>2</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 </a:t>
            </a:r>
            <a:r>
              <a:rPr kumimoji="0" lang="en-US" sz="900" b="0" i="0" u="none" strike="noStrike" kern="1200" cap="none" spc="0" normalizeH="0" baseline="30000" noProof="0">
                <a:ln>
                  <a:noFill/>
                </a:ln>
                <a:solidFill>
                  <a:srgbClr val="53585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confirmed by two eGFR measurements ≥4 weeks apart; </a:t>
            </a:r>
            <a:r>
              <a:rPr kumimoji="0" lang="en-GB" sz="900" b="0" i="0" u="none" strike="noStrike" kern="1200" cap="none" spc="0" normalizeH="0" baseline="30000" noProof="0">
                <a:ln>
                  <a:noFill/>
                </a:ln>
                <a:solidFill>
                  <a:srgbClr val="53585A"/>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e</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vents were classified as renal death if: (1) the patient died; (2) KRT had not been initiated despite being clinically indicated; and (3) there was no other likely cause of death;</a:t>
            </a:r>
            <a:br>
              <a:rPr kumimoji="0" lang="en-GB" sz="900" b="0" i="0" u="none" strike="noStrike" kern="1200" cap="none" spc="0" normalizeH="0" baseline="30000" noProof="0">
                <a:ln>
                  <a:noFill/>
                </a:ln>
                <a:solidFill>
                  <a:srgbClr val="53585A"/>
                </a:solidFill>
                <a:effectLst/>
                <a:uLnTx/>
                <a:uFillTx/>
                <a:latin typeface="Arial" panose="020B0604020202020204"/>
                <a:ea typeface="+mn-ea"/>
                <a:cs typeface="+mn-cs"/>
              </a:rPr>
            </a:br>
            <a:r>
              <a:rPr kumimoji="0" lang="en-GB" sz="900" b="0" i="0" u="none" strike="noStrike" kern="1200" cap="none" spc="0" normalizeH="0" baseline="30000" noProof="0">
                <a:ln>
                  <a:noFill/>
                </a:ln>
                <a:solidFill>
                  <a:srgbClr val="53585A"/>
                </a:solidFill>
                <a:effectLst/>
                <a:uLnTx/>
                <a:uFillTx/>
                <a:latin typeface="Arial" panose="020B0604020202020204"/>
                <a:ea typeface="+mn-ea"/>
                <a:cs typeface="+mn-cs"/>
              </a:rPr>
              <a:t>§</a:t>
            </a:r>
            <a:r>
              <a:rPr kumimoji="0" lang="en-GB" sz="900" b="0" i="0" u="none" strike="noStrike" kern="1200" cap="none" spc="0" normalizeH="0" baseline="0" noProof="0">
                <a:ln>
                  <a:noFill/>
                </a:ln>
                <a:solidFill>
                  <a:srgbClr val="53585A"/>
                </a:solidFill>
                <a:effectLst/>
                <a:uLnTx/>
                <a:uFillTx/>
                <a:latin typeface="Arial" panose="020B0604020202020204"/>
                <a:ea typeface="+mn-ea"/>
                <a:cs typeface="+mn-cs"/>
              </a:rPr>
              <a:t>number of patients with an event over a median of 3.0 years of follow-up;</a:t>
            </a:r>
            <a:r>
              <a:rPr kumimoji="0" lang="en-US"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 </a:t>
            </a:r>
            <a:r>
              <a:rPr kumimoji="0" lang="en-GB" sz="900" b="0" i="0" u="none" strike="noStrike" kern="1200" cap="none" spc="0" normalizeH="0" baseline="30000" noProof="0">
                <a:ln>
                  <a:noFill/>
                </a:ln>
                <a:solidFill>
                  <a:srgbClr val="53585A"/>
                </a:solidFill>
                <a:effectLst/>
                <a:uLnTx/>
                <a:uFillTx/>
                <a:latin typeface="Arial" panose="020B0604020202020204" pitchFamily="34" charset="0"/>
                <a:ea typeface="+mn-ea"/>
                <a:cs typeface="+mn-cs"/>
              </a:rPr>
              <a:t>¶</a:t>
            </a:r>
            <a:r>
              <a:rPr kumimoji="0" lang="en-US"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analyses for </a:t>
            </a:r>
            <a:r>
              <a:rPr kumimoji="0" lang="en-US" sz="900" b="0" i="1"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p</a:t>
            </a:r>
            <a:r>
              <a:rPr kumimoji="0" lang="en-US"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rPr>
              <a:t>-values not prespecified</a:t>
            </a:r>
            <a:endParaRPr kumimoji="0" lang="en-GB" sz="900" b="0" i="0" u="none" strike="noStrike" kern="1200" cap="none" spc="0" normalizeH="0" baseline="0" noProof="0">
              <a:ln>
                <a:noFill/>
              </a:ln>
              <a:solidFill>
                <a:srgbClr val="53585A"/>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53585A"/>
                </a:solidFill>
                <a:effectLst/>
                <a:uLnTx/>
                <a:uFillTx/>
                <a:latin typeface="Arial" panose="020B0604020202020204" pitchFamily="34" charset="0"/>
                <a:ea typeface="MS PGothic" charset="0"/>
                <a:cs typeface="Arial" panose="020B0604020202020204" pitchFamily="34" charset="0"/>
              </a:rPr>
              <a:t>Filippatos</a:t>
            </a:r>
            <a:r>
              <a:rPr kumimoji="0" lang="en-GB" sz="900" b="0"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 G, </a:t>
            </a:r>
            <a:r>
              <a:rPr kumimoji="0" lang="en-GB" sz="900" b="0" i="1"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et al. ESC</a:t>
            </a:r>
            <a:r>
              <a:rPr kumimoji="0" lang="en-GB" sz="900" b="0"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 2021; abstract 7161</a:t>
            </a:r>
            <a:endParaRPr kumimoji="0" lang="en-GB" sz="900" b="0" i="0" u="none" strike="noStrike" kern="1200" cap="none" spc="0" normalizeH="0" baseline="0" noProof="0">
              <a:ln>
                <a:noFill/>
              </a:ln>
              <a:solidFill>
                <a:srgbClr val="53585A"/>
              </a:solidFill>
              <a:effectLst/>
              <a:uLnTx/>
              <a:uFillTx/>
              <a:latin typeface="Arial" panose="020B0604020202020204" pitchFamily="34" charset="0"/>
              <a:ea typeface="+mn-ea"/>
              <a:cs typeface="Arial" panose="020B0604020202020204" pitchFamily="34" charset="0"/>
            </a:endParaRPr>
          </a:p>
        </p:txBody>
      </p:sp>
      <p:sp>
        <p:nvSpPr>
          <p:cNvPr id="172" name="Table label">
            <a:extLst>
              <a:ext uri="{FF2B5EF4-FFF2-40B4-BE49-F238E27FC236}">
                <a16:creationId xmlns:a16="http://schemas.microsoft.com/office/drawing/2014/main" id="{FC9532C2-68FA-2D0C-5F08-276E31B028FC}"/>
              </a:ext>
            </a:extLst>
          </p:cNvPr>
          <p:cNvSpPr>
            <a:spLocks noChangeArrowheads="1"/>
          </p:cNvSpPr>
          <p:nvPr/>
        </p:nvSpPr>
        <p:spPr bwMode="auto">
          <a:xfrm>
            <a:off x="349709" y="5472122"/>
            <a:ext cx="6508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a:ln>
                  <a:noFill/>
                </a:ln>
                <a:solidFill>
                  <a:srgbClr val="53585A"/>
                </a:solidFill>
                <a:effectLst/>
                <a:uLnTx/>
                <a:uFillTx/>
                <a:latin typeface="Arial" panose="020B0604020202020204"/>
                <a:ea typeface="MS PGothic" charset="0"/>
                <a:cs typeface="+mn-cs"/>
              </a:rPr>
              <a:t>No. at risk</a:t>
            </a:r>
            <a:endParaRPr kumimoji="0" lang="en-US" altLang="en-US" sz="1050" b="0" i="0" u="none" strike="noStrike" kern="1200" cap="none" spc="0" normalizeH="0" baseline="0" noProof="0">
              <a:ln>
                <a:noFill/>
              </a:ln>
              <a:solidFill>
                <a:srgbClr val="53585A"/>
              </a:solidFill>
              <a:effectLst/>
              <a:uLnTx/>
              <a:uFillTx/>
              <a:latin typeface="Arial" panose="020B0604020202020204"/>
              <a:ea typeface="MS PGothic" charset="0"/>
              <a:cs typeface="+mn-cs"/>
            </a:endParaRPr>
          </a:p>
        </p:txBody>
      </p:sp>
      <p:sp>
        <p:nvSpPr>
          <p:cNvPr id="173" name="Rectangle 172">
            <a:extLst>
              <a:ext uri="{FF2B5EF4-FFF2-40B4-BE49-F238E27FC236}">
                <a16:creationId xmlns:a16="http://schemas.microsoft.com/office/drawing/2014/main" id="{C4946ADD-E3D5-FBDE-46CF-A881FC60C7F1}"/>
              </a:ext>
            </a:extLst>
          </p:cNvPr>
          <p:cNvSpPr>
            <a:spLocks noChangeArrowheads="1"/>
          </p:cNvSpPr>
          <p:nvPr/>
        </p:nvSpPr>
        <p:spPr bwMode="auto">
          <a:xfrm>
            <a:off x="623392" y="5639345"/>
            <a:ext cx="3771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91DF"/>
                </a:solidFill>
                <a:effectLst/>
                <a:uLnTx/>
                <a:uFillTx/>
                <a:latin typeface="Arial" panose="020B0604020202020204"/>
                <a:ea typeface="MS PGothic" charset="0"/>
                <a:cs typeface="+mn-cs"/>
              </a:rPr>
              <a:t>Finerenone</a:t>
            </a:r>
          </a:p>
        </p:txBody>
      </p:sp>
      <p:sp>
        <p:nvSpPr>
          <p:cNvPr id="174" name="Rectangle 173">
            <a:extLst>
              <a:ext uri="{FF2B5EF4-FFF2-40B4-BE49-F238E27FC236}">
                <a16:creationId xmlns:a16="http://schemas.microsoft.com/office/drawing/2014/main" id="{ADD10E5B-B802-9485-1073-3955C9F2A449}"/>
              </a:ext>
            </a:extLst>
          </p:cNvPr>
          <p:cNvSpPr>
            <a:spLocks noChangeArrowheads="1"/>
          </p:cNvSpPr>
          <p:nvPr/>
        </p:nvSpPr>
        <p:spPr bwMode="auto">
          <a:xfrm>
            <a:off x="733022" y="5805844"/>
            <a:ext cx="2675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53585A"/>
                </a:solidFill>
                <a:effectLst/>
                <a:uLnTx/>
                <a:uFillTx/>
                <a:latin typeface="Arial" panose="020B0604020202020204"/>
                <a:ea typeface="MS PGothic" charset="0"/>
                <a:cs typeface="+mn-cs"/>
              </a:rPr>
              <a:t>Placebo</a:t>
            </a:r>
          </a:p>
        </p:txBody>
      </p:sp>
      <p:sp>
        <p:nvSpPr>
          <p:cNvPr id="205" name="Rectangle 204">
            <a:extLst>
              <a:ext uri="{FF2B5EF4-FFF2-40B4-BE49-F238E27FC236}">
                <a16:creationId xmlns:a16="http://schemas.microsoft.com/office/drawing/2014/main" id="{A9B98CA1-8E17-1CEB-364E-582D2E3509AA}"/>
              </a:ext>
            </a:extLst>
          </p:cNvPr>
          <p:cNvSpPr>
            <a:spLocks noChangeArrowheads="1"/>
          </p:cNvSpPr>
          <p:nvPr/>
        </p:nvSpPr>
        <p:spPr bwMode="auto">
          <a:xfrm>
            <a:off x="1075277"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6519</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06" name="Rectangle 205">
            <a:extLst>
              <a:ext uri="{FF2B5EF4-FFF2-40B4-BE49-F238E27FC236}">
                <a16:creationId xmlns:a16="http://schemas.microsoft.com/office/drawing/2014/main" id="{364A734A-53C6-A741-F3D2-B4D8ACBBAAF3}"/>
              </a:ext>
            </a:extLst>
          </p:cNvPr>
          <p:cNvSpPr>
            <a:spLocks noChangeArrowheads="1"/>
          </p:cNvSpPr>
          <p:nvPr/>
        </p:nvSpPr>
        <p:spPr bwMode="auto">
          <a:xfrm>
            <a:off x="1075277"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6507</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08" name="Rectangle 207">
            <a:extLst>
              <a:ext uri="{FF2B5EF4-FFF2-40B4-BE49-F238E27FC236}">
                <a16:creationId xmlns:a16="http://schemas.microsoft.com/office/drawing/2014/main" id="{BC1E20AA-36B5-CDD6-C74C-689AD4B80A7C}"/>
              </a:ext>
            </a:extLst>
          </p:cNvPr>
          <p:cNvSpPr>
            <a:spLocks noChangeArrowheads="1"/>
          </p:cNvSpPr>
          <p:nvPr/>
        </p:nvSpPr>
        <p:spPr bwMode="auto">
          <a:xfrm>
            <a:off x="1542141"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6291</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09" name="Rectangle 208">
            <a:extLst>
              <a:ext uri="{FF2B5EF4-FFF2-40B4-BE49-F238E27FC236}">
                <a16:creationId xmlns:a16="http://schemas.microsoft.com/office/drawing/2014/main" id="{4712C929-09F6-CCBA-9B70-7225FE8DCA73}"/>
              </a:ext>
            </a:extLst>
          </p:cNvPr>
          <p:cNvSpPr>
            <a:spLocks noChangeArrowheads="1"/>
          </p:cNvSpPr>
          <p:nvPr/>
        </p:nvSpPr>
        <p:spPr bwMode="auto">
          <a:xfrm>
            <a:off x="1542141"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6292</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15" name="Rectangle 214">
            <a:extLst>
              <a:ext uri="{FF2B5EF4-FFF2-40B4-BE49-F238E27FC236}">
                <a16:creationId xmlns:a16="http://schemas.microsoft.com/office/drawing/2014/main" id="{4593CCA0-4583-EBCB-D44C-6AEBCF7A7F1C}"/>
              </a:ext>
            </a:extLst>
          </p:cNvPr>
          <p:cNvSpPr>
            <a:spLocks noChangeArrowheads="1"/>
          </p:cNvSpPr>
          <p:nvPr/>
        </p:nvSpPr>
        <p:spPr bwMode="auto">
          <a:xfrm>
            <a:off x="2009004"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6107</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16" name="Rectangle 215">
            <a:extLst>
              <a:ext uri="{FF2B5EF4-FFF2-40B4-BE49-F238E27FC236}">
                <a16:creationId xmlns:a16="http://schemas.microsoft.com/office/drawing/2014/main" id="{25F8051D-1AF2-AAB3-A0C3-7606DA77B838}"/>
              </a:ext>
            </a:extLst>
          </p:cNvPr>
          <p:cNvSpPr>
            <a:spLocks noChangeArrowheads="1"/>
          </p:cNvSpPr>
          <p:nvPr/>
        </p:nvSpPr>
        <p:spPr bwMode="auto">
          <a:xfrm>
            <a:off x="2009004"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6071</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17" name="Rectangle 216">
            <a:extLst>
              <a:ext uri="{FF2B5EF4-FFF2-40B4-BE49-F238E27FC236}">
                <a16:creationId xmlns:a16="http://schemas.microsoft.com/office/drawing/2014/main" id="{C245E6FF-BE36-194A-1139-71BF154871E5}"/>
              </a:ext>
            </a:extLst>
          </p:cNvPr>
          <p:cNvSpPr>
            <a:spLocks noChangeArrowheads="1"/>
          </p:cNvSpPr>
          <p:nvPr/>
        </p:nvSpPr>
        <p:spPr bwMode="auto">
          <a:xfrm>
            <a:off x="2475867"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5848</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18" name="Rectangle 217">
            <a:extLst>
              <a:ext uri="{FF2B5EF4-FFF2-40B4-BE49-F238E27FC236}">
                <a16:creationId xmlns:a16="http://schemas.microsoft.com/office/drawing/2014/main" id="{377AD709-99CC-700E-8983-789D03D0B6D2}"/>
              </a:ext>
            </a:extLst>
          </p:cNvPr>
          <p:cNvSpPr>
            <a:spLocks noChangeArrowheads="1"/>
          </p:cNvSpPr>
          <p:nvPr/>
        </p:nvSpPr>
        <p:spPr bwMode="auto">
          <a:xfrm>
            <a:off x="2475867"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5815</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19" name="Rectangle 218">
            <a:extLst>
              <a:ext uri="{FF2B5EF4-FFF2-40B4-BE49-F238E27FC236}">
                <a16:creationId xmlns:a16="http://schemas.microsoft.com/office/drawing/2014/main" id="{DC1C3C5A-B599-3A59-7DDE-B3943A1C6587}"/>
              </a:ext>
            </a:extLst>
          </p:cNvPr>
          <p:cNvSpPr>
            <a:spLocks noChangeArrowheads="1"/>
          </p:cNvSpPr>
          <p:nvPr/>
        </p:nvSpPr>
        <p:spPr bwMode="auto">
          <a:xfrm>
            <a:off x="2942730"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5027</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20" name="Rectangle 219">
            <a:extLst>
              <a:ext uri="{FF2B5EF4-FFF2-40B4-BE49-F238E27FC236}">
                <a16:creationId xmlns:a16="http://schemas.microsoft.com/office/drawing/2014/main" id="{2A63D128-B838-411D-3A4B-E50E55319665}"/>
              </a:ext>
            </a:extLst>
          </p:cNvPr>
          <p:cNvSpPr>
            <a:spLocks noChangeArrowheads="1"/>
          </p:cNvSpPr>
          <p:nvPr/>
        </p:nvSpPr>
        <p:spPr bwMode="auto">
          <a:xfrm>
            <a:off x="2942730"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4949</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21" name="Rectangle 220">
            <a:extLst>
              <a:ext uri="{FF2B5EF4-FFF2-40B4-BE49-F238E27FC236}">
                <a16:creationId xmlns:a16="http://schemas.microsoft.com/office/drawing/2014/main" id="{151248C4-589A-B55E-3EE7-0DB997E84642}"/>
              </a:ext>
            </a:extLst>
          </p:cNvPr>
          <p:cNvSpPr>
            <a:spLocks noChangeArrowheads="1"/>
          </p:cNvSpPr>
          <p:nvPr/>
        </p:nvSpPr>
        <p:spPr bwMode="auto">
          <a:xfrm>
            <a:off x="3409594"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3973</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22" name="Rectangle 221">
            <a:extLst>
              <a:ext uri="{FF2B5EF4-FFF2-40B4-BE49-F238E27FC236}">
                <a16:creationId xmlns:a16="http://schemas.microsoft.com/office/drawing/2014/main" id="{D97052ED-19E1-3518-A3E5-B0F05E9671E3}"/>
              </a:ext>
            </a:extLst>
          </p:cNvPr>
          <p:cNvSpPr>
            <a:spLocks noChangeArrowheads="1"/>
          </p:cNvSpPr>
          <p:nvPr/>
        </p:nvSpPr>
        <p:spPr bwMode="auto">
          <a:xfrm>
            <a:off x="3409594"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3932</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23" name="Rectangle 222">
            <a:extLst>
              <a:ext uri="{FF2B5EF4-FFF2-40B4-BE49-F238E27FC236}">
                <a16:creationId xmlns:a16="http://schemas.microsoft.com/office/drawing/2014/main" id="{2774E9A0-5FC5-BDEE-D74F-0B7CA652F480}"/>
              </a:ext>
            </a:extLst>
          </p:cNvPr>
          <p:cNvSpPr>
            <a:spLocks noChangeArrowheads="1"/>
          </p:cNvSpPr>
          <p:nvPr/>
        </p:nvSpPr>
        <p:spPr bwMode="auto">
          <a:xfrm>
            <a:off x="3876457"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2815</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24" name="Rectangle 223">
            <a:extLst>
              <a:ext uri="{FF2B5EF4-FFF2-40B4-BE49-F238E27FC236}">
                <a16:creationId xmlns:a16="http://schemas.microsoft.com/office/drawing/2014/main" id="{7B1A079C-790B-FF80-A73D-8F6C26DE866C}"/>
              </a:ext>
            </a:extLst>
          </p:cNvPr>
          <p:cNvSpPr>
            <a:spLocks noChangeArrowheads="1"/>
          </p:cNvSpPr>
          <p:nvPr/>
        </p:nvSpPr>
        <p:spPr bwMode="auto">
          <a:xfrm>
            <a:off x="3876457"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2798</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25" name="Rectangle 224">
            <a:extLst>
              <a:ext uri="{FF2B5EF4-FFF2-40B4-BE49-F238E27FC236}">
                <a16:creationId xmlns:a16="http://schemas.microsoft.com/office/drawing/2014/main" id="{BB1C7CE3-65A5-E393-F3FB-6EA45BB02076}"/>
              </a:ext>
            </a:extLst>
          </p:cNvPr>
          <p:cNvSpPr>
            <a:spLocks noChangeArrowheads="1"/>
          </p:cNvSpPr>
          <p:nvPr/>
        </p:nvSpPr>
        <p:spPr bwMode="auto">
          <a:xfrm>
            <a:off x="4343320"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2024</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26" name="Rectangle 225">
            <a:extLst>
              <a:ext uri="{FF2B5EF4-FFF2-40B4-BE49-F238E27FC236}">
                <a16:creationId xmlns:a16="http://schemas.microsoft.com/office/drawing/2014/main" id="{15F039A4-7D2C-30BF-EE03-6E0B90B4828E}"/>
              </a:ext>
            </a:extLst>
          </p:cNvPr>
          <p:cNvSpPr>
            <a:spLocks noChangeArrowheads="1"/>
          </p:cNvSpPr>
          <p:nvPr/>
        </p:nvSpPr>
        <p:spPr bwMode="auto">
          <a:xfrm>
            <a:off x="4343320"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1988</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sp>
        <p:nvSpPr>
          <p:cNvPr id="227" name="Rectangle 226">
            <a:extLst>
              <a:ext uri="{FF2B5EF4-FFF2-40B4-BE49-F238E27FC236}">
                <a16:creationId xmlns:a16="http://schemas.microsoft.com/office/drawing/2014/main" id="{5DF7E236-398D-ADE3-75C6-97EBDFC901D0}"/>
              </a:ext>
            </a:extLst>
          </p:cNvPr>
          <p:cNvSpPr>
            <a:spLocks noChangeArrowheads="1"/>
          </p:cNvSpPr>
          <p:nvPr/>
        </p:nvSpPr>
        <p:spPr bwMode="auto">
          <a:xfrm>
            <a:off x="4810183" y="5639345"/>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91DF"/>
                </a:solidFill>
                <a:effectLst/>
                <a:uLnTx/>
                <a:uFillTx/>
                <a:latin typeface="Arial" panose="020B0604020202020204"/>
                <a:ea typeface="MS PGothic" charset="0"/>
                <a:cs typeface="+mn-cs"/>
              </a:rPr>
              <a:t>959</a:t>
            </a:r>
            <a:endParaRPr kumimoji="0" lang="en-US" altLang="en-US" sz="1000" b="0" i="0" u="none" strike="noStrike" kern="1200" cap="none" spc="0" normalizeH="0" baseline="0" noProof="0">
              <a:ln>
                <a:noFill/>
              </a:ln>
              <a:solidFill>
                <a:srgbClr val="0091DF"/>
              </a:solidFill>
              <a:effectLst/>
              <a:highlight>
                <a:srgbClr val="FFFF00"/>
              </a:highlight>
              <a:uLnTx/>
              <a:uFillTx/>
              <a:latin typeface="Arial" panose="020B0604020202020204"/>
              <a:ea typeface="MS PGothic" charset="0"/>
              <a:cs typeface="+mn-cs"/>
            </a:endParaRPr>
          </a:p>
        </p:txBody>
      </p:sp>
      <p:sp>
        <p:nvSpPr>
          <p:cNvPr id="228" name="Rectangle 227">
            <a:extLst>
              <a:ext uri="{FF2B5EF4-FFF2-40B4-BE49-F238E27FC236}">
                <a16:creationId xmlns:a16="http://schemas.microsoft.com/office/drawing/2014/main" id="{09FFE0F8-260B-CF49-62DE-060BB0F34486}"/>
              </a:ext>
            </a:extLst>
          </p:cNvPr>
          <p:cNvSpPr>
            <a:spLocks noChangeArrowheads="1"/>
          </p:cNvSpPr>
          <p:nvPr/>
        </p:nvSpPr>
        <p:spPr bwMode="auto">
          <a:xfrm>
            <a:off x="4810183" y="5805844"/>
            <a:ext cx="2175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defPPr>
              <a:defRPr lang="en-US"/>
            </a:defPPr>
            <a:lvl1pPr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53585A"/>
                </a:solidFill>
                <a:effectLst/>
                <a:uLnTx/>
                <a:uFillTx/>
                <a:latin typeface="Arial" panose="020B0604020202020204"/>
                <a:ea typeface="MS PGothic" charset="0"/>
                <a:cs typeface="+mn-cs"/>
              </a:rPr>
              <a:t>962</a:t>
            </a:r>
            <a:endParaRPr kumimoji="0" lang="en-US" altLang="en-US" sz="1000" b="0" i="0" u="none" strike="noStrike" kern="1200" cap="none" spc="0" normalizeH="0" baseline="0" noProof="0">
              <a:ln>
                <a:noFill/>
              </a:ln>
              <a:solidFill>
                <a:srgbClr val="53585A"/>
              </a:solidFill>
              <a:effectLst/>
              <a:highlight>
                <a:srgbClr val="FFFF00"/>
              </a:highlight>
              <a:uLnTx/>
              <a:uFillTx/>
              <a:latin typeface="Arial" panose="020B0604020202020204"/>
              <a:ea typeface="MS PGothic" charset="0"/>
              <a:cs typeface="+mn-cs"/>
            </a:endParaRPr>
          </a:p>
        </p:txBody>
      </p:sp>
      <p:pic>
        <p:nvPicPr>
          <p:cNvPr id="4" name="Picture 3">
            <a:extLst>
              <a:ext uri="{FF2B5EF4-FFF2-40B4-BE49-F238E27FC236}">
                <a16:creationId xmlns:a16="http://schemas.microsoft.com/office/drawing/2014/main" id="{494A89E1-D962-E97D-3E1E-39D4774F8876}"/>
              </a:ext>
            </a:extLst>
          </p:cNvPr>
          <p:cNvPicPr>
            <a:picLocks noChangeAspect="1"/>
          </p:cNvPicPr>
          <p:nvPr/>
        </p:nvPicPr>
        <p:blipFill>
          <a:blip r:embed="rId6"/>
          <a:stretch>
            <a:fillRect/>
          </a:stretch>
        </p:blipFill>
        <p:spPr>
          <a:xfrm>
            <a:off x="9336360" y="2085761"/>
            <a:ext cx="2024047" cy="4273666"/>
          </a:xfrm>
          <a:prstGeom prst="rect">
            <a:avLst/>
          </a:prstGeom>
        </p:spPr>
      </p:pic>
      <p:pic>
        <p:nvPicPr>
          <p:cNvPr id="6" name="Picture 5">
            <a:extLst>
              <a:ext uri="{FF2B5EF4-FFF2-40B4-BE49-F238E27FC236}">
                <a16:creationId xmlns:a16="http://schemas.microsoft.com/office/drawing/2014/main" id="{85D51289-9760-D4FA-7E93-44698A90C7E5}"/>
              </a:ext>
            </a:extLst>
          </p:cNvPr>
          <p:cNvPicPr>
            <a:picLocks noChangeAspect="1"/>
          </p:cNvPicPr>
          <p:nvPr/>
        </p:nvPicPr>
        <p:blipFill>
          <a:blip r:embed="rId7"/>
          <a:stretch>
            <a:fillRect/>
          </a:stretch>
        </p:blipFill>
        <p:spPr>
          <a:xfrm>
            <a:off x="534534" y="2099851"/>
            <a:ext cx="4560203" cy="3273836"/>
          </a:xfrm>
          <a:prstGeom prst="rect">
            <a:avLst/>
          </a:prstGeom>
        </p:spPr>
      </p:pic>
    </p:spTree>
    <p:extLst>
      <p:ext uri="{BB962C8B-B14F-4D97-AF65-F5344CB8AC3E}">
        <p14:creationId xmlns:p14="http://schemas.microsoft.com/office/powerpoint/2010/main" val="76999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Faculty/Presenter Disclosure</a:t>
            </a:r>
          </a:p>
        </p:txBody>
      </p:sp>
      <p:sp>
        <p:nvSpPr>
          <p:cNvPr id="3" name="Content Placeholder 2"/>
          <p:cNvSpPr>
            <a:spLocks noGrp="1"/>
          </p:cNvSpPr>
          <p:nvPr>
            <p:ph idx="1"/>
          </p:nvPr>
        </p:nvSpPr>
        <p:spPr/>
        <p:txBody>
          <a:bodyPr>
            <a:normAutofit/>
          </a:bodyPr>
          <a:lstStyle/>
          <a:p>
            <a:r>
              <a:rPr lang="en-CA" sz="2400" b="1"/>
              <a:t>Faculty: </a:t>
            </a:r>
            <a:r>
              <a:rPr lang="en-CA" sz="2400"/>
              <a:t>John MacFadyen, MD, FRCPC, MHPE</a:t>
            </a:r>
          </a:p>
          <a:p>
            <a:endParaRPr lang="en-CA" sz="2400" b="1"/>
          </a:p>
          <a:p>
            <a:r>
              <a:rPr lang="en-CA" sz="2400" b="1"/>
              <a:t>Relationships with commercial interests:</a:t>
            </a:r>
          </a:p>
          <a:p>
            <a:pPr lvl="1"/>
            <a:r>
              <a:rPr lang="en-CA" sz="2000" b="1"/>
              <a:t>Grants/Research Support: </a:t>
            </a:r>
            <a:r>
              <a:rPr lang="en-CA" sz="2000"/>
              <a:t>Novo Nordisk</a:t>
            </a:r>
          </a:p>
          <a:p>
            <a:pPr lvl="1"/>
            <a:r>
              <a:rPr lang="en-CA" sz="2000" b="1"/>
              <a:t>Speakers Bureau/Honoraria: </a:t>
            </a:r>
            <a:r>
              <a:rPr lang="fr-CA" sz="2000" err="1"/>
              <a:t>Boehringher</a:t>
            </a:r>
            <a:r>
              <a:rPr lang="fr-CA" sz="2000"/>
              <a:t> </a:t>
            </a:r>
            <a:r>
              <a:rPr lang="fr-CA" sz="2000" err="1"/>
              <a:t>Ingelheim</a:t>
            </a:r>
            <a:r>
              <a:rPr lang="fr-CA" sz="2000"/>
              <a:t>, Astra Zeneca, Sanofi, Pfizer, Lilly, Merck, Jansen, Novo-</a:t>
            </a:r>
            <a:r>
              <a:rPr lang="fr-CA" sz="2000" err="1"/>
              <a:t>Nordisk</a:t>
            </a:r>
            <a:r>
              <a:rPr lang="fr-CA" sz="1800"/>
              <a:t>, Abbott, </a:t>
            </a:r>
            <a:r>
              <a:rPr lang="fr-CA" sz="1800" err="1"/>
              <a:t>Dexcom</a:t>
            </a:r>
            <a:endParaRPr lang="en-CA" sz="1800"/>
          </a:p>
          <a:p>
            <a:pPr lvl="1"/>
            <a:r>
              <a:rPr lang="en-CA" sz="2000" b="1"/>
              <a:t>Consulting Fees: </a:t>
            </a:r>
            <a:r>
              <a:rPr lang="en-CA" sz="2000"/>
              <a:t>Jansen, Astra Zeneca, </a:t>
            </a:r>
            <a:r>
              <a:rPr lang="en-CA" sz="2000" err="1"/>
              <a:t>Liily</a:t>
            </a:r>
            <a:r>
              <a:rPr lang="en-CA" sz="2000"/>
              <a:t>, Novo-</a:t>
            </a:r>
            <a:r>
              <a:rPr lang="en-CA" sz="2000" err="1"/>
              <a:t>nordisk</a:t>
            </a:r>
            <a:endParaRPr lang="en-CA"/>
          </a:p>
          <a:p>
            <a:pPr marL="0" indent="0">
              <a:buNone/>
            </a:pPr>
            <a:endParaRPr lang="en-CA" sz="2400"/>
          </a:p>
        </p:txBody>
      </p:sp>
      <p:sp>
        <p:nvSpPr>
          <p:cNvPr id="4" name="TextBox 3"/>
          <p:cNvSpPr txBox="1"/>
          <p:nvPr/>
        </p:nvSpPr>
        <p:spPr>
          <a:xfrm>
            <a:off x="1703512" y="18999"/>
            <a:ext cx="4392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ED7D31"/>
                </a:solidFill>
                <a:effectLst/>
                <a:uLnTx/>
                <a:uFillTx/>
                <a:latin typeface="Calibri" panose="020F0502020204030204"/>
                <a:ea typeface="+mn-ea"/>
                <a:cs typeface="+mn-cs"/>
              </a:rPr>
              <a:t>CFPC </a:t>
            </a:r>
            <a:r>
              <a:rPr kumimoji="0" lang="en-CA" sz="1800" b="0" i="0" u="none" strike="noStrike" kern="1200" cap="none" spc="0" normalizeH="0" baseline="0" noProof="0" err="1">
                <a:ln>
                  <a:noFill/>
                </a:ln>
                <a:solidFill>
                  <a:srgbClr val="ED7D31"/>
                </a:solidFill>
                <a:effectLst/>
                <a:uLnTx/>
                <a:uFillTx/>
                <a:latin typeface="Calibri" panose="020F0502020204030204"/>
                <a:ea typeface="+mn-ea"/>
                <a:cs typeface="+mn-cs"/>
              </a:rPr>
              <a:t>CoI</a:t>
            </a:r>
            <a:r>
              <a:rPr kumimoji="0" lang="en-CA" sz="1800" b="0" i="0" u="none" strike="noStrike" kern="1200" cap="none" spc="0" normalizeH="0" baseline="0" noProof="0">
                <a:ln>
                  <a:noFill/>
                </a:ln>
                <a:solidFill>
                  <a:srgbClr val="ED7D31"/>
                </a:solidFill>
                <a:effectLst/>
                <a:uLnTx/>
                <a:uFillTx/>
                <a:latin typeface="Calibri" panose="020F0502020204030204"/>
                <a:ea typeface="+mn-ea"/>
                <a:cs typeface="+mn-cs"/>
              </a:rPr>
              <a:t> Templates: Slide 1</a:t>
            </a:r>
          </a:p>
        </p:txBody>
      </p:sp>
    </p:spTree>
    <p:extLst>
      <p:ext uri="{BB962C8B-B14F-4D97-AF65-F5344CB8AC3E}">
        <p14:creationId xmlns:p14="http://schemas.microsoft.com/office/powerpoint/2010/main" val="378350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5E5B2EBA-B7E9-4D02-9D2F-9BBD74BC87B8}"/>
              </a:ext>
            </a:extLst>
          </p:cNvPr>
          <p:cNvGraphicFramePr>
            <a:graphicFrameLocks noGrp="1"/>
          </p:cNvGraphicFramePr>
          <p:nvPr/>
        </p:nvGraphicFramePr>
        <p:xfrm>
          <a:off x="5627947" y="1880828"/>
          <a:ext cx="6264014" cy="3362940"/>
        </p:xfrm>
        <a:graphic>
          <a:graphicData uri="http://schemas.openxmlformats.org/drawingml/2006/table">
            <a:tbl>
              <a:tblPr firstRow="1">
                <a:tableStyleId>{B301B821-A1FF-4177-AEE7-76D212191A09}</a:tableStyleId>
              </a:tblPr>
              <a:tblGrid>
                <a:gridCol w="1419893">
                  <a:extLst>
                    <a:ext uri="{9D8B030D-6E8A-4147-A177-3AD203B41FA5}">
                      <a16:colId xmlns:a16="http://schemas.microsoft.com/office/drawing/2014/main" val="277607258"/>
                    </a:ext>
                  </a:extLst>
                </a:gridCol>
                <a:gridCol w="1001746">
                  <a:extLst>
                    <a:ext uri="{9D8B030D-6E8A-4147-A177-3AD203B41FA5}">
                      <a16:colId xmlns:a16="http://schemas.microsoft.com/office/drawing/2014/main" val="2606802723"/>
                    </a:ext>
                  </a:extLst>
                </a:gridCol>
                <a:gridCol w="1001746">
                  <a:extLst>
                    <a:ext uri="{9D8B030D-6E8A-4147-A177-3AD203B41FA5}">
                      <a16:colId xmlns:a16="http://schemas.microsoft.com/office/drawing/2014/main" val="2408730613"/>
                    </a:ext>
                  </a:extLst>
                </a:gridCol>
                <a:gridCol w="1274952">
                  <a:extLst>
                    <a:ext uri="{9D8B030D-6E8A-4147-A177-3AD203B41FA5}">
                      <a16:colId xmlns:a16="http://schemas.microsoft.com/office/drawing/2014/main" val="3526231574"/>
                    </a:ext>
                  </a:extLst>
                </a:gridCol>
                <a:gridCol w="918288">
                  <a:extLst>
                    <a:ext uri="{9D8B030D-6E8A-4147-A177-3AD203B41FA5}">
                      <a16:colId xmlns:a16="http://schemas.microsoft.com/office/drawing/2014/main" val="2985513044"/>
                    </a:ext>
                  </a:extLst>
                </a:gridCol>
                <a:gridCol w="647389">
                  <a:extLst>
                    <a:ext uri="{9D8B030D-6E8A-4147-A177-3AD203B41FA5}">
                      <a16:colId xmlns:a16="http://schemas.microsoft.com/office/drawing/2014/main" val="2675155992"/>
                    </a:ext>
                  </a:extLst>
                </a:gridCol>
              </a:tblGrid>
              <a:tr h="203194">
                <a:tc rowSpan="2">
                  <a:txBody>
                    <a:bodyPr/>
                    <a:lstStyle/>
                    <a:p>
                      <a:pPr algn="l"/>
                      <a:r>
                        <a:rPr lang="en-GB" sz="1050"/>
                        <a:t>Outcome</a:t>
                      </a:r>
                      <a:endParaRPr lang="en-US" sz="1050" b="1">
                        <a:solidFill>
                          <a:schemeClr val="bg1"/>
                        </a:solidFill>
                      </a:endParaRPr>
                    </a:p>
                  </a:txBody>
                  <a:tcPr/>
                </a:tc>
                <a:tc>
                  <a:txBody>
                    <a:bodyPr/>
                    <a:lstStyle/>
                    <a:p>
                      <a:pPr algn="ctr"/>
                      <a:r>
                        <a:rPr lang="en-GB" sz="1050"/>
                        <a:t>Finerenone (n=6519)</a:t>
                      </a:r>
                      <a:endParaRPr lang="en-GB" sz="1050" b="1">
                        <a:solidFill>
                          <a:schemeClr val="bg1"/>
                        </a:solidFill>
                      </a:endParaRPr>
                    </a:p>
                  </a:txBody>
                  <a:tcPr>
                    <a:lnB w="12700" cap="flat" cmpd="sng" algn="ctr">
                      <a:solidFill>
                        <a:schemeClr val="bg1"/>
                      </a:solidFill>
                      <a:prstDash val="solid"/>
                      <a:round/>
                      <a:headEnd type="none" w="med" len="med"/>
                      <a:tailEnd type="none" w="med" len="med"/>
                    </a:lnB>
                  </a:tcPr>
                </a:tc>
                <a:tc>
                  <a:txBody>
                    <a:bodyPr/>
                    <a:lstStyle/>
                    <a:p>
                      <a:pPr algn="ctr"/>
                      <a:r>
                        <a:rPr lang="en-GB" sz="1050"/>
                        <a:t>Placebo </a:t>
                      </a:r>
                      <a:br>
                        <a:rPr lang="en-GB" sz="1050"/>
                      </a:br>
                      <a:r>
                        <a:rPr lang="en-GB" sz="1050"/>
                        <a:t>(n=6507)</a:t>
                      </a:r>
                      <a:endParaRPr lang="en-GB" sz="1050" b="1">
                        <a:solidFill>
                          <a:schemeClr val="bg1"/>
                        </a:solidFill>
                      </a:endParaRPr>
                    </a:p>
                  </a:txBody>
                  <a:tcPr>
                    <a:lnB w="12700" cap="flat" cmpd="sng" algn="ctr">
                      <a:solidFill>
                        <a:schemeClr val="bg1"/>
                      </a:solidFill>
                      <a:prstDash val="solid"/>
                      <a:round/>
                      <a:headEnd type="none" w="med" len="med"/>
                      <a:tailEnd type="none" w="med" len="med"/>
                    </a:lnB>
                  </a:tcPr>
                </a:tc>
                <a:tc rowSpan="2" gridSpan="2">
                  <a:txBody>
                    <a:bodyPr/>
                    <a:lstStyle/>
                    <a:p>
                      <a:pPr algn="ctr"/>
                      <a:r>
                        <a:rPr lang="en-GB" sz="1050"/>
                        <a:t>Hazard ratio (95% CI)</a:t>
                      </a:r>
                      <a:endParaRPr lang="en-US" sz="1050" b="1">
                        <a:solidFill>
                          <a:schemeClr val="bg1"/>
                        </a:solidFill>
                      </a:endParaRPr>
                    </a:p>
                  </a:txBody>
                  <a:tcPr/>
                </a:tc>
                <a:tc rowSpan="2" hMerge="1">
                  <a:txBody>
                    <a:bodyPr/>
                    <a:lstStyle/>
                    <a:p>
                      <a:pPr algn="ctr"/>
                      <a:endParaRPr lang="en-US" sz="1100" b="1">
                        <a:solidFill>
                          <a:schemeClr val="tx2"/>
                        </a:solidFill>
                      </a:endParaRPr>
                    </a:p>
                  </a:txBody>
                  <a:tcPr anchor="ctr">
                    <a:solidFill>
                      <a:schemeClr val="bg1"/>
                    </a:solidFill>
                  </a:tcPr>
                </a:tc>
                <a:tc rowSpan="2">
                  <a:txBody>
                    <a:bodyPr/>
                    <a:lstStyle/>
                    <a:p>
                      <a:pPr algn="ctr"/>
                      <a:r>
                        <a:rPr lang="en-GB" sz="1050" i="1"/>
                        <a:t>p</a:t>
                      </a:r>
                      <a:r>
                        <a:rPr lang="en-GB" sz="1050"/>
                        <a:t>-value</a:t>
                      </a:r>
                      <a:endParaRPr lang="en-US" sz="1050" b="1">
                        <a:solidFill>
                          <a:schemeClr val="bg1"/>
                        </a:solidFill>
                      </a:endParaRPr>
                    </a:p>
                  </a:txBody>
                  <a:tcPr/>
                </a:tc>
                <a:extLst>
                  <a:ext uri="{0D108BD9-81ED-4DB2-BD59-A6C34878D82A}">
                    <a16:rowId xmlns:a16="http://schemas.microsoft.com/office/drawing/2014/main" val="1781909705"/>
                  </a:ext>
                </a:extLst>
              </a:tr>
              <a:tr h="0">
                <a:tc vMerge="1">
                  <a:txBody>
                    <a:bodyPr/>
                    <a:lstStyle/>
                    <a:p>
                      <a:endParaRPr lang="en-US" sz="1100" b="1">
                        <a:solidFill>
                          <a:schemeClr val="tx2"/>
                        </a:solidFill>
                      </a:endParaRPr>
                    </a:p>
                  </a:txBody>
                  <a:tcPr marL="7200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GB" sz="1050" b="1">
                          <a:solidFill>
                            <a:schemeClr val="bg1"/>
                          </a:solidFill>
                        </a:rPr>
                        <a:t>n (%)</a:t>
                      </a:r>
                      <a:endParaRPr lang="en-US" sz="1050" b="1" i="1">
                        <a:solidFill>
                          <a:schemeClr val="bg1"/>
                        </a:solidFill>
                      </a:endParaRPr>
                    </a:p>
                  </a:txBody>
                  <a:tcPr>
                    <a:lnT w="12700" cap="flat" cmpd="sng" algn="ctr">
                      <a:solidFill>
                        <a:schemeClr val="bg1"/>
                      </a:solidFill>
                      <a:prstDash val="solid"/>
                      <a:round/>
                      <a:headEnd type="none" w="med" len="med"/>
                      <a:tailEnd type="none" w="med" len="med"/>
                    </a:lnT>
                    <a:solidFill>
                      <a:schemeClr val="bg2"/>
                    </a:solidFill>
                  </a:tcPr>
                </a:tc>
                <a:tc>
                  <a:txBody>
                    <a:bodyPr/>
                    <a:lstStyle/>
                    <a:p>
                      <a:pPr algn="ctr"/>
                      <a:r>
                        <a:rPr lang="en-GB" sz="1050" b="1">
                          <a:solidFill>
                            <a:schemeClr val="bg1"/>
                          </a:solidFill>
                        </a:rPr>
                        <a:t>n (%)</a:t>
                      </a:r>
                      <a:endParaRPr lang="en-US" sz="1050" b="1" i="1">
                        <a:solidFill>
                          <a:schemeClr val="bg1"/>
                        </a:solidFill>
                      </a:endParaRPr>
                    </a:p>
                  </a:txBody>
                  <a:tcPr>
                    <a:lnT w="12700" cap="flat" cmpd="sng" algn="ctr">
                      <a:solidFill>
                        <a:schemeClr val="bg1"/>
                      </a:solidFill>
                      <a:prstDash val="solid"/>
                      <a:round/>
                      <a:headEnd type="none" w="med" len="med"/>
                      <a:tailEnd type="none" w="med" len="med"/>
                    </a:lnT>
                    <a:solidFill>
                      <a:schemeClr val="bg2"/>
                    </a:solidFill>
                  </a:tcPr>
                </a:tc>
                <a:tc gridSpan="2" vMerge="1">
                  <a:txBody>
                    <a:bodyPr/>
                    <a:lstStyle/>
                    <a:p>
                      <a:endParaRPr lang="en-US" sz="1100" b="1">
                        <a:solidFill>
                          <a:schemeClr val="tx2"/>
                        </a:solidFill>
                      </a:endParaRPr>
                    </a:p>
                  </a:txBody>
                  <a:tcPr anchor="ctr">
                    <a:solidFill>
                      <a:schemeClr val="bg1"/>
                    </a:solidFill>
                  </a:tcPr>
                </a:tc>
                <a:tc hMerge="1" vMerge="1">
                  <a:txBody>
                    <a:bodyPr/>
                    <a:lstStyle/>
                    <a:p>
                      <a:pPr algn="ctr"/>
                      <a:endParaRPr lang="en-US" sz="1100" b="1">
                        <a:solidFill>
                          <a:schemeClr val="tx2"/>
                        </a:solidFill>
                      </a:endParaRPr>
                    </a:p>
                  </a:txBody>
                  <a:tcPr anchor="ctr">
                    <a:solidFill>
                      <a:schemeClr val="bg1"/>
                    </a:solidFill>
                  </a:tcPr>
                </a:tc>
                <a:tc vMerge="1">
                  <a:txBody>
                    <a:bodyPr/>
                    <a:lstStyle/>
                    <a:p>
                      <a:pPr algn="ctr"/>
                      <a:endParaRPr lang="en-US" sz="1100" b="1">
                        <a:solidFill>
                          <a:schemeClr val="tx2"/>
                        </a:solidFill>
                      </a:endParaRPr>
                    </a:p>
                  </a:txBody>
                  <a:tcPr>
                    <a:solidFill>
                      <a:schemeClr val="bg1"/>
                    </a:solidFill>
                  </a:tcPr>
                </a:tc>
                <a:extLst>
                  <a:ext uri="{0D108BD9-81ED-4DB2-BD59-A6C34878D82A}">
                    <a16:rowId xmlns:a16="http://schemas.microsoft.com/office/drawing/2014/main" val="3620426605"/>
                  </a:ext>
                </a:extLst>
              </a:tr>
              <a:tr h="540000">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algn="l"/>
                      <a:r>
                        <a:rPr lang="en-GB" sz="1050" b="1" noProof="0"/>
                        <a:t>Composite CV outcome</a:t>
                      </a:r>
                      <a:r>
                        <a:rPr lang="en-GB" sz="1050" kern="1200" baseline="30000">
                          <a:solidFill>
                            <a:schemeClr val="dk1"/>
                          </a:solidFill>
                          <a:effectLst/>
                          <a:latin typeface="Arial"/>
                          <a:ea typeface="Arial Unicode MS"/>
                          <a:cs typeface="Arial"/>
                        </a:rPr>
                        <a:t>§ </a:t>
                      </a:r>
                      <a:endParaRPr lang="en-GB" sz="1050" b="1" noProof="0">
                        <a:solidFill>
                          <a:schemeClr val="tx2">
                            <a:lumMod val="65000"/>
                            <a:lumOff val="35000"/>
                          </a:schemeClr>
                        </a:solidFill>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Arial"/>
                          <a:ea typeface="Times New Roman" panose="02020603050405020304" pitchFamily="18" charset="0"/>
                          <a:cs typeface="Arial"/>
                        </a:rPr>
                        <a:t>825 </a:t>
                      </a:r>
                      <a:br>
                        <a:rPr lang="en-GB" sz="1050" b="1" kern="1200">
                          <a:solidFill>
                            <a:schemeClr val="dk1"/>
                          </a:solidFill>
                          <a:latin typeface="Arial"/>
                          <a:ea typeface="Times New Roman" panose="02020603050405020304" pitchFamily="18" charset="0"/>
                          <a:cs typeface="Arial"/>
                        </a:rPr>
                      </a:br>
                      <a:r>
                        <a:rPr lang="en-GB" sz="1050" b="1" kern="1200">
                          <a:solidFill>
                            <a:schemeClr val="dk1"/>
                          </a:solidFill>
                          <a:latin typeface="Arial"/>
                          <a:ea typeface="Times New Roman" panose="02020603050405020304" pitchFamily="18" charset="0"/>
                          <a:cs typeface="Arial"/>
                        </a:rPr>
                        <a:t>(12.7)</a:t>
                      </a:r>
                      <a:endParaRPr lang="en-US" sz="1050" b="1"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Arial"/>
                          <a:ea typeface="Times New Roman" panose="02020603050405020304" pitchFamily="18" charset="0"/>
                          <a:cs typeface="Arial"/>
                        </a:rPr>
                        <a:t>939</a:t>
                      </a:r>
                      <a:br>
                        <a:rPr lang="en-GB" sz="1050" b="1" kern="1200">
                          <a:solidFill>
                            <a:schemeClr val="dk1"/>
                          </a:solidFill>
                          <a:latin typeface="Arial"/>
                          <a:ea typeface="Times New Roman" panose="02020603050405020304" pitchFamily="18" charset="0"/>
                          <a:cs typeface="Arial"/>
                        </a:rPr>
                      </a:br>
                      <a:r>
                        <a:rPr lang="en-GB" sz="1050" b="1" kern="1200">
                          <a:solidFill>
                            <a:schemeClr val="dk1"/>
                          </a:solidFill>
                          <a:latin typeface="Arial"/>
                          <a:ea typeface="Times New Roman" panose="02020603050405020304" pitchFamily="18" charset="0"/>
                          <a:cs typeface="Arial"/>
                        </a:rPr>
                        <a:t>(14.4)</a:t>
                      </a:r>
                      <a:endParaRPr lang="en-US" sz="1050" b="1"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nSpc>
                          <a:spcPct val="100000"/>
                        </a:lnSpc>
                      </a:pPr>
                      <a:endParaRPr lang="en-US" sz="1050" b="1" kern="1200">
                        <a:solidFill>
                          <a:schemeClr val="dk1"/>
                        </a:solidFill>
                        <a:latin typeface="Arial"/>
                        <a:cs typeface="Arial"/>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Arial"/>
                          <a:ea typeface="Times New Roman" panose="02020603050405020304" pitchFamily="18" charset="0"/>
                          <a:cs typeface="Arial"/>
                        </a:rPr>
                        <a:t>0.86 </a:t>
                      </a:r>
                      <a:br>
                        <a:rPr lang="en-GB" sz="1050" b="1" kern="1200">
                          <a:solidFill>
                            <a:schemeClr val="dk1"/>
                          </a:solidFill>
                          <a:latin typeface="Arial"/>
                          <a:ea typeface="Times New Roman" panose="02020603050405020304" pitchFamily="18" charset="0"/>
                          <a:cs typeface="Arial"/>
                        </a:rPr>
                      </a:br>
                      <a:r>
                        <a:rPr lang="en-GB" sz="1050" b="1" kern="1200">
                          <a:solidFill>
                            <a:schemeClr val="dk1"/>
                          </a:solidFill>
                          <a:latin typeface="Arial"/>
                          <a:ea typeface="Times New Roman" panose="02020603050405020304" pitchFamily="18" charset="0"/>
                          <a:cs typeface="Arial"/>
                        </a:rPr>
                        <a:t>(0.78–0.95)</a:t>
                      </a:r>
                      <a:endParaRPr lang="en-US" sz="1050" b="1"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b="1" kern="1200">
                          <a:solidFill>
                            <a:schemeClr val="dk1"/>
                          </a:solidFill>
                          <a:latin typeface="Arial"/>
                          <a:ea typeface="Times New Roman" panose="02020603050405020304" pitchFamily="18" charset="0"/>
                          <a:cs typeface="Arial"/>
                        </a:rPr>
                        <a:t>0.0018</a:t>
                      </a:r>
                      <a:endParaRPr lang="en-US" sz="1050" b="1" kern="1200">
                        <a:solidFill>
                          <a:schemeClr val="dk1"/>
                        </a:solidFill>
                        <a:latin typeface="Arial"/>
                        <a:ea typeface="Times New Roman" panose="02020603050405020304" pitchFamily="18" charset="0"/>
                        <a:cs typeface="Arial"/>
                      </a:endParaRPr>
                    </a:p>
                  </a:txBody>
                  <a:tcPr anchor="ctr">
                    <a:solidFill>
                      <a:srgbClr val="E7EEF9"/>
                    </a:solidFill>
                  </a:tcPr>
                </a:tc>
                <a:extLst>
                  <a:ext uri="{0D108BD9-81ED-4DB2-BD59-A6C34878D82A}">
                    <a16:rowId xmlns:a16="http://schemas.microsoft.com/office/drawing/2014/main" val="700394202"/>
                  </a:ext>
                </a:extLst>
              </a:tr>
              <a:tr h="540000">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indent="0" algn="l"/>
                      <a:r>
                        <a:rPr lang="en-GB" sz="1050" noProof="0"/>
                        <a:t>CV death</a:t>
                      </a: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322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(4.9)</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364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(5.6)</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nSpc>
                          <a:spcPct val="100000"/>
                        </a:lnSpc>
                      </a:pPr>
                      <a:endParaRPr lang="en-US" sz="1050" kern="1200">
                        <a:solidFill>
                          <a:schemeClr val="dk1"/>
                        </a:solidFill>
                        <a:latin typeface="Arial"/>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0.88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(0.76–1.02)</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0.0922</a:t>
                      </a:r>
                      <a:endParaRPr lang="en-US" sz="1050" kern="1200">
                        <a:solidFill>
                          <a:schemeClr val="dk1"/>
                        </a:solidFill>
                        <a:latin typeface="Arial"/>
                        <a:ea typeface="Times New Roman" panose="02020603050405020304" pitchFamily="18" charset="0"/>
                        <a:cs typeface="Arial"/>
                      </a:endParaRPr>
                    </a:p>
                  </a:txBody>
                  <a:tcPr anchor="ctr"/>
                </a:tc>
                <a:extLst>
                  <a:ext uri="{0D108BD9-81ED-4DB2-BD59-A6C34878D82A}">
                    <a16:rowId xmlns:a16="http://schemas.microsoft.com/office/drawing/2014/main" val="3008681510"/>
                  </a:ext>
                </a:extLst>
              </a:tr>
              <a:tr h="540000">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lvl="0" indent="0" algn="l"/>
                      <a:r>
                        <a:rPr lang="en-GB" sz="1050" noProof="0"/>
                        <a:t>Non-fatal MI</a:t>
                      </a: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173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(2.7)</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189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(2.8)</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nSpc>
                          <a:spcPct val="100000"/>
                        </a:lnSpc>
                      </a:pPr>
                      <a:endParaRPr lang="en-US" sz="1050" kern="1200">
                        <a:solidFill>
                          <a:schemeClr val="dk1"/>
                        </a:solidFill>
                        <a:latin typeface="Arial"/>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0.91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(0.74–1.12)</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0.3601</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extLst>
                  <a:ext uri="{0D108BD9-81ED-4DB2-BD59-A6C34878D82A}">
                    <a16:rowId xmlns:a16="http://schemas.microsoft.com/office/drawing/2014/main" val="3311679446"/>
                  </a:ext>
                </a:extLst>
              </a:tr>
              <a:tr h="540000">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indent="0"/>
                      <a:r>
                        <a:rPr lang="en-GB" sz="1050" u="none" strike="noStrike" kern="1200" baseline="0" noProof="0"/>
                        <a:t>Non-fatal stroke</a:t>
                      </a:r>
                      <a:endParaRPr lang="en-GB" sz="1050" noProof="0"/>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198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(3.0)</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198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(3.0)</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nSpc>
                          <a:spcPct val="100000"/>
                        </a:lnSpc>
                      </a:pPr>
                      <a:endParaRPr lang="en-US" sz="1050" kern="1200">
                        <a:solidFill>
                          <a:schemeClr val="dk1"/>
                        </a:solidFill>
                        <a:latin typeface="Arial"/>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0.99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(0.82–1.21)</a:t>
                      </a:r>
                      <a:endParaRPr lang="en-US" sz="1050" kern="1200">
                        <a:solidFill>
                          <a:schemeClr val="dk1"/>
                        </a:solidFill>
                        <a:latin typeface="Arial"/>
                        <a:ea typeface="Times New Roman" panose="02020603050405020304" pitchFamily="18" charset="0"/>
                        <a:cs typeface="Arial"/>
                      </a:endParaRPr>
                    </a:p>
                  </a:txBody>
                  <a:tcPr anchor="ct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0.9460</a:t>
                      </a:r>
                      <a:endParaRPr lang="en-US" sz="1050" kern="1200">
                        <a:solidFill>
                          <a:schemeClr val="dk1"/>
                        </a:solidFill>
                        <a:latin typeface="Arial"/>
                        <a:ea typeface="Times New Roman" panose="02020603050405020304" pitchFamily="18" charset="0"/>
                        <a:cs typeface="Arial"/>
                      </a:endParaRPr>
                    </a:p>
                  </a:txBody>
                  <a:tcPr anchor="ctr"/>
                </a:tc>
                <a:extLst>
                  <a:ext uri="{0D108BD9-81ED-4DB2-BD59-A6C34878D82A}">
                    <a16:rowId xmlns:a16="http://schemas.microsoft.com/office/drawing/2014/main" val="3832388328"/>
                  </a:ext>
                </a:extLst>
              </a:tr>
              <a:tr h="540000">
                <a:tc>
                  <a:txBody>
                    <a:bodyPr/>
                    <a:lstStyle>
                      <a:lvl1pPr marL="0" algn="l" defTabSz="914377" rtl="0" eaLnBrk="1" latinLnBrk="0" hangingPunct="1">
                        <a:defRPr sz="1800" kern="1200">
                          <a:solidFill>
                            <a:schemeClr val="dk1"/>
                          </a:solidFill>
                          <a:latin typeface="Arial"/>
                          <a:ea typeface="Arial Unicode MS"/>
                          <a:cs typeface="Arial"/>
                        </a:defRPr>
                      </a:lvl1pPr>
                      <a:lvl2pPr marL="457189" algn="l" defTabSz="914377" rtl="0" eaLnBrk="1" latinLnBrk="0" hangingPunct="1">
                        <a:defRPr sz="1800" kern="1200">
                          <a:solidFill>
                            <a:schemeClr val="dk1"/>
                          </a:solidFill>
                          <a:latin typeface="Arial"/>
                          <a:ea typeface="Arial Unicode MS"/>
                          <a:cs typeface="Arial"/>
                        </a:defRPr>
                      </a:lvl2pPr>
                      <a:lvl3pPr marL="914377" algn="l" defTabSz="914377" rtl="0" eaLnBrk="1" latinLnBrk="0" hangingPunct="1">
                        <a:defRPr sz="1800" kern="1200">
                          <a:solidFill>
                            <a:schemeClr val="dk1"/>
                          </a:solidFill>
                          <a:latin typeface="Arial"/>
                          <a:ea typeface="Arial Unicode MS"/>
                          <a:cs typeface="Arial"/>
                        </a:defRPr>
                      </a:lvl3pPr>
                      <a:lvl4pPr marL="1371566" algn="l" defTabSz="914377" rtl="0" eaLnBrk="1" latinLnBrk="0" hangingPunct="1">
                        <a:defRPr sz="1800" kern="1200">
                          <a:solidFill>
                            <a:schemeClr val="dk1"/>
                          </a:solidFill>
                          <a:latin typeface="Arial"/>
                          <a:ea typeface="Arial Unicode MS"/>
                          <a:cs typeface="Arial"/>
                        </a:defRPr>
                      </a:lvl4pPr>
                      <a:lvl5pPr marL="1828754" algn="l" defTabSz="914377" rtl="0" eaLnBrk="1" latinLnBrk="0" hangingPunct="1">
                        <a:defRPr sz="1800" kern="1200">
                          <a:solidFill>
                            <a:schemeClr val="dk1"/>
                          </a:solidFill>
                          <a:latin typeface="Arial"/>
                          <a:ea typeface="Arial Unicode MS"/>
                          <a:cs typeface="Arial"/>
                        </a:defRPr>
                      </a:lvl5pPr>
                      <a:lvl6pPr marL="2285943" algn="l" defTabSz="914377" rtl="0" eaLnBrk="1" latinLnBrk="0" hangingPunct="1">
                        <a:defRPr sz="1800" kern="1200">
                          <a:solidFill>
                            <a:schemeClr val="dk1"/>
                          </a:solidFill>
                          <a:latin typeface="Arial"/>
                          <a:ea typeface="Arial Unicode MS"/>
                          <a:cs typeface="Arial"/>
                        </a:defRPr>
                      </a:lvl6pPr>
                      <a:lvl7pPr marL="2743131" algn="l" defTabSz="914377" rtl="0" eaLnBrk="1" latinLnBrk="0" hangingPunct="1">
                        <a:defRPr sz="1800" kern="1200">
                          <a:solidFill>
                            <a:schemeClr val="dk1"/>
                          </a:solidFill>
                          <a:latin typeface="Arial"/>
                          <a:ea typeface="Arial Unicode MS"/>
                          <a:cs typeface="Arial"/>
                        </a:defRPr>
                      </a:lvl7pPr>
                      <a:lvl8pPr marL="3200320" algn="l" defTabSz="914377" rtl="0" eaLnBrk="1" latinLnBrk="0" hangingPunct="1">
                        <a:defRPr sz="1800" kern="1200">
                          <a:solidFill>
                            <a:schemeClr val="dk1"/>
                          </a:solidFill>
                          <a:latin typeface="Arial"/>
                          <a:ea typeface="Arial Unicode MS"/>
                          <a:cs typeface="Arial"/>
                        </a:defRPr>
                      </a:lvl8pPr>
                      <a:lvl9pPr marL="3657509" algn="l" defTabSz="914377" rtl="0" eaLnBrk="1" latinLnBrk="0" hangingPunct="1">
                        <a:defRPr sz="1800" kern="1200">
                          <a:solidFill>
                            <a:schemeClr val="dk1"/>
                          </a:solidFill>
                          <a:latin typeface="Arial"/>
                          <a:ea typeface="Arial Unicode MS"/>
                          <a:cs typeface="Arial"/>
                        </a:defRPr>
                      </a:lvl9p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GB" sz="1050" u="none" strike="noStrike" kern="1200" baseline="0" noProof="0"/>
                        <a:t>Hospitalisation for HF</a:t>
                      </a:r>
                      <a:endParaRPr lang="en-GB" sz="1050" b="0" i="0" u="none" strike="noStrike" kern="1200" baseline="0" noProof="0">
                        <a:solidFill>
                          <a:schemeClr val="dk1"/>
                        </a:solidFill>
                        <a:latin typeface="+mn-lt"/>
                        <a:ea typeface="+mn-ea"/>
                        <a:cs typeface="+mn-cs"/>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256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(3.9)</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325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(5.0)</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nSpc>
                          <a:spcPct val="100000"/>
                        </a:lnSpc>
                      </a:pPr>
                      <a:endParaRPr lang="en-US" sz="1050" kern="1200">
                        <a:solidFill>
                          <a:schemeClr val="dk1"/>
                        </a:solidFill>
                        <a:latin typeface="Arial"/>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0.78 </a:t>
                      </a:r>
                      <a:br>
                        <a:rPr lang="en-GB" sz="1050" kern="1200">
                          <a:solidFill>
                            <a:schemeClr val="dk1"/>
                          </a:solidFill>
                          <a:latin typeface="Arial"/>
                          <a:ea typeface="Times New Roman" panose="02020603050405020304" pitchFamily="18" charset="0"/>
                          <a:cs typeface="Arial"/>
                        </a:rPr>
                      </a:br>
                      <a:r>
                        <a:rPr lang="en-GB" sz="1050" kern="1200">
                          <a:solidFill>
                            <a:schemeClr val="dk1"/>
                          </a:solidFill>
                          <a:latin typeface="Arial"/>
                          <a:ea typeface="Times New Roman" panose="02020603050405020304" pitchFamily="18" charset="0"/>
                          <a:cs typeface="Arial"/>
                        </a:rPr>
                        <a:t>(0.66–0.92)</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tc>
                  <a:txBody>
                    <a:bodyPr/>
                    <a:lstStyle/>
                    <a:p>
                      <a:pPr algn="ctr">
                        <a:lnSpc>
                          <a:spcPct val="100000"/>
                        </a:lnSpc>
                        <a:spcAft>
                          <a:spcPts val="0"/>
                        </a:spcAft>
                      </a:pPr>
                      <a:r>
                        <a:rPr lang="en-GB" sz="1050" kern="1200">
                          <a:solidFill>
                            <a:schemeClr val="dk1"/>
                          </a:solidFill>
                          <a:latin typeface="Arial"/>
                          <a:ea typeface="Times New Roman" panose="02020603050405020304" pitchFamily="18" charset="0"/>
                          <a:cs typeface="Arial"/>
                        </a:rPr>
                        <a:t>0.0030</a:t>
                      </a:r>
                      <a:endParaRPr lang="en-US" sz="1050" kern="1200">
                        <a:solidFill>
                          <a:schemeClr val="dk1"/>
                        </a:solidFill>
                        <a:latin typeface="Arial"/>
                        <a:ea typeface="Times New Roman" panose="02020603050405020304" pitchFamily="18" charset="0"/>
                        <a:cs typeface="Arial"/>
                      </a:endParaRPr>
                    </a:p>
                  </a:txBody>
                  <a:tcPr anchor="ctr">
                    <a:solidFill>
                      <a:srgbClr val="E7EEF9"/>
                    </a:solidFill>
                  </a:tcPr>
                </a:tc>
                <a:extLst>
                  <a:ext uri="{0D108BD9-81ED-4DB2-BD59-A6C34878D82A}">
                    <a16:rowId xmlns:a16="http://schemas.microsoft.com/office/drawing/2014/main" val="344183111"/>
                  </a:ext>
                </a:extLst>
              </a:tr>
            </a:tbl>
          </a:graphicData>
        </a:graphic>
      </p:graphicFrame>
      <p:sp>
        <p:nvSpPr>
          <p:cNvPr id="2" name="Text Placeholder 1">
            <a:extLst>
              <a:ext uri="{FF2B5EF4-FFF2-40B4-BE49-F238E27FC236}">
                <a16:creationId xmlns:a16="http://schemas.microsoft.com/office/drawing/2014/main" id="{9DFFFADB-3AF1-4050-83CD-43EFCEF795C7}"/>
              </a:ext>
            </a:extLst>
          </p:cNvPr>
          <p:cNvSpPr>
            <a:spLocks noGrp="1"/>
          </p:cNvSpPr>
          <p:nvPr>
            <p:ph type="body" sz="quarter" idx="13"/>
          </p:nvPr>
        </p:nvSpPr>
        <p:spPr>
          <a:xfrm>
            <a:off x="623888" y="1484784"/>
            <a:ext cx="4108858" cy="432000"/>
          </a:xfrm>
        </p:spPr>
        <p:txBody>
          <a:bodyPr/>
          <a:lstStyle/>
          <a:p>
            <a:r>
              <a:rPr lang="en-GB" sz="1600">
                <a:solidFill>
                  <a:schemeClr val="bg2"/>
                </a:solidFill>
              </a:rPr>
              <a:t>Time to CV death, non-fatal MI, non‑fatal stroke, or hospitalisation for HF </a:t>
            </a:r>
          </a:p>
        </p:txBody>
      </p:sp>
      <p:sp>
        <p:nvSpPr>
          <p:cNvPr id="5" name="Title 4">
            <a:extLst>
              <a:ext uri="{FF2B5EF4-FFF2-40B4-BE49-F238E27FC236}">
                <a16:creationId xmlns:a16="http://schemas.microsoft.com/office/drawing/2014/main" id="{F0816A0F-4736-48C0-B537-B6679BFA31B6}"/>
              </a:ext>
            </a:extLst>
          </p:cNvPr>
          <p:cNvSpPr>
            <a:spLocks noGrp="1"/>
          </p:cNvSpPr>
          <p:nvPr>
            <p:ph type="title"/>
          </p:nvPr>
        </p:nvSpPr>
        <p:spPr>
          <a:xfrm>
            <a:off x="623888" y="333375"/>
            <a:ext cx="10909299" cy="962377"/>
          </a:xfrm>
        </p:spPr>
        <p:txBody>
          <a:bodyPr>
            <a:normAutofit fontScale="90000"/>
          </a:bodyPr>
          <a:lstStyle/>
          <a:p>
            <a:r>
              <a:rPr lang="en-US"/>
              <a:t>Finerenone significantly reduced the risk of the CV composite outcome by 14% and </a:t>
            </a:r>
            <a:r>
              <a:rPr lang="en-GB"/>
              <a:t>had consistent effects on CV death, MI and hospitalisation for HF</a:t>
            </a:r>
          </a:p>
        </p:txBody>
      </p:sp>
      <p:grpSp>
        <p:nvGrpSpPr>
          <p:cNvPr id="16" name="Group 15">
            <a:extLst>
              <a:ext uri="{FF2B5EF4-FFF2-40B4-BE49-F238E27FC236}">
                <a16:creationId xmlns:a16="http://schemas.microsoft.com/office/drawing/2014/main" id="{269EB0F5-C0EB-4BCD-AA0E-259917B04644}"/>
              </a:ext>
            </a:extLst>
          </p:cNvPr>
          <p:cNvGrpSpPr/>
          <p:nvPr/>
        </p:nvGrpSpPr>
        <p:grpSpPr>
          <a:xfrm>
            <a:off x="8219242" y="5542760"/>
            <a:ext cx="2842316" cy="295894"/>
            <a:chOff x="6624347" y="5020211"/>
            <a:chExt cx="2842316" cy="295894"/>
          </a:xfrm>
        </p:grpSpPr>
        <p:sp>
          <p:nvSpPr>
            <p:cNvPr id="17" name="TextBox 16">
              <a:extLst>
                <a:ext uri="{FF2B5EF4-FFF2-40B4-BE49-F238E27FC236}">
                  <a16:creationId xmlns:a16="http://schemas.microsoft.com/office/drawing/2014/main" id="{C3E27DBA-1094-4FC8-9B9F-21E60456B808}"/>
                </a:ext>
              </a:extLst>
            </p:cNvPr>
            <p:cNvSpPr txBox="1"/>
            <p:nvPr/>
          </p:nvSpPr>
          <p:spPr>
            <a:xfrm>
              <a:off x="6624347" y="5072301"/>
              <a:ext cx="1526514" cy="230832"/>
            </a:xfrm>
            <a:prstGeom prst="rect">
              <a:avLst/>
            </a:prstGeom>
            <a:ln>
              <a:noFill/>
            </a:ln>
          </p:spPr>
          <p:txBody>
            <a:bodyPr vert="horz" wrap="square" lIns="91440" tIns="45720" rIns="91440" bIns="45720" rtlCol="0">
              <a:spAutoFit/>
            </a:bodyPr>
            <a:lstStyle/>
            <a:p>
              <a:pPr marL="0" marR="0" lvl="0" indent="0" algn="r" defTabSz="609585" rtl="0" eaLnBrk="0" fontAlgn="base" latinLnBrk="0" hangingPunct="0">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53585A"/>
                  </a:solidFill>
                  <a:effectLst/>
                  <a:uLnTx/>
                  <a:uFillTx/>
                  <a:latin typeface="Arial" panose="020B0604020202020204"/>
                  <a:ea typeface="MS PGothic" charset="0"/>
                </a:rPr>
                <a:t>Favours finerenone</a:t>
              </a:r>
            </a:p>
          </p:txBody>
        </p:sp>
        <p:sp>
          <p:nvSpPr>
            <p:cNvPr id="18" name="TextBox 17">
              <a:extLst>
                <a:ext uri="{FF2B5EF4-FFF2-40B4-BE49-F238E27FC236}">
                  <a16:creationId xmlns:a16="http://schemas.microsoft.com/office/drawing/2014/main" id="{BD6BAA8F-C625-40F5-A046-EB30A2AE092B}"/>
                </a:ext>
              </a:extLst>
            </p:cNvPr>
            <p:cNvSpPr txBox="1"/>
            <p:nvPr/>
          </p:nvSpPr>
          <p:spPr>
            <a:xfrm>
              <a:off x="8083625" y="5085273"/>
              <a:ext cx="1383038" cy="230832"/>
            </a:xfrm>
            <a:prstGeom prst="rect">
              <a:avLst/>
            </a:prstGeom>
            <a:ln>
              <a:noFill/>
            </a:ln>
          </p:spPr>
          <p:txBody>
            <a:bodyPr vert="horz" wrap="square" lIns="91440" tIns="45720" rIns="91440" bIns="45720" rtlCol="0">
              <a:spAutoFit/>
            </a:bodyPr>
            <a:lstStyle/>
            <a:p>
              <a:pPr marL="0" marR="0" lvl="0" indent="0" algn="l" defTabSz="609585" rtl="0" eaLnBrk="0" fontAlgn="base" latinLnBrk="0" hangingPunct="0">
                <a:lnSpc>
                  <a:spcPct val="100000"/>
                </a:lnSpc>
                <a:spcBef>
                  <a:spcPts val="600"/>
                </a:spcBef>
                <a:spcAft>
                  <a:spcPct val="0"/>
                </a:spcAft>
                <a:buClrTx/>
                <a:buSzTx/>
                <a:buFontTx/>
                <a:buNone/>
                <a:tabLst/>
                <a:defRPr/>
              </a:pPr>
              <a:r>
                <a:rPr kumimoji="0" lang="en-GB" sz="900" b="1" i="0" u="none" strike="noStrike" kern="1200" cap="none" spc="0" normalizeH="0" baseline="0" noProof="0">
                  <a:ln>
                    <a:noFill/>
                  </a:ln>
                  <a:solidFill>
                    <a:srgbClr val="53585A"/>
                  </a:solidFill>
                  <a:effectLst/>
                  <a:uLnTx/>
                  <a:uFillTx/>
                  <a:latin typeface="Arial" panose="020B0604020202020204"/>
                  <a:ea typeface="MS PGothic" charset="0"/>
                </a:rPr>
                <a:t>Favours placebo</a:t>
              </a:r>
            </a:p>
          </p:txBody>
        </p:sp>
        <p:cxnSp>
          <p:nvCxnSpPr>
            <p:cNvPr id="19" name="Straight Arrow Connector 18">
              <a:extLst>
                <a:ext uri="{FF2B5EF4-FFF2-40B4-BE49-F238E27FC236}">
                  <a16:creationId xmlns:a16="http://schemas.microsoft.com/office/drawing/2014/main" id="{EE37FB41-C326-4568-A85E-07321E9B186F}"/>
                </a:ext>
              </a:extLst>
            </p:cNvPr>
            <p:cNvCxnSpPr>
              <a:cxnSpLocks/>
            </p:cNvCxnSpPr>
            <p:nvPr/>
          </p:nvCxnSpPr>
          <p:spPr>
            <a:xfrm>
              <a:off x="8170076" y="5020211"/>
              <a:ext cx="6531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D8FBD1-A2CF-4981-8DF1-DF9453341272}"/>
                </a:ext>
              </a:extLst>
            </p:cNvPr>
            <p:cNvCxnSpPr>
              <a:cxnSpLocks/>
            </p:cNvCxnSpPr>
            <p:nvPr/>
          </p:nvCxnSpPr>
          <p:spPr>
            <a:xfrm flipH="1">
              <a:off x="7410337" y="5020211"/>
              <a:ext cx="6477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Slide Number Placeholder 7">
            <a:extLst>
              <a:ext uri="{FF2B5EF4-FFF2-40B4-BE49-F238E27FC236}">
                <a16:creationId xmlns:a16="http://schemas.microsoft.com/office/drawing/2014/main" id="{D858FCBC-06A8-4178-A66C-44AF6176D1A3}"/>
              </a:ext>
            </a:extLst>
          </p:cNvPr>
          <p:cNvSpPr txBox="1">
            <a:spLocks/>
          </p:cNvSpPr>
          <p:nvPr/>
        </p:nvSpPr>
        <p:spPr>
          <a:xfrm>
            <a:off x="623888" y="6233822"/>
            <a:ext cx="395288" cy="365125"/>
          </a:xfrm>
          <a:prstGeom prst="rect">
            <a:avLst/>
          </a:prstGeom>
        </p:spPr>
        <p:txBody>
          <a:bodyPr vert="horz" lIns="0" tIns="45720" rIns="90000" bIns="45720" rtlCol="0" anchor="b"/>
          <a:lstStyle>
            <a:defPPr>
              <a:defRPr lang="en-US"/>
            </a:defPPr>
            <a:lvl1pPr marL="0" marR="0" lvl="0" indent="0" latinLnBrk="0">
              <a:lnSpc>
                <a:spcPct val="100000"/>
              </a:lnSpc>
              <a:buClrTx/>
              <a:buSzTx/>
              <a:buFontTx/>
              <a:buNone/>
              <a:tabLst/>
              <a:defRPr kumimoji="0" sz="900" b="0" i="0" u="none" strike="noStrike" cap="none" spc="0" normalizeH="0" baseline="0">
                <a:ln>
                  <a:noFill/>
                </a:ln>
                <a:solidFill>
                  <a:srgbClr val="66B512"/>
                </a:solidFill>
                <a:effectLst/>
                <a:uLnTx/>
                <a:uFillTx/>
                <a:latin typeface="Arial" panose="020B0604020202020204"/>
              </a:defRPr>
            </a:lvl1pPr>
            <a:lvl2pPr marL="609585"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1219170"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828754"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2438339" algn="l" defTabSz="609585"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3047924" algn="l" defTabSz="609585" rtl="0" eaLnBrk="1" latinLnBrk="0" hangingPunct="1">
              <a:defRPr kern="1200">
                <a:solidFill>
                  <a:schemeClr val="tx1"/>
                </a:solidFill>
                <a:latin typeface="Calibri" charset="0"/>
                <a:ea typeface="MS PGothic" charset="0"/>
                <a:cs typeface="MS PGothic" charset="0"/>
              </a:defRPr>
            </a:lvl6pPr>
            <a:lvl7pPr marL="3657509" algn="l" defTabSz="609585" rtl="0" eaLnBrk="1" latinLnBrk="0" hangingPunct="1">
              <a:defRPr kern="1200">
                <a:solidFill>
                  <a:schemeClr val="tx1"/>
                </a:solidFill>
                <a:latin typeface="Calibri" charset="0"/>
                <a:ea typeface="MS PGothic" charset="0"/>
                <a:cs typeface="MS PGothic" charset="0"/>
              </a:defRPr>
            </a:lvl7pPr>
            <a:lvl8pPr marL="4267093" algn="l" defTabSz="609585" rtl="0" eaLnBrk="1" latinLnBrk="0" hangingPunct="1">
              <a:defRPr kern="1200">
                <a:solidFill>
                  <a:schemeClr val="tx1"/>
                </a:solidFill>
                <a:latin typeface="Calibri" charset="0"/>
                <a:ea typeface="MS PGothic" charset="0"/>
                <a:cs typeface="MS PGothic" charset="0"/>
              </a:defRPr>
            </a:lvl8pPr>
            <a:lvl9pPr marL="4876678" algn="l" defTabSz="609585" rtl="0" eaLnBrk="1" latinLnBrk="0" hangingPunct="1">
              <a:defRPr kern="1200">
                <a:solidFill>
                  <a:schemeClr val="tx1"/>
                </a:solidFill>
                <a:latin typeface="Calibri" charset="0"/>
                <a:ea typeface="MS PGothic" charset="0"/>
                <a:cs typeface="MS PGothic"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fld id="{7AF8E309-D608-654D-B811-6A2C46C88181}" type="slidenum">
              <a:rPr kumimoji="0" lang="en-US" sz="900" b="0" i="0" u="none" strike="noStrike" kern="1200" cap="none" spc="0" normalizeH="0" baseline="0" noProof="0" smtClean="0">
                <a:ln>
                  <a:noFill/>
                </a:ln>
                <a:solidFill>
                  <a:srgbClr val="66B512"/>
                </a:solidFill>
                <a:effectLst/>
                <a:uLnTx/>
                <a:uFillTx/>
                <a:latin typeface="Arial" panose="020B0604020202020204"/>
                <a:ea typeface="MS PGothic" charset="0"/>
              </a:rPr>
              <a:pPr marL="0" marR="0" lvl="0" indent="0" algn="l" defTabSz="609585" rtl="0" eaLnBrk="0" fontAlgn="base" latinLnBrk="0" hangingPunct="0">
                <a:lnSpc>
                  <a:spcPct val="100000"/>
                </a:lnSpc>
                <a:spcBef>
                  <a:spcPct val="0"/>
                </a:spcBef>
                <a:spcAft>
                  <a:spcPct val="0"/>
                </a:spcAft>
                <a:buClrTx/>
                <a:buSzTx/>
                <a:buFontTx/>
                <a:buNone/>
                <a:tabLst/>
                <a:defRPr/>
              </a:pPr>
              <a:t>20</a:t>
            </a:fld>
            <a:endParaRPr kumimoji="0" lang="en-US" sz="900" b="0" i="0" u="none" strike="noStrike" kern="1200" cap="none" spc="0" normalizeH="0" baseline="0" noProof="0">
              <a:ln>
                <a:noFill/>
              </a:ln>
              <a:solidFill>
                <a:srgbClr val="66B512"/>
              </a:solidFill>
              <a:effectLst/>
              <a:uLnTx/>
              <a:uFillTx/>
              <a:latin typeface="Arial" panose="020B0604020202020204"/>
              <a:ea typeface="MS PGothic" charset="0"/>
            </a:endParaRPr>
          </a:p>
        </p:txBody>
      </p:sp>
      <p:pic>
        <p:nvPicPr>
          <p:cNvPr id="22" name="Picture 21" descr="Logo&#10;&#10;Description automatically generated">
            <a:extLst>
              <a:ext uri="{FF2B5EF4-FFF2-40B4-BE49-F238E27FC236}">
                <a16:creationId xmlns:a16="http://schemas.microsoft.com/office/drawing/2014/main" id="{BAD8D05D-D136-4C7D-9B9B-74242EA85C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15697" y="6360047"/>
            <a:ext cx="1565752" cy="432000"/>
          </a:xfrm>
          <a:prstGeom prst="rect">
            <a:avLst/>
          </a:prstGeom>
        </p:spPr>
      </p:pic>
      <p:grpSp>
        <p:nvGrpSpPr>
          <p:cNvPr id="53" name="Group 52">
            <a:extLst>
              <a:ext uri="{FF2B5EF4-FFF2-40B4-BE49-F238E27FC236}">
                <a16:creationId xmlns:a16="http://schemas.microsoft.com/office/drawing/2014/main" id="{AAB97F23-47E1-45E9-846A-18E19D954FD3}"/>
              </a:ext>
            </a:extLst>
          </p:cNvPr>
          <p:cNvGrpSpPr/>
          <p:nvPr/>
        </p:nvGrpSpPr>
        <p:grpSpPr>
          <a:xfrm>
            <a:off x="1210076" y="2984533"/>
            <a:ext cx="1861588" cy="577081"/>
            <a:chOff x="17382712" y="5534438"/>
            <a:chExt cx="3351674" cy="577081"/>
          </a:xfrm>
        </p:grpSpPr>
        <p:grpSp>
          <p:nvGrpSpPr>
            <p:cNvPr id="97" name="Group 96">
              <a:extLst>
                <a:ext uri="{FF2B5EF4-FFF2-40B4-BE49-F238E27FC236}">
                  <a16:creationId xmlns:a16="http://schemas.microsoft.com/office/drawing/2014/main" id="{5F652DA4-FDFF-4CFA-96FB-0E7710BB77A8}"/>
                </a:ext>
              </a:extLst>
            </p:cNvPr>
            <p:cNvGrpSpPr/>
            <p:nvPr/>
          </p:nvGrpSpPr>
          <p:grpSpPr>
            <a:xfrm>
              <a:off x="17382712" y="5552642"/>
              <a:ext cx="3234881" cy="468159"/>
              <a:chOff x="18778895" y="3429759"/>
              <a:chExt cx="3632677" cy="468159"/>
            </a:xfrm>
          </p:grpSpPr>
          <p:sp>
            <p:nvSpPr>
              <p:cNvPr id="99" name="Rectangle: Rounded Corners 98">
                <a:extLst>
                  <a:ext uri="{FF2B5EF4-FFF2-40B4-BE49-F238E27FC236}">
                    <a16:creationId xmlns:a16="http://schemas.microsoft.com/office/drawing/2014/main" id="{BF180B83-BFBA-40BC-867C-3B4C9E5F9A59}"/>
                  </a:ext>
                </a:extLst>
              </p:cNvPr>
              <p:cNvSpPr/>
              <p:nvPr/>
            </p:nvSpPr>
            <p:spPr>
              <a:xfrm>
                <a:off x="18824368" y="3429759"/>
                <a:ext cx="3587204" cy="468159"/>
              </a:xfrm>
              <a:prstGeom prst="roundRect">
                <a:avLst>
                  <a:gd name="adj" fmla="val 42944"/>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180975" marR="0" lvl="0" indent="0" algn="l" defTabSz="609585" rtl="0" eaLnBrk="0" fontAlgn="base" latinLnBrk="0" hangingPunct="0">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 name="Rectangle 99">
                <a:extLst>
                  <a:ext uri="{FF2B5EF4-FFF2-40B4-BE49-F238E27FC236}">
                    <a16:creationId xmlns:a16="http://schemas.microsoft.com/office/drawing/2014/main" id="{3AA83234-941B-46BA-85E5-1898E7EA9CA3}"/>
                  </a:ext>
                </a:extLst>
              </p:cNvPr>
              <p:cNvSpPr/>
              <p:nvPr/>
            </p:nvSpPr>
            <p:spPr>
              <a:xfrm>
                <a:off x="18778895" y="3429759"/>
                <a:ext cx="619051" cy="468159"/>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grpSp>
        <p:sp>
          <p:nvSpPr>
            <p:cNvPr id="98" name="Rectangle 97">
              <a:extLst>
                <a:ext uri="{FF2B5EF4-FFF2-40B4-BE49-F238E27FC236}">
                  <a16:creationId xmlns:a16="http://schemas.microsoft.com/office/drawing/2014/main" id="{22C045D0-EB42-4E08-85E3-AFB0D87A84AF}"/>
                </a:ext>
              </a:extLst>
            </p:cNvPr>
            <p:cNvSpPr/>
            <p:nvPr/>
          </p:nvSpPr>
          <p:spPr>
            <a:xfrm>
              <a:off x="17423222" y="5534438"/>
              <a:ext cx="3311164" cy="577081"/>
            </a:xfrm>
            <a:prstGeom prst="rect">
              <a:avLst/>
            </a:prstGeom>
          </p:spPr>
          <p:txBody>
            <a:bodyPr wrap="square" lIns="0">
              <a:spAutoFit/>
            </a:bodyPr>
            <a:lstStyle/>
            <a:p>
              <a:pPr marL="88900" marR="0" lvl="0" indent="0" algn="l" defTabSz="609585"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53585A"/>
                  </a:solidFill>
                  <a:effectLst/>
                  <a:uLnTx/>
                  <a:uFillTx/>
                  <a:latin typeface="Arial" panose="020B0604020202020204"/>
                  <a:ea typeface="MS PGothic" charset="0"/>
                </a:rPr>
                <a:t>NNT after 3 years = 46 </a:t>
              </a:r>
              <a:br>
                <a:rPr kumimoji="0" lang="en-GB" sz="1050" b="0" i="0" u="none" strike="noStrike" kern="1200" cap="none" spc="0" normalizeH="0" baseline="0" noProof="0">
                  <a:ln>
                    <a:noFill/>
                  </a:ln>
                  <a:solidFill>
                    <a:srgbClr val="53585A"/>
                  </a:solidFill>
                  <a:effectLst/>
                  <a:uLnTx/>
                  <a:uFillTx/>
                  <a:latin typeface="Arial" panose="020B0604020202020204"/>
                  <a:ea typeface="MS PGothic" charset="0"/>
                </a:rPr>
              </a:br>
              <a:r>
                <a:rPr kumimoji="0" lang="en-GB" sz="1050" b="0" i="0" u="none" strike="noStrike" kern="1200" cap="none" spc="0" normalizeH="0" baseline="0" noProof="0">
                  <a:ln>
                    <a:noFill/>
                  </a:ln>
                  <a:solidFill>
                    <a:srgbClr val="53585A"/>
                  </a:solidFill>
                  <a:effectLst/>
                  <a:uLnTx/>
                  <a:uFillTx/>
                  <a:latin typeface="Arial" panose="020B0604020202020204"/>
                  <a:ea typeface="MS PGothic" charset="0"/>
                </a:rPr>
                <a:t>(95% CI 29–109)</a:t>
              </a:r>
            </a:p>
            <a:p>
              <a:pPr marL="88900" marR="0" lvl="0" indent="0" algn="l" defTabSz="609585" rtl="0" eaLnBrk="0" fontAlgn="base" latinLnBrk="0" hangingPunct="0">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53585A"/>
                </a:solidFill>
                <a:effectLst/>
                <a:uLnTx/>
                <a:uFillTx/>
                <a:latin typeface="Arial" panose="020B0604020202020204"/>
                <a:ea typeface="MS PGothic" charset="0"/>
              </a:endParaRPr>
            </a:p>
          </p:txBody>
        </p:sp>
      </p:grpSp>
      <p:sp>
        <p:nvSpPr>
          <p:cNvPr id="14" name="Footer Placeholder 13">
            <a:extLst>
              <a:ext uri="{FF2B5EF4-FFF2-40B4-BE49-F238E27FC236}">
                <a16:creationId xmlns:a16="http://schemas.microsoft.com/office/drawing/2014/main" id="{A00266A5-E4DA-4DE7-8E59-1A469E4E857C}"/>
              </a:ext>
            </a:extLst>
          </p:cNvPr>
          <p:cNvSpPr>
            <a:spLocks noGrp="1"/>
          </p:cNvSpPr>
          <p:nvPr>
            <p:ph type="ftr" sz="quarter" idx="18"/>
          </p:nvPr>
        </p:nvSpPr>
        <p:spPr>
          <a:xfrm>
            <a:off x="932597" y="6092825"/>
            <a:ext cx="6058696" cy="506124"/>
          </a:xfrm>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*Cumulative incidence calculated by Aalen-Johansen estimator using deaths due to other causes as competing risk; </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at-risk subjects were calculated at start of time point; </a:t>
            </a:r>
            <a:r>
              <a:rPr kumimoji="0" lang="en-GB" sz="900" b="0" i="0" u="none" strike="noStrike" kern="1200" cap="none" spc="0" normalizeH="0" baseline="30000" noProof="0">
                <a:ln>
                  <a:noFill/>
                </a:ln>
                <a:solidFill>
                  <a:srgbClr val="53585A"/>
                </a:solidFill>
                <a:effectLst/>
                <a:uLnTx/>
                <a:uFillTx/>
                <a:latin typeface="Arial" panose="020B0604020202020204"/>
                <a:ea typeface="MS PGothic" charset="0"/>
              </a:rPr>
              <a:t>‡</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number of patients with an event over a median of 3.0 years of follow-up; </a:t>
            </a:r>
            <a:r>
              <a:rPr kumimoji="0" lang="en-GB" sz="900" b="0" i="0" u="none" strike="noStrike" kern="1200" cap="none" spc="0" normalizeH="0" baseline="30000" noProof="0">
                <a:ln>
                  <a:noFill/>
                </a:ln>
                <a:solidFill>
                  <a:srgbClr val="53585A"/>
                </a:solidFill>
                <a:effectLst/>
                <a:uLnTx/>
                <a:uFillTx/>
                <a:latin typeface="Arial" panose="020B0604020202020204"/>
                <a:ea typeface="Arial Unicode MS"/>
                <a:cs typeface="Arial"/>
              </a:rPr>
              <a:t>§ </a:t>
            </a:r>
            <a:r>
              <a:rPr kumimoji="0" lang="en-GB" sz="900" b="0" i="0" u="none" strike="noStrike" kern="1200" cap="none" spc="0" normalizeH="0" baseline="0" noProof="0">
                <a:ln>
                  <a:noFill/>
                </a:ln>
                <a:solidFill>
                  <a:srgbClr val="53585A"/>
                </a:solidFill>
                <a:effectLst/>
                <a:uLnTx/>
                <a:uFillTx/>
                <a:latin typeface="Arial" panose="020B0604020202020204"/>
                <a:ea typeface="Arial Unicode MS"/>
                <a:cs typeface="Arial"/>
              </a:rPr>
              <a:t>c</a:t>
            </a:r>
            <a:r>
              <a:rPr kumimoji="0" lang="en-GB" sz="900" b="0" i="0" u="none" strike="noStrike" kern="1200" cap="none" spc="0" normalizeH="0" baseline="0" noProof="0">
                <a:ln>
                  <a:noFill/>
                </a:ln>
                <a:solidFill>
                  <a:srgbClr val="53585A"/>
                </a:solidFill>
                <a:effectLst/>
                <a:uLnTx/>
                <a:uFillTx/>
                <a:latin typeface="Arial" panose="020B0604020202020204"/>
                <a:ea typeface="MS PGothic" charset="0"/>
              </a:rPr>
              <a:t>omposite of time to first onset of CV death, non-fatal MI, non-fatal stroke or hospitalisation for HF</a:t>
            </a:r>
            <a:endParaRPr kumimoji="0" lang="en-US" sz="900" b="0" i="0" u="none" strike="noStrike" kern="1200" cap="none" spc="0" normalizeH="0" baseline="0" noProof="0">
              <a:ln>
                <a:noFill/>
              </a:ln>
              <a:solidFill>
                <a:srgbClr val="53585A"/>
              </a:solidFill>
              <a:effectLst/>
              <a:uLnTx/>
              <a:uFillTx/>
              <a:latin typeface="Arial" panose="020B0604020202020204"/>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53585A"/>
                </a:solidFill>
                <a:effectLst/>
                <a:uLnTx/>
                <a:uFillTx/>
                <a:latin typeface="Arial" panose="020B0604020202020204" pitchFamily="34" charset="0"/>
                <a:ea typeface="MS PGothic" charset="0"/>
                <a:cs typeface="Arial" panose="020B0604020202020204" pitchFamily="34" charset="0"/>
              </a:rPr>
              <a:t>Filippatos</a:t>
            </a:r>
            <a:r>
              <a:rPr kumimoji="0" lang="en-GB" sz="900" b="0"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 G, </a:t>
            </a:r>
            <a:r>
              <a:rPr kumimoji="0" lang="en-GB" sz="900" b="0" i="1"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et al. ESC</a:t>
            </a:r>
            <a:r>
              <a:rPr kumimoji="0" lang="en-GB" sz="900" b="0" i="0" u="none" strike="noStrike" kern="1200" cap="none" spc="0" normalizeH="0" baseline="0" noProof="0">
                <a:ln>
                  <a:noFill/>
                </a:ln>
                <a:solidFill>
                  <a:srgbClr val="53585A"/>
                </a:solidFill>
                <a:effectLst/>
                <a:uLnTx/>
                <a:uFillTx/>
                <a:latin typeface="Arial" panose="020B0604020202020204" pitchFamily="34" charset="0"/>
                <a:ea typeface="MS PGothic" charset="0"/>
                <a:cs typeface="Arial" panose="020B0604020202020204" pitchFamily="34" charset="0"/>
              </a:rPr>
              <a:t> 2021; abstract 7161</a:t>
            </a:r>
          </a:p>
        </p:txBody>
      </p:sp>
      <p:pic>
        <p:nvPicPr>
          <p:cNvPr id="4" name="Picture 3">
            <a:extLst>
              <a:ext uri="{FF2B5EF4-FFF2-40B4-BE49-F238E27FC236}">
                <a16:creationId xmlns:a16="http://schemas.microsoft.com/office/drawing/2014/main" id="{BFFEC41A-6DCD-4419-9B71-855C03127405}"/>
              </a:ext>
            </a:extLst>
          </p:cNvPr>
          <p:cNvPicPr>
            <a:picLocks noChangeAspect="1"/>
          </p:cNvPicPr>
          <p:nvPr/>
        </p:nvPicPr>
        <p:blipFill>
          <a:blip r:embed="rId4"/>
          <a:stretch>
            <a:fillRect/>
          </a:stretch>
        </p:blipFill>
        <p:spPr>
          <a:xfrm>
            <a:off x="218770" y="1952836"/>
            <a:ext cx="5182049" cy="3926164"/>
          </a:xfrm>
          <a:prstGeom prst="rect">
            <a:avLst/>
          </a:prstGeom>
        </p:spPr>
      </p:pic>
      <p:pic>
        <p:nvPicPr>
          <p:cNvPr id="6" name="Picture 5">
            <a:extLst>
              <a:ext uri="{FF2B5EF4-FFF2-40B4-BE49-F238E27FC236}">
                <a16:creationId xmlns:a16="http://schemas.microsoft.com/office/drawing/2014/main" id="{966417EC-54DE-485A-B397-E43431797A61}"/>
              </a:ext>
            </a:extLst>
          </p:cNvPr>
          <p:cNvPicPr>
            <a:picLocks noChangeAspect="1"/>
          </p:cNvPicPr>
          <p:nvPr/>
        </p:nvPicPr>
        <p:blipFill>
          <a:blip r:embed="rId5"/>
          <a:stretch>
            <a:fillRect/>
          </a:stretch>
        </p:blipFill>
        <p:spPr>
          <a:xfrm>
            <a:off x="8677244" y="2351440"/>
            <a:ext cx="1847248" cy="3487214"/>
          </a:xfrm>
          <a:prstGeom prst="rect">
            <a:avLst/>
          </a:prstGeom>
        </p:spPr>
      </p:pic>
    </p:spTree>
    <p:extLst>
      <p:ext uri="{BB962C8B-B14F-4D97-AF65-F5344CB8AC3E}">
        <p14:creationId xmlns:p14="http://schemas.microsoft.com/office/powerpoint/2010/main" val="96565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163-DB45-9B41-B611-28E1B2C6A978}"/>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5D7FD5F3-ED75-5D7B-52DD-45A7A16459F8}"/>
              </a:ext>
            </a:extLst>
          </p:cNvPr>
          <p:cNvPicPr>
            <a:picLocks noGrp="1" noChangeAspect="1"/>
          </p:cNvPicPr>
          <p:nvPr>
            <p:ph idx="1"/>
          </p:nvPr>
        </p:nvPicPr>
        <p:blipFill>
          <a:blip r:embed="rId2"/>
          <a:stretch>
            <a:fillRect/>
          </a:stretch>
        </p:blipFill>
        <p:spPr>
          <a:xfrm>
            <a:off x="618112" y="531628"/>
            <a:ext cx="10776135" cy="6051734"/>
          </a:xfrm>
        </p:spPr>
      </p:pic>
    </p:spTree>
    <p:extLst>
      <p:ext uri="{BB962C8B-B14F-4D97-AF65-F5344CB8AC3E}">
        <p14:creationId xmlns:p14="http://schemas.microsoft.com/office/powerpoint/2010/main" val="267922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BCDB2-1253-CE5B-3254-0F797DFF4BF8}"/>
              </a:ext>
            </a:extLst>
          </p:cNvPr>
          <p:cNvSpPr>
            <a:spLocks noGrp="1"/>
          </p:cNvSpPr>
          <p:nvPr>
            <p:ph type="title"/>
          </p:nvPr>
        </p:nvSpPr>
        <p:spPr>
          <a:xfrm>
            <a:off x="778936" y="143410"/>
            <a:ext cx="11333614" cy="970189"/>
          </a:xfrm>
        </p:spPr>
        <p:txBody>
          <a:bodyPr>
            <a:noAutofit/>
          </a:bodyPr>
          <a:lstStyle/>
          <a:p>
            <a:br>
              <a:rPr lang="en-US" sz="2000" dirty="0"/>
            </a:br>
            <a:r>
              <a:rPr lang="en-US" sz="2800" dirty="0"/>
              <a:t>2024 Update: Diabetes Canada Guidance</a:t>
            </a:r>
            <a:endParaRPr lang="en-US" sz="2000" dirty="0"/>
          </a:p>
        </p:txBody>
      </p:sp>
      <p:sp>
        <p:nvSpPr>
          <p:cNvPr id="14" name="TextBox 9">
            <a:extLst>
              <a:ext uri="{FF2B5EF4-FFF2-40B4-BE49-F238E27FC236}">
                <a16:creationId xmlns:a16="http://schemas.microsoft.com/office/drawing/2014/main" id="{55529C62-A00A-82CC-A254-6E5A44F6DED7}"/>
              </a:ext>
            </a:extLst>
          </p:cNvPr>
          <p:cNvSpPr txBox="1"/>
          <p:nvPr/>
        </p:nvSpPr>
        <p:spPr>
          <a:xfrm>
            <a:off x="499730" y="1314886"/>
            <a:ext cx="11692270" cy="295466"/>
          </a:xfrm>
          <a:prstGeom prst="rect">
            <a:avLst/>
          </a:prstGeom>
          <a:solidFill>
            <a:schemeClr val="accent1"/>
          </a:solidFill>
          <a:ln w="31750">
            <a:noFill/>
          </a:ln>
          <a:effectLst/>
        </p:spPr>
        <p:txBody>
          <a:bodyPr wrap="squar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320" b="0" i="0" u="none" strike="noStrike" kern="1200" cap="none" spc="0" normalizeH="0" baseline="0" noProof="0" dirty="0">
                <a:ln>
                  <a:noFill/>
                </a:ln>
                <a:solidFill>
                  <a:prstClr val="white"/>
                </a:solidFill>
                <a:effectLst/>
                <a:uLnTx/>
                <a:uFillTx/>
                <a:latin typeface="Arial" panose="020B0604020202020204"/>
                <a:ea typeface="+mn-ea"/>
                <a:cs typeface="+mn-cs"/>
              </a:rPr>
              <a:t>What medication </a:t>
            </a:r>
            <a:r>
              <a:rPr kumimoji="0" lang="en-US" sz="1320" b="0" i="0" u="sng" strike="noStrike" kern="1200" cap="none" spc="0" normalizeH="0" baseline="0" noProof="0" dirty="0">
                <a:ln>
                  <a:noFill/>
                </a:ln>
                <a:solidFill>
                  <a:prstClr val="white"/>
                </a:solidFill>
                <a:effectLst/>
                <a:uLnTx/>
                <a:uFillTx/>
                <a:latin typeface="Arial" panose="020B0604020202020204"/>
                <a:ea typeface="+mn-ea"/>
                <a:cs typeface="+mn-cs"/>
              </a:rPr>
              <a:t>should</a:t>
            </a:r>
            <a:r>
              <a:rPr kumimoji="0" lang="en-US" sz="1320" b="0" i="0" u="none" strike="noStrike" kern="1200" cap="none" spc="0" normalizeH="0" baseline="0" noProof="0" dirty="0">
                <a:ln>
                  <a:noFill/>
                </a:ln>
                <a:solidFill>
                  <a:prstClr val="white"/>
                </a:solidFill>
                <a:effectLst/>
                <a:uLnTx/>
                <a:uFillTx/>
                <a:latin typeface="Arial" panose="020B0604020202020204"/>
                <a:ea typeface="+mn-ea"/>
                <a:cs typeface="+mn-cs"/>
              </a:rPr>
              <a:t> this patient with T2D and CKD be taking?</a:t>
            </a:r>
          </a:p>
        </p:txBody>
      </p:sp>
      <p:sp>
        <p:nvSpPr>
          <p:cNvPr id="18" name="Espace réservé du numéro de diapositive 17">
            <a:extLst>
              <a:ext uri="{FF2B5EF4-FFF2-40B4-BE49-F238E27FC236}">
                <a16:creationId xmlns:a16="http://schemas.microsoft.com/office/drawing/2014/main" id="{7BA9587E-3EBE-BB68-8018-1469A57F5FBC}"/>
              </a:ext>
            </a:extLst>
          </p:cNvPr>
          <p:cNvSpPr>
            <a:spLocks noGrp="1"/>
          </p:cNvSpPr>
          <p:nvPr>
            <p:ph type="sldNum" sz="quarter" idx="12"/>
          </p:nvPr>
        </p:nvSpPr>
        <p:spPr>
          <a:xfrm>
            <a:off x="11670517" y="6278347"/>
            <a:ext cx="442033" cy="365125"/>
          </a:xfrm>
          <a:prstGeom prst="rect">
            <a:avLst/>
          </a:prstGeom>
        </p:spPr>
        <p:txBody>
          <a:bodyPr vert="horz" lIns="91440" tIns="45720" rIns="91440" bIns="0" rtlCol="0" anchor="b"/>
          <a:lstStyle>
            <a:defPPr>
              <a:defRPr lang="en-US"/>
            </a:defPPr>
            <a:lvl1pPr marL="0" algn="ctr" defTabSz="914400" rtl="0" eaLnBrk="1" latinLnBrk="0" hangingPunct="1">
              <a:defRPr sz="105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lumMod val="50000"/>
                  </a:srgb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22</a:t>
            </a:fld>
            <a:endParaRPr kumimoji="0" lang="en-CA" sz="1050" b="0" i="0" u="none" strike="noStrike" kern="1200" cap="none" spc="0" normalizeH="0" baseline="0" noProof="0" dirty="0">
              <a:ln>
                <a:noFill/>
              </a:ln>
              <a:solidFill>
                <a:srgbClr val="008BBC">
                  <a:lumMod val="50000"/>
                </a:srgbClr>
              </a:solidFill>
              <a:effectLst/>
              <a:uLnTx/>
              <a:uFillTx/>
              <a:latin typeface="Arial" panose="020B0604020202020204"/>
              <a:ea typeface="+mn-ea"/>
              <a:cs typeface="+mn-cs"/>
            </a:endParaRPr>
          </a:p>
        </p:txBody>
      </p:sp>
      <p:pic>
        <p:nvPicPr>
          <p:cNvPr id="4" name="Image 3">
            <a:hlinkClick r:id="" action="ppaction://noaction"/>
            <a:extLst>
              <a:ext uri="{FF2B5EF4-FFF2-40B4-BE49-F238E27FC236}">
                <a16:creationId xmlns:a16="http://schemas.microsoft.com/office/drawing/2014/main" id="{C7E53E53-C047-FD6E-99EA-F1B7EF1FD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744" y="4430751"/>
            <a:ext cx="1753806" cy="985399"/>
          </a:xfrm>
          <a:prstGeom prst="rect">
            <a:avLst/>
          </a:prstGeom>
        </p:spPr>
      </p:pic>
      <p:sp>
        <p:nvSpPr>
          <p:cNvPr id="9" name="Text Placeholder 4">
            <a:extLst>
              <a:ext uri="{FF2B5EF4-FFF2-40B4-BE49-F238E27FC236}">
                <a16:creationId xmlns:a16="http://schemas.microsoft.com/office/drawing/2014/main" id="{9AB21008-868C-51E3-2854-7C204C6D2D31}"/>
              </a:ext>
            </a:extLst>
          </p:cNvPr>
          <p:cNvSpPr>
            <a:spLocks noGrp="1"/>
          </p:cNvSpPr>
          <p:nvPr>
            <p:ph type="body" sz="quarter" idx="13"/>
          </p:nvPr>
        </p:nvSpPr>
        <p:spPr>
          <a:xfrm>
            <a:off x="499730" y="6241001"/>
            <a:ext cx="15887699" cy="547688"/>
          </a:xfrm>
        </p:spPr>
        <p:txBody>
          <a:bodyPr/>
          <a:lstStyle/>
          <a:p>
            <a:pPr defTabSz="641909">
              <a:lnSpc>
                <a:spcPct val="100000"/>
              </a:lnSpc>
              <a:defRPr/>
            </a:pPr>
            <a:r>
              <a:rPr lang="en-CA" altLang="en-US" dirty="0">
                <a:solidFill>
                  <a:srgbClr val="12060A"/>
                </a:solidFill>
                <a:latin typeface="Arial" panose="020B0604020202020204" pitchFamily="34" charset="0"/>
                <a:cs typeface="Arial" panose="020B0604020202020204" pitchFamily="34" charset="0"/>
              </a:rPr>
              <a:t>A1C, glycated hemoglobin; CV, cardiovascular; GLP-1-RA, glucagon-like peptide 1 receptor agonist; SGLT2i, sodium glucose co-transporter 2 inhibitor; T2D, type 2 diabetes.</a:t>
            </a:r>
          </a:p>
          <a:p>
            <a:pPr defTabSz="641909">
              <a:defRPr/>
            </a:pPr>
            <a:r>
              <a:rPr lang="en-CA" dirty="0">
                <a:solidFill>
                  <a:srgbClr val="12060A"/>
                </a:solidFill>
                <a:latin typeface="Arial" panose="020B0604020202020204" pitchFamily="34" charset="0"/>
                <a:cs typeface="Arial" panose="020B0604020202020204" pitchFamily="34" charset="0"/>
              </a:rPr>
              <a:t>Adapted from Shah BR, et al. </a:t>
            </a:r>
            <a:r>
              <a:rPr lang="en-CA" dirty="0">
                <a:effectLst/>
                <a:latin typeface="Arial" panose="020B0604020202020204" pitchFamily="34" charset="0"/>
                <a:cs typeface="Arial" panose="020B0604020202020204" pitchFamily="34" charset="0"/>
              </a:rPr>
              <a:t>Can J Diabetes 2024;48:415</a:t>
            </a:r>
            <a:r>
              <a:rPr lang="en-CA" dirty="0">
                <a:latin typeface="Arial" panose="020B0604020202020204" pitchFamily="34" charset="0"/>
                <a:cs typeface="Arial" panose="020B0604020202020204" pitchFamily="34" charset="0"/>
              </a:rPr>
              <a:t>-</a:t>
            </a:r>
            <a:r>
              <a:rPr lang="en-CA" dirty="0">
                <a:effectLst/>
                <a:latin typeface="Arial" panose="020B0604020202020204" pitchFamily="34" charset="0"/>
                <a:cs typeface="Arial" panose="020B0604020202020204" pitchFamily="34" charset="0"/>
              </a:rPr>
              <a:t>424.</a:t>
            </a:r>
          </a:p>
        </p:txBody>
      </p:sp>
      <p:sp>
        <p:nvSpPr>
          <p:cNvPr id="3" name="Rectangle 2">
            <a:extLst>
              <a:ext uri="{FF2B5EF4-FFF2-40B4-BE49-F238E27FC236}">
                <a16:creationId xmlns:a16="http://schemas.microsoft.com/office/drawing/2014/main" id="{08A2ED86-D055-E2CF-FD0F-0431D472F069}"/>
              </a:ext>
            </a:extLst>
          </p:cNvPr>
          <p:cNvSpPr/>
          <p:nvPr/>
        </p:nvSpPr>
        <p:spPr>
          <a:xfrm>
            <a:off x="2181125" y="1675273"/>
            <a:ext cx="8105873" cy="48006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Arrow: Down 39">
            <a:extLst>
              <a:ext uri="{FF2B5EF4-FFF2-40B4-BE49-F238E27FC236}">
                <a16:creationId xmlns:a16="http://schemas.microsoft.com/office/drawing/2014/main" id="{062B7827-B4D3-6696-C433-77A86366E9A3}"/>
              </a:ext>
            </a:extLst>
          </p:cNvPr>
          <p:cNvSpPr/>
          <p:nvPr/>
        </p:nvSpPr>
        <p:spPr>
          <a:xfrm>
            <a:off x="8774916" y="3017601"/>
            <a:ext cx="192866" cy="2888843"/>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Arrow: Down 36">
            <a:extLst>
              <a:ext uri="{FF2B5EF4-FFF2-40B4-BE49-F238E27FC236}">
                <a16:creationId xmlns:a16="http://schemas.microsoft.com/office/drawing/2014/main" id="{859A9983-805A-BDAD-3C56-DAB4D93F4D5F}"/>
              </a:ext>
            </a:extLst>
          </p:cNvPr>
          <p:cNvSpPr/>
          <p:nvPr/>
        </p:nvSpPr>
        <p:spPr>
          <a:xfrm>
            <a:off x="7201146" y="3005253"/>
            <a:ext cx="192866" cy="2888843"/>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Arrow: Down 35">
            <a:extLst>
              <a:ext uri="{FF2B5EF4-FFF2-40B4-BE49-F238E27FC236}">
                <a16:creationId xmlns:a16="http://schemas.microsoft.com/office/drawing/2014/main" id="{B922366C-B5BC-40B6-3EC4-F503F00BE86F}"/>
              </a:ext>
            </a:extLst>
          </p:cNvPr>
          <p:cNvSpPr/>
          <p:nvPr/>
        </p:nvSpPr>
        <p:spPr>
          <a:xfrm>
            <a:off x="6102399" y="3005253"/>
            <a:ext cx="192866" cy="2888843"/>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Arrow: Down 34">
            <a:extLst>
              <a:ext uri="{FF2B5EF4-FFF2-40B4-BE49-F238E27FC236}">
                <a16:creationId xmlns:a16="http://schemas.microsoft.com/office/drawing/2014/main" id="{5723AA73-9D97-17BD-1C15-909A05B9DA5F}"/>
              </a:ext>
            </a:extLst>
          </p:cNvPr>
          <p:cNvSpPr/>
          <p:nvPr/>
        </p:nvSpPr>
        <p:spPr>
          <a:xfrm>
            <a:off x="4885530" y="3019351"/>
            <a:ext cx="192866" cy="2888843"/>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Arrow: Down 33">
            <a:extLst>
              <a:ext uri="{FF2B5EF4-FFF2-40B4-BE49-F238E27FC236}">
                <a16:creationId xmlns:a16="http://schemas.microsoft.com/office/drawing/2014/main" id="{F114C2C5-51E7-D503-A5EF-18FCD54EBB8F}"/>
              </a:ext>
            </a:extLst>
          </p:cNvPr>
          <p:cNvSpPr/>
          <p:nvPr/>
        </p:nvSpPr>
        <p:spPr>
          <a:xfrm>
            <a:off x="3286186" y="3037114"/>
            <a:ext cx="192866" cy="2888843"/>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83DECA56-98DC-3032-4EA4-827E16900D0C}"/>
              </a:ext>
            </a:extLst>
          </p:cNvPr>
          <p:cNvSpPr/>
          <p:nvPr/>
        </p:nvSpPr>
        <p:spPr>
          <a:xfrm>
            <a:off x="4354067" y="1756124"/>
            <a:ext cx="3483864" cy="470425"/>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prstClr val="black"/>
                  </a:solidFill>
                </a:ln>
                <a:solidFill>
                  <a:prstClr val="black"/>
                </a:solidFill>
                <a:effectLst/>
                <a:uLnTx/>
                <a:uFillTx/>
                <a:latin typeface="Arial" panose="020B0604020202020204"/>
                <a:ea typeface="Calibri" panose="020F0502020204030204" pitchFamily="34" charset="0"/>
                <a:cs typeface="Calibri" panose="020F0502020204030204" pitchFamily="34" charset="0"/>
              </a:rPr>
              <a:t>Start metformin</a:t>
            </a:r>
          </a:p>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Start cardiorenal protective agents, if indicated</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6" name="Arrow: Down 5">
            <a:extLst>
              <a:ext uri="{FF2B5EF4-FFF2-40B4-BE49-F238E27FC236}">
                <a16:creationId xmlns:a16="http://schemas.microsoft.com/office/drawing/2014/main" id="{3B84EF52-B5E4-12F1-5FBD-D51BC02A1181}"/>
              </a:ext>
            </a:extLst>
          </p:cNvPr>
          <p:cNvSpPr/>
          <p:nvPr/>
        </p:nvSpPr>
        <p:spPr>
          <a:xfrm>
            <a:off x="6085999" y="2226549"/>
            <a:ext cx="171926" cy="656510"/>
          </a:xfrm>
          <a:prstGeom prst="down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Arrow: Bent 7">
            <a:extLst>
              <a:ext uri="{FF2B5EF4-FFF2-40B4-BE49-F238E27FC236}">
                <a16:creationId xmlns:a16="http://schemas.microsoft.com/office/drawing/2014/main" id="{87295128-9384-10AD-669C-DE5548CD20AF}"/>
              </a:ext>
            </a:extLst>
          </p:cNvPr>
          <p:cNvSpPr/>
          <p:nvPr/>
        </p:nvSpPr>
        <p:spPr>
          <a:xfrm rot="16200000" flipH="1">
            <a:off x="4548747" y="1318310"/>
            <a:ext cx="336701" cy="2859222"/>
          </a:xfrm>
          <a:prstGeom prst="bentArrow">
            <a:avLst>
              <a:gd name="adj1" fmla="val 22500"/>
              <a:gd name="adj2" fmla="val 25000"/>
              <a:gd name="adj3" fmla="val 25000"/>
              <a:gd name="adj4" fmla="val 4375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Arrow: Bent 10">
            <a:extLst>
              <a:ext uri="{FF2B5EF4-FFF2-40B4-BE49-F238E27FC236}">
                <a16:creationId xmlns:a16="http://schemas.microsoft.com/office/drawing/2014/main" id="{04CEC1B1-A327-C2A1-36B0-23192708FFF8}"/>
              </a:ext>
            </a:extLst>
          </p:cNvPr>
          <p:cNvSpPr/>
          <p:nvPr/>
        </p:nvSpPr>
        <p:spPr>
          <a:xfrm rot="5400000">
            <a:off x="7399144" y="1361653"/>
            <a:ext cx="323537" cy="2768618"/>
          </a:xfrm>
          <a:prstGeom prst="bentArrow">
            <a:avLst>
              <a:gd name="adj1" fmla="val 22500"/>
              <a:gd name="adj2" fmla="val 25000"/>
              <a:gd name="adj3" fmla="val 25000"/>
              <a:gd name="adj4" fmla="val 4375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2DE6FAD1-CDAD-187F-0CEC-DD3B66101C34}"/>
              </a:ext>
            </a:extLst>
          </p:cNvPr>
          <p:cNvSpPr/>
          <p:nvPr/>
        </p:nvSpPr>
        <p:spPr>
          <a:xfrm>
            <a:off x="2647095" y="2926158"/>
            <a:ext cx="1650578" cy="475488"/>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Metabolic decompensation</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F91E08F-093B-D94D-413C-BB5483CC0EBC}"/>
              </a:ext>
            </a:extLst>
          </p:cNvPr>
          <p:cNvSpPr/>
          <p:nvPr/>
        </p:nvSpPr>
        <p:spPr>
          <a:xfrm>
            <a:off x="4434264" y="2921736"/>
            <a:ext cx="3483864" cy="475488"/>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A1C in target or above</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34061551-376F-24DD-00DB-6F4E60D89B66}"/>
              </a:ext>
            </a:extLst>
          </p:cNvPr>
          <p:cNvSpPr/>
          <p:nvPr/>
        </p:nvSpPr>
        <p:spPr>
          <a:xfrm>
            <a:off x="8142731" y="2928077"/>
            <a:ext cx="1324782" cy="462169"/>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A1C above target</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4D25FCEB-C685-C5A4-B5DB-64C3761B48A6}"/>
              </a:ext>
            </a:extLst>
          </p:cNvPr>
          <p:cNvSpPr/>
          <p:nvPr/>
        </p:nvSpPr>
        <p:spPr>
          <a:xfrm>
            <a:off x="2735115" y="3489579"/>
            <a:ext cx="1437513" cy="1423446"/>
          </a:xfrm>
          <a:prstGeom prst="roundRect">
            <a:avLst/>
          </a:prstGeom>
          <a:solidFill>
            <a:srgbClr val="EEB30C"/>
          </a:solidFill>
          <a:ln>
            <a:solidFill>
              <a:srgbClr val="EEB3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Such as:</a:t>
            </a:r>
          </a:p>
          <a:p>
            <a:pPr marL="285750" marR="0" lvl="0" indent="-2857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Ketosis</a:t>
            </a:r>
          </a:p>
          <a:p>
            <a:pPr marL="285750" marR="0" lvl="0" indent="-2857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Unintentional weight loss</a:t>
            </a:r>
          </a:p>
          <a:p>
            <a:pPr marL="285750" marR="0" lvl="0" indent="-2857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Polyuria, polydipsia</a:t>
            </a:r>
          </a:p>
          <a:p>
            <a:pPr marL="285750" marR="0" lvl="0" indent="-2857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Marked hyperglycemia</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C11C1439-F6A1-422E-F3A3-C21BCE89AC5C}"/>
              </a:ext>
            </a:extLst>
          </p:cNvPr>
          <p:cNvSpPr/>
          <p:nvPr/>
        </p:nvSpPr>
        <p:spPr>
          <a:xfrm>
            <a:off x="2895649" y="5304449"/>
            <a:ext cx="1043941" cy="4414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Insulin</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8FCC2751-1457-8C42-3C8B-13C5AE16A70D}"/>
              </a:ext>
            </a:extLst>
          </p:cNvPr>
          <p:cNvSpPr/>
          <p:nvPr/>
        </p:nvSpPr>
        <p:spPr>
          <a:xfrm>
            <a:off x="4482350" y="3491342"/>
            <a:ext cx="1157758" cy="535679"/>
          </a:xfrm>
          <a:prstGeom prst="roundRect">
            <a:avLst/>
          </a:prstGeom>
          <a:solidFill>
            <a:srgbClr val="EEB30C"/>
          </a:solidFill>
          <a:ln>
            <a:solidFill>
              <a:srgbClr val="EEB3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High cardiovascular risk</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C2E1A99A-2A4A-4985-8DEE-2B5F088D2548}"/>
              </a:ext>
            </a:extLst>
          </p:cNvPr>
          <p:cNvSpPr/>
          <p:nvPr/>
        </p:nvSpPr>
        <p:spPr>
          <a:xfrm>
            <a:off x="5759074" y="3500616"/>
            <a:ext cx="860303" cy="526405"/>
          </a:xfrm>
          <a:prstGeom prst="roundRect">
            <a:avLst/>
          </a:prstGeom>
          <a:solidFill>
            <a:srgbClr val="EEB30C"/>
          </a:solidFill>
          <a:ln>
            <a:solidFill>
              <a:srgbClr val="EEB3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Heart failure</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9A6F3428-728C-AFCD-2F5B-237D6B4843BF}"/>
              </a:ext>
            </a:extLst>
          </p:cNvPr>
          <p:cNvSpPr/>
          <p:nvPr/>
        </p:nvSpPr>
        <p:spPr>
          <a:xfrm>
            <a:off x="6716876" y="3477247"/>
            <a:ext cx="1079235" cy="540087"/>
          </a:xfrm>
          <a:prstGeom prst="roundRect">
            <a:avLst/>
          </a:prstGeom>
          <a:solidFill>
            <a:srgbClr val="EEB30C"/>
          </a:solidFill>
          <a:ln>
            <a:solidFill>
              <a:srgbClr val="EEB3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Chronic kidney disease</a:t>
            </a:r>
            <a:endParaRPr kumimoji="0" lang="en-CA" sz="10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DABE3E63-EB55-72B5-6A3D-CA6E37E8A9F7}"/>
              </a:ext>
            </a:extLst>
          </p:cNvPr>
          <p:cNvSpPr/>
          <p:nvPr/>
        </p:nvSpPr>
        <p:spPr>
          <a:xfrm>
            <a:off x="7900620" y="3451652"/>
            <a:ext cx="2011006" cy="1698279"/>
          </a:xfrm>
          <a:prstGeom prst="roundRect">
            <a:avLst/>
          </a:prstGeom>
          <a:solidFill>
            <a:srgbClr val="EEB30C"/>
          </a:solidFill>
          <a:ln>
            <a:solidFill>
              <a:srgbClr val="EEB3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Add glucose-lowering therapy according to clinical priorities. Clinical priorities may include:</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Weight loss</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Avoidance of hypoglycemia</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Desired magnitude of A1C lowering</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Cost</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Side-effect profile</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Possibility of pregnancy</a:t>
            </a:r>
          </a:p>
          <a:p>
            <a:pPr marL="171450" marR="0" lvl="0" indent="-171450" algn="l" defTabSz="9142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Comorbidities</a:t>
            </a:r>
            <a:endParaRPr kumimoji="0" lang="en-CA" sz="9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86EC048-A6B5-281A-4D8C-42B92C636C7F}"/>
              </a:ext>
            </a:extLst>
          </p:cNvPr>
          <p:cNvSpPr txBox="1"/>
          <p:nvPr/>
        </p:nvSpPr>
        <p:spPr>
          <a:xfrm>
            <a:off x="2138312" y="6163648"/>
            <a:ext cx="8191500" cy="338554"/>
          </a:xfrm>
          <a:prstGeom prst="rect">
            <a:avLst/>
          </a:prstGeom>
          <a:noFill/>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Choose an agent that has demonstrated evidence of benefit; refer to the test.</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Arial" panose="020B0604020202020204"/>
                <a:ea typeface="+mn-ea"/>
                <a:cs typeface="+mn-cs"/>
              </a:rPr>
              <a:t>✝ Based on the FLOW trial that was not reviewed for this update; refer to the text</a:t>
            </a:r>
          </a:p>
        </p:txBody>
      </p:sp>
      <p:sp>
        <p:nvSpPr>
          <p:cNvPr id="27" name="Rectangle: Rounded Corners 26">
            <a:extLst>
              <a:ext uri="{FF2B5EF4-FFF2-40B4-BE49-F238E27FC236}">
                <a16:creationId xmlns:a16="http://schemas.microsoft.com/office/drawing/2014/main" id="{7D7EA918-67A7-8512-9B86-D0E5866A60D8}"/>
              </a:ext>
            </a:extLst>
          </p:cNvPr>
          <p:cNvSpPr/>
          <p:nvPr/>
        </p:nvSpPr>
        <p:spPr>
          <a:xfrm>
            <a:off x="4482350" y="5283738"/>
            <a:ext cx="1024941" cy="44406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GLP1-RA* or SGLT2i*</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D776CC8D-855B-5811-5A24-523A3E8150EE}"/>
              </a:ext>
            </a:extLst>
          </p:cNvPr>
          <p:cNvSpPr/>
          <p:nvPr/>
        </p:nvSpPr>
        <p:spPr>
          <a:xfrm>
            <a:off x="5810183" y="5273950"/>
            <a:ext cx="795759" cy="44406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SGLT2i*</a:t>
            </a:r>
            <a:endParaRPr kumimoji="0" lang="en-CA"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9D34712C-AFBC-D299-B6B6-284EAB48450B}"/>
              </a:ext>
            </a:extLst>
          </p:cNvPr>
          <p:cNvSpPr/>
          <p:nvPr/>
        </p:nvSpPr>
        <p:spPr>
          <a:xfrm>
            <a:off x="6757556" y="5243050"/>
            <a:ext cx="1038556" cy="46907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SGLT2i* </a:t>
            </a:r>
            <a:r>
              <a:rPr kumimoji="0" lang="en-US" sz="1000" b="0" i="1"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Consider GLP1-RA</a:t>
            </a:r>
            <a:r>
              <a:rPr kumimoji="0" lang="en-CA" sz="1000" b="0" i="0" u="none" strike="noStrike" kern="1200" cap="none" spc="0" normalizeH="0" baseline="30000" noProof="0" dirty="0">
                <a:ln>
                  <a:noFill/>
                </a:ln>
                <a:solidFill>
                  <a:prstClr val="black"/>
                </a:solidFill>
                <a:effectLst/>
                <a:uLnTx/>
                <a:uFillTx/>
                <a:latin typeface="Arial" panose="020B0604020202020204"/>
                <a:ea typeface="+mn-ea"/>
                <a:cs typeface="+mn-cs"/>
              </a:rPr>
              <a:t>✝</a:t>
            </a:r>
            <a:endParaRPr kumimoji="0" lang="en-CA" sz="1000" b="0" i="0" u="none" strike="noStrike" kern="1200" cap="none" spc="0" normalizeH="0" baseline="3000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30" name="Arrow: Right 29">
            <a:extLst>
              <a:ext uri="{FF2B5EF4-FFF2-40B4-BE49-F238E27FC236}">
                <a16:creationId xmlns:a16="http://schemas.microsoft.com/office/drawing/2014/main" id="{7A738FD9-2AB6-F650-FEC8-2D0E2584F2BF}"/>
              </a:ext>
            </a:extLst>
          </p:cNvPr>
          <p:cNvSpPr/>
          <p:nvPr/>
        </p:nvSpPr>
        <p:spPr>
          <a:xfrm flipH="1">
            <a:off x="6219007" y="2339315"/>
            <a:ext cx="3791867" cy="173899"/>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Arrow: Bent 30">
            <a:extLst>
              <a:ext uri="{FF2B5EF4-FFF2-40B4-BE49-F238E27FC236}">
                <a16:creationId xmlns:a16="http://schemas.microsoft.com/office/drawing/2014/main" id="{F255279A-5AB3-3580-8C47-1E6822FC5B1D}"/>
              </a:ext>
            </a:extLst>
          </p:cNvPr>
          <p:cNvSpPr/>
          <p:nvPr/>
        </p:nvSpPr>
        <p:spPr>
          <a:xfrm flipH="1">
            <a:off x="9802027" y="2386217"/>
            <a:ext cx="390329" cy="1913954"/>
          </a:xfrm>
          <a:prstGeom prst="bentArrow">
            <a:avLst>
              <a:gd name="adj1" fmla="val 25000"/>
              <a:gd name="adj2" fmla="val 11398"/>
              <a:gd name="adj3" fmla="val 25000"/>
              <a:gd name="adj4" fmla="val 43750"/>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Arrow: Bent 31">
            <a:extLst>
              <a:ext uri="{FF2B5EF4-FFF2-40B4-BE49-F238E27FC236}">
                <a16:creationId xmlns:a16="http://schemas.microsoft.com/office/drawing/2014/main" id="{2B6317F0-C1CF-716A-655A-8538E8FDA8DB}"/>
              </a:ext>
            </a:extLst>
          </p:cNvPr>
          <p:cNvSpPr/>
          <p:nvPr/>
        </p:nvSpPr>
        <p:spPr>
          <a:xfrm flipH="1" flipV="1">
            <a:off x="9838277" y="2685110"/>
            <a:ext cx="351221" cy="3452207"/>
          </a:xfrm>
          <a:prstGeom prst="bentArrow">
            <a:avLst>
              <a:gd name="adj1" fmla="val 25000"/>
              <a:gd name="adj2" fmla="val 25000"/>
              <a:gd name="adj3" fmla="val 0"/>
              <a:gd name="adj4" fmla="val 27605"/>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Rectangle: Rounded Corners 32">
            <a:extLst>
              <a:ext uri="{FF2B5EF4-FFF2-40B4-BE49-F238E27FC236}">
                <a16:creationId xmlns:a16="http://schemas.microsoft.com/office/drawing/2014/main" id="{647EADD9-1D79-307F-4B9D-1EF27A6F2698}"/>
              </a:ext>
            </a:extLst>
          </p:cNvPr>
          <p:cNvSpPr/>
          <p:nvPr/>
        </p:nvSpPr>
        <p:spPr>
          <a:xfrm>
            <a:off x="8096626" y="5246308"/>
            <a:ext cx="1499540" cy="4329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Oral agents, injectables incretins, insulin</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A4EBAFBD-B72A-3FEE-CD94-69A78F9C4675}"/>
              </a:ext>
            </a:extLst>
          </p:cNvPr>
          <p:cNvSpPr/>
          <p:nvPr/>
        </p:nvSpPr>
        <p:spPr>
          <a:xfrm>
            <a:off x="2570299" y="5932773"/>
            <a:ext cx="7302590" cy="25128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A1C above target or new clinical indication</a:t>
            </a:r>
            <a:endParaRPr kumimoji="0" lang="en-CA" sz="1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193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090E-031B-0DD1-C338-43972A5490F5}"/>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48BA11AD-576F-DF12-D516-C407A90CB36E}"/>
              </a:ext>
            </a:extLst>
          </p:cNvPr>
          <p:cNvSpPr>
            <a:spLocks noGrp="1"/>
          </p:cNvSpPr>
          <p:nvPr>
            <p:ph type="body" sz="quarter" idx="13"/>
          </p:nvPr>
        </p:nvSpPr>
        <p:spPr/>
        <p:txBody>
          <a:bodyPr/>
          <a:lstStyle/>
          <a:p>
            <a:endParaRPr lang="en-CA"/>
          </a:p>
        </p:txBody>
      </p:sp>
      <p:sp>
        <p:nvSpPr>
          <p:cNvPr id="4" name="Slide Number Placeholder 3">
            <a:extLst>
              <a:ext uri="{FF2B5EF4-FFF2-40B4-BE49-F238E27FC236}">
                <a16:creationId xmlns:a16="http://schemas.microsoft.com/office/drawing/2014/main" id="{5351FA3F-64D3-8ADF-BAC6-E7A429827483}"/>
              </a:ext>
            </a:extLst>
          </p:cNvPr>
          <p:cNvSpPr>
            <a:spLocks noGrp="1"/>
          </p:cNvSpPr>
          <p:nvPr>
            <p:ph type="sldNum" sz="quarter" idx="14"/>
          </p:nvPr>
        </p:nvSpPr>
        <p:spPr/>
        <p:txBody>
          <a:bodyPr/>
          <a:lstStyle/>
          <a:p>
            <a:fld id="{2CA814A5-5B67-49A0-A5BA-40050328EF92}" type="slidenum">
              <a:rPr lang="en-CA" smtClean="0"/>
              <a:pPr/>
              <a:t>23</a:t>
            </a:fld>
            <a:endParaRPr lang="en-CA"/>
          </a:p>
        </p:txBody>
      </p:sp>
      <p:pic>
        <p:nvPicPr>
          <p:cNvPr id="6" name="Picture 5" descr="A close-up of a prescription&#10;&#10;AI-generated content may be incorrect.">
            <a:extLst>
              <a:ext uri="{FF2B5EF4-FFF2-40B4-BE49-F238E27FC236}">
                <a16:creationId xmlns:a16="http://schemas.microsoft.com/office/drawing/2014/main" id="{344E6615-930C-0509-4BF3-22A77187F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 y="1424940"/>
            <a:ext cx="10805160" cy="4008120"/>
          </a:xfrm>
          <a:prstGeom prst="rect">
            <a:avLst/>
          </a:prstGeom>
        </p:spPr>
      </p:pic>
    </p:spTree>
    <p:extLst>
      <p:ext uri="{BB962C8B-B14F-4D97-AF65-F5344CB8AC3E}">
        <p14:creationId xmlns:p14="http://schemas.microsoft.com/office/powerpoint/2010/main" val="309102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3D6A-CAF6-351F-AB0A-7C1996FB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84FC9-5D06-F010-51C6-7D184E5A25AF}"/>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59291940-8844-0F47-E575-3B0DD10B444F}"/>
              </a:ext>
            </a:extLst>
          </p:cNvPr>
          <p:cNvSpPr>
            <a:spLocks noGrp="1"/>
          </p:cNvSpPr>
          <p:nvPr>
            <p:ph type="sldNum" sz="quarter" idx="12"/>
          </p:nvPr>
        </p:nvSpPr>
        <p:spPr/>
        <p:txBody>
          <a:bodyPr/>
          <a:lstStyle/>
          <a:p>
            <a:fld id="{2CA814A5-5B67-49A0-A5BA-40050328EF92}" type="slidenum">
              <a:rPr lang="en-CA" noProof="0" smtClean="0"/>
              <a:t>24</a:t>
            </a:fld>
            <a:endParaRPr lang="en-CA" noProof="0"/>
          </a:p>
        </p:txBody>
      </p:sp>
      <p:sp>
        <p:nvSpPr>
          <p:cNvPr id="4" name="Text Placeholder 3">
            <a:extLst>
              <a:ext uri="{FF2B5EF4-FFF2-40B4-BE49-F238E27FC236}">
                <a16:creationId xmlns:a16="http://schemas.microsoft.com/office/drawing/2014/main" id="{2BF14E55-7C96-91DE-73FE-BD2F915E41B4}"/>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76EF4138-032F-6C53-4F0B-9B615A875FB7}"/>
              </a:ext>
            </a:extLst>
          </p:cNvPr>
          <p:cNvPicPr>
            <a:picLocks noChangeAspect="1"/>
          </p:cNvPicPr>
          <p:nvPr/>
        </p:nvPicPr>
        <p:blipFill>
          <a:blip r:embed="rId2"/>
          <a:stretch>
            <a:fillRect/>
          </a:stretch>
        </p:blipFill>
        <p:spPr>
          <a:xfrm>
            <a:off x="1333500" y="1347787"/>
            <a:ext cx="9525000" cy="4162425"/>
          </a:xfrm>
          <a:prstGeom prst="rect">
            <a:avLst/>
          </a:prstGeom>
        </p:spPr>
      </p:pic>
    </p:spTree>
    <p:extLst>
      <p:ext uri="{BB962C8B-B14F-4D97-AF65-F5344CB8AC3E}">
        <p14:creationId xmlns:p14="http://schemas.microsoft.com/office/powerpoint/2010/main" val="127959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F4756-C854-6C49-13AA-A877C615E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6A8A2-B051-643F-7892-C80B9350437A}"/>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63893CE1-97D3-DB02-FC4E-C07B16939230}"/>
              </a:ext>
            </a:extLst>
          </p:cNvPr>
          <p:cNvSpPr>
            <a:spLocks noGrp="1"/>
          </p:cNvSpPr>
          <p:nvPr>
            <p:ph type="sldNum" sz="quarter" idx="12"/>
          </p:nvPr>
        </p:nvSpPr>
        <p:spPr/>
        <p:txBody>
          <a:bodyPr/>
          <a:lstStyle/>
          <a:p>
            <a:fld id="{2CA814A5-5B67-49A0-A5BA-40050328EF92}" type="slidenum">
              <a:rPr lang="en-CA" noProof="0" smtClean="0"/>
              <a:t>25</a:t>
            </a:fld>
            <a:endParaRPr lang="en-CA" noProof="0"/>
          </a:p>
        </p:txBody>
      </p:sp>
      <p:sp>
        <p:nvSpPr>
          <p:cNvPr id="4" name="Text Placeholder 3">
            <a:extLst>
              <a:ext uri="{FF2B5EF4-FFF2-40B4-BE49-F238E27FC236}">
                <a16:creationId xmlns:a16="http://schemas.microsoft.com/office/drawing/2014/main" id="{530D238F-0C8F-FB5A-677D-796E6B563546}"/>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1DA6B152-BE97-24E0-CFE1-AA5627615B34}"/>
              </a:ext>
            </a:extLst>
          </p:cNvPr>
          <p:cNvPicPr>
            <a:picLocks noChangeAspect="1"/>
          </p:cNvPicPr>
          <p:nvPr/>
        </p:nvPicPr>
        <p:blipFill>
          <a:blip r:embed="rId2"/>
          <a:stretch>
            <a:fillRect/>
          </a:stretch>
        </p:blipFill>
        <p:spPr>
          <a:xfrm>
            <a:off x="2522593" y="132900"/>
            <a:ext cx="7474023" cy="6678401"/>
          </a:xfrm>
          <a:prstGeom prst="rect">
            <a:avLst/>
          </a:prstGeom>
        </p:spPr>
      </p:pic>
    </p:spTree>
    <p:extLst>
      <p:ext uri="{BB962C8B-B14F-4D97-AF65-F5344CB8AC3E}">
        <p14:creationId xmlns:p14="http://schemas.microsoft.com/office/powerpoint/2010/main" val="266608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8BC0-AAAA-5AB4-328E-92AD71EB1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1941F-DE11-5CFE-509B-5CBD222D95FC}"/>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88D70F94-13ED-AE96-77A4-4847631DAFDF}"/>
              </a:ext>
            </a:extLst>
          </p:cNvPr>
          <p:cNvSpPr>
            <a:spLocks noGrp="1"/>
          </p:cNvSpPr>
          <p:nvPr>
            <p:ph type="sldNum" sz="quarter" idx="12"/>
          </p:nvPr>
        </p:nvSpPr>
        <p:spPr/>
        <p:txBody>
          <a:bodyPr/>
          <a:lstStyle/>
          <a:p>
            <a:fld id="{2CA814A5-5B67-49A0-A5BA-40050328EF92}" type="slidenum">
              <a:rPr lang="en-CA" noProof="0" smtClean="0"/>
              <a:t>26</a:t>
            </a:fld>
            <a:endParaRPr lang="en-CA" noProof="0"/>
          </a:p>
        </p:txBody>
      </p:sp>
      <p:sp>
        <p:nvSpPr>
          <p:cNvPr id="4" name="Text Placeholder 3">
            <a:extLst>
              <a:ext uri="{FF2B5EF4-FFF2-40B4-BE49-F238E27FC236}">
                <a16:creationId xmlns:a16="http://schemas.microsoft.com/office/drawing/2014/main" id="{78C1DF2E-4C3E-2BCC-F915-310A84B5818D}"/>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D41035CD-AAAD-9149-0411-4AB35B533365}"/>
              </a:ext>
            </a:extLst>
          </p:cNvPr>
          <p:cNvPicPr>
            <a:picLocks noChangeAspect="1"/>
          </p:cNvPicPr>
          <p:nvPr/>
        </p:nvPicPr>
        <p:blipFill>
          <a:blip r:embed="rId2"/>
          <a:stretch>
            <a:fillRect/>
          </a:stretch>
        </p:blipFill>
        <p:spPr>
          <a:xfrm>
            <a:off x="2962918" y="395970"/>
            <a:ext cx="7095482" cy="6193064"/>
          </a:xfrm>
          <a:prstGeom prst="rect">
            <a:avLst/>
          </a:prstGeom>
        </p:spPr>
      </p:pic>
    </p:spTree>
    <p:extLst>
      <p:ext uri="{BB962C8B-B14F-4D97-AF65-F5344CB8AC3E}">
        <p14:creationId xmlns:p14="http://schemas.microsoft.com/office/powerpoint/2010/main" val="19398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a:xfrm>
            <a:off x="778936" y="1320802"/>
            <a:ext cx="10679233" cy="5404298"/>
          </a:xfrm>
        </p:spPr>
        <p:txBody>
          <a:bodyPr>
            <a:normAutofit/>
          </a:bodyPr>
          <a:lstStyle/>
          <a:p>
            <a:r>
              <a:rPr lang="en-US" dirty="0"/>
              <a:t>62 </a:t>
            </a:r>
            <a:r>
              <a:rPr lang="en-US" dirty="0" err="1"/>
              <a:t>yo</a:t>
            </a:r>
            <a:r>
              <a:rPr lang="en-US" dirty="0"/>
              <a:t> male, </a:t>
            </a:r>
          </a:p>
          <a:p>
            <a:r>
              <a:rPr lang="en-US" dirty="0"/>
              <a:t>Type 2 DM x 22 years</a:t>
            </a:r>
          </a:p>
          <a:p>
            <a:r>
              <a:rPr lang="en-US" dirty="0"/>
              <a:t>Meds – Perindopril 8 mg od</a:t>
            </a:r>
          </a:p>
          <a:p>
            <a:pPr lvl="1"/>
            <a:r>
              <a:rPr lang="en-US" dirty="0"/>
              <a:t>Amlodipine 10 mg od</a:t>
            </a:r>
          </a:p>
          <a:p>
            <a:pPr lvl="1"/>
            <a:r>
              <a:rPr lang="en-US" dirty="0"/>
              <a:t>Metformin 500 mg bid</a:t>
            </a:r>
          </a:p>
          <a:p>
            <a:pPr lvl="1"/>
            <a:r>
              <a:rPr lang="en-US" dirty="0"/>
              <a:t>Rosuvastatin 20 mg od</a:t>
            </a:r>
          </a:p>
          <a:p>
            <a:pPr lvl="1"/>
            <a:r>
              <a:rPr lang="en-US" dirty="0"/>
              <a:t>Insulin aspartate 10 u bid, Insulin Detemir 30 od</a:t>
            </a:r>
          </a:p>
          <a:p>
            <a:r>
              <a:rPr lang="en-US" dirty="0"/>
              <a:t>BP – 108/79</a:t>
            </a:r>
          </a:p>
          <a:p>
            <a:r>
              <a:rPr lang="en-US" dirty="0"/>
              <a:t>A1C – 6.6</a:t>
            </a:r>
          </a:p>
          <a:p>
            <a:r>
              <a:rPr lang="en-US" dirty="0"/>
              <a:t>Cr – 180, eGFR 30,  MAU – 1961, ACR 246</a:t>
            </a:r>
          </a:p>
          <a:p>
            <a:endParaRPr lang="en-US" dirty="0"/>
          </a:p>
          <a:p>
            <a:pPr marL="0" indent="0" algn="ctr">
              <a:buNone/>
            </a:pPr>
            <a:r>
              <a:rPr lang="en-US" sz="3200" dirty="0"/>
              <a:t>What can we do to prevent ESRD/Dialysis?</a:t>
            </a:r>
          </a:p>
        </p:txBody>
      </p:sp>
    </p:spTree>
    <p:extLst>
      <p:ext uri="{BB962C8B-B14F-4D97-AF65-F5344CB8AC3E}">
        <p14:creationId xmlns:p14="http://schemas.microsoft.com/office/powerpoint/2010/main" val="257984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7A98-7DB5-BCBA-9A85-CE843471BB0C}"/>
              </a:ext>
            </a:extLst>
          </p:cNvPr>
          <p:cNvSpPr>
            <a:spLocks noGrp="1"/>
          </p:cNvSpPr>
          <p:nvPr>
            <p:ph type="title"/>
          </p:nvPr>
        </p:nvSpPr>
        <p:spPr/>
        <p:txBody>
          <a:bodyPr/>
          <a:lstStyle/>
          <a:p>
            <a:pPr algn="ctr"/>
            <a:r>
              <a:rPr lang="en-CA" dirty="0"/>
              <a:t> </a:t>
            </a:r>
            <a:r>
              <a:rPr lang="en-CA" sz="4000" dirty="0"/>
              <a:t>NOTHING</a:t>
            </a:r>
            <a:endParaRPr lang="en-CA" dirty="0"/>
          </a:p>
        </p:txBody>
      </p:sp>
      <p:pic>
        <p:nvPicPr>
          <p:cNvPr id="5" name="Content Placeholder 4" descr="Chart, line chart&#10;&#10;Description automatically generated">
            <a:extLst>
              <a:ext uri="{FF2B5EF4-FFF2-40B4-BE49-F238E27FC236}">
                <a16:creationId xmlns:a16="http://schemas.microsoft.com/office/drawing/2014/main" id="{AC447C23-E6B4-3AA7-CE39-F4BBCFF3A3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9235" y="2239166"/>
            <a:ext cx="8991600" cy="4324350"/>
          </a:xfrm>
        </p:spPr>
      </p:pic>
      <p:sp>
        <p:nvSpPr>
          <p:cNvPr id="3" name="TextBox 2">
            <a:extLst>
              <a:ext uri="{FF2B5EF4-FFF2-40B4-BE49-F238E27FC236}">
                <a16:creationId xmlns:a16="http://schemas.microsoft.com/office/drawing/2014/main" id="{9EC077D0-E8CB-E827-E815-7011E9374919}"/>
              </a:ext>
            </a:extLst>
          </p:cNvPr>
          <p:cNvSpPr txBox="1"/>
          <p:nvPr/>
        </p:nvSpPr>
        <p:spPr>
          <a:xfrm>
            <a:off x="5096256" y="4949952"/>
            <a:ext cx="1280160" cy="584775"/>
          </a:xfrm>
          <a:prstGeom prst="rect">
            <a:avLst/>
          </a:prstGeom>
          <a:noFill/>
        </p:spPr>
        <p:txBody>
          <a:bodyPr wrap="square" rtlCol="0">
            <a:spAutoFit/>
          </a:bodyPr>
          <a:lstStyle/>
          <a:p>
            <a:r>
              <a:rPr lang="en-CA" sz="3200" dirty="0"/>
              <a:t>2014</a:t>
            </a:r>
          </a:p>
        </p:txBody>
      </p:sp>
      <p:sp>
        <p:nvSpPr>
          <p:cNvPr id="4" name="TextBox 3">
            <a:extLst>
              <a:ext uri="{FF2B5EF4-FFF2-40B4-BE49-F238E27FC236}">
                <a16:creationId xmlns:a16="http://schemas.microsoft.com/office/drawing/2014/main" id="{7B9C9CBE-FE4C-C424-28E0-D38BF6329435}"/>
              </a:ext>
            </a:extLst>
          </p:cNvPr>
          <p:cNvSpPr txBox="1"/>
          <p:nvPr/>
        </p:nvSpPr>
        <p:spPr>
          <a:xfrm>
            <a:off x="7839786" y="4186645"/>
            <a:ext cx="1095172" cy="584775"/>
          </a:xfrm>
          <a:prstGeom prst="rect">
            <a:avLst/>
          </a:prstGeom>
          <a:noFill/>
        </p:spPr>
        <p:txBody>
          <a:bodyPr wrap="none" rtlCol="0">
            <a:spAutoFit/>
          </a:bodyPr>
          <a:lstStyle/>
          <a:p>
            <a:r>
              <a:rPr lang="en-CA" sz="3200" dirty="0"/>
              <a:t>2017</a:t>
            </a:r>
          </a:p>
        </p:txBody>
      </p:sp>
      <p:sp>
        <p:nvSpPr>
          <p:cNvPr id="6" name="TextBox 5">
            <a:extLst>
              <a:ext uri="{FF2B5EF4-FFF2-40B4-BE49-F238E27FC236}">
                <a16:creationId xmlns:a16="http://schemas.microsoft.com/office/drawing/2014/main" id="{2FA6F355-D00D-B5A3-68A4-3DF3B8301672}"/>
              </a:ext>
            </a:extLst>
          </p:cNvPr>
          <p:cNvSpPr txBox="1"/>
          <p:nvPr/>
        </p:nvSpPr>
        <p:spPr>
          <a:xfrm>
            <a:off x="9728722" y="2931187"/>
            <a:ext cx="1095172" cy="584775"/>
          </a:xfrm>
          <a:prstGeom prst="rect">
            <a:avLst/>
          </a:prstGeom>
          <a:noFill/>
        </p:spPr>
        <p:txBody>
          <a:bodyPr wrap="none" rtlCol="0">
            <a:spAutoFit/>
          </a:bodyPr>
          <a:lstStyle/>
          <a:p>
            <a:r>
              <a:rPr lang="en-CA" sz="3200" dirty="0"/>
              <a:t>2020</a:t>
            </a:r>
          </a:p>
        </p:txBody>
      </p:sp>
      <p:sp>
        <p:nvSpPr>
          <p:cNvPr id="8" name="TextBox 7">
            <a:extLst>
              <a:ext uri="{FF2B5EF4-FFF2-40B4-BE49-F238E27FC236}">
                <a16:creationId xmlns:a16="http://schemas.microsoft.com/office/drawing/2014/main" id="{C3140BBC-617D-42F0-D17C-656F0A237F53}"/>
              </a:ext>
            </a:extLst>
          </p:cNvPr>
          <p:cNvSpPr txBox="1"/>
          <p:nvPr/>
        </p:nvSpPr>
        <p:spPr>
          <a:xfrm>
            <a:off x="7839786" y="4657564"/>
            <a:ext cx="1598515" cy="584775"/>
          </a:xfrm>
          <a:prstGeom prst="rect">
            <a:avLst/>
          </a:prstGeom>
          <a:noFill/>
        </p:spPr>
        <p:txBody>
          <a:bodyPr wrap="none" rtlCol="0">
            <a:spAutoFit/>
          </a:bodyPr>
          <a:lstStyle/>
          <a:p>
            <a:r>
              <a:rPr lang="en-CA" sz="3200" dirty="0"/>
              <a:t>Dialysis</a:t>
            </a:r>
          </a:p>
        </p:txBody>
      </p:sp>
      <p:sp>
        <p:nvSpPr>
          <p:cNvPr id="9" name="TextBox 8">
            <a:extLst>
              <a:ext uri="{FF2B5EF4-FFF2-40B4-BE49-F238E27FC236}">
                <a16:creationId xmlns:a16="http://schemas.microsoft.com/office/drawing/2014/main" id="{57A493B9-6AF1-0CF8-BBBC-BAD97AE1FF9A}"/>
              </a:ext>
            </a:extLst>
          </p:cNvPr>
          <p:cNvSpPr txBox="1"/>
          <p:nvPr/>
        </p:nvSpPr>
        <p:spPr>
          <a:xfrm>
            <a:off x="9728722" y="3429000"/>
            <a:ext cx="2104230" cy="584775"/>
          </a:xfrm>
          <a:prstGeom prst="rect">
            <a:avLst/>
          </a:prstGeom>
          <a:noFill/>
        </p:spPr>
        <p:txBody>
          <a:bodyPr wrap="none" rtlCol="0">
            <a:spAutoFit/>
          </a:bodyPr>
          <a:lstStyle/>
          <a:p>
            <a:r>
              <a:rPr lang="en-CA" sz="3200" dirty="0"/>
              <a:t>Transplant</a:t>
            </a:r>
          </a:p>
        </p:txBody>
      </p:sp>
    </p:spTree>
    <p:extLst>
      <p:ext uri="{BB962C8B-B14F-4D97-AF65-F5344CB8AC3E}">
        <p14:creationId xmlns:p14="http://schemas.microsoft.com/office/powerpoint/2010/main" val="412506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76351-DDC3-EC65-3E06-54EF99E28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9FCD-6D53-5786-EEA9-F8925BAAF803}"/>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E676B116-5434-01DA-DAEB-A4C723520029}"/>
              </a:ext>
            </a:extLst>
          </p:cNvPr>
          <p:cNvSpPr>
            <a:spLocks noGrp="1"/>
          </p:cNvSpPr>
          <p:nvPr>
            <p:ph type="sldNum" sz="quarter" idx="12"/>
          </p:nvPr>
        </p:nvSpPr>
        <p:spPr/>
        <p:txBody>
          <a:bodyPr/>
          <a:lstStyle/>
          <a:p>
            <a:pPr marL="0" marR="0" lvl="0" indent="0" algn="l" defTabSz="609585" rtl="0" eaLnBrk="0" fontAlgn="base" latinLnBrk="0" hangingPunct="0">
              <a:lnSpc>
                <a:spcPct val="100000"/>
              </a:lnSpc>
              <a:spcBef>
                <a:spcPct val="0"/>
              </a:spcBef>
              <a:spcAft>
                <a:spcPct val="0"/>
              </a:spcAft>
              <a:buClrTx/>
              <a:buSzTx/>
              <a:buFontTx/>
              <a:buNone/>
              <a:tabLst/>
              <a:defRPr/>
            </a:pPr>
            <a:fld id="{2CA814A5-5B67-49A0-A5BA-40050328EF92}" type="slidenum">
              <a:rPr kumimoji="0" lang="en-CA" sz="900" b="0" i="0" u="none" strike="noStrike" kern="1200" cap="none" spc="0" normalizeH="0" baseline="0" noProof="0" smtClean="0">
                <a:ln>
                  <a:noFill/>
                </a:ln>
                <a:solidFill>
                  <a:srgbClr val="66B512"/>
                </a:solidFill>
                <a:effectLst/>
                <a:uLnTx/>
                <a:uFillTx/>
                <a:latin typeface="Arial" panose="020B0604020202020204"/>
                <a:ea typeface="MS PGothic" charset="0"/>
                <a:cs typeface="+mn-cs"/>
              </a:rPr>
              <a:pPr marL="0" marR="0" lvl="0" indent="0" algn="l" defTabSz="609585" rtl="0" eaLnBrk="0" fontAlgn="base" latinLnBrk="0" hangingPunct="0">
                <a:lnSpc>
                  <a:spcPct val="100000"/>
                </a:lnSpc>
                <a:spcBef>
                  <a:spcPct val="0"/>
                </a:spcBef>
                <a:spcAft>
                  <a:spcPct val="0"/>
                </a:spcAft>
                <a:buClrTx/>
                <a:buSzTx/>
                <a:buFontTx/>
                <a:buNone/>
                <a:tabLst/>
                <a:defRPr/>
              </a:pPr>
              <a:t>29</a:t>
            </a:fld>
            <a:endParaRPr kumimoji="0" lang="en-CA" sz="900" b="0" i="0" u="none" strike="noStrike" kern="1200" cap="none" spc="0" normalizeH="0" baseline="0" noProof="0">
              <a:ln>
                <a:noFill/>
              </a:ln>
              <a:solidFill>
                <a:srgbClr val="66B512"/>
              </a:solidFill>
              <a:effectLst/>
              <a:uLnTx/>
              <a:uFillTx/>
              <a:latin typeface="Arial" panose="020B0604020202020204"/>
              <a:ea typeface="MS PGothic" charset="0"/>
              <a:cs typeface="+mn-cs"/>
            </a:endParaRPr>
          </a:p>
        </p:txBody>
      </p:sp>
      <p:sp>
        <p:nvSpPr>
          <p:cNvPr id="4" name="Text Placeholder 3">
            <a:extLst>
              <a:ext uri="{FF2B5EF4-FFF2-40B4-BE49-F238E27FC236}">
                <a16:creationId xmlns:a16="http://schemas.microsoft.com/office/drawing/2014/main" id="{490ABD7A-8DA9-E62A-EE35-AEE03AA2E5E6}"/>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82541EA8-56E4-F8AC-EB60-8C2B939270F9}"/>
              </a:ext>
            </a:extLst>
          </p:cNvPr>
          <p:cNvPicPr>
            <a:picLocks noChangeAspect="1"/>
          </p:cNvPicPr>
          <p:nvPr/>
        </p:nvPicPr>
        <p:blipFill>
          <a:blip r:embed="rId2"/>
          <a:stretch>
            <a:fillRect/>
          </a:stretch>
        </p:blipFill>
        <p:spPr>
          <a:xfrm>
            <a:off x="1661067" y="990019"/>
            <a:ext cx="8136114" cy="4585591"/>
          </a:xfrm>
          <a:prstGeom prst="rect">
            <a:avLst/>
          </a:prstGeom>
        </p:spPr>
      </p:pic>
    </p:spTree>
    <p:extLst>
      <p:ext uri="{BB962C8B-B14F-4D97-AF65-F5344CB8AC3E}">
        <p14:creationId xmlns:p14="http://schemas.microsoft.com/office/powerpoint/2010/main" val="2502968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1FBF-A236-C3E2-0F61-044AB91C5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65A29-E8DE-337B-FCC1-F87087C05F67}"/>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32025D58-1F47-2BFF-FF7F-C8B5BBDDA01B}"/>
              </a:ext>
            </a:extLst>
          </p:cNvPr>
          <p:cNvSpPr>
            <a:spLocks noGrp="1"/>
          </p:cNvSpPr>
          <p:nvPr>
            <p:ph idx="1"/>
          </p:nvPr>
        </p:nvSpPr>
        <p:spPr/>
        <p:txBody>
          <a:bodyPr>
            <a:normAutofit/>
          </a:bodyPr>
          <a:lstStyle/>
          <a:p>
            <a:r>
              <a:rPr lang="en-US" dirty="0"/>
              <a:t>62 </a:t>
            </a:r>
            <a:r>
              <a:rPr lang="en-US" dirty="0" err="1"/>
              <a:t>yo</a:t>
            </a:r>
            <a:r>
              <a:rPr lang="en-US" dirty="0"/>
              <a:t> male, </a:t>
            </a:r>
          </a:p>
          <a:p>
            <a:r>
              <a:rPr lang="en-US" dirty="0"/>
              <a:t>Type 2 DM x 22 years</a:t>
            </a:r>
          </a:p>
          <a:p>
            <a:r>
              <a:rPr lang="en-US" dirty="0"/>
              <a:t>Meds – Perindopril 8 mg od</a:t>
            </a:r>
          </a:p>
          <a:p>
            <a:pPr lvl="1"/>
            <a:r>
              <a:rPr lang="en-US" dirty="0"/>
              <a:t>Amlodipine 10 mg od</a:t>
            </a:r>
          </a:p>
          <a:p>
            <a:pPr lvl="1"/>
            <a:r>
              <a:rPr lang="en-US" dirty="0"/>
              <a:t>Metformin 500 mg bid</a:t>
            </a:r>
          </a:p>
          <a:p>
            <a:pPr lvl="1"/>
            <a:r>
              <a:rPr lang="en-US" dirty="0"/>
              <a:t>Rosuvastatin 20 mg od</a:t>
            </a:r>
          </a:p>
          <a:p>
            <a:pPr marL="457059" lvl="1" indent="0">
              <a:buNone/>
            </a:pPr>
            <a:endParaRPr lang="en-US" dirty="0"/>
          </a:p>
          <a:p>
            <a:r>
              <a:rPr lang="en-US" dirty="0"/>
              <a:t>BP – 108/79</a:t>
            </a:r>
          </a:p>
          <a:p>
            <a:r>
              <a:rPr lang="en-US" dirty="0"/>
              <a:t>A1C – 6.6</a:t>
            </a:r>
          </a:p>
          <a:p>
            <a:r>
              <a:rPr lang="en-US" dirty="0"/>
              <a:t>Cr – 180, eGFR 30,  MAU – 1961, ACR 246</a:t>
            </a:r>
          </a:p>
          <a:p>
            <a:endParaRPr lang="en-US" dirty="0"/>
          </a:p>
        </p:txBody>
      </p:sp>
    </p:spTree>
    <p:extLst>
      <p:ext uri="{BB962C8B-B14F-4D97-AF65-F5344CB8AC3E}">
        <p14:creationId xmlns:p14="http://schemas.microsoft.com/office/powerpoint/2010/main" val="517246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A341-F5B7-FE2B-0CBC-21EBF8C567B7}"/>
              </a:ext>
            </a:extLst>
          </p:cNvPr>
          <p:cNvSpPr>
            <a:spLocks noGrp="1"/>
          </p:cNvSpPr>
          <p:nvPr>
            <p:ph type="title"/>
          </p:nvPr>
        </p:nvSpPr>
        <p:spPr/>
        <p:txBody>
          <a:bodyPr/>
          <a:lstStyle/>
          <a:p>
            <a:r>
              <a:rPr lang="en-CA" dirty="0"/>
              <a:t>DB</a:t>
            </a:r>
          </a:p>
        </p:txBody>
      </p:sp>
      <p:sp>
        <p:nvSpPr>
          <p:cNvPr id="4" name="Content Placeholder 3">
            <a:extLst>
              <a:ext uri="{FF2B5EF4-FFF2-40B4-BE49-F238E27FC236}">
                <a16:creationId xmlns:a16="http://schemas.microsoft.com/office/drawing/2014/main" id="{FE4F1470-0891-7053-C020-36EB976EE32D}"/>
              </a:ext>
            </a:extLst>
          </p:cNvPr>
          <p:cNvSpPr>
            <a:spLocks noGrp="1"/>
          </p:cNvSpPr>
          <p:nvPr>
            <p:ph sz="half" idx="1"/>
          </p:nvPr>
        </p:nvSpPr>
        <p:spPr/>
        <p:txBody>
          <a:bodyPr>
            <a:normAutofit fontScale="70000" lnSpcReduction="20000"/>
          </a:bodyPr>
          <a:lstStyle/>
          <a:p>
            <a:r>
              <a:rPr lang="en-CA" dirty="0"/>
              <a:t>77 </a:t>
            </a:r>
            <a:r>
              <a:rPr lang="en-CA" dirty="0" err="1"/>
              <a:t>yo</a:t>
            </a:r>
            <a:r>
              <a:rPr lang="en-CA" dirty="0"/>
              <a:t> male</a:t>
            </a:r>
          </a:p>
          <a:p>
            <a:r>
              <a:rPr lang="en-CA" dirty="0"/>
              <a:t>Type 2 DM x 20 years</a:t>
            </a:r>
          </a:p>
          <a:p>
            <a:r>
              <a:rPr lang="en-CA" dirty="0"/>
              <a:t>PVD</a:t>
            </a:r>
          </a:p>
          <a:p>
            <a:r>
              <a:rPr lang="en-CA" dirty="0" err="1"/>
              <a:t>CKDx</a:t>
            </a:r>
            <a:endParaRPr lang="en-CA" dirty="0"/>
          </a:p>
          <a:p>
            <a:r>
              <a:rPr lang="en-CA" dirty="0"/>
              <a:t>OSA on CPAP</a:t>
            </a:r>
          </a:p>
        </p:txBody>
      </p:sp>
      <p:sp>
        <p:nvSpPr>
          <p:cNvPr id="5" name="Content Placeholder 4">
            <a:extLst>
              <a:ext uri="{FF2B5EF4-FFF2-40B4-BE49-F238E27FC236}">
                <a16:creationId xmlns:a16="http://schemas.microsoft.com/office/drawing/2014/main" id="{6D598DF9-75B3-FC3C-267B-243A80C94676}"/>
              </a:ext>
            </a:extLst>
          </p:cNvPr>
          <p:cNvSpPr>
            <a:spLocks noGrp="1"/>
          </p:cNvSpPr>
          <p:nvPr>
            <p:ph sz="half" idx="2"/>
          </p:nvPr>
        </p:nvSpPr>
        <p:spPr/>
        <p:txBody>
          <a:bodyPr>
            <a:normAutofit fontScale="70000" lnSpcReduction="20000"/>
          </a:bodyPr>
          <a:lstStyle/>
          <a:p>
            <a:r>
              <a:rPr lang="en-CA" dirty="0"/>
              <a:t>Jardiance</a:t>
            </a:r>
          </a:p>
          <a:p>
            <a:r>
              <a:rPr lang="en-CA" dirty="0"/>
              <a:t>Ozempic</a:t>
            </a:r>
          </a:p>
          <a:p>
            <a:r>
              <a:rPr lang="en-CA" dirty="0" err="1"/>
              <a:t>Irbesrartan</a:t>
            </a:r>
            <a:endParaRPr lang="en-CA" dirty="0"/>
          </a:p>
          <a:p>
            <a:r>
              <a:rPr lang="en-CA" dirty="0" err="1"/>
              <a:t>Finerenone</a:t>
            </a:r>
            <a:endParaRPr lang="en-CA" dirty="0"/>
          </a:p>
          <a:p>
            <a:r>
              <a:rPr lang="en-CA" dirty="0" err="1"/>
              <a:t>Diamicron</a:t>
            </a:r>
            <a:r>
              <a:rPr lang="en-CA" dirty="0"/>
              <a:t> MR</a:t>
            </a:r>
          </a:p>
          <a:p>
            <a:r>
              <a:rPr lang="en-CA" dirty="0"/>
              <a:t>Metformin 500 mg bid</a:t>
            </a:r>
          </a:p>
          <a:p>
            <a:endParaRPr lang="en-CA" dirty="0"/>
          </a:p>
          <a:p>
            <a:r>
              <a:rPr lang="en-CA" dirty="0"/>
              <a:t>BP -118/76,  </a:t>
            </a:r>
            <a:r>
              <a:rPr lang="en-CA" dirty="0" err="1"/>
              <a:t>Wt</a:t>
            </a:r>
            <a:r>
              <a:rPr lang="en-CA" dirty="0"/>
              <a:t>: 116 kg</a:t>
            </a:r>
          </a:p>
          <a:p>
            <a:endParaRPr lang="en-CA" dirty="0"/>
          </a:p>
          <a:p>
            <a:r>
              <a:rPr lang="en-CA" sz="3400" dirty="0"/>
              <a:t>eGFR 32</a:t>
            </a:r>
          </a:p>
          <a:p>
            <a:r>
              <a:rPr lang="en-CA" sz="3400" dirty="0"/>
              <a:t>K+ 4.6</a:t>
            </a:r>
          </a:p>
          <a:p>
            <a:r>
              <a:rPr lang="en-CA" sz="3400" dirty="0"/>
              <a:t>ACR 100.3</a:t>
            </a:r>
          </a:p>
        </p:txBody>
      </p:sp>
    </p:spTree>
    <p:extLst>
      <p:ext uri="{BB962C8B-B14F-4D97-AF65-F5344CB8AC3E}">
        <p14:creationId xmlns:p14="http://schemas.microsoft.com/office/powerpoint/2010/main" val="344419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0503027-8778-0506-B713-05E44F61B6C7}"/>
              </a:ext>
            </a:extLst>
          </p:cNvPr>
          <p:cNvSpPr/>
          <p:nvPr/>
        </p:nvSpPr>
        <p:spPr>
          <a:xfrm>
            <a:off x="1859402" y="1930567"/>
            <a:ext cx="9358433" cy="432627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re 1">
            <a:extLst>
              <a:ext uri="{FF2B5EF4-FFF2-40B4-BE49-F238E27FC236}">
                <a16:creationId xmlns:a16="http://schemas.microsoft.com/office/drawing/2014/main" id="{5C95AA83-0A4D-1816-0597-B4B22ED711F1}"/>
              </a:ext>
            </a:extLst>
          </p:cNvPr>
          <p:cNvSpPr>
            <a:spLocks noGrp="1"/>
          </p:cNvSpPr>
          <p:nvPr>
            <p:ph type="title"/>
          </p:nvPr>
        </p:nvSpPr>
        <p:spPr>
          <a:xfrm>
            <a:off x="778936" y="132900"/>
            <a:ext cx="10679233" cy="970189"/>
          </a:xfrm>
        </p:spPr>
        <p:txBody>
          <a:bodyPr/>
          <a:lstStyle/>
          <a:p>
            <a:r>
              <a:rPr lang="en-US" dirty="0"/>
              <a:t>“Time is kidney”: Starting SGLT2i therapy early can change the trajectory of kidney disease progression</a:t>
            </a:r>
            <a:endParaRPr lang="fr-CA" dirty="0"/>
          </a:p>
        </p:txBody>
      </p:sp>
      <p:sp>
        <p:nvSpPr>
          <p:cNvPr id="17" name="Espace réservé du texte 16">
            <a:extLst>
              <a:ext uri="{FF2B5EF4-FFF2-40B4-BE49-F238E27FC236}">
                <a16:creationId xmlns:a16="http://schemas.microsoft.com/office/drawing/2014/main" id="{83EC1A06-C9A5-B5A7-F214-63ABDDCED060}"/>
              </a:ext>
            </a:extLst>
          </p:cNvPr>
          <p:cNvSpPr>
            <a:spLocks noGrp="1"/>
          </p:cNvSpPr>
          <p:nvPr>
            <p:ph type="body" sz="quarter" idx="13"/>
          </p:nvPr>
        </p:nvSpPr>
        <p:spPr>
          <a:xfrm>
            <a:off x="778934" y="6356351"/>
            <a:ext cx="10574867" cy="365125"/>
          </a:xfrm>
        </p:spPr>
        <p:txBody>
          <a:bodyPr/>
          <a:lstStyle/>
          <a:p>
            <a:r>
              <a:rPr lang="en-GB" dirty="0"/>
              <a:t>*Hypothetical lines have been traced starting from extremes of the baseline eGFR inclusion criteria values (20 and 85 ml/min/1.73 m</a:t>
            </a:r>
            <a:r>
              <a:rPr lang="en-GB" baseline="30000" dirty="0"/>
              <a:t>2</a:t>
            </a:r>
            <a:r>
              <a:rPr lang="en-GB" dirty="0"/>
              <a:t>) to eGFR 10 ml/min/1.73 m</a:t>
            </a:r>
            <a:r>
              <a:rPr lang="en-GB" baseline="30000" dirty="0"/>
              <a:t>2</a:t>
            </a:r>
            <a:r>
              <a:rPr lang="en-GB" dirty="0"/>
              <a:t>, corresponding to chronic eGFR slopes of participants on placebo and on empagliflozin within each baseline eGFR subgroup</a:t>
            </a:r>
          </a:p>
          <a:p>
            <a:r>
              <a:rPr lang="en-GB" dirty="0"/>
              <a:t>eGFR, estimated glomerular filtration rate; SGLT2i, sodium-glucose co-transporter 2 inhibitor.</a:t>
            </a:r>
          </a:p>
          <a:p>
            <a:r>
              <a:rPr lang="en-GB" dirty="0"/>
              <a:t>Fernández-Fernandez B et al. </a:t>
            </a:r>
            <a:r>
              <a:rPr lang="en-GB" i="1" dirty="0"/>
              <a:t>Clin Kidney J</a:t>
            </a:r>
            <a:r>
              <a:rPr lang="en-GB" dirty="0"/>
              <a:t> 2023;16(8):1187.</a:t>
            </a:r>
          </a:p>
        </p:txBody>
      </p:sp>
      <p:graphicFrame>
        <p:nvGraphicFramePr>
          <p:cNvPr id="52" name="Chart 51">
            <a:extLst>
              <a:ext uri="{FF2B5EF4-FFF2-40B4-BE49-F238E27FC236}">
                <a16:creationId xmlns:a16="http://schemas.microsoft.com/office/drawing/2014/main" id="{F943E6CE-4B57-598C-E20F-FBC84C90A33D}"/>
              </a:ext>
            </a:extLst>
          </p:cNvPr>
          <p:cNvGraphicFramePr>
            <a:graphicFrameLocks/>
          </p:cNvGraphicFramePr>
          <p:nvPr>
            <p:extLst>
              <p:ext uri="{D42A27DB-BD31-4B8C-83A1-F6EECF244321}">
                <p14:modId xmlns:p14="http://schemas.microsoft.com/office/powerpoint/2010/main" val="3942878177"/>
              </p:ext>
            </p:extLst>
          </p:nvPr>
        </p:nvGraphicFramePr>
        <p:xfrm>
          <a:off x="2596519" y="1856674"/>
          <a:ext cx="8188681" cy="407785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3FCD667C-3700-8D86-4DAD-46BBE2C7D65D}"/>
              </a:ext>
            </a:extLst>
          </p:cNvPr>
          <p:cNvSpPr txBox="1"/>
          <p:nvPr/>
        </p:nvSpPr>
        <p:spPr>
          <a:xfrm>
            <a:off x="3180555" y="4934971"/>
            <a:ext cx="574558" cy="313932"/>
          </a:xfrm>
          <a:prstGeom prst="rect">
            <a:avLst/>
          </a:prstGeom>
          <a:noFill/>
        </p:spPr>
        <p:txBody>
          <a:bodyPr wrap="square" rtlCol="0">
            <a:spAutoFit/>
          </a:bodyPr>
          <a:lstStyle/>
          <a:p>
            <a:r>
              <a:rPr lang="en-GB" sz="1440" b="1" dirty="0">
                <a:solidFill>
                  <a:schemeClr val="bg1">
                    <a:lumMod val="50000"/>
                  </a:schemeClr>
                </a:solidFill>
              </a:rPr>
              <a:t>3.5</a:t>
            </a:r>
          </a:p>
        </p:txBody>
      </p:sp>
      <p:sp>
        <p:nvSpPr>
          <p:cNvPr id="29" name="TextBox 28">
            <a:extLst>
              <a:ext uri="{FF2B5EF4-FFF2-40B4-BE49-F238E27FC236}">
                <a16:creationId xmlns:a16="http://schemas.microsoft.com/office/drawing/2014/main" id="{8727B6E7-D892-72A0-89A0-CD063FB379FD}"/>
              </a:ext>
            </a:extLst>
          </p:cNvPr>
          <p:cNvSpPr txBox="1"/>
          <p:nvPr/>
        </p:nvSpPr>
        <p:spPr>
          <a:xfrm>
            <a:off x="2587004" y="2039642"/>
            <a:ext cx="651727" cy="313932"/>
          </a:xfrm>
          <a:prstGeom prst="rect">
            <a:avLst/>
          </a:prstGeom>
          <a:noFill/>
        </p:spPr>
        <p:txBody>
          <a:bodyPr wrap="square" rtlCol="0">
            <a:spAutoFit/>
          </a:bodyPr>
          <a:lstStyle/>
          <a:p>
            <a:r>
              <a:rPr lang="en-GB" sz="1400" dirty="0"/>
              <a:t>85</a:t>
            </a:r>
            <a:endParaRPr lang="en-GB" dirty="0"/>
          </a:p>
        </p:txBody>
      </p:sp>
      <p:sp>
        <p:nvSpPr>
          <p:cNvPr id="43" name="TextBox 42">
            <a:extLst>
              <a:ext uri="{FF2B5EF4-FFF2-40B4-BE49-F238E27FC236}">
                <a16:creationId xmlns:a16="http://schemas.microsoft.com/office/drawing/2014/main" id="{CDAC8BF0-F149-EDA0-084C-3C95CEA50D2C}"/>
              </a:ext>
            </a:extLst>
          </p:cNvPr>
          <p:cNvSpPr txBox="1"/>
          <p:nvPr/>
        </p:nvSpPr>
        <p:spPr>
          <a:xfrm>
            <a:off x="3942601" y="4934971"/>
            <a:ext cx="1036915" cy="313932"/>
          </a:xfrm>
          <a:prstGeom prst="rect">
            <a:avLst/>
          </a:prstGeom>
          <a:noFill/>
        </p:spPr>
        <p:txBody>
          <a:bodyPr wrap="square" rtlCol="0">
            <a:spAutoFit/>
          </a:bodyPr>
          <a:lstStyle/>
          <a:p>
            <a:r>
              <a:rPr lang="en-GB" sz="1440" b="1" dirty="0">
                <a:solidFill>
                  <a:schemeClr val="accent1"/>
                </a:solidFill>
              </a:rPr>
              <a:t>5.4</a:t>
            </a:r>
          </a:p>
        </p:txBody>
      </p:sp>
      <p:sp>
        <p:nvSpPr>
          <p:cNvPr id="49" name="TextBox 48">
            <a:extLst>
              <a:ext uri="{FF2B5EF4-FFF2-40B4-BE49-F238E27FC236}">
                <a16:creationId xmlns:a16="http://schemas.microsoft.com/office/drawing/2014/main" id="{C24C3640-FB80-67E1-3B8F-B1717CF84593}"/>
              </a:ext>
            </a:extLst>
          </p:cNvPr>
          <p:cNvSpPr txBox="1"/>
          <p:nvPr/>
        </p:nvSpPr>
        <p:spPr>
          <a:xfrm>
            <a:off x="4095321" y="5790261"/>
            <a:ext cx="5191075" cy="307777"/>
          </a:xfrm>
          <a:prstGeom prst="rect">
            <a:avLst/>
          </a:prstGeom>
          <a:noFill/>
        </p:spPr>
        <p:txBody>
          <a:bodyPr wrap="square">
            <a:spAutoFit/>
          </a:bodyPr>
          <a:lstStyle/>
          <a:p>
            <a:pPr algn="ctr" rtl="0">
              <a:defRPr sz="1400" b="1" i="0" u="none" strike="noStrike" kern="1200" baseline="0">
                <a:solidFill>
                  <a:srgbClr val="515151"/>
                </a:solidFill>
                <a:latin typeface="+mn-lt"/>
                <a:ea typeface="+mn-ea"/>
                <a:cs typeface="+mn-cs"/>
              </a:defRPr>
            </a:pPr>
            <a:r>
              <a:rPr lang="en-GB" sz="1400" b="1" dirty="0">
                <a:solidFill>
                  <a:srgbClr val="000000"/>
                </a:solidFill>
              </a:rPr>
              <a:t>Time to kidney replacement therapy (years)</a:t>
            </a:r>
          </a:p>
        </p:txBody>
      </p:sp>
      <p:sp>
        <p:nvSpPr>
          <p:cNvPr id="50" name="TextBox 49">
            <a:extLst>
              <a:ext uri="{FF2B5EF4-FFF2-40B4-BE49-F238E27FC236}">
                <a16:creationId xmlns:a16="http://schemas.microsoft.com/office/drawing/2014/main" id="{4BA0D395-0E49-3812-172B-1FB3E21E257C}"/>
              </a:ext>
            </a:extLst>
          </p:cNvPr>
          <p:cNvSpPr txBox="1"/>
          <p:nvPr/>
        </p:nvSpPr>
        <p:spPr>
          <a:xfrm rot="16200000">
            <a:off x="937636" y="3595524"/>
            <a:ext cx="3018419" cy="307777"/>
          </a:xfrm>
          <a:prstGeom prst="rect">
            <a:avLst/>
          </a:prstGeom>
          <a:noFill/>
        </p:spPr>
        <p:txBody>
          <a:bodyPr wrap="square">
            <a:spAutoFit/>
          </a:bodyPr>
          <a:lstStyle/>
          <a:p>
            <a:pPr algn="ctr" rtl="0">
              <a:defRPr sz="1400" b="1" i="0" u="none" strike="noStrike" kern="1200" baseline="0">
                <a:solidFill>
                  <a:srgbClr val="515151"/>
                </a:solidFill>
                <a:latin typeface="+mn-lt"/>
                <a:ea typeface="+mn-ea"/>
                <a:cs typeface="+mn-cs"/>
              </a:defRPr>
            </a:pPr>
            <a:r>
              <a:rPr lang="en-GB" sz="1400" b="1" dirty="0">
                <a:solidFill>
                  <a:srgbClr val="000000"/>
                </a:solidFill>
              </a:rPr>
              <a:t>eGFR (ml/min/1.73 m</a:t>
            </a:r>
            <a:r>
              <a:rPr lang="en-GB" sz="1400" b="1" baseline="30000" dirty="0">
                <a:solidFill>
                  <a:srgbClr val="000000"/>
                </a:solidFill>
              </a:rPr>
              <a:t>2</a:t>
            </a:r>
            <a:r>
              <a:rPr lang="en-GB" sz="1400" b="1" dirty="0">
                <a:solidFill>
                  <a:srgbClr val="000000"/>
                </a:solidFill>
              </a:rPr>
              <a:t>)</a:t>
            </a:r>
          </a:p>
        </p:txBody>
      </p:sp>
      <p:cxnSp>
        <p:nvCxnSpPr>
          <p:cNvPr id="3" name="Straight Arrow Connector 2">
            <a:extLst>
              <a:ext uri="{FF2B5EF4-FFF2-40B4-BE49-F238E27FC236}">
                <a16:creationId xmlns:a16="http://schemas.microsoft.com/office/drawing/2014/main" id="{B1462DD6-8A5D-B1E6-C97D-BB3093744FDC}"/>
              </a:ext>
            </a:extLst>
          </p:cNvPr>
          <p:cNvCxnSpPr/>
          <p:nvPr/>
        </p:nvCxnSpPr>
        <p:spPr>
          <a:xfrm>
            <a:off x="3640266" y="5124671"/>
            <a:ext cx="281354" cy="0"/>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C5F76B2E-458B-FD83-5C29-F98549A4CB52}"/>
              </a:ext>
            </a:extLst>
          </p:cNvPr>
          <p:cNvSpPr txBox="1"/>
          <p:nvPr/>
        </p:nvSpPr>
        <p:spPr>
          <a:xfrm>
            <a:off x="3630158" y="5113275"/>
            <a:ext cx="1982291"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40" b="1" dirty="0">
                <a:solidFill>
                  <a:schemeClr val="accent1">
                    <a:lumMod val="50000"/>
                  </a:schemeClr>
                </a:solidFill>
              </a:rPr>
              <a:t>Difference: 1.9 years</a:t>
            </a:r>
          </a:p>
        </p:txBody>
      </p:sp>
      <p:cxnSp>
        <p:nvCxnSpPr>
          <p:cNvPr id="8" name="Straight Connector 7">
            <a:extLst>
              <a:ext uri="{FF2B5EF4-FFF2-40B4-BE49-F238E27FC236}">
                <a16:creationId xmlns:a16="http://schemas.microsoft.com/office/drawing/2014/main" id="{B0E496E8-6E12-BA73-EBE8-3544E866101A}"/>
              </a:ext>
            </a:extLst>
          </p:cNvPr>
          <p:cNvCxnSpPr/>
          <p:nvPr/>
        </p:nvCxnSpPr>
        <p:spPr>
          <a:xfrm>
            <a:off x="3119759" y="4672318"/>
            <a:ext cx="813762" cy="386153"/>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9F6862-C9A3-F120-13E0-A2F5BAED8A10}"/>
              </a:ext>
            </a:extLst>
          </p:cNvPr>
          <p:cNvCxnSpPr/>
          <p:nvPr/>
        </p:nvCxnSpPr>
        <p:spPr>
          <a:xfrm>
            <a:off x="3119759" y="4676606"/>
            <a:ext cx="492376" cy="381864"/>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46B2FC-D7B2-DDE3-C822-ABFF9D39F0C2}"/>
              </a:ext>
            </a:extLst>
          </p:cNvPr>
          <p:cNvSpPr txBox="1"/>
          <p:nvPr/>
        </p:nvSpPr>
        <p:spPr>
          <a:xfrm>
            <a:off x="5614959" y="4865774"/>
            <a:ext cx="574558" cy="313932"/>
          </a:xfrm>
          <a:prstGeom prst="rect">
            <a:avLst/>
          </a:prstGeom>
          <a:noFill/>
        </p:spPr>
        <p:txBody>
          <a:bodyPr wrap="square" rtlCol="0">
            <a:spAutoFit/>
          </a:bodyPr>
          <a:lstStyle/>
          <a:p>
            <a:r>
              <a:rPr lang="en-GB" sz="1440" b="1" dirty="0">
                <a:solidFill>
                  <a:schemeClr val="bg1">
                    <a:lumMod val="50000"/>
                  </a:schemeClr>
                </a:solidFill>
              </a:rPr>
              <a:t>20.8</a:t>
            </a:r>
          </a:p>
        </p:txBody>
      </p:sp>
      <p:sp>
        <p:nvSpPr>
          <p:cNvPr id="12" name="TextBox 11">
            <a:extLst>
              <a:ext uri="{FF2B5EF4-FFF2-40B4-BE49-F238E27FC236}">
                <a16:creationId xmlns:a16="http://schemas.microsoft.com/office/drawing/2014/main" id="{FA050B0D-482D-DB85-0346-B18443995D15}"/>
              </a:ext>
            </a:extLst>
          </p:cNvPr>
          <p:cNvSpPr txBox="1"/>
          <p:nvPr/>
        </p:nvSpPr>
        <p:spPr>
          <a:xfrm>
            <a:off x="10109386" y="4877613"/>
            <a:ext cx="1036915" cy="313932"/>
          </a:xfrm>
          <a:prstGeom prst="rect">
            <a:avLst/>
          </a:prstGeom>
          <a:noFill/>
        </p:spPr>
        <p:txBody>
          <a:bodyPr wrap="square" rtlCol="0">
            <a:spAutoFit/>
          </a:bodyPr>
          <a:lstStyle/>
          <a:p>
            <a:r>
              <a:rPr lang="en-GB" sz="1440" b="1" dirty="0">
                <a:solidFill>
                  <a:schemeClr val="accent1"/>
                </a:solidFill>
              </a:rPr>
              <a:t>47.5</a:t>
            </a:r>
          </a:p>
        </p:txBody>
      </p:sp>
      <p:cxnSp>
        <p:nvCxnSpPr>
          <p:cNvPr id="13" name="Straight Arrow Connector 12">
            <a:extLst>
              <a:ext uri="{FF2B5EF4-FFF2-40B4-BE49-F238E27FC236}">
                <a16:creationId xmlns:a16="http://schemas.microsoft.com/office/drawing/2014/main" id="{37C69DF3-0DF0-450A-BA9C-78C2EE358D71}"/>
              </a:ext>
            </a:extLst>
          </p:cNvPr>
          <p:cNvCxnSpPr>
            <a:cxnSpLocks/>
          </p:cNvCxnSpPr>
          <p:nvPr/>
        </p:nvCxnSpPr>
        <p:spPr>
          <a:xfrm>
            <a:off x="6250920" y="5124671"/>
            <a:ext cx="3834664" cy="7889"/>
          </a:xfrm>
          <a:prstGeom prst="straightConnector1">
            <a:avLst/>
          </a:prstGeom>
          <a:ln w="19050">
            <a:solidFill>
              <a:schemeClr val="accent1">
                <a:lumMod val="50000"/>
              </a:schemeClr>
            </a:solidFill>
            <a:prstDash val="sysDash"/>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72F371D2-C973-10EB-2D95-F5F582FCFAEB}"/>
              </a:ext>
            </a:extLst>
          </p:cNvPr>
          <p:cNvSpPr txBox="1"/>
          <p:nvPr/>
        </p:nvSpPr>
        <p:spPr>
          <a:xfrm>
            <a:off x="7323092" y="5124671"/>
            <a:ext cx="2281828" cy="3323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40" b="1" dirty="0">
                <a:solidFill>
                  <a:schemeClr val="accent1">
                    <a:lumMod val="50000"/>
                  </a:schemeClr>
                </a:solidFill>
              </a:rPr>
              <a:t>Difference: 26.6 years</a:t>
            </a:r>
          </a:p>
        </p:txBody>
      </p:sp>
      <p:cxnSp>
        <p:nvCxnSpPr>
          <p:cNvPr id="15" name="Straight Connector 14">
            <a:extLst>
              <a:ext uri="{FF2B5EF4-FFF2-40B4-BE49-F238E27FC236}">
                <a16:creationId xmlns:a16="http://schemas.microsoft.com/office/drawing/2014/main" id="{5C823355-C80B-8F8F-C09F-B9E43BDC8A3D}"/>
              </a:ext>
            </a:extLst>
          </p:cNvPr>
          <p:cNvCxnSpPr>
            <a:cxnSpLocks/>
          </p:cNvCxnSpPr>
          <p:nvPr/>
        </p:nvCxnSpPr>
        <p:spPr>
          <a:xfrm>
            <a:off x="3108997" y="2237410"/>
            <a:ext cx="7019839" cy="2821596"/>
          </a:xfrm>
          <a:prstGeom prst="line">
            <a:avLst/>
          </a:prstGeom>
          <a:ln w="19050">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AE9178-4365-2D7F-C126-81D3F49D0322}"/>
              </a:ext>
            </a:extLst>
          </p:cNvPr>
          <p:cNvCxnSpPr>
            <a:cxnSpLocks/>
          </p:cNvCxnSpPr>
          <p:nvPr/>
        </p:nvCxnSpPr>
        <p:spPr>
          <a:xfrm>
            <a:off x="3111834" y="2231040"/>
            <a:ext cx="3080192" cy="2827966"/>
          </a:xfrm>
          <a:prstGeom prst="line">
            <a:avLst/>
          </a:prstGeom>
          <a:ln w="190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322D42-EF8D-47E0-EB4E-9D21A67718BA}"/>
              </a:ext>
            </a:extLst>
          </p:cNvPr>
          <p:cNvSpPr txBox="1"/>
          <p:nvPr/>
        </p:nvSpPr>
        <p:spPr>
          <a:xfrm>
            <a:off x="7684771" y="2437353"/>
            <a:ext cx="3100429" cy="461665"/>
          </a:xfrm>
          <a:prstGeom prst="rect">
            <a:avLst/>
          </a:prstGeom>
          <a:noFill/>
        </p:spPr>
        <p:txBody>
          <a:bodyPr wrap="square" rtlCol="0">
            <a:spAutoFit/>
          </a:bodyPr>
          <a:lstStyle/>
          <a:p>
            <a:r>
              <a:rPr lang="en-US" sz="1200" dirty="0"/>
              <a:t>Placebo</a:t>
            </a:r>
          </a:p>
          <a:p>
            <a:r>
              <a:rPr lang="en-US" sz="1200" dirty="0"/>
              <a:t>Empagliflozin</a:t>
            </a:r>
          </a:p>
        </p:txBody>
      </p:sp>
      <p:sp>
        <p:nvSpPr>
          <p:cNvPr id="22" name="Rectangle 21">
            <a:extLst>
              <a:ext uri="{FF2B5EF4-FFF2-40B4-BE49-F238E27FC236}">
                <a16:creationId xmlns:a16="http://schemas.microsoft.com/office/drawing/2014/main" id="{60225B61-FCDE-901F-ACDB-6993A3D2DA03}"/>
              </a:ext>
            </a:extLst>
          </p:cNvPr>
          <p:cNvSpPr>
            <a:spLocks/>
          </p:cNvSpPr>
          <p:nvPr/>
        </p:nvSpPr>
        <p:spPr>
          <a:xfrm>
            <a:off x="7536799" y="2501037"/>
            <a:ext cx="154800" cy="1548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6" name="Rectangle 25">
            <a:extLst>
              <a:ext uri="{FF2B5EF4-FFF2-40B4-BE49-F238E27FC236}">
                <a16:creationId xmlns:a16="http://schemas.microsoft.com/office/drawing/2014/main" id="{4BC490E0-4F15-65ED-B32D-AAB12574502B}"/>
              </a:ext>
            </a:extLst>
          </p:cNvPr>
          <p:cNvSpPr/>
          <p:nvPr/>
        </p:nvSpPr>
        <p:spPr>
          <a:xfrm>
            <a:off x="7536799" y="2687712"/>
            <a:ext cx="154800" cy="15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ZoneTexte 18">
            <a:extLst>
              <a:ext uri="{FF2B5EF4-FFF2-40B4-BE49-F238E27FC236}">
                <a16:creationId xmlns:a16="http://schemas.microsoft.com/office/drawing/2014/main" id="{0C70ED4A-E830-63EE-5DEE-F647A33EF733}"/>
              </a:ext>
            </a:extLst>
          </p:cNvPr>
          <p:cNvSpPr txBox="1"/>
          <p:nvPr/>
        </p:nvSpPr>
        <p:spPr>
          <a:xfrm>
            <a:off x="799132" y="1328400"/>
            <a:ext cx="10679111" cy="584775"/>
          </a:xfrm>
          <a:prstGeom prst="rect">
            <a:avLst/>
          </a:prstGeom>
          <a:noFill/>
        </p:spPr>
        <p:txBody>
          <a:bodyPr wrap="square">
            <a:spAutoFit/>
          </a:bodyPr>
          <a:lstStyle/>
          <a:p>
            <a:r>
              <a:rPr lang="en-GB" sz="1600" dirty="0">
                <a:solidFill>
                  <a:schemeClr val="accent1">
                    <a:lumMod val="50000"/>
                  </a:schemeClr>
                </a:solidFill>
              </a:rPr>
              <a:t>Hypothetical potential </a:t>
            </a:r>
            <a:r>
              <a:rPr lang="en-GB" sz="1600" b="1" dirty="0">
                <a:solidFill>
                  <a:schemeClr val="accent1"/>
                </a:solidFill>
              </a:rPr>
              <a:t>impact on time to kidney replacement ther</a:t>
            </a:r>
            <a:r>
              <a:rPr lang="en-GB" sz="1600" dirty="0">
                <a:solidFill>
                  <a:schemeClr val="accent1">
                    <a:lumMod val="50000"/>
                  </a:schemeClr>
                </a:solidFill>
              </a:rPr>
              <a:t>apy of the different eGFR slopes for patients on placebo vs. empagliflozin based on data from EMPA-KIDNEY*</a:t>
            </a:r>
          </a:p>
        </p:txBody>
      </p:sp>
      <p:sp>
        <p:nvSpPr>
          <p:cNvPr id="24" name="Espace réservé du numéro de diapositive 23">
            <a:extLst>
              <a:ext uri="{FF2B5EF4-FFF2-40B4-BE49-F238E27FC236}">
                <a16:creationId xmlns:a16="http://schemas.microsoft.com/office/drawing/2014/main" id="{E284C907-2864-5611-EF93-F0BDFCCE9BA8}"/>
              </a:ext>
            </a:extLst>
          </p:cNvPr>
          <p:cNvSpPr>
            <a:spLocks noGrp="1"/>
          </p:cNvSpPr>
          <p:nvPr>
            <p:ph type="sldNum" sz="quarter" idx="12"/>
          </p:nvPr>
        </p:nvSpPr>
        <p:spPr/>
        <p:txBody>
          <a:bodyPr/>
          <a:lstStyle/>
          <a:p>
            <a:fld id="{2CA814A5-5B67-49A0-A5BA-40050328EF92}" type="slidenum">
              <a:rPr lang="en-CA" noProof="0" smtClean="0"/>
              <a:t>31</a:t>
            </a:fld>
            <a:endParaRPr lang="en-CA" noProof="0"/>
          </a:p>
        </p:txBody>
      </p:sp>
    </p:spTree>
    <p:extLst>
      <p:ext uri="{BB962C8B-B14F-4D97-AF65-F5344CB8AC3E}">
        <p14:creationId xmlns:p14="http://schemas.microsoft.com/office/powerpoint/2010/main" val="25429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6" presetClass="entr" presetSubtype="37"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2000"/>
                                        <p:tgtEl>
                                          <p:spTgt spid="15"/>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6" presetClass="entr" presetSubtype="37" fill="hold" nodeType="withEffect">
                                  <p:stCondLst>
                                    <p:cond delay="2000"/>
                                  </p:stCondLst>
                                  <p:childTnLst>
                                    <p:set>
                                      <p:cBhvr>
                                        <p:cTn id="38" dur="1" fill="hold">
                                          <p:stCondLst>
                                            <p:cond delay="0"/>
                                          </p:stCondLst>
                                        </p:cTn>
                                        <p:tgtEl>
                                          <p:spTgt spid="13"/>
                                        </p:tgtEl>
                                        <p:attrNameLst>
                                          <p:attrName>style.visibility</p:attrName>
                                        </p:attrNameLst>
                                      </p:cBhvr>
                                      <p:to>
                                        <p:strVal val="visible"/>
                                      </p:to>
                                    </p:set>
                                    <p:animEffect transition="in" filter="barn(outVertical)">
                                      <p:cBhvr>
                                        <p:cTn id="39" dur="1000"/>
                                        <p:tgtEl>
                                          <p:spTgt spid="13"/>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p:bldP spid="5" grpId="0"/>
      <p:bldP spid="10"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F815-C6D1-F000-D531-586E99190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F501E-DCB0-E313-E64A-37EC6C69DF6D}"/>
              </a:ext>
            </a:extLst>
          </p:cNvPr>
          <p:cNvSpPr>
            <a:spLocks noGrp="1"/>
          </p:cNvSpPr>
          <p:nvPr>
            <p:ph type="title"/>
          </p:nvPr>
        </p:nvSpPr>
        <p:spPr/>
        <p:txBody>
          <a:bodyPr/>
          <a:lstStyle/>
          <a:p>
            <a:endParaRPr lang="en-CA"/>
          </a:p>
        </p:txBody>
      </p:sp>
      <p:pic>
        <p:nvPicPr>
          <p:cNvPr id="5" name="Content Placeholder 4" descr="A graph showing the growth of a stock market&#10;&#10;AI-generated content may be incorrect.">
            <a:extLst>
              <a:ext uri="{FF2B5EF4-FFF2-40B4-BE49-F238E27FC236}">
                <a16:creationId xmlns:a16="http://schemas.microsoft.com/office/drawing/2014/main" id="{ED5DDDB6-CD44-144D-1C77-64FB46CA15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915" y="371303"/>
            <a:ext cx="10167453" cy="5836468"/>
          </a:xfrm>
        </p:spPr>
      </p:pic>
      <p:sp>
        <p:nvSpPr>
          <p:cNvPr id="3" name="TextBox 2">
            <a:extLst>
              <a:ext uri="{FF2B5EF4-FFF2-40B4-BE49-F238E27FC236}">
                <a16:creationId xmlns:a16="http://schemas.microsoft.com/office/drawing/2014/main" id="{9C1A4C2D-A96D-C775-B449-CB4577D08D02}"/>
              </a:ext>
            </a:extLst>
          </p:cNvPr>
          <p:cNvSpPr txBox="1"/>
          <p:nvPr/>
        </p:nvSpPr>
        <p:spPr>
          <a:xfrm>
            <a:off x="1410153" y="2558981"/>
            <a:ext cx="1898084" cy="584775"/>
          </a:xfrm>
          <a:prstGeom prst="rect">
            <a:avLst/>
          </a:prstGeom>
          <a:noFill/>
        </p:spPr>
        <p:txBody>
          <a:bodyPr wrap="none" rtlCol="0">
            <a:spAutoFit/>
          </a:bodyPr>
          <a:lstStyle/>
          <a:p>
            <a:r>
              <a:rPr lang="en-CA" sz="3200" dirty="0"/>
              <a:t>Irbesartan</a:t>
            </a:r>
          </a:p>
        </p:txBody>
      </p:sp>
      <p:sp>
        <p:nvSpPr>
          <p:cNvPr id="4" name="TextBox 3">
            <a:extLst>
              <a:ext uri="{FF2B5EF4-FFF2-40B4-BE49-F238E27FC236}">
                <a16:creationId xmlns:a16="http://schemas.microsoft.com/office/drawing/2014/main" id="{5008567F-E4A6-DBBE-82AC-69D4E12CA2E8}"/>
              </a:ext>
            </a:extLst>
          </p:cNvPr>
          <p:cNvSpPr txBox="1"/>
          <p:nvPr/>
        </p:nvSpPr>
        <p:spPr>
          <a:xfrm>
            <a:off x="4539872" y="3656841"/>
            <a:ext cx="1751570" cy="584775"/>
          </a:xfrm>
          <a:prstGeom prst="rect">
            <a:avLst/>
          </a:prstGeom>
          <a:noFill/>
        </p:spPr>
        <p:txBody>
          <a:bodyPr wrap="none" rtlCol="0">
            <a:spAutoFit/>
          </a:bodyPr>
          <a:lstStyle/>
          <a:p>
            <a:r>
              <a:rPr lang="en-CA" sz="3200" dirty="0"/>
              <a:t>Jardiance</a:t>
            </a:r>
          </a:p>
        </p:txBody>
      </p:sp>
      <p:sp>
        <p:nvSpPr>
          <p:cNvPr id="6" name="TextBox 5">
            <a:extLst>
              <a:ext uri="{FF2B5EF4-FFF2-40B4-BE49-F238E27FC236}">
                <a16:creationId xmlns:a16="http://schemas.microsoft.com/office/drawing/2014/main" id="{72C5E2B1-E7E5-A5DD-F3BA-663B1590F2AC}"/>
              </a:ext>
            </a:extLst>
          </p:cNvPr>
          <p:cNvSpPr txBox="1"/>
          <p:nvPr/>
        </p:nvSpPr>
        <p:spPr>
          <a:xfrm>
            <a:off x="7520818" y="4485614"/>
            <a:ext cx="1624163" cy="584775"/>
          </a:xfrm>
          <a:prstGeom prst="rect">
            <a:avLst/>
          </a:prstGeom>
          <a:noFill/>
        </p:spPr>
        <p:txBody>
          <a:bodyPr wrap="none" rtlCol="0">
            <a:spAutoFit/>
          </a:bodyPr>
          <a:lstStyle/>
          <a:p>
            <a:r>
              <a:rPr lang="en-CA" sz="3200" dirty="0"/>
              <a:t>Ozempic</a:t>
            </a:r>
          </a:p>
        </p:txBody>
      </p:sp>
      <p:sp>
        <p:nvSpPr>
          <p:cNvPr id="7" name="TextBox 6">
            <a:extLst>
              <a:ext uri="{FF2B5EF4-FFF2-40B4-BE49-F238E27FC236}">
                <a16:creationId xmlns:a16="http://schemas.microsoft.com/office/drawing/2014/main" id="{7630CF0B-9DF1-60D2-38FD-9AD237276303}"/>
              </a:ext>
            </a:extLst>
          </p:cNvPr>
          <p:cNvSpPr txBox="1"/>
          <p:nvPr/>
        </p:nvSpPr>
        <p:spPr>
          <a:xfrm>
            <a:off x="9559187" y="4596824"/>
            <a:ext cx="2082045" cy="584775"/>
          </a:xfrm>
          <a:prstGeom prst="rect">
            <a:avLst/>
          </a:prstGeom>
          <a:noFill/>
        </p:spPr>
        <p:txBody>
          <a:bodyPr wrap="none" rtlCol="0">
            <a:spAutoFit/>
          </a:bodyPr>
          <a:lstStyle/>
          <a:p>
            <a:r>
              <a:rPr lang="en-CA" sz="3200" dirty="0" err="1"/>
              <a:t>Finerenone</a:t>
            </a:r>
            <a:endParaRPr lang="en-CA" sz="3200" dirty="0"/>
          </a:p>
        </p:txBody>
      </p:sp>
      <p:sp>
        <p:nvSpPr>
          <p:cNvPr id="8" name="TextBox 7">
            <a:extLst>
              <a:ext uri="{FF2B5EF4-FFF2-40B4-BE49-F238E27FC236}">
                <a16:creationId xmlns:a16="http://schemas.microsoft.com/office/drawing/2014/main" id="{78710B8F-0AF2-2709-6CEE-1D1618D4F05E}"/>
              </a:ext>
            </a:extLst>
          </p:cNvPr>
          <p:cNvSpPr txBox="1"/>
          <p:nvPr/>
        </p:nvSpPr>
        <p:spPr>
          <a:xfrm>
            <a:off x="1774636" y="5453369"/>
            <a:ext cx="1158240" cy="584775"/>
          </a:xfrm>
          <a:prstGeom prst="rect">
            <a:avLst/>
          </a:prstGeom>
          <a:noFill/>
        </p:spPr>
        <p:txBody>
          <a:bodyPr wrap="square" rtlCol="0">
            <a:spAutoFit/>
          </a:bodyPr>
          <a:lstStyle/>
          <a:p>
            <a:r>
              <a:rPr lang="en-CA" sz="3200" dirty="0"/>
              <a:t>2015</a:t>
            </a:r>
          </a:p>
        </p:txBody>
      </p:sp>
      <p:sp>
        <p:nvSpPr>
          <p:cNvPr id="9" name="TextBox 8">
            <a:extLst>
              <a:ext uri="{FF2B5EF4-FFF2-40B4-BE49-F238E27FC236}">
                <a16:creationId xmlns:a16="http://schemas.microsoft.com/office/drawing/2014/main" id="{FE04D69F-2494-7D40-786C-FD4BF747A062}"/>
              </a:ext>
            </a:extLst>
          </p:cNvPr>
          <p:cNvSpPr txBox="1"/>
          <p:nvPr/>
        </p:nvSpPr>
        <p:spPr>
          <a:xfrm>
            <a:off x="9814560" y="5559552"/>
            <a:ext cx="1539240" cy="584775"/>
          </a:xfrm>
          <a:prstGeom prst="rect">
            <a:avLst/>
          </a:prstGeom>
          <a:noFill/>
        </p:spPr>
        <p:txBody>
          <a:bodyPr wrap="square" rtlCol="0">
            <a:spAutoFit/>
          </a:bodyPr>
          <a:lstStyle/>
          <a:p>
            <a:r>
              <a:rPr lang="en-CA" sz="3200" dirty="0"/>
              <a:t>2025</a:t>
            </a:r>
          </a:p>
        </p:txBody>
      </p:sp>
      <p:sp>
        <p:nvSpPr>
          <p:cNvPr id="10" name="TextBox 9">
            <a:extLst>
              <a:ext uri="{FF2B5EF4-FFF2-40B4-BE49-F238E27FC236}">
                <a16:creationId xmlns:a16="http://schemas.microsoft.com/office/drawing/2014/main" id="{D1C5CAAE-3F5A-4E44-17C9-EC27B615BE7E}"/>
              </a:ext>
            </a:extLst>
          </p:cNvPr>
          <p:cNvSpPr txBox="1"/>
          <p:nvPr/>
        </p:nvSpPr>
        <p:spPr>
          <a:xfrm>
            <a:off x="5827776" y="5453369"/>
            <a:ext cx="1450848" cy="584775"/>
          </a:xfrm>
          <a:prstGeom prst="rect">
            <a:avLst/>
          </a:prstGeom>
          <a:noFill/>
        </p:spPr>
        <p:txBody>
          <a:bodyPr wrap="square" rtlCol="0">
            <a:spAutoFit/>
          </a:bodyPr>
          <a:lstStyle/>
          <a:p>
            <a:r>
              <a:rPr lang="en-CA" sz="3200" dirty="0"/>
              <a:t>2020</a:t>
            </a:r>
          </a:p>
        </p:txBody>
      </p:sp>
      <p:sp>
        <p:nvSpPr>
          <p:cNvPr id="11" name="TextBox 10">
            <a:extLst>
              <a:ext uri="{FF2B5EF4-FFF2-40B4-BE49-F238E27FC236}">
                <a16:creationId xmlns:a16="http://schemas.microsoft.com/office/drawing/2014/main" id="{9A02B01D-1A1D-70C0-3A22-1D58A5450AD1}"/>
              </a:ext>
            </a:extLst>
          </p:cNvPr>
          <p:cNvSpPr txBox="1"/>
          <p:nvPr/>
        </p:nvSpPr>
        <p:spPr>
          <a:xfrm>
            <a:off x="4639220" y="650229"/>
            <a:ext cx="3169920" cy="646331"/>
          </a:xfrm>
          <a:prstGeom prst="rect">
            <a:avLst/>
          </a:prstGeom>
          <a:noFill/>
        </p:spPr>
        <p:txBody>
          <a:bodyPr wrap="square" rtlCol="0">
            <a:spAutoFit/>
          </a:bodyPr>
          <a:lstStyle/>
          <a:p>
            <a:r>
              <a:rPr lang="en-CA" sz="3600" dirty="0"/>
              <a:t>eGFR</a:t>
            </a:r>
          </a:p>
        </p:txBody>
      </p:sp>
    </p:spTree>
    <p:extLst>
      <p:ext uri="{BB962C8B-B14F-4D97-AF65-F5344CB8AC3E}">
        <p14:creationId xmlns:p14="http://schemas.microsoft.com/office/powerpoint/2010/main" val="603262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382E5-0C5F-EDC6-B07E-D5A63E222DA0}"/>
            </a:ext>
          </a:extLst>
        </p:cNvPr>
        <p:cNvGrpSpPr/>
        <p:nvPr/>
      </p:nvGrpSpPr>
      <p:grpSpPr>
        <a:xfrm>
          <a:off x="0" y="0"/>
          <a:ext cx="0" cy="0"/>
          <a:chOff x="0" y="0"/>
          <a:chExt cx="0" cy="0"/>
        </a:xfrm>
      </p:grpSpPr>
      <p:pic>
        <p:nvPicPr>
          <p:cNvPr id="13" name="Content Placeholder 4" descr="A graph showing a line of a person&#10;&#10;AI-generated content may be incorrect.">
            <a:extLst>
              <a:ext uri="{FF2B5EF4-FFF2-40B4-BE49-F238E27FC236}">
                <a16:creationId xmlns:a16="http://schemas.microsoft.com/office/drawing/2014/main" id="{7CDA3F0E-4855-BE28-5D34-E20D46EB2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428605"/>
            <a:ext cx="9943647" cy="5137924"/>
          </a:xfrm>
        </p:spPr>
      </p:pic>
      <p:sp>
        <p:nvSpPr>
          <p:cNvPr id="2" name="Title 1">
            <a:extLst>
              <a:ext uri="{FF2B5EF4-FFF2-40B4-BE49-F238E27FC236}">
                <a16:creationId xmlns:a16="http://schemas.microsoft.com/office/drawing/2014/main" id="{DFA5483A-9663-CDA2-69F9-1499B08349A0}"/>
              </a:ext>
            </a:extLst>
          </p:cNvPr>
          <p:cNvSpPr>
            <a:spLocks noGrp="1"/>
          </p:cNvSpPr>
          <p:nvPr>
            <p:ph type="title"/>
          </p:nvPr>
        </p:nvSpPr>
        <p:spPr/>
        <p:txBody>
          <a:bodyPr/>
          <a:lstStyle/>
          <a:p>
            <a:pPr algn="ctr"/>
            <a:r>
              <a:rPr lang="en-CA" b="1" dirty="0" err="1"/>
              <a:t>uACR</a:t>
            </a:r>
            <a:endParaRPr lang="en-CA" b="1" dirty="0"/>
          </a:p>
        </p:txBody>
      </p:sp>
      <p:sp>
        <p:nvSpPr>
          <p:cNvPr id="3" name="TextBox 2">
            <a:extLst>
              <a:ext uri="{FF2B5EF4-FFF2-40B4-BE49-F238E27FC236}">
                <a16:creationId xmlns:a16="http://schemas.microsoft.com/office/drawing/2014/main" id="{FEC729F9-AED2-F58A-AB48-21952B5CAE20}"/>
              </a:ext>
            </a:extLst>
          </p:cNvPr>
          <p:cNvSpPr txBox="1"/>
          <p:nvPr/>
        </p:nvSpPr>
        <p:spPr>
          <a:xfrm>
            <a:off x="1410153" y="2558981"/>
            <a:ext cx="1898084" cy="584775"/>
          </a:xfrm>
          <a:prstGeom prst="rect">
            <a:avLst/>
          </a:prstGeom>
          <a:noFill/>
        </p:spPr>
        <p:txBody>
          <a:bodyPr wrap="none" rtlCol="0">
            <a:spAutoFit/>
          </a:bodyPr>
          <a:lstStyle/>
          <a:p>
            <a:r>
              <a:rPr lang="en-CA" sz="3200" dirty="0"/>
              <a:t>Irbesartan</a:t>
            </a:r>
          </a:p>
        </p:txBody>
      </p:sp>
      <p:sp>
        <p:nvSpPr>
          <p:cNvPr id="4" name="TextBox 3">
            <a:extLst>
              <a:ext uri="{FF2B5EF4-FFF2-40B4-BE49-F238E27FC236}">
                <a16:creationId xmlns:a16="http://schemas.microsoft.com/office/drawing/2014/main" id="{5CA9A087-4DE5-3776-300F-443F9BF72B3B}"/>
              </a:ext>
            </a:extLst>
          </p:cNvPr>
          <p:cNvSpPr txBox="1"/>
          <p:nvPr/>
        </p:nvSpPr>
        <p:spPr>
          <a:xfrm>
            <a:off x="4539872" y="3656841"/>
            <a:ext cx="1751570" cy="584775"/>
          </a:xfrm>
          <a:prstGeom prst="rect">
            <a:avLst/>
          </a:prstGeom>
          <a:noFill/>
        </p:spPr>
        <p:txBody>
          <a:bodyPr wrap="none" rtlCol="0">
            <a:spAutoFit/>
          </a:bodyPr>
          <a:lstStyle/>
          <a:p>
            <a:r>
              <a:rPr lang="en-CA" sz="3200" dirty="0"/>
              <a:t>Jardiance</a:t>
            </a:r>
          </a:p>
        </p:txBody>
      </p:sp>
      <p:sp>
        <p:nvSpPr>
          <p:cNvPr id="6" name="TextBox 5">
            <a:extLst>
              <a:ext uri="{FF2B5EF4-FFF2-40B4-BE49-F238E27FC236}">
                <a16:creationId xmlns:a16="http://schemas.microsoft.com/office/drawing/2014/main" id="{DB16E5D9-FA1F-AC47-7097-85D42F4A59DD}"/>
              </a:ext>
            </a:extLst>
          </p:cNvPr>
          <p:cNvSpPr txBox="1"/>
          <p:nvPr/>
        </p:nvSpPr>
        <p:spPr>
          <a:xfrm>
            <a:off x="7520818" y="4485614"/>
            <a:ext cx="1624163" cy="584775"/>
          </a:xfrm>
          <a:prstGeom prst="rect">
            <a:avLst/>
          </a:prstGeom>
          <a:noFill/>
        </p:spPr>
        <p:txBody>
          <a:bodyPr wrap="none" rtlCol="0">
            <a:spAutoFit/>
          </a:bodyPr>
          <a:lstStyle/>
          <a:p>
            <a:r>
              <a:rPr lang="en-CA" sz="3200" dirty="0"/>
              <a:t>Ozempic</a:t>
            </a:r>
          </a:p>
        </p:txBody>
      </p:sp>
      <p:sp>
        <p:nvSpPr>
          <p:cNvPr id="7" name="TextBox 6">
            <a:extLst>
              <a:ext uri="{FF2B5EF4-FFF2-40B4-BE49-F238E27FC236}">
                <a16:creationId xmlns:a16="http://schemas.microsoft.com/office/drawing/2014/main" id="{8B695812-F73F-A3F0-ECCD-AE0DF9255BDD}"/>
              </a:ext>
            </a:extLst>
          </p:cNvPr>
          <p:cNvSpPr txBox="1"/>
          <p:nvPr/>
        </p:nvSpPr>
        <p:spPr>
          <a:xfrm>
            <a:off x="9559187" y="4596824"/>
            <a:ext cx="2082045" cy="584775"/>
          </a:xfrm>
          <a:prstGeom prst="rect">
            <a:avLst/>
          </a:prstGeom>
          <a:noFill/>
        </p:spPr>
        <p:txBody>
          <a:bodyPr wrap="none" rtlCol="0">
            <a:spAutoFit/>
          </a:bodyPr>
          <a:lstStyle/>
          <a:p>
            <a:r>
              <a:rPr lang="en-CA" sz="3200" dirty="0" err="1"/>
              <a:t>Finerenone</a:t>
            </a:r>
            <a:endParaRPr lang="en-CA" sz="3200" dirty="0"/>
          </a:p>
        </p:txBody>
      </p:sp>
      <p:sp>
        <p:nvSpPr>
          <p:cNvPr id="8" name="TextBox 7">
            <a:extLst>
              <a:ext uri="{FF2B5EF4-FFF2-40B4-BE49-F238E27FC236}">
                <a16:creationId xmlns:a16="http://schemas.microsoft.com/office/drawing/2014/main" id="{A3B61977-4B3E-2138-1EDB-900848739CB8}"/>
              </a:ext>
            </a:extLst>
          </p:cNvPr>
          <p:cNvSpPr txBox="1"/>
          <p:nvPr/>
        </p:nvSpPr>
        <p:spPr>
          <a:xfrm>
            <a:off x="1774636" y="5453369"/>
            <a:ext cx="1158240" cy="584775"/>
          </a:xfrm>
          <a:prstGeom prst="rect">
            <a:avLst/>
          </a:prstGeom>
          <a:noFill/>
        </p:spPr>
        <p:txBody>
          <a:bodyPr wrap="square" rtlCol="0">
            <a:spAutoFit/>
          </a:bodyPr>
          <a:lstStyle/>
          <a:p>
            <a:r>
              <a:rPr lang="en-CA" sz="3200" dirty="0"/>
              <a:t>2015</a:t>
            </a:r>
          </a:p>
        </p:txBody>
      </p:sp>
      <p:sp>
        <p:nvSpPr>
          <p:cNvPr id="9" name="TextBox 8">
            <a:extLst>
              <a:ext uri="{FF2B5EF4-FFF2-40B4-BE49-F238E27FC236}">
                <a16:creationId xmlns:a16="http://schemas.microsoft.com/office/drawing/2014/main" id="{6FFBB96A-8A46-86FC-A0C0-ADC059A10E7C}"/>
              </a:ext>
            </a:extLst>
          </p:cNvPr>
          <p:cNvSpPr txBox="1"/>
          <p:nvPr/>
        </p:nvSpPr>
        <p:spPr>
          <a:xfrm>
            <a:off x="9814560" y="5559552"/>
            <a:ext cx="1539240" cy="584775"/>
          </a:xfrm>
          <a:prstGeom prst="rect">
            <a:avLst/>
          </a:prstGeom>
          <a:noFill/>
        </p:spPr>
        <p:txBody>
          <a:bodyPr wrap="square" rtlCol="0">
            <a:spAutoFit/>
          </a:bodyPr>
          <a:lstStyle/>
          <a:p>
            <a:r>
              <a:rPr lang="en-CA" sz="3200" dirty="0"/>
              <a:t>2025</a:t>
            </a:r>
          </a:p>
        </p:txBody>
      </p:sp>
      <p:sp>
        <p:nvSpPr>
          <p:cNvPr id="10" name="TextBox 9">
            <a:extLst>
              <a:ext uri="{FF2B5EF4-FFF2-40B4-BE49-F238E27FC236}">
                <a16:creationId xmlns:a16="http://schemas.microsoft.com/office/drawing/2014/main" id="{A7BC61A7-47E2-A72D-0523-D9F47B5E74D0}"/>
              </a:ext>
            </a:extLst>
          </p:cNvPr>
          <p:cNvSpPr txBox="1"/>
          <p:nvPr/>
        </p:nvSpPr>
        <p:spPr>
          <a:xfrm>
            <a:off x="5827776" y="5453369"/>
            <a:ext cx="1450848" cy="584775"/>
          </a:xfrm>
          <a:prstGeom prst="rect">
            <a:avLst/>
          </a:prstGeom>
          <a:noFill/>
        </p:spPr>
        <p:txBody>
          <a:bodyPr wrap="square" rtlCol="0">
            <a:spAutoFit/>
          </a:bodyPr>
          <a:lstStyle/>
          <a:p>
            <a:r>
              <a:rPr lang="en-CA" sz="3200" dirty="0"/>
              <a:t>2020</a:t>
            </a:r>
          </a:p>
        </p:txBody>
      </p:sp>
    </p:spTree>
    <p:extLst>
      <p:ext uri="{BB962C8B-B14F-4D97-AF65-F5344CB8AC3E}">
        <p14:creationId xmlns:p14="http://schemas.microsoft.com/office/powerpoint/2010/main" val="3284803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3E63-A873-6A4E-D6F7-69DDFE90DA4F}"/>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91CA7553-FD2A-D2AD-57FA-F77C59811B0A}"/>
              </a:ext>
            </a:extLst>
          </p:cNvPr>
          <p:cNvSpPr>
            <a:spLocks noGrp="1"/>
          </p:cNvSpPr>
          <p:nvPr>
            <p:ph type="sldNum" sz="quarter" idx="12"/>
          </p:nvPr>
        </p:nvSpPr>
        <p:spPr/>
        <p:txBody>
          <a:bodyPr/>
          <a:lstStyle/>
          <a:p>
            <a:fld id="{2CA814A5-5B67-49A0-A5BA-40050328EF92}" type="slidenum">
              <a:rPr lang="en-CA" noProof="0" smtClean="0"/>
              <a:t>34</a:t>
            </a:fld>
            <a:endParaRPr lang="en-CA" noProof="0"/>
          </a:p>
        </p:txBody>
      </p:sp>
      <p:sp>
        <p:nvSpPr>
          <p:cNvPr id="4" name="Text Placeholder 3">
            <a:extLst>
              <a:ext uri="{FF2B5EF4-FFF2-40B4-BE49-F238E27FC236}">
                <a16:creationId xmlns:a16="http://schemas.microsoft.com/office/drawing/2014/main" id="{5C3CAADC-78F8-20FD-1081-52A9A008C51C}"/>
              </a:ext>
            </a:extLst>
          </p:cNvPr>
          <p:cNvSpPr>
            <a:spLocks noGrp="1"/>
          </p:cNvSpPr>
          <p:nvPr>
            <p:ph type="body" sz="quarter" idx="13"/>
          </p:nvPr>
        </p:nvSpPr>
        <p:spPr/>
        <p:txBody>
          <a:bodyPr/>
          <a:lstStyle/>
          <a:p>
            <a:endParaRPr lang="en-CA"/>
          </a:p>
        </p:txBody>
      </p:sp>
      <p:pic>
        <p:nvPicPr>
          <p:cNvPr id="8" name="Picture 7">
            <a:extLst>
              <a:ext uri="{FF2B5EF4-FFF2-40B4-BE49-F238E27FC236}">
                <a16:creationId xmlns:a16="http://schemas.microsoft.com/office/drawing/2014/main" id="{A94736A3-2E3B-09F6-206C-6EE43DA2F0DC}"/>
              </a:ext>
            </a:extLst>
          </p:cNvPr>
          <p:cNvPicPr>
            <a:picLocks noChangeAspect="1"/>
          </p:cNvPicPr>
          <p:nvPr/>
        </p:nvPicPr>
        <p:blipFill>
          <a:blip r:embed="rId2"/>
          <a:stretch>
            <a:fillRect/>
          </a:stretch>
        </p:blipFill>
        <p:spPr>
          <a:xfrm>
            <a:off x="1682577" y="340068"/>
            <a:ext cx="9390527" cy="6196656"/>
          </a:xfrm>
          <a:prstGeom prst="rect">
            <a:avLst/>
          </a:prstGeom>
        </p:spPr>
      </p:pic>
    </p:spTree>
    <p:extLst>
      <p:ext uri="{BB962C8B-B14F-4D97-AF65-F5344CB8AC3E}">
        <p14:creationId xmlns:p14="http://schemas.microsoft.com/office/powerpoint/2010/main" val="693703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5074-E1FC-CBFB-DA6B-44EE279B65CA}"/>
              </a:ext>
            </a:extLst>
          </p:cNvPr>
          <p:cNvSpPr>
            <a:spLocks noGrp="1"/>
          </p:cNvSpPr>
          <p:nvPr>
            <p:ph type="title"/>
          </p:nvPr>
        </p:nvSpPr>
        <p:spPr/>
        <p:txBody>
          <a:bodyPr/>
          <a:lstStyle/>
          <a:p>
            <a:endParaRPr lang="en-CA"/>
          </a:p>
        </p:txBody>
      </p:sp>
      <p:sp>
        <p:nvSpPr>
          <p:cNvPr id="3" name="Slide Number Placeholder 2">
            <a:extLst>
              <a:ext uri="{FF2B5EF4-FFF2-40B4-BE49-F238E27FC236}">
                <a16:creationId xmlns:a16="http://schemas.microsoft.com/office/drawing/2014/main" id="{7D6BAF8D-4887-89AF-FAB0-80E41736A882}"/>
              </a:ext>
            </a:extLst>
          </p:cNvPr>
          <p:cNvSpPr>
            <a:spLocks noGrp="1"/>
          </p:cNvSpPr>
          <p:nvPr>
            <p:ph type="sldNum" sz="quarter" idx="12"/>
          </p:nvPr>
        </p:nvSpPr>
        <p:spPr/>
        <p:txBody>
          <a:bodyPr/>
          <a:lstStyle/>
          <a:p>
            <a:fld id="{2CA814A5-5B67-49A0-A5BA-40050328EF92}" type="slidenum">
              <a:rPr lang="en-CA" noProof="0" smtClean="0"/>
              <a:t>35</a:t>
            </a:fld>
            <a:endParaRPr lang="en-CA" noProof="0"/>
          </a:p>
        </p:txBody>
      </p:sp>
      <p:sp>
        <p:nvSpPr>
          <p:cNvPr id="4" name="Text Placeholder 3">
            <a:extLst>
              <a:ext uri="{FF2B5EF4-FFF2-40B4-BE49-F238E27FC236}">
                <a16:creationId xmlns:a16="http://schemas.microsoft.com/office/drawing/2014/main" id="{B25629B8-FC5D-F791-4B20-09398C2ADED2}"/>
              </a:ext>
            </a:extLst>
          </p:cNvPr>
          <p:cNvSpPr>
            <a:spLocks noGrp="1"/>
          </p:cNvSpPr>
          <p:nvPr>
            <p:ph type="body" sz="quarter" idx="13"/>
          </p:nvPr>
        </p:nvSpPr>
        <p:spPr/>
        <p:txBody>
          <a:bodyPr/>
          <a:lstStyle/>
          <a:p>
            <a:endParaRPr lang="en-CA"/>
          </a:p>
        </p:txBody>
      </p:sp>
      <p:pic>
        <p:nvPicPr>
          <p:cNvPr id="6" name="Picture 5">
            <a:extLst>
              <a:ext uri="{FF2B5EF4-FFF2-40B4-BE49-F238E27FC236}">
                <a16:creationId xmlns:a16="http://schemas.microsoft.com/office/drawing/2014/main" id="{8EDC8E65-8CC9-8283-87A9-C7503166C78E}"/>
              </a:ext>
            </a:extLst>
          </p:cNvPr>
          <p:cNvPicPr>
            <a:picLocks noChangeAspect="1"/>
          </p:cNvPicPr>
          <p:nvPr/>
        </p:nvPicPr>
        <p:blipFill>
          <a:blip r:embed="rId2"/>
          <a:stretch>
            <a:fillRect/>
          </a:stretch>
        </p:blipFill>
        <p:spPr>
          <a:xfrm>
            <a:off x="1636241" y="239926"/>
            <a:ext cx="8713020" cy="6403545"/>
          </a:xfrm>
          <a:prstGeom prst="rect">
            <a:avLst/>
          </a:prstGeom>
        </p:spPr>
      </p:pic>
    </p:spTree>
    <p:extLst>
      <p:ext uri="{BB962C8B-B14F-4D97-AF65-F5344CB8AC3E}">
        <p14:creationId xmlns:p14="http://schemas.microsoft.com/office/powerpoint/2010/main" val="3090818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B7FB-7108-8F30-80AE-2BEE3F36692B}"/>
              </a:ext>
            </a:extLst>
          </p:cNvPr>
          <p:cNvSpPr>
            <a:spLocks noGrp="1"/>
          </p:cNvSpPr>
          <p:nvPr>
            <p:ph type="title"/>
          </p:nvPr>
        </p:nvSpPr>
        <p:spPr/>
        <p:txBody>
          <a:bodyPr/>
          <a:lstStyle/>
          <a:p>
            <a:r>
              <a:rPr lang="en-US"/>
              <a:t>CM</a:t>
            </a:r>
          </a:p>
        </p:txBody>
      </p:sp>
      <p:sp>
        <p:nvSpPr>
          <p:cNvPr id="3" name="Content Placeholder 2">
            <a:extLst>
              <a:ext uri="{FF2B5EF4-FFF2-40B4-BE49-F238E27FC236}">
                <a16:creationId xmlns:a16="http://schemas.microsoft.com/office/drawing/2014/main" id="{28D7B6E0-1A0D-9DB3-080A-2C940BAD988D}"/>
              </a:ext>
            </a:extLst>
          </p:cNvPr>
          <p:cNvSpPr>
            <a:spLocks noGrp="1"/>
          </p:cNvSpPr>
          <p:nvPr>
            <p:ph idx="1"/>
          </p:nvPr>
        </p:nvSpPr>
        <p:spPr>
          <a:xfrm>
            <a:off x="838200" y="1825625"/>
            <a:ext cx="10515600" cy="4914222"/>
          </a:xfrm>
        </p:spPr>
        <p:txBody>
          <a:bodyPr>
            <a:normAutofit fontScale="92500" lnSpcReduction="20000"/>
          </a:bodyPr>
          <a:lstStyle/>
          <a:p>
            <a:r>
              <a:rPr lang="en-US" dirty="0"/>
              <a:t>63 </a:t>
            </a:r>
            <a:r>
              <a:rPr lang="en-US" dirty="0" err="1"/>
              <a:t>yo</a:t>
            </a:r>
            <a:r>
              <a:rPr lang="en-US" dirty="0"/>
              <a:t> female</a:t>
            </a:r>
          </a:p>
          <a:p>
            <a:pPr lvl="1"/>
            <a:r>
              <a:rPr lang="en-US" dirty="0"/>
              <a:t>CVA 2016</a:t>
            </a:r>
          </a:p>
          <a:p>
            <a:pPr lvl="1"/>
            <a:r>
              <a:rPr lang="en-US" dirty="0"/>
              <a:t>CAD with MI 2020 – PCI LAD</a:t>
            </a:r>
          </a:p>
          <a:p>
            <a:pPr lvl="1"/>
            <a:r>
              <a:rPr lang="en-US" dirty="0"/>
              <a:t>DM – A1C 9.0</a:t>
            </a:r>
          </a:p>
          <a:p>
            <a:pPr lvl="1"/>
            <a:r>
              <a:rPr lang="en-US" dirty="0"/>
              <a:t>CKD – eGFR 32,  ACR - 46</a:t>
            </a:r>
          </a:p>
          <a:p>
            <a:r>
              <a:rPr lang="en-US" dirty="0"/>
              <a:t>Meds –</a:t>
            </a:r>
            <a:r>
              <a:rPr lang="en-US" dirty="0" err="1"/>
              <a:t>Candasartan</a:t>
            </a:r>
            <a:r>
              <a:rPr lang="en-US" dirty="0"/>
              <a:t> 16mg od/Lasix40  mg od</a:t>
            </a:r>
          </a:p>
          <a:p>
            <a:pPr marL="0" indent="0">
              <a:buNone/>
            </a:pPr>
            <a:r>
              <a:rPr lang="en-US" dirty="0"/>
              <a:t>	- </a:t>
            </a:r>
            <a:r>
              <a:rPr lang="en-US" dirty="0" err="1"/>
              <a:t>Gliclizide</a:t>
            </a:r>
            <a:r>
              <a:rPr lang="en-US" dirty="0"/>
              <a:t> MR 120/ Metformin 500 mg bid</a:t>
            </a:r>
          </a:p>
          <a:p>
            <a:r>
              <a:rPr lang="en-US" dirty="0" err="1"/>
              <a:t>Prev</a:t>
            </a:r>
            <a:r>
              <a:rPr lang="en-US" dirty="0"/>
              <a:t> intolerance to </a:t>
            </a:r>
            <a:r>
              <a:rPr lang="en-US" dirty="0" err="1"/>
              <a:t>Semmaglutide</a:t>
            </a:r>
            <a:r>
              <a:rPr lang="en-US" dirty="0"/>
              <a:t> (0.25 mg x 2 weeks – ER - N&amp; V)</a:t>
            </a:r>
          </a:p>
          <a:p>
            <a:r>
              <a:rPr lang="en-US" dirty="0"/>
              <a:t>Stopped Dapagliflozin 10 mg 1 month ago due to recurrent GM1 and polyuria, dizziness</a:t>
            </a:r>
          </a:p>
          <a:p>
            <a:r>
              <a:rPr lang="en-US" dirty="0"/>
              <a:t>No drug plan – unable to afford </a:t>
            </a:r>
            <a:r>
              <a:rPr lang="en-US" dirty="0" err="1"/>
              <a:t>Finerenone</a:t>
            </a:r>
            <a:endParaRPr lang="en-US" dirty="0"/>
          </a:p>
          <a:p>
            <a:endParaRPr lang="en-US" dirty="0"/>
          </a:p>
          <a:p>
            <a:pPr marL="0" indent="0" algn="ctr">
              <a:buNone/>
            </a:pPr>
            <a:r>
              <a:rPr lang="en-US" sz="3500" dirty="0"/>
              <a:t>? Recommendations</a:t>
            </a:r>
            <a:endParaRPr lang="en-US" dirty="0"/>
          </a:p>
          <a:p>
            <a:pPr lvl="1"/>
            <a:endParaRPr lang="en-US" dirty="0"/>
          </a:p>
        </p:txBody>
      </p:sp>
    </p:spTree>
    <p:extLst>
      <p:ext uri="{BB962C8B-B14F-4D97-AF65-F5344CB8AC3E}">
        <p14:creationId xmlns:p14="http://schemas.microsoft.com/office/powerpoint/2010/main" val="1409519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414D-1C3C-A9C2-6895-A4DD05A48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2C157-DFC2-31C0-9C9D-9026B2B037C2}"/>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EE10400C-30E1-4A15-9DDF-32E2C8090022}"/>
              </a:ext>
            </a:extLst>
          </p:cNvPr>
          <p:cNvSpPr>
            <a:spLocks noGrp="1"/>
          </p:cNvSpPr>
          <p:nvPr>
            <p:ph idx="1"/>
          </p:nvPr>
        </p:nvSpPr>
        <p:spPr/>
        <p:txBody>
          <a:bodyPr>
            <a:normAutofit lnSpcReduction="10000"/>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p:txBody>
      </p:sp>
    </p:spTree>
    <p:extLst>
      <p:ext uri="{BB962C8B-B14F-4D97-AF65-F5344CB8AC3E}">
        <p14:creationId xmlns:p14="http://schemas.microsoft.com/office/powerpoint/2010/main" val="774987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p:txBody>
          <a:bodyPr/>
          <a:lstStyle/>
          <a:p>
            <a:pPr marL="0" marR="0" lvl="0" indent="0" algn="r" defTabSz="914492" rtl="0" eaLnBrk="1" fontAlgn="auto" latinLnBrk="0" hangingPunct="1">
              <a:lnSpc>
                <a:spcPct val="100000"/>
              </a:lnSpc>
              <a:spcBef>
                <a:spcPts val="0"/>
              </a:spcBef>
              <a:spcAft>
                <a:spcPts val="0"/>
              </a:spcAft>
              <a:buClrTx/>
              <a:buSzTx/>
              <a:buFontTx/>
              <a:buNone/>
              <a:tabLst/>
              <a:defRPr/>
            </a:pPr>
            <a:fld id="{071220B7-CBC8-407B-AF24-CEC95D9AA094}" type="slidenum">
              <a:rPr kumimoji="0" lang="en-CA" sz="1200" b="0" i="0" u="none" strike="noStrike" kern="1200" cap="none" spc="0" normalizeH="0" baseline="0" noProof="0">
                <a:ln>
                  <a:noFill/>
                </a:ln>
                <a:solidFill>
                  <a:srgbClr val="0C2B72"/>
                </a:solidFill>
                <a:effectLst/>
                <a:uLnTx/>
                <a:uFillTx/>
                <a:latin typeface="Arial" panose="020B0604020202020204"/>
                <a:ea typeface="+mn-ea"/>
                <a:cs typeface="+mn-cs"/>
              </a:rPr>
              <a:pPr marL="0" marR="0" lvl="0" indent="0" algn="r" defTabSz="914492"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0" y="4565650"/>
            <a:ext cx="10515600" cy="1327150"/>
          </a:xfrm>
        </p:spPr>
        <p:txBody>
          <a:bodyPr>
            <a:normAutofit/>
          </a:bodyPr>
          <a:lstStyle/>
          <a:p>
            <a:pPr algn="ctr"/>
            <a:r>
              <a:rPr lang="en-US" sz="3600"/>
              <a:t>-lowering medication that also reduces</a:t>
            </a:r>
            <a:endParaRPr lang="en-US" sz="3600" u="sng"/>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F3F3F"/>
                </a:solidFill>
                <a:effectLst/>
                <a:uLnTx/>
                <a:uFillTx/>
                <a:latin typeface="Arial" panose="020B0604020202020204"/>
                <a:ea typeface="+mn-ea"/>
                <a:cs typeface="+mn-cs"/>
              </a:rPr>
              <a:t>Our paradigm shift for SGLT-2is and GLP-1 RAs with proven benefits in CVD and in high risk patients with diabetes:</a:t>
            </a:r>
          </a:p>
        </p:txBody>
      </p:sp>
    </p:spTree>
    <p:extLst>
      <p:ext uri="{BB962C8B-B14F-4D97-AF65-F5344CB8AC3E}">
        <p14:creationId xmlns:p14="http://schemas.microsoft.com/office/powerpoint/2010/main" val="25572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EA56-A706-D205-5B3F-40CA3197F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51462-0DE7-466D-5FA7-C4116825D653}"/>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D2904A53-DFEA-83EA-255E-E0AE791551B5}"/>
              </a:ext>
            </a:extLst>
          </p:cNvPr>
          <p:cNvSpPr>
            <a:spLocks noGrp="1"/>
          </p:cNvSpPr>
          <p:nvPr>
            <p:ph idx="1"/>
          </p:nvPr>
        </p:nvSpPr>
        <p:spPr/>
        <p:txBody>
          <a:bodyPr>
            <a:normAutofit fontScale="62500" lnSpcReduction="20000"/>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a:p>
            <a:pPr marL="0" indent="0" algn="ctr">
              <a:buNone/>
            </a:pPr>
            <a:r>
              <a:rPr lang="en-US" sz="6400"/>
              <a:t>“ Peeing with a Purpose”</a:t>
            </a:r>
          </a:p>
          <a:p>
            <a:pPr marL="0" indent="0" algn="ctr">
              <a:buNone/>
            </a:pPr>
            <a:r>
              <a:rPr lang="en-US" sz="6400"/>
              <a:t>“Pee with benefits”</a:t>
            </a:r>
          </a:p>
        </p:txBody>
      </p:sp>
    </p:spTree>
    <p:extLst>
      <p:ext uri="{BB962C8B-B14F-4D97-AF65-F5344CB8AC3E}">
        <p14:creationId xmlns:p14="http://schemas.microsoft.com/office/powerpoint/2010/main" val="283245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4BD33-B14D-2939-AC9A-81C3D539C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50ABD-48F8-3CC4-5B72-055F94D7C265}"/>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2F769CE7-0208-4706-2CB5-72FCD2469CF4}"/>
              </a:ext>
            </a:extLst>
          </p:cNvPr>
          <p:cNvSpPr>
            <a:spLocks noGrp="1"/>
          </p:cNvSpPr>
          <p:nvPr>
            <p:ph idx="1"/>
          </p:nvPr>
        </p:nvSpPr>
        <p:spPr/>
        <p:txBody>
          <a:bodyPr>
            <a:normAutofit lnSpcReduction="1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marL="457059" lvl="1" indent="0">
              <a:buNone/>
            </a:pPr>
            <a:endParaRPr lang="en-US"/>
          </a:p>
          <a:p>
            <a:r>
              <a:rPr lang="en-US"/>
              <a:t>BP – 108/79</a:t>
            </a:r>
          </a:p>
          <a:p>
            <a:r>
              <a:rPr lang="en-US"/>
              <a:t>A1C – 6.6</a:t>
            </a:r>
          </a:p>
          <a:p>
            <a:r>
              <a:rPr lang="en-US"/>
              <a:t>Cr – 180, eGFR 30,  MAU – 1961, ACR 246</a:t>
            </a:r>
          </a:p>
          <a:p>
            <a:endParaRPr lang="en-US"/>
          </a:p>
          <a:p>
            <a:pPr marL="0" indent="0" algn="ctr">
              <a:buNone/>
            </a:pPr>
            <a:r>
              <a:rPr lang="en-US" sz="4100" b="1"/>
              <a:t>What is his risk for dialysis?</a:t>
            </a:r>
          </a:p>
        </p:txBody>
      </p:sp>
    </p:spTree>
    <p:extLst>
      <p:ext uri="{BB962C8B-B14F-4D97-AF65-F5344CB8AC3E}">
        <p14:creationId xmlns:p14="http://schemas.microsoft.com/office/powerpoint/2010/main" val="3894604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165E-D103-FAFD-6DB6-F28274E4D69D}"/>
              </a:ext>
            </a:extLst>
          </p:cNvPr>
          <p:cNvSpPr>
            <a:spLocks noGrp="1"/>
          </p:cNvSpPr>
          <p:nvPr>
            <p:ph type="title"/>
          </p:nvPr>
        </p:nvSpPr>
        <p:spPr/>
        <p:txBody>
          <a:bodyPr/>
          <a:lstStyle/>
          <a:p>
            <a:pPr algn="ctr"/>
            <a:r>
              <a:rPr lang="en-CA" dirty="0"/>
              <a:t>Postural Symptoms/Pre-Renal Failure</a:t>
            </a:r>
          </a:p>
        </p:txBody>
      </p:sp>
      <p:sp>
        <p:nvSpPr>
          <p:cNvPr id="3" name="Content Placeholder 2">
            <a:extLst>
              <a:ext uri="{FF2B5EF4-FFF2-40B4-BE49-F238E27FC236}">
                <a16:creationId xmlns:a16="http://schemas.microsoft.com/office/drawing/2014/main" id="{AFA34479-FB8B-E83E-17FC-F9409CABF3D3}"/>
              </a:ext>
            </a:extLst>
          </p:cNvPr>
          <p:cNvSpPr>
            <a:spLocks noGrp="1"/>
          </p:cNvSpPr>
          <p:nvPr>
            <p:ph idx="1"/>
          </p:nvPr>
        </p:nvSpPr>
        <p:spPr/>
        <p:txBody>
          <a:bodyPr/>
          <a:lstStyle/>
          <a:p>
            <a:r>
              <a:rPr lang="en-CA" dirty="0"/>
              <a:t>Avoid </a:t>
            </a:r>
            <a:r>
              <a:rPr lang="en-CA" dirty="0" err="1"/>
              <a:t>overdiuresis</a:t>
            </a:r>
            <a:endParaRPr lang="en-CA" dirty="0"/>
          </a:p>
          <a:p>
            <a:pPr lvl="1"/>
            <a:r>
              <a:rPr lang="en-CA" dirty="0"/>
              <a:t>Lasix to 40 + 40 </a:t>
            </a:r>
          </a:p>
          <a:p>
            <a:r>
              <a:rPr lang="en-CA" dirty="0"/>
              <a:t>Delete anti-hypertensives without CV benefit</a:t>
            </a:r>
          </a:p>
          <a:p>
            <a:pPr lvl="1"/>
            <a:r>
              <a:rPr lang="en-CA" dirty="0"/>
              <a:t>Amlodipine/ BB</a:t>
            </a:r>
          </a:p>
          <a:p>
            <a:r>
              <a:rPr lang="en-CA" dirty="0"/>
              <a:t>Reduce RAAS/ Inh</a:t>
            </a:r>
          </a:p>
          <a:p>
            <a:pPr lvl="1"/>
            <a:r>
              <a:rPr lang="en-CA" dirty="0"/>
              <a:t>. with predominantly RV Failure</a:t>
            </a:r>
          </a:p>
          <a:p>
            <a:r>
              <a:rPr lang="en-CA" dirty="0"/>
              <a:t>Low dose SGLT -2 Inh – max Empagliflozin 10 mg od</a:t>
            </a:r>
          </a:p>
          <a:p>
            <a:endParaRPr lang="en-CA" dirty="0"/>
          </a:p>
        </p:txBody>
      </p:sp>
    </p:spTree>
    <p:extLst>
      <p:ext uri="{BB962C8B-B14F-4D97-AF65-F5344CB8AC3E}">
        <p14:creationId xmlns:p14="http://schemas.microsoft.com/office/powerpoint/2010/main" val="3704718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EF2F-7268-DE48-D5FD-2F777C5D6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A5869-E830-56DB-EF15-1B3BC57BF85F}"/>
              </a:ext>
            </a:extLst>
          </p:cNvPr>
          <p:cNvSpPr>
            <a:spLocks noGrp="1"/>
          </p:cNvSpPr>
          <p:nvPr>
            <p:ph type="title"/>
          </p:nvPr>
        </p:nvSpPr>
        <p:spPr>
          <a:xfrm>
            <a:off x="503434" y="365125"/>
            <a:ext cx="10850366" cy="1325563"/>
          </a:xfrm>
        </p:spPr>
        <p:txBody>
          <a:bodyPr>
            <a:normAutofit/>
          </a:bodyPr>
          <a:lstStyle/>
          <a:p>
            <a:r>
              <a:rPr lang="en-US" sz="4000" dirty="0">
                <a:solidFill>
                  <a:srgbClr val="002060"/>
                </a:solidFill>
              </a:rPr>
              <a:t>Practical tips: Genital mycotic infections (GMIs</a:t>
            </a:r>
            <a:r>
              <a:rPr lang="en-US" sz="4000" dirty="0"/>
              <a:t>)</a:t>
            </a:r>
          </a:p>
        </p:txBody>
      </p:sp>
      <p:sp>
        <p:nvSpPr>
          <p:cNvPr id="3" name="Content Placeholder 2">
            <a:extLst>
              <a:ext uri="{FF2B5EF4-FFF2-40B4-BE49-F238E27FC236}">
                <a16:creationId xmlns:a16="http://schemas.microsoft.com/office/drawing/2014/main" id="{B0D165FC-5DD2-C2E4-52A9-C334A9ED918C}"/>
              </a:ext>
            </a:extLst>
          </p:cNvPr>
          <p:cNvSpPr>
            <a:spLocks noGrp="1"/>
          </p:cNvSpPr>
          <p:nvPr>
            <p:ph idx="1"/>
          </p:nvPr>
        </p:nvSpPr>
        <p:spPr/>
        <p:txBody>
          <a:bodyPr>
            <a:normAutofit fontScale="70000" lnSpcReduction="20000"/>
          </a:bodyPr>
          <a:lstStyle/>
          <a:p>
            <a:r>
              <a:rPr lang="en-US" dirty="0"/>
              <a:t>Uncomplicated </a:t>
            </a:r>
          </a:p>
          <a:p>
            <a:pPr lvl="1"/>
            <a:r>
              <a:rPr lang="en-US" dirty="0"/>
              <a:t>(Healthy, non-pregnant, &lt;3 inf/year, mild/mod symptoms)</a:t>
            </a:r>
          </a:p>
          <a:p>
            <a:pPr lvl="1"/>
            <a:r>
              <a:rPr lang="en-US" dirty="0"/>
              <a:t>Fluconazole 150 po  single dose</a:t>
            </a:r>
          </a:p>
          <a:p>
            <a:pPr lvl="1"/>
            <a:endParaRPr lang="en-US" dirty="0"/>
          </a:p>
          <a:p>
            <a:r>
              <a:rPr lang="en-US" dirty="0"/>
              <a:t>Complicated</a:t>
            </a:r>
          </a:p>
          <a:p>
            <a:pPr lvl="1"/>
            <a:r>
              <a:rPr lang="en-US" dirty="0"/>
              <a:t>Severe signs, &gt; 3/ year, poorly controlled DM, immunocompromised</a:t>
            </a:r>
          </a:p>
          <a:p>
            <a:pPr lvl="1"/>
            <a:r>
              <a:rPr lang="en-US" dirty="0"/>
              <a:t>Fluconazole 150 mg po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po q 72 </a:t>
            </a:r>
            <a:r>
              <a:rPr lang="en-US" dirty="0" err="1"/>
              <a:t>hrs</a:t>
            </a:r>
            <a:r>
              <a:rPr lang="en-US" dirty="0"/>
              <a:t> x 3,  then once weekly x 6 months</a:t>
            </a:r>
          </a:p>
          <a:p>
            <a:pPr lvl="1"/>
            <a:endParaRPr lang="en-US" dirty="0"/>
          </a:p>
          <a:p>
            <a:r>
              <a:rPr lang="en-US" dirty="0"/>
              <a:t>Balanitis – ask if </a:t>
            </a:r>
            <a:r>
              <a:rPr lang="en-US" dirty="0" err="1"/>
              <a:t>circumsized</a:t>
            </a:r>
            <a:endParaRPr lang="en-US" dirty="0"/>
          </a:p>
          <a:p>
            <a:pPr lvl="1"/>
            <a:r>
              <a:rPr lang="en-US" dirty="0"/>
              <a:t>Advise of potential SE</a:t>
            </a:r>
          </a:p>
          <a:p>
            <a:pPr lvl="1"/>
            <a:r>
              <a:rPr lang="en-US" dirty="0"/>
              <a:t>Topical cream/po fluconazole considered</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388943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552F-8C08-909C-9D7F-EA4DAB2D5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3AFAE-76C4-3A7F-E2BF-2497D24BA1E1}"/>
              </a:ext>
            </a:extLst>
          </p:cNvPr>
          <p:cNvSpPr>
            <a:spLocks noGrp="1"/>
          </p:cNvSpPr>
          <p:nvPr>
            <p:ph type="title"/>
          </p:nvPr>
        </p:nvSpPr>
        <p:spPr/>
        <p:txBody>
          <a:bodyPr/>
          <a:lstStyle/>
          <a:p>
            <a:pPr algn="ctr"/>
            <a:r>
              <a:rPr lang="en-US"/>
              <a:t>Fluconazole</a:t>
            </a:r>
          </a:p>
        </p:txBody>
      </p:sp>
      <p:sp>
        <p:nvSpPr>
          <p:cNvPr id="3" name="Content Placeholder 2">
            <a:extLst>
              <a:ext uri="{FF2B5EF4-FFF2-40B4-BE49-F238E27FC236}">
                <a16:creationId xmlns:a16="http://schemas.microsoft.com/office/drawing/2014/main" id="{FA3E1EE5-44AE-5A38-1928-C3D7597992BF}"/>
              </a:ext>
            </a:extLst>
          </p:cNvPr>
          <p:cNvSpPr>
            <a:spLocks noGrp="1"/>
          </p:cNvSpPr>
          <p:nvPr>
            <p:ph idx="1"/>
          </p:nvPr>
        </p:nvSpPr>
        <p:spPr>
          <a:xfrm>
            <a:off x="838200" y="1825624"/>
            <a:ext cx="10515600" cy="4895215"/>
          </a:xfrm>
        </p:spPr>
        <p:txBody>
          <a:bodyPr>
            <a:normAutofit/>
          </a:bodyPr>
          <a:lstStyle/>
          <a:p>
            <a:r>
              <a:rPr lang="en-US" sz="3200" dirty="0"/>
              <a:t>Prescription -$3.94 per 150 mg tabs</a:t>
            </a:r>
          </a:p>
          <a:p>
            <a:pPr lvl="1"/>
            <a:r>
              <a:rPr lang="en-US" dirty="0"/>
              <a:t>+ dispensing fee </a:t>
            </a:r>
            <a:r>
              <a:rPr lang="en-US" dirty="0" err="1"/>
              <a:t>eg.</a:t>
            </a:r>
            <a:r>
              <a:rPr lang="en-US" dirty="0"/>
              <a:t> $12.99</a:t>
            </a:r>
          </a:p>
          <a:p>
            <a:pPr lvl="1"/>
            <a:r>
              <a:rPr lang="en-US" dirty="0"/>
              <a:t>Annual Cost – 1/ month - $60.27</a:t>
            </a:r>
            <a:endParaRPr lang="en-US" sz="3200" dirty="0"/>
          </a:p>
          <a:p>
            <a:endParaRPr lang="en-US" sz="3200" dirty="0"/>
          </a:p>
          <a:p>
            <a:r>
              <a:rPr lang="en-US" sz="3200" dirty="0"/>
              <a:t>Ontario  -LU Code 235</a:t>
            </a:r>
          </a:p>
          <a:p>
            <a:r>
              <a:rPr lang="en-US" sz="3200" dirty="0"/>
              <a:t>150 mg tab q 25 days prn for vaginal Candidiasis</a:t>
            </a:r>
          </a:p>
          <a:p>
            <a:pPr lvl="1"/>
            <a:r>
              <a:rPr lang="en-US" dirty="0"/>
              <a:t>Annual Cost – 1/month = $48		</a:t>
            </a:r>
          </a:p>
          <a:p>
            <a:pPr lvl="1"/>
            <a:r>
              <a:rPr lang="en-US" dirty="0"/>
              <a:t>Annual Cost - $4.00 + dispensing fee</a:t>
            </a:r>
          </a:p>
          <a:p>
            <a:r>
              <a:rPr lang="en-US" dirty="0"/>
              <a:t>50 mg x 3 covered</a:t>
            </a:r>
          </a:p>
          <a:p>
            <a:endParaRPr lang="en-US" sz="3200" dirty="0"/>
          </a:p>
        </p:txBody>
      </p:sp>
    </p:spTree>
    <p:extLst>
      <p:ext uri="{BB962C8B-B14F-4D97-AF65-F5344CB8AC3E}">
        <p14:creationId xmlns:p14="http://schemas.microsoft.com/office/powerpoint/2010/main" val="272101862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7BDB30-1527-428B-B953-435F9676B1A5}"/>
              </a:ext>
            </a:extLst>
          </p:cNvPr>
          <p:cNvPicPr>
            <a:picLocks noChangeAspect="1"/>
          </p:cNvPicPr>
          <p:nvPr/>
        </p:nvPicPr>
        <p:blipFill>
          <a:blip r:embed="rId3"/>
          <a:stretch>
            <a:fillRect/>
          </a:stretch>
        </p:blipFill>
        <p:spPr>
          <a:xfrm>
            <a:off x="2103976" y="1012029"/>
            <a:ext cx="2080282" cy="2683616"/>
          </a:xfrm>
          <a:prstGeom prst="rect">
            <a:avLst/>
          </a:prstGeom>
        </p:spPr>
      </p:pic>
      <p:pic>
        <p:nvPicPr>
          <p:cNvPr id="18" name="Picture 17">
            <a:extLst>
              <a:ext uri="{FF2B5EF4-FFF2-40B4-BE49-F238E27FC236}">
                <a16:creationId xmlns:a16="http://schemas.microsoft.com/office/drawing/2014/main" id="{3ACF8B2B-448C-468E-8B3F-36259E9EF6E3}"/>
              </a:ext>
            </a:extLst>
          </p:cNvPr>
          <p:cNvPicPr>
            <a:picLocks noChangeAspect="1"/>
          </p:cNvPicPr>
          <p:nvPr/>
        </p:nvPicPr>
        <p:blipFill>
          <a:blip r:embed="rId4"/>
          <a:stretch>
            <a:fillRect/>
          </a:stretch>
        </p:blipFill>
        <p:spPr>
          <a:xfrm>
            <a:off x="2374168" y="4603425"/>
            <a:ext cx="1797537" cy="2317072"/>
          </a:xfrm>
          <a:prstGeom prst="rect">
            <a:avLst/>
          </a:prstGeom>
        </p:spPr>
      </p:pic>
      <p:sp>
        <p:nvSpPr>
          <p:cNvPr id="3" name="Title 2"/>
          <p:cNvSpPr>
            <a:spLocks noGrp="1"/>
          </p:cNvSpPr>
          <p:nvPr>
            <p:ph type="title"/>
          </p:nvPr>
        </p:nvSpPr>
        <p:spPr/>
        <p:txBody>
          <a:bodyPr/>
          <a:lstStyle/>
          <a:p>
            <a:r>
              <a:rPr lang="en-US"/>
              <a:t>Simple strategies to help patients manage </a:t>
            </a:r>
            <a:br>
              <a:rPr lang="en-US"/>
            </a:br>
            <a:r>
              <a:rPr lang="en-US"/>
              <a:t>GLP-1 RA-related GI side effects</a:t>
            </a:r>
          </a:p>
        </p:txBody>
      </p:sp>
      <p:sp>
        <p:nvSpPr>
          <p:cNvPr id="21" name="Footer Placeholder 20">
            <a:extLst>
              <a:ext uri="{FF2B5EF4-FFF2-40B4-BE49-F238E27FC236}">
                <a16:creationId xmlns:a16="http://schemas.microsoft.com/office/drawing/2014/main" id="{05198EB6-5A1F-46ED-905E-A59A05DA69EB}"/>
              </a:ext>
            </a:extLst>
          </p:cNvPr>
          <p:cNvSpPr>
            <a:spLocks noGrp="1"/>
          </p:cNvSpPr>
          <p:nvPr>
            <p:ph type="ftr" sz="quarter" idx="10"/>
          </p:nvPr>
        </p:nvSpPr>
        <p:spPr>
          <a:xfrm>
            <a:off x="448574" y="6356350"/>
            <a:ext cx="1035169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Romera</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I, et al. Diabetes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2018;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Shaefer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CF, Jr., et al. Postgrad Med. 2015;127(8):818-826</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remaining content based on clinician experience.</a:t>
            </a:r>
            <a:endPar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12">
            <a:extLst>
              <a:ext uri="{FF2B5EF4-FFF2-40B4-BE49-F238E27FC236}">
                <a16:creationId xmlns:a16="http://schemas.microsoft.com/office/drawing/2014/main" id="{4549ACED-4C90-441E-A340-9F2DA3CA9F59}"/>
              </a:ext>
            </a:extLst>
          </p:cNvPr>
          <p:cNvSpPr>
            <a:spLocks noGrp="1"/>
          </p:cNvSpPr>
          <p:nvPr>
            <p:ph sz="quarter" idx="1"/>
          </p:nvPr>
        </p:nvSpPr>
        <p:spPr>
          <a:xfrm>
            <a:off x="3960378" y="1185863"/>
            <a:ext cx="7393421" cy="4991100"/>
          </a:xfrm>
        </p:spPr>
        <p:txBody>
          <a:bodyPr anchor="ctr">
            <a:normAutofit/>
          </a:bodyPr>
          <a:lstStyle/>
          <a:p>
            <a:pPr fontAlgn="ctr">
              <a:lnSpc>
                <a:spcPct val="200000"/>
              </a:lnSpc>
            </a:pPr>
            <a:r>
              <a:rPr lang="en-US" sz="2800"/>
              <a:t>Eat </a:t>
            </a:r>
            <a:r>
              <a:rPr lang="en-US" sz="2800" b="1">
                <a:solidFill>
                  <a:srgbClr val="B32A63"/>
                </a:solidFill>
              </a:rPr>
              <a:t>smaller</a:t>
            </a:r>
            <a:r>
              <a:rPr lang="en-US" sz="2800"/>
              <a:t> </a:t>
            </a:r>
            <a:r>
              <a:rPr lang="en-US" sz="2800" b="1">
                <a:solidFill>
                  <a:srgbClr val="B32A63"/>
                </a:solidFill>
              </a:rPr>
              <a:t>meals</a:t>
            </a:r>
            <a:endParaRPr lang="en-US" sz="2800"/>
          </a:p>
          <a:p>
            <a:pPr fontAlgn="ctr">
              <a:lnSpc>
                <a:spcPct val="200000"/>
              </a:lnSpc>
            </a:pPr>
            <a:r>
              <a:rPr lang="en-US" sz="2800" b="1">
                <a:solidFill>
                  <a:srgbClr val="B32A63"/>
                </a:solidFill>
              </a:rPr>
              <a:t>Avoid</a:t>
            </a:r>
            <a:r>
              <a:rPr lang="en-US" sz="2800"/>
              <a:t> fatty and spicy foods</a:t>
            </a:r>
          </a:p>
          <a:p>
            <a:pPr marL="0" indent="0" fontAlgn="ctr">
              <a:lnSpc>
                <a:spcPct val="200000"/>
              </a:lnSpc>
              <a:buNone/>
            </a:pPr>
            <a:endParaRPr lang="en-US" sz="1000"/>
          </a:p>
          <a:p>
            <a:pPr fontAlgn="ctr">
              <a:lnSpc>
                <a:spcPct val="100000"/>
              </a:lnSpc>
            </a:pPr>
            <a:r>
              <a:rPr lang="en-US" sz="2800"/>
              <a:t>Take on an </a:t>
            </a:r>
            <a:r>
              <a:rPr lang="en-US" sz="2800" b="1">
                <a:solidFill>
                  <a:srgbClr val="B32A63"/>
                </a:solidFill>
              </a:rPr>
              <a:t>empty stomach</a:t>
            </a:r>
            <a:r>
              <a:rPr lang="en-US" sz="2800">
                <a:solidFill>
                  <a:schemeClr val="tx1"/>
                </a:solidFill>
              </a:rPr>
              <a:t> or </a:t>
            </a:r>
            <a:r>
              <a:rPr lang="en-US" sz="2800" b="1">
                <a:solidFill>
                  <a:srgbClr val="B32A63"/>
                </a:solidFill>
              </a:rPr>
              <a:t>before bed time</a:t>
            </a:r>
          </a:p>
          <a:p>
            <a:pPr marL="0" indent="0" fontAlgn="ctr">
              <a:lnSpc>
                <a:spcPct val="100000"/>
              </a:lnSpc>
              <a:buNone/>
            </a:pPr>
            <a:endParaRPr lang="en-US" sz="2800"/>
          </a:p>
          <a:p>
            <a:pPr fontAlgn="ctr">
              <a:lnSpc>
                <a:spcPct val="100000"/>
              </a:lnSpc>
            </a:pPr>
            <a:r>
              <a:rPr lang="en-US" sz="2800"/>
              <a:t>Stay </a:t>
            </a:r>
            <a:r>
              <a:rPr lang="en-US" sz="2800" b="1">
                <a:solidFill>
                  <a:srgbClr val="A63060"/>
                </a:solidFill>
              </a:rPr>
              <a:t>hydrated</a:t>
            </a:r>
            <a:endParaRPr lang="en-CA" sz="2800" b="1">
              <a:solidFill>
                <a:srgbClr val="A63060"/>
              </a:solidFill>
            </a:endParaRPr>
          </a:p>
        </p:txBody>
      </p:sp>
      <p:pic>
        <p:nvPicPr>
          <p:cNvPr id="17" name="Picture 16">
            <a:extLst>
              <a:ext uri="{FF2B5EF4-FFF2-40B4-BE49-F238E27FC236}">
                <a16:creationId xmlns:a16="http://schemas.microsoft.com/office/drawing/2014/main" id="{0B734455-F498-4543-8244-AAF3149B51AC}"/>
              </a:ext>
            </a:extLst>
          </p:cNvPr>
          <p:cNvPicPr>
            <a:picLocks noChangeAspect="1"/>
          </p:cNvPicPr>
          <p:nvPr/>
        </p:nvPicPr>
        <p:blipFill>
          <a:blip r:embed="rId5"/>
          <a:stretch>
            <a:fillRect/>
          </a:stretch>
        </p:blipFill>
        <p:spPr>
          <a:xfrm>
            <a:off x="2305953" y="1938403"/>
            <a:ext cx="1933969" cy="2494431"/>
          </a:xfrm>
          <a:prstGeom prst="rect">
            <a:avLst/>
          </a:prstGeom>
        </p:spPr>
      </p:pic>
      <p:pic>
        <p:nvPicPr>
          <p:cNvPr id="20" name="Picture 19">
            <a:extLst>
              <a:ext uri="{FF2B5EF4-FFF2-40B4-BE49-F238E27FC236}">
                <a16:creationId xmlns:a16="http://schemas.microsoft.com/office/drawing/2014/main" id="{561FBF55-E900-4855-8B10-F46963368AB4}"/>
              </a:ext>
            </a:extLst>
          </p:cNvPr>
          <p:cNvPicPr>
            <a:picLocks noChangeAspect="1"/>
          </p:cNvPicPr>
          <p:nvPr/>
        </p:nvPicPr>
        <p:blipFill>
          <a:blip r:embed="rId6"/>
          <a:stretch>
            <a:fillRect/>
          </a:stretch>
        </p:blipFill>
        <p:spPr>
          <a:xfrm>
            <a:off x="2356678" y="3306688"/>
            <a:ext cx="1686208" cy="2173199"/>
          </a:xfrm>
          <a:prstGeom prst="rect">
            <a:avLst/>
          </a:prstGeom>
        </p:spPr>
      </p:pic>
      <p:sp>
        <p:nvSpPr>
          <p:cNvPr id="2" name="Rectangle: Rounded Corners 1" hidden="1"/>
          <p:cNvSpPr/>
          <p:nvPr/>
        </p:nvSpPr>
        <p:spPr>
          <a:xfrm>
            <a:off x="1706837" y="2691757"/>
            <a:ext cx="9147211" cy="1823416"/>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What tips or recommendations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for managing side effects have your patients found useful?</a:t>
            </a:r>
          </a:p>
        </p:txBody>
      </p:sp>
      <p:sp>
        <p:nvSpPr>
          <p:cNvPr id="4" name="Oval 3" hidden="1"/>
          <p:cNvSpPr/>
          <p:nvPr/>
        </p:nvSpPr>
        <p:spPr>
          <a:xfrm>
            <a:off x="10036987" y="2259503"/>
            <a:ext cx="944088" cy="91520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Verdana"/>
                <a:ea typeface="+mn-ea"/>
                <a:cs typeface="+mn-cs"/>
              </a:rPr>
              <a:t>?</a:t>
            </a:r>
          </a:p>
        </p:txBody>
      </p:sp>
    </p:spTree>
    <p:extLst>
      <p:ext uri="{BB962C8B-B14F-4D97-AF65-F5344CB8AC3E}">
        <p14:creationId xmlns:p14="http://schemas.microsoft.com/office/powerpoint/2010/main" val="35518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fade">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18 “clicks” between 0 and 0.25mg and 18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CA" altLang="en-US" sz="1800" b="0" i="0" u="none" strike="noStrike" cap="none" normalizeH="0" baseline="0">
              <a:ln>
                <a:noFill/>
              </a:ln>
              <a:solidFill>
                <a:schemeClr val="tx1"/>
              </a:solidFill>
              <a:effectLst/>
            </a:endParaRPr>
          </a:p>
          <a:p>
            <a:endParaRPr lang="en-US"/>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6367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a:t>
            </a:r>
          </a:p>
        </p:txBody>
      </p:sp>
      <p:sp>
        <p:nvSpPr>
          <p:cNvPr id="3" name="Content Placeholder 2"/>
          <p:cNvSpPr>
            <a:spLocks noGrp="1"/>
          </p:cNvSpPr>
          <p:nvPr>
            <p:ph idx="1"/>
          </p:nvPr>
        </p:nvSpPr>
        <p:spPr>
          <a:xfrm>
            <a:off x="609600" y="1600226"/>
            <a:ext cx="10972800" cy="5105374"/>
          </a:xfrm>
        </p:spPr>
        <p:txBody>
          <a:bodyPr>
            <a:normAutofit lnSpcReduction="10000"/>
          </a:bodyPr>
          <a:lstStyle/>
          <a:p>
            <a:r>
              <a:rPr lang="en-US" dirty="0"/>
              <a:t>54 </a:t>
            </a:r>
            <a:r>
              <a:rPr lang="en-US" dirty="0" err="1"/>
              <a:t>yo</a:t>
            </a:r>
            <a:r>
              <a:rPr lang="en-US" dirty="0"/>
              <a:t> female</a:t>
            </a:r>
          </a:p>
          <a:p>
            <a:r>
              <a:rPr lang="en-US" dirty="0"/>
              <a:t>DM Type 1 x 34 years</a:t>
            </a:r>
          </a:p>
          <a:p>
            <a:r>
              <a:rPr lang="en-US" dirty="0"/>
              <a:t>Hemodialysis x 2 years</a:t>
            </a:r>
          </a:p>
          <a:p>
            <a:r>
              <a:rPr lang="en-US" dirty="0"/>
              <a:t>Meds</a:t>
            </a:r>
          </a:p>
          <a:p>
            <a:pPr lvl="1"/>
            <a:r>
              <a:rPr lang="en-US" dirty="0"/>
              <a:t> Tresiba 28 u </a:t>
            </a:r>
            <a:r>
              <a:rPr lang="en-US" dirty="0" err="1"/>
              <a:t>hs</a:t>
            </a:r>
            <a:endParaRPr lang="en-US" dirty="0"/>
          </a:p>
          <a:p>
            <a:pPr lvl="1"/>
            <a:r>
              <a:rPr lang="en-US" dirty="0" err="1"/>
              <a:t>Admelog</a:t>
            </a:r>
            <a:r>
              <a:rPr lang="en-US" dirty="0"/>
              <a:t> 4-8 u </a:t>
            </a:r>
            <a:r>
              <a:rPr lang="en-US" dirty="0" err="1"/>
              <a:t>acmeals</a:t>
            </a:r>
            <a:endParaRPr lang="en-US" dirty="0"/>
          </a:p>
          <a:p>
            <a:pPr lvl="1"/>
            <a:endParaRPr lang="en-US" dirty="0"/>
          </a:p>
          <a:p>
            <a:pPr lvl="1"/>
            <a:r>
              <a:rPr lang="en-US" dirty="0"/>
              <a:t>Recurrent DKA – 3x in past 6 months</a:t>
            </a:r>
          </a:p>
          <a:p>
            <a:pPr marL="913805" lvl="2" indent="0" algn="ctr">
              <a:buNone/>
            </a:pPr>
            <a:r>
              <a:rPr lang="en-US" sz="4000" dirty="0"/>
              <a:t>? Recommendations</a:t>
            </a:r>
          </a:p>
        </p:txBody>
      </p:sp>
    </p:spTree>
    <p:extLst>
      <p:ext uri="{BB962C8B-B14F-4D97-AF65-F5344CB8AC3E}">
        <p14:creationId xmlns:p14="http://schemas.microsoft.com/office/powerpoint/2010/main" val="1847331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57734-8C35-7393-47AD-E18BC94EF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EABDE-640B-593A-68C9-48535B34E3CF}"/>
              </a:ext>
            </a:extLst>
          </p:cNvPr>
          <p:cNvSpPr>
            <a:spLocks noGrp="1"/>
          </p:cNvSpPr>
          <p:nvPr>
            <p:ph type="title"/>
          </p:nvPr>
        </p:nvSpPr>
        <p:spPr/>
        <p:txBody>
          <a:bodyPr anchor="ctr">
            <a:normAutofit/>
          </a:bodyPr>
          <a:lstStyle/>
          <a:p>
            <a:r>
              <a:rPr lang="en-CA" sz="4000" b="1" dirty="0">
                <a:solidFill>
                  <a:srgbClr val="001969"/>
                </a:solidFill>
              </a:rPr>
              <a:t>Once weekly icodec 700 units/mL FlexTouch</a:t>
            </a:r>
            <a:r>
              <a:rPr lang="en-CA" sz="4000" b="1" baseline="30000" dirty="0">
                <a:solidFill>
                  <a:srgbClr val="001969"/>
                </a:solidFill>
              </a:rPr>
              <a:t>®</a:t>
            </a:r>
            <a:endParaRPr lang="en-US" sz="4800" b="1" dirty="0"/>
          </a:p>
        </p:txBody>
      </p:sp>
      <p:sp>
        <p:nvSpPr>
          <p:cNvPr id="3" name="Content Placeholder 2">
            <a:extLst>
              <a:ext uri="{FF2B5EF4-FFF2-40B4-BE49-F238E27FC236}">
                <a16:creationId xmlns:a16="http://schemas.microsoft.com/office/drawing/2014/main" id="{8957EEFE-BFFC-A63F-E4DE-1FB120403C8F}"/>
              </a:ext>
            </a:extLst>
          </p:cNvPr>
          <p:cNvSpPr>
            <a:spLocks noGrp="1"/>
          </p:cNvSpPr>
          <p:nvPr>
            <p:ph idx="1"/>
          </p:nvPr>
        </p:nvSpPr>
        <p:spPr>
          <a:xfrm>
            <a:off x="2009572" y="3544858"/>
            <a:ext cx="8172858" cy="3176619"/>
          </a:xfrm>
        </p:spPr>
        <p:txBody>
          <a:bodyPr>
            <a:normAutofit fontScale="85000" lnSpcReduction="20000"/>
          </a:bodyPr>
          <a:lstStyle/>
          <a:p>
            <a:pPr marL="342925" indent="-342925">
              <a:lnSpc>
                <a:spcPct val="120000"/>
              </a:lnSpc>
              <a:buFont typeface="Arial"/>
              <a:buChar char="•"/>
            </a:pPr>
            <a:r>
              <a:rPr lang="en-GB" sz="3200" dirty="0">
                <a:solidFill>
                  <a:schemeClr val="tx2"/>
                </a:solidFill>
              </a:rPr>
              <a:t>Delivers 10 to 700 units, in 10 unit increments</a:t>
            </a:r>
          </a:p>
          <a:p>
            <a:pPr marL="342925" indent="-342925">
              <a:lnSpc>
                <a:spcPct val="120000"/>
              </a:lnSpc>
              <a:buFont typeface="Arial"/>
              <a:buChar char="•"/>
            </a:pPr>
            <a:r>
              <a:rPr lang="en-GB" sz="3200" dirty="0">
                <a:solidFill>
                  <a:schemeClr val="tx2"/>
                </a:solidFill>
              </a:rPr>
              <a:t>Stable for 12 weeks at room temperature once punctured</a:t>
            </a:r>
          </a:p>
          <a:p>
            <a:pPr marL="342925" indent="-342925">
              <a:lnSpc>
                <a:spcPct val="120000"/>
              </a:lnSpc>
              <a:buFont typeface="Arial"/>
              <a:buChar char="•"/>
            </a:pPr>
            <a:r>
              <a:rPr lang="en-GB" sz="3200" dirty="0"/>
              <a:t>Pen sizes:</a:t>
            </a:r>
          </a:p>
          <a:p>
            <a:pPr marL="545445" lvl="1" indent="-342925">
              <a:lnSpc>
                <a:spcPct val="120000"/>
              </a:lnSpc>
              <a:buFont typeface="Arial"/>
              <a:buChar char="•"/>
            </a:pPr>
            <a:r>
              <a:rPr lang="en-GB" sz="2600" dirty="0">
                <a:solidFill>
                  <a:schemeClr val="tx2"/>
                </a:solidFill>
              </a:rPr>
              <a:t>Sample = 700 U</a:t>
            </a:r>
          </a:p>
          <a:p>
            <a:pPr marL="545445" lvl="1" indent="-342925">
              <a:lnSpc>
                <a:spcPct val="120000"/>
              </a:lnSpc>
              <a:buFont typeface="Arial"/>
              <a:buChar char="•"/>
            </a:pPr>
            <a:r>
              <a:rPr lang="en-GB" sz="2600" dirty="0"/>
              <a:t>Small = 1050 U</a:t>
            </a:r>
          </a:p>
          <a:p>
            <a:pPr marL="545445" lvl="1" indent="-342925">
              <a:lnSpc>
                <a:spcPct val="120000"/>
              </a:lnSpc>
              <a:buFont typeface="Arial"/>
              <a:buChar char="•"/>
            </a:pPr>
            <a:r>
              <a:rPr lang="en-GB" sz="2600" dirty="0">
                <a:solidFill>
                  <a:schemeClr val="tx2"/>
                </a:solidFill>
              </a:rPr>
              <a:t>Large</a:t>
            </a:r>
            <a:r>
              <a:rPr lang="en-GB" sz="2600" dirty="0"/>
              <a:t> = 2100 U</a:t>
            </a:r>
            <a:endParaRPr lang="en-GB" sz="2600" dirty="0">
              <a:solidFill>
                <a:schemeClr val="tx2"/>
              </a:solidFill>
            </a:endParaRPr>
          </a:p>
          <a:p>
            <a:endParaRPr lang="en-US" dirty="0"/>
          </a:p>
        </p:txBody>
      </p:sp>
      <p:sp>
        <p:nvSpPr>
          <p:cNvPr id="4" name="Date Placeholder 3">
            <a:extLst>
              <a:ext uri="{FF2B5EF4-FFF2-40B4-BE49-F238E27FC236}">
                <a16:creationId xmlns:a16="http://schemas.microsoft.com/office/drawing/2014/main" id="{50B92FE1-CA33-62A9-9565-6601532D846F}"/>
              </a:ext>
            </a:extLst>
          </p:cNvPr>
          <p:cNvSpPr>
            <a:spLocks noGrp="1"/>
          </p:cNvSpPr>
          <p:nvPr>
            <p:ph type="dt" sz="half" idx="10"/>
          </p:nvPr>
        </p:nvSpPr>
        <p:spPr/>
        <p:txBody>
          <a:bodyPr/>
          <a:lstStyle/>
          <a:p>
            <a:pPr marL="0" marR="0" lvl="0" indent="0" algn="l" defTabSz="685867" rtl="0" eaLnBrk="1" fontAlgn="auto" latinLnBrk="0" hangingPunct="1">
              <a:lnSpc>
                <a:spcPct val="100000"/>
              </a:lnSpc>
              <a:spcBef>
                <a:spcPts val="0"/>
              </a:spcBef>
              <a:spcAft>
                <a:spcPts val="0"/>
              </a:spcAft>
              <a:buClrTx/>
              <a:buSzTx/>
              <a:buFontTx/>
              <a:buNone/>
              <a:tabLst/>
              <a:defRPr/>
            </a:pPr>
            <a:endParaRPr kumimoji="0" lang="en-US" sz="2177"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13FEF9E1-AF07-97C9-48DE-1E09545EFBE6}"/>
              </a:ext>
            </a:extLst>
          </p:cNvPr>
          <p:cNvSpPr>
            <a:spLocks noGrp="1"/>
          </p:cNvSpPr>
          <p:nvPr>
            <p:ph type="ftr" sz="quarter" idx="11"/>
          </p:nvPr>
        </p:nvSpPr>
        <p:spPr/>
        <p:txBody>
          <a:bodyPr/>
          <a:lstStyle/>
          <a:p>
            <a:pPr marL="0" marR="0" lvl="0" indent="0" algn="ctr" defTabSz="685867" rtl="0" eaLnBrk="1" fontAlgn="auto" latinLnBrk="0" hangingPunct="1">
              <a:lnSpc>
                <a:spcPct val="100000"/>
              </a:lnSpc>
              <a:spcBef>
                <a:spcPts val="0"/>
              </a:spcBef>
              <a:spcAft>
                <a:spcPts val="0"/>
              </a:spcAft>
              <a:buClrTx/>
              <a:buSzTx/>
              <a:buFontTx/>
              <a:buNone/>
              <a:tabLst/>
              <a:defRPr/>
            </a:pPr>
            <a:endParaRPr kumimoji="0" lang="en-US" sz="2177"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DF566C15-4995-0171-43CA-D01E6DA3C83A}"/>
              </a:ext>
            </a:extLst>
          </p:cNvPr>
          <p:cNvSpPr>
            <a:spLocks noGrp="1"/>
          </p:cNvSpPr>
          <p:nvPr>
            <p:ph type="sldNum" sz="quarter" idx="12"/>
          </p:nvPr>
        </p:nvSpPr>
        <p:spPr/>
        <p:txBody>
          <a:bodyPr/>
          <a:lstStyle/>
          <a:p>
            <a:pPr marL="0" marR="0" lvl="0" indent="0" algn="r" defTabSz="685867" rtl="0" eaLnBrk="1" fontAlgn="auto" latinLnBrk="0" hangingPunct="1">
              <a:lnSpc>
                <a:spcPct val="100000"/>
              </a:lnSpc>
              <a:spcBef>
                <a:spcPts val="0"/>
              </a:spcBef>
              <a:spcAft>
                <a:spcPts val="0"/>
              </a:spcAft>
              <a:buClrTx/>
              <a:buSzTx/>
              <a:buFontTx/>
              <a:buNone/>
              <a:tabLst/>
              <a:defRPr/>
            </a:pPr>
            <a:fld id="{23AA811B-2EBD-4900-905E-5BE206449611}" type="slidenum">
              <a:rPr kumimoji="0" lang="en-US" sz="9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685867"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7" name="Text Placeholder 6">
            <a:extLst>
              <a:ext uri="{FF2B5EF4-FFF2-40B4-BE49-F238E27FC236}">
                <a16:creationId xmlns:a16="http://schemas.microsoft.com/office/drawing/2014/main" id="{696ED803-9D5E-5BA9-2B72-BE48B83B9764}"/>
              </a:ext>
            </a:extLst>
          </p:cNvPr>
          <p:cNvSpPr>
            <a:spLocks noGrp="1"/>
          </p:cNvSpPr>
          <p:nvPr>
            <p:ph type="body" sz="quarter" idx="13"/>
          </p:nvPr>
        </p:nvSpPr>
        <p:spPr/>
        <p:txBody>
          <a:bodyPr/>
          <a:lstStyle/>
          <a:p>
            <a:endParaRPr lang="en-US"/>
          </a:p>
        </p:txBody>
      </p:sp>
      <p:pic>
        <p:nvPicPr>
          <p:cNvPr id="8" name="Content Placeholder 4" descr="A close-up of a pen&#10;&#10;Description automatically generated with medium confidence">
            <a:extLst>
              <a:ext uri="{FF2B5EF4-FFF2-40B4-BE49-F238E27FC236}">
                <a16:creationId xmlns:a16="http://schemas.microsoft.com/office/drawing/2014/main" id="{DA7FBC08-2098-E173-7C1F-7E1CF10A8F84}"/>
              </a:ext>
            </a:extLst>
          </p:cNvPr>
          <p:cNvPicPr>
            <a:picLocks noChangeAspect="1"/>
          </p:cNvPicPr>
          <p:nvPr/>
        </p:nvPicPr>
        <p:blipFill>
          <a:blip r:embed="rId2"/>
          <a:stretch>
            <a:fillRect/>
          </a:stretch>
        </p:blipFill>
        <p:spPr>
          <a:xfrm>
            <a:off x="2540238" y="2267981"/>
            <a:ext cx="7111526" cy="1161020"/>
          </a:xfrm>
          <a:prstGeom prst="rect">
            <a:avLst/>
          </a:prstGeom>
        </p:spPr>
      </p:pic>
    </p:spTree>
    <p:extLst>
      <p:ext uri="{BB962C8B-B14F-4D97-AF65-F5344CB8AC3E}">
        <p14:creationId xmlns:p14="http://schemas.microsoft.com/office/powerpoint/2010/main" val="1620689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5B0F228D-9DDF-4572-8A89-867AC451B31C}"/>
              </a:ext>
            </a:extLst>
          </p:cNvPr>
          <p:cNvGrpSpPr/>
          <p:nvPr/>
        </p:nvGrpSpPr>
        <p:grpSpPr>
          <a:xfrm>
            <a:off x="1918620" y="2558874"/>
            <a:ext cx="7781092" cy="3181523"/>
            <a:chOff x="395059" y="1620559"/>
            <a:chExt cx="7780275" cy="3181189"/>
          </a:xfrm>
        </p:grpSpPr>
        <p:grpSp>
          <p:nvGrpSpPr>
            <p:cNvPr id="142" name="Group 141">
              <a:extLst>
                <a:ext uri="{FF2B5EF4-FFF2-40B4-BE49-F238E27FC236}">
                  <a16:creationId xmlns:a16="http://schemas.microsoft.com/office/drawing/2014/main" id="{79AD872E-2BEB-451C-A886-6A37FF36BF2D}"/>
                </a:ext>
              </a:extLst>
            </p:cNvPr>
            <p:cNvGrpSpPr/>
            <p:nvPr/>
          </p:nvGrpSpPr>
          <p:grpSpPr>
            <a:xfrm>
              <a:off x="395059" y="1620559"/>
              <a:ext cx="7780275" cy="3181189"/>
              <a:chOff x="395059" y="1620559"/>
              <a:chExt cx="7780275" cy="3181189"/>
            </a:xfrm>
          </p:grpSpPr>
          <p:grpSp>
            <p:nvGrpSpPr>
              <p:cNvPr id="144" name="Group 143">
                <a:extLst>
                  <a:ext uri="{FF2B5EF4-FFF2-40B4-BE49-F238E27FC236}">
                    <a16:creationId xmlns:a16="http://schemas.microsoft.com/office/drawing/2014/main" id="{9E282073-53D2-43DB-B5E4-E6C71E7CA850}"/>
                  </a:ext>
                </a:extLst>
              </p:cNvPr>
              <p:cNvGrpSpPr/>
              <p:nvPr/>
            </p:nvGrpSpPr>
            <p:grpSpPr>
              <a:xfrm>
                <a:off x="395059" y="1620559"/>
                <a:ext cx="7780275" cy="3181189"/>
                <a:chOff x="1294621" y="1266065"/>
                <a:chExt cx="6237901" cy="3574772"/>
              </a:xfrm>
            </p:grpSpPr>
            <p:grpSp>
              <p:nvGrpSpPr>
                <p:cNvPr id="146" name="Group 145">
                  <a:extLst>
                    <a:ext uri="{FF2B5EF4-FFF2-40B4-BE49-F238E27FC236}">
                      <a16:creationId xmlns:a16="http://schemas.microsoft.com/office/drawing/2014/main" id="{A17EAC7D-C931-4B1B-BADB-F181D819C335}"/>
                    </a:ext>
                  </a:extLst>
                </p:cNvPr>
                <p:cNvGrpSpPr>
                  <a:grpSpLocks noChangeAspect="1"/>
                </p:cNvGrpSpPr>
                <p:nvPr/>
              </p:nvGrpSpPr>
              <p:grpSpPr>
                <a:xfrm>
                  <a:off x="1526398" y="2094751"/>
                  <a:ext cx="161201" cy="144001"/>
                  <a:chOff x="6710363" y="3908424"/>
                  <a:chExt cx="333376" cy="331789"/>
                </a:xfrm>
                <a:solidFill>
                  <a:srgbClr val="FFFFFF"/>
                </a:solidFill>
              </p:grpSpPr>
              <p:sp>
                <p:nvSpPr>
                  <p:cNvPr id="187" name="Freeform 1149">
                    <a:extLst>
                      <a:ext uri="{FF2B5EF4-FFF2-40B4-BE49-F238E27FC236}">
                        <a16:creationId xmlns:a16="http://schemas.microsoft.com/office/drawing/2014/main" id="{0B808519-2C4E-46AA-9A8A-3AAFDB0A7474}"/>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8" name="Freeform 1150">
                    <a:extLst>
                      <a:ext uri="{FF2B5EF4-FFF2-40B4-BE49-F238E27FC236}">
                        <a16:creationId xmlns:a16="http://schemas.microsoft.com/office/drawing/2014/main" id="{1359F8FF-AB43-44D1-A1E8-70FA80D031E8}"/>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9" name="Freeform 1151">
                    <a:extLst>
                      <a:ext uri="{FF2B5EF4-FFF2-40B4-BE49-F238E27FC236}">
                        <a16:creationId xmlns:a16="http://schemas.microsoft.com/office/drawing/2014/main" id="{D38B894F-B712-4DFF-BA33-74BC58620593}"/>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147" name="Group 146">
                  <a:extLst>
                    <a:ext uri="{FF2B5EF4-FFF2-40B4-BE49-F238E27FC236}">
                      <a16:creationId xmlns:a16="http://schemas.microsoft.com/office/drawing/2014/main" id="{FE194F2F-C409-49B2-A49D-A26C1236A9E6}"/>
                    </a:ext>
                  </a:extLst>
                </p:cNvPr>
                <p:cNvGrpSpPr>
                  <a:grpSpLocks noChangeAspect="1"/>
                </p:cNvGrpSpPr>
                <p:nvPr/>
              </p:nvGrpSpPr>
              <p:grpSpPr>
                <a:xfrm>
                  <a:off x="1526398" y="2296573"/>
                  <a:ext cx="161201" cy="144000"/>
                  <a:chOff x="6710363" y="3908426"/>
                  <a:chExt cx="333376" cy="331787"/>
                </a:xfrm>
                <a:solidFill>
                  <a:srgbClr val="FFFFFF"/>
                </a:solidFill>
              </p:grpSpPr>
              <p:sp>
                <p:nvSpPr>
                  <p:cNvPr id="184" name="Freeform 1149">
                    <a:extLst>
                      <a:ext uri="{FF2B5EF4-FFF2-40B4-BE49-F238E27FC236}">
                        <a16:creationId xmlns:a16="http://schemas.microsoft.com/office/drawing/2014/main" id="{B607E54E-9291-49F8-9C96-906DFAAE5510}"/>
                      </a:ext>
                    </a:extLst>
                  </p:cNvPr>
                  <p:cNvSpPr>
                    <a:spLocks noEditPoints="1"/>
                  </p:cNvSpPr>
                  <p:nvPr/>
                </p:nvSpPr>
                <p:spPr bwMode="auto">
                  <a:xfrm>
                    <a:off x="6726238" y="3924301"/>
                    <a:ext cx="85725"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5" name="Freeform 1150">
                    <a:extLst>
                      <a:ext uri="{FF2B5EF4-FFF2-40B4-BE49-F238E27FC236}">
                        <a16:creationId xmlns:a16="http://schemas.microsoft.com/office/drawing/2014/main" id="{4ADBFB34-4C1B-43FE-B8AA-32A4503A8EA2}"/>
                      </a:ext>
                    </a:extLst>
                  </p:cNvPr>
                  <p:cNvSpPr>
                    <a:spLocks/>
                  </p:cNvSpPr>
                  <p:nvPr/>
                </p:nvSpPr>
                <p:spPr bwMode="auto">
                  <a:xfrm>
                    <a:off x="6710363" y="3908426"/>
                    <a:ext cx="49213"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6" name="Freeform 1151">
                    <a:extLst>
                      <a:ext uri="{FF2B5EF4-FFF2-40B4-BE49-F238E27FC236}">
                        <a16:creationId xmlns:a16="http://schemas.microsoft.com/office/drawing/2014/main" id="{0BC1976B-CA3D-4BD5-A834-618E8C1C05AE}"/>
                      </a:ext>
                    </a:extLst>
                  </p:cNvPr>
                  <p:cNvSpPr>
                    <a:spLocks noEditPoints="1"/>
                  </p:cNvSpPr>
                  <p:nvPr/>
                </p:nvSpPr>
                <p:spPr bwMode="auto">
                  <a:xfrm>
                    <a:off x="6772276" y="3970338"/>
                    <a:ext cx="271463" cy="269875"/>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148" name="Group 147">
                  <a:extLst>
                    <a:ext uri="{FF2B5EF4-FFF2-40B4-BE49-F238E27FC236}">
                      <a16:creationId xmlns:a16="http://schemas.microsoft.com/office/drawing/2014/main" id="{60570AE3-E0DA-4FD0-818C-4203AEB902F4}"/>
                    </a:ext>
                  </a:extLst>
                </p:cNvPr>
                <p:cNvGrpSpPr>
                  <a:grpSpLocks noChangeAspect="1"/>
                </p:cNvGrpSpPr>
                <p:nvPr/>
              </p:nvGrpSpPr>
              <p:grpSpPr>
                <a:xfrm>
                  <a:off x="1526398" y="2509424"/>
                  <a:ext cx="161201" cy="144000"/>
                  <a:chOff x="6710363" y="3908426"/>
                  <a:chExt cx="333376" cy="331787"/>
                </a:xfrm>
                <a:solidFill>
                  <a:srgbClr val="FFFFFF"/>
                </a:solidFill>
              </p:grpSpPr>
              <p:sp>
                <p:nvSpPr>
                  <p:cNvPr id="181" name="Freeform 1149">
                    <a:extLst>
                      <a:ext uri="{FF2B5EF4-FFF2-40B4-BE49-F238E27FC236}">
                        <a16:creationId xmlns:a16="http://schemas.microsoft.com/office/drawing/2014/main" id="{BD87C987-79D6-460B-9B84-75BE892FF28B}"/>
                      </a:ext>
                    </a:extLst>
                  </p:cNvPr>
                  <p:cNvSpPr>
                    <a:spLocks noEditPoints="1"/>
                  </p:cNvSpPr>
                  <p:nvPr/>
                </p:nvSpPr>
                <p:spPr bwMode="auto">
                  <a:xfrm>
                    <a:off x="6726238" y="3924301"/>
                    <a:ext cx="85725"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2" name="Freeform 1150">
                    <a:extLst>
                      <a:ext uri="{FF2B5EF4-FFF2-40B4-BE49-F238E27FC236}">
                        <a16:creationId xmlns:a16="http://schemas.microsoft.com/office/drawing/2014/main" id="{F39E2F2C-0244-44FE-8BCB-C15882343593}"/>
                      </a:ext>
                    </a:extLst>
                  </p:cNvPr>
                  <p:cNvSpPr>
                    <a:spLocks/>
                  </p:cNvSpPr>
                  <p:nvPr/>
                </p:nvSpPr>
                <p:spPr bwMode="auto">
                  <a:xfrm>
                    <a:off x="6710363" y="3908426"/>
                    <a:ext cx="49213"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3" name="Freeform 1151">
                    <a:extLst>
                      <a:ext uri="{FF2B5EF4-FFF2-40B4-BE49-F238E27FC236}">
                        <a16:creationId xmlns:a16="http://schemas.microsoft.com/office/drawing/2014/main" id="{F6FB5AED-8DFF-402D-ABE5-0A33FA8CD214}"/>
                      </a:ext>
                    </a:extLst>
                  </p:cNvPr>
                  <p:cNvSpPr>
                    <a:spLocks noEditPoints="1"/>
                  </p:cNvSpPr>
                  <p:nvPr/>
                </p:nvSpPr>
                <p:spPr bwMode="auto">
                  <a:xfrm>
                    <a:off x="6772276" y="3970338"/>
                    <a:ext cx="271463" cy="269875"/>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149" name="Group 148">
                  <a:extLst>
                    <a:ext uri="{FF2B5EF4-FFF2-40B4-BE49-F238E27FC236}">
                      <a16:creationId xmlns:a16="http://schemas.microsoft.com/office/drawing/2014/main" id="{FD65A8B1-43D2-4B42-811E-8B6239F6B56C}"/>
                    </a:ext>
                  </a:extLst>
                </p:cNvPr>
                <p:cNvGrpSpPr>
                  <a:grpSpLocks noChangeAspect="1"/>
                </p:cNvGrpSpPr>
                <p:nvPr/>
              </p:nvGrpSpPr>
              <p:grpSpPr>
                <a:xfrm>
                  <a:off x="1526398" y="2709504"/>
                  <a:ext cx="161201" cy="144000"/>
                  <a:chOff x="6710363" y="3908426"/>
                  <a:chExt cx="333376" cy="331787"/>
                </a:xfrm>
                <a:solidFill>
                  <a:srgbClr val="FFFFFF"/>
                </a:solidFill>
              </p:grpSpPr>
              <p:sp>
                <p:nvSpPr>
                  <p:cNvPr id="178" name="Freeform 1149">
                    <a:extLst>
                      <a:ext uri="{FF2B5EF4-FFF2-40B4-BE49-F238E27FC236}">
                        <a16:creationId xmlns:a16="http://schemas.microsoft.com/office/drawing/2014/main" id="{D43B8321-BF7B-4577-9B34-A8F7D531BA8C}"/>
                      </a:ext>
                    </a:extLst>
                  </p:cNvPr>
                  <p:cNvSpPr>
                    <a:spLocks noEditPoints="1"/>
                  </p:cNvSpPr>
                  <p:nvPr/>
                </p:nvSpPr>
                <p:spPr bwMode="auto">
                  <a:xfrm>
                    <a:off x="6726238" y="3924301"/>
                    <a:ext cx="85725"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79" name="Freeform 1150">
                    <a:extLst>
                      <a:ext uri="{FF2B5EF4-FFF2-40B4-BE49-F238E27FC236}">
                        <a16:creationId xmlns:a16="http://schemas.microsoft.com/office/drawing/2014/main" id="{06AC8723-430A-4FA4-A019-19A08AED0CBA}"/>
                      </a:ext>
                    </a:extLst>
                  </p:cNvPr>
                  <p:cNvSpPr>
                    <a:spLocks/>
                  </p:cNvSpPr>
                  <p:nvPr/>
                </p:nvSpPr>
                <p:spPr bwMode="auto">
                  <a:xfrm>
                    <a:off x="6710363" y="3908426"/>
                    <a:ext cx="49213"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80" name="Freeform 1151">
                    <a:extLst>
                      <a:ext uri="{FF2B5EF4-FFF2-40B4-BE49-F238E27FC236}">
                        <a16:creationId xmlns:a16="http://schemas.microsoft.com/office/drawing/2014/main" id="{92E541AC-666F-4F9B-AD35-2A1BC47F454A}"/>
                      </a:ext>
                    </a:extLst>
                  </p:cNvPr>
                  <p:cNvSpPr>
                    <a:spLocks noEditPoints="1"/>
                  </p:cNvSpPr>
                  <p:nvPr/>
                </p:nvSpPr>
                <p:spPr bwMode="auto">
                  <a:xfrm>
                    <a:off x="6772276" y="3970338"/>
                    <a:ext cx="271463" cy="269875"/>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150" name="Group 149">
                  <a:extLst>
                    <a:ext uri="{FF2B5EF4-FFF2-40B4-BE49-F238E27FC236}">
                      <a16:creationId xmlns:a16="http://schemas.microsoft.com/office/drawing/2014/main" id="{210FB7FF-C82E-4BFC-A0A2-020CE726BE2C}"/>
                    </a:ext>
                  </a:extLst>
                </p:cNvPr>
                <p:cNvGrpSpPr>
                  <a:grpSpLocks noChangeAspect="1"/>
                </p:cNvGrpSpPr>
                <p:nvPr/>
              </p:nvGrpSpPr>
              <p:grpSpPr>
                <a:xfrm>
                  <a:off x="1526398" y="2947058"/>
                  <a:ext cx="161201" cy="144000"/>
                  <a:chOff x="6710363" y="3908426"/>
                  <a:chExt cx="333376" cy="331787"/>
                </a:xfrm>
                <a:solidFill>
                  <a:srgbClr val="FFFFFF"/>
                </a:solidFill>
              </p:grpSpPr>
              <p:sp>
                <p:nvSpPr>
                  <p:cNvPr id="175" name="Freeform 1149">
                    <a:extLst>
                      <a:ext uri="{FF2B5EF4-FFF2-40B4-BE49-F238E27FC236}">
                        <a16:creationId xmlns:a16="http://schemas.microsoft.com/office/drawing/2014/main" id="{8C5172AE-74CE-4C80-81BF-0B691AD900D3}"/>
                      </a:ext>
                    </a:extLst>
                  </p:cNvPr>
                  <p:cNvSpPr>
                    <a:spLocks noEditPoints="1"/>
                  </p:cNvSpPr>
                  <p:nvPr/>
                </p:nvSpPr>
                <p:spPr bwMode="auto">
                  <a:xfrm>
                    <a:off x="6726238" y="3924301"/>
                    <a:ext cx="85725"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76" name="Freeform 1150">
                    <a:extLst>
                      <a:ext uri="{FF2B5EF4-FFF2-40B4-BE49-F238E27FC236}">
                        <a16:creationId xmlns:a16="http://schemas.microsoft.com/office/drawing/2014/main" id="{9D345F8E-9FC3-426C-B14A-C0DEBD7A8147}"/>
                      </a:ext>
                    </a:extLst>
                  </p:cNvPr>
                  <p:cNvSpPr>
                    <a:spLocks/>
                  </p:cNvSpPr>
                  <p:nvPr/>
                </p:nvSpPr>
                <p:spPr bwMode="auto">
                  <a:xfrm>
                    <a:off x="6710363" y="3908426"/>
                    <a:ext cx="49213"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77" name="Freeform 1151">
                    <a:extLst>
                      <a:ext uri="{FF2B5EF4-FFF2-40B4-BE49-F238E27FC236}">
                        <a16:creationId xmlns:a16="http://schemas.microsoft.com/office/drawing/2014/main" id="{4D1DA0E3-24F3-4105-8945-F7041D9C58A2}"/>
                      </a:ext>
                    </a:extLst>
                  </p:cNvPr>
                  <p:cNvSpPr>
                    <a:spLocks noEditPoints="1"/>
                  </p:cNvSpPr>
                  <p:nvPr/>
                </p:nvSpPr>
                <p:spPr bwMode="auto">
                  <a:xfrm>
                    <a:off x="6772276" y="3970338"/>
                    <a:ext cx="271463" cy="269875"/>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sp>
              <p:nvSpPr>
                <p:cNvPr id="151" name="Rectangle 150">
                  <a:extLst>
                    <a:ext uri="{FF2B5EF4-FFF2-40B4-BE49-F238E27FC236}">
                      <a16:creationId xmlns:a16="http://schemas.microsoft.com/office/drawing/2014/main" id="{E9BF7898-5D79-4B1C-A71B-37A1D8F1376B}"/>
                    </a:ext>
                  </a:extLst>
                </p:cNvPr>
                <p:cNvSpPr/>
                <p:nvPr/>
              </p:nvSpPr>
              <p:spPr>
                <a:xfrm>
                  <a:off x="1294621" y="4003436"/>
                  <a:ext cx="285226" cy="15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8" tIns="36004" rIns="72008" bIns="36004" rtlCol="0" anchor="ctr"/>
                <a:lstStyle/>
                <a:p>
                  <a:pPr marL="0" marR="0" lvl="0" indent="0" algn="ctr" defTabSz="6858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grpSp>
              <p:nvGrpSpPr>
                <p:cNvPr id="152" name="Group 151">
                  <a:extLst>
                    <a:ext uri="{FF2B5EF4-FFF2-40B4-BE49-F238E27FC236}">
                      <a16:creationId xmlns:a16="http://schemas.microsoft.com/office/drawing/2014/main" id="{F653C630-39BA-4C25-8580-3BE0C0AA517A}"/>
                    </a:ext>
                  </a:extLst>
                </p:cNvPr>
                <p:cNvGrpSpPr/>
                <p:nvPr/>
              </p:nvGrpSpPr>
              <p:grpSpPr>
                <a:xfrm>
                  <a:off x="2925228" y="4019114"/>
                  <a:ext cx="91440" cy="324169"/>
                  <a:chOff x="2197207" y="4010238"/>
                  <a:chExt cx="91440" cy="324169"/>
                </a:xfrm>
              </p:grpSpPr>
              <p:cxnSp>
                <p:nvCxnSpPr>
                  <p:cNvPr id="173" name="Straight Connector 172">
                    <a:extLst>
                      <a:ext uri="{FF2B5EF4-FFF2-40B4-BE49-F238E27FC236}">
                        <a16:creationId xmlns:a16="http://schemas.microsoft.com/office/drawing/2014/main" id="{2B182DD3-8AD1-4E7A-998B-D4CE9C68FFFF}"/>
                      </a:ext>
                    </a:extLst>
                  </p:cNvPr>
                  <p:cNvCxnSpPr>
                    <a:cxnSpLocks/>
                  </p:cNvCxnSpPr>
                  <p:nvPr/>
                </p:nvCxnSpPr>
                <p:spPr>
                  <a:xfrm>
                    <a:off x="2242927" y="4010238"/>
                    <a:ext cx="0" cy="93599"/>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81E6BBA-4DBD-44D5-AFDB-4AF2AA94813A}"/>
                      </a:ext>
                    </a:extLst>
                  </p:cNvPr>
                  <p:cNvSpPr txBox="1"/>
                  <p:nvPr/>
                </p:nvSpPr>
                <p:spPr>
                  <a:xfrm>
                    <a:off x="2197207" y="4101988"/>
                    <a:ext cx="91440" cy="232419"/>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1</a:t>
                    </a:r>
                  </a:p>
                </p:txBody>
              </p:sp>
            </p:grpSp>
            <p:grpSp>
              <p:nvGrpSpPr>
                <p:cNvPr id="153" name="Group 152">
                  <a:extLst>
                    <a:ext uri="{FF2B5EF4-FFF2-40B4-BE49-F238E27FC236}">
                      <a16:creationId xmlns:a16="http://schemas.microsoft.com/office/drawing/2014/main" id="{E1A7A295-0F2A-47DD-8A4F-BC30A498D494}"/>
                    </a:ext>
                  </a:extLst>
                </p:cNvPr>
                <p:cNvGrpSpPr/>
                <p:nvPr/>
              </p:nvGrpSpPr>
              <p:grpSpPr>
                <a:xfrm>
                  <a:off x="4037283" y="4019114"/>
                  <a:ext cx="91440" cy="324165"/>
                  <a:chOff x="2691616" y="4010238"/>
                  <a:chExt cx="91440" cy="324165"/>
                </a:xfrm>
              </p:grpSpPr>
              <p:cxnSp>
                <p:nvCxnSpPr>
                  <p:cNvPr id="171" name="Straight Connector 170">
                    <a:extLst>
                      <a:ext uri="{FF2B5EF4-FFF2-40B4-BE49-F238E27FC236}">
                        <a16:creationId xmlns:a16="http://schemas.microsoft.com/office/drawing/2014/main" id="{2D3F7D5D-657F-421D-8195-8D2F7E9677F0}"/>
                      </a:ext>
                    </a:extLst>
                  </p:cNvPr>
                  <p:cNvCxnSpPr>
                    <a:cxnSpLocks/>
                  </p:cNvCxnSpPr>
                  <p:nvPr/>
                </p:nvCxnSpPr>
                <p:spPr>
                  <a:xfrm>
                    <a:off x="2737337" y="4010238"/>
                    <a:ext cx="0" cy="9360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DAFDD3F7-7EB0-4F62-992D-181112C84FF7}"/>
                      </a:ext>
                    </a:extLst>
                  </p:cNvPr>
                  <p:cNvSpPr txBox="1"/>
                  <p:nvPr/>
                </p:nvSpPr>
                <p:spPr>
                  <a:xfrm>
                    <a:off x="2691616" y="4101985"/>
                    <a:ext cx="91440" cy="232418"/>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2</a:t>
                    </a:r>
                  </a:p>
                </p:txBody>
              </p:sp>
            </p:grpSp>
            <p:grpSp>
              <p:nvGrpSpPr>
                <p:cNvPr id="154" name="Group 153">
                  <a:extLst>
                    <a:ext uri="{FF2B5EF4-FFF2-40B4-BE49-F238E27FC236}">
                      <a16:creationId xmlns:a16="http://schemas.microsoft.com/office/drawing/2014/main" id="{39F99D9C-595F-4009-B296-2BC40D7FDA14}"/>
                    </a:ext>
                  </a:extLst>
                </p:cNvPr>
                <p:cNvGrpSpPr/>
                <p:nvPr/>
              </p:nvGrpSpPr>
              <p:grpSpPr>
                <a:xfrm>
                  <a:off x="5149338" y="4014435"/>
                  <a:ext cx="91440" cy="328847"/>
                  <a:chOff x="3186025" y="4005559"/>
                  <a:chExt cx="91440" cy="328847"/>
                </a:xfrm>
              </p:grpSpPr>
              <p:cxnSp>
                <p:nvCxnSpPr>
                  <p:cNvPr id="169" name="Straight Connector 168">
                    <a:extLst>
                      <a:ext uri="{FF2B5EF4-FFF2-40B4-BE49-F238E27FC236}">
                        <a16:creationId xmlns:a16="http://schemas.microsoft.com/office/drawing/2014/main" id="{82F2B30E-F096-4A84-8C51-F57F2BEB89B8}"/>
                      </a:ext>
                    </a:extLst>
                  </p:cNvPr>
                  <p:cNvCxnSpPr>
                    <a:cxnSpLocks/>
                  </p:cNvCxnSpPr>
                  <p:nvPr/>
                </p:nvCxnSpPr>
                <p:spPr>
                  <a:xfrm>
                    <a:off x="3231746" y="4005559"/>
                    <a:ext cx="0" cy="102959"/>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5A45FB22-C502-404F-9F15-DEC05D0C6214}"/>
                      </a:ext>
                    </a:extLst>
                  </p:cNvPr>
                  <p:cNvSpPr txBox="1"/>
                  <p:nvPr/>
                </p:nvSpPr>
                <p:spPr>
                  <a:xfrm>
                    <a:off x="3186025" y="4101988"/>
                    <a:ext cx="91440" cy="232418"/>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3</a:t>
                    </a:r>
                  </a:p>
                </p:txBody>
              </p:sp>
            </p:grpSp>
            <p:grpSp>
              <p:nvGrpSpPr>
                <p:cNvPr id="155" name="Group 154">
                  <a:extLst>
                    <a:ext uri="{FF2B5EF4-FFF2-40B4-BE49-F238E27FC236}">
                      <a16:creationId xmlns:a16="http://schemas.microsoft.com/office/drawing/2014/main" id="{3B09E3BB-69EF-472D-B612-95DDCE6DDE3B}"/>
                    </a:ext>
                  </a:extLst>
                </p:cNvPr>
                <p:cNvGrpSpPr/>
                <p:nvPr/>
              </p:nvGrpSpPr>
              <p:grpSpPr>
                <a:xfrm>
                  <a:off x="6261393" y="4019114"/>
                  <a:ext cx="91440" cy="324169"/>
                  <a:chOff x="3680434" y="4010238"/>
                  <a:chExt cx="91440" cy="324169"/>
                </a:xfrm>
              </p:grpSpPr>
              <p:cxnSp>
                <p:nvCxnSpPr>
                  <p:cNvPr id="167" name="Straight Connector 166">
                    <a:extLst>
                      <a:ext uri="{FF2B5EF4-FFF2-40B4-BE49-F238E27FC236}">
                        <a16:creationId xmlns:a16="http://schemas.microsoft.com/office/drawing/2014/main" id="{F7329A96-BF55-45DF-856C-572FC8CB498E}"/>
                      </a:ext>
                    </a:extLst>
                  </p:cNvPr>
                  <p:cNvCxnSpPr>
                    <a:cxnSpLocks/>
                  </p:cNvCxnSpPr>
                  <p:nvPr/>
                </p:nvCxnSpPr>
                <p:spPr>
                  <a:xfrm>
                    <a:off x="3726155" y="4010238"/>
                    <a:ext cx="0" cy="93599"/>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03C372A1-6B44-4CF2-A966-F50CAB4D89FC}"/>
                      </a:ext>
                    </a:extLst>
                  </p:cNvPr>
                  <p:cNvSpPr txBox="1"/>
                  <p:nvPr/>
                </p:nvSpPr>
                <p:spPr>
                  <a:xfrm>
                    <a:off x="3680434" y="4101988"/>
                    <a:ext cx="91440" cy="232419"/>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4</a:t>
                    </a:r>
                  </a:p>
                </p:txBody>
              </p:sp>
            </p:grpSp>
            <p:grpSp>
              <p:nvGrpSpPr>
                <p:cNvPr id="156" name="Group 155">
                  <a:extLst>
                    <a:ext uri="{FF2B5EF4-FFF2-40B4-BE49-F238E27FC236}">
                      <a16:creationId xmlns:a16="http://schemas.microsoft.com/office/drawing/2014/main" id="{EE9BB584-B0E8-49B6-A149-742D23C20845}"/>
                    </a:ext>
                  </a:extLst>
                </p:cNvPr>
                <p:cNvGrpSpPr/>
                <p:nvPr/>
              </p:nvGrpSpPr>
              <p:grpSpPr>
                <a:xfrm>
                  <a:off x="7357104" y="4019114"/>
                  <a:ext cx="91440" cy="324169"/>
                  <a:chOff x="4158499" y="4010238"/>
                  <a:chExt cx="91440" cy="324169"/>
                </a:xfrm>
              </p:grpSpPr>
              <p:cxnSp>
                <p:nvCxnSpPr>
                  <p:cNvPr id="165" name="Straight Connector 164">
                    <a:extLst>
                      <a:ext uri="{FF2B5EF4-FFF2-40B4-BE49-F238E27FC236}">
                        <a16:creationId xmlns:a16="http://schemas.microsoft.com/office/drawing/2014/main" id="{FC6B217B-9E95-4634-9353-EDD92CD4590A}"/>
                      </a:ext>
                    </a:extLst>
                  </p:cNvPr>
                  <p:cNvCxnSpPr>
                    <a:cxnSpLocks/>
                  </p:cNvCxnSpPr>
                  <p:nvPr/>
                </p:nvCxnSpPr>
                <p:spPr>
                  <a:xfrm>
                    <a:off x="4204221" y="4010238"/>
                    <a:ext cx="0" cy="93599"/>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3D1CB52F-5B99-4898-9EFF-3DB52F8B41BB}"/>
                      </a:ext>
                    </a:extLst>
                  </p:cNvPr>
                  <p:cNvSpPr txBox="1"/>
                  <p:nvPr/>
                </p:nvSpPr>
                <p:spPr>
                  <a:xfrm>
                    <a:off x="4158499" y="4101988"/>
                    <a:ext cx="91440" cy="232419"/>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5</a:t>
                    </a:r>
                  </a:p>
                </p:txBody>
              </p:sp>
            </p:grpSp>
            <p:grpSp>
              <p:nvGrpSpPr>
                <p:cNvPr id="157" name="Group 156">
                  <a:extLst>
                    <a:ext uri="{FF2B5EF4-FFF2-40B4-BE49-F238E27FC236}">
                      <a16:creationId xmlns:a16="http://schemas.microsoft.com/office/drawing/2014/main" id="{0ACC4A19-6BB5-4BBD-9DCE-294B77650A33}"/>
                    </a:ext>
                  </a:extLst>
                </p:cNvPr>
                <p:cNvGrpSpPr/>
                <p:nvPr/>
              </p:nvGrpSpPr>
              <p:grpSpPr>
                <a:xfrm>
                  <a:off x="1336708" y="1266065"/>
                  <a:ext cx="6195814" cy="3574772"/>
                  <a:chOff x="1226333" y="1251449"/>
                  <a:chExt cx="6195814" cy="3574772"/>
                </a:xfrm>
              </p:grpSpPr>
              <p:grpSp>
                <p:nvGrpSpPr>
                  <p:cNvPr id="158" name="Group 157">
                    <a:extLst>
                      <a:ext uri="{FF2B5EF4-FFF2-40B4-BE49-F238E27FC236}">
                        <a16:creationId xmlns:a16="http://schemas.microsoft.com/office/drawing/2014/main" id="{266736CE-A5D6-4F3C-87F2-54F19352E0E7}"/>
                      </a:ext>
                    </a:extLst>
                  </p:cNvPr>
                  <p:cNvGrpSpPr/>
                  <p:nvPr/>
                </p:nvGrpSpPr>
                <p:grpSpPr>
                  <a:xfrm>
                    <a:off x="1226333" y="1266091"/>
                    <a:ext cx="6195814" cy="3560130"/>
                    <a:chOff x="1226333" y="1266091"/>
                    <a:chExt cx="6195814" cy="3560130"/>
                  </a:xfrm>
                </p:grpSpPr>
                <p:grpSp>
                  <p:nvGrpSpPr>
                    <p:cNvPr id="160" name="Group 159">
                      <a:extLst>
                        <a:ext uri="{FF2B5EF4-FFF2-40B4-BE49-F238E27FC236}">
                          <a16:creationId xmlns:a16="http://schemas.microsoft.com/office/drawing/2014/main" id="{45A4AB3F-08C3-426C-A449-AB8AB7C227DA}"/>
                        </a:ext>
                      </a:extLst>
                    </p:cNvPr>
                    <p:cNvGrpSpPr/>
                    <p:nvPr/>
                  </p:nvGrpSpPr>
                  <p:grpSpPr>
                    <a:xfrm>
                      <a:off x="1226333" y="1266091"/>
                      <a:ext cx="6195814" cy="3560130"/>
                      <a:chOff x="1226333" y="1266091"/>
                      <a:chExt cx="6195814" cy="3560130"/>
                    </a:xfrm>
                  </p:grpSpPr>
                  <p:graphicFrame>
                    <p:nvGraphicFramePr>
                      <p:cNvPr id="162" name="Chart 161">
                        <a:extLst>
                          <a:ext uri="{FF2B5EF4-FFF2-40B4-BE49-F238E27FC236}">
                            <a16:creationId xmlns:a16="http://schemas.microsoft.com/office/drawing/2014/main" id="{72950AC5-EB53-4981-8DFF-9DC4EB7134CD}"/>
                          </a:ext>
                        </a:extLst>
                      </p:cNvPr>
                      <p:cNvGraphicFramePr>
                        <a:graphicFrameLocks/>
                      </p:cNvGraphicFramePr>
                      <p:nvPr/>
                    </p:nvGraphicFramePr>
                    <p:xfrm>
                      <a:off x="1445958" y="1266091"/>
                      <a:ext cx="5976189" cy="3560130"/>
                    </p:xfrm>
                    <a:graphic>
                      <a:graphicData uri="http://schemas.openxmlformats.org/drawingml/2006/chart">
                        <c:chart xmlns:c="http://schemas.openxmlformats.org/drawingml/2006/chart" xmlns:r="http://schemas.openxmlformats.org/officeDocument/2006/relationships" r:id="rId3"/>
                      </a:graphicData>
                    </a:graphic>
                  </p:graphicFrame>
                  <p:sp>
                    <p:nvSpPr>
                      <p:cNvPr id="163" name="Rectangle 162">
                        <a:extLst>
                          <a:ext uri="{FF2B5EF4-FFF2-40B4-BE49-F238E27FC236}">
                            <a16:creationId xmlns:a16="http://schemas.microsoft.com/office/drawing/2014/main" id="{68BDA83C-FCF8-48F9-ABE0-BBD0D6BDBDF6}"/>
                          </a:ext>
                        </a:extLst>
                      </p:cNvPr>
                      <p:cNvSpPr/>
                      <p:nvPr/>
                    </p:nvSpPr>
                    <p:spPr>
                      <a:xfrm>
                        <a:off x="1314861" y="4014652"/>
                        <a:ext cx="643634" cy="71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8" tIns="36004" rIns="72008" bIns="36004" rtlCol="0" anchor="ctr"/>
                      <a:lstStyle/>
                      <a:p>
                        <a:pPr marL="0" marR="0" lvl="0" indent="0" algn="ctr" defTabSz="685867"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Apis For Office"/>
                          <a:ea typeface="+mn-ea"/>
                          <a:cs typeface="+mn-cs"/>
                        </a:endParaRPr>
                      </a:p>
                    </p:txBody>
                  </p:sp>
                  <p:sp>
                    <p:nvSpPr>
                      <p:cNvPr id="164" name="Rectangle 163">
                        <a:extLst>
                          <a:ext uri="{FF2B5EF4-FFF2-40B4-BE49-F238E27FC236}">
                            <a16:creationId xmlns:a16="http://schemas.microsoft.com/office/drawing/2014/main" id="{D1AC026B-2B88-4056-9C8C-CBEC107E01E6}"/>
                          </a:ext>
                        </a:extLst>
                      </p:cNvPr>
                      <p:cNvSpPr/>
                      <p:nvPr/>
                    </p:nvSpPr>
                    <p:spPr>
                      <a:xfrm>
                        <a:off x="1226333" y="3877692"/>
                        <a:ext cx="455190" cy="21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8" tIns="36004" rIns="72008" bIns="36004" rtlCol="0" anchor="ctr"/>
                      <a:lstStyle/>
                      <a:p>
                        <a:pPr marL="0" marR="0" lvl="0" indent="0" algn="ctr" defTabSz="68586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Apis For Office"/>
                          <a:ea typeface="+mn-ea"/>
                          <a:cs typeface="+mn-cs"/>
                        </a:endParaRPr>
                      </a:p>
                    </p:txBody>
                  </p:sp>
                </p:grpSp>
                <p:sp>
                  <p:nvSpPr>
                    <p:cNvPr id="161" name="TextBox 160">
                      <a:extLst>
                        <a:ext uri="{FF2B5EF4-FFF2-40B4-BE49-F238E27FC236}">
                          <a16:creationId xmlns:a16="http://schemas.microsoft.com/office/drawing/2014/main" id="{9AAA08BA-45F3-416C-99AE-A4376EDDB863}"/>
                        </a:ext>
                      </a:extLst>
                    </p:cNvPr>
                    <p:cNvSpPr txBox="1"/>
                    <p:nvPr/>
                  </p:nvSpPr>
                  <p:spPr>
                    <a:xfrm>
                      <a:off x="3722227" y="4281134"/>
                      <a:ext cx="1211632" cy="213040"/>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1965"/>
                          </a:solidFill>
                          <a:effectLst/>
                          <a:uLnTx/>
                          <a:uFillTx/>
                          <a:latin typeface="Apis For Office"/>
                          <a:ea typeface="+mn-ea"/>
                          <a:cs typeface="+mn-cs"/>
                        </a:rPr>
                        <a:t>Time (weeks)</a:t>
                      </a:r>
                    </a:p>
                  </p:txBody>
                </p:sp>
              </p:grpSp>
              <p:sp>
                <p:nvSpPr>
                  <p:cNvPr id="159" name="TextBox 158">
                    <a:extLst>
                      <a:ext uri="{FF2B5EF4-FFF2-40B4-BE49-F238E27FC236}">
                        <a16:creationId xmlns:a16="http://schemas.microsoft.com/office/drawing/2014/main" id="{741F32F3-721E-420A-8E65-563F0E7DBE0C}"/>
                      </a:ext>
                    </a:extLst>
                  </p:cNvPr>
                  <p:cNvSpPr txBox="1"/>
                  <p:nvPr/>
                </p:nvSpPr>
                <p:spPr>
                  <a:xfrm rot="16200000">
                    <a:off x="-137363" y="2655814"/>
                    <a:ext cx="2960732" cy="152001"/>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1965"/>
                        </a:solidFill>
                        <a:effectLst/>
                        <a:uLnTx/>
                        <a:uFillTx/>
                        <a:latin typeface="Apis For Office"/>
                        <a:ea typeface="+mn-ea"/>
                        <a:cs typeface="+mn-cs"/>
                      </a:rPr>
                      <a:t>Glucose-lowering effect (mg/kg/min) </a:t>
                    </a:r>
                  </a:p>
                </p:txBody>
              </p:sp>
            </p:grpSp>
          </p:grpSp>
          <p:cxnSp>
            <p:nvCxnSpPr>
              <p:cNvPr id="145" name="Straight Connector 144">
                <a:extLst>
                  <a:ext uri="{FF2B5EF4-FFF2-40B4-BE49-F238E27FC236}">
                    <a16:creationId xmlns:a16="http://schemas.microsoft.com/office/drawing/2014/main" id="{80FE1D3E-618B-44BB-B007-AA46D8ABAF28}"/>
                  </a:ext>
                </a:extLst>
              </p:cNvPr>
              <p:cNvCxnSpPr>
                <a:cxnSpLocks/>
              </p:cNvCxnSpPr>
              <p:nvPr/>
            </p:nvCxnSpPr>
            <p:spPr>
              <a:xfrm>
                <a:off x="1098854" y="4070497"/>
                <a:ext cx="0" cy="83294"/>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grpSp>
        <p:sp>
          <p:nvSpPr>
            <p:cNvPr id="143" name="TextBox 142">
              <a:extLst>
                <a:ext uri="{FF2B5EF4-FFF2-40B4-BE49-F238E27FC236}">
                  <a16:creationId xmlns:a16="http://schemas.microsoft.com/office/drawing/2014/main" id="{49EA4FFB-7022-4F7F-8204-C487B8D51D7E}"/>
                </a:ext>
              </a:extLst>
            </p:cNvPr>
            <p:cNvSpPr txBox="1"/>
            <p:nvPr/>
          </p:nvSpPr>
          <p:spPr>
            <a:xfrm>
              <a:off x="1041827" y="4152144"/>
              <a:ext cx="114049" cy="206829"/>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0</a:t>
              </a:r>
            </a:p>
          </p:txBody>
        </p:sp>
      </p:grpSp>
      <p:cxnSp>
        <p:nvCxnSpPr>
          <p:cNvPr id="190" name="Straight Connector 189">
            <a:extLst>
              <a:ext uri="{FF2B5EF4-FFF2-40B4-BE49-F238E27FC236}">
                <a16:creationId xmlns:a16="http://schemas.microsoft.com/office/drawing/2014/main" id="{C95B730D-95AA-49EE-A9D3-CCAED3D0A9CA}"/>
              </a:ext>
            </a:extLst>
          </p:cNvPr>
          <p:cNvCxnSpPr>
            <a:cxnSpLocks/>
          </p:cNvCxnSpPr>
          <p:nvPr/>
        </p:nvCxnSpPr>
        <p:spPr>
          <a:xfrm flipH="1">
            <a:off x="2560912" y="5004207"/>
            <a:ext cx="39604" cy="0"/>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1E733729-C528-46E4-8325-6A0D128E9789}"/>
              </a:ext>
            </a:extLst>
          </p:cNvPr>
          <p:cNvSpPr txBox="1"/>
          <p:nvPr/>
        </p:nvSpPr>
        <p:spPr>
          <a:xfrm>
            <a:off x="2362491" y="4889683"/>
            <a:ext cx="114061" cy="206851"/>
          </a:xfrm>
          <a:prstGeom prst="rect">
            <a:avLst/>
          </a:prstGeom>
          <a:noFill/>
        </p:spPr>
        <p:txBody>
          <a:bodyPr wrap="square" lIns="0" tIns="0" rIns="0" bIns="0" rtlCol="0">
            <a:spAutoFit/>
          </a:bodyPr>
          <a:lstStyle/>
          <a:p>
            <a:pPr marL="0" marR="0" lvl="0" indent="0" algn="ctr" defTabSz="685867" rtl="0" eaLnBrk="1" fontAlgn="auto" latinLnBrk="0" hangingPunct="1">
              <a:lnSpc>
                <a:spcPct val="12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1965"/>
                </a:solidFill>
                <a:effectLst/>
                <a:uLnTx/>
                <a:uFillTx/>
                <a:latin typeface="Apis For Office"/>
                <a:ea typeface="+mn-ea"/>
                <a:cs typeface="+mn-cs"/>
              </a:rPr>
              <a:t>0</a:t>
            </a:r>
          </a:p>
        </p:txBody>
      </p:sp>
      <p:graphicFrame>
        <p:nvGraphicFramePr>
          <p:cNvPr id="192" name="Chart 191">
            <a:extLst>
              <a:ext uri="{FF2B5EF4-FFF2-40B4-BE49-F238E27FC236}">
                <a16:creationId xmlns:a16="http://schemas.microsoft.com/office/drawing/2014/main" id="{00518F5C-BF0C-4633-8BC0-F3A30EF9950F}"/>
              </a:ext>
            </a:extLst>
          </p:cNvPr>
          <p:cNvGraphicFramePr>
            <a:graphicFrameLocks/>
          </p:cNvGraphicFramePr>
          <p:nvPr/>
        </p:nvGraphicFramePr>
        <p:xfrm>
          <a:off x="2325546" y="2555767"/>
          <a:ext cx="7503965" cy="3168491"/>
        </p:xfrm>
        <a:graphic>
          <a:graphicData uri="http://schemas.openxmlformats.org/drawingml/2006/chart">
            <c:chart xmlns:c="http://schemas.openxmlformats.org/drawingml/2006/chart" xmlns:r="http://schemas.openxmlformats.org/officeDocument/2006/relationships" r:id="rId4"/>
          </a:graphicData>
        </a:graphic>
      </p:graphicFrame>
      <p:sp>
        <p:nvSpPr>
          <p:cNvPr id="193" name="TextBox 192">
            <a:extLst>
              <a:ext uri="{FF2B5EF4-FFF2-40B4-BE49-F238E27FC236}">
                <a16:creationId xmlns:a16="http://schemas.microsoft.com/office/drawing/2014/main" id="{D805DF49-F53A-4B33-9234-60D1CD32ADC3}"/>
              </a:ext>
            </a:extLst>
          </p:cNvPr>
          <p:cNvSpPr txBox="1"/>
          <p:nvPr/>
        </p:nvSpPr>
        <p:spPr>
          <a:xfrm>
            <a:off x="5404950" y="4371724"/>
            <a:ext cx="1322494" cy="229165"/>
          </a:xfrm>
          <a:prstGeom prst="rect">
            <a:avLst/>
          </a:prstGeom>
          <a:noFill/>
        </p:spPr>
        <p:txBody>
          <a:bodyPr wrap="square" lIns="91449" rIns="91449" rtlCol="0" anchor="ctr" anchorCtr="0">
            <a:spAutoFit/>
          </a:bodyPr>
          <a:lstStyle/>
          <a:p>
            <a:pPr marL="0" marR="0" lvl="0" indent="0" algn="ctr" defTabSz="914467" rtl="0" eaLnBrk="1" fontAlgn="base" latinLnBrk="0" hangingPunct="1">
              <a:lnSpc>
                <a:spcPts val="1000"/>
              </a:lnSpc>
              <a:spcBef>
                <a:spcPct val="0"/>
              </a:spcBef>
              <a:spcAft>
                <a:spcPts val="200"/>
              </a:spcAft>
              <a:buClrTx/>
              <a:buSzTx/>
              <a:buFontTx/>
              <a:buNone/>
              <a:tabLst/>
              <a:defRPr/>
            </a:pPr>
            <a:r>
              <a:rPr kumimoji="0" lang="en-GB" sz="1200" b="0" i="0" u="none" strike="noStrike" kern="1200" cap="none" spc="0" normalizeH="0" baseline="0" noProof="0">
                <a:ln>
                  <a:noFill/>
                </a:ln>
                <a:solidFill>
                  <a:srgbClr val="001965"/>
                </a:solidFill>
                <a:effectLst/>
                <a:uLnTx/>
                <a:uFillTx/>
                <a:latin typeface="Apis For Office"/>
                <a:ea typeface="+mn-ea"/>
                <a:cs typeface="Arial" panose="020B0604020202020204" pitchFamily="34" charset="0"/>
              </a:rPr>
              <a:t>Icodec</a:t>
            </a:r>
          </a:p>
        </p:txBody>
      </p:sp>
      <p:sp>
        <p:nvSpPr>
          <p:cNvPr id="194" name="TextBox 193">
            <a:extLst>
              <a:ext uri="{FF2B5EF4-FFF2-40B4-BE49-F238E27FC236}">
                <a16:creationId xmlns:a16="http://schemas.microsoft.com/office/drawing/2014/main" id="{70F2FA36-25EF-4898-844F-B9F4233DCC7A}"/>
              </a:ext>
            </a:extLst>
          </p:cNvPr>
          <p:cNvSpPr txBox="1"/>
          <p:nvPr/>
        </p:nvSpPr>
        <p:spPr>
          <a:xfrm>
            <a:off x="5404949" y="3582807"/>
            <a:ext cx="2227172" cy="229165"/>
          </a:xfrm>
          <a:prstGeom prst="rect">
            <a:avLst/>
          </a:prstGeom>
          <a:noFill/>
        </p:spPr>
        <p:txBody>
          <a:bodyPr wrap="square" lIns="91449" rIns="91449" rtlCol="0" anchor="ctr" anchorCtr="0">
            <a:spAutoFit/>
          </a:bodyPr>
          <a:lstStyle/>
          <a:p>
            <a:pPr marL="0" marR="0" lvl="0" indent="0" algn="l" defTabSz="914467" rtl="0" eaLnBrk="1" fontAlgn="base" latinLnBrk="0" hangingPunct="1">
              <a:lnSpc>
                <a:spcPts val="1000"/>
              </a:lnSpc>
              <a:spcBef>
                <a:spcPct val="0"/>
              </a:spcBef>
              <a:spcAft>
                <a:spcPct val="0"/>
              </a:spcAft>
              <a:buClrTx/>
              <a:buSzTx/>
              <a:buFontTx/>
              <a:buNone/>
              <a:tabLst/>
              <a:defRPr/>
            </a:pPr>
            <a:r>
              <a:rPr kumimoji="0" lang="en-GB" sz="1200" b="0" i="0" u="none" strike="noStrike" kern="1200" cap="none" spc="0" normalizeH="0" baseline="0" noProof="0">
                <a:ln>
                  <a:noFill/>
                </a:ln>
                <a:solidFill>
                  <a:srgbClr val="82786F"/>
                </a:solidFill>
                <a:effectLst/>
                <a:uLnTx/>
                <a:uFillTx/>
                <a:latin typeface="Apis For Office"/>
                <a:ea typeface="+mn-ea"/>
                <a:cs typeface="Arial" panose="020B0604020202020204" pitchFamily="34" charset="0"/>
              </a:rPr>
              <a:t>Glargine U100</a:t>
            </a:r>
          </a:p>
        </p:txBody>
      </p:sp>
      <p:grpSp>
        <p:nvGrpSpPr>
          <p:cNvPr id="195" name="Group 194">
            <a:extLst>
              <a:ext uri="{FF2B5EF4-FFF2-40B4-BE49-F238E27FC236}">
                <a16:creationId xmlns:a16="http://schemas.microsoft.com/office/drawing/2014/main" id="{0C172955-49FF-47ED-B63D-70ED75883036}"/>
              </a:ext>
            </a:extLst>
          </p:cNvPr>
          <p:cNvGrpSpPr>
            <a:grpSpLocks noChangeAspect="1"/>
          </p:cNvGrpSpPr>
          <p:nvPr/>
        </p:nvGrpSpPr>
        <p:grpSpPr>
          <a:xfrm>
            <a:off x="3053281" y="2578925"/>
            <a:ext cx="1195548" cy="1125163"/>
            <a:chOff x="1444931" y="1442289"/>
            <a:chExt cx="1646668" cy="1549726"/>
          </a:xfrm>
        </p:grpSpPr>
        <p:grpSp>
          <p:nvGrpSpPr>
            <p:cNvPr id="196" name="Group 195">
              <a:extLst>
                <a:ext uri="{FF2B5EF4-FFF2-40B4-BE49-F238E27FC236}">
                  <a16:creationId xmlns:a16="http://schemas.microsoft.com/office/drawing/2014/main" id="{2F01DE49-850F-4C09-ACFF-436BABCB7A40}"/>
                </a:ext>
              </a:extLst>
            </p:cNvPr>
            <p:cNvGrpSpPr/>
            <p:nvPr/>
          </p:nvGrpSpPr>
          <p:grpSpPr>
            <a:xfrm>
              <a:off x="1444931" y="1442289"/>
              <a:ext cx="1646668" cy="1549726"/>
              <a:chOff x="7055176" y="946502"/>
              <a:chExt cx="1793989" cy="1688367"/>
            </a:xfrm>
          </p:grpSpPr>
          <p:grpSp>
            <p:nvGrpSpPr>
              <p:cNvPr id="205" name="Group 204">
                <a:extLst>
                  <a:ext uri="{FF2B5EF4-FFF2-40B4-BE49-F238E27FC236}">
                    <a16:creationId xmlns:a16="http://schemas.microsoft.com/office/drawing/2014/main" id="{F735A63B-89A7-4C14-8842-A139A0DE0E93}"/>
                  </a:ext>
                </a:extLst>
              </p:cNvPr>
              <p:cNvGrpSpPr/>
              <p:nvPr/>
            </p:nvGrpSpPr>
            <p:grpSpPr>
              <a:xfrm>
                <a:off x="7055176" y="946502"/>
                <a:ext cx="1793989" cy="1688367"/>
                <a:chOff x="3982242" y="4071715"/>
                <a:chExt cx="1082823" cy="1024453"/>
              </a:xfrm>
            </p:grpSpPr>
            <p:sp>
              <p:nvSpPr>
                <p:cNvPr id="210" name="Rectangle 209">
                  <a:extLst>
                    <a:ext uri="{FF2B5EF4-FFF2-40B4-BE49-F238E27FC236}">
                      <a16:creationId xmlns:a16="http://schemas.microsoft.com/office/drawing/2014/main" id="{B38B64FC-9E8A-4D04-BE05-3E6983014338}"/>
                    </a:ext>
                  </a:extLst>
                </p:cNvPr>
                <p:cNvSpPr/>
                <p:nvPr/>
              </p:nvSpPr>
              <p:spPr>
                <a:xfrm>
                  <a:off x="3998310" y="4126591"/>
                  <a:ext cx="1053495" cy="134444"/>
                </a:xfrm>
                <a:prstGeom prst="rect">
                  <a:avLst/>
                </a:prstGeom>
                <a:solidFill>
                  <a:schemeClr val="accent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pis For Office"/>
                      <a:ea typeface="+mn-ea"/>
                      <a:cs typeface="+mn-cs"/>
                    </a:rPr>
                    <a:t>Icodec</a:t>
                  </a:r>
                </a:p>
              </p:txBody>
            </p:sp>
            <p:sp>
              <p:nvSpPr>
                <p:cNvPr id="211" name="Rectangle 210">
                  <a:extLst>
                    <a:ext uri="{FF2B5EF4-FFF2-40B4-BE49-F238E27FC236}">
                      <a16:creationId xmlns:a16="http://schemas.microsoft.com/office/drawing/2014/main" id="{3B0E7A96-582C-473E-899F-EBC912008B28}"/>
                    </a:ext>
                  </a:extLst>
                </p:cNvPr>
                <p:cNvSpPr/>
                <p:nvPr/>
              </p:nvSpPr>
              <p:spPr>
                <a:xfrm>
                  <a:off x="3998310" y="4267691"/>
                  <a:ext cx="1053495" cy="828477"/>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2" name="Rectangle 211">
                  <a:extLst>
                    <a:ext uri="{FF2B5EF4-FFF2-40B4-BE49-F238E27FC236}">
                      <a16:creationId xmlns:a16="http://schemas.microsoft.com/office/drawing/2014/main" id="{6A42A82E-D349-4B7E-9BD0-D56042B3FD02}"/>
                    </a:ext>
                  </a:extLst>
                </p:cNvPr>
                <p:cNvSpPr/>
                <p:nvPr/>
              </p:nvSpPr>
              <p:spPr>
                <a:xfrm>
                  <a:off x="4033389" y="4379262"/>
                  <a:ext cx="118676" cy="116576"/>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3" name="Rectangle 212">
                  <a:extLst>
                    <a:ext uri="{FF2B5EF4-FFF2-40B4-BE49-F238E27FC236}">
                      <a16:creationId xmlns:a16="http://schemas.microsoft.com/office/drawing/2014/main" id="{AC61CD7D-BD3A-4DBE-91F9-E5A274DA05E2}"/>
                    </a:ext>
                  </a:extLst>
                </p:cNvPr>
                <p:cNvSpPr/>
                <p:nvPr/>
              </p:nvSpPr>
              <p:spPr>
                <a:xfrm>
                  <a:off x="4177499"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4" name="Rectangle 213">
                  <a:extLst>
                    <a:ext uri="{FF2B5EF4-FFF2-40B4-BE49-F238E27FC236}">
                      <a16:creationId xmlns:a16="http://schemas.microsoft.com/office/drawing/2014/main" id="{935E0DE3-07AC-4F6B-AFCD-4BB8EDBF6E89}"/>
                    </a:ext>
                  </a:extLst>
                </p:cNvPr>
                <p:cNvSpPr/>
                <p:nvPr/>
              </p:nvSpPr>
              <p:spPr>
                <a:xfrm>
                  <a:off x="4321609"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5" name="Rectangle 214">
                  <a:extLst>
                    <a:ext uri="{FF2B5EF4-FFF2-40B4-BE49-F238E27FC236}">
                      <a16:creationId xmlns:a16="http://schemas.microsoft.com/office/drawing/2014/main" id="{FE30D9D5-46BF-45CE-BCFD-EDB8497DC1C2}"/>
                    </a:ext>
                  </a:extLst>
                </p:cNvPr>
                <p:cNvSpPr/>
                <p:nvPr/>
              </p:nvSpPr>
              <p:spPr>
                <a:xfrm>
                  <a:off x="4465719"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6" name="Rectangle 215">
                  <a:extLst>
                    <a:ext uri="{FF2B5EF4-FFF2-40B4-BE49-F238E27FC236}">
                      <a16:creationId xmlns:a16="http://schemas.microsoft.com/office/drawing/2014/main" id="{F27821D8-9730-4E0C-98C1-DA6229B956CA}"/>
                    </a:ext>
                  </a:extLst>
                </p:cNvPr>
                <p:cNvSpPr/>
                <p:nvPr/>
              </p:nvSpPr>
              <p:spPr>
                <a:xfrm>
                  <a:off x="4609829"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7" name="Rectangle 216">
                  <a:extLst>
                    <a:ext uri="{FF2B5EF4-FFF2-40B4-BE49-F238E27FC236}">
                      <a16:creationId xmlns:a16="http://schemas.microsoft.com/office/drawing/2014/main" id="{3928DA29-1879-42F5-B232-59A80EC0130A}"/>
                    </a:ext>
                  </a:extLst>
                </p:cNvPr>
                <p:cNvSpPr/>
                <p:nvPr/>
              </p:nvSpPr>
              <p:spPr>
                <a:xfrm>
                  <a:off x="4753940"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8" name="Rectangle 217">
                  <a:extLst>
                    <a:ext uri="{FF2B5EF4-FFF2-40B4-BE49-F238E27FC236}">
                      <a16:creationId xmlns:a16="http://schemas.microsoft.com/office/drawing/2014/main" id="{4AF7BE9D-D5B5-449D-80ED-AC772CBF9B22}"/>
                    </a:ext>
                  </a:extLst>
                </p:cNvPr>
                <p:cNvSpPr/>
                <p:nvPr/>
              </p:nvSpPr>
              <p:spPr>
                <a:xfrm>
                  <a:off x="4898049" y="4379262"/>
                  <a:ext cx="118676" cy="116576"/>
                </a:xfrm>
                <a:prstGeom prst="rect">
                  <a:avLst/>
                </a:prstGeom>
                <a:solidFill>
                  <a:srgbClr val="CCDEF6"/>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19" name="Rectangle: Rounded Corners 218">
                  <a:extLst>
                    <a:ext uri="{FF2B5EF4-FFF2-40B4-BE49-F238E27FC236}">
                      <a16:creationId xmlns:a16="http://schemas.microsoft.com/office/drawing/2014/main" id="{6E025F9B-6234-4473-9FEF-155BFFF3F0DA}"/>
                    </a:ext>
                  </a:extLst>
                </p:cNvPr>
                <p:cNvSpPr/>
                <p:nvPr/>
              </p:nvSpPr>
              <p:spPr>
                <a:xfrm>
                  <a:off x="4063279" y="4071715"/>
                  <a:ext cx="36057" cy="98006"/>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20" name="Rectangle: Rounded Corners 219">
                  <a:extLst>
                    <a:ext uri="{FF2B5EF4-FFF2-40B4-BE49-F238E27FC236}">
                      <a16:creationId xmlns:a16="http://schemas.microsoft.com/office/drawing/2014/main" id="{9D260A8F-25D3-4DA1-BA80-9E357D1C511D}"/>
                    </a:ext>
                  </a:extLst>
                </p:cNvPr>
                <p:cNvSpPr/>
                <p:nvPr/>
              </p:nvSpPr>
              <p:spPr>
                <a:xfrm>
                  <a:off x="4954578" y="4071715"/>
                  <a:ext cx="36057" cy="98006"/>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21" name="TextBox 220">
                  <a:extLst>
                    <a:ext uri="{FF2B5EF4-FFF2-40B4-BE49-F238E27FC236}">
                      <a16:creationId xmlns:a16="http://schemas.microsoft.com/office/drawing/2014/main" id="{6FE23A38-2889-402B-8359-685D23BC637C}"/>
                    </a:ext>
                  </a:extLst>
                </p:cNvPr>
                <p:cNvSpPr txBox="1"/>
                <p:nvPr/>
              </p:nvSpPr>
              <p:spPr>
                <a:xfrm>
                  <a:off x="3982242" y="4212480"/>
                  <a:ext cx="220974"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S</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2" name="TextBox 221">
                  <a:extLst>
                    <a:ext uri="{FF2B5EF4-FFF2-40B4-BE49-F238E27FC236}">
                      <a16:creationId xmlns:a16="http://schemas.microsoft.com/office/drawing/2014/main" id="{6C479660-32DB-4EAF-8422-D65D299D1F05}"/>
                    </a:ext>
                  </a:extLst>
                </p:cNvPr>
                <p:cNvSpPr txBox="1"/>
                <p:nvPr/>
              </p:nvSpPr>
              <p:spPr>
                <a:xfrm>
                  <a:off x="4103378" y="4212480"/>
                  <a:ext cx="265981"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M</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3" name="TextBox 222">
                  <a:extLst>
                    <a:ext uri="{FF2B5EF4-FFF2-40B4-BE49-F238E27FC236}">
                      <a16:creationId xmlns:a16="http://schemas.microsoft.com/office/drawing/2014/main" id="{1F471FC0-B046-4687-BEDE-FE541A9FC972}"/>
                    </a:ext>
                  </a:extLst>
                </p:cNvPr>
                <p:cNvSpPr txBox="1"/>
                <p:nvPr/>
              </p:nvSpPr>
              <p:spPr>
                <a:xfrm>
                  <a:off x="4268073" y="4212480"/>
                  <a:ext cx="223878"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T</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4" name="TextBox 223">
                  <a:extLst>
                    <a:ext uri="{FF2B5EF4-FFF2-40B4-BE49-F238E27FC236}">
                      <a16:creationId xmlns:a16="http://schemas.microsoft.com/office/drawing/2014/main" id="{1A02D947-60C8-4ABC-B4E5-1C9A6955A053}"/>
                    </a:ext>
                  </a:extLst>
                </p:cNvPr>
                <p:cNvSpPr txBox="1"/>
                <p:nvPr/>
              </p:nvSpPr>
              <p:spPr>
                <a:xfrm>
                  <a:off x="4388483" y="4212480"/>
                  <a:ext cx="270337"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W</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5" name="TextBox 224">
                  <a:extLst>
                    <a:ext uri="{FF2B5EF4-FFF2-40B4-BE49-F238E27FC236}">
                      <a16:creationId xmlns:a16="http://schemas.microsoft.com/office/drawing/2014/main" id="{0A7A2FE3-3F06-468B-A5F6-C2DC8E8E700A}"/>
                    </a:ext>
                  </a:extLst>
                </p:cNvPr>
                <p:cNvSpPr txBox="1"/>
                <p:nvPr/>
              </p:nvSpPr>
              <p:spPr>
                <a:xfrm>
                  <a:off x="4555358" y="4212480"/>
                  <a:ext cx="223878"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T</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6" name="TextBox 225">
                  <a:extLst>
                    <a:ext uri="{FF2B5EF4-FFF2-40B4-BE49-F238E27FC236}">
                      <a16:creationId xmlns:a16="http://schemas.microsoft.com/office/drawing/2014/main" id="{DEE9FF3F-2328-4AFA-BBB8-E68891D740EB}"/>
                    </a:ext>
                  </a:extLst>
                </p:cNvPr>
                <p:cNvSpPr txBox="1"/>
                <p:nvPr/>
              </p:nvSpPr>
              <p:spPr>
                <a:xfrm>
                  <a:off x="4700448" y="4212480"/>
                  <a:ext cx="220974"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F</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7" name="TextBox 226">
                  <a:extLst>
                    <a:ext uri="{FF2B5EF4-FFF2-40B4-BE49-F238E27FC236}">
                      <a16:creationId xmlns:a16="http://schemas.microsoft.com/office/drawing/2014/main" id="{9185F59E-35C6-4DC1-9268-D77B8B8955BB}"/>
                    </a:ext>
                  </a:extLst>
                </p:cNvPr>
                <p:cNvSpPr txBox="1"/>
                <p:nvPr/>
              </p:nvSpPr>
              <p:spPr>
                <a:xfrm>
                  <a:off x="4844091" y="4212480"/>
                  <a:ext cx="220974" cy="224182"/>
                </a:xfrm>
                <a:prstGeom prst="rect">
                  <a:avLst/>
                </a:prstGeom>
                <a:noFill/>
              </p:spPr>
              <p:txBody>
                <a:bodyPr wrap="none" rtlCol="0" anchor="ctr" anchorCtr="0">
                  <a:spAutoFit/>
                </a:bodyPr>
                <a:lstStyle/>
                <a:p>
                  <a:pPr marL="0" marR="0" lvl="0" indent="0" algn="ctr" defTabSz="914444"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1965"/>
                      </a:solidFill>
                      <a:effectLst/>
                      <a:uLnTx/>
                      <a:uFillTx/>
                      <a:latin typeface="Apis For Office"/>
                      <a:ea typeface="+mn-ea"/>
                      <a:cs typeface="+mn-cs"/>
                    </a:rPr>
                    <a:t>S</a:t>
                  </a:r>
                  <a:endParaRPr kumimoji="0" lang="en-US" sz="1000" b="0" i="0" u="none" strike="noStrike" kern="1200" cap="none" spc="0" normalizeH="0" baseline="0" noProof="0">
                    <a:ln>
                      <a:noFill/>
                    </a:ln>
                    <a:solidFill>
                      <a:srgbClr val="001965"/>
                    </a:solidFill>
                    <a:effectLst/>
                    <a:uLnTx/>
                    <a:uFillTx/>
                    <a:latin typeface="Apis For Office"/>
                    <a:ea typeface="+mn-ea"/>
                    <a:cs typeface="+mn-cs"/>
                  </a:endParaRPr>
                </a:p>
              </p:txBody>
            </p:sp>
            <p:sp>
              <p:nvSpPr>
                <p:cNvPr id="228" name="Rectangle 227">
                  <a:extLst>
                    <a:ext uri="{FF2B5EF4-FFF2-40B4-BE49-F238E27FC236}">
                      <a16:creationId xmlns:a16="http://schemas.microsoft.com/office/drawing/2014/main" id="{3F30AE25-8B23-4B34-A3A3-E58DF44BE756}"/>
                    </a:ext>
                  </a:extLst>
                </p:cNvPr>
                <p:cNvSpPr/>
                <p:nvPr/>
              </p:nvSpPr>
              <p:spPr>
                <a:xfrm>
                  <a:off x="4033389" y="4518259"/>
                  <a:ext cx="118676" cy="116576"/>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29" name="Rectangle 228">
                  <a:extLst>
                    <a:ext uri="{FF2B5EF4-FFF2-40B4-BE49-F238E27FC236}">
                      <a16:creationId xmlns:a16="http://schemas.microsoft.com/office/drawing/2014/main" id="{620A5B1A-BDD7-43A1-AB68-8CFB93391039}"/>
                    </a:ext>
                  </a:extLst>
                </p:cNvPr>
                <p:cNvSpPr/>
                <p:nvPr/>
              </p:nvSpPr>
              <p:spPr>
                <a:xfrm>
                  <a:off x="4177499" y="4518259"/>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0" name="Rectangle 229">
                  <a:extLst>
                    <a:ext uri="{FF2B5EF4-FFF2-40B4-BE49-F238E27FC236}">
                      <a16:creationId xmlns:a16="http://schemas.microsoft.com/office/drawing/2014/main" id="{659D48CF-6592-476E-87E0-339D3D861D91}"/>
                    </a:ext>
                  </a:extLst>
                </p:cNvPr>
                <p:cNvSpPr/>
                <p:nvPr/>
              </p:nvSpPr>
              <p:spPr>
                <a:xfrm>
                  <a:off x="4321609" y="4518259"/>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1" name="Rectangle 230">
                  <a:extLst>
                    <a:ext uri="{FF2B5EF4-FFF2-40B4-BE49-F238E27FC236}">
                      <a16:creationId xmlns:a16="http://schemas.microsoft.com/office/drawing/2014/main" id="{424FBF5F-87AB-4B25-A8BB-F8E287D7F1DB}"/>
                    </a:ext>
                  </a:extLst>
                </p:cNvPr>
                <p:cNvSpPr/>
                <p:nvPr/>
              </p:nvSpPr>
              <p:spPr>
                <a:xfrm>
                  <a:off x="4465719" y="4518259"/>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2" name="Rectangle 231">
                  <a:extLst>
                    <a:ext uri="{FF2B5EF4-FFF2-40B4-BE49-F238E27FC236}">
                      <a16:creationId xmlns:a16="http://schemas.microsoft.com/office/drawing/2014/main" id="{D148E9CF-5D9A-4F83-AF1D-B85C387BAC88}"/>
                    </a:ext>
                  </a:extLst>
                </p:cNvPr>
                <p:cNvSpPr/>
                <p:nvPr/>
              </p:nvSpPr>
              <p:spPr>
                <a:xfrm>
                  <a:off x="4609829" y="4518259"/>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3" name="Rectangle 232">
                  <a:extLst>
                    <a:ext uri="{FF2B5EF4-FFF2-40B4-BE49-F238E27FC236}">
                      <a16:creationId xmlns:a16="http://schemas.microsoft.com/office/drawing/2014/main" id="{6CE4DB5E-A32F-4ADB-BB45-AD3EB55463EE}"/>
                    </a:ext>
                  </a:extLst>
                </p:cNvPr>
                <p:cNvSpPr/>
                <p:nvPr/>
              </p:nvSpPr>
              <p:spPr>
                <a:xfrm>
                  <a:off x="4753940" y="4518259"/>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4" name="Rectangle 233">
                  <a:extLst>
                    <a:ext uri="{FF2B5EF4-FFF2-40B4-BE49-F238E27FC236}">
                      <a16:creationId xmlns:a16="http://schemas.microsoft.com/office/drawing/2014/main" id="{F42C3606-CE71-4394-BFBD-10EF612D964B}"/>
                    </a:ext>
                  </a:extLst>
                </p:cNvPr>
                <p:cNvSpPr/>
                <p:nvPr/>
              </p:nvSpPr>
              <p:spPr>
                <a:xfrm>
                  <a:off x="4898049" y="4515021"/>
                  <a:ext cx="118676" cy="116576"/>
                </a:xfrm>
                <a:prstGeom prst="rect">
                  <a:avLst/>
                </a:prstGeom>
                <a:solidFill>
                  <a:srgbClr val="99BDED"/>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5" name="Rectangle 234">
                  <a:extLst>
                    <a:ext uri="{FF2B5EF4-FFF2-40B4-BE49-F238E27FC236}">
                      <a16:creationId xmlns:a16="http://schemas.microsoft.com/office/drawing/2014/main" id="{692EB818-8EA4-416A-913F-2DAF4722512E}"/>
                    </a:ext>
                  </a:extLst>
                </p:cNvPr>
                <p:cNvSpPr/>
                <p:nvPr/>
              </p:nvSpPr>
              <p:spPr>
                <a:xfrm>
                  <a:off x="4033389" y="4657256"/>
                  <a:ext cx="118676" cy="116576"/>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6" name="Rectangle 235">
                  <a:extLst>
                    <a:ext uri="{FF2B5EF4-FFF2-40B4-BE49-F238E27FC236}">
                      <a16:creationId xmlns:a16="http://schemas.microsoft.com/office/drawing/2014/main" id="{A4DBBB4D-E25D-4D0D-83BA-8E4B3B312B8F}"/>
                    </a:ext>
                  </a:extLst>
                </p:cNvPr>
                <p:cNvSpPr/>
                <p:nvPr/>
              </p:nvSpPr>
              <p:spPr>
                <a:xfrm>
                  <a:off x="4177499" y="4657256"/>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7" name="Rectangle 236">
                  <a:extLst>
                    <a:ext uri="{FF2B5EF4-FFF2-40B4-BE49-F238E27FC236}">
                      <a16:creationId xmlns:a16="http://schemas.microsoft.com/office/drawing/2014/main" id="{BA4BDB45-FE3A-4CEE-95B5-D0D3CCA45F4A}"/>
                    </a:ext>
                  </a:extLst>
                </p:cNvPr>
                <p:cNvSpPr/>
                <p:nvPr/>
              </p:nvSpPr>
              <p:spPr>
                <a:xfrm>
                  <a:off x="4321609" y="4657256"/>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8" name="Rectangle 237">
                  <a:extLst>
                    <a:ext uri="{FF2B5EF4-FFF2-40B4-BE49-F238E27FC236}">
                      <a16:creationId xmlns:a16="http://schemas.microsoft.com/office/drawing/2014/main" id="{48E826C4-9F49-4F15-833B-79698079A54D}"/>
                    </a:ext>
                  </a:extLst>
                </p:cNvPr>
                <p:cNvSpPr/>
                <p:nvPr/>
              </p:nvSpPr>
              <p:spPr>
                <a:xfrm>
                  <a:off x="4465719" y="4657256"/>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39" name="Rectangle 238">
                  <a:extLst>
                    <a:ext uri="{FF2B5EF4-FFF2-40B4-BE49-F238E27FC236}">
                      <a16:creationId xmlns:a16="http://schemas.microsoft.com/office/drawing/2014/main" id="{833B6572-7EA6-440F-92B4-0A68E427F675}"/>
                    </a:ext>
                  </a:extLst>
                </p:cNvPr>
                <p:cNvSpPr/>
                <p:nvPr/>
              </p:nvSpPr>
              <p:spPr>
                <a:xfrm>
                  <a:off x="4609829" y="4657256"/>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0" name="Rectangle 239">
                  <a:extLst>
                    <a:ext uri="{FF2B5EF4-FFF2-40B4-BE49-F238E27FC236}">
                      <a16:creationId xmlns:a16="http://schemas.microsoft.com/office/drawing/2014/main" id="{962EBF0B-FF72-43D2-A170-ED95DF154BCB}"/>
                    </a:ext>
                  </a:extLst>
                </p:cNvPr>
                <p:cNvSpPr/>
                <p:nvPr/>
              </p:nvSpPr>
              <p:spPr>
                <a:xfrm>
                  <a:off x="4753940" y="4657256"/>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1" name="Rectangle 240">
                  <a:extLst>
                    <a:ext uri="{FF2B5EF4-FFF2-40B4-BE49-F238E27FC236}">
                      <a16:creationId xmlns:a16="http://schemas.microsoft.com/office/drawing/2014/main" id="{A9910A98-016B-4139-B81B-1D2E6FB8AD32}"/>
                    </a:ext>
                  </a:extLst>
                </p:cNvPr>
                <p:cNvSpPr/>
                <p:nvPr/>
              </p:nvSpPr>
              <p:spPr>
                <a:xfrm>
                  <a:off x="4898049" y="4655439"/>
                  <a:ext cx="118676" cy="116576"/>
                </a:xfrm>
                <a:prstGeom prst="rect">
                  <a:avLst/>
                </a:prstGeom>
                <a:solidFill>
                  <a:srgbClr val="3B97DE"/>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2" name="Rectangle 241">
                  <a:extLst>
                    <a:ext uri="{FF2B5EF4-FFF2-40B4-BE49-F238E27FC236}">
                      <a16:creationId xmlns:a16="http://schemas.microsoft.com/office/drawing/2014/main" id="{D4DC4E01-1B1F-48DB-955C-CDAC6350CFEE}"/>
                    </a:ext>
                  </a:extLst>
                </p:cNvPr>
                <p:cNvSpPr/>
                <p:nvPr/>
              </p:nvSpPr>
              <p:spPr>
                <a:xfrm>
                  <a:off x="4033389" y="4796253"/>
                  <a:ext cx="118676" cy="116576"/>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3" name="Rectangle 242">
                  <a:extLst>
                    <a:ext uri="{FF2B5EF4-FFF2-40B4-BE49-F238E27FC236}">
                      <a16:creationId xmlns:a16="http://schemas.microsoft.com/office/drawing/2014/main" id="{34FEA995-F730-4F16-A7C9-ABA4796F7F11}"/>
                    </a:ext>
                  </a:extLst>
                </p:cNvPr>
                <p:cNvSpPr/>
                <p:nvPr/>
              </p:nvSpPr>
              <p:spPr>
                <a:xfrm>
                  <a:off x="4177499"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4" name="Rectangle 243">
                  <a:extLst>
                    <a:ext uri="{FF2B5EF4-FFF2-40B4-BE49-F238E27FC236}">
                      <a16:creationId xmlns:a16="http://schemas.microsoft.com/office/drawing/2014/main" id="{EDDCF30C-ABA8-4123-B1D1-5120134B1A59}"/>
                    </a:ext>
                  </a:extLst>
                </p:cNvPr>
                <p:cNvSpPr/>
                <p:nvPr/>
              </p:nvSpPr>
              <p:spPr>
                <a:xfrm>
                  <a:off x="4321609"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5" name="Rectangle 244">
                  <a:extLst>
                    <a:ext uri="{FF2B5EF4-FFF2-40B4-BE49-F238E27FC236}">
                      <a16:creationId xmlns:a16="http://schemas.microsoft.com/office/drawing/2014/main" id="{DB0C4F00-235F-447A-929F-E049391D02F7}"/>
                    </a:ext>
                  </a:extLst>
                </p:cNvPr>
                <p:cNvSpPr/>
                <p:nvPr/>
              </p:nvSpPr>
              <p:spPr>
                <a:xfrm>
                  <a:off x="4465719"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6" name="Rectangle 245">
                  <a:extLst>
                    <a:ext uri="{FF2B5EF4-FFF2-40B4-BE49-F238E27FC236}">
                      <a16:creationId xmlns:a16="http://schemas.microsoft.com/office/drawing/2014/main" id="{38A42841-58DE-4527-9E45-CFEEDBF2B8A4}"/>
                    </a:ext>
                  </a:extLst>
                </p:cNvPr>
                <p:cNvSpPr/>
                <p:nvPr/>
              </p:nvSpPr>
              <p:spPr>
                <a:xfrm>
                  <a:off x="4609829"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7" name="Rectangle 246">
                  <a:extLst>
                    <a:ext uri="{FF2B5EF4-FFF2-40B4-BE49-F238E27FC236}">
                      <a16:creationId xmlns:a16="http://schemas.microsoft.com/office/drawing/2014/main" id="{3E6A2D9E-C26E-45B0-AF57-5094E7BB2199}"/>
                    </a:ext>
                  </a:extLst>
                </p:cNvPr>
                <p:cNvSpPr/>
                <p:nvPr/>
              </p:nvSpPr>
              <p:spPr>
                <a:xfrm>
                  <a:off x="4753940"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48" name="Rectangle 247">
                  <a:extLst>
                    <a:ext uri="{FF2B5EF4-FFF2-40B4-BE49-F238E27FC236}">
                      <a16:creationId xmlns:a16="http://schemas.microsoft.com/office/drawing/2014/main" id="{48F63D5F-52AF-4AA0-BAD2-06CAC3A40BC3}"/>
                    </a:ext>
                  </a:extLst>
                </p:cNvPr>
                <p:cNvSpPr/>
                <p:nvPr/>
              </p:nvSpPr>
              <p:spPr>
                <a:xfrm>
                  <a:off x="4898049" y="4796253"/>
                  <a:ext cx="118676" cy="116576"/>
                </a:xfrm>
                <a:prstGeom prst="rect">
                  <a:avLst/>
                </a:prstGeom>
                <a:solidFill>
                  <a:srgbClr val="005A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grpSp>
          <p:sp>
            <p:nvSpPr>
              <p:cNvPr id="206" name="Freeform 211" hidden="1">
                <a:extLst>
                  <a:ext uri="{FF2B5EF4-FFF2-40B4-BE49-F238E27FC236}">
                    <a16:creationId xmlns:a16="http://schemas.microsoft.com/office/drawing/2014/main" id="{984FC54A-8555-41B1-8AED-5F45FEA42384}"/>
                  </a:ext>
                </a:extLst>
              </p:cNvPr>
              <p:cNvSpPr>
                <a:spLocks/>
              </p:cNvSpPr>
              <p:nvPr/>
            </p:nvSpPr>
            <p:spPr bwMode="auto">
              <a:xfrm>
                <a:off x="7151452" y="1480665"/>
                <a:ext cx="176564" cy="137768"/>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a:ea typeface="+mn-ea"/>
                  <a:cs typeface="+mn-cs"/>
                </a:endParaRPr>
              </a:p>
            </p:txBody>
          </p:sp>
          <p:sp>
            <p:nvSpPr>
              <p:cNvPr id="207" name="Freeform 211" hidden="1">
                <a:extLst>
                  <a:ext uri="{FF2B5EF4-FFF2-40B4-BE49-F238E27FC236}">
                    <a16:creationId xmlns:a16="http://schemas.microsoft.com/office/drawing/2014/main" id="{6500D190-4EA5-4320-84BD-91F59FFB2971}"/>
                  </a:ext>
                </a:extLst>
              </p:cNvPr>
              <p:cNvSpPr>
                <a:spLocks/>
              </p:cNvSpPr>
              <p:nvPr/>
            </p:nvSpPr>
            <p:spPr bwMode="auto">
              <a:xfrm>
                <a:off x="7151432" y="1712416"/>
                <a:ext cx="176564" cy="137768"/>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a:ea typeface="+mn-ea"/>
                  <a:cs typeface="+mn-cs"/>
                </a:endParaRPr>
              </a:p>
            </p:txBody>
          </p:sp>
          <p:sp>
            <p:nvSpPr>
              <p:cNvPr id="208" name="Freeform 211" hidden="1">
                <a:extLst>
                  <a:ext uri="{FF2B5EF4-FFF2-40B4-BE49-F238E27FC236}">
                    <a16:creationId xmlns:a16="http://schemas.microsoft.com/office/drawing/2014/main" id="{E5C04583-08EB-4911-A75E-B64FFBB83202}"/>
                  </a:ext>
                </a:extLst>
              </p:cNvPr>
              <p:cNvSpPr>
                <a:spLocks/>
              </p:cNvSpPr>
              <p:nvPr/>
            </p:nvSpPr>
            <p:spPr bwMode="auto">
              <a:xfrm>
                <a:off x="7151439" y="1944165"/>
                <a:ext cx="176564" cy="137768"/>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a:ea typeface="+mn-ea"/>
                  <a:cs typeface="+mn-cs"/>
                </a:endParaRPr>
              </a:p>
            </p:txBody>
          </p:sp>
          <p:sp>
            <p:nvSpPr>
              <p:cNvPr id="209" name="Freeform 211" hidden="1">
                <a:extLst>
                  <a:ext uri="{FF2B5EF4-FFF2-40B4-BE49-F238E27FC236}">
                    <a16:creationId xmlns:a16="http://schemas.microsoft.com/office/drawing/2014/main" id="{A0E9629D-5E83-4F97-8778-048DB502B35C}"/>
                  </a:ext>
                </a:extLst>
              </p:cNvPr>
              <p:cNvSpPr>
                <a:spLocks/>
              </p:cNvSpPr>
              <p:nvPr/>
            </p:nvSpPr>
            <p:spPr bwMode="auto">
              <a:xfrm>
                <a:off x="7151453" y="2175921"/>
                <a:ext cx="176564" cy="137768"/>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a:ea typeface="+mn-ea"/>
                  <a:cs typeface="+mn-cs"/>
                </a:endParaRPr>
              </a:p>
            </p:txBody>
          </p:sp>
        </p:grpSp>
        <p:sp>
          <p:nvSpPr>
            <p:cNvPr id="197" name="Rectangle 196">
              <a:extLst>
                <a:ext uri="{FF2B5EF4-FFF2-40B4-BE49-F238E27FC236}">
                  <a16:creationId xmlns:a16="http://schemas.microsoft.com/office/drawing/2014/main" id="{DE9A5C49-42E4-4852-951F-DED6F9EA2DF6}"/>
                </a:ext>
              </a:extLst>
            </p:cNvPr>
            <p:cNvSpPr/>
            <p:nvPr/>
          </p:nvSpPr>
          <p:spPr>
            <a:xfrm>
              <a:off x="1521072" y="2760509"/>
              <a:ext cx="180473" cy="176349"/>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98" name="Rectangle 197">
              <a:extLst>
                <a:ext uri="{FF2B5EF4-FFF2-40B4-BE49-F238E27FC236}">
                  <a16:creationId xmlns:a16="http://schemas.microsoft.com/office/drawing/2014/main" id="{C7ED9012-0397-48EB-9015-1DEBD02BB621}"/>
                </a:ext>
              </a:extLst>
            </p:cNvPr>
            <p:cNvSpPr/>
            <p:nvPr/>
          </p:nvSpPr>
          <p:spPr>
            <a:xfrm>
              <a:off x="1740223"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99" name="Rectangle 198">
              <a:extLst>
                <a:ext uri="{FF2B5EF4-FFF2-40B4-BE49-F238E27FC236}">
                  <a16:creationId xmlns:a16="http://schemas.microsoft.com/office/drawing/2014/main" id="{26AAE608-98EB-4668-B23A-0CDCC878C321}"/>
                </a:ext>
              </a:extLst>
            </p:cNvPr>
            <p:cNvSpPr/>
            <p:nvPr/>
          </p:nvSpPr>
          <p:spPr>
            <a:xfrm>
              <a:off x="1959374"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0" name="Rectangle 199">
              <a:extLst>
                <a:ext uri="{FF2B5EF4-FFF2-40B4-BE49-F238E27FC236}">
                  <a16:creationId xmlns:a16="http://schemas.microsoft.com/office/drawing/2014/main" id="{8785C15A-94C6-41DB-9A7F-136227ABDDBB}"/>
                </a:ext>
              </a:extLst>
            </p:cNvPr>
            <p:cNvSpPr/>
            <p:nvPr/>
          </p:nvSpPr>
          <p:spPr>
            <a:xfrm>
              <a:off x="2178524"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1" name="Rectangle 200">
              <a:extLst>
                <a:ext uri="{FF2B5EF4-FFF2-40B4-BE49-F238E27FC236}">
                  <a16:creationId xmlns:a16="http://schemas.microsoft.com/office/drawing/2014/main" id="{DF1180CB-ACBE-4D06-A600-05C6F242F91D}"/>
                </a:ext>
              </a:extLst>
            </p:cNvPr>
            <p:cNvSpPr/>
            <p:nvPr/>
          </p:nvSpPr>
          <p:spPr>
            <a:xfrm>
              <a:off x="2397675"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2" name="Rectangle 201">
              <a:extLst>
                <a:ext uri="{FF2B5EF4-FFF2-40B4-BE49-F238E27FC236}">
                  <a16:creationId xmlns:a16="http://schemas.microsoft.com/office/drawing/2014/main" id="{58045CE4-582F-42F6-9DFE-0A9BE9CD8FB8}"/>
                </a:ext>
              </a:extLst>
            </p:cNvPr>
            <p:cNvSpPr/>
            <p:nvPr/>
          </p:nvSpPr>
          <p:spPr>
            <a:xfrm>
              <a:off x="2616827"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3" name="Rectangle 202">
              <a:extLst>
                <a:ext uri="{FF2B5EF4-FFF2-40B4-BE49-F238E27FC236}">
                  <a16:creationId xmlns:a16="http://schemas.microsoft.com/office/drawing/2014/main" id="{84E61FB5-216E-4911-BDCF-610FDD0518ED}"/>
                </a:ext>
              </a:extLst>
            </p:cNvPr>
            <p:cNvSpPr/>
            <p:nvPr/>
          </p:nvSpPr>
          <p:spPr>
            <a:xfrm>
              <a:off x="2835976" y="2762414"/>
              <a:ext cx="180473" cy="176349"/>
            </a:xfrm>
            <a:prstGeom prst="rect">
              <a:avLst/>
            </a:prstGeom>
            <a:solidFill>
              <a:schemeClr val="accent5">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04" name="Freeform 211" hidden="1">
              <a:extLst>
                <a:ext uri="{FF2B5EF4-FFF2-40B4-BE49-F238E27FC236}">
                  <a16:creationId xmlns:a16="http://schemas.microsoft.com/office/drawing/2014/main" id="{A6EC1173-C8FF-40D3-9AC2-D27B3922C69C}"/>
                </a:ext>
              </a:extLst>
            </p:cNvPr>
            <p:cNvSpPr>
              <a:spLocks/>
            </p:cNvSpPr>
            <p:nvPr/>
          </p:nvSpPr>
          <p:spPr bwMode="auto">
            <a:xfrm>
              <a:off x="1531659" y="2792930"/>
              <a:ext cx="162065" cy="126455"/>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marL="0" marR="0" lvl="0" indent="0" algn="l" defTabSz="91444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a:ea typeface="+mn-ea"/>
                <a:cs typeface="+mn-cs"/>
              </a:endParaRPr>
            </a:p>
          </p:txBody>
        </p:sp>
      </p:grpSp>
      <p:grpSp>
        <p:nvGrpSpPr>
          <p:cNvPr id="249" name="Group 248">
            <a:extLst>
              <a:ext uri="{FF2B5EF4-FFF2-40B4-BE49-F238E27FC236}">
                <a16:creationId xmlns:a16="http://schemas.microsoft.com/office/drawing/2014/main" id="{10A0C01F-891D-41CE-9024-2317F91F22B4}"/>
              </a:ext>
            </a:extLst>
          </p:cNvPr>
          <p:cNvGrpSpPr>
            <a:grpSpLocks noChangeAspect="1"/>
          </p:cNvGrpSpPr>
          <p:nvPr/>
        </p:nvGrpSpPr>
        <p:grpSpPr>
          <a:xfrm>
            <a:off x="3123932" y="2938927"/>
            <a:ext cx="87262" cy="77951"/>
            <a:chOff x="6710363" y="3908424"/>
            <a:chExt cx="333376" cy="331789"/>
          </a:xfrm>
          <a:solidFill>
            <a:srgbClr val="FFFFFF"/>
          </a:solidFill>
        </p:grpSpPr>
        <p:sp>
          <p:nvSpPr>
            <p:cNvPr id="250" name="Freeform 1149">
              <a:extLst>
                <a:ext uri="{FF2B5EF4-FFF2-40B4-BE49-F238E27FC236}">
                  <a16:creationId xmlns:a16="http://schemas.microsoft.com/office/drawing/2014/main" id="{17A9F3A6-F827-477F-8020-FF8C6EAD77CD}"/>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1" name="Freeform 1150">
              <a:extLst>
                <a:ext uri="{FF2B5EF4-FFF2-40B4-BE49-F238E27FC236}">
                  <a16:creationId xmlns:a16="http://schemas.microsoft.com/office/drawing/2014/main" id="{63881EED-BF03-4B0F-A6CB-FEA7F3D5EFD6}"/>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2" name="Freeform 1151">
              <a:extLst>
                <a:ext uri="{FF2B5EF4-FFF2-40B4-BE49-F238E27FC236}">
                  <a16:creationId xmlns:a16="http://schemas.microsoft.com/office/drawing/2014/main" id="{107EEB33-76D7-42BF-A3FF-9BB2E1F25B60}"/>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253" name="Group 252">
            <a:extLst>
              <a:ext uri="{FF2B5EF4-FFF2-40B4-BE49-F238E27FC236}">
                <a16:creationId xmlns:a16="http://schemas.microsoft.com/office/drawing/2014/main" id="{759E5DA2-FA7E-490D-9C27-379BA99CCE78}"/>
              </a:ext>
            </a:extLst>
          </p:cNvPr>
          <p:cNvGrpSpPr>
            <a:grpSpLocks noChangeAspect="1"/>
          </p:cNvGrpSpPr>
          <p:nvPr/>
        </p:nvGrpSpPr>
        <p:grpSpPr>
          <a:xfrm>
            <a:off x="3123932" y="3094764"/>
            <a:ext cx="87262" cy="77951"/>
            <a:chOff x="6710363" y="3908424"/>
            <a:chExt cx="333376" cy="331789"/>
          </a:xfrm>
          <a:solidFill>
            <a:srgbClr val="FFFFFF"/>
          </a:solidFill>
        </p:grpSpPr>
        <p:sp>
          <p:nvSpPr>
            <p:cNvPr id="254" name="Freeform 1149">
              <a:extLst>
                <a:ext uri="{FF2B5EF4-FFF2-40B4-BE49-F238E27FC236}">
                  <a16:creationId xmlns:a16="http://schemas.microsoft.com/office/drawing/2014/main" id="{5C108DB3-FC65-48DF-9035-D6FB1EB2890F}"/>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5" name="Freeform 1150">
              <a:extLst>
                <a:ext uri="{FF2B5EF4-FFF2-40B4-BE49-F238E27FC236}">
                  <a16:creationId xmlns:a16="http://schemas.microsoft.com/office/drawing/2014/main" id="{47F360D0-EDE8-469C-9A9A-BA2001B00BFD}"/>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6" name="Freeform 1151">
              <a:extLst>
                <a:ext uri="{FF2B5EF4-FFF2-40B4-BE49-F238E27FC236}">
                  <a16:creationId xmlns:a16="http://schemas.microsoft.com/office/drawing/2014/main" id="{006D7015-8147-4CA7-9004-EB39967521B6}"/>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257" name="Group 256">
            <a:extLst>
              <a:ext uri="{FF2B5EF4-FFF2-40B4-BE49-F238E27FC236}">
                <a16:creationId xmlns:a16="http://schemas.microsoft.com/office/drawing/2014/main" id="{A53276A5-05BE-42E5-89E7-0E0EF42EA266}"/>
              </a:ext>
            </a:extLst>
          </p:cNvPr>
          <p:cNvGrpSpPr>
            <a:grpSpLocks noChangeAspect="1"/>
          </p:cNvGrpSpPr>
          <p:nvPr/>
        </p:nvGrpSpPr>
        <p:grpSpPr>
          <a:xfrm>
            <a:off x="3123932" y="3250601"/>
            <a:ext cx="87262" cy="77951"/>
            <a:chOff x="6710363" y="3908424"/>
            <a:chExt cx="333376" cy="331789"/>
          </a:xfrm>
          <a:solidFill>
            <a:srgbClr val="FFFFFF"/>
          </a:solidFill>
        </p:grpSpPr>
        <p:sp>
          <p:nvSpPr>
            <p:cNvPr id="258" name="Freeform 1149">
              <a:extLst>
                <a:ext uri="{FF2B5EF4-FFF2-40B4-BE49-F238E27FC236}">
                  <a16:creationId xmlns:a16="http://schemas.microsoft.com/office/drawing/2014/main" id="{69F78C92-BAD5-428F-9604-FDB9E5E6AE21}"/>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59" name="Freeform 1150">
              <a:extLst>
                <a:ext uri="{FF2B5EF4-FFF2-40B4-BE49-F238E27FC236}">
                  <a16:creationId xmlns:a16="http://schemas.microsoft.com/office/drawing/2014/main" id="{233A6735-A9CF-48C3-BEC5-A7F0E991C03C}"/>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60" name="Freeform 1151">
              <a:extLst>
                <a:ext uri="{FF2B5EF4-FFF2-40B4-BE49-F238E27FC236}">
                  <a16:creationId xmlns:a16="http://schemas.microsoft.com/office/drawing/2014/main" id="{7326692F-D82E-4834-9646-95EA9799D5BA}"/>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261" name="Group 260">
            <a:extLst>
              <a:ext uri="{FF2B5EF4-FFF2-40B4-BE49-F238E27FC236}">
                <a16:creationId xmlns:a16="http://schemas.microsoft.com/office/drawing/2014/main" id="{879D88DC-2FBF-4D70-8DAA-CA397CE728B0}"/>
              </a:ext>
            </a:extLst>
          </p:cNvPr>
          <p:cNvGrpSpPr>
            <a:grpSpLocks noChangeAspect="1"/>
          </p:cNvGrpSpPr>
          <p:nvPr/>
        </p:nvGrpSpPr>
        <p:grpSpPr>
          <a:xfrm>
            <a:off x="3123932" y="3406438"/>
            <a:ext cx="87262" cy="77951"/>
            <a:chOff x="6710363" y="3908424"/>
            <a:chExt cx="333376" cy="331789"/>
          </a:xfrm>
          <a:solidFill>
            <a:srgbClr val="FFFFFF"/>
          </a:solidFill>
        </p:grpSpPr>
        <p:sp>
          <p:nvSpPr>
            <p:cNvPr id="262" name="Freeform 1149">
              <a:extLst>
                <a:ext uri="{FF2B5EF4-FFF2-40B4-BE49-F238E27FC236}">
                  <a16:creationId xmlns:a16="http://schemas.microsoft.com/office/drawing/2014/main" id="{89179C6B-9C54-43AC-A42F-88FCA1BF4D3B}"/>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63" name="Freeform 1150">
              <a:extLst>
                <a:ext uri="{FF2B5EF4-FFF2-40B4-BE49-F238E27FC236}">
                  <a16:creationId xmlns:a16="http://schemas.microsoft.com/office/drawing/2014/main" id="{AAFC888C-FEC6-42A8-A52A-47C972BFE985}"/>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64" name="Freeform 1151">
              <a:extLst>
                <a:ext uri="{FF2B5EF4-FFF2-40B4-BE49-F238E27FC236}">
                  <a16:creationId xmlns:a16="http://schemas.microsoft.com/office/drawing/2014/main" id="{E5F5401A-5995-4632-B4AF-A6689A5ECCC0}"/>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grpSp>
        <p:nvGrpSpPr>
          <p:cNvPr id="265" name="Group 264">
            <a:extLst>
              <a:ext uri="{FF2B5EF4-FFF2-40B4-BE49-F238E27FC236}">
                <a16:creationId xmlns:a16="http://schemas.microsoft.com/office/drawing/2014/main" id="{BF93B764-2F05-4E65-BF1D-E682E7064954}"/>
              </a:ext>
            </a:extLst>
          </p:cNvPr>
          <p:cNvGrpSpPr>
            <a:grpSpLocks noChangeAspect="1"/>
          </p:cNvGrpSpPr>
          <p:nvPr/>
        </p:nvGrpSpPr>
        <p:grpSpPr>
          <a:xfrm>
            <a:off x="3123932" y="3562274"/>
            <a:ext cx="87262" cy="77951"/>
            <a:chOff x="6710363" y="3908424"/>
            <a:chExt cx="333376" cy="331789"/>
          </a:xfrm>
          <a:solidFill>
            <a:srgbClr val="FFFFFF"/>
          </a:solidFill>
        </p:grpSpPr>
        <p:sp>
          <p:nvSpPr>
            <p:cNvPr id="266" name="Freeform 1149">
              <a:extLst>
                <a:ext uri="{FF2B5EF4-FFF2-40B4-BE49-F238E27FC236}">
                  <a16:creationId xmlns:a16="http://schemas.microsoft.com/office/drawing/2014/main" id="{9F6F04BE-F75E-4DB3-A9F8-5E76997260DF}"/>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67" name="Freeform 1150">
              <a:extLst>
                <a:ext uri="{FF2B5EF4-FFF2-40B4-BE49-F238E27FC236}">
                  <a16:creationId xmlns:a16="http://schemas.microsoft.com/office/drawing/2014/main" id="{226731A6-A5F2-4C98-A1A7-DF6911986D40}"/>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268" name="Freeform 1151">
              <a:extLst>
                <a:ext uri="{FF2B5EF4-FFF2-40B4-BE49-F238E27FC236}">
                  <a16:creationId xmlns:a16="http://schemas.microsoft.com/office/drawing/2014/main" id="{A130A051-9AFB-40EF-A02E-476193F4AE12}"/>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7" tIns="34293" rIns="68587" bIns="3429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pis For Office"/>
                <a:ea typeface="+mn-ea"/>
                <a:cs typeface="+mn-cs"/>
              </a:endParaRPr>
            </a:p>
          </p:txBody>
        </p:sp>
      </p:grpSp>
      <p:sp>
        <p:nvSpPr>
          <p:cNvPr id="2" name="Title 1">
            <a:extLst>
              <a:ext uri="{FF2B5EF4-FFF2-40B4-BE49-F238E27FC236}">
                <a16:creationId xmlns:a16="http://schemas.microsoft.com/office/drawing/2014/main" id="{8FD9937E-F641-49A2-9836-2A22037E2732}"/>
              </a:ext>
            </a:extLst>
          </p:cNvPr>
          <p:cNvSpPr>
            <a:spLocks noGrp="1"/>
          </p:cNvSpPr>
          <p:nvPr>
            <p:ph type="title"/>
          </p:nvPr>
        </p:nvSpPr>
        <p:spPr/>
        <p:txBody>
          <a:bodyPr/>
          <a:lstStyle/>
          <a:p>
            <a:r>
              <a:rPr lang="en-US" altLang="en-US" sz="2250" dirty="0"/>
              <a:t>Modelling shows steady-state glucose-lowering effect after 3-4 weeks, with weekly instead of daily fluctuations</a:t>
            </a:r>
            <a:br>
              <a:rPr lang="en-US" altLang="en-US" dirty="0"/>
            </a:br>
            <a:r>
              <a:rPr lang="en-US" sz="1200" dirty="0">
                <a:solidFill>
                  <a:schemeClr val="accent5"/>
                </a:solidFill>
              </a:rPr>
              <a:t>Based on phase 1 clinical data</a:t>
            </a:r>
            <a:endParaRPr lang="en-GB" dirty="0">
              <a:solidFill>
                <a:schemeClr val="accent5"/>
              </a:solidFill>
            </a:endParaRPr>
          </a:p>
        </p:txBody>
      </p:sp>
      <p:sp>
        <p:nvSpPr>
          <p:cNvPr id="4" name="Text Placeholder 3">
            <a:extLst>
              <a:ext uri="{FF2B5EF4-FFF2-40B4-BE49-F238E27FC236}">
                <a16:creationId xmlns:a16="http://schemas.microsoft.com/office/drawing/2014/main" id="{60C9D4AF-E728-4165-AAE4-4EB274648801}"/>
              </a:ext>
            </a:extLst>
          </p:cNvPr>
          <p:cNvSpPr>
            <a:spLocks noGrp="1"/>
          </p:cNvSpPr>
          <p:nvPr>
            <p:ph type="body" sz="quarter" idx="13"/>
          </p:nvPr>
        </p:nvSpPr>
        <p:spPr/>
        <p:txBody>
          <a:bodyPr>
            <a:normAutofit/>
          </a:bodyPr>
          <a:lstStyle/>
          <a:p>
            <a:pPr>
              <a:spcBef>
                <a:spcPts val="0"/>
              </a:spcBef>
              <a:spcAft>
                <a:spcPts val="0"/>
              </a:spcAft>
            </a:pPr>
            <a:r>
              <a:rPr lang="en-US"/>
              <a:t>Simulated glucose-lowering effects at comparable insulin dose levels of </a:t>
            </a:r>
            <a:r>
              <a:rPr lang="en-US" err="1"/>
              <a:t>icodec</a:t>
            </a:r>
            <a:r>
              <a:rPr lang="en-US"/>
              <a:t> and glargine U100 (equivalent to 0.4 U/kg/day for both). U, unit(s).</a:t>
            </a:r>
          </a:p>
          <a:p>
            <a:pPr>
              <a:spcBef>
                <a:spcPts val="0"/>
              </a:spcBef>
              <a:spcAft>
                <a:spcPts val="0"/>
              </a:spcAft>
            </a:pPr>
            <a:r>
              <a:rPr lang="fr-FR"/>
              <a:t>1. </a:t>
            </a:r>
            <a:r>
              <a:rPr lang="fr-FR" err="1"/>
              <a:t>Nishimura</a:t>
            </a:r>
            <a:r>
              <a:rPr lang="fr-FR"/>
              <a:t> E. </a:t>
            </a:r>
            <a:r>
              <a:rPr lang="en-GB"/>
              <a:t>Expanding horizons of treating diabetes: Looking into newer possibilities. Lecture presented at </a:t>
            </a:r>
            <a:r>
              <a:rPr lang="en-US"/>
              <a:t>14</a:t>
            </a:r>
            <a:r>
              <a:rPr lang="en-US" baseline="30000"/>
              <a:t>th</a:t>
            </a:r>
            <a:r>
              <a:rPr lang="en-US"/>
              <a:t> National Insulin Summit 2020; December 12, 2020</a:t>
            </a:r>
            <a:r>
              <a:rPr lang="en-GB"/>
              <a:t>. https://vimeo.com/489887511. Accessed 11 Jun 2021.</a:t>
            </a:r>
          </a:p>
        </p:txBody>
      </p:sp>
      <p:sp>
        <p:nvSpPr>
          <p:cNvPr id="269" name="Rectangle 268">
            <a:extLst>
              <a:ext uri="{FF2B5EF4-FFF2-40B4-BE49-F238E27FC236}">
                <a16:creationId xmlns:a16="http://schemas.microsoft.com/office/drawing/2014/main" id="{1E700C9C-1B14-4B18-8692-F168D636545E}"/>
              </a:ext>
            </a:extLst>
          </p:cNvPr>
          <p:cNvSpPr/>
          <p:nvPr/>
        </p:nvSpPr>
        <p:spPr>
          <a:xfrm>
            <a:off x="9550074" y="4226256"/>
            <a:ext cx="65271" cy="8118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8" tIns="36004" rIns="72008" bIns="36004"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6858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pis For Office"/>
              <a:ea typeface="+mn-ea"/>
              <a:cs typeface="+mn-cs"/>
            </a:endParaRPr>
          </a:p>
        </p:txBody>
      </p:sp>
      <p:sp>
        <p:nvSpPr>
          <p:cNvPr id="140" name="Rectangle 139">
            <a:extLst>
              <a:ext uri="{FF2B5EF4-FFF2-40B4-BE49-F238E27FC236}">
                <a16:creationId xmlns:a16="http://schemas.microsoft.com/office/drawing/2014/main" id="{1B18A69A-8486-4FF7-BB16-8D9084F69BF5}"/>
              </a:ext>
            </a:extLst>
          </p:cNvPr>
          <p:cNvSpPr/>
          <p:nvPr/>
        </p:nvSpPr>
        <p:spPr>
          <a:xfrm>
            <a:off x="5263002" y="2646388"/>
            <a:ext cx="5077435" cy="686640"/>
          </a:xfrm>
          <a:prstGeom prst="rect">
            <a:avLst/>
          </a:prstGeom>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67" rtl="0" eaLnBrk="1" fontAlgn="auto" latinLnBrk="0" hangingPunct="1">
              <a:lnSpc>
                <a:spcPct val="100000"/>
              </a:lnSpc>
              <a:spcBef>
                <a:spcPts val="0"/>
              </a:spcBef>
              <a:spcAft>
                <a:spcPts val="0"/>
              </a:spcAft>
              <a:buClrTx/>
              <a:buSzTx/>
              <a:buFontTx/>
              <a:buNone/>
              <a:tabLst/>
              <a:defRPr/>
            </a:pPr>
            <a:r>
              <a:rPr kumimoji="0" lang="en-CA" sz="1401" b="1" i="0" u="none" strike="noStrike" kern="1200" cap="none" spc="0" normalizeH="0" baseline="0" noProof="0">
                <a:ln>
                  <a:noFill/>
                </a:ln>
                <a:solidFill>
                  <a:srgbClr val="001965"/>
                </a:solidFill>
                <a:effectLst/>
                <a:uLnTx/>
                <a:uFillTx/>
                <a:latin typeface="Apis For Office"/>
                <a:ea typeface="+mn-ea"/>
                <a:cs typeface="+mn-cs"/>
              </a:rPr>
              <a:t>Icodec achieves similar glucose-lowering effect </a:t>
            </a:r>
            <a:r>
              <a:rPr kumimoji="0" lang="en-CA" sz="1401" b="0" i="0" u="none" strike="noStrike" kern="1200" cap="none" spc="0" normalizeH="0" baseline="0" noProof="0">
                <a:ln>
                  <a:noFill/>
                </a:ln>
                <a:solidFill>
                  <a:srgbClr val="001965"/>
                </a:solidFill>
                <a:effectLst/>
                <a:uLnTx/>
                <a:uFillTx/>
                <a:latin typeface="Apis For Office"/>
                <a:ea typeface="+mn-ea"/>
                <a:cs typeface="+mn-cs"/>
              </a:rPr>
              <a:t>at steady state (after 3–4 weekly doses) with </a:t>
            </a:r>
            <a:r>
              <a:rPr kumimoji="0" lang="en-CA" sz="1401" b="1" i="0" u="none" strike="noStrike" kern="1200" cap="none" spc="0" normalizeH="0" baseline="0" noProof="0">
                <a:ln>
                  <a:noFill/>
                </a:ln>
                <a:solidFill>
                  <a:srgbClr val="001965"/>
                </a:solidFill>
                <a:effectLst/>
                <a:uLnTx/>
                <a:uFillTx/>
                <a:latin typeface="Apis For Office"/>
                <a:ea typeface="+mn-ea"/>
                <a:cs typeface="+mn-cs"/>
              </a:rPr>
              <a:t>considerably fewer injections </a:t>
            </a:r>
            <a:r>
              <a:rPr kumimoji="0" lang="en-CA" sz="1401" b="0" i="0" u="none" strike="noStrike" kern="1200" cap="none" spc="0" normalizeH="0" baseline="0" noProof="0">
                <a:ln>
                  <a:noFill/>
                </a:ln>
                <a:solidFill>
                  <a:srgbClr val="001965"/>
                </a:solidFill>
                <a:effectLst/>
                <a:uLnTx/>
                <a:uFillTx/>
                <a:latin typeface="Apis For Office"/>
                <a:ea typeface="+mn-ea"/>
                <a:cs typeface="+mn-cs"/>
              </a:rPr>
              <a:t>compared to once-daily insulin</a:t>
            </a:r>
          </a:p>
        </p:txBody>
      </p:sp>
    </p:spTree>
    <p:extLst>
      <p:ext uri="{BB962C8B-B14F-4D97-AF65-F5344CB8AC3E}">
        <p14:creationId xmlns:p14="http://schemas.microsoft.com/office/powerpoint/2010/main" val="11264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500"/>
                                        <p:tgtEl>
                                          <p:spTgt spid="1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1500"/>
                                        <p:tgtEl>
                                          <p:spTgt spid="1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wipe(left)">
                                      <p:cBhvr>
                                        <p:cTn id="13" dur="5000"/>
                                        <p:tgtEl>
                                          <p:spTgt spid="192"/>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93"/>
                                        </p:tgtEl>
                                        <p:attrNameLst>
                                          <p:attrName>style.visibility</p:attrName>
                                        </p:attrNameLst>
                                      </p:cBhvr>
                                      <p:to>
                                        <p:strVal val="visible"/>
                                      </p:to>
                                    </p:set>
                                    <p:animEffect transition="in" filter="wipe(left)">
                                      <p:cBhvr>
                                        <p:cTn id="16"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2" grpId="0">
        <p:bldAsOne/>
      </p:bldGraphic>
      <p:bldP spid="193" grpId="0"/>
      <p:bldP spid="1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D6A402-C857-42E8-A441-C47C93B303FF}"/>
              </a:ext>
            </a:extLst>
          </p:cNvPr>
          <p:cNvSpPr>
            <a:spLocks noGrp="1"/>
          </p:cNvSpPr>
          <p:nvPr>
            <p:ph type="title"/>
          </p:nvPr>
        </p:nvSpPr>
        <p:spPr>
          <a:xfrm>
            <a:off x="543538" y="478674"/>
            <a:ext cx="10896000" cy="1296000"/>
          </a:xfrm>
        </p:spPr>
        <p:txBody>
          <a:bodyPr/>
          <a:lstStyle/>
          <a:p>
            <a:r>
              <a:rPr lang="en-US" altLang="en-US" dirty="0"/>
              <a:t>Clinical Application of </a:t>
            </a:r>
            <a:r>
              <a:rPr lang="en-US" altLang="en-US" dirty="0" err="1"/>
              <a:t>Icodec</a:t>
            </a:r>
            <a:endParaRPr lang="en-US" altLang="en-US" dirty="0"/>
          </a:p>
        </p:txBody>
      </p:sp>
      <p:sp>
        <p:nvSpPr>
          <p:cNvPr id="840" name="Rectangle 839">
            <a:extLst>
              <a:ext uri="{FF2B5EF4-FFF2-40B4-BE49-F238E27FC236}">
                <a16:creationId xmlns:a16="http://schemas.microsoft.com/office/drawing/2014/main" id="{2307C8A9-52B2-4A59-B020-59BA015FD30D}"/>
              </a:ext>
            </a:extLst>
          </p:cNvPr>
          <p:cNvSpPr/>
          <p:nvPr/>
        </p:nvSpPr>
        <p:spPr>
          <a:xfrm>
            <a:off x="6013522" y="1377877"/>
            <a:ext cx="6162788" cy="4415497"/>
          </a:xfrm>
          <a:prstGeom prst="rect">
            <a:avLst/>
          </a:prstGeom>
          <a:solidFill>
            <a:srgbClr val="D8EAF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marR="0" lvl="0" indent="-38099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One injection per week compared to </a:t>
            </a:r>
            <a:b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b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seven injections with once-daily insulin</a:t>
            </a:r>
          </a:p>
          <a:p>
            <a:pPr marL="380990" marR="0" lvl="0" indent="-38099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endParaRPr>
          </a:p>
          <a:p>
            <a:pPr marL="380990" marR="0" lvl="0" indent="-38099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The formulation (700 U/mL) ensures </a:t>
            </a:r>
            <a:b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b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the </a:t>
            </a:r>
            <a:r>
              <a:rPr kumimoji="0" lang="en-GB" sz="2133"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injection volume </a:t>
            </a: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is </a:t>
            </a:r>
            <a:r>
              <a:rPr kumimoji="0" lang="en-GB" sz="2133"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similar</a:t>
            </a: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 to </a:t>
            </a:r>
            <a:b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b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once-daily basal insulin</a:t>
            </a:r>
          </a:p>
          <a:p>
            <a:pPr marL="380990" marR="0" lvl="0" indent="-38099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endParaRPr>
          </a:p>
          <a:p>
            <a:pPr marL="380990" marR="0" lvl="0" indent="-38099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2133"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Weekly coverage </a:t>
            </a: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is achieved by the gradual release of </a:t>
            </a:r>
            <a:r>
              <a:rPr kumimoji="0" lang="en-GB" sz="2133" b="0" i="0" u="none" strike="noStrike" kern="1200" cap="none" spc="0" normalizeH="0" baseline="0" noProof="0" dirty="0" err="1">
                <a:ln>
                  <a:noFill/>
                </a:ln>
                <a:solidFill>
                  <a:srgbClr val="001965"/>
                </a:solidFill>
                <a:effectLst/>
                <a:uLnTx/>
                <a:uFillTx/>
                <a:latin typeface="Century Gothic" panose="020B0502020202020204" pitchFamily="34" charset="0"/>
                <a:ea typeface="+mn-ea"/>
                <a:cs typeface="+mn-cs"/>
              </a:rPr>
              <a:t>icodec</a:t>
            </a:r>
            <a:r>
              <a:rPr kumimoji="0" lang="en-GB" sz="21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 from albumin-bound depot</a:t>
            </a:r>
          </a:p>
        </p:txBody>
      </p:sp>
      <p:sp>
        <p:nvSpPr>
          <p:cNvPr id="839" name="Rectangle 838">
            <a:extLst>
              <a:ext uri="{FF2B5EF4-FFF2-40B4-BE49-F238E27FC236}">
                <a16:creationId xmlns:a16="http://schemas.microsoft.com/office/drawing/2014/main" id="{D631EC43-4175-4A14-8904-1DD73D9F377C}"/>
              </a:ext>
            </a:extLst>
          </p:cNvPr>
          <p:cNvSpPr/>
          <p:nvPr/>
        </p:nvSpPr>
        <p:spPr>
          <a:xfrm>
            <a:off x="-1" y="1377877"/>
            <a:ext cx="5900121" cy="4415497"/>
          </a:xfrm>
          <a:prstGeom prst="rect">
            <a:avLst/>
          </a:prstGeom>
          <a:solidFill>
            <a:srgbClr val="CCC5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5" name="Text Placeholder 4">
            <a:extLst>
              <a:ext uri="{FF2B5EF4-FFF2-40B4-BE49-F238E27FC236}">
                <a16:creationId xmlns:a16="http://schemas.microsoft.com/office/drawing/2014/main" id="{3D9CECD2-0489-4359-8512-B5B5495FB7E0}"/>
              </a:ext>
            </a:extLst>
          </p:cNvPr>
          <p:cNvSpPr>
            <a:spLocks noGrp="1"/>
          </p:cNvSpPr>
          <p:nvPr>
            <p:ph type="body" sz="quarter" idx="13"/>
          </p:nvPr>
        </p:nvSpPr>
        <p:spPr>
          <a:xfrm>
            <a:off x="647999" y="6210000"/>
            <a:ext cx="10585152" cy="324000"/>
          </a:xfrm>
        </p:spPr>
        <p:txBody>
          <a:bodyPr/>
          <a:lstStyle/>
          <a:p>
            <a:r>
              <a:rPr lang="en-CA" dirty="0"/>
              <a:t>U, unit(s).</a:t>
            </a:r>
          </a:p>
        </p:txBody>
      </p:sp>
      <p:grpSp>
        <p:nvGrpSpPr>
          <p:cNvPr id="3" name="Group 2">
            <a:extLst>
              <a:ext uri="{FF2B5EF4-FFF2-40B4-BE49-F238E27FC236}">
                <a16:creationId xmlns:a16="http://schemas.microsoft.com/office/drawing/2014/main" id="{B9408C3E-D354-469F-BF98-416C0EF5124F}"/>
              </a:ext>
            </a:extLst>
          </p:cNvPr>
          <p:cNvGrpSpPr/>
          <p:nvPr/>
        </p:nvGrpSpPr>
        <p:grpSpPr>
          <a:xfrm>
            <a:off x="-119851" y="1399472"/>
            <a:ext cx="6337771" cy="4483514"/>
            <a:chOff x="-89888" y="1226815"/>
            <a:chExt cx="4753328" cy="3362636"/>
          </a:xfrm>
        </p:grpSpPr>
        <p:grpSp>
          <p:nvGrpSpPr>
            <p:cNvPr id="346" name="Group 345">
              <a:extLst>
                <a:ext uri="{FF2B5EF4-FFF2-40B4-BE49-F238E27FC236}">
                  <a16:creationId xmlns:a16="http://schemas.microsoft.com/office/drawing/2014/main" id="{3F95E63D-4ADD-422E-B704-A218370551E4}"/>
                </a:ext>
              </a:extLst>
            </p:cNvPr>
            <p:cNvGrpSpPr>
              <a:grpSpLocks noChangeAspect="1"/>
            </p:cNvGrpSpPr>
            <p:nvPr/>
          </p:nvGrpSpPr>
          <p:grpSpPr>
            <a:xfrm>
              <a:off x="-89888" y="1226815"/>
              <a:ext cx="4753328" cy="2522822"/>
              <a:chOff x="532427" y="981591"/>
              <a:chExt cx="3359341" cy="1782958"/>
            </a:xfrm>
          </p:grpSpPr>
          <p:grpSp>
            <p:nvGrpSpPr>
              <p:cNvPr id="837" name="Group 836">
                <a:extLst>
                  <a:ext uri="{FF2B5EF4-FFF2-40B4-BE49-F238E27FC236}">
                    <a16:creationId xmlns:a16="http://schemas.microsoft.com/office/drawing/2014/main" id="{2D58E9EF-2E89-4AEE-B027-7D57DDE03E36}"/>
                  </a:ext>
                </a:extLst>
              </p:cNvPr>
              <p:cNvGrpSpPr>
                <a:grpSpLocks noChangeAspect="1"/>
              </p:cNvGrpSpPr>
              <p:nvPr/>
            </p:nvGrpSpPr>
            <p:grpSpPr>
              <a:xfrm>
                <a:off x="532427" y="981591"/>
                <a:ext cx="3359341" cy="1782958"/>
                <a:chOff x="101856" y="1488200"/>
                <a:chExt cx="4419391" cy="2345586"/>
              </a:xfrm>
            </p:grpSpPr>
            <p:grpSp>
              <p:nvGrpSpPr>
                <p:cNvPr id="8" name="Group 7">
                  <a:extLst>
                    <a:ext uri="{FF2B5EF4-FFF2-40B4-BE49-F238E27FC236}">
                      <a16:creationId xmlns:a16="http://schemas.microsoft.com/office/drawing/2014/main" id="{BFE2CC05-4615-4F23-85DB-6AAFD7A21121}"/>
                    </a:ext>
                  </a:extLst>
                </p:cNvPr>
                <p:cNvGrpSpPr/>
                <p:nvPr/>
              </p:nvGrpSpPr>
              <p:grpSpPr>
                <a:xfrm>
                  <a:off x="101856" y="2642662"/>
                  <a:ext cx="967635" cy="1171035"/>
                  <a:chOff x="157645" y="2465520"/>
                  <a:chExt cx="967633" cy="1171036"/>
                </a:xfrm>
              </p:grpSpPr>
              <p:sp>
                <p:nvSpPr>
                  <p:cNvPr id="9" name="Freeform: Shape 8">
                    <a:extLst>
                      <a:ext uri="{FF2B5EF4-FFF2-40B4-BE49-F238E27FC236}">
                        <a16:creationId xmlns:a16="http://schemas.microsoft.com/office/drawing/2014/main" id="{15A94615-EBFB-4412-9323-88492DC1F1F4}"/>
                      </a:ext>
                    </a:extLst>
                  </p:cNvPr>
                  <p:cNvSpPr/>
                  <p:nvPr/>
                </p:nvSpPr>
                <p:spPr>
                  <a:xfrm>
                    <a:off x="566073" y="3109846"/>
                    <a:ext cx="149515" cy="526710"/>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 name="g">
                    <a:extLst>
                      <a:ext uri="{FF2B5EF4-FFF2-40B4-BE49-F238E27FC236}">
                        <a16:creationId xmlns:a16="http://schemas.microsoft.com/office/drawing/2014/main" id="{C3035E75-30C7-4F02-9A1F-F64878B6A833}"/>
                      </a:ext>
                    </a:extLst>
                  </p:cNvPr>
                  <p:cNvSpPr>
                    <a:spLocks/>
                  </p:cNvSpPr>
                  <p:nvPr/>
                </p:nvSpPr>
                <p:spPr bwMode="auto">
                  <a:xfrm rot="2747973" flipV="1">
                    <a:off x="669269" y="3243536"/>
                    <a:ext cx="17570" cy="16422"/>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 name="g">
                    <a:extLst>
                      <a:ext uri="{FF2B5EF4-FFF2-40B4-BE49-F238E27FC236}">
                        <a16:creationId xmlns:a16="http://schemas.microsoft.com/office/drawing/2014/main" id="{BF730419-07B6-479F-AACB-988CBADD5D4F}"/>
                      </a:ext>
                    </a:extLst>
                  </p:cNvPr>
                  <p:cNvSpPr>
                    <a:spLocks/>
                  </p:cNvSpPr>
                  <p:nvPr/>
                </p:nvSpPr>
                <p:spPr bwMode="auto">
                  <a:xfrm rot="2747973" flipV="1">
                    <a:off x="632045" y="319837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 name="g">
                    <a:extLst>
                      <a:ext uri="{FF2B5EF4-FFF2-40B4-BE49-F238E27FC236}">
                        <a16:creationId xmlns:a16="http://schemas.microsoft.com/office/drawing/2014/main" id="{92610566-367C-423E-B9BE-5808A9E77DE2}"/>
                      </a:ext>
                    </a:extLst>
                  </p:cNvPr>
                  <p:cNvSpPr>
                    <a:spLocks/>
                  </p:cNvSpPr>
                  <p:nvPr/>
                </p:nvSpPr>
                <p:spPr bwMode="auto">
                  <a:xfrm rot="2747973" flipV="1">
                    <a:off x="677751" y="313125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 name="g">
                    <a:extLst>
                      <a:ext uri="{FF2B5EF4-FFF2-40B4-BE49-F238E27FC236}">
                        <a16:creationId xmlns:a16="http://schemas.microsoft.com/office/drawing/2014/main" id="{B694F1FC-EBEA-4B3D-82BD-950D64BC9CA2}"/>
                      </a:ext>
                    </a:extLst>
                  </p:cNvPr>
                  <p:cNvSpPr>
                    <a:spLocks/>
                  </p:cNvSpPr>
                  <p:nvPr/>
                </p:nvSpPr>
                <p:spPr bwMode="auto">
                  <a:xfrm rot="2747973" flipV="1">
                    <a:off x="593894" y="313125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 name="g">
                    <a:extLst>
                      <a:ext uri="{FF2B5EF4-FFF2-40B4-BE49-F238E27FC236}">
                        <a16:creationId xmlns:a16="http://schemas.microsoft.com/office/drawing/2014/main" id="{B8FA3825-1102-41D6-9F64-B9E24D7BB7AB}"/>
                      </a:ext>
                    </a:extLst>
                  </p:cNvPr>
                  <p:cNvSpPr>
                    <a:spLocks/>
                  </p:cNvSpPr>
                  <p:nvPr/>
                </p:nvSpPr>
                <p:spPr bwMode="auto">
                  <a:xfrm rot="2747973" flipV="1">
                    <a:off x="619917" y="328320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 name="g">
                    <a:extLst>
                      <a:ext uri="{FF2B5EF4-FFF2-40B4-BE49-F238E27FC236}">
                        <a16:creationId xmlns:a16="http://schemas.microsoft.com/office/drawing/2014/main" id="{EBB40FBE-A6E3-41FB-B4A8-7E0CBA0572D5}"/>
                      </a:ext>
                    </a:extLst>
                  </p:cNvPr>
                  <p:cNvSpPr>
                    <a:spLocks/>
                  </p:cNvSpPr>
                  <p:nvPr/>
                </p:nvSpPr>
                <p:spPr bwMode="auto">
                  <a:xfrm rot="2747973" flipV="1">
                    <a:off x="639692" y="326736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 name="g">
                    <a:extLst>
                      <a:ext uri="{FF2B5EF4-FFF2-40B4-BE49-F238E27FC236}">
                        <a16:creationId xmlns:a16="http://schemas.microsoft.com/office/drawing/2014/main" id="{18082B99-0574-4E23-8E2D-B6D1868F0AAC}"/>
                      </a:ext>
                    </a:extLst>
                  </p:cNvPr>
                  <p:cNvSpPr>
                    <a:spLocks/>
                  </p:cNvSpPr>
                  <p:nvPr/>
                </p:nvSpPr>
                <p:spPr bwMode="auto">
                  <a:xfrm rot="2747973" flipV="1">
                    <a:off x="669267" y="3196720"/>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 name="g">
                    <a:extLst>
                      <a:ext uri="{FF2B5EF4-FFF2-40B4-BE49-F238E27FC236}">
                        <a16:creationId xmlns:a16="http://schemas.microsoft.com/office/drawing/2014/main" id="{CC61BABD-5C59-469A-A8F7-9C5A50F9F128}"/>
                      </a:ext>
                    </a:extLst>
                  </p:cNvPr>
                  <p:cNvSpPr>
                    <a:spLocks/>
                  </p:cNvSpPr>
                  <p:nvPr/>
                </p:nvSpPr>
                <p:spPr bwMode="auto">
                  <a:xfrm rot="2747973" flipV="1">
                    <a:off x="606021" y="322055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 name="g">
                    <a:extLst>
                      <a:ext uri="{FF2B5EF4-FFF2-40B4-BE49-F238E27FC236}">
                        <a16:creationId xmlns:a16="http://schemas.microsoft.com/office/drawing/2014/main" id="{83C8010E-6DCC-4A49-980C-1E4B4CF29E99}"/>
                      </a:ext>
                    </a:extLst>
                  </p:cNvPr>
                  <p:cNvSpPr>
                    <a:spLocks/>
                  </p:cNvSpPr>
                  <p:nvPr/>
                </p:nvSpPr>
                <p:spPr bwMode="auto">
                  <a:xfrm rot="2747973" flipV="1">
                    <a:off x="665623" y="328320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 name="g">
                    <a:extLst>
                      <a:ext uri="{FF2B5EF4-FFF2-40B4-BE49-F238E27FC236}">
                        <a16:creationId xmlns:a16="http://schemas.microsoft.com/office/drawing/2014/main" id="{B4F1A925-1EED-42EF-BDBA-CBFA1D364615}"/>
                      </a:ext>
                    </a:extLst>
                  </p:cNvPr>
                  <p:cNvSpPr>
                    <a:spLocks/>
                  </p:cNvSpPr>
                  <p:nvPr/>
                </p:nvSpPr>
                <p:spPr bwMode="auto">
                  <a:xfrm rot="2747973" flipV="1">
                    <a:off x="665622" y="3341105"/>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 name="g">
                    <a:extLst>
                      <a:ext uri="{FF2B5EF4-FFF2-40B4-BE49-F238E27FC236}">
                        <a16:creationId xmlns:a16="http://schemas.microsoft.com/office/drawing/2014/main" id="{58397329-A1E1-464A-8AF1-9AA43B2D8A15}"/>
                      </a:ext>
                    </a:extLst>
                  </p:cNvPr>
                  <p:cNvSpPr>
                    <a:spLocks/>
                  </p:cNvSpPr>
                  <p:nvPr/>
                </p:nvSpPr>
                <p:spPr bwMode="auto">
                  <a:xfrm rot="2747973" flipV="1">
                    <a:off x="581766" y="3339475"/>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 name="g">
                    <a:extLst>
                      <a:ext uri="{FF2B5EF4-FFF2-40B4-BE49-F238E27FC236}">
                        <a16:creationId xmlns:a16="http://schemas.microsoft.com/office/drawing/2014/main" id="{0DA21676-A5A6-4362-9DCC-0953A020E07F}"/>
                      </a:ext>
                    </a:extLst>
                  </p:cNvPr>
                  <p:cNvSpPr>
                    <a:spLocks/>
                  </p:cNvSpPr>
                  <p:nvPr/>
                </p:nvSpPr>
                <p:spPr bwMode="auto">
                  <a:xfrm rot="2747973" flipV="1">
                    <a:off x="595662" y="329903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 name="g">
                    <a:extLst>
                      <a:ext uri="{FF2B5EF4-FFF2-40B4-BE49-F238E27FC236}">
                        <a16:creationId xmlns:a16="http://schemas.microsoft.com/office/drawing/2014/main" id="{48842B9C-7C09-4E3D-BBBF-24AD95C6BB71}"/>
                      </a:ext>
                    </a:extLst>
                  </p:cNvPr>
                  <p:cNvSpPr>
                    <a:spLocks/>
                  </p:cNvSpPr>
                  <p:nvPr/>
                </p:nvSpPr>
                <p:spPr bwMode="auto">
                  <a:xfrm rot="2747973" flipV="1">
                    <a:off x="600650" y="324934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 name="g">
                    <a:extLst>
                      <a:ext uri="{FF2B5EF4-FFF2-40B4-BE49-F238E27FC236}">
                        <a16:creationId xmlns:a16="http://schemas.microsoft.com/office/drawing/2014/main" id="{0C71A2FE-6AFA-4235-A0CC-EBBB09698059}"/>
                      </a:ext>
                    </a:extLst>
                  </p:cNvPr>
                  <p:cNvSpPr>
                    <a:spLocks/>
                  </p:cNvSpPr>
                  <p:nvPr/>
                </p:nvSpPr>
                <p:spPr bwMode="auto">
                  <a:xfrm rot="2747973" flipV="1">
                    <a:off x="637336" y="322055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 name="g">
                    <a:extLst>
                      <a:ext uri="{FF2B5EF4-FFF2-40B4-BE49-F238E27FC236}">
                        <a16:creationId xmlns:a16="http://schemas.microsoft.com/office/drawing/2014/main" id="{00821772-76A9-4F22-80D7-5B6A5D38AFF4}"/>
                      </a:ext>
                    </a:extLst>
                  </p:cNvPr>
                  <p:cNvSpPr>
                    <a:spLocks/>
                  </p:cNvSpPr>
                  <p:nvPr/>
                </p:nvSpPr>
                <p:spPr bwMode="auto">
                  <a:xfrm rot="2747973" flipV="1">
                    <a:off x="669267" y="342510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 name="g">
                    <a:extLst>
                      <a:ext uri="{FF2B5EF4-FFF2-40B4-BE49-F238E27FC236}">
                        <a16:creationId xmlns:a16="http://schemas.microsoft.com/office/drawing/2014/main" id="{D6BDED5E-2066-4A59-9099-FEDB341D36C2}"/>
                      </a:ext>
                    </a:extLst>
                  </p:cNvPr>
                  <p:cNvSpPr>
                    <a:spLocks/>
                  </p:cNvSpPr>
                  <p:nvPr/>
                </p:nvSpPr>
                <p:spPr bwMode="auto">
                  <a:xfrm rot="2747973" flipV="1">
                    <a:off x="630276" y="344189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 name="g">
                    <a:extLst>
                      <a:ext uri="{FF2B5EF4-FFF2-40B4-BE49-F238E27FC236}">
                        <a16:creationId xmlns:a16="http://schemas.microsoft.com/office/drawing/2014/main" id="{6CD3E2F9-7686-4139-9A9A-36703E5D4C5B}"/>
                      </a:ext>
                    </a:extLst>
                  </p:cNvPr>
                  <p:cNvSpPr>
                    <a:spLocks/>
                  </p:cNvSpPr>
                  <p:nvPr/>
                </p:nvSpPr>
                <p:spPr bwMode="auto">
                  <a:xfrm rot="2747973" flipV="1">
                    <a:off x="660399" y="343470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 name="g">
                    <a:extLst>
                      <a:ext uri="{FF2B5EF4-FFF2-40B4-BE49-F238E27FC236}">
                        <a16:creationId xmlns:a16="http://schemas.microsoft.com/office/drawing/2014/main" id="{E821AD98-D0F1-4670-8D5B-3713A38C1F2A}"/>
                      </a:ext>
                    </a:extLst>
                  </p:cNvPr>
                  <p:cNvSpPr>
                    <a:spLocks/>
                  </p:cNvSpPr>
                  <p:nvPr/>
                </p:nvSpPr>
                <p:spPr bwMode="auto">
                  <a:xfrm rot="2747973" flipV="1">
                    <a:off x="669268" y="3500120"/>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 name="g">
                    <a:extLst>
                      <a:ext uri="{FF2B5EF4-FFF2-40B4-BE49-F238E27FC236}">
                        <a16:creationId xmlns:a16="http://schemas.microsoft.com/office/drawing/2014/main" id="{BA66297D-07C0-42DF-9137-96363EBA25B8}"/>
                      </a:ext>
                    </a:extLst>
                  </p:cNvPr>
                  <p:cNvSpPr>
                    <a:spLocks/>
                  </p:cNvSpPr>
                  <p:nvPr/>
                </p:nvSpPr>
                <p:spPr bwMode="auto">
                  <a:xfrm rot="2747973" flipV="1">
                    <a:off x="612778" y="3516291"/>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 name="g">
                    <a:extLst>
                      <a:ext uri="{FF2B5EF4-FFF2-40B4-BE49-F238E27FC236}">
                        <a16:creationId xmlns:a16="http://schemas.microsoft.com/office/drawing/2014/main" id="{A21F9B41-65FA-4C68-83A1-92AA8ED46266}"/>
                      </a:ext>
                    </a:extLst>
                  </p:cNvPr>
                  <p:cNvSpPr>
                    <a:spLocks/>
                  </p:cNvSpPr>
                  <p:nvPr/>
                </p:nvSpPr>
                <p:spPr bwMode="auto">
                  <a:xfrm rot="2747973" flipV="1">
                    <a:off x="611311" y="356178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 name="g">
                    <a:extLst>
                      <a:ext uri="{FF2B5EF4-FFF2-40B4-BE49-F238E27FC236}">
                        <a16:creationId xmlns:a16="http://schemas.microsoft.com/office/drawing/2014/main" id="{3A79BCED-2AC6-46B3-9215-AEA8D972C62F}"/>
                      </a:ext>
                    </a:extLst>
                  </p:cNvPr>
                  <p:cNvSpPr>
                    <a:spLocks/>
                  </p:cNvSpPr>
                  <p:nvPr/>
                </p:nvSpPr>
                <p:spPr bwMode="auto">
                  <a:xfrm rot="2747973" flipV="1">
                    <a:off x="654285" y="3571231"/>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 name="g">
                    <a:extLst>
                      <a:ext uri="{FF2B5EF4-FFF2-40B4-BE49-F238E27FC236}">
                        <a16:creationId xmlns:a16="http://schemas.microsoft.com/office/drawing/2014/main" id="{D7600A69-191A-419E-89A7-1A70484D1F4A}"/>
                      </a:ext>
                    </a:extLst>
                  </p:cNvPr>
                  <p:cNvSpPr>
                    <a:spLocks/>
                  </p:cNvSpPr>
                  <p:nvPr/>
                </p:nvSpPr>
                <p:spPr bwMode="auto">
                  <a:xfrm rot="2747973" flipV="1">
                    <a:off x="633497" y="359968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 name="g">
                    <a:extLst>
                      <a:ext uri="{FF2B5EF4-FFF2-40B4-BE49-F238E27FC236}">
                        <a16:creationId xmlns:a16="http://schemas.microsoft.com/office/drawing/2014/main" id="{C2CA88D9-198F-4A76-A946-25C15BFD8921}"/>
                      </a:ext>
                    </a:extLst>
                  </p:cNvPr>
                  <p:cNvSpPr>
                    <a:spLocks/>
                  </p:cNvSpPr>
                  <p:nvPr/>
                </p:nvSpPr>
                <p:spPr bwMode="auto">
                  <a:xfrm rot="2747973" flipV="1">
                    <a:off x="644172" y="359968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3" name="g">
                    <a:extLst>
                      <a:ext uri="{FF2B5EF4-FFF2-40B4-BE49-F238E27FC236}">
                        <a16:creationId xmlns:a16="http://schemas.microsoft.com/office/drawing/2014/main" id="{77FFF4EA-5179-480E-A2FB-56ED4277141E}"/>
                      </a:ext>
                    </a:extLst>
                  </p:cNvPr>
                  <p:cNvSpPr>
                    <a:spLocks/>
                  </p:cNvSpPr>
                  <p:nvPr/>
                </p:nvSpPr>
                <p:spPr bwMode="auto">
                  <a:xfrm rot="2747973" flipV="1">
                    <a:off x="630276" y="356641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4" name="g">
                    <a:extLst>
                      <a:ext uri="{FF2B5EF4-FFF2-40B4-BE49-F238E27FC236}">
                        <a16:creationId xmlns:a16="http://schemas.microsoft.com/office/drawing/2014/main" id="{054D0E5B-7A12-4725-A07A-26CC0BE2267C}"/>
                      </a:ext>
                    </a:extLst>
                  </p:cNvPr>
                  <p:cNvSpPr>
                    <a:spLocks/>
                  </p:cNvSpPr>
                  <p:nvPr/>
                </p:nvSpPr>
                <p:spPr bwMode="auto">
                  <a:xfrm rot="2747973" flipV="1">
                    <a:off x="597240" y="3598190"/>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5" name="g">
                    <a:extLst>
                      <a:ext uri="{FF2B5EF4-FFF2-40B4-BE49-F238E27FC236}">
                        <a16:creationId xmlns:a16="http://schemas.microsoft.com/office/drawing/2014/main" id="{40F46583-18EB-4142-935A-7E38B6176DDD}"/>
                      </a:ext>
                    </a:extLst>
                  </p:cNvPr>
                  <p:cNvSpPr>
                    <a:spLocks/>
                  </p:cNvSpPr>
                  <p:nvPr/>
                </p:nvSpPr>
                <p:spPr bwMode="auto">
                  <a:xfrm rot="2747973" flipV="1">
                    <a:off x="615439" y="360728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6" name="g">
                    <a:extLst>
                      <a:ext uri="{FF2B5EF4-FFF2-40B4-BE49-F238E27FC236}">
                        <a16:creationId xmlns:a16="http://schemas.microsoft.com/office/drawing/2014/main" id="{4122DE48-24A1-4D0F-86A2-ED9D9CDFCF75}"/>
                      </a:ext>
                    </a:extLst>
                  </p:cNvPr>
                  <p:cNvSpPr>
                    <a:spLocks/>
                  </p:cNvSpPr>
                  <p:nvPr/>
                </p:nvSpPr>
                <p:spPr bwMode="auto">
                  <a:xfrm rot="2747973" flipV="1">
                    <a:off x="666412" y="360180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7" name="g">
                    <a:extLst>
                      <a:ext uri="{FF2B5EF4-FFF2-40B4-BE49-F238E27FC236}">
                        <a16:creationId xmlns:a16="http://schemas.microsoft.com/office/drawing/2014/main" id="{7C546587-FF8D-4752-835A-A3933A3A5F60}"/>
                      </a:ext>
                    </a:extLst>
                  </p:cNvPr>
                  <p:cNvSpPr>
                    <a:spLocks/>
                  </p:cNvSpPr>
                  <p:nvPr/>
                </p:nvSpPr>
                <p:spPr bwMode="auto">
                  <a:xfrm rot="2747973" flipV="1">
                    <a:off x="611312" y="358073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8" name="g">
                    <a:extLst>
                      <a:ext uri="{FF2B5EF4-FFF2-40B4-BE49-F238E27FC236}">
                        <a16:creationId xmlns:a16="http://schemas.microsoft.com/office/drawing/2014/main" id="{79882E46-F60D-43FB-A0D4-FDAB02B5E8D5}"/>
                      </a:ext>
                    </a:extLst>
                  </p:cNvPr>
                  <p:cNvSpPr>
                    <a:spLocks/>
                  </p:cNvSpPr>
                  <p:nvPr/>
                </p:nvSpPr>
                <p:spPr bwMode="auto">
                  <a:xfrm rot="2747973" flipV="1">
                    <a:off x="593069" y="3544811"/>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9" name="g">
                    <a:extLst>
                      <a:ext uri="{FF2B5EF4-FFF2-40B4-BE49-F238E27FC236}">
                        <a16:creationId xmlns:a16="http://schemas.microsoft.com/office/drawing/2014/main" id="{0085E8D8-C392-4F74-8ECC-45695790095B}"/>
                      </a:ext>
                    </a:extLst>
                  </p:cNvPr>
                  <p:cNvSpPr>
                    <a:spLocks/>
                  </p:cNvSpPr>
                  <p:nvPr/>
                </p:nvSpPr>
                <p:spPr bwMode="auto">
                  <a:xfrm rot="2747973" flipV="1">
                    <a:off x="630331" y="354012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0" name="g">
                    <a:extLst>
                      <a:ext uri="{FF2B5EF4-FFF2-40B4-BE49-F238E27FC236}">
                        <a16:creationId xmlns:a16="http://schemas.microsoft.com/office/drawing/2014/main" id="{FA4E8DAB-7BD4-470D-A06F-3421881671DA}"/>
                      </a:ext>
                    </a:extLst>
                  </p:cNvPr>
                  <p:cNvSpPr>
                    <a:spLocks/>
                  </p:cNvSpPr>
                  <p:nvPr/>
                </p:nvSpPr>
                <p:spPr bwMode="auto">
                  <a:xfrm rot="2747973" flipV="1">
                    <a:off x="637962" y="350714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1" name="g">
                    <a:extLst>
                      <a:ext uri="{FF2B5EF4-FFF2-40B4-BE49-F238E27FC236}">
                        <a16:creationId xmlns:a16="http://schemas.microsoft.com/office/drawing/2014/main" id="{F771E8DE-88F1-4646-AA86-4E411F9CBD39}"/>
                      </a:ext>
                    </a:extLst>
                  </p:cNvPr>
                  <p:cNvSpPr>
                    <a:spLocks/>
                  </p:cNvSpPr>
                  <p:nvPr/>
                </p:nvSpPr>
                <p:spPr bwMode="auto">
                  <a:xfrm rot="2747973" flipV="1">
                    <a:off x="656299" y="352574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2" name="g">
                    <a:extLst>
                      <a:ext uri="{FF2B5EF4-FFF2-40B4-BE49-F238E27FC236}">
                        <a16:creationId xmlns:a16="http://schemas.microsoft.com/office/drawing/2014/main" id="{F50E314E-6E8F-429E-95C8-769158DF101E}"/>
                      </a:ext>
                    </a:extLst>
                  </p:cNvPr>
                  <p:cNvSpPr>
                    <a:spLocks/>
                  </p:cNvSpPr>
                  <p:nvPr/>
                </p:nvSpPr>
                <p:spPr bwMode="auto">
                  <a:xfrm rot="2747973" flipV="1">
                    <a:off x="672527" y="356641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3" name="g">
                    <a:extLst>
                      <a:ext uri="{FF2B5EF4-FFF2-40B4-BE49-F238E27FC236}">
                        <a16:creationId xmlns:a16="http://schemas.microsoft.com/office/drawing/2014/main" id="{C9C996A4-6586-4D55-8D0B-5BB4A0F30FCA}"/>
                      </a:ext>
                    </a:extLst>
                  </p:cNvPr>
                  <p:cNvSpPr>
                    <a:spLocks/>
                  </p:cNvSpPr>
                  <p:nvPr/>
                </p:nvSpPr>
                <p:spPr bwMode="auto">
                  <a:xfrm rot="2747973" flipV="1">
                    <a:off x="673726" y="353978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4" name="g">
                    <a:extLst>
                      <a:ext uri="{FF2B5EF4-FFF2-40B4-BE49-F238E27FC236}">
                        <a16:creationId xmlns:a16="http://schemas.microsoft.com/office/drawing/2014/main" id="{4247F389-1C56-4947-B449-1CE0F33DA44F}"/>
                      </a:ext>
                    </a:extLst>
                  </p:cNvPr>
                  <p:cNvSpPr>
                    <a:spLocks/>
                  </p:cNvSpPr>
                  <p:nvPr/>
                </p:nvSpPr>
                <p:spPr bwMode="auto">
                  <a:xfrm rot="2747973" flipV="1">
                    <a:off x="603311" y="3478220"/>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5" name="g">
                    <a:extLst>
                      <a:ext uri="{FF2B5EF4-FFF2-40B4-BE49-F238E27FC236}">
                        <a16:creationId xmlns:a16="http://schemas.microsoft.com/office/drawing/2014/main" id="{F8488CA0-4593-4039-8259-B163EF1C82D5}"/>
                      </a:ext>
                    </a:extLst>
                  </p:cNvPr>
                  <p:cNvSpPr>
                    <a:spLocks/>
                  </p:cNvSpPr>
                  <p:nvPr/>
                </p:nvSpPr>
                <p:spPr bwMode="auto">
                  <a:xfrm rot="2747973" flipV="1">
                    <a:off x="601124" y="343919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6" name="g">
                    <a:extLst>
                      <a:ext uri="{FF2B5EF4-FFF2-40B4-BE49-F238E27FC236}">
                        <a16:creationId xmlns:a16="http://schemas.microsoft.com/office/drawing/2014/main" id="{DAF68651-C5B0-4414-A255-B72CBB3E31F5}"/>
                      </a:ext>
                    </a:extLst>
                  </p:cNvPr>
                  <p:cNvSpPr>
                    <a:spLocks/>
                  </p:cNvSpPr>
                  <p:nvPr/>
                </p:nvSpPr>
                <p:spPr bwMode="auto">
                  <a:xfrm rot="2747973" flipV="1">
                    <a:off x="633497" y="340862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7" name="g">
                    <a:extLst>
                      <a:ext uri="{FF2B5EF4-FFF2-40B4-BE49-F238E27FC236}">
                        <a16:creationId xmlns:a16="http://schemas.microsoft.com/office/drawing/2014/main" id="{E1878630-7E00-4CDC-AA52-1061B3555A88}"/>
                      </a:ext>
                    </a:extLst>
                  </p:cNvPr>
                  <p:cNvSpPr>
                    <a:spLocks/>
                  </p:cNvSpPr>
                  <p:nvPr/>
                </p:nvSpPr>
                <p:spPr bwMode="auto">
                  <a:xfrm rot="2747973" flipV="1">
                    <a:off x="644172" y="3399710"/>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8" name="g">
                    <a:extLst>
                      <a:ext uri="{FF2B5EF4-FFF2-40B4-BE49-F238E27FC236}">
                        <a16:creationId xmlns:a16="http://schemas.microsoft.com/office/drawing/2014/main" id="{26B7CB41-1C97-4C31-B192-6868699DC5AF}"/>
                      </a:ext>
                    </a:extLst>
                  </p:cNvPr>
                  <p:cNvSpPr>
                    <a:spLocks/>
                  </p:cNvSpPr>
                  <p:nvPr/>
                </p:nvSpPr>
                <p:spPr bwMode="auto">
                  <a:xfrm rot="2747973" flipV="1">
                    <a:off x="597240" y="336879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49" name="g">
                    <a:extLst>
                      <a:ext uri="{FF2B5EF4-FFF2-40B4-BE49-F238E27FC236}">
                        <a16:creationId xmlns:a16="http://schemas.microsoft.com/office/drawing/2014/main" id="{AD03DA33-1631-411B-9C33-32EA7F38573F}"/>
                      </a:ext>
                    </a:extLst>
                  </p:cNvPr>
                  <p:cNvSpPr>
                    <a:spLocks/>
                  </p:cNvSpPr>
                  <p:nvPr/>
                </p:nvSpPr>
                <p:spPr bwMode="auto">
                  <a:xfrm rot="2747973" flipV="1">
                    <a:off x="612410" y="336493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0" name="g">
                    <a:extLst>
                      <a:ext uri="{FF2B5EF4-FFF2-40B4-BE49-F238E27FC236}">
                        <a16:creationId xmlns:a16="http://schemas.microsoft.com/office/drawing/2014/main" id="{BAA7866C-4F1F-4F09-B8D3-72FBBBAE047A}"/>
                      </a:ext>
                    </a:extLst>
                  </p:cNvPr>
                  <p:cNvSpPr>
                    <a:spLocks/>
                  </p:cNvSpPr>
                  <p:nvPr/>
                </p:nvSpPr>
                <p:spPr bwMode="auto">
                  <a:xfrm rot="2747973" flipV="1">
                    <a:off x="627565" y="3334935"/>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1" name="g">
                    <a:extLst>
                      <a:ext uri="{FF2B5EF4-FFF2-40B4-BE49-F238E27FC236}">
                        <a16:creationId xmlns:a16="http://schemas.microsoft.com/office/drawing/2014/main" id="{6495332B-9DE2-4305-A75F-CC3CB6BDCB77}"/>
                      </a:ext>
                    </a:extLst>
                  </p:cNvPr>
                  <p:cNvSpPr>
                    <a:spLocks/>
                  </p:cNvSpPr>
                  <p:nvPr/>
                </p:nvSpPr>
                <p:spPr bwMode="auto">
                  <a:xfrm rot="2747973" flipV="1">
                    <a:off x="649016" y="334367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2" name="g">
                    <a:extLst>
                      <a:ext uri="{FF2B5EF4-FFF2-40B4-BE49-F238E27FC236}">
                        <a16:creationId xmlns:a16="http://schemas.microsoft.com/office/drawing/2014/main" id="{D82A12B7-4BE3-4B98-B404-2C1D38CDDA9C}"/>
                      </a:ext>
                    </a:extLst>
                  </p:cNvPr>
                  <p:cNvSpPr>
                    <a:spLocks/>
                  </p:cNvSpPr>
                  <p:nvPr/>
                </p:nvSpPr>
                <p:spPr bwMode="auto">
                  <a:xfrm rot="2747973" flipV="1">
                    <a:off x="671996" y="337362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3" name="g">
                    <a:extLst>
                      <a:ext uri="{FF2B5EF4-FFF2-40B4-BE49-F238E27FC236}">
                        <a16:creationId xmlns:a16="http://schemas.microsoft.com/office/drawing/2014/main" id="{617B6DF2-17DC-4730-A563-BDD1D541830C}"/>
                      </a:ext>
                    </a:extLst>
                  </p:cNvPr>
                  <p:cNvSpPr>
                    <a:spLocks/>
                  </p:cNvSpPr>
                  <p:nvPr/>
                </p:nvSpPr>
                <p:spPr bwMode="auto">
                  <a:xfrm rot="2747973" flipV="1">
                    <a:off x="674067" y="339923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4" name="g">
                    <a:extLst>
                      <a:ext uri="{FF2B5EF4-FFF2-40B4-BE49-F238E27FC236}">
                        <a16:creationId xmlns:a16="http://schemas.microsoft.com/office/drawing/2014/main" id="{FE028AFF-82D1-4E09-AB03-79367D859E58}"/>
                      </a:ext>
                    </a:extLst>
                  </p:cNvPr>
                  <p:cNvSpPr>
                    <a:spLocks/>
                  </p:cNvSpPr>
                  <p:nvPr/>
                </p:nvSpPr>
                <p:spPr bwMode="auto">
                  <a:xfrm rot="2747973" flipV="1">
                    <a:off x="686195" y="330209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5" name="g">
                    <a:extLst>
                      <a:ext uri="{FF2B5EF4-FFF2-40B4-BE49-F238E27FC236}">
                        <a16:creationId xmlns:a16="http://schemas.microsoft.com/office/drawing/2014/main" id="{5A9201FD-6CA3-4991-ACCE-AC342BC63EC7}"/>
                      </a:ext>
                    </a:extLst>
                  </p:cNvPr>
                  <p:cNvSpPr>
                    <a:spLocks/>
                  </p:cNvSpPr>
                  <p:nvPr/>
                </p:nvSpPr>
                <p:spPr bwMode="auto">
                  <a:xfrm rot="2747973" flipV="1">
                    <a:off x="642156" y="329159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6" name="g">
                    <a:extLst>
                      <a:ext uri="{FF2B5EF4-FFF2-40B4-BE49-F238E27FC236}">
                        <a16:creationId xmlns:a16="http://schemas.microsoft.com/office/drawing/2014/main" id="{38A6B00D-B5E7-427F-BDB1-10D2AAA0E3A0}"/>
                      </a:ext>
                    </a:extLst>
                  </p:cNvPr>
                  <p:cNvSpPr>
                    <a:spLocks/>
                  </p:cNvSpPr>
                  <p:nvPr/>
                </p:nvSpPr>
                <p:spPr bwMode="auto">
                  <a:xfrm rot="2747973" flipV="1">
                    <a:off x="593070" y="326621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7" name="g">
                    <a:extLst>
                      <a:ext uri="{FF2B5EF4-FFF2-40B4-BE49-F238E27FC236}">
                        <a16:creationId xmlns:a16="http://schemas.microsoft.com/office/drawing/2014/main" id="{FD36A458-F325-4B9C-94EA-ED0CA0FF2DF5}"/>
                      </a:ext>
                    </a:extLst>
                  </p:cNvPr>
                  <p:cNvSpPr>
                    <a:spLocks/>
                  </p:cNvSpPr>
                  <p:nvPr/>
                </p:nvSpPr>
                <p:spPr bwMode="auto">
                  <a:xfrm rot="2747973" flipV="1">
                    <a:off x="625059" y="3242382"/>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8" name="g">
                    <a:extLst>
                      <a:ext uri="{FF2B5EF4-FFF2-40B4-BE49-F238E27FC236}">
                        <a16:creationId xmlns:a16="http://schemas.microsoft.com/office/drawing/2014/main" id="{1C0946C7-952D-4D34-9ABF-7C62F103E530}"/>
                      </a:ext>
                    </a:extLst>
                  </p:cNvPr>
                  <p:cNvSpPr>
                    <a:spLocks/>
                  </p:cNvSpPr>
                  <p:nvPr/>
                </p:nvSpPr>
                <p:spPr bwMode="auto">
                  <a:xfrm rot="2747973" flipV="1">
                    <a:off x="675924" y="3214255"/>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59" name="g">
                    <a:extLst>
                      <a:ext uri="{FF2B5EF4-FFF2-40B4-BE49-F238E27FC236}">
                        <a16:creationId xmlns:a16="http://schemas.microsoft.com/office/drawing/2014/main" id="{C211F4A4-BD40-4CB8-AB3B-E683C9819FAD}"/>
                      </a:ext>
                    </a:extLst>
                  </p:cNvPr>
                  <p:cNvSpPr>
                    <a:spLocks/>
                  </p:cNvSpPr>
                  <p:nvPr/>
                </p:nvSpPr>
                <p:spPr bwMode="auto">
                  <a:xfrm rot="2747973" flipV="1">
                    <a:off x="663796" y="315891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0" name="g">
                    <a:extLst>
                      <a:ext uri="{FF2B5EF4-FFF2-40B4-BE49-F238E27FC236}">
                        <a16:creationId xmlns:a16="http://schemas.microsoft.com/office/drawing/2014/main" id="{3EF5A412-A42A-497C-A095-6BAE4DB7F61F}"/>
                      </a:ext>
                    </a:extLst>
                  </p:cNvPr>
                  <p:cNvSpPr>
                    <a:spLocks/>
                  </p:cNvSpPr>
                  <p:nvPr/>
                </p:nvSpPr>
                <p:spPr bwMode="auto">
                  <a:xfrm rot="2747973" flipV="1">
                    <a:off x="633496" y="317274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1" name="g">
                    <a:extLst>
                      <a:ext uri="{FF2B5EF4-FFF2-40B4-BE49-F238E27FC236}">
                        <a16:creationId xmlns:a16="http://schemas.microsoft.com/office/drawing/2014/main" id="{D0DD045A-A33B-4D70-B8D5-F3B569D3FD9A}"/>
                      </a:ext>
                    </a:extLst>
                  </p:cNvPr>
                  <p:cNvSpPr>
                    <a:spLocks/>
                  </p:cNvSpPr>
                  <p:nvPr/>
                </p:nvSpPr>
                <p:spPr bwMode="auto">
                  <a:xfrm rot="2747973" flipV="1">
                    <a:off x="593893" y="3172748"/>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2" name="g">
                    <a:extLst>
                      <a:ext uri="{FF2B5EF4-FFF2-40B4-BE49-F238E27FC236}">
                        <a16:creationId xmlns:a16="http://schemas.microsoft.com/office/drawing/2014/main" id="{8DCC96A8-7DEB-455B-B606-512A60B2F724}"/>
                      </a:ext>
                    </a:extLst>
                  </p:cNvPr>
                  <p:cNvSpPr>
                    <a:spLocks/>
                  </p:cNvSpPr>
                  <p:nvPr/>
                </p:nvSpPr>
                <p:spPr bwMode="auto">
                  <a:xfrm rot="2747973" flipV="1">
                    <a:off x="606076" y="318466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3" name="g">
                    <a:extLst>
                      <a:ext uri="{FF2B5EF4-FFF2-40B4-BE49-F238E27FC236}">
                        <a16:creationId xmlns:a16="http://schemas.microsoft.com/office/drawing/2014/main" id="{DC07C90A-C71D-404F-A4B5-EB36CF68FB4A}"/>
                      </a:ext>
                    </a:extLst>
                  </p:cNvPr>
                  <p:cNvSpPr>
                    <a:spLocks/>
                  </p:cNvSpPr>
                  <p:nvPr/>
                </p:nvSpPr>
                <p:spPr bwMode="auto">
                  <a:xfrm rot="2747973" flipV="1">
                    <a:off x="633497" y="314871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4" name="g">
                    <a:extLst>
                      <a:ext uri="{FF2B5EF4-FFF2-40B4-BE49-F238E27FC236}">
                        <a16:creationId xmlns:a16="http://schemas.microsoft.com/office/drawing/2014/main" id="{52CCA047-A642-4B2D-8D7F-807EA6587993}"/>
                      </a:ext>
                    </a:extLst>
                  </p:cNvPr>
                  <p:cNvSpPr>
                    <a:spLocks/>
                  </p:cNvSpPr>
                  <p:nvPr/>
                </p:nvSpPr>
                <p:spPr bwMode="auto">
                  <a:xfrm rot="2747973" flipV="1">
                    <a:off x="623438" y="312836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5" name="g">
                    <a:extLst>
                      <a:ext uri="{FF2B5EF4-FFF2-40B4-BE49-F238E27FC236}">
                        <a16:creationId xmlns:a16="http://schemas.microsoft.com/office/drawing/2014/main" id="{279C3121-C722-4E89-AABB-F6F51D1FE87F}"/>
                      </a:ext>
                    </a:extLst>
                  </p:cNvPr>
                  <p:cNvSpPr>
                    <a:spLocks/>
                  </p:cNvSpPr>
                  <p:nvPr/>
                </p:nvSpPr>
                <p:spPr bwMode="auto">
                  <a:xfrm rot="2747973" flipV="1">
                    <a:off x="651821" y="311336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6" name="g">
                    <a:extLst>
                      <a:ext uri="{FF2B5EF4-FFF2-40B4-BE49-F238E27FC236}">
                        <a16:creationId xmlns:a16="http://schemas.microsoft.com/office/drawing/2014/main" id="{45C0409E-F8E7-43D1-924D-F3507586C4F3}"/>
                      </a:ext>
                    </a:extLst>
                  </p:cNvPr>
                  <p:cNvSpPr>
                    <a:spLocks/>
                  </p:cNvSpPr>
                  <p:nvPr/>
                </p:nvSpPr>
                <p:spPr bwMode="auto">
                  <a:xfrm rot="2747973" flipV="1">
                    <a:off x="681967" y="317354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7" name="g">
                    <a:extLst>
                      <a:ext uri="{FF2B5EF4-FFF2-40B4-BE49-F238E27FC236}">
                        <a16:creationId xmlns:a16="http://schemas.microsoft.com/office/drawing/2014/main" id="{DBA9AFC7-F692-48F9-8FCA-50B63CD8A5F1}"/>
                      </a:ext>
                    </a:extLst>
                  </p:cNvPr>
                  <p:cNvSpPr>
                    <a:spLocks/>
                  </p:cNvSpPr>
                  <p:nvPr/>
                </p:nvSpPr>
                <p:spPr bwMode="auto">
                  <a:xfrm rot="2747973" flipV="1">
                    <a:off x="677516" y="319139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8" name="g">
                    <a:extLst>
                      <a:ext uri="{FF2B5EF4-FFF2-40B4-BE49-F238E27FC236}">
                        <a16:creationId xmlns:a16="http://schemas.microsoft.com/office/drawing/2014/main" id="{821A93EE-840C-4C4F-B0C6-B80697B65029}"/>
                      </a:ext>
                    </a:extLst>
                  </p:cNvPr>
                  <p:cNvSpPr>
                    <a:spLocks/>
                  </p:cNvSpPr>
                  <p:nvPr/>
                </p:nvSpPr>
                <p:spPr bwMode="auto">
                  <a:xfrm rot="2747973" flipV="1">
                    <a:off x="653260" y="318938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69" name="g">
                    <a:extLst>
                      <a:ext uri="{FF2B5EF4-FFF2-40B4-BE49-F238E27FC236}">
                        <a16:creationId xmlns:a16="http://schemas.microsoft.com/office/drawing/2014/main" id="{CC776483-8D70-47EF-8FC6-7053D9B2D733}"/>
                      </a:ext>
                    </a:extLst>
                  </p:cNvPr>
                  <p:cNvSpPr>
                    <a:spLocks/>
                  </p:cNvSpPr>
                  <p:nvPr/>
                </p:nvSpPr>
                <p:spPr bwMode="auto">
                  <a:xfrm rot="2747973" flipV="1">
                    <a:off x="671996" y="327445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0" name="g">
                    <a:extLst>
                      <a:ext uri="{FF2B5EF4-FFF2-40B4-BE49-F238E27FC236}">
                        <a16:creationId xmlns:a16="http://schemas.microsoft.com/office/drawing/2014/main" id="{1EBD5730-6A9B-452E-AF74-12F6116E5269}"/>
                      </a:ext>
                    </a:extLst>
                  </p:cNvPr>
                  <p:cNvSpPr>
                    <a:spLocks/>
                  </p:cNvSpPr>
                  <p:nvPr/>
                </p:nvSpPr>
                <p:spPr bwMode="auto">
                  <a:xfrm rot="2747973" flipV="1">
                    <a:off x="644917" y="3376086"/>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1" name="g">
                    <a:extLst>
                      <a:ext uri="{FF2B5EF4-FFF2-40B4-BE49-F238E27FC236}">
                        <a16:creationId xmlns:a16="http://schemas.microsoft.com/office/drawing/2014/main" id="{21C87944-C40B-4C34-818E-282C8F02473E}"/>
                      </a:ext>
                    </a:extLst>
                  </p:cNvPr>
                  <p:cNvSpPr>
                    <a:spLocks/>
                  </p:cNvSpPr>
                  <p:nvPr/>
                </p:nvSpPr>
                <p:spPr bwMode="auto">
                  <a:xfrm rot="2747973" flipV="1">
                    <a:off x="600712" y="340758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2" name="g">
                    <a:extLst>
                      <a:ext uri="{FF2B5EF4-FFF2-40B4-BE49-F238E27FC236}">
                        <a16:creationId xmlns:a16="http://schemas.microsoft.com/office/drawing/2014/main" id="{A659DA9A-CB99-4099-B994-93D51F8EB84B}"/>
                      </a:ext>
                    </a:extLst>
                  </p:cNvPr>
                  <p:cNvSpPr>
                    <a:spLocks/>
                  </p:cNvSpPr>
                  <p:nvPr/>
                </p:nvSpPr>
                <p:spPr bwMode="auto">
                  <a:xfrm rot="2747973" flipV="1">
                    <a:off x="590449" y="3432454"/>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3" name="g">
                    <a:extLst>
                      <a:ext uri="{FF2B5EF4-FFF2-40B4-BE49-F238E27FC236}">
                        <a16:creationId xmlns:a16="http://schemas.microsoft.com/office/drawing/2014/main" id="{5A2DABE3-0AF9-4859-BBBB-209659DF931C}"/>
                      </a:ext>
                    </a:extLst>
                  </p:cNvPr>
                  <p:cNvSpPr>
                    <a:spLocks/>
                  </p:cNvSpPr>
                  <p:nvPr/>
                </p:nvSpPr>
                <p:spPr bwMode="auto">
                  <a:xfrm rot="2747973" flipV="1">
                    <a:off x="656299" y="3473873"/>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4" name="g">
                    <a:extLst>
                      <a:ext uri="{FF2B5EF4-FFF2-40B4-BE49-F238E27FC236}">
                        <a16:creationId xmlns:a16="http://schemas.microsoft.com/office/drawing/2014/main" id="{064094EF-F0F3-43A3-85A2-33D6F47D92BD}"/>
                      </a:ext>
                    </a:extLst>
                  </p:cNvPr>
                  <p:cNvSpPr>
                    <a:spLocks/>
                  </p:cNvSpPr>
                  <p:nvPr/>
                </p:nvSpPr>
                <p:spPr bwMode="auto">
                  <a:xfrm rot="2747973" flipV="1">
                    <a:off x="668427" y="3470619"/>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5" name="g">
                    <a:extLst>
                      <a:ext uri="{FF2B5EF4-FFF2-40B4-BE49-F238E27FC236}">
                        <a16:creationId xmlns:a16="http://schemas.microsoft.com/office/drawing/2014/main" id="{1D73C425-954D-4AE3-BEAD-922F64975BE5}"/>
                      </a:ext>
                    </a:extLst>
                  </p:cNvPr>
                  <p:cNvSpPr>
                    <a:spLocks/>
                  </p:cNvSpPr>
                  <p:nvPr/>
                </p:nvSpPr>
                <p:spPr bwMode="auto">
                  <a:xfrm rot="2747973" flipV="1">
                    <a:off x="628987" y="349570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76" name="g">
                    <a:extLst>
                      <a:ext uri="{FF2B5EF4-FFF2-40B4-BE49-F238E27FC236}">
                        <a16:creationId xmlns:a16="http://schemas.microsoft.com/office/drawing/2014/main" id="{F4F5FA3E-3FA0-4E1E-8ADB-656213673258}"/>
                      </a:ext>
                    </a:extLst>
                  </p:cNvPr>
                  <p:cNvSpPr>
                    <a:spLocks/>
                  </p:cNvSpPr>
                  <p:nvPr/>
                </p:nvSpPr>
                <p:spPr bwMode="auto">
                  <a:xfrm rot="2747973" flipV="1">
                    <a:off x="592856" y="3495707"/>
                    <a:ext cx="17571" cy="16421"/>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77" name="Picture 76" descr="A picture containing knife&#10;&#10;Description automatically generated">
                    <a:extLst>
                      <a:ext uri="{FF2B5EF4-FFF2-40B4-BE49-F238E27FC236}">
                        <a16:creationId xmlns:a16="http://schemas.microsoft.com/office/drawing/2014/main" id="{951AD455-3613-42BE-8BA0-7B77DC8A67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0" b="8545"/>
                  <a:stretch/>
                </p:blipFill>
                <p:spPr>
                  <a:xfrm rot="19177786">
                    <a:off x="157645" y="2465520"/>
                    <a:ext cx="967633" cy="1098045"/>
                  </a:xfrm>
                  <a:prstGeom prst="rect">
                    <a:avLst/>
                  </a:prstGeom>
                </p:spPr>
              </p:pic>
            </p:grpSp>
            <p:sp>
              <p:nvSpPr>
                <p:cNvPr id="78" name="Rectangle: Rounded Corners 77">
                  <a:extLst>
                    <a:ext uri="{FF2B5EF4-FFF2-40B4-BE49-F238E27FC236}">
                      <a16:creationId xmlns:a16="http://schemas.microsoft.com/office/drawing/2014/main" id="{DB312A70-5E05-4230-A89E-E8747A55F8AA}"/>
                    </a:ext>
                  </a:extLst>
                </p:cNvPr>
                <p:cNvSpPr/>
                <p:nvPr/>
              </p:nvSpPr>
              <p:spPr>
                <a:xfrm>
                  <a:off x="373357" y="1488200"/>
                  <a:ext cx="1751726" cy="26473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err="1">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Icodec</a:t>
                  </a:r>
                  <a:endPar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endParaRPr>
                </a:p>
              </p:txBody>
            </p:sp>
            <p:grpSp>
              <p:nvGrpSpPr>
                <p:cNvPr id="82" name="Group 81">
                  <a:extLst>
                    <a:ext uri="{FF2B5EF4-FFF2-40B4-BE49-F238E27FC236}">
                      <a16:creationId xmlns:a16="http://schemas.microsoft.com/office/drawing/2014/main" id="{1580961D-5F52-4FD2-AC2D-18C9BAC9E41D}"/>
                    </a:ext>
                  </a:extLst>
                </p:cNvPr>
                <p:cNvGrpSpPr/>
                <p:nvPr/>
              </p:nvGrpSpPr>
              <p:grpSpPr>
                <a:xfrm>
                  <a:off x="2555207" y="2656418"/>
                  <a:ext cx="1966040" cy="1177368"/>
                  <a:chOff x="2457843" y="2683433"/>
                  <a:chExt cx="1966039" cy="1177369"/>
                </a:xfrm>
              </p:grpSpPr>
              <p:sp>
                <p:nvSpPr>
                  <p:cNvPr id="83" name="Freeform: Shape 82">
                    <a:extLst>
                      <a:ext uri="{FF2B5EF4-FFF2-40B4-BE49-F238E27FC236}">
                        <a16:creationId xmlns:a16="http://schemas.microsoft.com/office/drawing/2014/main" id="{76CD6E9E-754E-4ECA-BBD9-03C422D49CC0}"/>
                      </a:ext>
                    </a:extLst>
                  </p:cNvPr>
                  <p:cNvSpPr/>
                  <p:nvPr/>
                </p:nvSpPr>
                <p:spPr>
                  <a:xfrm>
                    <a:off x="2457843"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84" name="g">
                    <a:extLst>
                      <a:ext uri="{FF2B5EF4-FFF2-40B4-BE49-F238E27FC236}">
                        <a16:creationId xmlns:a16="http://schemas.microsoft.com/office/drawing/2014/main" id="{9F247F28-8E16-4513-AD51-0FF5BE85D30C}"/>
                      </a:ext>
                    </a:extLst>
                  </p:cNvPr>
                  <p:cNvSpPr>
                    <a:spLocks/>
                  </p:cNvSpPr>
                  <p:nvPr/>
                </p:nvSpPr>
                <p:spPr bwMode="auto">
                  <a:xfrm rot="2747973" flipV="1">
                    <a:off x="2519312"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5" name="g">
                    <a:extLst>
                      <a:ext uri="{FF2B5EF4-FFF2-40B4-BE49-F238E27FC236}">
                        <a16:creationId xmlns:a16="http://schemas.microsoft.com/office/drawing/2014/main" id="{759FECA2-787A-4F75-BFAB-2B3305231FEC}"/>
                      </a:ext>
                    </a:extLst>
                  </p:cNvPr>
                  <p:cNvSpPr>
                    <a:spLocks/>
                  </p:cNvSpPr>
                  <p:nvPr/>
                </p:nvSpPr>
                <p:spPr bwMode="auto">
                  <a:xfrm rot="2747973" flipV="1">
                    <a:off x="2563299"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6" name="g">
                    <a:extLst>
                      <a:ext uri="{FF2B5EF4-FFF2-40B4-BE49-F238E27FC236}">
                        <a16:creationId xmlns:a16="http://schemas.microsoft.com/office/drawing/2014/main" id="{4DFE1262-081D-414E-B13B-E82A777C317F}"/>
                      </a:ext>
                    </a:extLst>
                  </p:cNvPr>
                  <p:cNvSpPr>
                    <a:spLocks/>
                  </p:cNvSpPr>
                  <p:nvPr/>
                </p:nvSpPr>
                <p:spPr bwMode="auto">
                  <a:xfrm rot="2747973" flipV="1">
                    <a:off x="2482595"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7" name="g">
                    <a:extLst>
                      <a:ext uri="{FF2B5EF4-FFF2-40B4-BE49-F238E27FC236}">
                        <a16:creationId xmlns:a16="http://schemas.microsoft.com/office/drawing/2014/main" id="{6E414543-00A4-4CA7-8E12-BEE53E72EFAC}"/>
                      </a:ext>
                    </a:extLst>
                  </p:cNvPr>
                  <p:cNvSpPr>
                    <a:spLocks/>
                  </p:cNvSpPr>
                  <p:nvPr/>
                </p:nvSpPr>
                <p:spPr bwMode="auto">
                  <a:xfrm rot="2747973" flipV="1">
                    <a:off x="2526671"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8" name="g">
                    <a:extLst>
                      <a:ext uri="{FF2B5EF4-FFF2-40B4-BE49-F238E27FC236}">
                        <a16:creationId xmlns:a16="http://schemas.microsoft.com/office/drawing/2014/main" id="{ACEAB1B3-EF59-4721-8EED-8FABB9AE0A2C}"/>
                      </a:ext>
                    </a:extLst>
                  </p:cNvPr>
                  <p:cNvSpPr>
                    <a:spLocks/>
                  </p:cNvSpPr>
                  <p:nvPr/>
                </p:nvSpPr>
                <p:spPr bwMode="auto">
                  <a:xfrm rot="2747973" flipV="1">
                    <a:off x="2494266"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89" name="g">
                    <a:extLst>
                      <a:ext uri="{FF2B5EF4-FFF2-40B4-BE49-F238E27FC236}">
                        <a16:creationId xmlns:a16="http://schemas.microsoft.com/office/drawing/2014/main" id="{B5C8DBF9-E4F1-42F4-AA14-1CE026A589F6}"/>
                      </a:ext>
                    </a:extLst>
                  </p:cNvPr>
                  <p:cNvSpPr>
                    <a:spLocks/>
                  </p:cNvSpPr>
                  <p:nvPr/>
                </p:nvSpPr>
                <p:spPr bwMode="auto">
                  <a:xfrm rot="2747973" flipV="1">
                    <a:off x="2470924"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0" name="g">
                    <a:extLst>
                      <a:ext uri="{FF2B5EF4-FFF2-40B4-BE49-F238E27FC236}">
                        <a16:creationId xmlns:a16="http://schemas.microsoft.com/office/drawing/2014/main" id="{BD600F05-335F-4B6E-93C7-849E270DC06B}"/>
                      </a:ext>
                    </a:extLst>
                  </p:cNvPr>
                  <p:cNvSpPr>
                    <a:spLocks/>
                  </p:cNvSpPr>
                  <p:nvPr/>
                </p:nvSpPr>
                <p:spPr bwMode="auto">
                  <a:xfrm rot="2747973" flipV="1">
                    <a:off x="2489098"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1" name="g">
                    <a:extLst>
                      <a:ext uri="{FF2B5EF4-FFF2-40B4-BE49-F238E27FC236}">
                        <a16:creationId xmlns:a16="http://schemas.microsoft.com/office/drawing/2014/main" id="{BCBE4E8B-AF22-45F7-8C85-4A1D006BEC2B}"/>
                      </a:ext>
                    </a:extLst>
                  </p:cNvPr>
                  <p:cNvSpPr>
                    <a:spLocks/>
                  </p:cNvSpPr>
                  <p:nvPr/>
                </p:nvSpPr>
                <p:spPr bwMode="auto">
                  <a:xfrm rot="2747973" flipV="1">
                    <a:off x="2524403"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2" name="g">
                    <a:extLst>
                      <a:ext uri="{FF2B5EF4-FFF2-40B4-BE49-F238E27FC236}">
                        <a16:creationId xmlns:a16="http://schemas.microsoft.com/office/drawing/2014/main" id="{F71C5E4D-0818-49CC-8787-2F44D02AD1D8}"/>
                      </a:ext>
                    </a:extLst>
                  </p:cNvPr>
                  <p:cNvSpPr>
                    <a:spLocks/>
                  </p:cNvSpPr>
                  <p:nvPr/>
                </p:nvSpPr>
                <p:spPr bwMode="auto">
                  <a:xfrm rot="2747973" flipV="1">
                    <a:off x="2546599"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3" name="g">
                    <a:extLst>
                      <a:ext uri="{FF2B5EF4-FFF2-40B4-BE49-F238E27FC236}">
                        <a16:creationId xmlns:a16="http://schemas.microsoft.com/office/drawing/2014/main" id="{DBE8109A-12B6-4C6D-B08B-5EB37B677C4F}"/>
                      </a:ext>
                    </a:extLst>
                  </p:cNvPr>
                  <p:cNvSpPr>
                    <a:spLocks/>
                  </p:cNvSpPr>
                  <p:nvPr/>
                </p:nvSpPr>
                <p:spPr bwMode="auto">
                  <a:xfrm rot="2747973" flipV="1">
                    <a:off x="2500769"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4" name="g">
                    <a:extLst>
                      <a:ext uri="{FF2B5EF4-FFF2-40B4-BE49-F238E27FC236}">
                        <a16:creationId xmlns:a16="http://schemas.microsoft.com/office/drawing/2014/main" id="{A1295D69-C516-4B75-A0A0-184FB28EB668}"/>
                      </a:ext>
                    </a:extLst>
                  </p:cNvPr>
                  <p:cNvSpPr>
                    <a:spLocks/>
                  </p:cNvSpPr>
                  <p:nvPr/>
                </p:nvSpPr>
                <p:spPr bwMode="auto">
                  <a:xfrm rot="2747973" flipV="1">
                    <a:off x="2499357"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5" name="g">
                    <a:extLst>
                      <a:ext uri="{FF2B5EF4-FFF2-40B4-BE49-F238E27FC236}">
                        <a16:creationId xmlns:a16="http://schemas.microsoft.com/office/drawing/2014/main" id="{2779BE6F-5FFF-46F2-B96A-86F3286C081F}"/>
                      </a:ext>
                    </a:extLst>
                  </p:cNvPr>
                  <p:cNvSpPr>
                    <a:spLocks/>
                  </p:cNvSpPr>
                  <p:nvPr/>
                </p:nvSpPr>
                <p:spPr bwMode="auto">
                  <a:xfrm rot="2747973" flipV="1">
                    <a:off x="2485816"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6" name="g">
                    <a:extLst>
                      <a:ext uri="{FF2B5EF4-FFF2-40B4-BE49-F238E27FC236}">
                        <a16:creationId xmlns:a16="http://schemas.microsoft.com/office/drawing/2014/main" id="{24FF02F6-2D81-42D2-A8F9-722B4F069EAB}"/>
                      </a:ext>
                    </a:extLst>
                  </p:cNvPr>
                  <p:cNvSpPr>
                    <a:spLocks/>
                  </p:cNvSpPr>
                  <p:nvPr/>
                </p:nvSpPr>
                <p:spPr bwMode="auto">
                  <a:xfrm rot="2747973" flipV="1">
                    <a:off x="2503330"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7" name="g">
                    <a:extLst>
                      <a:ext uri="{FF2B5EF4-FFF2-40B4-BE49-F238E27FC236}">
                        <a16:creationId xmlns:a16="http://schemas.microsoft.com/office/drawing/2014/main" id="{CD3DFAA4-4805-43A5-A583-6E91DF36C00C}"/>
                      </a:ext>
                    </a:extLst>
                  </p:cNvPr>
                  <p:cNvSpPr>
                    <a:spLocks/>
                  </p:cNvSpPr>
                  <p:nvPr/>
                </p:nvSpPr>
                <p:spPr bwMode="auto">
                  <a:xfrm rot="2747973" flipV="1">
                    <a:off x="2552386"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8" name="g">
                    <a:extLst>
                      <a:ext uri="{FF2B5EF4-FFF2-40B4-BE49-F238E27FC236}">
                        <a16:creationId xmlns:a16="http://schemas.microsoft.com/office/drawing/2014/main" id="{930D96E0-F2C8-4CBF-8B37-D318D7DF7C9D}"/>
                      </a:ext>
                    </a:extLst>
                  </p:cNvPr>
                  <p:cNvSpPr>
                    <a:spLocks/>
                  </p:cNvSpPr>
                  <p:nvPr/>
                </p:nvSpPr>
                <p:spPr bwMode="auto">
                  <a:xfrm rot="2747973" flipV="1">
                    <a:off x="2525006"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99" name="g">
                    <a:extLst>
                      <a:ext uri="{FF2B5EF4-FFF2-40B4-BE49-F238E27FC236}">
                        <a16:creationId xmlns:a16="http://schemas.microsoft.com/office/drawing/2014/main" id="{58561ECF-A853-4414-8F79-F5A882E22C9D}"/>
                      </a:ext>
                    </a:extLst>
                  </p:cNvPr>
                  <p:cNvSpPr>
                    <a:spLocks/>
                  </p:cNvSpPr>
                  <p:nvPr/>
                </p:nvSpPr>
                <p:spPr bwMode="auto">
                  <a:xfrm rot="2747973" flipV="1">
                    <a:off x="2542654"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0" name="g">
                    <a:extLst>
                      <a:ext uri="{FF2B5EF4-FFF2-40B4-BE49-F238E27FC236}">
                        <a16:creationId xmlns:a16="http://schemas.microsoft.com/office/drawing/2014/main" id="{25EB752D-C086-4FB8-A167-D6AE3B2F06CC}"/>
                      </a:ext>
                    </a:extLst>
                  </p:cNvPr>
                  <p:cNvSpPr>
                    <a:spLocks/>
                  </p:cNvSpPr>
                  <p:nvPr/>
                </p:nvSpPr>
                <p:spPr bwMode="auto">
                  <a:xfrm rot="2747973" flipV="1">
                    <a:off x="2558271"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1" name="g">
                    <a:extLst>
                      <a:ext uri="{FF2B5EF4-FFF2-40B4-BE49-F238E27FC236}">
                        <a16:creationId xmlns:a16="http://schemas.microsoft.com/office/drawing/2014/main" id="{9A3F83C3-74EF-4189-B4D3-638E69B9BA48}"/>
                      </a:ext>
                    </a:extLst>
                  </p:cNvPr>
                  <p:cNvSpPr>
                    <a:spLocks/>
                  </p:cNvSpPr>
                  <p:nvPr/>
                </p:nvSpPr>
                <p:spPr bwMode="auto">
                  <a:xfrm rot="2747973" flipV="1">
                    <a:off x="2559425"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2" name="g">
                    <a:extLst>
                      <a:ext uri="{FF2B5EF4-FFF2-40B4-BE49-F238E27FC236}">
                        <a16:creationId xmlns:a16="http://schemas.microsoft.com/office/drawing/2014/main" id="{0E88F200-7839-42B3-A1A2-C90FF78C07BB}"/>
                      </a:ext>
                    </a:extLst>
                  </p:cNvPr>
                  <p:cNvSpPr>
                    <a:spLocks/>
                  </p:cNvSpPr>
                  <p:nvPr/>
                </p:nvSpPr>
                <p:spPr bwMode="auto">
                  <a:xfrm rot="2747973" flipV="1">
                    <a:off x="2491658"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3" name="g">
                    <a:extLst>
                      <a:ext uri="{FF2B5EF4-FFF2-40B4-BE49-F238E27FC236}">
                        <a16:creationId xmlns:a16="http://schemas.microsoft.com/office/drawing/2014/main" id="{B1F867F6-3C5F-4B0B-9286-24FA04362E49}"/>
                      </a:ext>
                    </a:extLst>
                  </p:cNvPr>
                  <p:cNvSpPr>
                    <a:spLocks/>
                  </p:cNvSpPr>
                  <p:nvPr/>
                </p:nvSpPr>
                <p:spPr bwMode="auto">
                  <a:xfrm rot="2747973" flipV="1">
                    <a:off x="2489554"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4" name="g">
                    <a:extLst>
                      <a:ext uri="{FF2B5EF4-FFF2-40B4-BE49-F238E27FC236}">
                        <a16:creationId xmlns:a16="http://schemas.microsoft.com/office/drawing/2014/main" id="{7D58CEEA-B693-465F-A716-5DD4D721E545}"/>
                      </a:ext>
                    </a:extLst>
                  </p:cNvPr>
                  <p:cNvSpPr>
                    <a:spLocks/>
                  </p:cNvSpPr>
                  <p:nvPr/>
                </p:nvSpPr>
                <p:spPr bwMode="auto">
                  <a:xfrm rot="2747973" flipV="1">
                    <a:off x="2520709"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5" name="g">
                    <a:extLst>
                      <a:ext uri="{FF2B5EF4-FFF2-40B4-BE49-F238E27FC236}">
                        <a16:creationId xmlns:a16="http://schemas.microsoft.com/office/drawing/2014/main" id="{152D7054-A5ED-44D2-AFE5-8CE151D7A848}"/>
                      </a:ext>
                    </a:extLst>
                  </p:cNvPr>
                  <p:cNvSpPr>
                    <a:spLocks/>
                  </p:cNvSpPr>
                  <p:nvPr/>
                </p:nvSpPr>
                <p:spPr bwMode="auto">
                  <a:xfrm rot="2747973" flipV="1">
                    <a:off x="2501710" y="355364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6" name="g">
                    <a:extLst>
                      <a:ext uri="{FF2B5EF4-FFF2-40B4-BE49-F238E27FC236}">
                        <a16:creationId xmlns:a16="http://schemas.microsoft.com/office/drawing/2014/main" id="{DAE7A078-4E31-4CB2-8B33-3DADF4B01573}"/>
                      </a:ext>
                    </a:extLst>
                  </p:cNvPr>
                  <p:cNvSpPr>
                    <a:spLocks/>
                  </p:cNvSpPr>
                  <p:nvPr/>
                </p:nvSpPr>
                <p:spPr bwMode="auto">
                  <a:xfrm rot="2747973" flipV="1">
                    <a:off x="2535644"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7" name="g">
                    <a:extLst>
                      <a:ext uri="{FF2B5EF4-FFF2-40B4-BE49-F238E27FC236}">
                        <a16:creationId xmlns:a16="http://schemas.microsoft.com/office/drawing/2014/main" id="{A38D6E43-9F93-4EE8-A8F7-AE7710876AF6}"/>
                      </a:ext>
                    </a:extLst>
                  </p:cNvPr>
                  <p:cNvSpPr>
                    <a:spLocks/>
                  </p:cNvSpPr>
                  <p:nvPr/>
                </p:nvSpPr>
                <p:spPr bwMode="auto">
                  <a:xfrm rot="2747973" flipV="1">
                    <a:off x="2557760"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8" name="g">
                    <a:extLst>
                      <a:ext uri="{FF2B5EF4-FFF2-40B4-BE49-F238E27FC236}">
                        <a16:creationId xmlns:a16="http://schemas.microsoft.com/office/drawing/2014/main" id="{891068BC-6708-4D4B-B3C6-C07495240B9E}"/>
                      </a:ext>
                    </a:extLst>
                  </p:cNvPr>
                  <p:cNvSpPr>
                    <a:spLocks/>
                  </p:cNvSpPr>
                  <p:nvPr/>
                </p:nvSpPr>
                <p:spPr bwMode="auto">
                  <a:xfrm rot="2747973" flipV="1">
                    <a:off x="2559754"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09" name="g">
                    <a:extLst>
                      <a:ext uri="{FF2B5EF4-FFF2-40B4-BE49-F238E27FC236}">
                        <a16:creationId xmlns:a16="http://schemas.microsoft.com/office/drawing/2014/main" id="{3886C1A6-1406-45D8-9B49-618F5F96C3C8}"/>
                      </a:ext>
                    </a:extLst>
                  </p:cNvPr>
                  <p:cNvSpPr>
                    <a:spLocks/>
                  </p:cNvSpPr>
                  <p:nvPr/>
                </p:nvSpPr>
                <p:spPr bwMode="auto">
                  <a:xfrm rot="2747973" flipV="1">
                    <a:off x="2529043"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0" name="g">
                    <a:extLst>
                      <a:ext uri="{FF2B5EF4-FFF2-40B4-BE49-F238E27FC236}">
                        <a16:creationId xmlns:a16="http://schemas.microsoft.com/office/drawing/2014/main" id="{F6168512-668F-4877-A839-D3EF3C2448E8}"/>
                      </a:ext>
                    </a:extLst>
                  </p:cNvPr>
                  <p:cNvSpPr>
                    <a:spLocks/>
                  </p:cNvSpPr>
                  <p:nvPr/>
                </p:nvSpPr>
                <p:spPr bwMode="auto">
                  <a:xfrm rot="2747973" flipV="1">
                    <a:off x="2499357"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1" name="g">
                    <a:extLst>
                      <a:ext uri="{FF2B5EF4-FFF2-40B4-BE49-F238E27FC236}">
                        <a16:creationId xmlns:a16="http://schemas.microsoft.com/office/drawing/2014/main" id="{6E40EC64-5C85-40B9-8EF6-13E06AA83B38}"/>
                      </a:ext>
                    </a:extLst>
                  </p:cNvPr>
                  <p:cNvSpPr>
                    <a:spLocks/>
                  </p:cNvSpPr>
                  <p:nvPr/>
                </p:nvSpPr>
                <p:spPr bwMode="auto">
                  <a:xfrm rot="2747973" flipV="1">
                    <a:off x="2561541"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2" name="g">
                    <a:extLst>
                      <a:ext uri="{FF2B5EF4-FFF2-40B4-BE49-F238E27FC236}">
                        <a16:creationId xmlns:a16="http://schemas.microsoft.com/office/drawing/2014/main" id="{A53CB0D5-18F9-4A8D-8632-0CB1A66C2F16}"/>
                      </a:ext>
                    </a:extLst>
                  </p:cNvPr>
                  <p:cNvSpPr>
                    <a:spLocks/>
                  </p:cNvSpPr>
                  <p:nvPr/>
                </p:nvSpPr>
                <p:spPr bwMode="auto">
                  <a:xfrm rot="2747973" flipV="1">
                    <a:off x="2482594"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3" name="g">
                    <a:extLst>
                      <a:ext uri="{FF2B5EF4-FFF2-40B4-BE49-F238E27FC236}">
                        <a16:creationId xmlns:a16="http://schemas.microsoft.com/office/drawing/2014/main" id="{54EC7E77-0AFC-422F-814C-8C237646ACF3}"/>
                      </a:ext>
                    </a:extLst>
                  </p:cNvPr>
                  <p:cNvSpPr>
                    <a:spLocks/>
                  </p:cNvSpPr>
                  <p:nvPr/>
                </p:nvSpPr>
                <p:spPr bwMode="auto">
                  <a:xfrm rot="2747973" flipV="1">
                    <a:off x="2535248"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4" name="g">
                    <a:extLst>
                      <a:ext uri="{FF2B5EF4-FFF2-40B4-BE49-F238E27FC236}">
                        <a16:creationId xmlns:a16="http://schemas.microsoft.com/office/drawing/2014/main" id="{38509B4A-00A7-47CD-9CA0-1AE2AD16E9D6}"/>
                      </a:ext>
                    </a:extLst>
                  </p:cNvPr>
                  <p:cNvSpPr>
                    <a:spLocks/>
                  </p:cNvSpPr>
                  <p:nvPr/>
                </p:nvSpPr>
                <p:spPr bwMode="auto">
                  <a:xfrm rot="2747973" flipV="1">
                    <a:off x="2557760"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5" name="g">
                    <a:extLst>
                      <a:ext uri="{FF2B5EF4-FFF2-40B4-BE49-F238E27FC236}">
                        <a16:creationId xmlns:a16="http://schemas.microsoft.com/office/drawing/2014/main" id="{12490AA2-FADB-4DBB-A10C-652304522940}"/>
                      </a:ext>
                    </a:extLst>
                  </p:cNvPr>
                  <p:cNvSpPr>
                    <a:spLocks/>
                  </p:cNvSpPr>
                  <p:nvPr/>
                </p:nvSpPr>
                <p:spPr bwMode="auto">
                  <a:xfrm rot="2747973" flipV="1">
                    <a:off x="2531700"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6" name="g">
                    <a:extLst>
                      <a:ext uri="{FF2B5EF4-FFF2-40B4-BE49-F238E27FC236}">
                        <a16:creationId xmlns:a16="http://schemas.microsoft.com/office/drawing/2014/main" id="{08458C90-B624-4D4D-AC42-DDAE5F6CB26E}"/>
                      </a:ext>
                    </a:extLst>
                  </p:cNvPr>
                  <p:cNvSpPr>
                    <a:spLocks/>
                  </p:cNvSpPr>
                  <p:nvPr/>
                </p:nvSpPr>
                <p:spPr bwMode="auto">
                  <a:xfrm rot="2747973" flipV="1">
                    <a:off x="2554325"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7" name="Freeform: Shape 116">
                    <a:extLst>
                      <a:ext uri="{FF2B5EF4-FFF2-40B4-BE49-F238E27FC236}">
                        <a16:creationId xmlns:a16="http://schemas.microsoft.com/office/drawing/2014/main" id="{283B6D80-F5FB-4279-9207-26B5811E1A97}"/>
                      </a:ext>
                    </a:extLst>
                  </p:cNvPr>
                  <p:cNvSpPr/>
                  <p:nvPr/>
                </p:nvSpPr>
                <p:spPr>
                  <a:xfrm>
                    <a:off x="2688730"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8" name="g">
                    <a:extLst>
                      <a:ext uri="{FF2B5EF4-FFF2-40B4-BE49-F238E27FC236}">
                        <a16:creationId xmlns:a16="http://schemas.microsoft.com/office/drawing/2014/main" id="{6F13F774-9E93-46B8-8040-2364169E6717}"/>
                      </a:ext>
                    </a:extLst>
                  </p:cNvPr>
                  <p:cNvSpPr>
                    <a:spLocks/>
                  </p:cNvSpPr>
                  <p:nvPr/>
                </p:nvSpPr>
                <p:spPr bwMode="auto">
                  <a:xfrm rot="2747973" flipV="1">
                    <a:off x="2750199"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19" name="g">
                    <a:extLst>
                      <a:ext uri="{FF2B5EF4-FFF2-40B4-BE49-F238E27FC236}">
                        <a16:creationId xmlns:a16="http://schemas.microsoft.com/office/drawing/2014/main" id="{49FB5F77-A183-4D9A-B782-E4DF69E33949}"/>
                      </a:ext>
                    </a:extLst>
                  </p:cNvPr>
                  <p:cNvSpPr>
                    <a:spLocks/>
                  </p:cNvSpPr>
                  <p:nvPr/>
                </p:nvSpPr>
                <p:spPr bwMode="auto">
                  <a:xfrm rot="2747973" flipV="1">
                    <a:off x="2794186"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0" name="g">
                    <a:extLst>
                      <a:ext uri="{FF2B5EF4-FFF2-40B4-BE49-F238E27FC236}">
                        <a16:creationId xmlns:a16="http://schemas.microsoft.com/office/drawing/2014/main" id="{80C528D8-299B-4E36-98EF-B9FD84682F50}"/>
                      </a:ext>
                    </a:extLst>
                  </p:cNvPr>
                  <p:cNvSpPr>
                    <a:spLocks/>
                  </p:cNvSpPr>
                  <p:nvPr/>
                </p:nvSpPr>
                <p:spPr bwMode="auto">
                  <a:xfrm rot="2747973" flipV="1">
                    <a:off x="2713482"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1" name="g">
                    <a:extLst>
                      <a:ext uri="{FF2B5EF4-FFF2-40B4-BE49-F238E27FC236}">
                        <a16:creationId xmlns:a16="http://schemas.microsoft.com/office/drawing/2014/main" id="{F834F738-187C-4AF7-9D65-019718510863}"/>
                      </a:ext>
                    </a:extLst>
                  </p:cNvPr>
                  <p:cNvSpPr>
                    <a:spLocks/>
                  </p:cNvSpPr>
                  <p:nvPr/>
                </p:nvSpPr>
                <p:spPr bwMode="auto">
                  <a:xfrm rot="2747973" flipV="1">
                    <a:off x="2757558"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2" name="g">
                    <a:extLst>
                      <a:ext uri="{FF2B5EF4-FFF2-40B4-BE49-F238E27FC236}">
                        <a16:creationId xmlns:a16="http://schemas.microsoft.com/office/drawing/2014/main" id="{8F066EC8-057D-4083-AEAE-86324F878A16}"/>
                      </a:ext>
                    </a:extLst>
                  </p:cNvPr>
                  <p:cNvSpPr>
                    <a:spLocks/>
                  </p:cNvSpPr>
                  <p:nvPr/>
                </p:nvSpPr>
                <p:spPr bwMode="auto">
                  <a:xfrm rot="2747973" flipV="1">
                    <a:off x="2725153"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3" name="g">
                    <a:extLst>
                      <a:ext uri="{FF2B5EF4-FFF2-40B4-BE49-F238E27FC236}">
                        <a16:creationId xmlns:a16="http://schemas.microsoft.com/office/drawing/2014/main" id="{11761D8E-EC53-4098-95C0-0B97E7A77D90}"/>
                      </a:ext>
                    </a:extLst>
                  </p:cNvPr>
                  <p:cNvSpPr>
                    <a:spLocks/>
                  </p:cNvSpPr>
                  <p:nvPr/>
                </p:nvSpPr>
                <p:spPr bwMode="auto">
                  <a:xfrm rot="2747973" flipV="1">
                    <a:off x="2701811"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4" name="g">
                    <a:extLst>
                      <a:ext uri="{FF2B5EF4-FFF2-40B4-BE49-F238E27FC236}">
                        <a16:creationId xmlns:a16="http://schemas.microsoft.com/office/drawing/2014/main" id="{B5F5D242-2B53-43BA-AE43-C07438DD8A32}"/>
                      </a:ext>
                    </a:extLst>
                  </p:cNvPr>
                  <p:cNvSpPr>
                    <a:spLocks/>
                  </p:cNvSpPr>
                  <p:nvPr/>
                </p:nvSpPr>
                <p:spPr bwMode="auto">
                  <a:xfrm rot="2747973" flipV="1">
                    <a:off x="2719985"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5" name="g">
                    <a:extLst>
                      <a:ext uri="{FF2B5EF4-FFF2-40B4-BE49-F238E27FC236}">
                        <a16:creationId xmlns:a16="http://schemas.microsoft.com/office/drawing/2014/main" id="{2FCF46DF-0B5B-4A5F-A75F-767F8F18131E}"/>
                      </a:ext>
                    </a:extLst>
                  </p:cNvPr>
                  <p:cNvSpPr>
                    <a:spLocks/>
                  </p:cNvSpPr>
                  <p:nvPr/>
                </p:nvSpPr>
                <p:spPr bwMode="auto">
                  <a:xfrm rot="2747973" flipV="1">
                    <a:off x="2755290"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6" name="g">
                    <a:extLst>
                      <a:ext uri="{FF2B5EF4-FFF2-40B4-BE49-F238E27FC236}">
                        <a16:creationId xmlns:a16="http://schemas.microsoft.com/office/drawing/2014/main" id="{00A21F44-339C-4846-A69A-FEC24F8CB5AF}"/>
                      </a:ext>
                    </a:extLst>
                  </p:cNvPr>
                  <p:cNvSpPr>
                    <a:spLocks/>
                  </p:cNvSpPr>
                  <p:nvPr/>
                </p:nvSpPr>
                <p:spPr bwMode="auto">
                  <a:xfrm rot="2747973" flipV="1">
                    <a:off x="2777486"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7" name="g">
                    <a:extLst>
                      <a:ext uri="{FF2B5EF4-FFF2-40B4-BE49-F238E27FC236}">
                        <a16:creationId xmlns:a16="http://schemas.microsoft.com/office/drawing/2014/main" id="{D1103B1F-9E44-4989-8C23-301D7AF5EB8D}"/>
                      </a:ext>
                    </a:extLst>
                  </p:cNvPr>
                  <p:cNvSpPr>
                    <a:spLocks/>
                  </p:cNvSpPr>
                  <p:nvPr/>
                </p:nvSpPr>
                <p:spPr bwMode="auto">
                  <a:xfrm rot="2747973" flipV="1">
                    <a:off x="2731656"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8" name="g">
                    <a:extLst>
                      <a:ext uri="{FF2B5EF4-FFF2-40B4-BE49-F238E27FC236}">
                        <a16:creationId xmlns:a16="http://schemas.microsoft.com/office/drawing/2014/main" id="{818A54F5-0121-41EB-8966-EA20A2A49042}"/>
                      </a:ext>
                    </a:extLst>
                  </p:cNvPr>
                  <p:cNvSpPr>
                    <a:spLocks/>
                  </p:cNvSpPr>
                  <p:nvPr/>
                </p:nvSpPr>
                <p:spPr bwMode="auto">
                  <a:xfrm rot="2747973" flipV="1">
                    <a:off x="2730244"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29" name="g">
                    <a:extLst>
                      <a:ext uri="{FF2B5EF4-FFF2-40B4-BE49-F238E27FC236}">
                        <a16:creationId xmlns:a16="http://schemas.microsoft.com/office/drawing/2014/main" id="{11A0C61F-9B56-41FD-B545-4E729023A388}"/>
                      </a:ext>
                    </a:extLst>
                  </p:cNvPr>
                  <p:cNvSpPr>
                    <a:spLocks/>
                  </p:cNvSpPr>
                  <p:nvPr/>
                </p:nvSpPr>
                <p:spPr bwMode="auto">
                  <a:xfrm rot="2747973" flipV="1">
                    <a:off x="2716703"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0" name="g">
                    <a:extLst>
                      <a:ext uri="{FF2B5EF4-FFF2-40B4-BE49-F238E27FC236}">
                        <a16:creationId xmlns:a16="http://schemas.microsoft.com/office/drawing/2014/main" id="{D1C3CF22-FBF2-4446-B0CF-77F6C0960C3B}"/>
                      </a:ext>
                    </a:extLst>
                  </p:cNvPr>
                  <p:cNvSpPr>
                    <a:spLocks/>
                  </p:cNvSpPr>
                  <p:nvPr/>
                </p:nvSpPr>
                <p:spPr bwMode="auto">
                  <a:xfrm rot="2747973" flipV="1">
                    <a:off x="2734217"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1" name="g">
                    <a:extLst>
                      <a:ext uri="{FF2B5EF4-FFF2-40B4-BE49-F238E27FC236}">
                        <a16:creationId xmlns:a16="http://schemas.microsoft.com/office/drawing/2014/main" id="{5E908D79-DDCE-49BC-BF38-EB71CA3023A2}"/>
                      </a:ext>
                    </a:extLst>
                  </p:cNvPr>
                  <p:cNvSpPr>
                    <a:spLocks/>
                  </p:cNvSpPr>
                  <p:nvPr/>
                </p:nvSpPr>
                <p:spPr bwMode="auto">
                  <a:xfrm rot="2747973" flipV="1">
                    <a:off x="2783273"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2" name="g">
                    <a:extLst>
                      <a:ext uri="{FF2B5EF4-FFF2-40B4-BE49-F238E27FC236}">
                        <a16:creationId xmlns:a16="http://schemas.microsoft.com/office/drawing/2014/main" id="{B42E0BFF-ACA9-45A3-BCC5-604CCC738548}"/>
                      </a:ext>
                    </a:extLst>
                  </p:cNvPr>
                  <p:cNvSpPr>
                    <a:spLocks/>
                  </p:cNvSpPr>
                  <p:nvPr/>
                </p:nvSpPr>
                <p:spPr bwMode="auto">
                  <a:xfrm rot="2747973" flipV="1">
                    <a:off x="2755893"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3" name="g">
                    <a:extLst>
                      <a:ext uri="{FF2B5EF4-FFF2-40B4-BE49-F238E27FC236}">
                        <a16:creationId xmlns:a16="http://schemas.microsoft.com/office/drawing/2014/main" id="{368DBC00-3173-4169-B062-C62DA7BC6707}"/>
                      </a:ext>
                    </a:extLst>
                  </p:cNvPr>
                  <p:cNvSpPr>
                    <a:spLocks/>
                  </p:cNvSpPr>
                  <p:nvPr/>
                </p:nvSpPr>
                <p:spPr bwMode="auto">
                  <a:xfrm rot="2747973" flipV="1">
                    <a:off x="2773541"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4" name="g">
                    <a:extLst>
                      <a:ext uri="{FF2B5EF4-FFF2-40B4-BE49-F238E27FC236}">
                        <a16:creationId xmlns:a16="http://schemas.microsoft.com/office/drawing/2014/main" id="{05A38FAC-A5DB-4A8E-975E-4951B7C00C0B}"/>
                      </a:ext>
                    </a:extLst>
                  </p:cNvPr>
                  <p:cNvSpPr>
                    <a:spLocks/>
                  </p:cNvSpPr>
                  <p:nvPr/>
                </p:nvSpPr>
                <p:spPr bwMode="auto">
                  <a:xfrm rot="2747973" flipV="1">
                    <a:off x="2789158"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5" name="g">
                    <a:extLst>
                      <a:ext uri="{FF2B5EF4-FFF2-40B4-BE49-F238E27FC236}">
                        <a16:creationId xmlns:a16="http://schemas.microsoft.com/office/drawing/2014/main" id="{E36FC438-B6D0-44C1-9D4F-20B0796A4D4E}"/>
                      </a:ext>
                    </a:extLst>
                  </p:cNvPr>
                  <p:cNvSpPr>
                    <a:spLocks/>
                  </p:cNvSpPr>
                  <p:nvPr/>
                </p:nvSpPr>
                <p:spPr bwMode="auto">
                  <a:xfrm rot="2747973" flipV="1">
                    <a:off x="2790312"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6" name="g">
                    <a:extLst>
                      <a:ext uri="{FF2B5EF4-FFF2-40B4-BE49-F238E27FC236}">
                        <a16:creationId xmlns:a16="http://schemas.microsoft.com/office/drawing/2014/main" id="{154C4B95-BD4D-46B5-8E76-DB79F0EF8479}"/>
                      </a:ext>
                    </a:extLst>
                  </p:cNvPr>
                  <p:cNvSpPr>
                    <a:spLocks/>
                  </p:cNvSpPr>
                  <p:nvPr/>
                </p:nvSpPr>
                <p:spPr bwMode="auto">
                  <a:xfrm rot="2747973" flipV="1">
                    <a:off x="2722545"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7" name="g">
                    <a:extLst>
                      <a:ext uri="{FF2B5EF4-FFF2-40B4-BE49-F238E27FC236}">
                        <a16:creationId xmlns:a16="http://schemas.microsoft.com/office/drawing/2014/main" id="{11F08015-9744-4AD4-9ACA-E067CD54421C}"/>
                      </a:ext>
                    </a:extLst>
                  </p:cNvPr>
                  <p:cNvSpPr>
                    <a:spLocks/>
                  </p:cNvSpPr>
                  <p:nvPr/>
                </p:nvSpPr>
                <p:spPr bwMode="auto">
                  <a:xfrm rot="2747973" flipV="1">
                    <a:off x="2720441"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8" name="g">
                    <a:extLst>
                      <a:ext uri="{FF2B5EF4-FFF2-40B4-BE49-F238E27FC236}">
                        <a16:creationId xmlns:a16="http://schemas.microsoft.com/office/drawing/2014/main" id="{C5B15984-B083-4E5B-8400-2752D41F4F84}"/>
                      </a:ext>
                    </a:extLst>
                  </p:cNvPr>
                  <p:cNvSpPr>
                    <a:spLocks/>
                  </p:cNvSpPr>
                  <p:nvPr/>
                </p:nvSpPr>
                <p:spPr bwMode="auto">
                  <a:xfrm rot="2747973" flipV="1">
                    <a:off x="2751596"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9" name="g">
                    <a:extLst>
                      <a:ext uri="{FF2B5EF4-FFF2-40B4-BE49-F238E27FC236}">
                        <a16:creationId xmlns:a16="http://schemas.microsoft.com/office/drawing/2014/main" id="{B67D672C-79D1-4E6F-BC62-F469DFF8D355}"/>
                      </a:ext>
                    </a:extLst>
                  </p:cNvPr>
                  <p:cNvSpPr>
                    <a:spLocks/>
                  </p:cNvSpPr>
                  <p:nvPr/>
                </p:nvSpPr>
                <p:spPr bwMode="auto">
                  <a:xfrm rot="2747973" flipV="1">
                    <a:off x="2732597"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0" name="g">
                    <a:extLst>
                      <a:ext uri="{FF2B5EF4-FFF2-40B4-BE49-F238E27FC236}">
                        <a16:creationId xmlns:a16="http://schemas.microsoft.com/office/drawing/2014/main" id="{ED4B6C2F-3C0E-41F8-99A4-08FDAB41CC01}"/>
                      </a:ext>
                    </a:extLst>
                  </p:cNvPr>
                  <p:cNvSpPr>
                    <a:spLocks/>
                  </p:cNvSpPr>
                  <p:nvPr/>
                </p:nvSpPr>
                <p:spPr bwMode="auto">
                  <a:xfrm rot="2747973" flipV="1">
                    <a:off x="2766531"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1" name="g">
                    <a:extLst>
                      <a:ext uri="{FF2B5EF4-FFF2-40B4-BE49-F238E27FC236}">
                        <a16:creationId xmlns:a16="http://schemas.microsoft.com/office/drawing/2014/main" id="{AF618D36-9416-493A-BA6A-535B0332A014}"/>
                      </a:ext>
                    </a:extLst>
                  </p:cNvPr>
                  <p:cNvSpPr>
                    <a:spLocks/>
                  </p:cNvSpPr>
                  <p:nvPr/>
                </p:nvSpPr>
                <p:spPr bwMode="auto">
                  <a:xfrm rot="2747973" flipV="1">
                    <a:off x="2788647"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2" name="g">
                    <a:extLst>
                      <a:ext uri="{FF2B5EF4-FFF2-40B4-BE49-F238E27FC236}">
                        <a16:creationId xmlns:a16="http://schemas.microsoft.com/office/drawing/2014/main" id="{7A4E2CF8-1A46-4003-A875-44ADDED2FEA0}"/>
                      </a:ext>
                    </a:extLst>
                  </p:cNvPr>
                  <p:cNvSpPr>
                    <a:spLocks/>
                  </p:cNvSpPr>
                  <p:nvPr/>
                </p:nvSpPr>
                <p:spPr bwMode="auto">
                  <a:xfrm rot="2747973" flipV="1">
                    <a:off x="2790641"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3" name="g">
                    <a:extLst>
                      <a:ext uri="{FF2B5EF4-FFF2-40B4-BE49-F238E27FC236}">
                        <a16:creationId xmlns:a16="http://schemas.microsoft.com/office/drawing/2014/main" id="{878B9672-B8B3-4594-89AD-D624AFB87F0D}"/>
                      </a:ext>
                    </a:extLst>
                  </p:cNvPr>
                  <p:cNvSpPr>
                    <a:spLocks/>
                  </p:cNvSpPr>
                  <p:nvPr/>
                </p:nvSpPr>
                <p:spPr bwMode="auto">
                  <a:xfrm rot="2747973" flipV="1">
                    <a:off x="2759930"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4" name="g">
                    <a:extLst>
                      <a:ext uri="{FF2B5EF4-FFF2-40B4-BE49-F238E27FC236}">
                        <a16:creationId xmlns:a16="http://schemas.microsoft.com/office/drawing/2014/main" id="{BAC06399-CDB9-4E8E-A8E3-6F9572847B66}"/>
                      </a:ext>
                    </a:extLst>
                  </p:cNvPr>
                  <p:cNvSpPr>
                    <a:spLocks/>
                  </p:cNvSpPr>
                  <p:nvPr/>
                </p:nvSpPr>
                <p:spPr bwMode="auto">
                  <a:xfrm rot="2747973" flipV="1">
                    <a:off x="2730244"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5" name="g">
                    <a:extLst>
                      <a:ext uri="{FF2B5EF4-FFF2-40B4-BE49-F238E27FC236}">
                        <a16:creationId xmlns:a16="http://schemas.microsoft.com/office/drawing/2014/main" id="{C061C53F-C654-4A5B-92D9-EEF6AA45D775}"/>
                      </a:ext>
                    </a:extLst>
                  </p:cNvPr>
                  <p:cNvSpPr>
                    <a:spLocks/>
                  </p:cNvSpPr>
                  <p:nvPr/>
                </p:nvSpPr>
                <p:spPr bwMode="auto">
                  <a:xfrm rot="2747973" flipV="1">
                    <a:off x="2792428"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6" name="g">
                    <a:extLst>
                      <a:ext uri="{FF2B5EF4-FFF2-40B4-BE49-F238E27FC236}">
                        <a16:creationId xmlns:a16="http://schemas.microsoft.com/office/drawing/2014/main" id="{83EF14FF-5F9E-44AE-9268-8F2B311BF8B6}"/>
                      </a:ext>
                    </a:extLst>
                  </p:cNvPr>
                  <p:cNvSpPr>
                    <a:spLocks/>
                  </p:cNvSpPr>
                  <p:nvPr/>
                </p:nvSpPr>
                <p:spPr bwMode="auto">
                  <a:xfrm rot="2747973" flipV="1">
                    <a:off x="2713481"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7" name="g">
                    <a:extLst>
                      <a:ext uri="{FF2B5EF4-FFF2-40B4-BE49-F238E27FC236}">
                        <a16:creationId xmlns:a16="http://schemas.microsoft.com/office/drawing/2014/main" id="{101117A8-7CCC-4863-ABC9-0B140C0CEC73}"/>
                      </a:ext>
                    </a:extLst>
                  </p:cNvPr>
                  <p:cNvSpPr>
                    <a:spLocks/>
                  </p:cNvSpPr>
                  <p:nvPr/>
                </p:nvSpPr>
                <p:spPr bwMode="auto">
                  <a:xfrm rot="2747973" flipV="1">
                    <a:off x="2766135"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8" name="g">
                    <a:extLst>
                      <a:ext uri="{FF2B5EF4-FFF2-40B4-BE49-F238E27FC236}">
                        <a16:creationId xmlns:a16="http://schemas.microsoft.com/office/drawing/2014/main" id="{68E2AB93-159D-4FA7-B511-1C67E67E3B73}"/>
                      </a:ext>
                    </a:extLst>
                  </p:cNvPr>
                  <p:cNvSpPr>
                    <a:spLocks/>
                  </p:cNvSpPr>
                  <p:nvPr/>
                </p:nvSpPr>
                <p:spPr bwMode="auto">
                  <a:xfrm rot="2747973" flipV="1">
                    <a:off x="2788647"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49" name="g">
                    <a:extLst>
                      <a:ext uri="{FF2B5EF4-FFF2-40B4-BE49-F238E27FC236}">
                        <a16:creationId xmlns:a16="http://schemas.microsoft.com/office/drawing/2014/main" id="{225A0EE0-7717-42E8-8496-A7064B00983C}"/>
                      </a:ext>
                    </a:extLst>
                  </p:cNvPr>
                  <p:cNvSpPr>
                    <a:spLocks/>
                  </p:cNvSpPr>
                  <p:nvPr/>
                </p:nvSpPr>
                <p:spPr bwMode="auto">
                  <a:xfrm rot="2747973" flipV="1">
                    <a:off x="2762587"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0" name="g">
                    <a:extLst>
                      <a:ext uri="{FF2B5EF4-FFF2-40B4-BE49-F238E27FC236}">
                        <a16:creationId xmlns:a16="http://schemas.microsoft.com/office/drawing/2014/main" id="{5B9EFA81-1661-44EF-94FC-2EB51CDF9758}"/>
                      </a:ext>
                    </a:extLst>
                  </p:cNvPr>
                  <p:cNvSpPr>
                    <a:spLocks/>
                  </p:cNvSpPr>
                  <p:nvPr/>
                </p:nvSpPr>
                <p:spPr bwMode="auto">
                  <a:xfrm rot="2747973" flipV="1">
                    <a:off x="2785212"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1" name="Freeform: Shape 150">
                    <a:extLst>
                      <a:ext uri="{FF2B5EF4-FFF2-40B4-BE49-F238E27FC236}">
                        <a16:creationId xmlns:a16="http://schemas.microsoft.com/office/drawing/2014/main" id="{49173316-FEF0-495A-B6FA-E786FC699883}"/>
                      </a:ext>
                    </a:extLst>
                  </p:cNvPr>
                  <p:cNvSpPr/>
                  <p:nvPr/>
                </p:nvSpPr>
                <p:spPr>
                  <a:xfrm>
                    <a:off x="2919618"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52" name="g">
                    <a:extLst>
                      <a:ext uri="{FF2B5EF4-FFF2-40B4-BE49-F238E27FC236}">
                        <a16:creationId xmlns:a16="http://schemas.microsoft.com/office/drawing/2014/main" id="{B225F2D5-BF5E-481A-8DC7-CB049B7C0E95}"/>
                      </a:ext>
                    </a:extLst>
                  </p:cNvPr>
                  <p:cNvSpPr>
                    <a:spLocks/>
                  </p:cNvSpPr>
                  <p:nvPr/>
                </p:nvSpPr>
                <p:spPr bwMode="auto">
                  <a:xfrm rot="2747973" flipV="1">
                    <a:off x="2981087"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3" name="g">
                    <a:extLst>
                      <a:ext uri="{FF2B5EF4-FFF2-40B4-BE49-F238E27FC236}">
                        <a16:creationId xmlns:a16="http://schemas.microsoft.com/office/drawing/2014/main" id="{A68DEBC1-BF8F-498C-AA42-0B9825C79D35}"/>
                      </a:ext>
                    </a:extLst>
                  </p:cNvPr>
                  <p:cNvSpPr>
                    <a:spLocks/>
                  </p:cNvSpPr>
                  <p:nvPr/>
                </p:nvSpPr>
                <p:spPr bwMode="auto">
                  <a:xfrm rot="2747973" flipV="1">
                    <a:off x="3025074"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4" name="g">
                    <a:extLst>
                      <a:ext uri="{FF2B5EF4-FFF2-40B4-BE49-F238E27FC236}">
                        <a16:creationId xmlns:a16="http://schemas.microsoft.com/office/drawing/2014/main" id="{1A5922BC-C971-4FEE-9B3C-CD643681D811}"/>
                      </a:ext>
                    </a:extLst>
                  </p:cNvPr>
                  <p:cNvSpPr>
                    <a:spLocks/>
                  </p:cNvSpPr>
                  <p:nvPr/>
                </p:nvSpPr>
                <p:spPr bwMode="auto">
                  <a:xfrm rot="2747973" flipV="1">
                    <a:off x="2944370"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5" name="g">
                    <a:extLst>
                      <a:ext uri="{FF2B5EF4-FFF2-40B4-BE49-F238E27FC236}">
                        <a16:creationId xmlns:a16="http://schemas.microsoft.com/office/drawing/2014/main" id="{F8FF953C-8C36-42F6-A8A7-D74C01E4E03A}"/>
                      </a:ext>
                    </a:extLst>
                  </p:cNvPr>
                  <p:cNvSpPr>
                    <a:spLocks/>
                  </p:cNvSpPr>
                  <p:nvPr/>
                </p:nvSpPr>
                <p:spPr bwMode="auto">
                  <a:xfrm rot="2747973" flipV="1">
                    <a:off x="2988446"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6" name="g">
                    <a:extLst>
                      <a:ext uri="{FF2B5EF4-FFF2-40B4-BE49-F238E27FC236}">
                        <a16:creationId xmlns:a16="http://schemas.microsoft.com/office/drawing/2014/main" id="{0FB1E74B-D2DE-4DD0-8BEA-3AD8992125B3}"/>
                      </a:ext>
                    </a:extLst>
                  </p:cNvPr>
                  <p:cNvSpPr>
                    <a:spLocks/>
                  </p:cNvSpPr>
                  <p:nvPr/>
                </p:nvSpPr>
                <p:spPr bwMode="auto">
                  <a:xfrm rot="2747973" flipV="1">
                    <a:off x="2956041"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7" name="g">
                    <a:extLst>
                      <a:ext uri="{FF2B5EF4-FFF2-40B4-BE49-F238E27FC236}">
                        <a16:creationId xmlns:a16="http://schemas.microsoft.com/office/drawing/2014/main" id="{5D25C878-4829-4CA3-83ED-67108FE90A1E}"/>
                      </a:ext>
                    </a:extLst>
                  </p:cNvPr>
                  <p:cNvSpPr>
                    <a:spLocks/>
                  </p:cNvSpPr>
                  <p:nvPr/>
                </p:nvSpPr>
                <p:spPr bwMode="auto">
                  <a:xfrm rot="2747973" flipV="1">
                    <a:off x="2932699"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8" name="g">
                    <a:extLst>
                      <a:ext uri="{FF2B5EF4-FFF2-40B4-BE49-F238E27FC236}">
                        <a16:creationId xmlns:a16="http://schemas.microsoft.com/office/drawing/2014/main" id="{E67A1C5A-69BF-4315-BB4B-18C2D475B703}"/>
                      </a:ext>
                    </a:extLst>
                  </p:cNvPr>
                  <p:cNvSpPr>
                    <a:spLocks/>
                  </p:cNvSpPr>
                  <p:nvPr/>
                </p:nvSpPr>
                <p:spPr bwMode="auto">
                  <a:xfrm rot="2747973" flipV="1">
                    <a:off x="2950873"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59" name="g">
                    <a:extLst>
                      <a:ext uri="{FF2B5EF4-FFF2-40B4-BE49-F238E27FC236}">
                        <a16:creationId xmlns:a16="http://schemas.microsoft.com/office/drawing/2014/main" id="{B71E52B6-A6CB-45B1-B340-4A3ED2CC3CA0}"/>
                      </a:ext>
                    </a:extLst>
                  </p:cNvPr>
                  <p:cNvSpPr>
                    <a:spLocks/>
                  </p:cNvSpPr>
                  <p:nvPr/>
                </p:nvSpPr>
                <p:spPr bwMode="auto">
                  <a:xfrm rot="2747973" flipV="1">
                    <a:off x="2986178"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0" name="g">
                    <a:extLst>
                      <a:ext uri="{FF2B5EF4-FFF2-40B4-BE49-F238E27FC236}">
                        <a16:creationId xmlns:a16="http://schemas.microsoft.com/office/drawing/2014/main" id="{AF8EA474-33CC-4D1D-9565-09863AE1452D}"/>
                      </a:ext>
                    </a:extLst>
                  </p:cNvPr>
                  <p:cNvSpPr>
                    <a:spLocks/>
                  </p:cNvSpPr>
                  <p:nvPr/>
                </p:nvSpPr>
                <p:spPr bwMode="auto">
                  <a:xfrm rot="2747973" flipV="1">
                    <a:off x="3008374"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1" name="g">
                    <a:extLst>
                      <a:ext uri="{FF2B5EF4-FFF2-40B4-BE49-F238E27FC236}">
                        <a16:creationId xmlns:a16="http://schemas.microsoft.com/office/drawing/2014/main" id="{98933D17-D11F-416A-BA7D-BF7658241B7D}"/>
                      </a:ext>
                    </a:extLst>
                  </p:cNvPr>
                  <p:cNvSpPr>
                    <a:spLocks/>
                  </p:cNvSpPr>
                  <p:nvPr/>
                </p:nvSpPr>
                <p:spPr bwMode="auto">
                  <a:xfrm rot="2747973" flipV="1">
                    <a:off x="2962544"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2" name="g">
                    <a:extLst>
                      <a:ext uri="{FF2B5EF4-FFF2-40B4-BE49-F238E27FC236}">
                        <a16:creationId xmlns:a16="http://schemas.microsoft.com/office/drawing/2014/main" id="{8E2BC9B8-04FC-4FF5-BBAB-B19EFD3D6628}"/>
                      </a:ext>
                    </a:extLst>
                  </p:cNvPr>
                  <p:cNvSpPr>
                    <a:spLocks/>
                  </p:cNvSpPr>
                  <p:nvPr/>
                </p:nvSpPr>
                <p:spPr bwMode="auto">
                  <a:xfrm rot="2747973" flipV="1">
                    <a:off x="2961132"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3" name="g">
                    <a:extLst>
                      <a:ext uri="{FF2B5EF4-FFF2-40B4-BE49-F238E27FC236}">
                        <a16:creationId xmlns:a16="http://schemas.microsoft.com/office/drawing/2014/main" id="{E614D6DC-8880-4E1A-A4B1-39E07934432A}"/>
                      </a:ext>
                    </a:extLst>
                  </p:cNvPr>
                  <p:cNvSpPr>
                    <a:spLocks/>
                  </p:cNvSpPr>
                  <p:nvPr/>
                </p:nvSpPr>
                <p:spPr bwMode="auto">
                  <a:xfrm rot="2747973" flipV="1">
                    <a:off x="2947591"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4" name="g">
                    <a:extLst>
                      <a:ext uri="{FF2B5EF4-FFF2-40B4-BE49-F238E27FC236}">
                        <a16:creationId xmlns:a16="http://schemas.microsoft.com/office/drawing/2014/main" id="{DEA9056A-81A4-4518-BB6F-ACA8541FB857}"/>
                      </a:ext>
                    </a:extLst>
                  </p:cNvPr>
                  <p:cNvSpPr>
                    <a:spLocks/>
                  </p:cNvSpPr>
                  <p:nvPr/>
                </p:nvSpPr>
                <p:spPr bwMode="auto">
                  <a:xfrm rot="2747973" flipV="1">
                    <a:off x="2965105"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5" name="g">
                    <a:extLst>
                      <a:ext uri="{FF2B5EF4-FFF2-40B4-BE49-F238E27FC236}">
                        <a16:creationId xmlns:a16="http://schemas.microsoft.com/office/drawing/2014/main" id="{1588827C-8F93-4AEA-8CC9-B12B3154353D}"/>
                      </a:ext>
                    </a:extLst>
                  </p:cNvPr>
                  <p:cNvSpPr>
                    <a:spLocks/>
                  </p:cNvSpPr>
                  <p:nvPr/>
                </p:nvSpPr>
                <p:spPr bwMode="auto">
                  <a:xfrm rot="2747973" flipV="1">
                    <a:off x="3014161"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6" name="g">
                    <a:extLst>
                      <a:ext uri="{FF2B5EF4-FFF2-40B4-BE49-F238E27FC236}">
                        <a16:creationId xmlns:a16="http://schemas.microsoft.com/office/drawing/2014/main" id="{78486FF2-7E62-431D-A24D-254B12AA6E28}"/>
                      </a:ext>
                    </a:extLst>
                  </p:cNvPr>
                  <p:cNvSpPr>
                    <a:spLocks/>
                  </p:cNvSpPr>
                  <p:nvPr/>
                </p:nvSpPr>
                <p:spPr bwMode="auto">
                  <a:xfrm rot="2747973" flipV="1">
                    <a:off x="2986781"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7" name="g">
                    <a:extLst>
                      <a:ext uri="{FF2B5EF4-FFF2-40B4-BE49-F238E27FC236}">
                        <a16:creationId xmlns:a16="http://schemas.microsoft.com/office/drawing/2014/main" id="{106D0F40-FF8E-4105-B6E7-E2827A6086FB}"/>
                      </a:ext>
                    </a:extLst>
                  </p:cNvPr>
                  <p:cNvSpPr>
                    <a:spLocks/>
                  </p:cNvSpPr>
                  <p:nvPr/>
                </p:nvSpPr>
                <p:spPr bwMode="auto">
                  <a:xfrm rot="2747973" flipV="1">
                    <a:off x="3004429"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8" name="g">
                    <a:extLst>
                      <a:ext uri="{FF2B5EF4-FFF2-40B4-BE49-F238E27FC236}">
                        <a16:creationId xmlns:a16="http://schemas.microsoft.com/office/drawing/2014/main" id="{CF474414-7AB8-40F9-891A-D6BEE3233ABA}"/>
                      </a:ext>
                    </a:extLst>
                  </p:cNvPr>
                  <p:cNvSpPr>
                    <a:spLocks/>
                  </p:cNvSpPr>
                  <p:nvPr/>
                </p:nvSpPr>
                <p:spPr bwMode="auto">
                  <a:xfrm rot="2747973" flipV="1">
                    <a:off x="3020046"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69" name="g">
                    <a:extLst>
                      <a:ext uri="{FF2B5EF4-FFF2-40B4-BE49-F238E27FC236}">
                        <a16:creationId xmlns:a16="http://schemas.microsoft.com/office/drawing/2014/main" id="{E437F7D9-AE3C-41D3-9FCA-F547E828BB18}"/>
                      </a:ext>
                    </a:extLst>
                  </p:cNvPr>
                  <p:cNvSpPr>
                    <a:spLocks/>
                  </p:cNvSpPr>
                  <p:nvPr/>
                </p:nvSpPr>
                <p:spPr bwMode="auto">
                  <a:xfrm rot="2747973" flipV="1">
                    <a:off x="3021200"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0" name="g">
                    <a:extLst>
                      <a:ext uri="{FF2B5EF4-FFF2-40B4-BE49-F238E27FC236}">
                        <a16:creationId xmlns:a16="http://schemas.microsoft.com/office/drawing/2014/main" id="{0F644824-4858-4775-887D-9160C8E3DA1A}"/>
                      </a:ext>
                    </a:extLst>
                  </p:cNvPr>
                  <p:cNvSpPr>
                    <a:spLocks/>
                  </p:cNvSpPr>
                  <p:nvPr/>
                </p:nvSpPr>
                <p:spPr bwMode="auto">
                  <a:xfrm rot="2747973" flipV="1">
                    <a:off x="2953433"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1" name="g">
                    <a:extLst>
                      <a:ext uri="{FF2B5EF4-FFF2-40B4-BE49-F238E27FC236}">
                        <a16:creationId xmlns:a16="http://schemas.microsoft.com/office/drawing/2014/main" id="{2098DBD9-8EAD-44E6-8F93-A184F80D3431}"/>
                      </a:ext>
                    </a:extLst>
                  </p:cNvPr>
                  <p:cNvSpPr>
                    <a:spLocks/>
                  </p:cNvSpPr>
                  <p:nvPr/>
                </p:nvSpPr>
                <p:spPr bwMode="auto">
                  <a:xfrm rot="2747973" flipV="1">
                    <a:off x="2951329"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2" name="g">
                    <a:extLst>
                      <a:ext uri="{FF2B5EF4-FFF2-40B4-BE49-F238E27FC236}">
                        <a16:creationId xmlns:a16="http://schemas.microsoft.com/office/drawing/2014/main" id="{E557F328-94C1-4890-ADF6-8B3C094D9934}"/>
                      </a:ext>
                    </a:extLst>
                  </p:cNvPr>
                  <p:cNvSpPr>
                    <a:spLocks/>
                  </p:cNvSpPr>
                  <p:nvPr/>
                </p:nvSpPr>
                <p:spPr bwMode="auto">
                  <a:xfrm rot="2747973" flipV="1">
                    <a:off x="2982484"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3" name="g">
                    <a:extLst>
                      <a:ext uri="{FF2B5EF4-FFF2-40B4-BE49-F238E27FC236}">
                        <a16:creationId xmlns:a16="http://schemas.microsoft.com/office/drawing/2014/main" id="{0D262FC6-1289-4624-BC11-D994130FE556}"/>
                      </a:ext>
                    </a:extLst>
                  </p:cNvPr>
                  <p:cNvSpPr>
                    <a:spLocks/>
                  </p:cNvSpPr>
                  <p:nvPr/>
                </p:nvSpPr>
                <p:spPr bwMode="auto">
                  <a:xfrm rot="2747973" flipV="1">
                    <a:off x="2963485"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4" name="g">
                    <a:extLst>
                      <a:ext uri="{FF2B5EF4-FFF2-40B4-BE49-F238E27FC236}">
                        <a16:creationId xmlns:a16="http://schemas.microsoft.com/office/drawing/2014/main" id="{CE7DF712-199B-4941-8D3F-087FB3FC48EC}"/>
                      </a:ext>
                    </a:extLst>
                  </p:cNvPr>
                  <p:cNvSpPr>
                    <a:spLocks/>
                  </p:cNvSpPr>
                  <p:nvPr/>
                </p:nvSpPr>
                <p:spPr bwMode="auto">
                  <a:xfrm rot="2747973" flipV="1">
                    <a:off x="2997419"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5" name="g">
                    <a:extLst>
                      <a:ext uri="{FF2B5EF4-FFF2-40B4-BE49-F238E27FC236}">
                        <a16:creationId xmlns:a16="http://schemas.microsoft.com/office/drawing/2014/main" id="{A8A1A266-0335-459E-8815-1E583B8F40A8}"/>
                      </a:ext>
                    </a:extLst>
                  </p:cNvPr>
                  <p:cNvSpPr>
                    <a:spLocks/>
                  </p:cNvSpPr>
                  <p:nvPr/>
                </p:nvSpPr>
                <p:spPr bwMode="auto">
                  <a:xfrm rot="2747973" flipV="1">
                    <a:off x="3019535"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6" name="g">
                    <a:extLst>
                      <a:ext uri="{FF2B5EF4-FFF2-40B4-BE49-F238E27FC236}">
                        <a16:creationId xmlns:a16="http://schemas.microsoft.com/office/drawing/2014/main" id="{B5FDF71A-243D-4C56-917F-E1EC12FFDF17}"/>
                      </a:ext>
                    </a:extLst>
                  </p:cNvPr>
                  <p:cNvSpPr>
                    <a:spLocks/>
                  </p:cNvSpPr>
                  <p:nvPr/>
                </p:nvSpPr>
                <p:spPr bwMode="auto">
                  <a:xfrm rot="2747973" flipV="1">
                    <a:off x="3021529"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7" name="g">
                    <a:extLst>
                      <a:ext uri="{FF2B5EF4-FFF2-40B4-BE49-F238E27FC236}">
                        <a16:creationId xmlns:a16="http://schemas.microsoft.com/office/drawing/2014/main" id="{216601A0-3B8B-4015-B4C2-D6DF59D455A1}"/>
                      </a:ext>
                    </a:extLst>
                  </p:cNvPr>
                  <p:cNvSpPr>
                    <a:spLocks/>
                  </p:cNvSpPr>
                  <p:nvPr/>
                </p:nvSpPr>
                <p:spPr bwMode="auto">
                  <a:xfrm rot="2747973" flipV="1">
                    <a:off x="2990818"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8" name="g">
                    <a:extLst>
                      <a:ext uri="{FF2B5EF4-FFF2-40B4-BE49-F238E27FC236}">
                        <a16:creationId xmlns:a16="http://schemas.microsoft.com/office/drawing/2014/main" id="{B593B07E-EAF6-42ED-A34A-AB12A838BB12}"/>
                      </a:ext>
                    </a:extLst>
                  </p:cNvPr>
                  <p:cNvSpPr>
                    <a:spLocks/>
                  </p:cNvSpPr>
                  <p:nvPr/>
                </p:nvSpPr>
                <p:spPr bwMode="auto">
                  <a:xfrm rot="2747973" flipV="1">
                    <a:off x="2961132"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9" name="g">
                    <a:extLst>
                      <a:ext uri="{FF2B5EF4-FFF2-40B4-BE49-F238E27FC236}">
                        <a16:creationId xmlns:a16="http://schemas.microsoft.com/office/drawing/2014/main" id="{E1D1D18D-1FEB-473A-B029-CC5C7743545C}"/>
                      </a:ext>
                    </a:extLst>
                  </p:cNvPr>
                  <p:cNvSpPr>
                    <a:spLocks/>
                  </p:cNvSpPr>
                  <p:nvPr/>
                </p:nvSpPr>
                <p:spPr bwMode="auto">
                  <a:xfrm rot="2747973" flipV="1">
                    <a:off x="3023316"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0" name="g">
                    <a:extLst>
                      <a:ext uri="{FF2B5EF4-FFF2-40B4-BE49-F238E27FC236}">
                        <a16:creationId xmlns:a16="http://schemas.microsoft.com/office/drawing/2014/main" id="{7EB226A2-6332-4F2F-BAB7-1818A0C3559D}"/>
                      </a:ext>
                    </a:extLst>
                  </p:cNvPr>
                  <p:cNvSpPr>
                    <a:spLocks/>
                  </p:cNvSpPr>
                  <p:nvPr/>
                </p:nvSpPr>
                <p:spPr bwMode="auto">
                  <a:xfrm rot="2747973" flipV="1">
                    <a:off x="2944369"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1" name="g">
                    <a:extLst>
                      <a:ext uri="{FF2B5EF4-FFF2-40B4-BE49-F238E27FC236}">
                        <a16:creationId xmlns:a16="http://schemas.microsoft.com/office/drawing/2014/main" id="{68CA2F69-1892-422B-BDDF-4A85C0A2949C}"/>
                      </a:ext>
                    </a:extLst>
                  </p:cNvPr>
                  <p:cNvSpPr>
                    <a:spLocks/>
                  </p:cNvSpPr>
                  <p:nvPr/>
                </p:nvSpPr>
                <p:spPr bwMode="auto">
                  <a:xfrm rot="2747973" flipV="1">
                    <a:off x="2997023"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2" name="g">
                    <a:extLst>
                      <a:ext uri="{FF2B5EF4-FFF2-40B4-BE49-F238E27FC236}">
                        <a16:creationId xmlns:a16="http://schemas.microsoft.com/office/drawing/2014/main" id="{BCE528B0-BC2D-4F67-A074-D150241C50FD}"/>
                      </a:ext>
                    </a:extLst>
                  </p:cNvPr>
                  <p:cNvSpPr>
                    <a:spLocks/>
                  </p:cNvSpPr>
                  <p:nvPr/>
                </p:nvSpPr>
                <p:spPr bwMode="auto">
                  <a:xfrm rot="2747973" flipV="1">
                    <a:off x="3019535"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3" name="g">
                    <a:extLst>
                      <a:ext uri="{FF2B5EF4-FFF2-40B4-BE49-F238E27FC236}">
                        <a16:creationId xmlns:a16="http://schemas.microsoft.com/office/drawing/2014/main" id="{9B35DD6F-ED3C-42F8-9546-625559B155AD}"/>
                      </a:ext>
                    </a:extLst>
                  </p:cNvPr>
                  <p:cNvSpPr>
                    <a:spLocks/>
                  </p:cNvSpPr>
                  <p:nvPr/>
                </p:nvSpPr>
                <p:spPr bwMode="auto">
                  <a:xfrm rot="2747973" flipV="1">
                    <a:off x="2993475"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4" name="g">
                    <a:extLst>
                      <a:ext uri="{FF2B5EF4-FFF2-40B4-BE49-F238E27FC236}">
                        <a16:creationId xmlns:a16="http://schemas.microsoft.com/office/drawing/2014/main" id="{1C67A8D6-CA42-47EE-8946-76CDBC8A2F89}"/>
                      </a:ext>
                    </a:extLst>
                  </p:cNvPr>
                  <p:cNvSpPr>
                    <a:spLocks/>
                  </p:cNvSpPr>
                  <p:nvPr/>
                </p:nvSpPr>
                <p:spPr bwMode="auto">
                  <a:xfrm rot="2747973" flipV="1">
                    <a:off x="3016100"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85" name="Picture 184" descr="A close up of a knife&#10;&#10;Description automatically generated">
                    <a:extLst>
                      <a:ext uri="{FF2B5EF4-FFF2-40B4-BE49-F238E27FC236}">
                        <a16:creationId xmlns:a16="http://schemas.microsoft.com/office/drawing/2014/main" id="{BE05017D-05EF-4881-B60E-F94E34A9D9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2482799" y="2683433"/>
                    <a:ext cx="1017532" cy="1177368"/>
                  </a:xfrm>
                  <a:custGeom>
                    <a:avLst/>
                    <a:gdLst>
                      <a:gd name="connsiteX0" fmla="*/ 1017532 w 1017532"/>
                      <a:gd name="connsiteY0" fmla="*/ 0 h 1177368"/>
                      <a:gd name="connsiteX1" fmla="*/ 1017532 w 1017532"/>
                      <a:gd name="connsiteY1" fmla="*/ 1177368 h 1177368"/>
                      <a:gd name="connsiteX2" fmla="*/ 152427 w 1017532"/>
                      <a:gd name="connsiteY2" fmla="*/ 1177368 h 1177368"/>
                      <a:gd name="connsiteX3" fmla="*/ 177372 w 1017532"/>
                      <a:gd name="connsiteY3" fmla="*/ 1147955 h 1177368"/>
                      <a:gd name="connsiteX4" fmla="*/ 0 w 1017532"/>
                      <a:gd name="connsiteY4" fmla="*/ 997520 h 1177368"/>
                      <a:gd name="connsiteX5" fmla="*/ 0 w 1017532"/>
                      <a:gd name="connsiteY5"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32" h="1177368">
                        <a:moveTo>
                          <a:pt x="1017532" y="0"/>
                        </a:moveTo>
                        <a:lnTo>
                          <a:pt x="1017532" y="1177368"/>
                        </a:lnTo>
                        <a:lnTo>
                          <a:pt x="152427" y="1177368"/>
                        </a:lnTo>
                        <a:lnTo>
                          <a:pt x="177372" y="1147955"/>
                        </a:lnTo>
                        <a:lnTo>
                          <a:pt x="0" y="997520"/>
                        </a:lnTo>
                        <a:lnTo>
                          <a:pt x="0" y="0"/>
                        </a:lnTo>
                        <a:close/>
                      </a:path>
                    </a:pathLst>
                  </a:custGeom>
                </p:spPr>
              </p:pic>
              <p:sp>
                <p:nvSpPr>
                  <p:cNvPr id="186" name="Freeform: Shape 185">
                    <a:extLst>
                      <a:ext uri="{FF2B5EF4-FFF2-40B4-BE49-F238E27FC236}">
                        <a16:creationId xmlns:a16="http://schemas.microsoft.com/office/drawing/2014/main" id="{D680D424-3E4E-4DB0-9B0C-6C8C6488AF11}"/>
                      </a:ext>
                    </a:extLst>
                  </p:cNvPr>
                  <p:cNvSpPr/>
                  <p:nvPr/>
                </p:nvSpPr>
                <p:spPr>
                  <a:xfrm>
                    <a:off x="3150505"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87" name="g">
                    <a:extLst>
                      <a:ext uri="{FF2B5EF4-FFF2-40B4-BE49-F238E27FC236}">
                        <a16:creationId xmlns:a16="http://schemas.microsoft.com/office/drawing/2014/main" id="{5298C6A7-7AA0-422E-BBC0-0B763C7A9C92}"/>
                      </a:ext>
                    </a:extLst>
                  </p:cNvPr>
                  <p:cNvSpPr>
                    <a:spLocks/>
                  </p:cNvSpPr>
                  <p:nvPr/>
                </p:nvSpPr>
                <p:spPr bwMode="auto">
                  <a:xfrm rot="2747973" flipV="1">
                    <a:off x="3211974"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8" name="g">
                    <a:extLst>
                      <a:ext uri="{FF2B5EF4-FFF2-40B4-BE49-F238E27FC236}">
                        <a16:creationId xmlns:a16="http://schemas.microsoft.com/office/drawing/2014/main" id="{5AB3E45E-0DCE-4F53-896C-8B851F179F6C}"/>
                      </a:ext>
                    </a:extLst>
                  </p:cNvPr>
                  <p:cNvSpPr>
                    <a:spLocks/>
                  </p:cNvSpPr>
                  <p:nvPr/>
                </p:nvSpPr>
                <p:spPr bwMode="auto">
                  <a:xfrm rot="2747973" flipV="1">
                    <a:off x="3255961"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89" name="g">
                    <a:extLst>
                      <a:ext uri="{FF2B5EF4-FFF2-40B4-BE49-F238E27FC236}">
                        <a16:creationId xmlns:a16="http://schemas.microsoft.com/office/drawing/2014/main" id="{45EE71F9-34F8-488D-AE61-FEB784650650}"/>
                      </a:ext>
                    </a:extLst>
                  </p:cNvPr>
                  <p:cNvSpPr>
                    <a:spLocks/>
                  </p:cNvSpPr>
                  <p:nvPr/>
                </p:nvSpPr>
                <p:spPr bwMode="auto">
                  <a:xfrm rot="2747973" flipV="1">
                    <a:off x="3175257"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0" name="g">
                    <a:extLst>
                      <a:ext uri="{FF2B5EF4-FFF2-40B4-BE49-F238E27FC236}">
                        <a16:creationId xmlns:a16="http://schemas.microsoft.com/office/drawing/2014/main" id="{0A54A63A-F2B3-4ED1-91D1-2343CF526D8E}"/>
                      </a:ext>
                    </a:extLst>
                  </p:cNvPr>
                  <p:cNvSpPr>
                    <a:spLocks/>
                  </p:cNvSpPr>
                  <p:nvPr/>
                </p:nvSpPr>
                <p:spPr bwMode="auto">
                  <a:xfrm rot="2747973" flipV="1">
                    <a:off x="3219333"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1" name="g">
                    <a:extLst>
                      <a:ext uri="{FF2B5EF4-FFF2-40B4-BE49-F238E27FC236}">
                        <a16:creationId xmlns:a16="http://schemas.microsoft.com/office/drawing/2014/main" id="{7F854594-0286-4394-BFF0-7E2588C5549E}"/>
                      </a:ext>
                    </a:extLst>
                  </p:cNvPr>
                  <p:cNvSpPr>
                    <a:spLocks/>
                  </p:cNvSpPr>
                  <p:nvPr/>
                </p:nvSpPr>
                <p:spPr bwMode="auto">
                  <a:xfrm rot="2747973" flipV="1">
                    <a:off x="3186928"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2" name="g">
                    <a:extLst>
                      <a:ext uri="{FF2B5EF4-FFF2-40B4-BE49-F238E27FC236}">
                        <a16:creationId xmlns:a16="http://schemas.microsoft.com/office/drawing/2014/main" id="{D52C76AB-72DA-485C-B91E-76EE9F9A935D}"/>
                      </a:ext>
                    </a:extLst>
                  </p:cNvPr>
                  <p:cNvSpPr>
                    <a:spLocks/>
                  </p:cNvSpPr>
                  <p:nvPr/>
                </p:nvSpPr>
                <p:spPr bwMode="auto">
                  <a:xfrm rot="2747973" flipV="1">
                    <a:off x="3163586"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3" name="g">
                    <a:extLst>
                      <a:ext uri="{FF2B5EF4-FFF2-40B4-BE49-F238E27FC236}">
                        <a16:creationId xmlns:a16="http://schemas.microsoft.com/office/drawing/2014/main" id="{EE03ED8E-C978-44F5-9A08-0F0B763D2C22}"/>
                      </a:ext>
                    </a:extLst>
                  </p:cNvPr>
                  <p:cNvSpPr>
                    <a:spLocks/>
                  </p:cNvSpPr>
                  <p:nvPr/>
                </p:nvSpPr>
                <p:spPr bwMode="auto">
                  <a:xfrm rot="2747973" flipV="1">
                    <a:off x="3181760"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4" name="g">
                    <a:extLst>
                      <a:ext uri="{FF2B5EF4-FFF2-40B4-BE49-F238E27FC236}">
                        <a16:creationId xmlns:a16="http://schemas.microsoft.com/office/drawing/2014/main" id="{0E5DB5E9-29EB-4890-8F62-AD4898DACF8E}"/>
                      </a:ext>
                    </a:extLst>
                  </p:cNvPr>
                  <p:cNvSpPr>
                    <a:spLocks/>
                  </p:cNvSpPr>
                  <p:nvPr/>
                </p:nvSpPr>
                <p:spPr bwMode="auto">
                  <a:xfrm rot="2747973" flipV="1">
                    <a:off x="3217065"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5" name="g">
                    <a:extLst>
                      <a:ext uri="{FF2B5EF4-FFF2-40B4-BE49-F238E27FC236}">
                        <a16:creationId xmlns:a16="http://schemas.microsoft.com/office/drawing/2014/main" id="{558FF98B-59F4-4B81-B4A9-B9F2A0071DE9}"/>
                      </a:ext>
                    </a:extLst>
                  </p:cNvPr>
                  <p:cNvSpPr>
                    <a:spLocks/>
                  </p:cNvSpPr>
                  <p:nvPr/>
                </p:nvSpPr>
                <p:spPr bwMode="auto">
                  <a:xfrm rot="2747973" flipV="1">
                    <a:off x="3239261"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6" name="g">
                    <a:extLst>
                      <a:ext uri="{FF2B5EF4-FFF2-40B4-BE49-F238E27FC236}">
                        <a16:creationId xmlns:a16="http://schemas.microsoft.com/office/drawing/2014/main" id="{5ED02709-E73C-4A53-B5B1-085D96DF6515}"/>
                      </a:ext>
                    </a:extLst>
                  </p:cNvPr>
                  <p:cNvSpPr>
                    <a:spLocks/>
                  </p:cNvSpPr>
                  <p:nvPr/>
                </p:nvSpPr>
                <p:spPr bwMode="auto">
                  <a:xfrm rot="2747973" flipV="1">
                    <a:off x="3193431"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7" name="g">
                    <a:extLst>
                      <a:ext uri="{FF2B5EF4-FFF2-40B4-BE49-F238E27FC236}">
                        <a16:creationId xmlns:a16="http://schemas.microsoft.com/office/drawing/2014/main" id="{8596F228-DD5C-4364-8306-5F7F66F574F7}"/>
                      </a:ext>
                    </a:extLst>
                  </p:cNvPr>
                  <p:cNvSpPr>
                    <a:spLocks/>
                  </p:cNvSpPr>
                  <p:nvPr/>
                </p:nvSpPr>
                <p:spPr bwMode="auto">
                  <a:xfrm rot="2747973" flipV="1">
                    <a:off x="3192019"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8" name="g">
                    <a:extLst>
                      <a:ext uri="{FF2B5EF4-FFF2-40B4-BE49-F238E27FC236}">
                        <a16:creationId xmlns:a16="http://schemas.microsoft.com/office/drawing/2014/main" id="{19BAEF3A-A832-4ADF-AB2C-CBBDBBD73FF3}"/>
                      </a:ext>
                    </a:extLst>
                  </p:cNvPr>
                  <p:cNvSpPr>
                    <a:spLocks/>
                  </p:cNvSpPr>
                  <p:nvPr/>
                </p:nvSpPr>
                <p:spPr bwMode="auto">
                  <a:xfrm rot="2747973" flipV="1">
                    <a:off x="3178478"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99" name="g">
                    <a:extLst>
                      <a:ext uri="{FF2B5EF4-FFF2-40B4-BE49-F238E27FC236}">
                        <a16:creationId xmlns:a16="http://schemas.microsoft.com/office/drawing/2014/main" id="{88B5C78D-AC5D-470F-AB52-69B4E9B7C372}"/>
                      </a:ext>
                    </a:extLst>
                  </p:cNvPr>
                  <p:cNvSpPr>
                    <a:spLocks/>
                  </p:cNvSpPr>
                  <p:nvPr/>
                </p:nvSpPr>
                <p:spPr bwMode="auto">
                  <a:xfrm rot="2747973" flipV="1">
                    <a:off x="3195992"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0" name="g">
                    <a:extLst>
                      <a:ext uri="{FF2B5EF4-FFF2-40B4-BE49-F238E27FC236}">
                        <a16:creationId xmlns:a16="http://schemas.microsoft.com/office/drawing/2014/main" id="{FB7B7136-9BB6-4E1D-AD48-5320A7BC15D0}"/>
                      </a:ext>
                    </a:extLst>
                  </p:cNvPr>
                  <p:cNvSpPr>
                    <a:spLocks/>
                  </p:cNvSpPr>
                  <p:nvPr/>
                </p:nvSpPr>
                <p:spPr bwMode="auto">
                  <a:xfrm rot="2747973" flipV="1">
                    <a:off x="3245048"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1" name="g">
                    <a:extLst>
                      <a:ext uri="{FF2B5EF4-FFF2-40B4-BE49-F238E27FC236}">
                        <a16:creationId xmlns:a16="http://schemas.microsoft.com/office/drawing/2014/main" id="{C06067E4-DD38-494C-807B-3289DD7D77A2}"/>
                      </a:ext>
                    </a:extLst>
                  </p:cNvPr>
                  <p:cNvSpPr>
                    <a:spLocks/>
                  </p:cNvSpPr>
                  <p:nvPr/>
                </p:nvSpPr>
                <p:spPr bwMode="auto">
                  <a:xfrm rot="2747973" flipV="1">
                    <a:off x="3217668"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2" name="g">
                    <a:extLst>
                      <a:ext uri="{FF2B5EF4-FFF2-40B4-BE49-F238E27FC236}">
                        <a16:creationId xmlns:a16="http://schemas.microsoft.com/office/drawing/2014/main" id="{78115B36-A988-441C-9217-BF1705A845EA}"/>
                      </a:ext>
                    </a:extLst>
                  </p:cNvPr>
                  <p:cNvSpPr>
                    <a:spLocks/>
                  </p:cNvSpPr>
                  <p:nvPr/>
                </p:nvSpPr>
                <p:spPr bwMode="auto">
                  <a:xfrm rot="2747973" flipV="1">
                    <a:off x="3235316"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3" name="g">
                    <a:extLst>
                      <a:ext uri="{FF2B5EF4-FFF2-40B4-BE49-F238E27FC236}">
                        <a16:creationId xmlns:a16="http://schemas.microsoft.com/office/drawing/2014/main" id="{BAD9469E-652A-425C-BDC1-E406DBF680DF}"/>
                      </a:ext>
                    </a:extLst>
                  </p:cNvPr>
                  <p:cNvSpPr>
                    <a:spLocks/>
                  </p:cNvSpPr>
                  <p:nvPr/>
                </p:nvSpPr>
                <p:spPr bwMode="auto">
                  <a:xfrm rot="2747973" flipV="1">
                    <a:off x="3250933"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4" name="g">
                    <a:extLst>
                      <a:ext uri="{FF2B5EF4-FFF2-40B4-BE49-F238E27FC236}">
                        <a16:creationId xmlns:a16="http://schemas.microsoft.com/office/drawing/2014/main" id="{29E3AECE-288C-4ADF-A568-D56FF4E8FFDB}"/>
                      </a:ext>
                    </a:extLst>
                  </p:cNvPr>
                  <p:cNvSpPr>
                    <a:spLocks/>
                  </p:cNvSpPr>
                  <p:nvPr/>
                </p:nvSpPr>
                <p:spPr bwMode="auto">
                  <a:xfrm rot="2747973" flipV="1">
                    <a:off x="3252087"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5" name="g">
                    <a:extLst>
                      <a:ext uri="{FF2B5EF4-FFF2-40B4-BE49-F238E27FC236}">
                        <a16:creationId xmlns:a16="http://schemas.microsoft.com/office/drawing/2014/main" id="{A5EDEA99-52A2-400A-8328-F953EAE6CA4A}"/>
                      </a:ext>
                    </a:extLst>
                  </p:cNvPr>
                  <p:cNvSpPr>
                    <a:spLocks/>
                  </p:cNvSpPr>
                  <p:nvPr/>
                </p:nvSpPr>
                <p:spPr bwMode="auto">
                  <a:xfrm rot="2747973" flipV="1">
                    <a:off x="3184320"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6" name="g">
                    <a:extLst>
                      <a:ext uri="{FF2B5EF4-FFF2-40B4-BE49-F238E27FC236}">
                        <a16:creationId xmlns:a16="http://schemas.microsoft.com/office/drawing/2014/main" id="{312AB676-E8DB-4DAE-B2FA-7FBC48557041}"/>
                      </a:ext>
                    </a:extLst>
                  </p:cNvPr>
                  <p:cNvSpPr>
                    <a:spLocks/>
                  </p:cNvSpPr>
                  <p:nvPr/>
                </p:nvSpPr>
                <p:spPr bwMode="auto">
                  <a:xfrm rot="2747973" flipV="1">
                    <a:off x="3182216"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7" name="g">
                    <a:extLst>
                      <a:ext uri="{FF2B5EF4-FFF2-40B4-BE49-F238E27FC236}">
                        <a16:creationId xmlns:a16="http://schemas.microsoft.com/office/drawing/2014/main" id="{289E0645-AE42-40D2-88E6-45DB3D1386F5}"/>
                      </a:ext>
                    </a:extLst>
                  </p:cNvPr>
                  <p:cNvSpPr>
                    <a:spLocks/>
                  </p:cNvSpPr>
                  <p:nvPr/>
                </p:nvSpPr>
                <p:spPr bwMode="auto">
                  <a:xfrm rot="2747973" flipV="1">
                    <a:off x="3213371"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8" name="g">
                    <a:extLst>
                      <a:ext uri="{FF2B5EF4-FFF2-40B4-BE49-F238E27FC236}">
                        <a16:creationId xmlns:a16="http://schemas.microsoft.com/office/drawing/2014/main" id="{636B30FA-B541-406C-A3F7-E4011EA6B689}"/>
                      </a:ext>
                    </a:extLst>
                  </p:cNvPr>
                  <p:cNvSpPr>
                    <a:spLocks/>
                  </p:cNvSpPr>
                  <p:nvPr/>
                </p:nvSpPr>
                <p:spPr bwMode="auto">
                  <a:xfrm rot="2747973" flipV="1">
                    <a:off x="3194372"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09" name="g">
                    <a:extLst>
                      <a:ext uri="{FF2B5EF4-FFF2-40B4-BE49-F238E27FC236}">
                        <a16:creationId xmlns:a16="http://schemas.microsoft.com/office/drawing/2014/main" id="{D0E9C06C-F93B-4230-8D3E-EACEE1D3BDBB}"/>
                      </a:ext>
                    </a:extLst>
                  </p:cNvPr>
                  <p:cNvSpPr>
                    <a:spLocks/>
                  </p:cNvSpPr>
                  <p:nvPr/>
                </p:nvSpPr>
                <p:spPr bwMode="auto">
                  <a:xfrm rot="2747973" flipV="1">
                    <a:off x="3228306"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0" name="g">
                    <a:extLst>
                      <a:ext uri="{FF2B5EF4-FFF2-40B4-BE49-F238E27FC236}">
                        <a16:creationId xmlns:a16="http://schemas.microsoft.com/office/drawing/2014/main" id="{056FF56D-B80B-4A2D-91E0-777C915A5212}"/>
                      </a:ext>
                    </a:extLst>
                  </p:cNvPr>
                  <p:cNvSpPr>
                    <a:spLocks/>
                  </p:cNvSpPr>
                  <p:nvPr/>
                </p:nvSpPr>
                <p:spPr bwMode="auto">
                  <a:xfrm rot="2747973" flipV="1">
                    <a:off x="3250422"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1" name="g">
                    <a:extLst>
                      <a:ext uri="{FF2B5EF4-FFF2-40B4-BE49-F238E27FC236}">
                        <a16:creationId xmlns:a16="http://schemas.microsoft.com/office/drawing/2014/main" id="{284866B1-3D19-46E5-8000-BFE3A9F13E2C}"/>
                      </a:ext>
                    </a:extLst>
                  </p:cNvPr>
                  <p:cNvSpPr>
                    <a:spLocks/>
                  </p:cNvSpPr>
                  <p:nvPr/>
                </p:nvSpPr>
                <p:spPr bwMode="auto">
                  <a:xfrm rot="2747973" flipV="1">
                    <a:off x="3252416"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2" name="g">
                    <a:extLst>
                      <a:ext uri="{FF2B5EF4-FFF2-40B4-BE49-F238E27FC236}">
                        <a16:creationId xmlns:a16="http://schemas.microsoft.com/office/drawing/2014/main" id="{EDD49F54-2A32-45F0-BCB9-9DB0A577D3EA}"/>
                      </a:ext>
                    </a:extLst>
                  </p:cNvPr>
                  <p:cNvSpPr>
                    <a:spLocks/>
                  </p:cNvSpPr>
                  <p:nvPr/>
                </p:nvSpPr>
                <p:spPr bwMode="auto">
                  <a:xfrm rot="2747973" flipV="1">
                    <a:off x="3221705"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3" name="g">
                    <a:extLst>
                      <a:ext uri="{FF2B5EF4-FFF2-40B4-BE49-F238E27FC236}">
                        <a16:creationId xmlns:a16="http://schemas.microsoft.com/office/drawing/2014/main" id="{8CBC6849-678B-46B1-B477-A28D068B703A}"/>
                      </a:ext>
                    </a:extLst>
                  </p:cNvPr>
                  <p:cNvSpPr>
                    <a:spLocks/>
                  </p:cNvSpPr>
                  <p:nvPr/>
                </p:nvSpPr>
                <p:spPr bwMode="auto">
                  <a:xfrm rot="2747973" flipV="1">
                    <a:off x="3192019"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4" name="g">
                    <a:extLst>
                      <a:ext uri="{FF2B5EF4-FFF2-40B4-BE49-F238E27FC236}">
                        <a16:creationId xmlns:a16="http://schemas.microsoft.com/office/drawing/2014/main" id="{2C7E74AD-9BE1-4589-BFAB-8744FB1503D3}"/>
                      </a:ext>
                    </a:extLst>
                  </p:cNvPr>
                  <p:cNvSpPr>
                    <a:spLocks/>
                  </p:cNvSpPr>
                  <p:nvPr/>
                </p:nvSpPr>
                <p:spPr bwMode="auto">
                  <a:xfrm rot="2747973" flipV="1">
                    <a:off x="3254203"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5" name="g">
                    <a:extLst>
                      <a:ext uri="{FF2B5EF4-FFF2-40B4-BE49-F238E27FC236}">
                        <a16:creationId xmlns:a16="http://schemas.microsoft.com/office/drawing/2014/main" id="{41B46D7C-15AB-4583-BA30-FC8D76E0A106}"/>
                      </a:ext>
                    </a:extLst>
                  </p:cNvPr>
                  <p:cNvSpPr>
                    <a:spLocks/>
                  </p:cNvSpPr>
                  <p:nvPr/>
                </p:nvSpPr>
                <p:spPr bwMode="auto">
                  <a:xfrm rot="2747973" flipV="1">
                    <a:off x="3175256"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6" name="g">
                    <a:extLst>
                      <a:ext uri="{FF2B5EF4-FFF2-40B4-BE49-F238E27FC236}">
                        <a16:creationId xmlns:a16="http://schemas.microsoft.com/office/drawing/2014/main" id="{5DBFE48A-42BB-40D5-8BB8-25E070658094}"/>
                      </a:ext>
                    </a:extLst>
                  </p:cNvPr>
                  <p:cNvSpPr>
                    <a:spLocks/>
                  </p:cNvSpPr>
                  <p:nvPr/>
                </p:nvSpPr>
                <p:spPr bwMode="auto">
                  <a:xfrm rot="2747973" flipV="1">
                    <a:off x="3227910"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7" name="g">
                    <a:extLst>
                      <a:ext uri="{FF2B5EF4-FFF2-40B4-BE49-F238E27FC236}">
                        <a16:creationId xmlns:a16="http://schemas.microsoft.com/office/drawing/2014/main" id="{78565AE4-31B3-411E-B44D-23BAC9D799F3}"/>
                      </a:ext>
                    </a:extLst>
                  </p:cNvPr>
                  <p:cNvSpPr>
                    <a:spLocks/>
                  </p:cNvSpPr>
                  <p:nvPr/>
                </p:nvSpPr>
                <p:spPr bwMode="auto">
                  <a:xfrm rot="2747973" flipV="1">
                    <a:off x="3250422"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8" name="g">
                    <a:extLst>
                      <a:ext uri="{FF2B5EF4-FFF2-40B4-BE49-F238E27FC236}">
                        <a16:creationId xmlns:a16="http://schemas.microsoft.com/office/drawing/2014/main" id="{D7B71532-1201-4698-958D-A83AE38A048C}"/>
                      </a:ext>
                    </a:extLst>
                  </p:cNvPr>
                  <p:cNvSpPr>
                    <a:spLocks/>
                  </p:cNvSpPr>
                  <p:nvPr/>
                </p:nvSpPr>
                <p:spPr bwMode="auto">
                  <a:xfrm rot="2747973" flipV="1">
                    <a:off x="3224362"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19" name="g">
                    <a:extLst>
                      <a:ext uri="{FF2B5EF4-FFF2-40B4-BE49-F238E27FC236}">
                        <a16:creationId xmlns:a16="http://schemas.microsoft.com/office/drawing/2014/main" id="{87BCADD4-8B0C-45ED-9E5C-CC3BA95E23B3}"/>
                      </a:ext>
                    </a:extLst>
                  </p:cNvPr>
                  <p:cNvSpPr>
                    <a:spLocks/>
                  </p:cNvSpPr>
                  <p:nvPr/>
                </p:nvSpPr>
                <p:spPr bwMode="auto">
                  <a:xfrm rot="2747973" flipV="1">
                    <a:off x="3246987"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220" name="Picture 219" descr="A close up of a knife&#10;&#10;Description automatically generated">
                    <a:extLst>
                      <a:ext uri="{FF2B5EF4-FFF2-40B4-BE49-F238E27FC236}">
                        <a16:creationId xmlns:a16="http://schemas.microsoft.com/office/drawing/2014/main" id="{4620C3D1-D18C-4713-B144-65D220DAAF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2713686" y="2683433"/>
                    <a:ext cx="1017532" cy="1177368"/>
                  </a:xfrm>
                  <a:custGeom>
                    <a:avLst/>
                    <a:gdLst>
                      <a:gd name="connsiteX0" fmla="*/ 1017532 w 1017532"/>
                      <a:gd name="connsiteY0" fmla="*/ 0 h 1177368"/>
                      <a:gd name="connsiteX1" fmla="*/ 1017532 w 1017532"/>
                      <a:gd name="connsiteY1" fmla="*/ 1177368 h 1177368"/>
                      <a:gd name="connsiteX2" fmla="*/ 154258 w 1017532"/>
                      <a:gd name="connsiteY2" fmla="*/ 1177368 h 1177368"/>
                      <a:gd name="connsiteX3" fmla="*/ 178438 w 1017532"/>
                      <a:gd name="connsiteY3" fmla="*/ 1148859 h 1177368"/>
                      <a:gd name="connsiteX4" fmla="*/ 0 w 1017532"/>
                      <a:gd name="connsiteY4" fmla="*/ 997520 h 1177368"/>
                      <a:gd name="connsiteX5" fmla="*/ 0 w 1017532"/>
                      <a:gd name="connsiteY5"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32" h="1177368">
                        <a:moveTo>
                          <a:pt x="1017532" y="0"/>
                        </a:moveTo>
                        <a:lnTo>
                          <a:pt x="1017532" y="1177368"/>
                        </a:lnTo>
                        <a:lnTo>
                          <a:pt x="154258" y="1177368"/>
                        </a:lnTo>
                        <a:lnTo>
                          <a:pt x="178438" y="1148859"/>
                        </a:lnTo>
                        <a:lnTo>
                          <a:pt x="0" y="997520"/>
                        </a:lnTo>
                        <a:lnTo>
                          <a:pt x="0" y="0"/>
                        </a:lnTo>
                        <a:close/>
                      </a:path>
                    </a:pathLst>
                  </a:custGeom>
                </p:spPr>
              </p:pic>
              <p:sp>
                <p:nvSpPr>
                  <p:cNvPr id="221" name="Freeform: Shape 220">
                    <a:extLst>
                      <a:ext uri="{FF2B5EF4-FFF2-40B4-BE49-F238E27FC236}">
                        <a16:creationId xmlns:a16="http://schemas.microsoft.com/office/drawing/2014/main" id="{6A1A70C8-D7D9-40DF-8F23-BD1500C20C8E}"/>
                      </a:ext>
                    </a:extLst>
                  </p:cNvPr>
                  <p:cNvSpPr/>
                  <p:nvPr/>
                </p:nvSpPr>
                <p:spPr>
                  <a:xfrm>
                    <a:off x="3381393"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222" name="g">
                    <a:extLst>
                      <a:ext uri="{FF2B5EF4-FFF2-40B4-BE49-F238E27FC236}">
                        <a16:creationId xmlns:a16="http://schemas.microsoft.com/office/drawing/2014/main" id="{79C620A4-782E-4F8E-9838-20000C09B796}"/>
                      </a:ext>
                    </a:extLst>
                  </p:cNvPr>
                  <p:cNvSpPr>
                    <a:spLocks/>
                  </p:cNvSpPr>
                  <p:nvPr/>
                </p:nvSpPr>
                <p:spPr bwMode="auto">
                  <a:xfrm rot="2747973" flipV="1">
                    <a:off x="3442862"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3" name="g">
                    <a:extLst>
                      <a:ext uri="{FF2B5EF4-FFF2-40B4-BE49-F238E27FC236}">
                        <a16:creationId xmlns:a16="http://schemas.microsoft.com/office/drawing/2014/main" id="{7B75F36A-AC3A-4287-A93A-DF6472096FCF}"/>
                      </a:ext>
                    </a:extLst>
                  </p:cNvPr>
                  <p:cNvSpPr>
                    <a:spLocks/>
                  </p:cNvSpPr>
                  <p:nvPr/>
                </p:nvSpPr>
                <p:spPr bwMode="auto">
                  <a:xfrm rot="2747973" flipV="1">
                    <a:off x="3486849"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4" name="g">
                    <a:extLst>
                      <a:ext uri="{FF2B5EF4-FFF2-40B4-BE49-F238E27FC236}">
                        <a16:creationId xmlns:a16="http://schemas.microsoft.com/office/drawing/2014/main" id="{D90FE0F5-319F-4379-8830-2FCF0D8AF9B0}"/>
                      </a:ext>
                    </a:extLst>
                  </p:cNvPr>
                  <p:cNvSpPr>
                    <a:spLocks/>
                  </p:cNvSpPr>
                  <p:nvPr/>
                </p:nvSpPr>
                <p:spPr bwMode="auto">
                  <a:xfrm rot="2747973" flipV="1">
                    <a:off x="3406145"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5" name="g">
                    <a:extLst>
                      <a:ext uri="{FF2B5EF4-FFF2-40B4-BE49-F238E27FC236}">
                        <a16:creationId xmlns:a16="http://schemas.microsoft.com/office/drawing/2014/main" id="{B635AAB2-8DC8-4FF1-BABB-5B0256F83033}"/>
                      </a:ext>
                    </a:extLst>
                  </p:cNvPr>
                  <p:cNvSpPr>
                    <a:spLocks/>
                  </p:cNvSpPr>
                  <p:nvPr/>
                </p:nvSpPr>
                <p:spPr bwMode="auto">
                  <a:xfrm rot="2747973" flipV="1">
                    <a:off x="3450221"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6" name="g">
                    <a:extLst>
                      <a:ext uri="{FF2B5EF4-FFF2-40B4-BE49-F238E27FC236}">
                        <a16:creationId xmlns:a16="http://schemas.microsoft.com/office/drawing/2014/main" id="{1ABE6F48-76F1-4C1E-92FD-7D70F31F1B9C}"/>
                      </a:ext>
                    </a:extLst>
                  </p:cNvPr>
                  <p:cNvSpPr>
                    <a:spLocks/>
                  </p:cNvSpPr>
                  <p:nvPr/>
                </p:nvSpPr>
                <p:spPr bwMode="auto">
                  <a:xfrm rot="2747973" flipV="1">
                    <a:off x="3417816"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7" name="g">
                    <a:extLst>
                      <a:ext uri="{FF2B5EF4-FFF2-40B4-BE49-F238E27FC236}">
                        <a16:creationId xmlns:a16="http://schemas.microsoft.com/office/drawing/2014/main" id="{0C2E78C6-819B-4E3E-AAE9-D4221A01F802}"/>
                      </a:ext>
                    </a:extLst>
                  </p:cNvPr>
                  <p:cNvSpPr>
                    <a:spLocks/>
                  </p:cNvSpPr>
                  <p:nvPr/>
                </p:nvSpPr>
                <p:spPr bwMode="auto">
                  <a:xfrm rot="2747973" flipV="1">
                    <a:off x="3394474"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8" name="g">
                    <a:extLst>
                      <a:ext uri="{FF2B5EF4-FFF2-40B4-BE49-F238E27FC236}">
                        <a16:creationId xmlns:a16="http://schemas.microsoft.com/office/drawing/2014/main" id="{B7C3E1B0-6BB4-4704-A8BD-4CD577C07DA6}"/>
                      </a:ext>
                    </a:extLst>
                  </p:cNvPr>
                  <p:cNvSpPr>
                    <a:spLocks/>
                  </p:cNvSpPr>
                  <p:nvPr/>
                </p:nvSpPr>
                <p:spPr bwMode="auto">
                  <a:xfrm rot="2747973" flipV="1">
                    <a:off x="3412648"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29" name="g">
                    <a:extLst>
                      <a:ext uri="{FF2B5EF4-FFF2-40B4-BE49-F238E27FC236}">
                        <a16:creationId xmlns:a16="http://schemas.microsoft.com/office/drawing/2014/main" id="{25E6FBE6-3ED3-42DD-AE05-EF948F589B5B}"/>
                      </a:ext>
                    </a:extLst>
                  </p:cNvPr>
                  <p:cNvSpPr>
                    <a:spLocks/>
                  </p:cNvSpPr>
                  <p:nvPr/>
                </p:nvSpPr>
                <p:spPr bwMode="auto">
                  <a:xfrm rot="2747973" flipV="1">
                    <a:off x="3447953"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0" name="g">
                    <a:extLst>
                      <a:ext uri="{FF2B5EF4-FFF2-40B4-BE49-F238E27FC236}">
                        <a16:creationId xmlns:a16="http://schemas.microsoft.com/office/drawing/2014/main" id="{3114115A-A473-411D-9EE0-A60B59F55323}"/>
                      </a:ext>
                    </a:extLst>
                  </p:cNvPr>
                  <p:cNvSpPr>
                    <a:spLocks/>
                  </p:cNvSpPr>
                  <p:nvPr/>
                </p:nvSpPr>
                <p:spPr bwMode="auto">
                  <a:xfrm rot="2747973" flipV="1">
                    <a:off x="3470149"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1" name="g">
                    <a:extLst>
                      <a:ext uri="{FF2B5EF4-FFF2-40B4-BE49-F238E27FC236}">
                        <a16:creationId xmlns:a16="http://schemas.microsoft.com/office/drawing/2014/main" id="{95F4A7A9-C237-4230-9FF9-5D3327D6CE83}"/>
                      </a:ext>
                    </a:extLst>
                  </p:cNvPr>
                  <p:cNvSpPr>
                    <a:spLocks/>
                  </p:cNvSpPr>
                  <p:nvPr/>
                </p:nvSpPr>
                <p:spPr bwMode="auto">
                  <a:xfrm rot="2747973" flipV="1">
                    <a:off x="3424319"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2" name="g">
                    <a:extLst>
                      <a:ext uri="{FF2B5EF4-FFF2-40B4-BE49-F238E27FC236}">
                        <a16:creationId xmlns:a16="http://schemas.microsoft.com/office/drawing/2014/main" id="{5CAE98DD-886B-43F4-9E40-08F4BAAED869}"/>
                      </a:ext>
                    </a:extLst>
                  </p:cNvPr>
                  <p:cNvSpPr>
                    <a:spLocks/>
                  </p:cNvSpPr>
                  <p:nvPr/>
                </p:nvSpPr>
                <p:spPr bwMode="auto">
                  <a:xfrm rot="2747973" flipV="1">
                    <a:off x="3422907"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3" name="g">
                    <a:extLst>
                      <a:ext uri="{FF2B5EF4-FFF2-40B4-BE49-F238E27FC236}">
                        <a16:creationId xmlns:a16="http://schemas.microsoft.com/office/drawing/2014/main" id="{9A0BD812-56BA-4869-ABDC-9C6BFC0D54E6}"/>
                      </a:ext>
                    </a:extLst>
                  </p:cNvPr>
                  <p:cNvSpPr>
                    <a:spLocks/>
                  </p:cNvSpPr>
                  <p:nvPr/>
                </p:nvSpPr>
                <p:spPr bwMode="auto">
                  <a:xfrm rot="2747973" flipV="1">
                    <a:off x="3409366"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4" name="g">
                    <a:extLst>
                      <a:ext uri="{FF2B5EF4-FFF2-40B4-BE49-F238E27FC236}">
                        <a16:creationId xmlns:a16="http://schemas.microsoft.com/office/drawing/2014/main" id="{E34BD896-A161-4EFD-8B8C-AD5A4F4CDA72}"/>
                      </a:ext>
                    </a:extLst>
                  </p:cNvPr>
                  <p:cNvSpPr>
                    <a:spLocks/>
                  </p:cNvSpPr>
                  <p:nvPr/>
                </p:nvSpPr>
                <p:spPr bwMode="auto">
                  <a:xfrm rot="2747973" flipV="1">
                    <a:off x="3426880"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5" name="g">
                    <a:extLst>
                      <a:ext uri="{FF2B5EF4-FFF2-40B4-BE49-F238E27FC236}">
                        <a16:creationId xmlns:a16="http://schemas.microsoft.com/office/drawing/2014/main" id="{012239B7-E6BE-4B25-942D-71062F2142BD}"/>
                      </a:ext>
                    </a:extLst>
                  </p:cNvPr>
                  <p:cNvSpPr>
                    <a:spLocks/>
                  </p:cNvSpPr>
                  <p:nvPr/>
                </p:nvSpPr>
                <p:spPr bwMode="auto">
                  <a:xfrm rot="2747973" flipV="1">
                    <a:off x="3475936"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6" name="g">
                    <a:extLst>
                      <a:ext uri="{FF2B5EF4-FFF2-40B4-BE49-F238E27FC236}">
                        <a16:creationId xmlns:a16="http://schemas.microsoft.com/office/drawing/2014/main" id="{6B301DEB-C41C-42FB-9F18-C932557B0A69}"/>
                      </a:ext>
                    </a:extLst>
                  </p:cNvPr>
                  <p:cNvSpPr>
                    <a:spLocks/>
                  </p:cNvSpPr>
                  <p:nvPr/>
                </p:nvSpPr>
                <p:spPr bwMode="auto">
                  <a:xfrm rot="2747973" flipV="1">
                    <a:off x="3448556"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7" name="g">
                    <a:extLst>
                      <a:ext uri="{FF2B5EF4-FFF2-40B4-BE49-F238E27FC236}">
                        <a16:creationId xmlns:a16="http://schemas.microsoft.com/office/drawing/2014/main" id="{3A84B1A5-464A-45AF-A556-D65BEFF6C204}"/>
                      </a:ext>
                    </a:extLst>
                  </p:cNvPr>
                  <p:cNvSpPr>
                    <a:spLocks/>
                  </p:cNvSpPr>
                  <p:nvPr/>
                </p:nvSpPr>
                <p:spPr bwMode="auto">
                  <a:xfrm rot="2747973" flipV="1">
                    <a:off x="3466204"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8" name="g">
                    <a:extLst>
                      <a:ext uri="{FF2B5EF4-FFF2-40B4-BE49-F238E27FC236}">
                        <a16:creationId xmlns:a16="http://schemas.microsoft.com/office/drawing/2014/main" id="{BED6A2E4-6F2C-4CCB-BE67-A25C5609CEAB}"/>
                      </a:ext>
                    </a:extLst>
                  </p:cNvPr>
                  <p:cNvSpPr>
                    <a:spLocks/>
                  </p:cNvSpPr>
                  <p:nvPr/>
                </p:nvSpPr>
                <p:spPr bwMode="auto">
                  <a:xfrm rot="2747973" flipV="1">
                    <a:off x="3481821"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39" name="g">
                    <a:extLst>
                      <a:ext uri="{FF2B5EF4-FFF2-40B4-BE49-F238E27FC236}">
                        <a16:creationId xmlns:a16="http://schemas.microsoft.com/office/drawing/2014/main" id="{1962C0C9-BC8E-4B8E-88BA-0456D97C11FA}"/>
                      </a:ext>
                    </a:extLst>
                  </p:cNvPr>
                  <p:cNvSpPr>
                    <a:spLocks/>
                  </p:cNvSpPr>
                  <p:nvPr/>
                </p:nvSpPr>
                <p:spPr bwMode="auto">
                  <a:xfrm rot="2747973" flipV="1">
                    <a:off x="3482975"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0" name="g">
                    <a:extLst>
                      <a:ext uri="{FF2B5EF4-FFF2-40B4-BE49-F238E27FC236}">
                        <a16:creationId xmlns:a16="http://schemas.microsoft.com/office/drawing/2014/main" id="{4CEE390E-C656-4AEE-BF98-7272F695A016}"/>
                      </a:ext>
                    </a:extLst>
                  </p:cNvPr>
                  <p:cNvSpPr>
                    <a:spLocks/>
                  </p:cNvSpPr>
                  <p:nvPr/>
                </p:nvSpPr>
                <p:spPr bwMode="auto">
                  <a:xfrm rot="2747973" flipV="1">
                    <a:off x="3415208"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1" name="g">
                    <a:extLst>
                      <a:ext uri="{FF2B5EF4-FFF2-40B4-BE49-F238E27FC236}">
                        <a16:creationId xmlns:a16="http://schemas.microsoft.com/office/drawing/2014/main" id="{35142E77-0587-428F-906C-6A9C135ADE48}"/>
                      </a:ext>
                    </a:extLst>
                  </p:cNvPr>
                  <p:cNvSpPr>
                    <a:spLocks/>
                  </p:cNvSpPr>
                  <p:nvPr/>
                </p:nvSpPr>
                <p:spPr bwMode="auto">
                  <a:xfrm rot="2747973" flipV="1">
                    <a:off x="3413104"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2" name="g">
                    <a:extLst>
                      <a:ext uri="{FF2B5EF4-FFF2-40B4-BE49-F238E27FC236}">
                        <a16:creationId xmlns:a16="http://schemas.microsoft.com/office/drawing/2014/main" id="{46C8515B-2FE4-4BB0-AA35-030160236C70}"/>
                      </a:ext>
                    </a:extLst>
                  </p:cNvPr>
                  <p:cNvSpPr>
                    <a:spLocks/>
                  </p:cNvSpPr>
                  <p:nvPr/>
                </p:nvSpPr>
                <p:spPr bwMode="auto">
                  <a:xfrm rot="2747973" flipV="1">
                    <a:off x="3444259"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3" name="g">
                    <a:extLst>
                      <a:ext uri="{FF2B5EF4-FFF2-40B4-BE49-F238E27FC236}">
                        <a16:creationId xmlns:a16="http://schemas.microsoft.com/office/drawing/2014/main" id="{81E5BC1A-D3FC-49F9-9679-7396E711391E}"/>
                      </a:ext>
                    </a:extLst>
                  </p:cNvPr>
                  <p:cNvSpPr>
                    <a:spLocks/>
                  </p:cNvSpPr>
                  <p:nvPr/>
                </p:nvSpPr>
                <p:spPr bwMode="auto">
                  <a:xfrm rot="2747973" flipV="1">
                    <a:off x="3425260"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4" name="g">
                    <a:extLst>
                      <a:ext uri="{FF2B5EF4-FFF2-40B4-BE49-F238E27FC236}">
                        <a16:creationId xmlns:a16="http://schemas.microsoft.com/office/drawing/2014/main" id="{87F0022A-99DA-40D5-8BF4-1775C0BDDD8B}"/>
                      </a:ext>
                    </a:extLst>
                  </p:cNvPr>
                  <p:cNvSpPr>
                    <a:spLocks/>
                  </p:cNvSpPr>
                  <p:nvPr/>
                </p:nvSpPr>
                <p:spPr bwMode="auto">
                  <a:xfrm rot="2747973" flipV="1">
                    <a:off x="3459194"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5" name="g">
                    <a:extLst>
                      <a:ext uri="{FF2B5EF4-FFF2-40B4-BE49-F238E27FC236}">
                        <a16:creationId xmlns:a16="http://schemas.microsoft.com/office/drawing/2014/main" id="{624F3FBE-14F6-4184-8846-346352D2B276}"/>
                      </a:ext>
                    </a:extLst>
                  </p:cNvPr>
                  <p:cNvSpPr>
                    <a:spLocks/>
                  </p:cNvSpPr>
                  <p:nvPr/>
                </p:nvSpPr>
                <p:spPr bwMode="auto">
                  <a:xfrm rot="2747973" flipV="1">
                    <a:off x="3481310"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6" name="g">
                    <a:extLst>
                      <a:ext uri="{FF2B5EF4-FFF2-40B4-BE49-F238E27FC236}">
                        <a16:creationId xmlns:a16="http://schemas.microsoft.com/office/drawing/2014/main" id="{E8585ECA-BD58-4143-BAAA-9C29EBFE3723}"/>
                      </a:ext>
                    </a:extLst>
                  </p:cNvPr>
                  <p:cNvSpPr>
                    <a:spLocks/>
                  </p:cNvSpPr>
                  <p:nvPr/>
                </p:nvSpPr>
                <p:spPr bwMode="auto">
                  <a:xfrm rot="2747973" flipV="1">
                    <a:off x="3483304"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7" name="g">
                    <a:extLst>
                      <a:ext uri="{FF2B5EF4-FFF2-40B4-BE49-F238E27FC236}">
                        <a16:creationId xmlns:a16="http://schemas.microsoft.com/office/drawing/2014/main" id="{BE5A6481-85CC-498C-8084-1B9C3D828ACD}"/>
                      </a:ext>
                    </a:extLst>
                  </p:cNvPr>
                  <p:cNvSpPr>
                    <a:spLocks/>
                  </p:cNvSpPr>
                  <p:nvPr/>
                </p:nvSpPr>
                <p:spPr bwMode="auto">
                  <a:xfrm rot="2747973" flipV="1">
                    <a:off x="3452593"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8" name="g">
                    <a:extLst>
                      <a:ext uri="{FF2B5EF4-FFF2-40B4-BE49-F238E27FC236}">
                        <a16:creationId xmlns:a16="http://schemas.microsoft.com/office/drawing/2014/main" id="{D7454E58-5C87-4070-9F17-E5E9EAC09B1A}"/>
                      </a:ext>
                    </a:extLst>
                  </p:cNvPr>
                  <p:cNvSpPr>
                    <a:spLocks/>
                  </p:cNvSpPr>
                  <p:nvPr/>
                </p:nvSpPr>
                <p:spPr bwMode="auto">
                  <a:xfrm rot="2747973" flipV="1">
                    <a:off x="3422907"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49" name="g">
                    <a:extLst>
                      <a:ext uri="{FF2B5EF4-FFF2-40B4-BE49-F238E27FC236}">
                        <a16:creationId xmlns:a16="http://schemas.microsoft.com/office/drawing/2014/main" id="{95C7CD63-4A9E-49F5-9B2F-3D37D86173A0}"/>
                      </a:ext>
                    </a:extLst>
                  </p:cNvPr>
                  <p:cNvSpPr>
                    <a:spLocks/>
                  </p:cNvSpPr>
                  <p:nvPr/>
                </p:nvSpPr>
                <p:spPr bwMode="auto">
                  <a:xfrm rot="2747973" flipV="1">
                    <a:off x="3485091"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0" name="g">
                    <a:extLst>
                      <a:ext uri="{FF2B5EF4-FFF2-40B4-BE49-F238E27FC236}">
                        <a16:creationId xmlns:a16="http://schemas.microsoft.com/office/drawing/2014/main" id="{2E01153E-F5D9-4AC2-922F-72EE2CB14F3D}"/>
                      </a:ext>
                    </a:extLst>
                  </p:cNvPr>
                  <p:cNvSpPr>
                    <a:spLocks/>
                  </p:cNvSpPr>
                  <p:nvPr/>
                </p:nvSpPr>
                <p:spPr bwMode="auto">
                  <a:xfrm rot="2747973" flipV="1">
                    <a:off x="3406144"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1" name="g">
                    <a:extLst>
                      <a:ext uri="{FF2B5EF4-FFF2-40B4-BE49-F238E27FC236}">
                        <a16:creationId xmlns:a16="http://schemas.microsoft.com/office/drawing/2014/main" id="{AA9A901A-7576-4E90-BD66-78BAB23C927D}"/>
                      </a:ext>
                    </a:extLst>
                  </p:cNvPr>
                  <p:cNvSpPr>
                    <a:spLocks/>
                  </p:cNvSpPr>
                  <p:nvPr/>
                </p:nvSpPr>
                <p:spPr bwMode="auto">
                  <a:xfrm rot="2747973" flipV="1">
                    <a:off x="3458798"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2" name="g">
                    <a:extLst>
                      <a:ext uri="{FF2B5EF4-FFF2-40B4-BE49-F238E27FC236}">
                        <a16:creationId xmlns:a16="http://schemas.microsoft.com/office/drawing/2014/main" id="{21581A71-FA89-4588-9A7A-42F323DEAEEA}"/>
                      </a:ext>
                    </a:extLst>
                  </p:cNvPr>
                  <p:cNvSpPr>
                    <a:spLocks/>
                  </p:cNvSpPr>
                  <p:nvPr/>
                </p:nvSpPr>
                <p:spPr bwMode="auto">
                  <a:xfrm rot="2747973" flipV="1">
                    <a:off x="3481310"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3" name="g">
                    <a:extLst>
                      <a:ext uri="{FF2B5EF4-FFF2-40B4-BE49-F238E27FC236}">
                        <a16:creationId xmlns:a16="http://schemas.microsoft.com/office/drawing/2014/main" id="{348F2D23-A18C-493F-8401-18A5EF64B439}"/>
                      </a:ext>
                    </a:extLst>
                  </p:cNvPr>
                  <p:cNvSpPr>
                    <a:spLocks/>
                  </p:cNvSpPr>
                  <p:nvPr/>
                </p:nvSpPr>
                <p:spPr bwMode="auto">
                  <a:xfrm rot="2747973" flipV="1">
                    <a:off x="3455250"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4" name="g">
                    <a:extLst>
                      <a:ext uri="{FF2B5EF4-FFF2-40B4-BE49-F238E27FC236}">
                        <a16:creationId xmlns:a16="http://schemas.microsoft.com/office/drawing/2014/main" id="{6A4FDF9D-F939-4BE8-B52E-6F0A42DF6526}"/>
                      </a:ext>
                    </a:extLst>
                  </p:cNvPr>
                  <p:cNvSpPr>
                    <a:spLocks/>
                  </p:cNvSpPr>
                  <p:nvPr/>
                </p:nvSpPr>
                <p:spPr bwMode="auto">
                  <a:xfrm rot="2747973" flipV="1">
                    <a:off x="3477875"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255" name="Picture 254" descr="A close up of a knife&#10;&#10;Description automatically generated">
                    <a:extLst>
                      <a:ext uri="{FF2B5EF4-FFF2-40B4-BE49-F238E27FC236}">
                        <a16:creationId xmlns:a16="http://schemas.microsoft.com/office/drawing/2014/main" id="{EEC1A24C-2F46-49BD-9C56-5FA1E042AF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2944574" y="2683434"/>
                    <a:ext cx="1017532" cy="1177368"/>
                  </a:xfrm>
                  <a:custGeom>
                    <a:avLst/>
                    <a:gdLst>
                      <a:gd name="connsiteX0" fmla="*/ 1017532 w 1017532"/>
                      <a:gd name="connsiteY0" fmla="*/ 0 h 1177368"/>
                      <a:gd name="connsiteX1" fmla="*/ 1017532 w 1017532"/>
                      <a:gd name="connsiteY1" fmla="*/ 1177368 h 1177368"/>
                      <a:gd name="connsiteX2" fmla="*/ 172890 w 1017532"/>
                      <a:gd name="connsiteY2" fmla="*/ 1177368 h 1177368"/>
                      <a:gd name="connsiteX3" fmla="*/ 189274 w 1017532"/>
                      <a:gd name="connsiteY3" fmla="*/ 1158049 h 1177368"/>
                      <a:gd name="connsiteX4" fmla="*/ 2353 w 1017532"/>
                      <a:gd name="connsiteY4" fmla="*/ 999516 h 1177368"/>
                      <a:gd name="connsiteX5" fmla="*/ 0 w 1017532"/>
                      <a:gd name="connsiteY5" fmla="*/ 1002290 h 1177368"/>
                      <a:gd name="connsiteX6" fmla="*/ 0 w 1017532"/>
                      <a:gd name="connsiteY6"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32" h="1177368">
                        <a:moveTo>
                          <a:pt x="1017532" y="0"/>
                        </a:moveTo>
                        <a:lnTo>
                          <a:pt x="1017532" y="1177368"/>
                        </a:lnTo>
                        <a:lnTo>
                          <a:pt x="172890" y="1177368"/>
                        </a:lnTo>
                        <a:lnTo>
                          <a:pt x="189274" y="1158049"/>
                        </a:lnTo>
                        <a:lnTo>
                          <a:pt x="2353" y="999516"/>
                        </a:lnTo>
                        <a:lnTo>
                          <a:pt x="0" y="1002290"/>
                        </a:lnTo>
                        <a:lnTo>
                          <a:pt x="0" y="0"/>
                        </a:lnTo>
                        <a:close/>
                      </a:path>
                    </a:pathLst>
                  </a:custGeom>
                </p:spPr>
              </p:pic>
              <p:sp>
                <p:nvSpPr>
                  <p:cNvPr id="256" name="Freeform: Shape 255">
                    <a:extLst>
                      <a:ext uri="{FF2B5EF4-FFF2-40B4-BE49-F238E27FC236}">
                        <a16:creationId xmlns:a16="http://schemas.microsoft.com/office/drawing/2014/main" id="{2D435A97-42E2-47C2-BCE7-34D38D754D68}"/>
                      </a:ext>
                    </a:extLst>
                  </p:cNvPr>
                  <p:cNvSpPr/>
                  <p:nvPr/>
                </p:nvSpPr>
                <p:spPr>
                  <a:xfrm>
                    <a:off x="3612281"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257" name="g">
                    <a:extLst>
                      <a:ext uri="{FF2B5EF4-FFF2-40B4-BE49-F238E27FC236}">
                        <a16:creationId xmlns:a16="http://schemas.microsoft.com/office/drawing/2014/main" id="{405CC08F-C082-4704-8023-26A75DCD3757}"/>
                      </a:ext>
                    </a:extLst>
                  </p:cNvPr>
                  <p:cNvSpPr>
                    <a:spLocks/>
                  </p:cNvSpPr>
                  <p:nvPr/>
                </p:nvSpPr>
                <p:spPr bwMode="auto">
                  <a:xfrm rot="2747973" flipV="1">
                    <a:off x="3673750"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8" name="g">
                    <a:extLst>
                      <a:ext uri="{FF2B5EF4-FFF2-40B4-BE49-F238E27FC236}">
                        <a16:creationId xmlns:a16="http://schemas.microsoft.com/office/drawing/2014/main" id="{E5F055DA-4042-4693-8F3B-D30ACE9E1867}"/>
                      </a:ext>
                    </a:extLst>
                  </p:cNvPr>
                  <p:cNvSpPr>
                    <a:spLocks/>
                  </p:cNvSpPr>
                  <p:nvPr/>
                </p:nvSpPr>
                <p:spPr bwMode="auto">
                  <a:xfrm rot="2747973" flipV="1">
                    <a:off x="3717737"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59" name="g">
                    <a:extLst>
                      <a:ext uri="{FF2B5EF4-FFF2-40B4-BE49-F238E27FC236}">
                        <a16:creationId xmlns:a16="http://schemas.microsoft.com/office/drawing/2014/main" id="{AC984414-5567-4CAA-ADE7-6D7553F47312}"/>
                      </a:ext>
                    </a:extLst>
                  </p:cNvPr>
                  <p:cNvSpPr>
                    <a:spLocks/>
                  </p:cNvSpPr>
                  <p:nvPr/>
                </p:nvSpPr>
                <p:spPr bwMode="auto">
                  <a:xfrm rot="2747973" flipV="1">
                    <a:off x="3637033"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0" name="g">
                    <a:extLst>
                      <a:ext uri="{FF2B5EF4-FFF2-40B4-BE49-F238E27FC236}">
                        <a16:creationId xmlns:a16="http://schemas.microsoft.com/office/drawing/2014/main" id="{DC977A96-9F19-4064-AD55-B65C3A138FFF}"/>
                      </a:ext>
                    </a:extLst>
                  </p:cNvPr>
                  <p:cNvSpPr>
                    <a:spLocks/>
                  </p:cNvSpPr>
                  <p:nvPr/>
                </p:nvSpPr>
                <p:spPr bwMode="auto">
                  <a:xfrm rot="2747973" flipV="1">
                    <a:off x="3681109"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1" name="g">
                    <a:extLst>
                      <a:ext uri="{FF2B5EF4-FFF2-40B4-BE49-F238E27FC236}">
                        <a16:creationId xmlns:a16="http://schemas.microsoft.com/office/drawing/2014/main" id="{3CE48920-271A-4B35-BFFE-EE9A9E584DE1}"/>
                      </a:ext>
                    </a:extLst>
                  </p:cNvPr>
                  <p:cNvSpPr>
                    <a:spLocks/>
                  </p:cNvSpPr>
                  <p:nvPr/>
                </p:nvSpPr>
                <p:spPr bwMode="auto">
                  <a:xfrm rot="2747973" flipV="1">
                    <a:off x="3648704"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2" name="g">
                    <a:extLst>
                      <a:ext uri="{FF2B5EF4-FFF2-40B4-BE49-F238E27FC236}">
                        <a16:creationId xmlns:a16="http://schemas.microsoft.com/office/drawing/2014/main" id="{E124B92F-3E17-4E14-ACE0-EC6F8C504CD6}"/>
                      </a:ext>
                    </a:extLst>
                  </p:cNvPr>
                  <p:cNvSpPr>
                    <a:spLocks/>
                  </p:cNvSpPr>
                  <p:nvPr/>
                </p:nvSpPr>
                <p:spPr bwMode="auto">
                  <a:xfrm rot="2747973" flipV="1">
                    <a:off x="3625362"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3" name="g">
                    <a:extLst>
                      <a:ext uri="{FF2B5EF4-FFF2-40B4-BE49-F238E27FC236}">
                        <a16:creationId xmlns:a16="http://schemas.microsoft.com/office/drawing/2014/main" id="{5E8D1061-539E-4C5B-8F42-38B61DCCF328}"/>
                      </a:ext>
                    </a:extLst>
                  </p:cNvPr>
                  <p:cNvSpPr>
                    <a:spLocks/>
                  </p:cNvSpPr>
                  <p:nvPr/>
                </p:nvSpPr>
                <p:spPr bwMode="auto">
                  <a:xfrm rot="2747973" flipV="1">
                    <a:off x="3643536"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4" name="g">
                    <a:extLst>
                      <a:ext uri="{FF2B5EF4-FFF2-40B4-BE49-F238E27FC236}">
                        <a16:creationId xmlns:a16="http://schemas.microsoft.com/office/drawing/2014/main" id="{85157E48-3A2F-451A-B34A-9D8E2D8CC7E0}"/>
                      </a:ext>
                    </a:extLst>
                  </p:cNvPr>
                  <p:cNvSpPr>
                    <a:spLocks/>
                  </p:cNvSpPr>
                  <p:nvPr/>
                </p:nvSpPr>
                <p:spPr bwMode="auto">
                  <a:xfrm rot="2747973" flipV="1">
                    <a:off x="3678841"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5" name="g">
                    <a:extLst>
                      <a:ext uri="{FF2B5EF4-FFF2-40B4-BE49-F238E27FC236}">
                        <a16:creationId xmlns:a16="http://schemas.microsoft.com/office/drawing/2014/main" id="{25AD287F-F70A-4293-B471-8AEFF5B61C87}"/>
                      </a:ext>
                    </a:extLst>
                  </p:cNvPr>
                  <p:cNvSpPr>
                    <a:spLocks/>
                  </p:cNvSpPr>
                  <p:nvPr/>
                </p:nvSpPr>
                <p:spPr bwMode="auto">
                  <a:xfrm rot="2747973" flipV="1">
                    <a:off x="3701037"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6" name="g">
                    <a:extLst>
                      <a:ext uri="{FF2B5EF4-FFF2-40B4-BE49-F238E27FC236}">
                        <a16:creationId xmlns:a16="http://schemas.microsoft.com/office/drawing/2014/main" id="{CC259D85-FEC8-4958-882D-C61101D733C2}"/>
                      </a:ext>
                    </a:extLst>
                  </p:cNvPr>
                  <p:cNvSpPr>
                    <a:spLocks/>
                  </p:cNvSpPr>
                  <p:nvPr/>
                </p:nvSpPr>
                <p:spPr bwMode="auto">
                  <a:xfrm rot="2747973" flipV="1">
                    <a:off x="3655207"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7" name="g">
                    <a:extLst>
                      <a:ext uri="{FF2B5EF4-FFF2-40B4-BE49-F238E27FC236}">
                        <a16:creationId xmlns:a16="http://schemas.microsoft.com/office/drawing/2014/main" id="{33058BA0-700E-43E4-884A-46F18EFCFDB4}"/>
                      </a:ext>
                    </a:extLst>
                  </p:cNvPr>
                  <p:cNvSpPr>
                    <a:spLocks/>
                  </p:cNvSpPr>
                  <p:nvPr/>
                </p:nvSpPr>
                <p:spPr bwMode="auto">
                  <a:xfrm rot="2747973" flipV="1">
                    <a:off x="3653795"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8" name="g">
                    <a:extLst>
                      <a:ext uri="{FF2B5EF4-FFF2-40B4-BE49-F238E27FC236}">
                        <a16:creationId xmlns:a16="http://schemas.microsoft.com/office/drawing/2014/main" id="{5CF32EC2-24F1-4022-850F-D11439A2AF9A}"/>
                      </a:ext>
                    </a:extLst>
                  </p:cNvPr>
                  <p:cNvSpPr>
                    <a:spLocks/>
                  </p:cNvSpPr>
                  <p:nvPr/>
                </p:nvSpPr>
                <p:spPr bwMode="auto">
                  <a:xfrm rot="2747973" flipV="1">
                    <a:off x="3640254"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69" name="g">
                    <a:extLst>
                      <a:ext uri="{FF2B5EF4-FFF2-40B4-BE49-F238E27FC236}">
                        <a16:creationId xmlns:a16="http://schemas.microsoft.com/office/drawing/2014/main" id="{951C1F7A-C07F-4AAD-9E06-53BDBC641770}"/>
                      </a:ext>
                    </a:extLst>
                  </p:cNvPr>
                  <p:cNvSpPr>
                    <a:spLocks/>
                  </p:cNvSpPr>
                  <p:nvPr/>
                </p:nvSpPr>
                <p:spPr bwMode="auto">
                  <a:xfrm rot="2747973" flipV="1">
                    <a:off x="3657768"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0" name="g">
                    <a:extLst>
                      <a:ext uri="{FF2B5EF4-FFF2-40B4-BE49-F238E27FC236}">
                        <a16:creationId xmlns:a16="http://schemas.microsoft.com/office/drawing/2014/main" id="{486B431D-43E4-4138-ADDB-4F401AEE746E}"/>
                      </a:ext>
                    </a:extLst>
                  </p:cNvPr>
                  <p:cNvSpPr>
                    <a:spLocks/>
                  </p:cNvSpPr>
                  <p:nvPr/>
                </p:nvSpPr>
                <p:spPr bwMode="auto">
                  <a:xfrm rot="2747973" flipV="1">
                    <a:off x="3706824"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1" name="g">
                    <a:extLst>
                      <a:ext uri="{FF2B5EF4-FFF2-40B4-BE49-F238E27FC236}">
                        <a16:creationId xmlns:a16="http://schemas.microsoft.com/office/drawing/2014/main" id="{75E7670A-70E7-4267-94E2-598F13C84348}"/>
                      </a:ext>
                    </a:extLst>
                  </p:cNvPr>
                  <p:cNvSpPr>
                    <a:spLocks/>
                  </p:cNvSpPr>
                  <p:nvPr/>
                </p:nvSpPr>
                <p:spPr bwMode="auto">
                  <a:xfrm rot="2747973" flipV="1">
                    <a:off x="3679444"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2" name="g">
                    <a:extLst>
                      <a:ext uri="{FF2B5EF4-FFF2-40B4-BE49-F238E27FC236}">
                        <a16:creationId xmlns:a16="http://schemas.microsoft.com/office/drawing/2014/main" id="{B0DE34FE-6801-42FA-AFAC-36B16DC8DC7F}"/>
                      </a:ext>
                    </a:extLst>
                  </p:cNvPr>
                  <p:cNvSpPr>
                    <a:spLocks/>
                  </p:cNvSpPr>
                  <p:nvPr/>
                </p:nvSpPr>
                <p:spPr bwMode="auto">
                  <a:xfrm rot="2747973" flipV="1">
                    <a:off x="3697092"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3" name="g">
                    <a:extLst>
                      <a:ext uri="{FF2B5EF4-FFF2-40B4-BE49-F238E27FC236}">
                        <a16:creationId xmlns:a16="http://schemas.microsoft.com/office/drawing/2014/main" id="{8063BAE3-4D46-4ABA-9C38-6230BE0C7AD6}"/>
                      </a:ext>
                    </a:extLst>
                  </p:cNvPr>
                  <p:cNvSpPr>
                    <a:spLocks/>
                  </p:cNvSpPr>
                  <p:nvPr/>
                </p:nvSpPr>
                <p:spPr bwMode="auto">
                  <a:xfrm rot="2747973" flipV="1">
                    <a:off x="3712709"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4" name="g">
                    <a:extLst>
                      <a:ext uri="{FF2B5EF4-FFF2-40B4-BE49-F238E27FC236}">
                        <a16:creationId xmlns:a16="http://schemas.microsoft.com/office/drawing/2014/main" id="{D8C21544-6703-4B46-B2C2-CAFBB19AF645}"/>
                      </a:ext>
                    </a:extLst>
                  </p:cNvPr>
                  <p:cNvSpPr>
                    <a:spLocks/>
                  </p:cNvSpPr>
                  <p:nvPr/>
                </p:nvSpPr>
                <p:spPr bwMode="auto">
                  <a:xfrm rot="2747973" flipV="1">
                    <a:off x="3713863"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5" name="g">
                    <a:extLst>
                      <a:ext uri="{FF2B5EF4-FFF2-40B4-BE49-F238E27FC236}">
                        <a16:creationId xmlns:a16="http://schemas.microsoft.com/office/drawing/2014/main" id="{0A4AD67E-D659-4FF8-8E95-958DA08533AA}"/>
                      </a:ext>
                    </a:extLst>
                  </p:cNvPr>
                  <p:cNvSpPr>
                    <a:spLocks/>
                  </p:cNvSpPr>
                  <p:nvPr/>
                </p:nvSpPr>
                <p:spPr bwMode="auto">
                  <a:xfrm rot="2747973" flipV="1">
                    <a:off x="3646096"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6" name="g">
                    <a:extLst>
                      <a:ext uri="{FF2B5EF4-FFF2-40B4-BE49-F238E27FC236}">
                        <a16:creationId xmlns:a16="http://schemas.microsoft.com/office/drawing/2014/main" id="{EBB920FD-BE0B-44BB-9C64-70E73581CEB6}"/>
                      </a:ext>
                    </a:extLst>
                  </p:cNvPr>
                  <p:cNvSpPr>
                    <a:spLocks/>
                  </p:cNvSpPr>
                  <p:nvPr/>
                </p:nvSpPr>
                <p:spPr bwMode="auto">
                  <a:xfrm rot="2747973" flipV="1">
                    <a:off x="3643992"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7" name="g">
                    <a:extLst>
                      <a:ext uri="{FF2B5EF4-FFF2-40B4-BE49-F238E27FC236}">
                        <a16:creationId xmlns:a16="http://schemas.microsoft.com/office/drawing/2014/main" id="{6BFF2BA6-D9DF-459C-8819-CB7543C650D0}"/>
                      </a:ext>
                    </a:extLst>
                  </p:cNvPr>
                  <p:cNvSpPr>
                    <a:spLocks/>
                  </p:cNvSpPr>
                  <p:nvPr/>
                </p:nvSpPr>
                <p:spPr bwMode="auto">
                  <a:xfrm rot="2747973" flipV="1">
                    <a:off x="3675147"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8" name="g">
                    <a:extLst>
                      <a:ext uri="{FF2B5EF4-FFF2-40B4-BE49-F238E27FC236}">
                        <a16:creationId xmlns:a16="http://schemas.microsoft.com/office/drawing/2014/main" id="{7133A2F4-C366-42CC-B804-340EC8E05173}"/>
                      </a:ext>
                    </a:extLst>
                  </p:cNvPr>
                  <p:cNvSpPr>
                    <a:spLocks/>
                  </p:cNvSpPr>
                  <p:nvPr/>
                </p:nvSpPr>
                <p:spPr bwMode="auto">
                  <a:xfrm rot="2747973" flipV="1">
                    <a:off x="3656148"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79" name="g">
                    <a:extLst>
                      <a:ext uri="{FF2B5EF4-FFF2-40B4-BE49-F238E27FC236}">
                        <a16:creationId xmlns:a16="http://schemas.microsoft.com/office/drawing/2014/main" id="{0B4540F3-008C-4F74-B98F-5DCB9EC0BE7B}"/>
                      </a:ext>
                    </a:extLst>
                  </p:cNvPr>
                  <p:cNvSpPr>
                    <a:spLocks/>
                  </p:cNvSpPr>
                  <p:nvPr/>
                </p:nvSpPr>
                <p:spPr bwMode="auto">
                  <a:xfrm rot="2747973" flipV="1">
                    <a:off x="3690082"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0" name="g">
                    <a:extLst>
                      <a:ext uri="{FF2B5EF4-FFF2-40B4-BE49-F238E27FC236}">
                        <a16:creationId xmlns:a16="http://schemas.microsoft.com/office/drawing/2014/main" id="{B4BD3C60-1809-4E20-BB82-8B10A9FBCF05}"/>
                      </a:ext>
                    </a:extLst>
                  </p:cNvPr>
                  <p:cNvSpPr>
                    <a:spLocks/>
                  </p:cNvSpPr>
                  <p:nvPr/>
                </p:nvSpPr>
                <p:spPr bwMode="auto">
                  <a:xfrm rot="2747973" flipV="1">
                    <a:off x="3712198"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1" name="g">
                    <a:extLst>
                      <a:ext uri="{FF2B5EF4-FFF2-40B4-BE49-F238E27FC236}">
                        <a16:creationId xmlns:a16="http://schemas.microsoft.com/office/drawing/2014/main" id="{E49E251B-D7D1-46BB-BD90-92B5BE1662FA}"/>
                      </a:ext>
                    </a:extLst>
                  </p:cNvPr>
                  <p:cNvSpPr>
                    <a:spLocks/>
                  </p:cNvSpPr>
                  <p:nvPr/>
                </p:nvSpPr>
                <p:spPr bwMode="auto">
                  <a:xfrm rot="2747973" flipV="1">
                    <a:off x="3714192"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2" name="g">
                    <a:extLst>
                      <a:ext uri="{FF2B5EF4-FFF2-40B4-BE49-F238E27FC236}">
                        <a16:creationId xmlns:a16="http://schemas.microsoft.com/office/drawing/2014/main" id="{DF7486A4-7BAB-431B-999E-D12B61373E8E}"/>
                      </a:ext>
                    </a:extLst>
                  </p:cNvPr>
                  <p:cNvSpPr>
                    <a:spLocks/>
                  </p:cNvSpPr>
                  <p:nvPr/>
                </p:nvSpPr>
                <p:spPr bwMode="auto">
                  <a:xfrm rot="2747973" flipV="1">
                    <a:off x="3683481"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3" name="g">
                    <a:extLst>
                      <a:ext uri="{FF2B5EF4-FFF2-40B4-BE49-F238E27FC236}">
                        <a16:creationId xmlns:a16="http://schemas.microsoft.com/office/drawing/2014/main" id="{A329342E-B03D-46A0-B310-09C6FCFFFF08}"/>
                      </a:ext>
                    </a:extLst>
                  </p:cNvPr>
                  <p:cNvSpPr>
                    <a:spLocks/>
                  </p:cNvSpPr>
                  <p:nvPr/>
                </p:nvSpPr>
                <p:spPr bwMode="auto">
                  <a:xfrm rot="2747973" flipV="1">
                    <a:off x="3653795"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4" name="g">
                    <a:extLst>
                      <a:ext uri="{FF2B5EF4-FFF2-40B4-BE49-F238E27FC236}">
                        <a16:creationId xmlns:a16="http://schemas.microsoft.com/office/drawing/2014/main" id="{D04A0881-4060-427A-A5E9-4700C208B4CE}"/>
                      </a:ext>
                    </a:extLst>
                  </p:cNvPr>
                  <p:cNvSpPr>
                    <a:spLocks/>
                  </p:cNvSpPr>
                  <p:nvPr/>
                </p:nvSpPr>
                <p:spPr bwMode="auto">
                  <a:xfrm rot="2747973" flipV="1">
                    <a:off x="3715979"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5" name="g">
                    <a:extLst>
                      <a:ext uri="{FF2B5EF4-FFF2-40B4-BE49-F238E27FC236}">
                        <a16:creationId xmlns:a16="http://schemas.microsoft.com/office/drawing/2014/main" id="{0A0BD943-9E81-47BE-875D-4C556CCA66F7}"/>
                      </a:ext>
                    </a:extLst>
                  </p:cNvPr>
                  <p:cNvSpPr>
                    <a:spLocks/>
                  </p:cNvSpPr>
                  <p:nvPr/>
                </p:nvSpPr>
                <p:spPr bwMode="auto">
                  <a:xfrm rot="2747973" flipV="1">
                    <a:off x="3637032"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6" name="g">
                    <a:extLst>
                      <a:ext uri="{FF2B5EF4-FFF2-40B4-BE49-F238E27FC236}">
                        <a16:creationId xmlns:a16="http://schemas.microsoft.com/office/drawing/2014/main" id="{CCF4636A-2370-4E6F-B48E-0412F70FB6DF}"/>
                      </a:ext>
                    </a:extLst>
                  </p:cNvPr>
                  <p:cNvSpPr>
                    <a:spLocks/>
                  </p:cNvSpPr>
                  <p:nvPr/>
                </p:nvSpPr>
                <p:spPr bwMode="auto">
                  <a:xfrm rot="2747973" flipV="1">
                    <a:off x="3689686"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7" name="g">
                    <a:extLst>
                      <a:ext uri="{FF2B5EF4-FFF2-40B4-BE49-F238E27FC236}">
                        <a16:creationId xmlns:a16="http://schemas.microsoft.com/office/drawing/2014/main" id="{3D5EB0C9-B8B6-4423-BEF3-F03FEC50814B}"/>
                      </a:ext>
                    </a:extLst>
                  </p:cNvPr>
                  <p:cNvSpPr>
                    <a:spLocks/>
                  </p:cNvSpPr>
                  <p:nvPr/>
                </p:nvSpPr>
                <p:spPr bwMode="auto">
                  <a:xfrm rot="2747973" flipV="1">
                    <a:off x="3712198"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8" name="g">
                    <a:extLst>
                      <a:ext uri="{FF2B5EF4-FFF2-40B4-BE49-F238E27FC236}">
                        <a16:creationId xmlns:a16="http://schemas.microsoft.com/office/drawing/2014/main" id="{974B0172-9E7A-4EFC-B84B-DD4840348FDD}"/>
                      </a:ext>
                    </a:extLst>
                  </p:cNvPr>
                  <p:cNvSpPr>
                    <a:spLocks/>
                  </p:cNvSpPr>
                  <p:nvPr/>
                </p:nvSpPr>
                <p:spPr bwMode="auto">
                  <a:xfrm rot="2747973" flipV="1">
                    <a:off x="3686138"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89" name="g">
                    <a:extLst>
                      <a:ext uri="{FF2B5EF4-FFF2-40B4-BE49-F238E27FC236}">
                        <a16:creationId xmlns:a16="http://schemas.microsoft.com/office/drawing/2014/main" id="{6D7B0262-0B99-4ADA-AAF1-637A5B0DF14B}"/>
                      </a:ext>
                    </a:extLst>
                  </p:cNvPr>
                  <p:cNvSpPr>
                    <a:spLocks/>
                  </p:cNvSpPr>
                  <p:nvPr/>
                </p:nvSpPr>
                <p:spPr bwMode="auto">
                  <a:xfrm rot="2747973" flipV="1">
                    <a:off x="3708763"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290" name="Picture 289" descr="A close up of a knife&#10;&#10;Description automatically generated">
                    <a:extLst>
                      <a:ext uri="{FF2B5EF4-FFF2-40B4-BE49-F238E27FC236}">
                        <a16:creationId xmlns:a16="http://schemas.microsoft.com/office/drawing/2014/main" id="{2DF4ECE9-B58C-4CBF-B4D1-BFE6010E47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3175462" y="2683433"/>
                    <a:ext cx="1017532" cy="1177368"/>
                  </a:xfrm>
                  <a:custGeom>
                    <a:avLst/>
                    <a:gdLst>
                      <a:gd name="connsiteX0" fmla="*/ 1017532 w 1017532"/>
                      <a:gd name="connsiteY0" fmla="*/ 0 h 1177368"/>
                      <a:gd name="connsiteX1" fmla="*/ 1017532 w 1017532"/>
                      <a:gd name="connsiteY1" fmla="*/ 1177368 h 1177368"/>
                      <a:gd name="connsiteX2" fmla="*/ 150195 w 1017532"/>
                      <a:gd name="connsiteY2" fmla="*/ 1177368 h 1177368"/>
                      <a:gd name="connsiteX3" fmla="*/ 176074 w 1017532"/>
                      <a:gd name="connsiteY3" fmla="*/ 1146854 h 1177368"/>
                      <a:gd name="connsiteX4" fmla="*/ 0 w 1017532"/>
                      <a:gd name="connsiteY4" fmla="*/ 997520 h 1177368"/>
                      <a:gd name="connsiteX5" fmla="*/ 0 w 1017532"/>
                      <a:gd name="connsiteY5"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32" h="1177368">
                        <a:moveTo>
                          <a:pt x="1017532" y="0"/>
                        </a:moveTo>
                        <a:lnTo>
                          <a:pt x="1017532" y="1177368"/>
                        </a:lnTo>
                        <a:lnTo>
                          <a:pt x="150195" y="1177368"/>
                        </a:lnTo>
                        <a:lnTo>
                          <a:pt x="176074" y="1146854"/>
                        </a:lnTo>
                        <a:lnTo>
                          <a:pt x="0" y="997520"/>
                        </a:lnTo>
                        <a:lnTo>
                          <a:pt x="0" y="0"/>
                        </a:lnTo>
                        <a:close/>
                      </a:path>
                    </a:pathLst>
                  </a:custGeom>
                </p:spPr>
              </p:pic>
              <p:sp>
                <p:nvSpPr>
                  <p:cNvPr id="291" name="Freeform: Shape 290">
                    <a:extLst>
                      <a:ext uri="{FF2B5EF4-FFF2-40B4-BE49-F238E27FC236}">
                        <a16:creationId xmlns:a16="http://schemas.microsoft.com/office/drawing/2014/main" id="{F66F9824-0196-4FDC-941B-DBCE39EB8A3F}"/>
                      </a:ext>
                    </a:extLst>
                  </p:cNvPr>
                  <p:cNvSpPr/>
                  <p:nvPr/>
                </p:nvSpPr>
                <p:spPr>
                  <a:xfrm>
                    <a:off x="3843169" y="3298530"/>
                    <a:ext cx="143892" cy="516502"/>
                  </a:xfrm>
                  <a:custGeom>
                    <a:avLst/>
                    <a:gdLst>
                      <a:gd name="connsiteX0" fmla="*/ 0 w 233513"/>
                      <a:gd name="connsiteY0" fmla="*/ 0 h 838200"/>
                      <a:gd name="connsiteX1" fmla="*/ 233513 w 233513"/>
                      <a:gd name="connsiteY1" fmla="*/ 0 h 838200"/>
                      <a:gd name="connsiteX2" fmla="*/ 220955 w 233513"/>
                      <a:gd name="connsiteY2" fmla="*/ 795337 h 838200"/>
                      <a:gd name="connsiteX3" fmla="*/ 173330 w 233513"/>
                      <a:gd name="connsiteY3" fmla="*/ 838200 h 838200"/>
                      <a:gd name="connsiteX4" fmla="*/ 97130 w 233513"/>
                      <a:gd name="connsiteY4" fmla="*/ 838200 h 838200"/>
                      <a:gd name="connsiteX5" fmla="*/ 59030 w 233513"/>
                      <a:gd name="connsiteY5" fmla="*/ 823912 h 838200"/>
                      <a:gd name="connsiteX6" fmla="*/ 20930 w 233513"/>
                      <a:gd name="connsiteY6" fmla="*/ 79533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13" h="838200">
                        <a:moveTo>
                          <a:pt x="0" y="0"/>
                        </a:moveTo>
                        <a:lnTo>
                          <a:pt x="233513" y="0"/>
                        </a:lnTo>
                        <a:lnTo>
                          <a:pt x="220955" y="795337"/>
                        </a:lnTo>
                        <a:lnTo>
                          <a:pt x="173330" y="838200"/>
                        </a:lnTo>
                        <a:lnTo>
                          <a:pt x="97130" y="838200"/>
                        </a:lnTo>
                        <a:lnTo>
                          <a:pt x="59030" y="823912"/>
                        </a:lnTo>
                        <a:lnTo>
                          <a:pt x="20930" y="795337"/>
                        </a:lnTo>
                        <a:close/>
                      </a:path>
                    </a:pathLst>
                  </a:custGeom>
                  <a:solidFill>
                    <a:schemeClr val="bg1">
                      <a:alpha val="6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292" name="g">
                    <a:extLst>
                      <a:ext uri="{FF2B5EF4-FFF2-40B4-BE49-F238E27FC236}">
                        <a16:creationId xmlns:a16="http://schemas.microsoft.com/office/drawing/2014/main" id="{37534BDE-A195-417A-9D2B-53D27D6D2402}"/>
                      </a:ext>
                    </a:extLst>
                  </p:cNvPr>
                  <p:cNvSpPr>
                    <a:spLocks/>
                  </p:cNvSpPr>
                  <p:nvPr/>
                </p:nvSpPr>
                <p:spPr bwMode="auto">
                  <a:xfrm rot="2747973" flipV="1">
                    <a:off x="3904638" y="339208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3" name="g">
                    <a:extLst>
                      <a:ext uri="{FF2B5EF4-FFF2-40B4-BE49-F238E27FC236}">
                        <a16:creationId xmlns:a16="http://schemas.microsoft.com/office/drawing/2014/main" id="{CE90C49C-9841-49A4-8ACB-998F8F53488C}"/>
                      </a:ext>
                    </a:extLst>
                  </p:cNvPr>
                  <p:cNvSpPr>
                    <a:spLocks/>
                  </p:cNvSpPr>
                  <p:nvPr/>
                </p:nvSpPr>
                <p:spPr bwMode="auto">
                  <a:xfrm rot="2747973" flipV="1">
                    <a:off x="3948625"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4" name="g">
                    <a:extLst>
                      <a:ext uri="{FF2B5EF4-FFF2-40B4-BE49-F238E27FC236}">
                        <a16:creationId xmlns:a16="http://schemas.microsoft.com/office/drawing/2014/main" id="{76FF8892-2D5A-43E7-9B24-3C1432CC336B}"/>
                      </a:ext>
                    </a:extLst>
                  </p:cNvPr>
                  <p:cNvSpPr>
                    <a:spLocks/>
                  </p:cNvSpPr>
                  <p:nvPr/>
                </p:nvSpPr>
                <p:spPr bwMode="auto">
                  <a:xfrm rot="2747973" flipV="1">
                    <a:off x="3867921" y="332626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5" name="g">
                    <a:extLst>
                      <a:ext uri="{FF2B5EF4-FFF2-40B4-BE49-F238E27FC236}">
                        <a16:creationId xmlns:a16="http://schemas.microsoft.com/office/drawing/2014/main" id="{29D6AC8F-9D72-441E-9612-45A2743CFA7E}"/>
                      </a:ext>
                    </a:extLst>
                  </p:cNvPr>
                  <p:cNvSpPr>
                    <a:spLocks/>
                  </p:cNvSpPr>
                  <p:nvPr/>
                </p:nvSpPr>
                <p:spPr bwMode="auto">
                  <a:xfrm rot="2747973" flipV="1">
                    <a:off x="3911997" y="345974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6" name="g">
                    <a:extLst>
                      <a:ext uri="{FF2B5EF4-FFF2-40B4-BE49-F238E27FC236}">
                        <a16:creationId xmlns:a16="http://schemas.microsoft.com/office/drawing/2014/main" id="{CDE69268-851A-4979-B379-999EFB9CB365}"/>
                      </a:ext>
                    </a:extLst>
                  </p:cNvPr>
                  <p:cNvSpPr>
                    <a:spLocks/>
                  </p:cNvSpPr>
                  <p:nvPr/>
                </p:nvSpPr>
                <p:spPr bwMode="auto">
                  <a:xfrm rot="2747973" flipV="1">
                    <a:off x="3879592"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7" name="g">
                    <a:extLst>
                      <a:ext uri="{FF2B5EF4-FFF2-40B4-BE49-F238E27FC236}">
                        <a16:creationId xmlns:a16="http://schemas.microsoft.com/office/drawing/2014/main" id="{0A9DA53B-17E1-49AC-BA54-9773271E18C4}"/>
                      </a:ext>
                    </a:extLst>
                  </p:cNvPr>
                  <p:cNvSpPr>
                    <a:spLocks/>
                  </p:cNvSpPr>
                  <p:nvPr/>
                </p:nvSpPr>
                <p:spPr bwMode="auto">
                  <a:xfrm rot="2747973" flipV="1">
                    <a:off x="3856250" y="353045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8" name="g">
                    <a:extLst>
                      <a:ext uri="{FF2B5EF4-FFF2-40B4-BE49-F238E27FC236}">
                        <a16:creationId xmlns:a16="http://schemas.microsoft.com/office/drawing/2014/main" id="{AE84EA49-E104-4882-A39B-06B523BE48DD}"/>
                      </a:ext>
                    </a:extLst>
                  </p:cNvPr>
                  <p:cNvSpPr>
                    <a:spLocks/>
                  </p:cNvSpPr>
                  <p:nvPr/>
                </p:nvSpPr>
                <p:spPr bwMode="auto">
                  <a:xfrm rot="2747973" flipV="1">
                    <a:off x="3874424" y="344206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299" name="g">
                    <a:extLst>
                      <a:ext uri="{FF2B5EF4-FFF2-40B4-BE49-F238E27FC236}">
                        <a16:creationId xmlns:a16="http://schemas.microsoft.com/office/drawing/2014/main" id="{BC06CD74-AD6D-4B98-A9D7-17BE9F2F700F}"/>
                      </a:ext>
                    </a:extLst>
                  </p:cNvPr>
                  <p:cNvSpPr>
                    <a:spLocks/>
                  </p:cNvSpPr>
                  <p:nvPr/>
                </p:nvSpPr>
                <p:spPr bwMode="auto">
                  <a:xfrm rot="2747973" flipV="1">
                    <a:off x="3909729" y="341383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0" name="g">
                    <a:extLst>
                      <a:ext uri="{FF2B5EF4-FFF2-40B4-BE49-F238E27FC236}">
                        <a16:creationId xmlns:a16="http://schemas.microsoft.com/office/drawing/2014/main" id="{E39FAE2C-1CFD-4568-8F01-FB7F57BBDF17}"/>
                      </a:ext>
                    </a:extLst>
                  </p:cNvPr>
                  <p:cNvSpPr>
                    <a:spLocks/>
                  </p:cNvSpPr>
                  <p:nvPr/>
                </p:nvSpPr>
                <p:spPr bwMode="auto">
                  <a:xfrm rot="2747973" flipV="1">
                    <a:off x="3931925" y="362383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1" name="g">
                    <a:extLst>
                      <a:ext uri="{FF2B5EF4-FFF2-40B4-BE49-F238E27FC236}">
                        <a16:creationId xmlns:a16="http://schemas.microsoft.com/office/drawing/2014/main" id="{50B7B6FE-8CA1-4DF4-A5E7-5FE5DD71434D}"/>
                      </a:ext>
                    </a:extLst>
                  </p:cNvPr>
                  <p:cNvSpPr>
                    <a:spLocks/>
                  </p:cNvSpPr>
                  <p:nvPr/>
                </p:nvSpPr>
                <p:spPr bwMode="auto">
                  <a:xfrm rot="2747973" flipV="1">
                    <a:off x="3886095" y="370384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2" name="g">
                    <a:extLst>
                      <a:ext uri="{FF2B5EF4-FFF2-40B4-BE49-F238E27FC236}">
                        <a16:creationId xmlns:a16="http://schemas.microsoft.com/office/drawing/2014/main" id="{D7F8060B-3EFF-48F5-A149-F738A1D3BBC0}"/>
                      </a:ext>
                    </a:extLst>
                  </p:cNvPr>
                  <p:cNvSpPr>
                    <a:spLocks/>
                  </p:cNvSpPr>
                  <p:nvPr/>
                </p:nvSpPr>
                <p:spPr bwMode="auto">
                  <a:xfrm rot="2747973" flipV="1">
                    <a:off x="3884683" y="374845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3" name="g">
                    <a:extLst>
                      <a:ext uri="{FF2B5EF4-FFF2-40B4-BE49-F238E27FC236}">
                        <a16:creationId xmlns:a16="http://schemas.microsoft.com/office/drawing/2014/main" id="{07E53827-A684-473B-981A-E006F25B18AA}"/>
                      </a:ext>
                    </a:extLst>
                  </p:cNvPr>
                  <p:cNvSpPr>
                    <a:spLocks/>
                  </p:cNvSpPr>
                  <p:nvPr/>
                </p:nvSpPr>
                <p:spPr bwMode="auto">
                  <a:xfrm rot="2747973" flipV="1">
                    <a:off x="3871142" y="37841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4" name="g">
                    <a:extLst>
                      <a:ext uri="{FF2B5EF4-FFF2-40B4-BE49-F238E27FC236}">
                        <a16:creationId xmlns:a16="http://schemas.microsoft.com/office/drawing/2014/main" id="{6FAB2373-7894-4031-97CA-09FDD7BF4A06}"/>
                      </a:ext>
                    </a:extLst>
                  </p:cNvPr>
                  <p:cNvSpPr>
                    <a:spLocks/>
                  </p:cNvSpPr>
                  <p:nvPr/>
                </p:nvSpPr>
                <p:spPr bwMode="auto">
                  <a:xfrm rot="2747973" flipV="1">
                    <a:off x="3888656" y="3793075"/>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5" name="g">
                    <a:extLst>
                      <a:ext uri="{FF2B5EF4-FFF2-40B4-BE49-F238E27FC236}">
                        <a16:creationId xmlns:a16="http://schemas.microsoft.com/office/drawing/2014/main" id="{308DCB7A-564C-43C2-89D0-4A7CF647BE29}"/>
                      </a:ext>
                    </a:extLst>
                  </p:cNvPr>
                  <p:cNvSpPr>
                    <a:spLocks/>
                  </p:cNvSpPr>
                  <p:nvPr/>
                </p:nvSpPr>
                <p:spPr bwMode="auto">
                  <a:xfrm rot="2747973" flipV="1">
                    <a:off x="3937712" y="3787704"/>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6" name="g">
                    <a:extLst>
                      <a:ext uri="{FF2B5EF4-FFF2-40B4-BE49-F238E27FC236}">
                        <a16:creationId xmlns:a16="http://schemas.microsoft.com/office/drawing/2014/main" id="{538048FA-78D4-4117-A03C-B503165F2718}"/>
                      </a:ext>
                    </a:extLst>
                  </p:cNvPr>
                  <p:cNvSpPr>
                    <a:spLocks/>
                  </p:cNvSpPr>
                  <p:nvPr/>
                </p:nvSpPr>
                <p:spPr bwMode="auto">
                  <a:xfrm rot="2747973" flipV="1">
                    <a:off x="3910332" y="3694877"/>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7" name="g">
                    <a:extLst>
                      <a:ext uri="{FF2B5EF4-FFF2-40B4-BE49-F238E27FC236}">
                        <a16:creationId xmlns:a16="http://schemas.microsoft.com/office/drawing/2014/main" id="{D80BDA8B-43CD-4B77-A7D8-620453196AB8}"/>
                      </a:ext>
                    </a:extLst>
                  </p:cNvPr>
                  <p:cNvSpPr>
                    <a:spLocks/>
                  </p:cNvSpPr>
                  <p:nvPr/>
                </p:nvSpPr>
                <p:spPr bwMode="auto">
                  <a:xfrm rot="2747973" flipV="1">
                    <a:off x="3927980" y="371311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8" name="g">
                    <a:extLst>
                      <a:ext uri="{FF2B5EF4-FFF2-40B4-BE49-F238E27FC236}">
                        <a16:creationId xmlns:a16="http://schemas.microsoft.com/office/drawing/2014/main" id="{92FF3606-0FCA-4FEB-B380-D79909E7FA0C}"/>
                      </a:ext>
                    </a:extLst>
                  </p:cNvPr>
                  <p:cNvSpPr>
                    <a:spLocks/>
                  </p:cNvSpPr>
                  <p:nvPr/>
                </p:nvSpPr>
                <p:spPr bwMode="auto">
                  <a:xfrm rot="2747973" flipV="1">
                    <a:off x="3943597" y="375299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09" name="g">
                    <a:extLst>
                      <a:ext uri="{FF2B5EF4-FFF2-40B4-BE49-F238E27FC236}">
                        <a16:creationId xmlns:a16="http://schemas.microsoft.com/office/drawing/2014/main" id="{A1395DE3-1BEA-4DB4-93CC-B72EF1C82CA5}"/>
                      </a:ext>
                    </a:extLst>
                  </p:cNvPr>
                  <p:cNvSpPr>
                    <a:spLocks/>
                  </p:cNvSpPr>
                  <p:nvPr/>
                </p:nvSpPr>
                <p:spPr bwMode="auto">
                  <a:xfrm rot="2747973" flipV="1">
                    <a:off x="3944751" y="372688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0" name="g">
                    <a:extLst>
                      <a:ext uri="{FF2B5EF4-FFF2-40B4-BE49-F238E27FC236}">
                        <a16:creationId xmlns:a16="http://schemas.microsoft.com/office/drawing/2014/main" id="{F311F695-F9D4-4D5A-B35A-D3B6556236F1}"/>
                      </a:ext>
                    </a:extLst>
                  </p:cNvPr>
                  <p:cNvSpPr>
                    <a:spLocks/>
                  </p:cNvSpPr>
                  <p:nvPr/>
                </p:nvSpPr>
                <p:spPr bwMode="auto">
                  <a:xfrm rot="2747973" flipV="1">
                    <a:off x="3876984" y="366651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1" name="g">
                    <a:extLst>
                      <a:ext uri="{FF2B5EF4-FFF2-40B4-BE49-F238E27FC236}">
                        <a16:creationId xmlns:a16="http://schemas.microsoft.com/office/drawing/2014/main" id="{C8335334-1A55-4B28-9D82-B4458A5F71F0}"/>
                      </a:ext>
                    </a:extLst>
                  </p:cNvPr>
                  <p:cNvSpPr>
                    <a:spLocks/>
                  </p:cNvSpPr>
                  <p:nvPr/>
                </p:nvSpPr>
                <p:spPr bwMode="auto">
                  <a:xfrm rot="2747973" flipV="1">
                    <a:off x="3874880" y="36282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2" name="g">
                    <a:extLst>
                      <a:ext uri="{FF2B5EF4-FFF2-40B4-BE49-F238E27FC236}">
                        <a16:creationId xmlns:a16="http://schemas.microsoft.com/office/drawing/2014/main" id="{B82DB30D-66F6-4FD1-9F1A-263DBCBB0806}"/>
                      </a:ext>
                    </a:extLst>
                  </p:cNvPr>
                  <p:cNvSpPr>
                    <a:spLocks/>
                  </p:cNvSpPr>
                  <p:nvPr/>
                </p:nvSpPr>
                <p:spPr bwMode="auto">
                  <a:xfrm rot="2747973" flipV="1">
                    <a:off x="3906035" y="35982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3" name="g">
                    <a:extLst>
                      <a:ext uri="{FF2B5EF4-FFF2-40B4-BE49-F238E27FC236}">
                        <a16:creationId xmlns:a16="http://schemas.microsoft.com/office/drawing/2014/main" id="{D6956DE3-C561-4C6F-84FC-032D09486D36}"/>
                      </a:ext>
                    </a:extLst>
                  </p:cNvPr>
                  <p:cNvSpPr>
                    <a:spLocks/>
                  </p:cNvSpPr>
                  <p:nvPr/>
                </p:nvSpPr>
                <p:spPr bwMode="auto">
                  <a:xfrm rot="2747973" flipV="1">
                    <a:off x="3887036" y="355364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4" name="g">
                    <a:extLst>
                      <a:ext uri="{FF2B5EF4-FFF2-40B4-BE49-F238E27FC236}">
                        <a16:creationId xmlns:a16="http://schemas.microsoft.com/office/drawing/2014/main" id="{7C023D03-3C7E-47AA-9561-1081F4FFDB55}"/>
                      </a:ext>
                    </a:extLst>
                  </p:cNvPr>
                  <p:cNvSpPr>
                    <a:spLocks/>
                  </p:cNvSpPr>
                  <p:nvPr/>
                </p:nvSpPr>
                <p:spPr bwMode="auto">
                  <a:xfrm rot="2747973" flipV="1">
                    <a:off x="3920970" y="3534570"/>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5" name="g">
                    <a:extLst>
                      <a:ext uri="{FF2B5EF4-FFF2-40B4-BE49-F238E27FC236}">
                        <a16:creationId xmlns:a16="http://schemas.microsoft.com/office/drawing/2014/main" id="{0886D33A-3880-4CFE-919B-D5CC71F26299}"/>
                      </a:ext>
                    </a:extLst>
                  </p:cNvPr>
                  <p:cNvSpPr>
                    <a:spLocks/>
                  </p:cNvSpPr>
                  <p:nvPr/>
                </p:nvSpPr>
                <p:spPr bwMode="auto">
                  <a:xfrm rot="2747973" flipV="1">
                    <a:off x="3943086" y="356394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6" name="g">
                    <a:extLst>
                      <a:ext uri="{FF2B5EF4-FFF2-40B4-BE49-F238E27FC236}">
                        <a16:creationId xmlns:a16="http://schemas.microsoft.com/office/drawing/2014/main" id="{47F6D712-73EC-4436-8101-01490F40AB94}"/>
                      </a:ext>
                    </a:extLst>
                  </p:cNvPr>
                  <p:cNvSpPr>
                    <a:spLocks/>
                  </p:cNvSpPr>
                  <p:nvPr/>
                </p:nvSpPr>
                <p:spPr bwMode="auto">
                  <a:xfrm rot="2747973" flipV="1">
                    <a:off x="3945080" y="358905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7" name="g">
                    <a:extLst>
                      <a:ext uri="{FF2B5EF4-FFF2-40B4-BE49-F238E27FC236}">
                        <a16:creationId xmlns:a16="http://schemas.microsoft.com/office/drawing/2014/main" id="{6CDBF65A-7FEF-44C1-A64B-864C05930E89}"/>
                      </a:ext>
                    </a:extLst>
                  </p:cNvPr>
                  <p:cNvSpPr>
                    <a:spLocks/>
                  </p:cNvSpPr>
                  <p:nvPr/>
                </p:nvSpPr>
                <p:spPr bwMode="auto">
                  <a:xfrm rot="2747973" flipV="1">
                    <a:off x="3914369" y="3483503"/>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8" name="g">
                    <a:extLst>
                      <a:ext uri="{FF2B5EF4-FFF2-40B4-BE49-F238E27FC236}">
                        <a16:creationId xmlns:a16="http://schemas.microsoft.com/office/drawing/2014/main" id="{20062BA0-6E69-4CE2-9A3F-0EC3C1839091}"/>
                      </a:ext>
                    </a:extLst>
                  </p:cNvPr>
                  <p:cNvSpPr>
                    <a:spLocks/>
                  </p:cNvSpPr>
                  <p:nvPr/>
                </p:nvSpPr>
                <p:spPr bwMode="auto">
                  <a:xfrm rot="2747973" flipV="1">
                    <a:off x="3884683" y="3499739"/>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19" name="g">
                    <a:extLst>
                      <a:ext uri="{FF2B5EF4-FFF2-40B4-BE49-F238E27FC236}">
                        <a16:creationId xmlns:a16="http://schemas.microsoft.com/office/drawing/2014/main" id="{0109144F-8548-4976-8C61-3854EA296755}"/>
                      </a:ext>
                    </a:extLst>
                  </p:cNvPr>
                  <p:cNvSpPr>
                    <a:spLocks/>
                  </p:cNvSpPr>
                  <p:nvPr/>
                </p:nvSpPr>
                <p:spPr bwMode="auto">
                  <a:xfrm rot="2747973" flipV="1">
                    <a:off x="3946867" y="3407661"/>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0" name="g">
                    <a:extLst>
                      <a:ext uri="{FF2B5EF4-FFF2-40B4-BE49-F238E27FC236}">
                        <a16:creationId xmlns:a16="http://schemas.microsoft.com/office/drawing/2014/main" id="{623F8231-E3DB-4093-8B57-C0BF71C63C53}"/>
                      </a:ext>
                    </a:extLst>
                  </p:cNvPr>
                  <p:cNvSpPr>
                    <a:spLocks/>
                  </p:cNvSpPr>
                  <p:nvPr/>
                </p:nvSpPr>
                <p:spPr bwMode="auto">
                  <a:xfrm rot="2747973" flipV="1">
                    <a:off x="3867920" y="336695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1" name="g">
                    <a:extLst>
                      <a:ext uri="{FF2B5EF4-FFF2-40B4-BE49-F238E27FC236}">
                        <a16:creationId xmlns:a16="http://schemas.microsoft.com/office/drawing/2014/main" id="{E99A3E45-61DD-46BD-9813-AF392321236A}"/>
                      </a:ext>
                    </a:extLst>
                  </p:cNvPr>
                  <p:cNvSpPr>
                    <a:spLocks/>
                  </p:cNvSpPr>
                  <p:nvPr/>
                </p:nvSpPr>
                <p:spPr bwMode="auto">
                  <a:xfrm rot="2747973" flipV="1">
                    <a:off x="3920574" y="335579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2" name="g">
                    <a:extLst>
                      <a:ext uri="{FF2B5EF4-FFF2-40B4-BE49-F238E27FC236}">
                        <a16:creationId xmlns:a16="http://schemas.microsoft.com/office/drawing/2014/main" id="{766D5256-DA71-43AC-A445-01EE0F5A6663}"/>
                      </a:ext>
                    </a:extLst>
                  </p:cNvPr>
                  <p:cNvSpPr>
                    <a:spLocks/>
                  </p:cNvSpPr>
                  <p:nvPr/>
                </p:nvSpPr>
                <p:spPr bwMode="auto">
                  <a:xfrm rot="2747973" flipV="1">
                    <a:off x="3943086" y="3466698"/>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3" name="g">
                    <a:extLst>
                      <a:ext uri="{FF2B5EF4-FFF2-40B4-BE49-F238E27FC236}">
                        <a16:creationId xmlns:a16="http://schemas.microsoft.com/office/drawing/2014/main" id="{ED139A7A-9B6A-4AF4-B671-478BEE2FD954}"/>
                      </a:ext>
                    </a:extLst>
                  </p:cNvPr>
                  <p:cNvSpPr>
                    <a:spLocks/>
                  </p:cNvSpPr>
                  <p:nvPr/>
                </p:nvSpPr>
                <p:spPr bwMode="auto">
                  <a:xfrm rot="2747973" flipV="1">
                    <a:off x="3917026" y="35663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24" name="g">
                    <a:extLst>
                      <a:ext uri="{FF2B5EF4-FFF2-40B4-BE49-F238E27FC236}">
                        <a16:creationId xmlns:a16="http://schemas.microsoft.com/office/drawing/2014/main" id="{62FC11EC-E28D-4E02-A12E-17DA2C4C0D4B}"/>
                      </a:ext>
                    </a:extLst>
                  </p:cNvPr>
                  <p:cNvSpPr>
                    <a:spLocks/>
                  </p:cNvSpPr>
                  <p:nvPr/>
                </p:nvSpPr>
                <p:spPr bwMode="auto">
                  <a:xfrm rot="2747973" flipV="1">
                    <a:off x="3939651" y="3659056"/>
                    <a:ext cx="17230" cy="15804"/>
                  </a:xfrm>
                  <a:custGeom>
                    <a:avLst/>
                    <a:gdLst>
                      <a:gd name="T0" fmla="*/ 0 w 554"/>
                      <a:gd name="T1" fmla="*/ 0 h 532"/>
                      <a:gd name="T2" fmla="*/ 1 w 554"/>
                      <a:gd name="T3" fmla="*/ 1 h 532"/>
                      <a:gd name="T4" fmla="*/ 1 w 554"/>
                      <a:gd name="T5" fmla="*/ 1 h 532"/>
                      <a:gd name="T6" fmla="*/ 1 w 554"/>
                      <a:gd name="T7" fmla="*/ 1 h 532"/>
                      <a:gd name="T8" fmla="*/ 1 w 554"/>
                      <a:gd name="T9" fmla="*/ 1 h 532"/>
                      <a:gd name="T10" fmla="*/ 0 w 554"/>
                      <a:gd name="T11" fmla="*/ 1 h 532"/>
                      <a:gd name="T12" fmla="*/ 0 w 554"/>
                      <a:gd name="T13" fmla="*/ 0 h 532"/>
                      <a:gd name="T14" fmla="*/ 0 60000 65536"/>
                      <a:gd name="T15" fmla="*/ 0 60000 65536"/>
                      <a:gd name="T16" fmla="*/ 0 60000 65536"/>
                      <a:gd name="T17" fmla="*/ 0 60000 65536"/>
                      <a:gd name="T18" fmla="*/ 0 60000 65536"/>
                      <a:gd name="T19" fmla="*/ 0 60000 65536"/>
                      <a:gd name="T20" fmla="*/ 0 60000 65536"/>
                      <a:gd name="T21" fmla="*/ 0 w 554"/>
                      <a:gd name="T22" fmla="*/ 0 h 532"/>
                      <a:gd name="T23" fmla="*/ 554 w 554"/>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4" h="532">
                        <a:moveTo>
                          <a:pt x="0" y="0"/>
                        </a:moveTo>
                        <a:lnTo>
                          <a:pt x="376" y="2"/>
                        </a:lnTo>
                        <a:lnTo>
                          <a:pt x="554" y="312"/>
                        </a:lnTo>
                        <a:lnTo>
                          <a:pt x="188" y="532"/>
                        </a:lnTo>
                        <a:lnTo>
                          <a:pt x="130" y="426"/>
                        </a:lnTo>
                        <a:lnTo>
                          <a:pt x="0" y="426"/>
                        </a:lnTo>
                        <a:lnTo>
                          <a:pt x="0" y="0"/>
                        </a:lnTo>
                        <a:close/>
                      </a:path>
                    </a:pathLst>
                  </a:custGeom>
                  <a:solidFill>
                    <a:schemeClr val="accent5"/>
                  </a:solidFill>
                  <a:ln w="9525">
                    <a:noFill/>
                    <a:round/>
                    <a:headEnd/>
                    <a:tailEnd/>
                  </a:ln>
                </p:spPr>
                <p:txBody>
                  <a:bodyPr rot="10800000" wrap="none" anchor="ctr"/>
                  <a:lstStyle/>
                  <a:p>
                    <a:pPr marL="0" marR="0" lvl="0" indent="0" algn="l" defTabSz="121899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325" name="Picture 324" descr="A close up of a knife&#10;&#10;Description automatically generated">
                    <a:extLst>
                      <a:ext uri="{FF2B5EF4-FFF2-40B4-BE49-F238E27FC236}">
                        <a16:creationId xmlns:a16="http://schemas.microsoft.com/office/drawing/2014/main" id="{FCBFCB0C-CCA9-4535-B9E2-C74C4CAF5B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3406350" y="2683433"/>
                    <a:ext cx="1017532" cy="1177368"/>
                  </a:xfrm>
                  <a:custGeom>
                    <a:avLst/>
                    <a:gdLst>
                      <a:gd name="connsiteX0" fmla="*/ 1017532 w 1017532"/>
                      <a:gd name="connsiteY0" fmla="*/ 0 h 1177368"/>
                      <a:gd name="connsiteX1" fmla="*/ 1017532 w 1017532"/>
                      <a:gd name="connsiteY1" fmla="*/ 1177368 h 1177368"/>
                      <a:gd name="connsiteX2" fmla="*/ 168670 w 1017532"/>
                      <a:gd name="connsiteY2" fmla="*/ 1177368 h 1177368"/>
                      <a:gd name="connsiteX3" fmla="*/ 186820 w 1017532"/>
                      <a:gd name="connsiteY3" fmla="*/ 1155968 h 1177368"/>
                      <a:gd name="connsiteX4" fmla="*/ 0 w 1017532"/>
                      <a:gd name="connsiteY4" fmla="*/ 997520 h 1177368"/>
                      <a:gd name="connsiteX5" fmla="*/ 0 w 1017532"/>
                      <a:gd name="connsiteY5"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32" h="1177368">
                        <a:moveTo>
                          <a:pt x="1017532" y="0"/>
                        </a:moveTo>
                        <a:lnTo>
                          <a:pt x="1017532" y="1177368"/>
                        </a:lnTo>
                        <a:lnTo>
                          <a:pt x="168670" y="1177368"/>
                        </a:lnTo>
                        <a:lnTo>
                          <a:pt x="186820" y="1155968"/>
                        </a:lnTo>
                        <a:lnTo>
                          <a:pt x="0" y="997520"/>
                        </a:lnTo>
                        <a:lnTo>
                          <a:pt x="0" y="0"/>
                        </a:lnTo>
                        <a:close/>
                      </a:path>
                    </a:pathLst>
                  </a:custGeom>
                </p:spPr>
              </p:pic>
            </p:grpSp>
            <p:sp>
              <p:nvSpPr>
                <p:cNvPr id="326" name="Rectangle: Rounded Corners 325">
                  <a:extLst>
                    <a:ext uri="{FF2B5EF4-FFF2-40B4-BE49-F238E27FC236}">
                      <a16:creationId xmlns:a16="http://schemas.microsoft.com/office/drawing/2014/main" id="{985FF70F-2ABD-4593-8888-AEE529983603}"/>
                    </a:ext>
                  </a:extLst>
                </p:cNvPr>
                <p:cNvSpPr/>
                <p:nvPr/>
              </p:nvSpPr>
              <p:spPr>
                <a:xfrm>
                  <a:off x="2220184" y="1490491"/>
                  <a:ext cx="2151889" cy="292902"/>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Once-daily insulin</a:t>
                  </a:r>
                </a:p>
              </p:txBody>
            </p:sp>
            <p:grpSp>
              <p:nvGrpSpPr>
                <p:cNvPr id="327" name="Group 326">
                  <a:extLst>
                    <a:ext uri="{FF2B5EF4-FFF2-40B4-BE49-F238E27FC236}">
                      <a16:creationId xmlns:a16="http://schemas.microsoft.com/office/drawing/2014/main" id="{AC8B4ABC-8999-4F07-A588-74D34692A025}"/>
                    </a:ext>
                  </a:extLst>
                </p:cNvPr>
                <p:cNvGrpSpPr/>
                <p:nvPr/>
              </p:nvGrpSpPr>
              <p:grpSpPr>
                <a:xfrm>
                  <a:off x="425242" y="1735272"/>
                  <a:ext cx="1714942" cy="753846"/>
                  <a:chOff x="527016" y="2251985"/>
                  <a:chExt cx="1452696" cy="638570"/>
                </a:xfrm>
              </p:grpSpPr>
              <p:sp>
                <p:nvSpPr>
                  <p:cNvPr id="328" name="Rectangle 327">
                    <a:extLst>
                      <a:ext uri="{FF2B5EF4-FFF2-40B4-BE49-F238E27FC236}">
                        <a16:creationId xmlns:a16="http://schemas.microsoft.com/office/drawing/2014/main" id="{4889A572-431D-4F12-83A2-801AE710E6A4}"/>
                      </a:ext>
                    </a:extLst>
                  </p:cNvPr>
                  <p:cNvSpPr/>
                  <p:nvPr/>
                </p:nvSpPr>
                <p:spPr>
                  <a:xfrm>
                    <a:off x="527016" y="2327656"/>
                    <a:ext cx="1452696" cy="185388"/>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FFFFFF"/>
                        </a:solidFill>
                        <a:effectLst/>
                        <a:uLnTx/>
                        <a:uFillTx/>
                        <a:latin typeface="Apis" panose="020B0504010101010104" pitchFamily="34" charset="0"/>
                        <a:ea typeface="Apis" panose="020B0504010101010104" pitchFamily="34" charset="0"/>
                        <a:cs typeface="Apis" panose="020B0504010101010104" pitchFamily="34" charset="0"/>
                      </a:rPr>
                      <a:t>Dosing schedule</a:t>
                    </a:r>
                    <a:endParaRPr kumimoji="0" lang="en-US" sz="1400" b="1" i="0" u="none" strike="noStrike" kern="1200" cap="none" spc="0" normalizeH="0" baseline="0" noProof="0">
                      <a:ln>
                        <a:noFill/>
                      </a:ln>
                      <a:solidFill>
                        <a:srgbClr val="FFFFFF"/>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29" name="Rectangle 328">
                    <a:extLst>
                      <a:ext uri="{FF2B5EF4-FFF2-40B4-BE49-F238E27FC236}">
                        <a16:creationId xmlns:a16="http://schemas.microsoft.com/office/drawing/2014/main" id="{12444014-318C-447E-AF3C-23839AEE1550}"/>
                      </a:ext>
                    </a:extLst>
                  </p:cNvPr>
                  <p:cNvSpPr/>
                  <p:nvPr/>
                </p:nvSpPr>
                <p:spPr>
                  <a:xfrm>
                    <a:off x="527016" y="2522223"/>
                    <a:ext cx="1452696" cy="368332"/>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0" name="Rectangle 329">
                    <a:extLst>
                      <a:ext uri="{FF2B5EF4-FFF2-40B4-BE49-F238E27FC236}">
                        <a16:creationId xmlns:a16="http://schemas.microsoft.com/office/drawing/2014/main" id="{4256FE56-29F8-4D58-8527-2C1B9C706E17}"/>
                      </a:ext>
                    </a:extLst>
                  </p:cNvPr>
                  <p:cNvSpPr/>
                  <p:nvPr/>
                </p:nvSpPr>
                <p:spPr>
                  <a:xfrm>
                    <a:off x="575387" y="2676070"/>
                    <a:ext cx="163646" cy="160751"/>
                  </a:xfrm>
                  <a:prstGeom prst="rect">
                    <a:avLst/>
                  </a:prstGeom>
                  <a:solidFill>
                    <a:srgbClr val="2A918B"/>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1" name="Rectangle 330">
                    <a:extLst>
                      <a:ext uri="{FF2B5EF4-FFF2-40B4-BE49-F238E27FC236}">
                        <a16:creationId xmlns:a16="http://schemas.microsoft.com/office/drawing/2014/main" id="{144FD29F-F7A2-4F89-B818-D925A1FA93E8}"/>
                      </a:ext>
                    </a:extLst>
                  </p:cNvPr>
                  <p:cNvSpPr/>
                  <p:nvPr/>
                </p:nvSpPr>
                <p:spPr>
                  <a:xfrm>
                    <a:off x="774105"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2" name="Rectangle 331">
                    <a:extLst>
                      <a:ext uri="{FF2B5EF4-FFF2-40B4-BE49-F238E27FC236}">
                        <a16:creationId xmlns:a16="http://schemas.microsoft.com/office/drawing/2014/main" id="{7120530B-95E0-4014-9287-46A3146A1D2D}"/>
                      </a:ext>
                    </a:extLst>
                  </p:cNvPr>
                  <p:cNvSpPr/>
                  <p:nvPr/>
                </p:nvSpPr>
                <p:spPr>
                  <a:xfrm>
                    <a:off x="972823"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3" name="Rectangle 332">
                    <a:extLst>
                      <a:ext uri="{FF2B5EF4-FFF2-40B4-BE49-F238E27FC236}">
                        <a16:creationId xmlns:a16="http://schemas.microsoft.com/office/drawing/2014/main" id="{E431A3CA-ADA2-45DB-BC3E-349DB29F3952}"/>
                      </a:ext>
                    </a:extLst>
                  </p:cNvPr>
                  <p:cNvSpPr/>
                  <p:nvPr/>
                </p:nvSpPr>
                <p:spPr>
                  <a:xfrm>
                    <a:off x="1171541"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4" name="Rectangle 333">
                    <a:extLst>
                      <a:ext uri="{FF2B5EF4-FFF2-40B4-BE49-F238E27FC236}">
                        <a16:creationId xmlns:a16="http://schemas.microsoft.com/office/drawing/2014/main" id="{FE331B49-263C-48F6-A442-C52734733AD1}"/>
                      </a:ext>
                    </a:extLst>
                  </p:cNvPr>
                  <p:cNvSpPr/>
                  <p:nvPr/>
                </p:nvSpPr>
                <p:spPr>
                  <a:xfrm>
                    <a:off x="1370259"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5" name="Rectangle 334">
                    <a:extLst>
                      <a:ext uri="{FF2B5EF4-FFF2-40B4-BE49-F238E27FC236}">
                        <a16:creationId xmlns:a16="http://schemas.microsoft.com/office/drawing/2014/main" id="{E537B064-7304-409C-93E6-254A326E0A2E}"/>
                      </a:ext>
                    </a:extLst>
                  </p:cNvPr>
                  <p:cNvSpPr/>
                  <p:nvPr/>
                </p:nvSpPr>
                <p:spPr>
                  <a:xfrm>
                    <a:off x="1568977"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6" name="Rectangle 335">
                    <a:extLst>
                      <a:ext uri="{FF2B5EF4-FFF2-40B4-BE49-F238E27FC236}">
                        <a16:creationId xmlns:a16="http://schemas.microsoft.com/office/drawing/2014/main" id="{187758CA-D08B-4250-998E-7BBD9057F98B}"/>
                      </a:ext>
                    </a:extLst>
                  </p:cNvPr>
                  <p:cNvSpPr/>
                  <p:nvPr/>
                </p:nvSpPr>
                <p:spPr>
                  <a:xfrm>
                    <a:off x="1767694"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7" name="Rectangle: Rounded Corners 336">
                    <a:extLst>
                      <a:ext uri="{FF2B5EF4-FFF2-40B4-BE49-F238E27FC236}">
                        <a16:creationId xmlns:a16="http://schemas.microsoft.com/office/drawing/2014/main" id="{ABDA1662-B4A7-4F96-9E55-8A180F50F64F}"/>
                      </a:ext>
                    </a:extLst>
                  </p:cNvPr>
                  <p:cNvSpPr/>
                  <p:nvPr/>
                </p:nvSpPr>
                <p:spPr>
                  <a:xfrm>
                    <a:off x="616603" y="2251985"/>
                    <a:ext cx="49719" cy="135143"/>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8" name="Rectangle: Rounded Corners 337">
                    <a:extLst>
                      <a:ext uri="{FF2B5EF4-FFF2-40B4-BE49-F238E27FC236}">
                        <a16:creationId xmlns:a16="http://schemas.microsoft.com/office/drawing/2014/main" id="{46DA50EC-993A-427A-8F70-5DC62FF9A317}"/>
                      </a:ext>
                    </a:extLst>
                  </p:cNvPr>
                  <p:cNvSpPr/>
                  <p:nvPr/>
                </p:nvSpPr>
                <p:spPr>
                  <a:xfrm>
                    <a:off x="1845643" y="2251985"/>
                    <a:ext cx="49719" cy="135143"/>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39" name="TextBox 338">
                    <a:extLst>
                      <a:ext uri="{FF2B5EF4-FFF2-40B4-BE49-F238E27FC236}">
                        <a16:creationId xmlns:a16="http://schemas.microsoft.com/office/drawing/2014/main" id="{43ACC97D-3723-4E11-B9ED-16B280F30780}"/>
                      </a:ext>
                    </a:extLst>
                  </p:cNvPr>
                  <p:cNvSpPr txBox="1"/>
                  <p:nvPr/>
                </p:nvSpPr>
                <p:spPr>
                  <a:xfrm>
                    <a:off x="574737" y="2512807"/>
                    <a:ext cx="164943"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S</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0" name="TextBox 339">
                    <a:extLst>
                      <a:ext uri="{FF2B5EF4-FFF2-40B4-BE49-F238E27FC236}">
                        <a16:creationId xmlns:a16="http://schemas.microsoft.com/office/drawing/2014/main" id="{32570F2E-B393-40D0-B429-DA5E043AFB2D}"/>
                      </a:ext>
                    </a:extLst>
                  </p:cNvPr>
                  <p:cNvSpPr txBox="1"/>
                  <p:nvPr/>
                </p:nvSpPr>
                <p:spPr>
                  <a:xfrm>
                    <a:off x="754819" y="2512807"/>
                    <a:ext cx="20092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M</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1" name="TextBox 340">
                    <a:extLst>
                      <a:ext uri="{FF2B5EF4-FFF2-40B4-BE49-F238E27FC236}">
                        <a16:creationId xmlns:a16="http://schemas.microsoft.com/office/drawing/2014/main" id="{5A774A06-087D-4B33-A90E-484E50BF4BCB}"/>
                      </a:ext>
                    </a:extLst>
                  </p:cNvPr>
                  <p:cNvSpPr txBox="1"/>
                  <p:nvPr/>
                </p:nvSpPr>
                <p:spPr>
                  <a:xfrm>
                    <a:off x="970883" y="2512807"/>
                    <a:ext cx="164943"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T</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2" name="TextBox 341">
                    <a:extLst>
                      <a:ext uri="{FF2B5EF4-FFF2-40B4-BE49-F238E27FC236}">
                        <a16:creationId xmlns:a16="http://schemas.microsoft.com/office/drawing/2014/main" id="{23F4948D-C52C-483C-8201-D2AD303E6AA0}"/>
                      </a:ext>
                    </a:extLst>
                  </p:cNvPr>
                  <p:cNvSpPr txBox="1"/>
                  <p:nvPr/>
                </p:nvSpPr>
                <p:spPr>
                  <a:xfrm>
                    <a:off x="1150019" y="2512807"/>
                    <a:ext cx="202817"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W</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3" name="TextBox 342">
                    <a:extLst>
                      <a:ext uri="{FF2B5EF4-FFF2-40B4-BE49-F238E27FC236}">
                        <a16:creationId xmlns:a16="http://schemas.microsoft.com/office/drawing/2014/main" id="{BD245202-F467-4153-B996-0F1EE2D3621A}"/>
                      </a:ext>
                    </a:extLst>
                  </p:cNvPr>
                  <p:cNvSpPr txBox="1"/>
                  <p:nvPr/>
                </p:nvSpPr>
                <p:spPr>
                  <a:xfrm>
                    <a:off x="1367026" y="2512807"/>
                    <a:ext cx="164943"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T</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4" name="TextBox 343">
                    <a:extLst>
                      <a:ext uri="{FF2B5EF4-FFF2-40B4-BE49-F238E27FC236}">
                        <a16:creationId xmlns:a16="http://schemas.microsoft.com/office/drawing/2014/main" id="{7F5BDA49-A992-43C7-9F39-A0043CE681E4}"/>
                      </a:ext>
                    </a:extLst>
                  </p:cNvPr>
                  <p:cNvSpPr txBox="1"/>
                  <p:nvPr/>
                </p:nvSpPr>
                <p:spPr>
                  <a:xfrm>
                    <a:off x="1566990" y="2512807"/>
                    <a:ext cx="161155"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F</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5" name="TextBox 344">
                    <a:extLst>
                      <a:ext uri="{FF2B5EF4-FFF2-40B4-BE49-F238E27FC236}">
                        <a16:creationId xmlns:a16="http://schemas.microsoft.com/office/drawing/2014/main" id="{9DA721E3-17A4-43E6-810A-A454EF353119}"/>
                      </a:ext>
                    </a:extLst>
                  </p:cNvPr>
                  <p:cNvSpPr txBox="1"/>
                  <p:nvPr/>
                </p:nvSpPr>
                <p:spPr>
                  <a:xfrm>
                    <a:off x="1763169" y="2512807"/>
                    <a:ext cx="164943"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S</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grpSp>
            <p:grpSp>
              <p:nvGrpSpPr>
                <p:cNvPr id="347" name="Group 346">
                  <a:extLst>
                    <a:ext uri="{FF2B5EF4-FFF2-40B4-BE49-F238E27FC236}">
                      <a16:creationId xmlns:a16="http://schemas.microsoft.com/office/drawing/2014/main" id="{BA867C8B-BAA0-4D6E-96A9-5C3AEBE81F79}"/>
                    </a:ext>
                  </a:extLst>
                </p:cNvPr>
                <p:cNvGrpSpPr/>
                <p:nvPr/>
              </p:nvGrpSpPr>
              <p:grpSpPr>
                <a:xfrm>
                  <a:off x="2457500" y="1735272"/>
                  <a:ext cx="1714941" cy="751808"/>
                  <a:chOff x="2421518" y="1254338"/>
                  <a:chExt cx="1452696" cy="636844"/>
                </a:xfrm>
              </p:grpSpPr>
              <p:sp>
                <p:nvSpPr>
                  <p:cNvPr id="348" name="Rectangle 347">
                    <a:extLst>
                      <a:ext uri="{FF2B5EF4-FFF2-40B4-BE49-F238E27FC236}">
                        <a16:creationId xmlns:a16="http://schemas.microsoft.com/office/drawing/2014/main" id="{F09E1C5E-A117-4A33-9C69-89BEA8665A1B}"/>
                      </a:ext>
                    </a:extLst>
                  </p:cNvPr>
                  <p:cNvSpPr/>
                  <p:nvPr/>
                </p:nvSpPr>
                <p:spPr>
                  <a:xfrm>
                    <a:off x="2421518" y="1330009"/>
                    <a:ext cx="1452696" cy="185388"/>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FFFFFF"/>
                        </a:solidFill>
                        <a:effectLst/>
                        <a:uLnTx/>
                        <a:uFillTx/>
                        <a:latin typeface="Apis" panose="020B0504010101010104" pitchFamily="34" charset="0"/>
                        <a:ea typeface="Apis" panose="020B0504010101010104" pitchFamily="34" charset="0"/>
                        <a:cs typeface="Apis" panose="020B0504010101010104" pitchFamily="34" charset="0"/>
                      </a:rPr>
                      <a:t>Dosing schedule</a:t>
                    </a:r>
                    <a:endParaRPr kumimoji="0" lang="en-US" sz="1400" b="1" i="0" u="none" strike="noStrike" kern="1200" cap="none" spc="0" normalizeH="0" baseline="0" noProof="0">
                      <a:ln>
                        <a:noFill/>
                      </a:ln>
                      <a:solidFill>
                        <a:srgbClr val="FFFFFF"/>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49" name="Rectangle 348">
                    <a:extLst>
                      <a:ext uri="{FF2B5EF4-FFF2-40B4-BE49-F238E27FC236}">
                        <a16:creationId xmlns:a16="http://schemas.microsoft.com/office/drawing/2014/main" id="{F9CF1A7F-48C0-425C-B674-EBDAF5FD6749}"/>
                      </a:ext>
                    </a:extLst>
                  </p:cNvPr>
                  <p:cNvSpPr/>
                  <p:nvPr/>
                </p:nvSpPr>
                <p:spPr>
                  <a:xfrm>
                    <a:off x="2421518" y="1524576"/>
                    <a:ext cx="1452696" cy="366606"/>
                  </a:xfrm>
                  <a:prstGeom prst="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0" name="Rectangle 349">
                    <a:extLst>
                      <a:ext uri="{FF2B5EF4-FFF2-40B4-BE49-F238E27FC236}">
                        <a16:creationId xmlns:a16="http://schemas.microsoft.com/office/drawing/2014/main" id="{1BEDB742-5069-45C8-A2FE-64CAD3365639}"/>
                      </a:ext>
                    </a:extLst>
                  </p:cNvPr>
                  <p:cNvSpPr/>
                  <p:nvPr/>
                </p:nvSpPr>
                <p:spPr>
                  <a:xfrm>
                    <a:off x="2469889"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1" name="Rectangle 350">
                    <a:extLst>
                      <a:ext uri="{FF2B5EF4-FFF2-40B4-BE49-F238E27FC236}">
                        <a16:creationId xmlns:a16="http://schemas.microsoft.com/office/drawing/2014/main" id="{4E5C6C72-9FF6-4012-80F0-624FB31056E2}"/>
                      </a:ext>
                    </a:extLst>
                  </p:cNvPr>
                  <p:cNvSpPr/>
                  <p:nvPr/>
                </p:nvSpPr>
                <p:spPr>
                  <a:xfrm>
                    <a:off x="2668607"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2" name="Rectangle 351">
                    <a:extLst>
                      <a:ext uri="{FF2B5EF4-FFF2-40B4-BE49-F238E27FC236}">
                        <a16:creationId xmlns:a16="http://schemas.microsoft.com/office/drawing/2014/main" id="{770823D4-EBB5-4A0A-B272-E6536FD7C32B}"/>
                      </a:ext>
                    </a:extLst>
                  </p:cNvPr>
                  <p:cNvSpPr/>
                  <p:nvPr/>
                </p:nvSpPr>
                <p:spPr>
                  <a:xfrm>
                    <a:off x="2867325"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3" name="Rectangle 352">
                    <a:extLst>
                      <a:ext uri="{FF2B5EF4-FFF2-40B4-BE49-F238E27FC236}">
                        <a16:creationId xmlns:a16="http://schemas.microsoft.com/office/drawing/2014/main" id="{CA115F09-A85F-4E16-8D19-D184137A4F07}"/>
                      </a:ext>
                    </a:extLst>
                  </p:cNvPr>
                  <p:cNvSpPr/>
                  <p:nvPr/>
                </p:nvSpPr>
                <p:spPr>
                  <a:xfrm>
                    <a:off x="3066043"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4" name="Rectangle 353">
                    <a:extLst>
                      <a:ext uri="{FF2B5EF4-FFF2-40B4-BE49-F238E27FC236}">
                        <a16:creationId xmlns:a16="http://schemas.microsoft.com/office/drawing/2014/main" id="{D0350523-6D57-4071-B434-98EB6BA4A2FC}"/>
                      </a:ext>
                    </a:extLst>
                  </p:cNvPr>
                  <p:cNvSpPr/>
                  <p:nvPr/>
                </p:nvSpPr>
                <p:spPr>
                  <a:xfrm>
                    <a:off x="3264761"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5" name="Rectangle 354">
                    <a:extLst>
                      <a:ext uri="{FF2B5EF4-FFF2-40B4-BE49-F238E27FC236}">
                        <a16:creationId xmlns:a16="http://schemas.microsoft.com/office/drawing/2014/main" id="{A97F9895-F662-4A07-93F7-3D07A10E5797}"/>
                      </a:ext>
                    </a:extLst>
                  </p:cNvPr>
                  <p:cNvSpPr/>
                  <p:nvPr/>
                </p:nvSpPr>
                <p:spPr>
                  <a:xfrm>
                    <a:off x="3463479"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6" name="Rectangle 355">
                    <a:extLst>
                      <a:ext uri="{FF2B5EF4-FFF2-40B4-BE49-F238E27FC236}">
                        <a16:creationId xmlns:a16="http://schemas.microsoft.com/office/drawing/2014/main" id="{531B857F-CAB2-4570-A8FC-57BD82CB8E68}"/>
                      </a:ext>
                    </a:extLst>
                  </p:cNvPr>
                  <p:cNvSpPr/>
                  <p:nvPr/>
                </p:nvSpPr>
                <p:spPr>
                  <a:xfrm>
                    <a:off x="3662196" y="1678423"/>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7" name="Rectangle: Rounded Corners 356">
                    <a:extLst>
                      <a:ext uri="{FF2B5EF4-FFF2-40B4-BE49-F238E27FC236}">
                        <a16:creationId xmlns:a16="http://schemas.microsoft.com/office/drawing/2014/main" id="{797C9F99-DD5D-4078-8D97-C57D4481A8BD}"/>
                      </a:ext>
                    </a:extLst>
                  </p:cNvPr>
                  <p:cNvSpPr/>
                  <p:nvPr/>
                </p:nvSpPr>
                <p:spPr>
                  <a:xfrm>
                    <a:off x="2511105" y="1254338"/>
                    <a:ext cx="49719" cy="135143"/>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8" name="Rectangle: Rounded Corners 357">
                    <a:extLst>
                      <a:ext uri="{FF2B5EF4-FFF2-40B4-BE49-F238E27FC236}">
                        <a16:creationId xmlns:a16="http://schemas.microsoft.com/office/drawing/2014/main" id="{12014EAA-7992-4113-80E9-036F6F730746}"/>
                      </a:ext>
                    </a:extLst>
                  </p:cNvPr>
                  <p:cNvSpPr/>
                  <p:nvPr/>
                </p:nvSpPr>
                <p:spPr>
                  <a:xfrm>
                    <a:off x="3740145" y="1254338"/>
                    <a:ext cx="49719" cy="135143"/>
                  </a:xfrm>
                  <a:prstGeom prst="roundRect">
                    <a:avLst>
                      <a:gd name="adj" fmla="val 500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59" name="TextBox 358">
                    <a:extLst>
                      <a:ext uri="{FF2B5EF4-FFF2-40B4-BE49-F238E27FC236}">
                        <a16:creationId xmlns:a16="http://schemas.microsoft.com/office/drawing/2014/main" id="{43B36E59-D7BE-4C1F-8496-2C56647DB15D}"/>
                      </a:ext>
                    </a:extLst>
                  </p:cNvPr>
                  <p:cNvSpPr txBox="1"/>
                  <p:nvPr/>
                </p:nvSpPr>
                <p:spPr>
                  <a:xfrm>
                    <a:off x="2469239" y="1515162"/>
                    <a:ext cx="16494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S</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0" name="TextBox 359">
                    <a:extLst>
                      <a:ext uri="{FF2B5EF4-FFF2-40B4-BE49-F238E27FC236}">
                        <a16:creationId xmlns:a16="http://schemas.microsoft.com/office/drawing/2014/main" id="{35DD1D00-3D83-4FD8-A12C-8C328C3AEE9E}"/>
                      </a:ext>
                    </a:extLst>
                  </p:cNvPr>
                  <p:cNvSpPr txBox="1"/>
                  <p:nvPr/>
                </p:nvSpPr>
                <p:spPr>
                  <a:xfrm>
                    <a:off x="2649323" y="1515162"/>
                    <a:ext cx="20092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M</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1" name="TextBox 360">
                    <a:extLst>
                      <a:ext uri="{FF2B5EF4-FFF2-40B4-BE49-F238E27FC236}">
                        <a16:creationId xmlns:a16="http://schemas.microsoft.com/office/drawing/2014/main" id="{7E092851-A85C-47EE-B46D-9BE7936DBDAC}"/>
                      </a:ext>
                    </a:extLst>
                  </p:cNvPr>
                  <p:cNvSpPr txBox="1"/>
                  <p:nvPr/>
                </p:nvSpPr>
                <p:spPr>
                  <a:xfrm>
                    <a:off x="2865385" y="1515162"/>
                    <a:ext cx="16494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T</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2" name="TextBox 361">
                    <a:extLst>
                      <a:ext uri="{FF2B5EF4-FFF2-40B4-BE49-F238E27FC236}">
                        <a16:creationId xmlns:a16="http://schemas.microsoft.com/office/drawing/2014/main" id="{48A44B1D-000B-4CA2-8182-EFACD157804A}"/>
                      </a:ext>
                    </a:extLst>
                  </p:cNvPr>
                  <p:cNvSpPr txBox="1"/>
                  <p:nvPr/>
                </p:nvSpPr>
                <p:spPr>
                  <a:xfrm>
                    <a:off x="3044521" y="1515162"/>
                    <a:ext cx="202817"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W</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3" name="TextBox 362">
                    <a:extLst>
                      <a:ext uri="{FF2B5EF4-FFF2-40B4-BE49-F238E27FC236}">
                        <a16:creationId xmlns:a16="http://schemas.microsoft.com/office/drawing/2014/main" id="{EEC39EB8-FB3E-4543-9CAD-12F8553CE3A9}"/>
                      </a:ext>
                    </a:extLst>
                  </p:cNvPr>
                  <p:cNvSpPr txBox="1"/>
                  <p:nvPr/>
                </p:nvSpPr>
                <p:spPr>
                  <a:xfrm>
                    <a:off x="3261528" y="1515162"/>
                    <a:ext cx="16494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T</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4" name="TextBox 363">
                    <a:extLst>
                      <a:ext uri="{FF2B5EF4-FFF2-40B4-BE49-F238E27FC236}">
                        <a16:creationId xmlns:a16="http://schemas.microsoft.com/office/drawing/2014/main" id="{2516DFEA-ECB0-4DA1-BC9E-8C5B8748F699}"/>
                      </a:ext>
                    </a:extLst>
                  </p:cNvPr>
                  <p:cNvSpPr txBox="1"/>
                  <p:nvPr/>
                </p:nvSpPr>
                <p:spPr>
                  <a:xfrm>
                    <a:off x="3461491" y="1515162"/>
                    <a:ext cx="161155"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F</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365" name="TextBox 364">
                    <a:extLst>
                      <a:ext uri="{FF2B5EF4-FFF2-40B4-BE49-F238E27FC236}">
                        <a16:creationId xmlns:a16="http://schemas.microsoft.com/office/drawing/2014/main" id="{1AA967B8-D583-43FB-A7B5-1CAE1B29B222}"/>
                      </a:ext>
                    </a:extLst>
                  </p:cNvPr>
                  <p:cNvSpPr txBox="1"/>
                  <p:nvPr/>
                </p:nvSpPr>
                <p:spPr>
                  <a:xfrm>
                    <a:off x="3657671" y="1515162"/>
                    <a:ext cx="164944" cy="1757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rPr>
                      <a:t>S</a:t>
                    </a:r>
                    <a:endParaRPr kumimoji="0" lang="en-US" sz="1333" b="0" i="0" u="none" strike="noStrike" kern="1200" cap="none" spc="0" normalizeH="0" baseline="0" noProof="0">
                      <a:ln>
                        <a:noFill/>
                      </a:ln>
                      <a:solidFill>
                        <a:srgbClr val="001965"/>
                      </a:solidFill>
                      <a:effectLst/>
                      <a:uLnTx/>
                      <a:uFillTx/>
                      <a:latin typeface="Apis" panose="020B0504010101010104" pitchFamily="34" charset="0"/>
                      <a:ea typeface="Apis" panose="020B0504010101010104" pitchFamily="34" charset="0"/>
                      <a:cs typeface="Apis" panose="020B0504010101010104" pitchFamily="34" charset="0"/>
                    </a:endParaRPr>
                  </a:p>
                </p:txBody>
              </p:sp>
            </p:grpSp>
          </p:grpSp>
          <p:grpSp>
            <p:nvGrpSpPr>
              <p:cNvPr id="1309" name="Group 1308">
                <a:extLst>
                  <a:ext uri="{FF2B5EF4-FFF2-40B4-BE49-F238E27FC236}">
                    <a16:creationId xmlns:a16="http://schemas.microsoft.com/office/drawing/2014/main" id="{3215252F-D382-478B-BFBF-C429CA5FEE27}"/>
                  </a:ext>
                </a:extLst>
              </p:cNvPr>
              <p:cNvGrpSpPr>
                <a:grpSpLocks noChangeAspect="1"/>
              </p:cNvGrpSpPr>
              <p:nvPr/>
            </p:nvGrpSpPr>
            <p:grpSpPr>
              <a:xfrm>
                <a:off x="848226" y="1575916"/>
                <a:ext cx="100899" cy="90133"/>
                <a:chOff x="6710363" y="3908424"/>
                <a:chExt cx="333376" cy="331789"/>
              </a:xfrm>
              <a:solidFill>
                <a:srgbClr val="FFFFFF"/>
              </a:solidFill>
            </p:grpSpPr>
            <p:sp>
              <p:nvSpPr>
                <p:cNvPr id="1310" name="Freeform 1149">
                  <a:extLst>
                    <a:ext uri="{FF2B5EF4-FFF2-40B4-BE49-F238E27FC236}">
                      <a16:creationId xmlns:a16="http://schemas.microsoft.com/office/drawing/2014/main" id="{D35EB8F5-84E2-468E-B2BF-A8ECC7FEA8BF}"/>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11" name="Freeform 1150">
                  <a:extLst>
                    <a:ext uri="{FF2B5EF4-FFF2-40B4-BE49-F238E27FC236}">
                      <a16:creationId xmlns:a16="http://schemas.microsoft.com/office/drawing/2014/main" id="{B33A1C6F-54F9-4F98-827D-57892C1A5DDC}"/>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12" name="Freeform 1151">
                  <a:extLst>
                    <a:ext uri="{FF2B5EF4-FFF2-40B4-BE49-F238E27FC236}">
                      <a16:creationId xmlns:a16="http://schemas.microsoft.com/office/drawing/2014/main" id="{807C8D81-BECB-456A-A65F-A6636A912C61}"/>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13" name="Group 1312">
                <a:extLst>
                  <a:ext uri="{FF2B5EF4-FFF2-40B4-BE49-F238E27FC236}">
                    <a16:creationId xmlns:a16="http://schemas.microsoft.com/office/drawing/2014/main" id="{54FF96DF-2399-4764-8E27-D29F94F6D4C0}"/>
                  </a:ext>
                </a:extLst>
              </p:cNvPr>
              <p:cNvGrpSpPr>
                <a:grpSpLocks noChangeAspect="1"/>
              </p:cNvGrpSpPr>
              <p:nvPr/>
            </p:nvGrpSpPr>
            <p:grpSpPr>
              <a:xfrm>
                <a:off x="2380584" y="1575916"/>
                <a:ext cx="100899" cy="90133"/>
                <a:chOff x="6710363" y="3908424"/>
                <a:chExt cx="333376" cy="331789"/>
              </a:xfrm>
              <a:solidFill>
                <a:srgbClr val="FFFFFF"/>
              </a:solidFill>
            </p:grpSpPr>
            <p:sp>
              <p:nvSpPr>
                <p:cNvPr id="1314" name="Freeform 1149">
                  <a:extLst>
                    <a:ext uri="{FF2B5EF4-FFF2-40B4-BE49-F238E27FC236}">
                      <a16:creationId xmlns:a16="http://schemas.microsoft.com/office/drawing/2014/main" id="{9D224E1D-EE83-48E1-B2A4-997872185C48}"/>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15" name="Freeform 1150">
                  <a:extLst>
                    <a:ext uri="{FF2B5EF4-FFF2-40B4-BE49-F238E27FC236}">
                      <a16:creationId xmlns:a16="http://schemas.microsoft.com/office/drawing/2014/main" id="{486237FF-EF71-4D58-983D-FD66D004AEFD}"/>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16" name="Freeform 1151">
                  <a:extLst>
                    <a:ext uri="{FF2B5EF4-FFF2-40B4-BE49-F238E27FC236}">
                      <a16:creationId xmlns:a16="http://schemas.microsoft.com/office/drawing/2014/main" id="{F1042DB6-740F-43EA-8A56-652EB69DB09E}"/>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17" name="Group 1316">
                <a:extLst>
                  <a:ext uri="{FF2B5EF4-FFF2-40B4-BE49-F238E27FC236}">
                    <a16:creationId xmlns:a16="http://schemas.microsoft.com/office/drawing/2014/main" id="{A65A72D3-7A5B-4EAD-9D23-01AB5BA83293}"/>
                  </a:ext>
                </a:extLst>
              </p:cNvPr>
              <p:cNvGrpSpPr>
                <a:grpSpLocks noChangeAspect="1"/>
              </p:cNvGrpSpPr>
              <p:nvPr/>
            </p:nvGrpSpPr>
            <p:grpSpPr>
              <a:xfrm>
                <a:off x="2561512" y="1575916"/>
                <a:ext cx="100899" cy="90133"/>
                <a:chOff x="6710363" y="3908424"/>
                <a:chExt cx="333376" cy="331789"/>
              </a:xfrm>
              <a:solidFill>
                <a:srgbClr val="FFFFFF"/>
              </a:solidFill>
            </p:grpSpPr>
            <p:sp>
              <p:nvSpPr>
                <p:cNvPr id="1318" name="Freeform 1149">
                  <a:extLst>
                    <a:ext uri="{FF2B5EF4-FFF2-40B4-BE49-F238E27FC236}">
                      <a16:creationId xmlns:a16="http://schemas.microsoft.com/office/drawing/2014/main" id="{69B19E2F-EE78-4579-A8E3-24396CB18AF8}"/>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19" name="Freeform 1150">
                  <a:extLst>
                    <a:ext uri="{FF2B5EF4-FFF2-40B4-BE49-F238E27FC236}">
                      <a16:creationId xmlns:a16="http://schemas.microsoft.com/office/drawing/2014/main" id="{F2152BA9-CB19-4677-B03B-E4205F44A416}"/>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20" name="Freeform 1151">
                  <a:extLst>
                    <a:ext uri="{FF2B5EF4-FFF2-40B4-BE49-F238E27FC236}">
                      <a16:creationId xmlns:a16="http://schemas.microsoft.com/office/drawing/2014/main" id="{46F202E4-D91F-4BD0-BDF1-D4B7D482D8E2}"/>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21" name="Group 1320">
                <a:extLst>
                  <a:ext uri="{FF2B5EF4-FFF2-40B4-BE49-F238E27FC236}">
                    <a16:creationId xmlns:a16="http://schemas.microsoft.com/office/drawing/2014/main" id="{FBB38E95-8947-49CA-80F7-B95DAB377750}"/>
                  </a:ext>
                </a:extLst>
              </p:cNvPr>
              <p:cNvGrpSpPr>
                <a:grpSpLocks noChangeAspect="1"/>
              </p:cNvGrpSpPr>
              <p:nvPr/>
            </p:nvGrpSpPr>
            <p:grpSpPr>
              <a:xfrm>
                <a:off x="2742440" y="1575916"/>
                <a:ext cx="100899" cy="90133"/>
                <a:chOff x="6710363" y="3908424"/>
                <a:chExt cx="333376" cy="331789"/>
              </a:xfrm>
              <a:solidFill>
                <a:srgbClr val="FFFFFF"/>
              </a:solidFill>
            </p:grpSpPr>
            <p:sp>
              <p:nvSpPr>
                <p:cNvPr id="1322" name="Freeform 1149">
                  <a:extLst>
                    <a:ext uri="{FF2B5EF4-FFF2-40B4-BE49-F238E27FC236}">
                      <a16:creationId xmlns:a16="http://schemas.microsoft.com/office/drawing/2014/main" id="{F95FCB03-662C-4B05-ACCB-0C1AB969599D}"/>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23" name="Freeform 1150">
                  <a:extLst>
                    <a:ext uri="{FF2B5EF4-FFF2-40B4-BE49-F238E27FC236}">
                      <a16:creationId xmlns:a16="http://schemas.microsoft.com/office/drawing/2014/main" id="{F9ABB4A5-8EE5-4352-8A8F-69A8EFB4AB88}"/>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24" name="Freeform 1151">
                  <a:extLst>
                    <a:ext uri="{FF2B5EF4-FFF2-40B4-BE49-F238E27FC236}">
                      <a16:creationId xmlns:a16="http://schemas.microsoft.com/office/drawing/2014/main" id="{7CA02EFF-20AC-43E0-9084-FA9B7797A008}"/>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25" name="Group 1324">
                <a:extLst>
                  <a:ext uri="{FF2B5EF4-FFF2-40B4-BE49-F238E27FC236}">
                    <a16:creationId xmlns:a16="http://schemas.microsoft.com/office/drawing/2014/main" id="{9F8E62BD-EF94-4316-B477-CDFEDB10FE0E}"/>
                  </a:ext>
                </a:extLst>
              </p:cNvPr>
              <p:cNvGrpSpPr>
                <a:grpSpLocks noChangeAspect="1"/>
              </p:cNvGrpSpPr>
              <p:nvPr/>
            </p:nvGrpSpPr>
            <p:grpSpPr>
              <a:xfrm>
                <a:off x="2923366" y="1575916"/>
                <a:ext cx="100899" cy="90133"/>
                <a:chOff x="6710363" y="3908424"/>
                <a:chExt cx="333376" cy="331789"/>
              </a:xfrm>
              <a:solidFill>
                <a:srgbClr val="FFFFFF"/>
              </a:solidFill>
            </p:grpSpPr>
            <p:sp>
              <p:nvSpPr>
                <p:cNvPr id="1326" name="Freeform 1149">
                  <a:extLst>
                    <a:ext uri="{FF2B5EF4-FFF2-40B4-BE49-F238E27FC236}">
                      <a16:creationId xmlns:a16="http://schemas.microsoft.com/office/drawing/2014/main" id="{A9D050DD-93F4-46FD-9615-7F5F376D7D10}"/>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27" name="Freeform 1150">
                  <a:extLst>
                    <a:ext uri="{FF2B5EF4-FFF2-40B4-BE49-F238E27FC236}">
                      <a16:creationId xmlns:a16="http://schemas.microsoft.com/office/drawing/2014/main" id="{E4B0E6E1-2EDD-45B3-BECE-FA0CD4CAC00B}"/>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28" name="Freeform 1151">
                  <a:extLst>
                    <a:ext uri="{FF2B5EF4-FFF2-40B4-BE49-F238E27FC236}">
                      <a16:creationId xmlns:a16="http://schemas.microsoft.com/office/drawing/2014/main" id="{39396931-5388-4B5D-9424-FDEF348F9E48}"/>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29" name="Group 1328">
                <a:extLst>
                  <a:ext uri="{FF2B5EF4-FFF2-40B4-BE49-F238E27FC236}">
                    <a16:creationId xmlns:a16="http://schemas.microsoft.com/office/drawing/2014/main" id="{0E4DDF85-F45C-49EE-AB22-F8D95A35567B}"/>
                  </a:ext>
                </a:extLst>
              </p:cNvPr>
              <p:cNvGrpSpPr>
                <a:grpSpLocks noChangeAspect="1"/>
              </p:cNvGrpSpPr>
              <p:nvPr/>
            </p:nvGrpSpPr>
            <p:grpSpPr>
              <a:xfrm>
                <a:off x="3104291" y="1575920"/>
                <a:ext cx="100899" cy="90133"/>
                <a:chOff x="6710363" y="3908424"/>
                <a:chExt cx="333376" cy="331789"/>
              </a:xfrm>
              <a:solidFill>
                <a:srgbClr val="FFFFFF"/>
              </a:solidFill>
            </p:grpSpPr>
            <p:sp>
              <p:nvSpPr>
                <p:cNvPr id="1330" name="Freeform 1149">
                  <a:extLst>
                    <a:ext uri="{FF2B5EF4-FFF2-40B4-BE49-F238E27FC236}">
                      <a16:creationId xmlns:a16="http://schemas.microsoft.com/office/drawing/2014/main" id="{53CB2E9A-2FCA-4B35-9628-8D5E4E8362C0}"/>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31" name="Freeform 1150">
                  <a:extLst>
                    <a:ext uri="{FF2B5EF4-FFF2-40B4-BE49-F238E27FC236}">
                      <a16:creationId xmlns:a16="http://schemas.microsoft.com/office/drawing/2014/main" id="{20F09569-7E0D-4D9A-9325-F008CA721156}"/>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32" name="Freeform 1151">
                  <a:extLst>
                    <a:ext uri="{FF2B5EF4-FFF2-40B4-BE49-F238E27FC236}">
                      <a16:creationId xmlns:a16="http://schemas.microsoft.com/office/drawing/2014/main" id="{B260EFD9-6345-4191-8B98-95C3BFAC4B4D}"/>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33" name="Group 1332">
                <a:extLst>
                  <a:ext uri="{FF2B5EF4-FFF2-40B4-BE49-F238E27FC236}">
                    <a16:creationId xmlns:a16="http://schemas.microsoft.com/office/drawing/2014/main" id="{F7DE8FFE-5C85-4327-8F06-AD975CED081F}"/>
                  </a:ext>
                </a:extLst>
              </p:cNvPr>
              <p:cNvGrpSpPr>
                <a:grpSpLocks noChangeAspect="1"/>
              </p:cNvGrpSpPr>
              <p:nvPr/>
            </p:nvGrpSpPr>
            <p:grpSpPr>
              <a:xfrm>
                <a:off x="3285216" y="1575915"/>
                <a:ext cx="100899" cy="90133"/>
                <a:chOff x="6710363" y="3908424"/>
                <a:chExt cx="333376" cy="331789"/>
              </a:xfrm>
              <a:solidFill>
                <a:srgbClr val="FFFFFF"/>
              </a:solidFill>
            </p:grpSpPr>
            <p:sp>
              <p:nvSpPr>
                <p:cNvPr id="1334" name="Freeform 1149">
                  <a:extLst>
                    <a:ext uri="{FF2B5EF4-FFF2-40B4-BE49-F238E27FC236}">
                      <a16:creationId xmlns:a16="http://schemas.microsoft.com/office/drawing/2014/main" id="{84DD9F2B-9657-482A-88F2-C7D5F9077453}"/>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35" name="Freeform 1150">
                  <a:extLst>
                    <a:ext uri="{FF2B5EF4-FFF2-40B4-BE49-F238E27FC236}">
                      <a16:creationId xmlns:a16="http://schemas.microsoft.com/office/drawing/2014/main" id="{9831DC6F-B4C4-42A5-8298-0C0ADC717E9E}"/>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36" name="Freeform 1151">
                  <a:extLst>
                    <a:ext uri="{FF2B5EF4-FFF2-40B4-BE49-F238E27FC236}">
                      <a16:creationId xmlns:a16="http://schemas.microsoft.com/office/drawing/2014/main" id="{837C3F47-D40D-433D-9015-3CC2A5BE3615}"/>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337" name="Group 1336">
                <a:extLst>
                  <a:ext uri="{FF2B5EF4-FFF2-40B4-BE49-F238E27FC236}">
                    <a16:creationId xmlns:a16="http://schemas.microsoft.com/office/drawing/2014/main" id="{091969FE-EF52-4800-A874-B2765E10A4F2}"/>
                  </a:ext>
                </a:extLst>
              </p:cNvPr>
              <p:cNvGrpSpPr>
                <a:grpSpLocks noChangeAspect="1"/>
              </p:cNvGrpSpPr>
              <p:nvPr/>
            </p:nvGrpSpPr>
            <p:grpSpPr>
              <a:xfrm>
                <a:off x="3466133" y="1575916"/>
                <a:ext cx="100899" cy="90133"/>
                <a:chOff x="6710363" y="3908424"/>
                <a:chExt cx="333376" cy="331789"/>
              </a:xfrm>
              <a:solidFill>
                <a:srgbClr val="FFFFFF"/>
              </a:solidFill>
            </p:grpSpPr>
            <p:sp>
              <p:nvSpPr>
                <p:cNvPr id="1338" name="Freeform 1149">
                  <a:extLst>
                    <a:ext uri="{FF2B5EF4-FFF2-40B4-BE49-F238E27FC236}">
                      <a16:creationId xmlns:a16="http://schemas.microsoft.com/office/drawing/2014/main" id="{3C1D5F99-73D6-44C6-9595-07A09F01A447}"/>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39" name="Freeform 1150">
                  <a:extLst>
                    <a:ext uri="{FF2B5EF4-FFF2-40B4-BE49-F238E27FC236}">
                      <a16:creationId xmlns:a16="http://schemas.microsoft.com/office/drawing/2014/main" id="{6454709B-2D92-4473-A04B-33BE784DDEEF}"/>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40" name="Freeform 1151">
                  <a:extLst>
                    <a:ext uri="{FF2B5EF4-FFF2-40B4-BE49-F238E27FC236}">
                      <a16:creationId xmlns:a16="http://schemas.microsoft.com/office/drawing/2014/main" id="{E0DF92B6-FB88-4B66-92F4-65E7E749B33F}"/>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sp>
          <p:nvSpPr>
            <p:cNvPr id="843" name="Rectangle 842">
              <a:extLst>
                <a:ext uri="{FF2B5EF4-FFF2-40B4-BE49-F238E27FC236}">
                  <a16:creationId xmlns:a16="http://schemas.microsoft.com/office/drawing/2014/main" id="{4639AE68-BCE4-4486-82D5-7C22144C6003}"/>
                </a:ext>
              </a:extLst>
            </p:cNvPr>
            <p:cNvSpPr/>
            <p:nvPr/>
          </p:nvSpPr>
          <p:spPr>
            <a:xfrm>
              <a:off x="713847" y="2611183"/>
              <a:ext cx="2856721" cy="19782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nvGrpSpPr>
            <p:cNvPr id="844" name="Group 843">
              <a:extLst>
                <a:ext uri="{FF2B5EF4-FFF2-40B4-BE49-F238E27FC236}">
                  <a16:creationId xmlns:a16="http://schemas.microsoft.com/office/drawing/2014/main" id="{AC4C6797-7B93-4882-80C7-1B162154A31E}"/>
                </a:ext>
              </a:extLst>
            </p:cNvPr>
            <p:cNvGrpSpPr>
              <a:grpSpLocks noChangeAspect="1"/>
            </p:cNvGrpSpPr>
            <p:nvPr/>
          </p:nvGrpSpPr>
          <p:grpSpPr>
            <a:xfrm>
              <a:off x="144947" y="3026161"/>
              <a:ext cx="4135195" cy="1371651"/>
              <a:chOff x="124258" y="2857091"/>
              <a:chExt cx="4151920" cy="1377197"/>
            </a:xfrm>
          </p:grpSpPr>
          <p:grpSp>
            <p:nvGrpSpPr>
              <p:cNvPr id="1284" name="Group 1283">
                <a:extLst>
                  <a:ext uri="{FF2B5EF4-FFF2-40B4-BE49-F238E27FC236}">
                    <a16:creationId xmlns:a16="http://schemas.microsoft.com/office/drawing/2014/main" id="{15598B12-7146-4EB7-9DE6-7AF93A580118}"/>
                  </a:ext>
                </a:extLst>
              </p:cNvPr>
              <p:cNvGrpSpPr/>
              <p:nvPr/>
            </p:nvGrpSpPr>
            <p:grpSpPr>
              <a:xfrm>
                <a:off x="1776588" y="2857091"/>
                <a:ext cx="721653" cy="808409"/>
                <a:chOff x="1569956" y="2445420"/>
                <a:chExt cx="699264" cy="808407"/>
              </a:xfrm>
            </p:grpSpPr>
            <p:grpSp>
              <p:nvGrpSpPr>
                <p:cNvPr id="1289" name="Group 1288">
                  <a:extLst>
                    <a:ext uri="{FF2B5EF4-FFF2-40B4-BE49-F238E27FC236}">
                      <a16:creationId xmlns:a16="http://schemas.microsoft.com/office/drawing/2014/main" id="{256186FF-808E-487C-A94F-2F8E485881E9}"/>
                    </a:ext>
                  </a:extLst>
                </p:cNvPr>
                <p:cNvGrpSpPr/>
                <p:nvPr/>
              </p:nvGrpSpPr>
              <p:grpSpPr>
                <a:xfrm rot="21177592">
                  <a:off x="1569956" y="2445420"/>
                  <a:ext cx="450147" cy="580795"/>
                  <a:chOff x="1128793" y="2210528"/>
                  <a:chExt cx="887401" cy="1144953"/>
                </a:xfrm>
              </p:grpSpPr>
              <p:sp>
                <p:nvSpPr>
                  <p:cNvPr id="1296" name="Freeform: Shape 1295">
                    <a:extLst>
                      <a:ext uri="{FF2B5EF4-FFF2-40B4-BE49-F238E27FC236}">
                        <a16:creationId xmlns:a16="http://schemas.microsoft.com/office/drawing/2014/main" id="{3F829EDE-F7FC-41B1-8CDB-E341E72A77B0}"/>
                      </a:ext>
                    </a:extLst>
                  </p:cNvPr>
                  <p:cNvSpPr/>
                  <p:nvPr/>
                </p:nvSpPr>
                <p:spPr>
                  <a:xfrm rot="10800000">
                    <a:off x="1128793" y="2210528"/>
                    <a:ext cx="887401" cy="1059264"/>
                  </a:xfrm>
                  <a:custGeom>
                    <a:avLst/>
                    <a:gdLst>
                      <a:gd name="connsiteX0" fmla="*/ 1935868 w 2635590"/>
                      <a:gd name="connsiteY0" fmla="*/ 3024107 h 3146026"/>
                      <a:gd name="connsiteX1" fmla="*/ 2043130 w 2635590"/>
                      <a:gd name="connsiteY1" fmla="*/ 2916845 h 3146026"/>
                      <a:gd name="connsiteX2" fmla="*/ 2043130 w 2635590"/>
                      <a:gd name="connsiteY2" fmla="*/ 1474449 h 3146026"/>
                      <a:gd name="connsiteX3" fmla="*/ 1935868 w 2635590"/>
                      <a:gd name="connsiteY3" fmla="*/ 1367187 h 3146026"/>
                      <a:gd name="connsiteX4" fmla="*/ 699727 w 2635590"/>
                      <a:gd name="connsiteY4" fmla="*/ 1367187 h 3146026"/>
                      <a:gd name="connsiteX5" fmla="*/ 592465 w 2635590"/>
                      <a:gd name="connsiteY5" fmla="*/ 1474449 h 3146026"/>
                      <a:gd name="connsiteX6" fmla="*/ 592465 w 2635590"/>
                      <a:gd name="connsiteY6" fmla="*/ 2916845 h 3146026"/>
                      <a:gd name="connsiteX7" fmla="*/ 699727 w 2635590"/>
                      <a:gd name="connsiteY7" fmla="*/ 3024107 h 3146026"/>
                      <a:gd name="connsiteX8" fmla="*/ 2543197 w 2635590"/>
                      <a:gd name="connsiteY8" fmla="*/ 3146026 h 3146026"/>
                      <a:gd name="connsiteX9" fmla="*/ 90514 w 2635590"/>
                      <a:gd name="connsiteY9" fmla="*/ 3146026 h 3146026"/>
                      <a:gd name="connsiteX10" fmla="*/ 0 w 2635590"/>
                      <a:gd name="connsiteY10" fmla="*/ 3055514 h 3146026"/>
                      <a:gd name="connsiteX11" fmla="*/ 0 w 2635590"/>
                      <a:gd name="connsiteY11" fmla="*/ 2996723 h 3146026"/>
                      <a:gd name="connsiteX12" fmla="*/ 11761 w 2635590"/>
                      <a:gd name="connsiteY12" fmla="*/ 2909557 h 3146026"/>
                      <a:gd name="connsiteX13" fmla="*/ 337144 w 2635590"/>
                      <a:gd name="connsiteY13" fmla="*/ 498077 h 3146026"/>
                      <a:gd name="connsiteX14" fmla="*/ 1340427 w 2635590"/>
                      <a:gd name="connsiteY14" fmla="*/ 0 h 3146026"/>
                      <a:gd name="connsiteX15" fmla="*/ 2298446 w 2635590"/>
                      <a:gd name="connsiteY15" fmla="*/ 498077 h 3146026"/>
                      <a:gd name="connsiteX16" fmla="*/ 2624299 w 2635590"/>
                      <a:gd name="connsiteY16" fmla="*/ 2913044 h 3146026"/>
                      <a:gd name="connsiteX17" fmla="*/ 2626597 w 2635590"/>
                      <a:gd name="connsiteY17" fmla="*/ 2916452 h 3146026"/>
                      <a:gd name="connsiteX18" fmla="*/ 2635590 w 2635590"/>
                      <a:gd name="connsiteY18" fmla="*/ 2996723 h 3146026"/>
                      <a:gd name="connsiteX19" fmla="*/ 2633710 w 2635590"/>
                      <a:gd name="connsiteY19" fmla="*/ 2996723 h 3146026"/>
                      <a:gd name="connsiteX20" fmla="*/ 2633710 w 2635590"/>
                      <a:gd name="connsiteY20" fmla="*/ 3055514 h 3146026"/>
                      <a:gd name="connsiteX21" fmla="*/ 2543197 w 2635590"/>
                      <a:gd name="connsiteY21" fmla="*/ 3146026 h 314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5590" h="3146026">
                        <a:moveTo>
                          <a:pt x="1935868" y="3024107"/>
                        </a:moveTo>
                        <a:cubicBezTo>
                          <a:pt x="1995107" y="3024107"/>
                          <a:pt x="2043130" y="2976084"/>
                          <a:pt x="2043130" y="2916845"/>
                        </a:cubicBezTo>
                        <a:lnTo>
                          <a:pt x="2043130" y="1474449"/>
                        </a:lnTo>
                        <a:cubicBezTo>
                          <a:pt x="2043130" y="1415210"/>
                          <a:pt x="1995107" y="1367187"/>
                          <a:pt x="1935868" y="1367187"/>
                        </a:cubicBezTo>
                        <a:lnTo>
                          <a:pt x="699727" y="1367187"/>
                        </a:lnTo>
                        <a:cubicBezTo>
                          <a:pt x="640488" y="1367187"/>
                          <a:pt x="592465" y="1415210"/>
                          <a:pt x="592465" y="1474449"/>
                        </a:cubicBezTo>
                        <a:lnTo>
                          <a:pt x="592465" y="2916845"/>
                        </a:lnTo>
                        <a:cubicBezTo>
                          <a:pt x="592465" y="2976084"/>
                          <a:pt x="640488" y="3024107"/>
                          <a:pt x="699727" y="3024107"/>
                        </a:cubicBezTo>
                        <a:close/>
                        <a:moveTo>
                          <a:pt x="2543197" y="3146026"/>
                        </a:moveTo>
                        <a:lnTo>
                          <a:pt x="90514" y="3146026"/>
                        </a:lnTo>
                        <a:cubicBezTo>
                          <a:pt x="40524" y="3146026"/>
                          <a:pt x="0" y="3105502"/>
                          <a:pt x="0" y="3055514"/>
                        </a:cubicBezTo>
                        <a:lnTo>
                          <a:pt x="0" y="2996723"/>
                        </a:lnTo>
                        <a:lnTo>
                          <a:pt x="11761" y="2909557"/>
                        </a:lnTo>
                        <a:lnTo>
                          <a:pt x="337144" y="498077"/>
                        </a:lnTo>
                        <a:cubicBezTo>
                          <a:pt x="562076" y="82271"/>
                          <a:pt x="1013544" y="0"/>
                          <a:pt x="1340427" y="0"/>
                        </a:cubicBezTo>
                        <a:cubicBezTo>
                          <a:pt x="1667310" y="0"/>
                          <a:pt x="2084113" y="82271"/>
                          <a:pt x="2298446" y="498077"/>
                        </a:cubicBezTo>
                        <a:lnTo>
                          <a:pt x="2624299" y="2913044"/>
                        </a:lnTo>
                        <a:lnTo>
                          <a:pt x="2626597" y="2916452"/>
                        </a:lnTo>
                        <a:cubicBezTo>
                          <a:pt x="2628479" y="2930399"/>
                          <a:pt x="2634405" y="2983345"/>
                          <a:pt x="2635590" y="2996723"/>
                        </a:cubicBezTo>
                        <a:lnTo>
                          <a:pt x="2633710" y="2996723"/>
                        </a:lnTo>
                        <a:lnTo>
                          <a:pt x="2633710" y="3055514"/>
                        </a:lnTo>
                        <a:cubicBezTo>
                          <a:pt x="2633710" y="3105502"/>
                          <a:pt x="2593186" y="3146026"/>
                          <a:pt x="2543197" y="3146026"/>
                        </a:cubicBezTo>
                        <a:close/>
                      </a:path>
                    </a:pathLst>
                  </a:custGeom>
                  <a:solidFill>
                    <a:srgbClr val="000C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97" name="Freeform: Shape 1296">
                    <a:extLst>
                      <a:ext uri="{FF2B5EF4-FFF2-40B4-BE49-F238E27FC236}">
                        <a16:creationId xmlns:a16="http://schemas.microsoft.com/office/drawing/2014/main" id="{E4C3BD78-E04C-4C67-A367-E597CCF58219}"/>
                      </a:ext>
                    </a:extLst>
                  </p:cNvPr>
                  <p:cNvSpPr/>
                  <p:nvPr/>
                </p:nvSpPr>
                <p:spPr>
                  <a:xfrm rot="10800000">
                    <a:off x="1128793" y="2210528"/>
                    <a:ext cx="887401" cy="1053420"/>
                  </a:xfrm>
                  <a:custGeom>
                    <a:avLst/>
                    <a:gdLst>
                      <a:gd name="connsiteX0" fmla="*/ 1935868 w 2635590"/>
                      <a:gd name="connsiteY0" fmla="*/ 3006751 h 3128670"/>
                      <a:gd name="connsiteX1" fmla="*/ 2043130 w 2635590"/>
                      <a:gd name="connsiteY1" fmla="*/ 2899489 h 3128670"/>
                      <a:gd name="connsiteX2" fmla="*/ 2043130 w 2635590"/>
                      <a:gd name="connsiteY2" fmla="*/ 1457093 h 3128670"/>
                      <a:gd name="connsiteX3" fmla="*/ 1935868 w 2635590"/>
                      <a:gd name="connsiteY3" fmla="*/ 1349831 h 3128670"/>
                      <a:gd name="connsiteX4" fmla="*/ 699727 w 2635590"/>
                      <a:gd name="connsiteY4" fmla="*/ 1349831 h 3128670"/>
                      <a:gd name="connsiteX5" fmla="*/ 592465 w 2635590"/>
                      <a:gd name="connsiteY5" fmla="*/ 1457093 h 3128670"/>
                      <a:gd name="connsiteX6" fmla="*/ 592465 w 2635590"/>
                      <a:gd name="connsiteY6" fmla="*/ 2899489 h 3128670"/>
                      <a:gd name="connsiteX7" fmla="*/ 699727 w 2635590"/>
                      <a:gd name="connsiteY7" fmla="*/ 3006751 h 3128670"/>
                      <a:gd name="connsiteX8" fmla="*/ 2543197 w 2635590"/>
                      <a:gd name="connsiteY8" fmla="*/ 3128670 h 3128670"/>
                      <a:gd name="connsiteX9" fmla="*/ 90514 w 2635590"/>
                      <a:gd name="connsiteY9" fmla="*/ 3128670 h 3128670"/>
                      <a:gd name="connsiteX10" fmla="*/ 0 w 2635590"/>
                      <a:gd name="connsiteY10" fmla="*/ 3038158 h 3128670"/>
                      <a:gd name="connsiteX11" fmla="*/ 0 w 2635590"/>
                      <a:gd name="connsiteY11" fmla="*/ 2979367 h 3128670"/>
                      <a:gd name="connsiteX12" fmla="*/ 11761 w 2635590"/>
                      <a:gd name="connsiteY12" fmla="*/ 2892201 h 3128670"/>
                      <a:gd name="connsiteX13" fmla="*/ 337144 w 2635590"/>
                      <a:gd name="connsiteY13" fmla="*/ 480721 h 3128670"/>
                      <a:gd name="connsiteX14" fmla="*/ 938641 w 2635590"/>
                      <a:gd name="connsiteY14" fmla="*/ 30602 h 3128670"/>
                      <a:gd name="connsiteX15" fmla="*/ 1050071 w 2635590"/>
                      <a:gd name="connsiteY15" fmla="*/ 7629 h 3128670"/>
                      <a:gd name="connsiteX16" fmla="*/ 1053068 w 2635590"/>
                      <a:gd name="connsiteY16" fmla="*/ 38423 h 3128670"/>
                      <a:gd name="connsiteX17" fmla="*/ 1314876 w 2635590"/>
                      <a:gd name="connsiteY17" fmla="*/ 259424 h 3128670"/>
                      <a:gd name="connsiteX18" fmla="*/ 1576684 w 2635590"/>
                      <a:gd name="connsiteY18" fmla="*/ 38423 h 3128670"/>
                      <a:gd name="connsiteX19" fmla="*/ 1580424 w 2635590"/>
                      <a:gd name="connsiteY19" fmla="*/ 0 h 3128670"/>
                      <a:gd name="connsiteX20" fmla="*/ 1597881 w 2635590"/>
                      <a:gd name="connsiteY20" fmla="*/ 1996 h 3128670"/>
                      <a:gd name="connsiteX21" fmla="*/ 2298446 w 2635590"/>
                      <a:gd name="connsiteY21" fmla="*/ 480721 h 3128670"/>
                      <a:gd name="connsiteX22" fmla="*/ 2624299 w 2635590"/>
                      <a:gd name="connsiteY22" fmla="*/ 2895688 h 3128670"/>
                      <a:gd name="connsiteX23" fmla="*/ 2626597 w 2635590"/>
                      <a:gd name="connsiteY23" fmla="*/ 2899096 h 3128670"/>
                      <a:gd name="connsiteX24" fmla="*/ 2635590 w 2635590"/>
                      <a:gd name="connsiteY24" fmla="*/ 2979367 h 3128670"/>
                      <a:gd name="connsiteX25" fmla="*/ 2633710 w 2635590"/>
                      <a:gd name="connsiteY25" fmla="*/ 2979367 h 3128670"/>
                      <a:gd name="connsiteX26" fmla="*/ 2633710 w 2635590"/>
                      <a:gd name="connsiteY26" fmla="*/ 3038158 h 3128670"/>
                      <a:gd name="connsiteX27" fmla="*/ 2543197 w 2635590"/>
                      <a:gd name="connsiteY27" fmla="*/ 3128670 h 31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35590" h="3128670">
                        <a:moveTo>
                          <a:pt x="1935868" y="3006751"/>
                        </a:moveTo>
                        <a:cubicBezTo>
                          <a:pt x="1995107" y="3006751"/>
                          <a:pt x="2043130" y="2958728"/>
                          <a:pt x="2043130" y="2899489"/>
                        </a:cubicBezTo>
                        <a:lnTo>
                          <a:pt x="2043130" y="1457093"/>
                        </a:lnTo>
                        <a:cubicBezTo>
                          <a:pt x="2043130" y="1397854"/>
                          <a:pt x="1995107" y="1349831"/>
                          <a:pt x="1935868" y="1349831"/>
                        </a:cubicBezTo>
                        <a:lnTo>
                          <a:pt x="699727" y="1349831"/>
                        </a:lnTo>
                        <a:cubicBezTo>
                          <a:pt x="640488" y="1349831"/>
                          <a:pt x="592465" y="1397854"/>
                          <a:pt x="592465" y="1457093"/>
                        </a:cubicBezTo>
                        <a:lnTo>
                          <a:pt x="592465" y="2899489"/>
                        </a:lnTo>
                        <a:cubicBezTo>
                          <a:pt x="592465" y="2958728"/>
                          <a:pt x="640488" y="3006751"/>
                          <a:pt x="699727" y="3006751"/>
                        </a:cubicBezTo>
                        <a:close/>
                        <a:moveTo>
                          <a:pt x="2543197" y="3128670"/>
                        </a:moveTo>
                        <a:lnTo>
                          <a:pt x="90514" y="3128670"/>
                        </a:lnTo>
                        <a:cubicBezTo>
                          <a:pt x="40524" y="3128670"/>
                          <a:pt x="0" y="3088146"/>
                          <a:pt x="0" y="3038158"/>
                        </a:cubicBezTo>
                        <a:lnTo>
                          <a:pt x="0" y="2979367"/>
                        </a:lnTo>
                        <a:lnTo>
                          <a:pt x="11761" y="2892201"/>
                        </a:lnTo>
                        <a:lnTo>
                          <a:pt x="337144" y="480721"/>
                        </a:lnTo>
                        <a:cubicBezTo>
                          <a:pt x="477727" y="220842"/>
                          <a:pt x="706800" y="91251"/>
                          <a:pt x="938641" y="30602"/>
                        </a:cubicBezTo>
                        <a:lnTo>
                          <a:pt x="1050071" y="7629"/>
                        </a:lnTo>
                        <a:lnTo>
                          <a:pt x="1053068" y="38423"/>
                        </a:lnTo>
                        <a:cubicBezTo>
                          <a:pt x="1077987" y="164548"/>
                          <a:pt x="1185734" y="259424"/>
                          <a:pt x="1314876" y="259424"/>
                        </a:cubicBezTo>
                        <a:cubicBezTo>
                          <a:pt x="1444018" y="259424"/>
                          <a:pt x="1551765" y="164548"/>
                          <a:pt x="1576684" y="38423"/>
                        </a:cubicBezTo>
                        <a:lnTo>
                          <a:pt x="1580424" y="0"/>
                        </a:lnTo>
                        <a:lnTo>
                          <a:pt x="1597881" y="1996"/>
                        </a:lnTo>
                        <a:cubicBezTo>
                          <a:pt x="1863057" y="44626"/>
                          <a:pt x="2137696" y="168867"/>
                          <a:pt x="2298446" y="480721"/>
                        </a:cubicBezTo>
                        <a:lnTo>
                          <a:pt x="2624299" y="2895688"/>
                        </a:lnTo>
                        <a:lnTo>
                          <a:pt x="2626597" y="2899096"/>
                        </a:lnTo>
                        <a:cubicBezTo>
                          <a:pt x="2628479" y="2913043"/>
                          <a:pt x="2634405" y="2965989"/>
                          <a:pt x="2635590" y="2979367"/>
                        </a:cubicBezTo>
                        <a:lnTo>
                          <a:pt x="2633710" y="2979367"/>
                        </a:lnTo>
                        <a:lnTo>
                          <a:pt x="2633710" y="3038158"/>
                        </a:lnTo>
                        <a:cubicBezTo>
                          <a:pt x="2633710" y="3088146"/>
                          <a:pt x="2593186" y="3128670"/>
                          <a:pt x="2543197" y="3128670"/>
                        </a:cubicBez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98" name="Rectangle: Rounded Corners 1297">
                    <a:extLst>
                      <a:ext uri="{FF2B5EF4-FFF2-40B4-BE49-F238E27FC236}">
                        <a16:creationId xmlns:a16="http://schemas.microsoft.com/office/drawing/2014/main" id="{1EC614B6-59F4-4671-8DC2-1417BA1818C3}"/>
                      </a:ext>
                    </a:extLst>
                  </p:cNvPr>
                  <p:cNvSpPr/>
                  <p:nvPr/>
                </p:nvSpPr>
                <p:spPr>
                  <a:xfrm>
                    <a:off x="1309688" y="2230505"/>
                    <a:ext cx="512338" cy="597808"/>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99" name="Rectangle 1298">
                    <a:extLst>
                      <a:ext uri="{FF2B5EF4-FFF2-40B4-BE49-F238E27FC236}">
                        <a16:creationId xmlns:a16="http://schemas.microsoft.com/office/drawing/2014/main" id="{EA433121-685A-427C-9147-C0200CDE57D2}"/>
                      </a:ext>
                    </a:extLst>
                  </p:cNvPr>
                  <p:cNvSpPr/>
                  <p:nvPr/>
                </p:nvSpPr>
                <p:spPr>
                  <a:xfrm>
                    <a:off x="1531525" y="3170985"/>
                    <a:ext cx="81020" cy="184496"/>
                  </a:xfrm>
                  <a:prstGeom prst="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00" name="Freeform: Shape 1299">
                    <a:extLst>
                      <a:ext uri="{FF2B5EF4-FFF2-40B4-BE49-F238E27FC236}">
                        <a16:creationId xmlns:a16="http://schemas.microsoft.com/office/drawing/2014/main" id="{362750BD-5435-4D2E-B388-51D906CC5A44}"/>
                      </a:ext>
                    </a:extLst>
                  </p:cNvPr>
                  <p:cNvSpPr/>
                  <p:nvPr/>
                </p:nvSpPr>
                <p:spPr>
                  <a:xfrm rot="10800000">
                    <a:off x="1212550" y="2210528"/>
                    <a:ext cx="719887" cy="911441"/>
                  </a:xfrm>
                  <a:custGeom>
                    <a:avLst/>
                    <a:gdLst>
                      <a:gd name="connsiteX0" fmla="*/ 1687108 w 2138072"/>
                      <a:gd name="connsiteY0" fmla="*/ 2585069 h 2706989"/>
                      <a:gd name="connsiteX1" fmla="*/ 1794370 w 2138072"/>
                      <a:gd name="connsiteY1" fmla="*/ 2477807 h 2706989"/>
                      <a:gd name="connsiteX2" fmla="*/ 1794370 w 2138072"/>
                      <a:gd name="connsiteY2" fmla="*/ 1035411 h 2706989"/>
                      <a:gd name="connsiteX3" fmla="*/ 1687108 w 2138072"/>
                      <a:gd name="connsiteY3" fmla="*/ 928149 h 2706989"/>
                      <a:gd name="connsiteX4" fmla="*/ 450967 w 2138072"/>
                      <a:gd name="connsiteY4" fmla="*/ 928149 h 2706989"/>
                      <a:gd name="connsiteX5" fmla="*/ 343705 w 2138072"/>
                      <a:gd name="connsiteY5" fmla="*/ 1035411 h 2706989"/>
                      <a:gd name="connsiteX6" fmla="*/ 343705 w 2138072"/>
                      <a:gd name="connsiteY6" fmla="*/ 2477807 h 2706989"/>
                      <a:gd name="connsiteX7" fmla="*/ 450967 w 2138072"/>
                      <a:gd name="connsiteY7" fmla="*/ 2585069 h 2706989"/>
                      <a:gd name="connsiteX8" fmla="*/ 2063120 w 2138072"/>
                      <a:gd name="connsiteY8" fmla="*/ 2706989 h 2706989"/>
                      <a:gd name="connsiteX9" fmla="*/ 73428 w 2138072"/>
                      <a:gd name="connsiteY9" fmla="*/ 2706989 h 2706989"/>
                      <a:gd name="connsiteX10" fmla="*/ 0 w 2138072"/>
                      <a:gd name="connsiteY10" fmla="*/ 2629108 h 2706989"/>
                      <a:gd name="connsiteX11" fmla="*/ 0 w 2138072"/>
                      <a:gd name="connsiteY11" fmla="*/ 2578522 h 2706989"/>
                      <a:gd name="connsiteX12" fmla="*/ 9541 w 2138072"/>
                      <a:gd name="connsiteY12" fmla="*/ 2503520 h 2706989"/>
                      <a:gd name="connsiteX13" fmla="*/ 273502 w 2138072"/>
                      <a:gd name="connsiteY13" fmla="*/ 428569 h 2706989"/>
                      <a:gd name="connsiteX14" fmla="*/ 1087396 w 2138072"/>
                      <a:gd name="connsiteY14" fmla="*/ 0 h 2706989"/>
                      <a:gd name="connsiteX15" fmla="*/ 1864570 w 2138072"/>
                      <a:gd name="connsiteY15" fmla="*/ 428569 h 2706989"/>
                      <a:gd name="connsiteX16" fmla="*/ 2128912 w 2138072"/>
                      <a:gd name="connsiteY16" fmla="*/ 2506520 h 2706989"/>
                      <a:gd name="connsiteX17" fmla="*/ 2130776 w 2138072"/>
                      <a:gd name="connsiteY17" fmla="*/ 2509453 h 2706989"/>
                      <a:gd name="connsiteX18" fmla="*/ 2138072 w 2138072"/>
                      <a:gd name="connsiteY18" fmla="*/ 2578522 h 2706989"/>
                      <a:gd name="connsiteX19" fmla="*/ 2136547 w 2138072"/>
                      <a:gd name="connsiteY19" fmla="*/ 2578522 h 2706989"/>
                      <a:gd name="connsiteX20" fmla="*/ 2136547 w 2138072"/>
                      <a:gd name="connsiteY20" fmla="*/ 2629108 h 2706989"/>
                      <a:gd name="connsiteX21" fmla="*/ 2063120 w 2138072"/>
                      <a:gd name="connsiteY21" fmla="*/ 2706989 h 270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8072" h="2706989">
                        <a:moveTo>
                          <a:pt x="1687108" y="2585069"/>
                        </a:moveTo>
                        <a:cubicBezTo>
                          <a:pt x="1746347" y="2585069"/>
                          <a:pt x="1794370" y="2537046"/>
                          <a:pt x="1794370" y="2477807"/>
                        </a:cubicBezTo>
                        <a:lnTo>
                          <a:pt x="1794370" y="1035411"/>
                        </a:lnTo>
                        <a:cubicBezTo>
                          <a:pt x="1794370" y="976172"/>
                          <a:pt x="1746347" y="928149"/>
                          <a:pt x="1687108" y="928149"/>
                        </a:cubicBezTo>
                        <a:lnTo>
                          <a:pt x="450967" y="928149"/>
                        </a:lnTo>
                        <a:cubicBezTo>
                          <a:pt x="391728" y="928149"/>
                          <a:pt x="343705" y="976172"/>
                          <a:pt x="343705" y="1035411"/>
                        </a:cubicBezTo>
                        <a:lnTo>
                          <a:pt x="343705" y="2477807"/>
                        </a:lnTo>
                        <a:cubicBezTo>
                          <a:pt x="343705" y="2537046"/>
                          <a:pt x="391728" y="2585069"/>
                          <a:pt x="450967" y="2585069"/>
                        </a:cubicBezTo>
                        <a:close/>
                        <a:moveTo>
                          <a:pt x="2063120" y="2706989"/>
                        </a:moveTo>
                        <a:lnTo>
                          <a:pt x="73428" y="2706989"/>
                        </a:lnTo>
                        <a:cubicBezTo>
                          <a:pt x="32874" y="2706989"/>
                          <a:pt x="0" y="2672120"/>
                          <a:pt x="0" y="2629108"/>
                        </a:cubicBezTo>
                        <a:lnTo>
                          <a:pt x="0" y="2578522"/>
                        </a:lnTo>
                        <a:lnTo>
                          <a:pt x="9541" y="2503520"/>
                        </a:lnTo>
                        <a:lnTo>
                          <a:pt x="273502" y="428569"/>
                        </a:lnTo>
                        <a:cubicBezTo>
                          <a:pt x="455974" y="70790"/>
                          <a:pt x="822218" y="0"/>
                          <a:pt x="1087396" y="0"/>
                        </a:cubicBezTo>
                        <a:cubicBezTo>
                          <a:pt x="1352573" y="0"/>
                          <a:pt x="1690697" y="70790"/>
                          <a:pt x="1864570" y="428569"/>
                        </a:cubicBezTo>
                        <a:lnTo>
                          <a:pt x="2128912" y="2506520"/>
                        </a:lnTo>
                        <a:lnTo>
                          <a:pt x="2130776" y="2509453"/>
                        </a:lnTo>
                        <a:cubicBezTo>
                          <a:pt x="2132303" y="2521453"/>
                          <a:pt x="2137111" y="2567011"/>
                          <a:pt x="2138072" y="2578522"/>
                        </a:cubicBezTo>
                        <a:lnTo>
                          <a:pt x="2136547" y="2578522"/>
                        </a:lnTo>
                        <a:lnTo>
                          <a:pt x="2136547" y="2629108"/>
                        </a:lnTo>
                        <a:cubicBezTo>
                          <a:pt x="2136547" y="2672120"/>
                          <a:pt x="2103672" y="2706989"/>
                          <a:pt x="2063120" y="2706989"/>
                        </a:cubicBez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01" name="Isosceles Triangle 1300">
                    <a:extLst>
                      <a:ext uri="{FF2B5EF4-FFF2-40B4-BE49-F238E27FC236}">
                        <a16:creationId xmlns:a16="http://schemas.microsoft.com/office/drawing/2014/main" id="{23616D8B-8AC9-4B07-8D77-BC1D57C7CE77}"/>
                      </a:ext>
                    </a:extLst>
                  </p:cNvPr>
                  <p:cNvSpPr/>
                  <p:nvPr/>
                </p:nvSpPr>
                <p:spPr>
                  <a:xfrm rot="5400000">
                    <a:off x="1685481" y="2928266"/>
                    <a:ext cx="109956" cy="93752"/>
                  </a:xfrm>
                  <a:prstGeom prst="triangl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02" name="Isosceles Triangle 1301">
                    <a:extLst>
                      <a:ext uri="{FF2B5EF4-FFF2-40B4-BE49-F238E27FC236}">
                        <a16:creationId xmlns:a16="http://schemas.microsoft.com/office/drawing/2014/main" id="{7EF93A12-A518-4062-9720-7F4087F3847C}"/>
                      </a:ext>
                    </a:extLst>
                  </p:cNvPr>
                  <p:cNvSpPr/>
                  <p:nvPr/>
                </p:nvSpPr>
                <p:spPr>
                  <a:xfrm rot="16200000" flipH="1">
                    <a:off x="1351791" y="2928266"/>
                    <a:ext cx="109956" cy="93752"/>
                  </a:xfrm>
                  <a:prstGeom prst="triangl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03" name="Trapezoid 1302">
                    <a:extLst>
                      <a:ext uri="{FF2B5EF4-FFF2-40B4-BE49-F238E27FC236}">
                        <a16:creationId xmlns:a16="http://schemas.microsoft.com/office/drawing/2014/main" id="{8E151DC9-8DA3-4D98-9F73-0A9B72271346}"/>
                      </a:ext>
                    </a:extLst>
                  </p:cNvPr>
                  <p:cNvSpPr/>
                  <p:nvPr/>
                </p:nvSpPr>
                <p:spPr>
                  <a:xfrm>
                    <a:off x="1492703" y="2892797"/>
                    <a:ext cx="158664" cy="187504"/>
                  </a:xfrm>
                  <a:prstGeom prst="trapezoid">
                    <a:avLst>
                      <a:gd name="adj" fmla="val 10000"/>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304" name="Oval 1303">
                    <a:extLst>
                      <a:ext uri="{FF2B5EF4-FFF2-40B4-BE49-F238E27FC236}">
                        <a16:creationId xmlns:a16="http://schemas.microsoft.com/office/drawing/2014/main" id="{7618F384-0C82-4B56-B099-27D3ECFDA2D2}"/>
                      </a:ext>
                    </a:extLst>
                  </p:cNvPr>
                  <p:cNvSpPr/>
                  <p:nvPr/>
                </p:nvSpPr>
                <p:spPr>
                  <a:xfrm>
                    <a:off x="1529282" y="2941988"/>
                    <a:ext cx="81020" cy="83914"/>
                  </a:xfrm>
                  <a:prstGeom prst="ellipse">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290" name="Group 1289">
                  <a:extLst>
                    <a:ext uri="{FF2B5EF4-FFF2-40B4-BE49-F238E27FC236}">
                      <a16:creationId xmlns:a16="http://schemas.microsoft.com/office/drawing/2014/main" id="{43EDD733-08CB-4FFB-A18B-217828FB9256}"/>
                    </a:ext>
                  </a:extLst>
                </p:cNvPr>
                <p:cNvGrpSpPr/>
                <p:nvPr/>
              </p:nvGrpSpPr>
              <p:grpSpPr>
                <a:xfrm>
                  <a:off x="1872328" y="2790003"/>
                  <a:ext cx="396892" cy="463824"/>
                  <a:chOff x="2138541" y="2522249"/>
                  <a:chExt cx="396892" cy="463824"/>
                </a:xfrm>
              </p:grpSpPr>
              <p:grpSp>
                <p:nvGrpSpPr>
                  <p:cNvPr id="1291" name="Group 1290">
                    <a:extLst>
                      <a:ext uri="{FF2B5EF4-FFF2-40B4-BE49-F238E27FC236}">
                        <a16:creationId xmlns:a16="http://schemas.microsoft.com/office/drawing/2014/main" id="{1F7A1FF5-A6AE-4934-925C-E56557F4A6B2}"/>
                      </a:ext>
                    </a:extLst>
                  </p:cNvPr>
                  <p:cNvGrpSpPr>
                    <a:grpSpLocks noChangeAspect="1"/>
                  </p:cNvGrpSpPr>
                  <p:nvPr/>
                </p:nvGrpSpPr>
                <p:grpSpPr bwMode="auto">
                  <a:xfrm>
                    <a:off x="2138541" y="2522249"/>
                    <a:ext cx="396892" cy="463824"/>
                    <a:chOff x="2711" y="1422"/>
                    <a:chExt cx="338" cy="395"/>
                  </a:xfrm>
                  <a:solidFill>
                    <a:schemeClr val="bg1"/>
                  </a:solidFill>
                </p:grpSpPr>
                <p:sp>
                  <p:nvSpPr>
                    <p:cNvPr id="1293" name="Freeform 15">
                      <a:extLst>
                        <a:ext uri="{FF2B5EF4-FFF2-40B4-BE49-F238E27FC236}">
                          <a16:creationId xmlns:a16="http://schemas.microsoft.com/office/drawing/2014/main" id="{59B59DCD-D4A2-4750-BB63-9D9165B618B7}"/>
                        </a:ext>
                      </a:extLst>
                    </p:cNvPr>
                    <p:cNvSpPr>
                      <a:spLocks noEditPoints="1"/>
                    </p:cNvSpPr>
                    <p:nvPr/>
                  </p:nvSpPr>
                  <p:spPr bwMode="auto">
                    <a:xfrm>
                      <a:off x="2711" y="1422"/>
                      <a:ext cx="338" cy="395"/>
                    </a:xfrm>
                    <a:custGeom>
                      <a:avLst/>
                      <a:gdLst>
                        <a:gd name="T0" fmla="*/ 222 w 222"/>
                        <a:gd name="T1" fmla="*/ 66 h 260"/>
                        <a:gd name="T2" fmla="*/ 190 w 222"/>
                        <a:gd name="T3" fmla="*/ 182 h 260"/>
                        <a:gd name="T4" fmla="*/ 115 w 222"/>
                        <a:gd name="T5" fmla="*/ 258 h 260"/>
                        <a:gd name="T6" fmla="*/ 107 w 222"/>
                        <a:gd name="T7" fmla="*/ 258 h 260"/>
                        <a:gd name="T8" fmla="*/ 57 w 222"/>
                        <a:gd name="T9" fmla="*/ 215 h 260"/>
                        <a:gd name="T10" fmla="*/ 6 w 222"/>
                        <a:gd name="T11" fmla="*/ 113 h 260"/>
                        <a:gd name="T12" fmla="*/ 1 w 222"/>
                        <a:gd name="T13" fmla="*/ 54 h 260"/>
                        <a:gd name="T14" fmla="*/ 7 w 222"/>
                        <a:gd name="T15" fmla="*/ 48 h 260"/>
                        <a:gd name="T16" fmla="*/ 61 w 222"/>
                        <a:gd name="T17" fmla="*/ 30 h 260"/>
                        <a:gd name="T18" fmla="*/ 108 w 222"/>
                        <a:gd name="T19" fmla="*/ 3 h 260"/>
                        <a:gd name="T20" fmla="*/ 118 w 222"/>
                        <a:gd name="T21" fmla="*/ 3 h 260"/>
                        <a:gd name="T22" fmla="*/ 217 w 222"/>
                        <a:gd name="T23" fmla="*/ 47 h 260"/>
                        <a:gd name="T24" fmla="*/ 222 w 222"/>
                        <a:gd name="T25" fmla="*/ 54 h 260"/>
                        <a:gd name="T26" fmla="*/ 222 w 222"/>
                        <a:gd name="T27" fmla="*/ 66 h 260"/>
                        <a:gd name="T28" fmla="*/ 213 w 222"/>
                        <a:gd name="T29" fmla="*/ 56 h 260"/>
                        <a:gd name="T30" fmla="*/ 210 w 222"/>
                        <a:gd name="T31" fmla="*/ 55 h 260"/>
                        <a:gd name="T32" fmla="*/ 116 w 222"/>
                        <a:gd name="T33" fmla="*/ 13 h 260"/>
                        <a:gd name="T34" fmla="*/ 110 w 222"/>
                        <a:gd name="T35" fmla="*/ 13 h 260"/>
                        <a:gd name="T36" fmla="*/ 22 w 222"/>
                        <a:gd name="T37" fmla="*/ 54 h 260"/>
                        <a:gd name="T38" fmla="*/ 10 w 222"/>
                        <a:gd name="T39" fmla="*/ 57 h 260"/>
                        <a:gd name="T40" fmla="*/ 112 w 222"/>
                        <a:gd name="T41" fmla="*/ 250 h 260"/>
                        <a:gd name="T42" fmla="*/ 213 w 222"/>
                        <a:gd name="T43" fmla="*/ 5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2" h="260">
                          <a:moveTo>
                            <a:pt x="222" y="66"/>
                          </a:moveTo>
                          <a:cubicBezTo>
                            <a:pt x="222" y="108"/>
                            <a:pt x="212" y="147"/>
                            <a:pt x="190" y="182"/>
                          </a:cubicBezTo>
                          <a:cubicBezTo>
                            <a:pt x="171" y="213"/>
                            <a:pt x="146" y="239"/>
                            <a:pt x="115" y="258"/>
                          </a:cubicBezTo>
                          <a:cubicBezTo>
                            <a:pt x="112" y="260"/>
                            <a:pt x="110" y="260"/>
                            <a:pt x="107" y="258"/>
                          </a:cubicBezTo>
                          <a:cubicBezTo>
                            <a:pt x="89" y="246"/>
                            <a:pt x="72" y="231"/>
                            <a:pt x="57" y="215"/>
                          </a:cubicBezTo>
                          <a:cubicBezTo>
                            <a:pt x="32" y="185"/>
                            <a:pt x="14" y="151"/>
                            <a:pt x="6" y="113"/>
                          </a:cubicBezTo>
                          <a:cubicBezTo>
                            <a:pt x="2" y="94"/>
                            <a:pt x="0" y="74"/>
                            <a:pt x="1" y="54"/>
                          </a:cubicBezTo>
                          <a:cubicBezTo>
                            <a:pt x="1" y="50"/>
                            <a:pt x="2" y="49"/>
                            <a:pt x="7" y="48"/>
                          </a:cubicBezTo>
                          <a:cubicBezTo>
                            <a:pt x="26" y="44"/>
                            <a:pt x="44" y="38"/>
                            <a:pt x="61" y="30"/>
                          </a:cubicBezTo>
                          <a:cubicBezTo>
                            <a:pt x="78" y="22"/>
                            <a:pt x="93" y="14"/>
                            <a:pt x="108" y="3"/>
                          </a:cubicBezTo>
                          <a:cubicBezTo>
                            <a:pt x="112" y="0"/>
                            <a:pt x="113" y="0"/>
                            <a:pt x="118" y="3"/>
                          </a:cubicBezTo>
                          <a:cubicBezTo>
                            <a:pt x="148" y="24"/>
                            <a:pt x="181" y="40"/>
                            <a:pt x="217" y="47"/>
                          </a:cubicBezTo>
                          <a:cubicBezTo>
                            <a:pt x="221" y="48"/>
                            <a:pt x="222" y="49"/>
                            <a:pt x="222" y="54"/>
                          </a:cubicBezTo>
                          <a:cubicBezTo>
                            <a:pt x="222" y="58"/>
                            <a:pt x="222" y="62"/>
                            <a:pt x="222" y="66"/>
                          </a:cubicBezTo>
                          <a:close/>
                          <a:moveTo>
                            <a:pt x="213" y="56"/>
                          </a:moveTo>
                          <a:cubicBezTo>
                            <a:pt x="212" y="56"/>
                            <a:pt x="211" y="56"/>
                            <a:pt x="210" y="55"/>
                          </a:cubicBezTo>
                          <a:cubicBezTo>
                            <a:pt x="176" y="47"/>
                            <a:pt x="145" y="33"/>
                            <a:pt x="116" y="13"/>
                          </a:cubicBezTo>
                          <a:cubicBezTo>
                            <a:pt x="113" y="12"/>
                            <a:pt x="112" y="12"/>
                            <a:pt x="110" y="13"/>
                          </a:cubicBezTo>
                          <a:cubicBezTo>
                            <a:pt x="83" y="31"/>
                            <a:pt x="54" y="45"/>
                            <a:pt x="22" y="54"/>
                          </a:cubicBezTo>
                          <a:cubicBezTo>
                            <a:pt x="18" y="55"/>
                            <a:pt x="14" y="56"/>
                            <a:pt x="10" y="57"/>
                          </a:cubicBezTo>
                          <a:cubicBezTo>
                            <a:pt x="6" y="141"/>
                            <a:pt x="54" y="213"/>
                            <a:pt x="112" y="250"/>
                          </a:cubicBezTo>
                          <a:cubicBezTo>
                            <a:pt x="179" y="202"/>
                            <a:pt x="215" y="139"/>
                            <a:pt x="21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Apis For Office" panose="020B0504010101010104" pitchFamily="34" charset="0"/>
                        <a:ea typeface="+mn-ea"/>
                        <a:cs typeface="+mn-cs"/>
                      </a:endParaRPr>
                    </a:p>
                  </p:txBody>
                </p:sp>
                <p:sp>
                  <p:nvSpPr>
                    <p:cNvPr id="1294" name="Freeform 16">
                      <a:extLst>
                        <a:ext uri="{FF2B5EF4-FFF2-40B4-BE49-F238E27FC236}">
                          <a16:creationId xmlns:a16="http://schemas.microsoft.com/office/drawing/2014/main" id="{C5827FEA-2127-4002-BC9D-2976A1EA2A07}"/>
                        </a:ext>
                      </a:extLst>
                    </p:cNvPr>
                    <p:cNvSpPr>
                      <a:spLocks noEditPoints="1"/>
                    </p:cNvSpPr>
                    <p:nvPr/>
                  </p:nvSpPr>
                  <p:spPr bwMode="auto">
                    <a:xfrm>
                      <a:off x="2720" y="1440"/>
                      <a:ext cx="318" cy="361"/>
                    </a:xfrm>
                    <a:custGeom>
                      <a:avLst/>
                      <a:gdLst>
                        <a:gd name="T0" fmla="*/ 207 w 209"/>
                        <a:gd name="T1" fmla="*/ 44 h 238"/>
                        <a:gd name="T2" fmla="*/ 106 w 209"/>
                        <a:gd name="T3" fmla="*/ 238 h 238"/>
                        <a:gd name="T4" fmla="*/ 4 w 209"/>
                        <a:gd name="T5" fmla="*/ 45 h 238"/>
                        <a:gd name="T6" fmla="*/ 16 w 209"/>
                        <a:gd name="T7" fmla="*/ 42 h 238"/>
                        <a:gd name="T8" fmla="*/ 104 w 209"/>
                        <a:gd name="T9" fmla="*/ 1 h 238"/>
                        <a:gd name="T10" fmla="*/ 110 w 209"/>
                        <a:gd name="T11" fmla="*/ 1 h 238"/>
                        <a:gd name="T12" fmla="*/ 204 w 209"/>
                        <a:gd name="T13" fmla="*/ 43 h 238"/>
                        <a:gd name="T14" fmla="*/ 207 w 209"/>
                        <a:gd name="T15" fmla="*/ 44 h 238"/>
                        <a:gd name="T16" fmla="*/ 105 w 209"/>
                        <a:gd name="T17" fmla="*/ 225 h 238"/>
                        <a:gd name="T18" fmla="*/ 167 w 209"/>
                        <a:gd name="T19" fmla="*/ 163 h 238"/>
                        <a:gd name="T20" fmla="*/ 196 w 209"/>
                        <a:gd name="T21" fmla="*/ 54 h 238"/>
                        <a:gd name="T22" fmla="*/ 193 w 209"/>
                        <a:gd name="T23" fmla="*/ 51 h 238"/>
                        <a:gd name="T24" fmla="*/ 109 w 209"/>
                        <a:gd name="T25" fmla="*/ 13 h 238"/>
                        <a:gd name="T26" fmla="*/ 104 w 209"/>
                        <a:gd name="T27" fmla="*/ 13 h 238"/>
                        <a:gd name="T28" fmla="*/ 77 w 209"/>
                        <a:gd name="T29" fmla="*/ 29 h 238"/>
                        <a:gd name="T30" fmla="*/ 18 w 209"/>
                        <a:gd name="T31" fmla="*/ 52 h 238"/>
                        <a:gd name="T32" fmla="*/ 15 w 209"/>
                        <a:gd name="T33" fmla="*/ 54 h 238"/>
                        <a:gd name="T34" fmla="*/ 24 w 209"/>
                        <a:gd name="T35" fmla="*/ 122 h 238"/>
                        <a:gd name="T36" fmla="*/ 67 w 209"/>
                        <a:gd name="T37" fmla="*/ 193 h 238"/>
                        <a:gd name="T38" fmla="*/ 105 w 209"/>
                        <a:gd name="T39" fmla="*/ 22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238">
                          <a:moveTo>
                            <a:pt x="207" y="44"/>
                          </a:moveTo>
                          <a:cubicBezTo>
                            <a:pt x="209" y="127"/>
                            <a:pt x="173" y="190"/>
                            <a:pt x="106" y="238"/>
                          </a:cubicBezTo>
                          <a:cubicBezTo>
                            <a:pt x="48" y="201"/>
                            <a:pt x="0" y="129"/>
                            <a:pt x="4" y="45"/>
                          </a:cubicBezTo>
                          <a:cubicBezTo>
                            <a:pt x="8" y="44"/>
                            <a:pt x="12" y="43"/>
                            <a:pt x="16" y="42"/>
                          </a:cubicBezTo>
                          <a:cubicBezTo>
                            <a:pt x="48" y="33"/>
                            <a:pt x="77" y="19"/>
                            <a:pt x="104" y="1"/>
                          </a:cubicBezTo>
                          <a:cubicBezTo>
                            <a:pt x="106" y="0"/>
                            <a:pt x="107" y="0"/>
                            <a:pt x="110" y="1"/>
                          </a:cubicBezTo>
                          <a:cubicBezTo>
                            <a:pt x="139" y="21"/>
                            <a:pt x="170" y="35"/>
                            <a:pt x="204" y="43"/>
                          </a:cubicBezTo>
                          <a:cubicBezTo>
                            <a:pt x="205" y="44"/>
                            <a:pt x="206" y="44"/>
                            <a:pt x="207" y="44"/>
                          </a:cubicBezTo>
                          <a:close/>
                          <a:moveTo>
                            <a:pt x="105" y="225"/>
                          </a:moveTo>
                          <a:cubicBezTo>
                            <a:pt x="130" y="208"/>
                            <a:pt x="151" y="188"/>
                            <a:pt x="167" y="163"/>
                          </a:cubicBezTo>
                          <a:cubicBezTo>
                            <a:pt x="188" y="130"/>
                            <a:pt x="198" y="94"/>
                            <a:pt x="196" y="54"/>
                          </a:cubicBezTo>
                          <a:cubicBezTo>
                            <a:pt x="196" y="52"/>
                            <a:pt x="195" y="51"/>
                            <a:pt x="193" y="51"/>
                          </a:cubicBezTo>
                          <a:cubicBezTo>
                            <a:pt x="162" y="44"/>
                            <a:pt x="135" y="31"/>
                            <a:pt x="109" y="13"/>
                          </a:cubicBezTo>
                          <a:cubicBezTo>
                            <a:pt x="107" y="12"/>
                            <a:pt x="106" y="12"/>
                            <a:pt x="104" y="13"/>
                          </a:cubicBezTo>
                          <a:cubicBezTo>
                            <a:pt x="95" y="19"/>
                            <a:pt x="87" y="25"/>
                            <a:pt x="77" y="29"/>
                          </a:cubicBezTo>
                          <a:cubicBezTo>
                            <a:pt x="58" y="40"/>
                            <a:pt x="39" y="47"/>
                            <a:pt x="18" y="52"/>
                          </a:cubicBezTo>
                          <a:cubicBezTo>
                            <a:pt x="16" y="52"/>
                            <a:pt x="15" y="53"/>
                            <a:pt x="15" y="54"/>
                          </a:cubicBezTo>
                          <a:cubicBezTo>
                            <a:pt x="14" y="77"/>
                            <a:pt x="17" y="100"/>
                            <a:pt x="24" y="122"/>
                          </a:cubicBezTo>
                          <a:cubicBezTo>
                            <a:pt x="33" y="149"/>
                            <a:pt x="48" y="172"/>
                            <a:pt x="67" y="193"/>
                          </a:cubicBezTo>
                          <a:cubicBezTo>
                            <a:pt x="78" y="205"/>
                            <a:pt x="91" y="216"/>
                            <a:pt x="105" y="2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Apis For Office" panose="020B0504010101010104" pitchFamily="34" charset="0"/>
                        <a:ea typeface="+mn-ea"/>
                        <a:cs typeface="+mn-cs"/>
                      </a:endParaRPr>
                    </a:p>
                  </p:txBody>
                </p:sp>
                <p:sp>
                  <p:nvSpPr>
                    <p:cNvPr id="1295" name="Freeform 17">
                      <a:extLst>
                        <a:ext uri="{FF2B5EF4-FFF2-40B4-BE49-F238E27FC236}">
                          <a16:creationId xmlns:a16="http://schemas.microsoft.com/office/drawing/2014/main" id="{2688428A-935F-4EC6-BF73-3AFF52073B2C}"/>
                        </a:ext>
                      </a:extLst>
                    </p:cNvPr>
                    <p:cNvSpPr>
                      <a:spLocks/>
                    </p:cNvSpPr>
                    <p:nvPr/>
                  </p:nvSpPr>
                  <p:spPr bwMode="auto">
                    <a:xfrm>
                      <a:off x="2741" y="1459"/>
                      <a:ext cx="281" cy="323"/>
                    </a:xfrm>
                    <a:custGeom>
                      <a:avLst/>
                      <a:gdLst>
                        <a:gd name="T0" fmla="*/ 91 w 184"/>
                        <a:gd name="T1" fmla="*/ 213 h 213"/>
                        <a:gd name="T2" fmla="*/ 53 w 184"/>
                        <a:gd name="T3" fmla="*/ 181 h 213"/>
                        <a:gd name="T4" fmla="*/ 10 w 184"/>
                        <a:gd name="T5" fmla="*/ 110 h 213"/>
                        <a:gd name="T6" fmla="*/ 1 w 184"/>
                        <a:gd name="T7" fmla="*/ 42 h 213"/>
                        <a:gd name="T8" fmla="*/ 4 w 184"/>
                        <a:gd name="T9" fmla="*/ 40 h 213"/>
                        <a:gd name="T10" fmla="*/ 63 w 184"/>
                        <a:gd name="T11" fmla="*/ 17 h 213"/>
                        <a:gd name="T12" fmla="*/ 90 w 184"/>
                        <a:gd name="T13" fmla="*/ 1 h 213"/>
                        <a:gd name="T14" fmla="*/ 95 w 184"/>
                        <a:gd name="T15" fmla="*/ 1 h 213"/>
                        <a:gd name="T16" fmla="*/ 179 w 184"/>
                        <a:gd name="T17" fmla="*/ 39 h 213"/>
                        <a:gd name="T18" fmla="*/ 182 w 184"/>
                        <a:gd name="T19" fmla="*/ 42 h 213"/>
                        <a:gd name="T20" fmla="*/ 153 w 184"/>
                        <a:gd name="T21" fmla="*/ 151 h 213"/>
                        <a:gd name="T22" fmla="*/ 91 w 184"/>
                        <a:gd name="T2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4" h="213">
                          <a:moveTo>
                            <a:pt x="91" y="213"/>
                          </a:moveTo>
                          <a:cubicBezTo>
                            <a:pt x="77" y="204"/>
                            <a:pt x="64" y="193"/>
                            <a:pt x="53" y="181"/>
                          </a:cubicBezTo>
                          <a:cubicBezTo>
                            <a:pt x="34" y="160"/>
                            <a:pt x="19" y="137"/>
                            <a:pt x="10" y="110"/>
                          </a:cubicBezTo>
                          <a:cubicBezTo>
                            <a:pt x="3" y="88"/>
                            <a:pt x="0" y="65"/>
                            <a:pt x="1" y="42"/>
                          </a:cubicBezTo>
                          <a:cubicBezTo>
                            <a:pt x="1" y="41"/>
                            <a:pt x="2" y="40"/>
                            <a:pt x="4" y="40"/>
                          </a:cubicBezTo>
                          <a:cubicBezTo>
                            <a:pt x="25" y="35"/>
                            <a:pt x="44" y="28"/>
                            <a:pt x="63" y="17"/>
                          </a:cubicBezTo>
                          <a:cubicBezTo>
                            <a:pt x="73" y="13"/>
                            <a:pt x="81" y="7"/>
                            <a:pt x="90" y="1"/>
                          </a:cubicBezTo>
                          <a:cubicBezTo>
                            <a:pt x="92" y="0"/>
                            <a:pt x="93" y="0"/>
                            <a:pt x="95" y="1"/>
                          </a:cubicBezTo>
                          <a:cubicBezTo>
                            <a:pt x="121" y="19"/>
                            <a:pt x="148" y="32"/>
                            <a:pt x="179" y="39"/>
                          </a:cubicBezTo>
                          <a:cubicBezTo>
                            <a:pt x="181" y="39"/>
                            <a:pt x="182" y="40"/>
                            <a:pt x="182" y="42"/>
                          </a:cubicBezTo>
                          <a:cubicBezTo>
                            <a:pt x="184" y="82"/>
                            <a:pt x="174" y="118"/>
                            <a:pt x="153" y="151"/>
                          </a:cubicBezTo>
                          <a:cubicBezTo>
                            <a:pt x="137" y="176"/>
                            <a:pt x="116" y="196"/>
                            <a:pt x="91"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Apis For Office" panose="020B0504010101010104" pitchFamily="34" charset="0"/>
                        <a:ea typeface="+mn-ea"/>
                        <a:cs typeface="+mn-cs"/>
                      </a:endParaRPr>
                    </a:p>
                  </p:txBody>
                </p:sp>
              </p:grpSp>
              <p:sp>
                <p:nvSpPr>
                  <p:cNvPr id="1292" name="Plus Sign 1291">
                    <a:extLst>
                      <a:ext uri="{FF2B5EF4-FFF2-40B4-BE49-F238E27FC236}">
                        <a16:creationId xmlns:a16="http://schemas.microsoft.com/office/drawing/2014/main" id="{0EC752F6-9F2A-4EE4-B82D-0F7A0B811025}"/>
                      </a:ext>
                    </a:extLst>
                  </p:cNvPr>
                  <p:cNvSpPr/>
                  <p:nvPr/>
                </p:nvSpPr>
                <p:spPr>
                  <a:xfrm>
                    <a:off x="2213988" y="2625773"/>
                    <a:ext cx="245998" cy="230913"/>
                  </a:xfrm>
                  <a:prstGeom prst="mathPlus">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grpSp>
            <p:nvGrpSpPr>
              <p:cNvPr id="1285" name="Group 1284">
                <a:extLst>
                  <a:ext uri="{FF2B5EF4-FFF2-40B4-BE49-F238E27FC236}">
                    <a16:creationId xmlns:a16="http://schemas.microsoft.com/office/drawing/2014/main" id="{800AA3B3-7CF1-4E1F-8977-DA6A72CBF0CA}"/>
                  </a:ext>
                </a:extLst>
              </p:cNvPr>
              <p:cNvGrpSpPr/>
              <p:nvPr/>
            </p:nvGrpSpPr>
            <p:grpSpPr>
              <a:xfrm>
                <a:off x="124258" y="3695556"/>
                <a:ext cx="4151920" cy="538732"/>
                <a:chOff x="124258" y="3541367"/>
                <a:chExt cx="4151920" cy="538733"/>
              </a:xfrm>
            </p:grpSpPr>
            <p:sp>
              <p:nvSpPr>
                <p:cNvPr id="1286" name="Oval 1285">
                  <a:extLst>
                    <a:ext uri="{FF2B5EF4-FFF2-40B4-BE49-F238E27FC236}">
                      <a16:creationId xmlns:a16="http://schemas.microsoft.com/office/drawing/2014/main" id="{A5B2C666-6238-4344-9822-19B9B6FC7773}"/>
                    </a:ext>
                  </a:extLst>
                </p:cNvPr>
                <p:cNvSpPr/>
                <p:nvPr/>
              </p:nvSpPr>
              <p:spPr>
                <a:xfrm>
                  <a:off x="124258" y="3849171"/>
                  <a:ext cx="4151920" cy="230929"/>
                </a:xfrm>
                <a:prstGeom prst="ellipse">
                  <a:avLst/>
                </a:prstGeom>
                <a:solidFill>
                  <a:schemeClr val="bg2">
                    <a:lumMod val="50000"/>
                    <a:alpha val="60000"/>
                  </a:schemeClr>
                </a:solidFill>
                <a:ln w="9525">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pis" panose="020B0504010101010104" pitchFamily="34" charset="0"/>
                    <a:ea typeface="Apis" panose="020B0504010101010104" pitchFamily="34" charset="0"/>
                    <a:cs typeface="Apis" panose="020B0504010101010104" pitchFamily="34" charset="0"/>
                  </a:endParaRPr>
                </a:p>
              </p:txBody>
            </p:sp>
            <p:sp>
              <p:nvSpPr>
                <p:cNvPr id="1287" name="Rectangle: Rounded Corners 1286">
                  <a:extLst>
                    <a:ext uri="{FF2B5EF4-FFF2-40B4-BE49-F238E27FC236}">
                      <a16:creationId xmlns:a16="http://schemas.microsoft.com/office/drawing/2014/main" id="{144FCFCE-D9B8-4930-AE34-D06A6A63EA31}"/>
                    </a:ext>
                  </a:extLst>
                </p:cNvPr>
                <p:cNvSpPr/>
                <p:nvPr/>
              </p:nvSpPr>
              <p:spPr>
                <a:xfrm>
                  <a:off x="145550" y="3541367"/>
                  <a:ext cx="4009097" cy="95441"/>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88" name="Isosceles Triangle 1287">
                  <a:extLst>
                    <a:ext uri="{FF2B5EF4-FFF2-40B4-BE49-F238E27FC236}">
                      <a16:creationId xmlns:a16="http://schemas.microsoft.com/office/drawing/2014/main" id="{194F3BDB-E4F3-46F0-B0EE-837346ACAB2D}"/>
                    </a:ext>
                  </a:extLst>
                </p:cNvPr>
                <p:cNvSpPr/>
                <p:nvPr/>
              </p:nvSpPr>
              <p:spPr>
                <a:xfrm>
                  <a:off x="1909424" y="3569392"/>
                  <a:ext cx="597282" cy="399754"/>
                </a:xfrm>
                <a:prstGeom prst="triangl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grpSp>
      <p:grpSp>
        <p:nvGrpSpPr>
          <p:cNvPr id="426" name="Group 425">
            <a:extLst>
              <a:ext uri="{FF2B5EF4-FFF2-40B4-BE49-F238E27FC236}">
                <a16:creationId xmlns:a16="http://schemas.microsoft.com/office/drawing/2014/main" id="{F3EE0485-8C1D-434B-BE6A-4AB88CAC3381}"/>
              </a:ext>
            </a:extLst>
          </p:cNvPr>
          <p:cNvGrpSpPr/>
          <p:nvPr/>
        </p:nvGrpSpPr>
        <p:grpSpPr>
          <a:xfrm>
            <a:off x="11712000" y="6378000"/>
            <a:ext cx="480000" cy="480000"/>
            <a:chOff x="8784000" y="4783500"/>
            <a:chExt cx="360000" cy="360000"/>
          </a:xfrm>
        </p:grpSpPr>
        <p:sp>
          <p:nvSpPr>
            <p:cNvPr id="427" name="Partial Circle 50">
              <a:extLst>
                <a:ext uri="{FF2B5EF4-FFF2-40B4-BE49-F238E27FC236}">
                  <a16:creationId xmlns:a16="http://schemas.microsoft.com/office/drawing/2014/main" id="{F4D60D1D-0E98-4CAF-97C0-603CD7EE9127}"/>
                </a:ext>
              </a:extLst>
            </p:cNvPr>
            <p:cNvSpPr/>
            <p:nvPr/>
          </p:nvSpPr>
          <p:spPr>
            <a:xfrm>
              <a:off x="8784000" y="4783500"/>
              <a:ext cx="360000" cy="360000"/>
            </a:xfrm>
            <a:prstGeom prst="rect">
              <a:avLst/>
            </a:prstGeom>
            <a:solidFill>
              <a:srgbClr val="CCC5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grpSp>
          <p:nvGrpSpPr>
            <p:cNvPr id="428" name="Group 427">
              <a:extLst>
                <a:ext uri="{FF2B5EF4-FFF2-40B4-BE49-F238E27FC236}">
                  <a16:creationId xmlns:a16="http://schemas.microsoft.com/office/drawing/2014/main" id="{BECCDCBB-4529-49FD-A7B5-B518D5DC9845}"/>
                </a:ext>
              </a:extLst>
            </p:cNvPr>
            <p:cNvGrpSpPr/>
            <p:nvPr/>
          </p:nvGrpSpPr>
          <p:grpSpPr>
            <a:xfrm>
              <a:off x="8848280" y="4866767"/>
              <a:ext cx="246573" cy="193465"/>
              <a:chOff x="8848280" y="4866767"/>
              <a:chExt cx="246573" cy="193465"/>
            </a:xfrm>
          </p:grpSpPr>
          <p:sp>
            <p:nvSpPr>
              <p:cNvPr id="430" name="Freeform 583">
                <a:hlinkClick r:id="" action="ppaction://noaction"/>
                <a:extLst>
                  <a:ext uri="{FF2B5EF4-FFF2-40B4-BE49-F238E27FC236}">
                    <a16:creationId xmlns:a16="http://schemas.microsoft.com/office/drawing/2014/main" id="{9410D3B6-700B-40BE-B4B1-F9CF6EEFC7EB}"/>
                  </a:ext>
                </a:extLst>
              </p:cNvPr>
              <p:cNvSpPr>
                <a:spLocks noEditPoints="1"/>
              </p:cNvSpPr>
              <p:nvPr/>
            </p:nvSpPr>
            <p:spPr bwMode="auto">
              <a:xfrm>
                <a:off x="8848280" y="4866767"/>
                <a:ext cx="246573" cy="193465"/>
              </a:xfrm>
              <a:custGeom>
                <a:avLst/>
                <a:gdLst>
                  <a:gd name="T0" fmla="*/ 197 w 386"/>
                  <a:gd name="T1" fmla="*/ 0 h 304"/>
                  <a:gd name="T2" fmla="*/ 294 w 386"/>
                  <a:gd name="T3" fmla="*/ 70 h 304"/>
                  <a:gd name="T4" fmla="*/ 294 w 386"/>
                  <a:gd name="T5" fmla="*/ 38 h 304"/>
                  <a:gd name="T6" fmla="*/ 347 w 386"/>
                  <a:gd name="T7" fmla="*/ 38 h 304"/>
                  <a:gd name="T8" fmla="*/ 347 w 386"/>
                  <a:gd name="T9" fmla="*/ 43 h 304"/>
                  <a:gd name="T10" fmla="*/ 346 w 386"/>
                  <a:gd name="T11" fmla="*/ 104 h 304"/>
                  <a:gd name="T12" fmla="*/ 350 w 386"/>
                  <a:gd name="T13" fmla="*/ 112 h 304"/>
                  <a:gd name="T14" fmla="*/ 382 w 386"/>
                  <a:gd name="T15" fmla="*/ 134 h 304"/>
                  <a:gd name="T16" fmla="*/ 386 w 386"/>
                  <a:gd name="T17" fmla="*/ 141 h 304"/>
                  <a:gd name="T18" fmla="*/ 386 w 386"/>
                  <a:gd name="T19" fmla="*/ 166 h 304"/>
                  <a:gd name="T20" fmla="*/ 347 w 386"/>
                  <a:gd name="T21" fmla="*/ 166 h 304"/>
                  <a:gd name="T22" fmla="*/ 347 w 386"/>
                  <a:gd name="T23" fmla="*/ 304 h 304"/>
                  <a:gd name="T24" fmla="*/ 132 w 386"/>
                  <a:gd name="T25" fmla="*/ 304 h 304"/>
                  <a:gd name="T26" fmla="*/ 132 w 386"/>
                  <a:gd name="T27" fmla="*/ 172 h 304"/>
                  <a:gd name="T28" fmla="*/ 82 w 386"/>
                  <a:gd name="T29" fmla="*/ 172 h 304"/>
                  <a:gd name="T30" fmla="*/ 82 w 386"/>
                  <a:gd name="T31" fmla="*/ 304 h 304"/>
                  <a:gd name="T32" fmla="*/ 47 w 386"/>
                  <a:gd name="T33" fmla="*/ 304 h 304"/>
                  <a:gd name="T34" fmla="*/ 47 w 386"/>
                  <a:gd name="T35" fmla="*/ 166 h 304"/>
                  <a:gd name="T36" fmla="*/ 0 w 386"/>
                  <a:gd name="T37" fmla="*/ 166 h 304"/>
                  <a:gd name="T38" fmla="*/ 0 w 386"/>
                  <a:gd name="T39" fmla="*/ 144 h 304"/>
                  <a:gd name="T40" fmla="*/ 3 w 386"/>
                  <a:gd name="T41" fmla="*/ 141 h 304"/>
                  <a:gd name="T42" fmla="*/ 196 w 386"/>
                  <a:gd name="T43" fmla="*/ 1 h 304"/>
                  <a:gd name="T44" fmla="*/ 197 w 386"/>
                  <a:gd name="T45" fmla="*/ 0 h 304"/>
                  <a:gd name="T46" fmla="*/ 232 w 386"/>
                  <a:gd name="T47" fmla="*/ 214 h 304"/>
                  <a:gd name="T48" fmla="*/ 232 w 386"/>
                  <a:gd name="T49" fmla="*/ 171 h 304"/>
                  <a:gd name="T50" fmla="*/ 170 w 386"/>
                  <a:gd name="T51" fmla="*/ 171 h 304"/>
                  <a:gd name="T52" fmla="*/ 170 w 386"/>
                  <a:gd name="T53" fmla="*/ 214 h 304"/>
                  <a:gd name="T54" fmla="*/ 232 w 386"/>
                  <a:gd name="T55" fmla="*/ 214 h 304"/>
                  <a:gd name="T56" fmla="*/ 305 w 386"/>
                  <a:gd name="T57" fmla="*/ 171 h 304"/>
                  <a:gd name="T58" fmla="*/ 243 w 386"/>
                  <a:gd name="T59" fmla="*/ 171 h 304"/>
                  <a:gd name="T60" fmla="*/ 243 w 386"/>
                  <a:gd name="T61" fmla="*/ 214 h 304"/>
                  <a:gd name="T62" fmla="*/ 305 w 386"/>
                  <a:gd name="T63" fmla="*/ 214 h 304"/>
                  <a:gd name="T64" fmla="*/ 305 w 386"/>
                  <a:gd name="T65" fmla="*/ 171 h 304"/>
                  <a:gd name="T66" fmla="*/ 232 w 386"/>
                  <a:gd name="T67" fmla="*/ 224 h 304"/>
                  <a:gd name="T68" fmla="*/ 170 w 386"/>
                  <a:gd name="T69" fmla="*/ 224 h 304"/>
                  <a:gd name="T70" fmla="*/ 170 w 386"/>
                  <a:gd name="T71" fmla="*/ 267 h 304"/>
                  <a:gd name="T72" fmla="*/ 232 w 386"/>
                  <a:gd name="T73" fmla="*/ 267 h 304"/>
                  <a:gd name="T74" fmla="*/ 232 w 386"/>
                  <a:gd name="T75" fmla="*/ 224 h 304"/>
                  <a:gd name="T76" fmla="*/ 305 w 386"/>
                  <a:gd name="T77" fmla="*/ 224 h 304"/>
                  <a:gd name="T78" fmla="*/ 243 w 386"/>
                  <a:gd name="T79" fmla="*/ 224 h 304"/>
                  <a:gd name="T80" fmla="*/ 243 w 386"/>
                  <a:gd name="T81" fmla="*/ 267 h 304"/>
                  <a:gd name="T82" fmla="*/ 305 w 386"/>
                  <a:gd name="T83" fmla="*/ 267 h 304"/>
                  <a:gd name="T84" fmla="*/ 305 w 386"/>
                  <a:gd name="T85"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6" h="304">
                    <a:moveTo>
                      <a:pt x="197" y="0"/>
                    </a:moveTo>
                    <a:cubicBezTo>
                      <a:pt x="229" y="23"/>
                      <a:pt x="261" y="47"/>
                      <a:pt x="294" y="70"/>
                    </a:cubicBezTo>
                    <a:cubicBezTo>
                      <a:pt x="294" y="59"/>
                      <a:pt x="294" y="49"/>
                      <a:pt x="294" y="38"/>
                    </a:cubicBezTo>
                    <a:cubicBezTo>
                      <a:pt x="311" y="38"/>
                      <a:pt x="329" y="38"/>
                      <a:pt x="347" y="38"/>
                    </a:cubicBezTo>
                    <a:cubicBezTo>
                      <a:pt x="347" y="40"/>
                      <a:pt x="347" y="41"/>
                      <a:pt x="347" y="43"/>
                    </a:cubicBezTo>
                    <a:cubicBezTo>
                      <a:pt x="347" y="63"/>
                      <a:pt x="347" y="83"/>
                      <a:pt x="346" y="104"/>
                    </a:cubicBezTo>
                    <a:cubicBezTo>
                      <a:pt x="346" y="107"/>
                      <a:pt x="347" y="109"/>
                      <a:pt x="350" y="112"/>
                    </a:cubicBezTo>
                    <a:cubicBezTo>
                      <a:pt x="361" y="119"/>
                      <a:pt x="372" y="127"/>
                      <a:pt x="382" y="134"/>
                    </a:cubicBezTo>
                    <a:cubicBezTo>
                      <a:pt x="385" y="136"/>
                      <a:pt x="386" y="138"/>
                      <a:pt x="386" y="141"/>
                    </a:cubicBezTo>
                    <a:cubicBezTo>
                      <a:pt x="385" y="149"/>
                      <a:pt x="386" y="157"/>
                      <a:pt x="386" y="166"/>
                    </a:cubicBezTo>
                    <a:cubicBezTo>
                      <a:pt x="372" y="166"/>
                      <a:pt x="360" y="166"/>
                      <a:pt x="347" y="166"/>
                    </a:cubicBezTo>
                    <a:cubicBezTo>
                      <a:pt x="347" y="212"/>
                      <a:pt x="347" y="258"/>
                      <a:pt x="347" y="304"/>
                    </a:cubicBezTo>
                    <a:cubicBezTo>
                      <a:pt x="275" y="304"/>
                      <a:pt x="204" y="304"/>
                      <a:pt x="132" y="304"/>
                    </a:cubicBezTo>
                    <a:cubicBezTo>
                      <a:pt x="132" y="260"/>
                      <a:pt x="132" y="216"/>
                      <a:pt x="132" y="172"/>
                    </a:cubicBezTo>
                    <a:cubicBezTo>
                      <a:pt x="115" y="172"/>
                      <a:pt x="99" y="172"/>
                      <a:pt x="82" y="172"/>
                    </a:cubicBezTo>
                    <a:cubicBezTo>
                      <a:pt x="82" y="216"/>
                      <a:pt x="82" y="260"/>
                      <a:pt x="82" y="304"/>
                    </a:cubicBezTo>
                    <a:cubicBezTo>
                      <a:pt x="70" y="304"/>
                      <a:pt x="59" y="304"/>
                      <a:pt x="47" y="304"/>
                    </a:cubicBezTo>
                    <a:cubicBezTo>
                      <a:pt x="47" y="259"/>
                      <a:pt x="47" y="213"/>
                      <a:pt x="47" y="166"/>
                    </a:cubicBezTo>
                    <a:cubicBezTo>
                      <a:pt x="31" y="166"/>
                      <a:pt x="16" y="166"/>
                      <a:pt x="0" y="166"/>
                    </a:cubicBezTo>
                    <a:cubicBezTo>
                      <a:pt x="0" y="158"/>
                      <a:pt x="0" y="151"/>
                      <a:pt x="0" y="144"/>
                    </a:cubicBezTo>
                    <a:cubicBezTo>
                      <a:pt x="0" y="143"/>
                      <a:pt x="2" y="141"/>
                      <a:pt x="3" y="141"/>
                    </a:cubicBezTo>
                    <a:cubicBezTo>
                      <a:pt x="67" y="94"/>
                      <a:pt x="131" y="47"/>
                      <a:pt x="196" y="1"/>
                    </a:cubicBezTo>
                    <a:cubicBezTo>
                      <a:pt x="196" y="0"/>
                      <a:pt x="196" y="0"/>
                      <a:pt x="197" y="0"/>
                    </a:cubicBezTo>
                    <a:close/>
                    <a:moveTo>
                      <a:pt x="232" y="214"/>
                    </a:moveTo>
                    <a:cubicBezTo>
                      <a:pt x="232" y="199"/>
                      <a:pt x="232" y="185"/>
                      <a:pt x="232" y="171"/>
                    </a:cubicBezTo>
                    <a:cubicBezTo>
                      <a:pt x="211" y="171"/>
                      <a:pt x="191" y="171"/>
                      <a:pt x="170" y="171"/>
                    </a:cubicBezTo>
                    <a:cubicBezTo>
                      <a:pt x="170" y="185"/>
                      <a:pt x="170" y="199"/>
                      <a:pt x="170" y="214"/>
                    </a:cubicBezTo>
                    <a:cubicBezTo>
                      <a:pt x="191" y="214"/>
                      <a:pt x="211" y="214"/>
                      <a:pt x="232" y="214"/>
                    </a:cubicBezTo>
                    <a:close/>
                    <a:moveTo>
                      <a:pt x="305" y="171"/>
                    </a:moveTo>
                    <a:cubicBezTo>
                      <a:pt x="284" y="171"/>
                      <a:pt x="264" y="171"/>
                      <a:pt x="243" y="171"/>
                    </a:cubicBezTo>
                    <a:cubicBezTo>
                      <a:pt x="243" y="185"/>
                      <a:pt x="243" y="199"/>
                      <a:pt x="243" y="214"/>
                    </a:cubicBezTo>
                    <a:cubicBezTo>
                      <a:pt x="264" y="214"/>
                      <a:pt x="285" y="214"/>
                      <a:pt x="305" y="214"/>
                    </a:cubicBezTo>
                    <a:cubicBezTo>
                      <a:pt x="305" y="199"/>
                      <a:pt x="305" y="185"/>
                      <a:pt x="305" y="171"/>
                    </a:cubicBezTo>
                    <a:close/>
                    <a:moveTo>
                      <a:pt x="232" y="224"/>
                    </a:moveTo>
                    <a:cubicBezTo>
                      <a:pt x="211" y="224"/>
                      <a:pt x="191" y="224"/>
                      <a:pt x="170" y="224"/>
                    </a:cubicBezTo>
                    <a:cubicBezTo>
                      <a:pt x="170" y="238"/>
                      <a:pt x="170" y="253"/>
                      <a:pt x="170" y="267"/>
                    </a:cubicBezTo>
                    <a:cubicBezTo>
                      <a:pt x="191" y="267"/>
                      <a:pt x="212" y="267"/>
                      <a:pt x="232" y="267"/>
                    </a:cubicBezTo>
                    <a:cubicBezTo>
                      <a:pt x="232" y="252"/>
                      <a:pt x="232" y="238"/>
                      <a:pt x="232" y="224"/>
                    </a:cubicBezTo>
                    <a:close/>
                    <a:moveTo>
                      <a:pt x="305" y="224"/>
                    </a:moveTo>
                    <a:cubicBezTo>
                      <a:pt x="284" y="224"/>
                      <a:pt x="264" y="224"/>
                      <a:pt x="243" y="224"/>
                    </a:cubicBezTo>
                    <a:cubicBezTo>
                      <a:pt x="243" y="238"/>
                      <a:pt x="243" y="252"/>
                      <a:pt x="243" y="267"/>
                    </a:cubicBezTo>
                    <a:cubicBezTo>
                      <a:pt x="264" y="267"/>
                      <a:pt x="285" y="267"/>
                      <a:pt x="305" y="267"/>
                    </a:cubicBezTo>
                    <a:cubicBezTo>
                      <a:pt x="305" y="252"/>
                      <a:pt x="305" y="238"/>
                      <a:pt x="305"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31" name="Freeform 584">
                <a:extLst>
                  <a:ext uri="{FF2B5EF4-FFF2-40B4-BE49-F238E27FC236}">
                    <a16:creationId xmlns:a16="http://schemas.microsoft.com/office/drawing/2014/main" id="{E0CA34D0-4B44-4C24-9DA3-B93009724703}"/>
                  </a:ext>
                </a:extLst>
              </p:cNvPr>
              <p:cNvSpPr>
                <a:spLocks/>
              </p:cNvSpPr>
              <p:nvPr/>
            </p:nvSpPr>
            <p:spPr bwMode="auto">
              <a:xfrm>
                <a:off x="8957025" y="4975512"/>
                <a:ext cx="39199" cy="27397"/>
              </a:xfrm>
              <a:custGeom>
                <a:avLst/>
                <a:gdLst>
                  <a:gd name="T0" fmla="*/ 62 w 62"/>
                  <a:gd name="T1" fmla="*/ 43 h 43"/>
                  <a:gd name="T2" fmla="*/ 0 w 62"/>
                  <a:gd name="T3" fmla="*/ 43 h 43"/>
                  <a:gd name="T4" fmla="*/ 0 w 62"/>
                  <a:gd name="T5" fmla="*/ 0 h 43"/>
                  <a:gd name="T6" fmla="*/ 62 w 62"/>
                  <a:gd name="T7" fmla="*/ 0 h 43"/>
                  <a:gd name="T8" fmla="*/ 62 w 62"/>
                  <a:gd name="T9" fmla="*/ 43 h 43"/>
                </a:gdLst>
                <a:ahLst/>
                <a:cxnLst>
                  <a:cxn ang="0">
                    <a:pos x="T0" y="T1"/>
                  </a:cxn>
                  <a:cxn ang="0">
                    <a:pos x="T2" y="T3"/>
                  </a:cxn>
                  <a:cxn ang="0">
                    <a:pos x="T4" y="T5"/>
                  </a:cxn>
                  <a:cxn ang="0">
                    <a:pos x="T6" y="T7"/>
                  </a:cxn>
                  <a:cxn ang="0">
                    <a:pos x="T8" y="T9"/>
                  </a:cxn>
                </a:cxnLst>
                <a:rect l="0" t="0" r="r" b="b"/>
                <a:pathLst>
                  <a:path w="62" h="43">
                    <a:moveTo>
                      <a:pt x="62" y="43"/>
                    </a:moveTo>
                    <a:cubicBezTo>
                      <a:pt x="41" y="43"/>
                      <a:pt x="21" y="43"/>
                      <a:pt x="0" y="43"/>
                    </a:cubicBezTo>
                    <a:cubicBezTo>
                      <a:pt x="0" y="28"/>
                      <a:pt x="0" y="14"/>
                      <a:pt x="0" y="0"/>
                    </a:cubicBezTo>
                    <a:cubicBezTo>
                      <a:pt x="21" y="0"/>
                      <a:pt x="41" y="0"/>
                      <a:pt x="62" y="0"/>
                    </a:cubicBezTo>
                    <a:cubicBezTo>
                      <a:pt x="62" y="14"/>
                      <a:pt x="62" y="28"/>
                      <a:pt x="62" y="43"/>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32" name="Freeform 585">
                <a:extLst>
                  <a:ext uri="{FF2B5EF4-FFF2-40B4-BE49-F238E27FC236}">
                    <a16:creationId xmlns:a16="http://schemas.microsoft.com/office/drawing/2014/main" id="{F57160BB-A645-4619-8ADF-6CA52C8DB9A2}"/>
                  </a:ext>
                </a:extLst>
              </p:cNvPr>
              <p:cNvSpPr>
                <a:spLocks/>
              </p:cNvSpPr>
              <p:nvPr/>
            </p:nvSpPr>
            <p:spPr bwMode="auto">
              <a:xfrm>
                <a:off x="9003389" y="4975512"/>
                <a:ext cx="39620"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8"/>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33" name="Freeform 586">
                <a:extLst>
                  <a:ext uri="{FF2B5EF4-FFF2-40B4-BE49-F238E27FC236}">
                    <a16:creationId xmlns:a16="http://schemas.microsoft.com/office/drawing/2014/main" id="{46768FA8-6C19-41D3-91C0-C70501F370AD}"/>
                  </a:ext>
                </a:extLst>
              </p:cNvPr>
              <p:cNvSpPr>
                <a:spLocks/>
              </p:cNvSpPr>
              <p:nvPr/>
            </p:nvSpPr>
            <p:spPr bwMode="auto">
              <a:xfrm>
                <a:off x="8957025" y="5009231"/>
                <a:ext cx="39199"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9"/>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34" name="Freeform 587">
                <a:extLst>
                  <a:ext uri="{FF2B5EF4-FFF2-40B4-BE49-F238E27FC236}">
                    <a16:creationId xmlns:a16="http://schemas.microsoft.com/office/drawing/2014/main" id="{971FF139-808E-48B0-A59A-D46786E14042}"/>
                  </a:ext>
                </a:extLst>
              </p:cNvPr>
              <p:cNvSpPr>
                <a:spLocks/>
              </p:cNvSpPr>
              <p:nvPr/>
            </p:nvSpPr>
            <p:spPr bwMode="auto">
              <a:xfrm>
                <a:off x="9003389" y="5009231"/>
                <a:ext cx="39620"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8"/>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grpSp>
      </p:grpSp>
      <p:pic>
        <p:nvPicPr>
          <p:cNvPr id="435" name="Picture 434" descr="A close up of a knife&#10;&#10;Description automatically generated">
            <a:extLst>
              <a:ext uri="{FF2B5EF4-FFF2-40B4-BE49-F238E27FC236}">
                <a16:creationId xmlns:a16="http://schemas.microsoft.com/office/drawing/2014/main" id="{EF0AA2EA-31E5-4B67-B925-41F9F6F98F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2774135" y="3070777"/>
            <a:ext cx="1459225" cy="1688441"/>
          </a:xfrm>
          <a:custGeom>
            <a:avLst/>
            <a:gdLst>
              <a:gd name="connsiteX0" fmla="*/ 1017532 w 1017532"/>
              <a:gd name="connsiteY0" fmla="*/ 0 h 1177368"/>
              <a:gd name="connsiteX1" fmla="*/ 1017532 w 1017532"/>
              <a:gd name="connsiteY1" fmla="*/ 1177368 h 1177368"/>
              <a:gd name="connsiteX2" fmla="*/ 172890 w 1017532"/>
              <a:gd name="connsiteY2" fmla="*/ 1177368 h 1177368"/>
              <a:gd name="connsiteX3" fmla="*/ 189274 w 1017532"/>
              <a:gd name="connsiteY3" fmla="*/ 1158049 h 1177368"/>
              <a:gd name="connsiteX4" fmla="*/ 2353 w 1017532"/>
              <a:gd name="connsiteY4" fmla="*/ 999516 h 1177368"/>
              <a:gd name="connsiteX5" fmla="*/ 0 w 1017532"/>
              <a:gd name="connsiteY5" fmla="*/ 1002290 h 1177368"/>
              <a:gd name="connsiteX6" fmla="*/ 0 w 1017532"/>
              <a:gd name="connsiteY6"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32" h="1177368">
                <a:moveTo>
                  <a:pt x="1017532" y="0"/>
                </a:moveTo>
                <a:lnTo>
                  <a:pt x="1017532" y="1177368"/>
                </a:lnTo>
                <a:lnTo>
                  <a:pt x="172890" y="1177368"/>
                </a:lnTo>
                <a:lnTo>
                  <a:pt x="189274" y="1158049"/>
                </a:lnTo>
                <a:lnTo>
                  <a:pt x="2353" y="999516"/>
                </a:lnTo>
                <a:lnTo>
                  <a:pt x="0" y="1002290"/>
                </a:lnTo>
                <a:lnTo>
                  <a:pt x="0" y="0"/>
                </a:lnTo>
                <a:close/>
              </a:path>
            </a:pathLst>
          </a:custGeom>
        </p:spPr>
      </p:pic>
      <p:pic>
        <p:nvPicPr>
          <p:cNvPr id="436" name="Picture 435" descr="A close up of a knife&#10;&#10;Description automatically generated">
            <a:extLst>
              <a:ext uri="{FF2B5EF4-FFF2-40B4-BE49-F238E27FC236}">
                <a16:creationId xmlns:a16="http://schemas.microsoft.com/office/drawing/2014/main" id="{2FCB403F-27B0-4B36-A681-4825CB65E5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9181863">
            <a:off x="3103134" y="3078806"/>
            <a:ext cx="1459225" cy="1688441"/>
          </a:xfrm>
          <a:custGeom>
            <a:avLst/>
            <a:gdLst>
              <a:gd name="connsiteX0" fmla="*/ 1017532 w 1017532"/>
              <a:gd name="connsiteY0" fmla="*/ 0 h 1177368"/>
              <a:gd name="connsiteX1" fmla="*/ 1017532 w 1017532"/>
              <a:gd name="connsiteY1" fmla="*/ 1177368 h 1177368"/>
              <a:gd name="connsiteX2" fmla="*/ 172890 w 1017532"/>
              <a:gd name="connsiteY2" fmla="*/ 1177368 h 1177368"/>
              <a:gd name="connsiteX3" fmla="*/ 189274 w 1017532"/>
              <a:gd name="connsiteY3" fmla="*/ 1158049 h 1177368"/>
              <a:gd name="connsiteX4" fmla="*/ 2353 w 1017532"/>
              <a:gd name="connsiteY4" fmla="*/ 999516 h 1177368"/>
              <a:gd name="connsiteX5" fmla="*/ 0 w 1017532"/>
              <a:gd name="connsiteY5" fmla="*/ 1002290 h 1177368"/>
              <a:gd name="connsiteX6" fmla="*/ 0 w 1017532"/>
              <a:gd name="connsiteY6" fmla="*/ 0 h 11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32" h="1177368">
                <a:moveTo>
                  <a:pt x="1017532" y="0"/>
                </a:moveTo>
                <a:lnTo>
                  <a:pt x="1017532" y="1177368"/>
                </a:lnTo>
                <a:lnTo>
                  <a:pt x="172890" y="1177368"/>
                </a:lnTo>
                <a:lnTo>
                  <a:pt x="189274" y="1158049"/>
                </a:lnTo>
                <a:lnTo>
                  <a:pt x="2353" y="999516"/>
                </a:lnTo>
                <a:lnTo>
                  <a:pt x="0" y="1002290"/>
                </a:lnTo>
                <a:lnTo>
                  <a:pt x="0" y="0"/>
                </a:lnTo>
                <a:close/>
              </a:path>
            </a:pathLst>
          </a:custGeom>
        </p:spPr>
      </p:pic>
    </p:spTree>
    <p:extLst>
      <p:ext uri="{BB962C8B-B14F-4D97-AF65-F5344CB8AC3E}">
        <p14:creationId xmlns:p14="http://schemas.microsoft.com/office/powerpoint/2010/main" val="203320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0636-67AA-4460-83F3-DA9D58FE9679}"/>
              </a:ext>
            </a:extLst>
          </p:cNvPr>
          <p:cNvSpPr>
            <a:spLocks noGrp="1"/>
          </p:cNvSpPr>
          <p:nvPr>
            <p:ph type="title"/>
          </p:nvPr>
        </p:nvSpPr>
        <p:spPr>
          <a:xfrm>
            <a:off x="648000" y="648000"/>
            <a:ext cx="10896000" cy="1296000"/>
          </a:xfrm>
        </p:spPr>
        <p:txBody>
          <a:bodyPr/>
          <a:lstStyle/>
          <a:p>
            <a:r>
              <a:rPr lang="en-GB" dirty="0"/>
              <a:t>Initiation or Switching to </a:t>
            </a:r>
            <a:r>
              <a:rPr lang="en-GB" dirty="0" err="1"/>
              <a:t>Icodec</a:t>
            </a:r>
            <a:endParaRPr lang="en-GB" dirty="0"/>
          </a:p>
        </p:txBody>
      </p:sp>
      <p:sp>
        <p:nvSpPr>
          <p:cNvPr id="8" name="Text Placeholder 7">
            <a:extLst>
              <a:ext uri="{FF2B5EF4-FFF2-40B4-BE49-F238E27FC236}">
                <a16:creationId xmlns:a16="http://schemas.microsoft.com/office/drawing/2014/main" id="{B5D2975D-68F0-4B4C-B257-EDA854A49941}"/>
              </a:ext>
            </a:extLst>
          </p:cNvPr>
          <p:cNvSpPr>
            <a:spLocks noGrp="1"/>
          </p:cNvSpPr>
          <p:nvPr>
            <p:ph type="body" sz="quarter" idx="13"/>
          </p:nvPr>
        </p:nvSpPr>
        <p:spPr>
          <a:xfrm>
            <a:off x="647999" y="6210000"/>
            <a:ext cx="10585152" cy="324000"/>
          </a:xfrm>
        </p:spPr>
        <p:txBody>
          <a:bodyPr/>
          <a:lstStyle/>
          <a:p>
            <a:r>
              <a:rPr lang="en-US"/>
              <a:t>*ADA, Standards of Medical Care 2022. ADA, American Diabetes Association; OD, once-daily; U, unit(s). </a:t>
            </a:r>
          </a:p>
        </p:txBody>
      </p:sp>
      <p:sp>
        <p:nvSpPr>
          <p:cNvPr id="6" name="Rectangle 5">
            <a:extLst>
              <a:ext uri="{FF2B5EF4-FFF2-40B4-BE49-F238E27FC236}">
                <a16:creationId xmlns:a16="http://schemas.microsoft.com/office/drawing/2014/main" id="{E3282240-3053-4B1C-ABAA-F2D43AA3C910}"/>
              </a:ext>
            </a:extLst>
          </p:cNvPr>
          <p:cNvSpPr/>
          <p:nvPr/>
        </p:nvSpPr>
        <p:spPr>
          <a:xfrm>
            <a:off x="-1079" y="1276225"/>
            <a:ext cx="5946909" cy="2322316"/>
          </a:xfrm>
          <a:prstGeom prst="rect">
            <a:avLst/>
          </a:prstGeom>
          <a:solidFill>
            <a:srgbClr val="CCC5BD"/>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2" name="Rectangle 1">
            <a:extLst>
              <a:ext uri="{FF2B5EF4-FFF2-40B4-BE49-F238E27FC236}">
                <a16:creationId xmlns:a16="http://schemas.microsoft.com/office/drawing/2014/main" id="{EAA0E05C-5C8B-4DAE-9112-9125C89C9D02}"/>
              </a:ext>
            </a:extLst>
          </p:cNvPr>
          <p:cNvSpPr/>
          <p:nvPr/>
        </p:nvSpPr>
        <p:spPr>
          <a:xfrm rot="10800000" flipV="1">
            <a:off x="5994666" y="1276225"/>
            <a:ext cx="6197324" cy="2322316"/>
          </a:xfrm>
          <a:prstGeom prst="rect">
            <a:avLst/>
          </a:prstGeom>
          <a:solidFill>
            <a:srgbClr val="C2DEEA"/>
          </a:solidFill>
          <a:ln w="9525">
            <a:solidFill>
              <a:srgbClr val="C2D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da-DK"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Initiation with icodec</a:t>
            </a:r>
          </a:p>
          <a:p>
            <a:pPr marL="0" marR="0" lvl="0" indent="-224361" algn="l" defTabSz="121917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a-DK" sz="1867"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Start at 70 U for weekly coverage</a:t>
            </a:r>
          </a:p>
          <a:p>
            <a:pPr marL="717533" marR="0" lvl="1" indent="-224361" algn="l" defTabSz="1219170"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da-DK" sz="17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In accordance with ADA guideline</a:t>
            </a:r>
            <a:r>
              <a:rPr kumimoji="0" lang="da-DK" sz="1733" b="0" i="0" u="none" strike="noStrike" kern="1200" cap="none" spc="0" normalizeH="0" baseline="30000" noProof="0" dirty="0">
                <a:ln>
                  <a:noFill/>
                </a:ln>
                <a:solidFill>
                  <a:srgbClr val="001965"/>
                </a:solidFill>
                <a:effectLst/>
                <a:uLnTx/>
                <a:uFillTx/>
                <a:latin typeface="Century Gothic" panose="020B0502020202020204" pitchFamily="34" charset="0"/>
                <a:ea typeface="+mn-ea"/>
                <a:cs typeface="+mn-cs"/>
              </a:rPr>
              <a:t>*</a:t>
            </a:r>
            <a:r>
              <a:rPr kumimoji="0" lang="da-DK" sz="17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 for a OD insulin</a:t>
            </a:r>
          </a:p>
          <a:p>
            <a:pPr marL="717533" marR="0" lvl="1" indent="-224361" algn="l" defTabSz="1219170"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da-DK" sz="1733"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A starting dose of 10 U once-daily basal insulin corresponds to 70 U once-weekly icodec</a:t>
            </a:r>
            <a:endParaRPr kumimoji="0" lang="en-GB" sz="1733"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7CCC9C0-C2F3-4B68-86D7-6E349C203BDA}"/>
              </a:ext>
            </a:extLst>
          </p:cNvPr>
          <p:cNvSpPr txBox="1"/>
          <p:nvPr/>
        </p:nvSpPr>
        <p:spPr>
          <a:xfrm>
            <a:off x="3231628" y="2088569"/>
            <a:ext cx="2929553"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Recommendation:</a:t>
            </a:r>
            <a:b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b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70 U/week</a:t>
            </a:r>
            <a:endParaRPr kumimoji="0" lang="en-US"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A7FED465-0D81-46D7-9E53-0385C3816B37}"/>
              </a:ext>
            </a:extLst>
          </p:cNvPr>
          <p:cNvGrpSpPr/>
          <p:nvPr/>
        </p:nvGrpSpPr>
        <p:grpSpPr>
          <a:xfrm>
            <a:off x="121873" y="1861670"/>
            <a:ext cx="3168137" cy="1151425"/>
            <a:chOff x="647087" y="1552313"/>
            <a:chExt cx="2097492" cy="988906"/>
          </a:xfrm>
        </p:grpSpPr>
        <p:sp>
          <p:nvSpPr>
            <p:cNvPr id="374" name="Rectangle 373">
              <a:extLst>
                <a:ext uri="{FF2B5EF4-FFF2-40B4-BE49-F238E27FC236}">
                  <a16:creationId xmlns:a16="http://schemas.microsoft.com/office/drawing/2014/main" id="{8D58A0B9-8D45-4360-9B75-DA8BA22E7C62}"/>
                </a:ext>
              </a:extLst>
            </p:cNvPr>
            <p:cNvSpPr/>
            <p:nvPr/>
          </p:nvSpPr>
          <p:spPr>
            <a:xfrm>
              <a:off x="647087" y="1661571"/>
              <a:ext cx="2097492" cy="267675"/>
            </a:xfrm>
            <a:prstGeom prst="rect">
              <a:avLst/>
            </a:prstGeom>
            <a:solidFill>
              <a:srgbClr val="001965"/>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Apis For Office"/>
                  <a:ea typeface="+mn-ea"/>
                  <a:cs typeface="+mn-cs"/>
                </a:rPr>
                <a:t>Icodec</a:t>
              </a:r>
            </a:p>
          </p:txBody>
        </p:sp>
        <p:sp>
          <p:nvSpPr>
            <p:cNvPr id="375" name="Rectangle 374">
              <a:extLst>
                <a:ext uri="{FF2B5EF4-FFF2-40B4-BE49-F238E27FC236}">
                  <a16:creationId xmlns:a16="http://schemas.microsoft.com/office/drawing/2014/main" id="{907D461E-4FCD-4C94-8948-71FC0461BC6A}"/>
                </a:ext>
              </a:extLst>
            </p:cNvPr>
            <p:cNvSpPr/>
            <p:nvPr/>
          </p:nvSpPr>
          <p:spPr>
            <a:xfrm>
              <a:off x="647087" y="1942498"/>
              <a:ext cx="2097492" cy="598721"/>
            </a:xfrm>
            <a:prstGeom prst="rect">
              <a:avLst/>
            </a:prstGeom>
            <a:solidFill>
              <a:schemeClr val="bg1"/>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nvGrpSpPr>
            <p:cNvPr id="376" name="Group 375">
              <a:extLst>
                <a:ext uri="{FF2B5EF4-FFF2-40B4-BE49-F238E27FC236}">
                  <a16:creationId xmlns:a16="http://schemas.microsoft.com/office/drawing/2014/main" id="{CA515ACA-7BC3-4D94-935E-36B681A5599A}"/>
                </a:ext>
              </a:extLst>
            </p:cNvPr>
            <p:cNvGrpSpPr/>
            <p:nvPr/>
          </p:nvGrpSpPr>
          <p:grpSpPr>
            <a:xfrm>
              <a:off x="716928" y="2164638"/>
              <a:ext cx="1957808" cy="232102"/>
              <a:chOff x="5912959" y="2296799"/>
              <a:chExt cx="1178638" cy="63789"/>
            </a:xfrm>
          </p:grpSpPr>
          <p:sp>
            <p:nvSpPr>
              <p:cNvPr id="386" name="Rectangle 385">
                <a:extLst>
                  <a:ext uri="{FF2B5EF4-FFF2-40B4-BE49-F238E27FC236}">
                    <a16:creationId xmlns:a16="http://schemas.microsoft.com/office/drawing/2014/main" id="{3AF5CFBA-65F7-4414-B9BE-1739143D4268}"/>
                  </a:ext>
                </a:extLst>
              </p:cNvPr>
              <p:cNvSpPr/>
              <p:nvPr/>
            </p:nvSpPr>
            <p:spPr>
              <a:xfrm>
                <a:off x="5912959" y="2296799"/>
                <a:ext cx="142246" cy="63789"/>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87" name="Rectangle 386">
                <a:extLst>
                  <a:ext uri="{FF2B5EF4-FFF2-40B4-BE49-F238E27FC236}">
                    <a16:creationId xmlns:a16="http://schemas.microsoft.com/office/drawing/2014/main" id="{5F806104-BD6B-4ED8-AA0A-E8FB3589E2C1}"/>
                  </a:ext>
                </a:extLst>
              </p:cNvPr>
              <p:cNvSpPr/>
              <p:nvPr/>
            </p:nvSpPr>
            <p:spPr>
              <a:xfrm>
                <a:off x="6085691"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88" name="Rectangle 387">
                <a:extLst>
                  <a:ext uri="{FF2B5EF4-FFF2-40B4-BE49-F238E27FC236}">
                    <a16:creationId xmlns:a16="http://schemas.microsoft.com/office/drawing/2014/main" id="{552358F6-0330-4716-9A7E-7A2B3B4AA279}"/>
                  </a:ext>
                </a:extLst>
              </p:cNvPr>
              <p:cNvSpPr/>
              <p:nvPr/>
            </p:nvSpPr>
            <p:spPr>
              <a:xfrm>
                <a:off x="6258423"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89" name="Rectangle 388">
                <a:extLst>
                  <a:ext uri="{FF2B5EF4-FFF2-40B4-BE49-F238E27FC236}">
                    <a16:creationId xmlns:a16="http://schemas.microsoft.com/office/drawing/2014/main" id="{44DFD200-11B3-4493-94D0-B73E34FC9DCD}"/>
                  </a:ext>
                </a:extLst>
              </p:cNvPr>
              <p:cNvSpPr/>
              <p:nvPr/>
            </p:nvSpPr>
            <p:spPr>
              <a:xfrm>
                <a:off x="6431155"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90" name="Rectangle 389">
                <a:extLst>
                  <a:ext uri="{FF2B5EF4-FFF2-40B4-BE49-F238E27FC236}">
                    <a16:creationId xmlns:a16="http://schemas.microsoft.com/office/drawing/2014/main" id="{AF01B0BE-FB7C-4E96-965C-1C0C97C2CE4D}"/>
                  </a:ext>
                </a:extLst>
              </p:cNvPr>
              <p:cNvSpPr/>
              <p:nvPr/>
            </p:nvSpPr>
            <p:spPr>
              <a:xfrm>
                <a:off x="6603887"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91" name="Rectangle 390">
                <a:extLst>
                  <a:ext uri="{FF2B5EF4-FFF2-40B4-BE49-F238E27FC236}">
                    <a16:creationId xmlns:a16="http://schemas.microsoft.com/office/drawing/2014/main" id="{3DCEC178-9BBD-4386-BE70-FAF87B91DFF0}"/>
                  </a:ext>
                </a:extLst>
              </p:cNvPr>
              <p:cNvSpPr/>
              <p:nvPr/>
            </p:nvSpPr>
            <p:spPr>
              <a:xfrm>
                <a:off x="6776619"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92" name="Rectangle 391">
                <a:extLst>
                  <a:ext uri="{FF2B5EF4-FFF2-40B4-BE49-F238E27FC236}">
                    <a16:creationId xmlns:a16="http://schemas.microsoft.com/office/drawing/2014/main" id="{9E4E4DF0-7FBD-4BAA-8F7E-EE614B1FC62A}"/>
                  </a:ext>
                </a:extLst>
              </p:cNvPr>
              <p:cNvSpPr/>
              <p:nvPr/>
            </p:nvSpPr>
            <p:spPr>
              <a:xfrm>
                <a:off x="6949351" y="2296799"/>
                <a:ext cx="142246" cy="63789"/>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sp>
          <p:nvSpPr>
            <p:cNvPr id="377" name="Rectangle: Rounded Corners 376">
              <a:extLst>
                <a:ext uri="{FF2B5EF4-FFF2-40B4-BE49-F238E27FC236}">
                  <a16:creationId xmlns:a16="http://schemas.microsoft.com/office/drawing/2014/main" id="{A4819973-D4DC-47CB-A37C-79DABA42398F}"/>
                </a:ext>
              </a:extLst>
            </p:cNvPr>
            <p:cNvSpPr/>
            <p:nvPr/>
          </p:nvSpPr>
          <p:spPr>
            <a:xfrm>
              <a:off x="776439" y="1552313"/>
              <a:ext cx="71788" cy="195128"/>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78" name="Rectangle: Rounded Corners 377">
              <a:extLst>
                <a:ext uri="{FF2B5EF4-FFF2-40B4-BE49-F238E27FC236}">
                  <a16:creationId xmlns:a16="http://schemas.microsoft.com/office/drawing/2014/main" id="{56A96C9A-C013-40AB-82E8-F46C09510A66}"/>
                </a:ext>
              </a:extLst>
            </p:cNvPr>
            <p:cNvSpPr/>
            <p:nvPr/>
          </p:nvSpPr>
          <p:spPr>
            <a:xfrm>
              <a:off x="2551002" y="1552313"/>
              <a:ext cx="71788" cy="195128"/>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79" name="TextBox 378">
              <a:extLst>
                <a:ext uri="{FF2B5EF4-FFF2-40B4-BE49-F238E27FC236}">
                  <a16:creationId xmlns:a16="http://schemas.microsoft.com/office/drawing/2014/main" id="{B0A935D6-08B2-4F35-8D40-2F08354394D8}"/>
                </a:ext>
              </a:extLst>
            </p:cNvPr>
            <p:cNvSpPr txBox="1"/>
            <p:nvPr/>
          </p:nvSpPr>
          <p:spPr>
            <a:xfrm>
              <a:off x="730426" y="1892715"/>
              <a:ext cx="209285"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0" name="TextBox 379">
              <a:extLst>
                <a:ext uri="{FF2B5EF4-FFF2-40B4-BE49-F238E27FC236}">
                  <a16:creationId xmlns:a16="http://schemas.microsoft.com/office/drawing/2014/main" id="{B899B9C5-30F5-4921-9984-D223EDC74250}"/>
                </a:ext>
              </a:extLst>
            </p:cNvPr>
            <p:cNvSpPr txBox="1"/>
            <p:nvPr/>
          </p:nvSpPr>
          <p:spPr>
            <a:xfrm>
              <a:off x="988291" y="1892715"/>
              <a:ext cx="265532"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M</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1" name="TextBox 380">
              <a:extLst>
                <a:ext uri="{FF2B5EF4-FFF2-40B4-BE49-F238E27FC236}">
                  <a16:creationId xmlns:a16="http://schemas.microsoft.com/office/drawing/2014/main" id="{23F807E5-7812-4B3B-BAC2-F82171AD25CA}"/>
                </a:ext>
              </a:extLst>
            </p:cNvPr>
            <p:cNvSpPr txBox="1"/>
            <p:nvPr/>
          </p:nvSpPr>
          <p:spPr>
            <a:xfrm>
              <a:off x="1301874" y="1892715"/>
              <a:ext cx="210347"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2" name="TextBox 381">
              <a:extLst>
                <a:ext uri="{FF2B5EF4-FFF2-40B4-BE49-F238E27FC236}">
                  <a16:creationId xmlns:a16="http://schemas.microsoft.com/office/drawing/2014/main" id="{CE7C1D7A-7536-435A-965C-A782EF197496}"/>
                </a:ext>
              </a:extLst>
            </p:cNvPr>
            <p:cNvSpPr txBox="1"/>
            <p:nvPr/>
          </p:nvSpPr>
          <p:spPr>
            <a:xfrm>
              <a:off x="1558149" y="1892715"/>
              <a:ext cx="269778"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W</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3" name="TextBox 382">
              <a:extLst>
                <a:ext uri="{FF2B5EF4-FFF2-40B4-BE49-F238E27FC236}">
                  <a16:creationId xmlns:a16="http://schemas.microsoft.com/office/drawing/2014/main" id="{41FC47FD-0C03-4BBB-853E-45CE7EB0F976}"/>
                </a:ext>
              </a:extLst>
            </p:cNvPr>
            <p:cNvSpPr txBox="1"/>
            <p:nvPr/>
          </p:nvSpPr>
          <p:spPr>
            <a:xfrm>
              <a:off x="1873850" y="1892715"/>
              <a:ext cx="210347"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4" name="TextBox 383">
              <a:extLst>
                <a:ext uri="{FF2B5EF4-FFF2-40B4-BE49-F238E27FC236}">
                  <a16:creationId xmlns:a16="http://schemas.microsoft.com/office/drawing/2014/main" id="{C64C65C6-006B-4015-94A4-249855AC7574}"/>
                </a:ext>
              </a:extLst>
            </p:cNvPr>
            <p:cNvSpPr txBox="1"/>
            <p:nvPr/>
          </p:nvSpPr>
          <p:spPr>
            <a:xfrm>
              <a:off x="2162489" y="1892715"/>
              <a:ext cx="205040"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F</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385" name="TextBox 384">
              <a:extLst>
                <a:ext uri="{FF2B5EF4-FFF2-40B4-BE49-F238E27FC236}">
                  <a16:creationId xmlns:a16="http://schemas.microsoft.com/office/drawing/2014/main" id="{486BC07A-C6EE-4542-8BC0-77C30A365FD7}"/>
                </a:ext>
              </a:extLst>
            </p:cNvPr>
            <p:cNvSpPr txBox="1"/>
            <p:nvPr/>
          </p:nvSpPr>
          <p:spPr>
            <a:xfrm>
              <a:off x="2446357" y="1892715"/>
              <a:ext cx="209285" cy="326069"/>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867"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90" name="Group 89">
            <a:extLst>
              <a:ext uri="{FF2B5EF4-FFF2-40B4-BE49-F238E27FC236}">
                <a16:creationId xmlns:a16="http://schemas.microsoft.com/office/drawing/2014/main" id="{DCB67FFB-FF46-419C-B9EC-9F4803C8D48F}"/>
              </a:ext>
            </a:extLst>
          </p:cNvPr>
          <p:cNvGrpSpPr>
            <a:grpSpLocks noChangeAspect="1"/>
          </p:cNvGrpSpPr>
          <p:nvPr/>
        </p:nvGrpSpPr>
        <p:grpSpPr>
          <a:xfrm>
            <a:off x="311937" y="2630454"/>
            <a:ext cx="190364" cy="170044"/>
            <a:chOff x="6710352" y="3789477"/>
            <a:chExt cx="333387" cy="331784"/>
          </a:xfrm>
          <a:solidFill>
            <a:srgbClr val="FFFFFF"/>
          </a:solidFill>
        </p:grpSpPr>
        <p:sp>
          <p:nvSpPr>
            <p:cNvPr id="91" name="Freeform 1149">
              <a:extLst>
                <a:ext uri="{FF2B5EF4-FFF2-40B4-BE49-F238E27FC236}">
                  <a16:creationId xmlns:a16="http://schemas.microsoft.com/office/drawing/2014/main" id="{038BE5A4-CFA3-436D-8BED-436B71C1CA81}"/>
                </a:ext>
              </a:extLst>
            </p:cNvPr>
            <p:cNvSpPr>
              <a:spLocks noEditPoints="1"/>
            </p:cNvSpPr>
            <p:nvPr/>
          </p:nvSpPr>
          <p:spPr bwMode="auto">
            <a:xfrm>
              <a:off x="6726224" y="3805346"/>
              <a:ext cx="85726" cy="84137"/>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92" name="Freeform 1150">
              <a:extLst>
                <a:ext uri="{FF2B5EF4-FFF2-40B4-BE49-F238E27FC236}">
                  <a16:creationId xmlns:a16="http://schemas.microsoft.com/office/drawing/2014/main" id="{427FE5B9-3E09-415D-AB1C-C210C5E48425}"/>
                </a:ext>
              </a:extLst>
            </p:cNvPr>
            <p:cNvSpPr>
              <a:spLocks/>
            </p:cNvSpPr>
            <p:nvPr/>
          </p:nvSpPr>
          <p:spPr bwMode="auto">
            <a:xfrm>
              <a:off x="6710352" y="3789477"/>
              <a:ext cx="49214" cy="49214"/>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93" name="Freeform 1151">
              <a:extLst>
                <a:ext uri="{FF2B5EF4-FFF2-40B4-BE49-F238E27FC236}">
                  <a16:creationId xmlns:a16="http://schemas.microsoft.com/office/drawing/2014/main" id="{B66DCBF3-8B11-4B15-A3AC-FA92CEB8B575}"/>
                </a:ext>
              </a:extLst>
            </p:cNvPr>
            <p:cNvSpPr>
              <a:spLocks noEditPoints="1"/>
            </p:cNvSpPr>
            <p:nvPr/>
          </p:nvSpPr>
          <p:spPr bwMode="auto">
            <a:xfrm>
              <a:off x="6772276" y="3851386"/>
              <a:ext cx="271463" cy="269875"/>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1" name="Group 10">
            <a:extLst>
              <a:ext uri="{FF2B5EF4-FFF2-40B4-BE49-F238E27FC236}">
                <a16:creationId xmlns:a16="http://schemas.microsoft.com/office/drawing/2014/main" id="{F56D5FF8-F474-4F3A-AADE-B0C0D266F95C}"/>
              </a:ext>
            </a:extLst>
          </p:cNvPr>
          <p:cNvGrpSpPr/>
          <p:nvPr/>
        </p:nvGrpSpPr>
        <p:grpSpPr>
          <a:xfrm>
            <a:off x="-1079" y="3654260"/>
            <a:ext cx="12189232" cy="2610813"/>
            <a:chOff x="-809" y="2740694"/>
            <a:chExt cx="9141924" cy="1958110"/>
          </a:xfrm>
        </p:grpSpPr>
        <p:grpSp>
          <p:nvGrpSpPr>
            <p:cNvPr id="36" name="Group 35">
              <a:extLst>
                <a:ext uri="{FF2B5EF4-FFF2-40B4-BE49-F238E27FC236}">
                  <a16:creationId xmlns:a16="http://schemas.microsoft.com/office/drawing/2014/main" id="{DE7A75C2-AA60-442E-9045-FB9BA392B7BA}"/>
                </a:ext>
              </a:extLst>
            </p:cNvPr>
            <p:cNvGrpSpPr/>
            <p:nvPr/>
          </p:nvGrpSpPr>
          <p:grpSpPr>
            <a:xfrm>
              <a:off x="-809" y="2740694"/>
              <a:ext cx="9141924" cy="1958110"/>
              <a:chOff x="-809" y="1409834"/>
              <a:chExt cx="9141924" cy="2443003"/>
            </a:xfrm>
          </p:grpSpPr>
          <p:sp>
            <p:nvSpPr>
              <p:cNvPr id="37" name="Rectangle 36">
                <a:extLst>
                  <a:ext uri="{FF2B5EF4-FFF2-40B4-BE49-F238E27FC236}">
                    <a16:creationId xmlns:a16="http://schemas.microsoft.com/office/drawing/2014/main" id="{676D1704-4C8D-4133-9706-A9BE7C8E57C4}"/>
                  </a:ext>
                </a:extLst>
              </p:cNvPr>
              <p:cNvSpPr/>
              <p:nvPr/>
            </p:nvSpPr>
            <p:spPr>
              <a:xfrm>
                <a:off x="-809" y="1409834"/>
                <a:ext cx="4460182" cy="2431596"/>
              </a:xfrm>
              <a:prstGeom prst="rect">
                <a:avLst/>
              </a:prstGeom>
              <a:solidFill>
                <a:srgbClr val="CCC5BD"/>
              </a:solidFill>
              <a:ln w="9525">
                <a:solidFill>
                  <a:srgbClr val="E0DE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38" name="Rectangle 37">
                <a:extLst>
                  <a:ext uri="{FF2B5EF4-FFF2-40B4-BE49-F238E27FC236}">
                    <a16:creationId xmlns:a16="http://schemas.microsoft.com/office/drawing/2014/main" id="{57553D39-DC14-4D10-AF7A-D4220C6B8DFD}"/>
                  </a:ext>
                </a:extLst>
              </p:cNvPr>
              <p:cNvSpPr/>
              <p:nvPr/>
            </p:nvSpPr>
            <p:spPr>
              <a:xfrm>
                <a:off x="4493122" y="1421241"/>
                <a:ext cx="4647993" cy="2431596"/>
              </a:xfrm>
              <a:prstGeom prst="rect">
                <a:avLst/>
              </a:prstGeom>
              <a:solidFill>
                <a:srgbClr val="C2DEE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da-DK"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Switching from once-daily insulin</a:t>
                </a:r>
              </a:p>
              <a:p>
                <a:pPr marL="239178" marR="0" lvl="1" indent="-224361" algn="l" defTabSz="1219170"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da-DK" sz="1730"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Convert from daily basal insulin dose to weekly dose by multiplying the daily dose by 7</a:t>
                </a:r>
              </a:p>
              <a:p>
                <a:pPr marL="239178" marR="0" lvl="1" indent="-224361" algn="l" defTabSz="1219170" rtl="0" eaLnBrk="1" fontAlgn="auto" latinLnBrk="0" hangingPunct="1">
                  <a:lnSpc>
                    <a:spcPct val="100000"/>
                  </a:lnSpc>
                  <a:spcBef>
                    <a:spcPts val="0"/>
                  </a:spcBef>
                  <a:spcAft>
                    <a:spcPts val="1333"/>
                  </a:spcAft>
                  <a:buClrTx/>
                  <a:buSzTx/>
                  <a:buFont typeface="Arial" panose="020B0604020202020204" pitchFamily="34" charset="0"/>
                  <a:buChar char="•"/>
                  <a:tabLst/>
                  <a:defRPr/>
                </a:pPr>
                <a:r>
                  <a:rPr kumimoji="0" lang="da-DK" sz="1730"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For the first injection only, add a one-time additional </a:t>
                </a:r>
                <a:r>
                  <a:rPr kumimoji="0" lang="da-DK" sz="173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50% </a:t>
                </a:r>
                <a:r>
                  <a:rPr kumimoji="0" lang="da-DK" sz="1730" b="0"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icodec dose </a:t>
                </a:r>
              </a:p>
            </p:txBody>
          </p:sp>
          <p:grpSp>
            <p:nvGrpSpPr>
              <p:cNvPr id="39" name="Group 38">
                <a:extLst>
                  <a:ext uri="{FF2B5EF4-FFF2-40B4-BE49-F238E27FC236}">
                    <a16:creationId xmlns:a16="http://schemas.microsoft.com/office/drawing/2014/main" id="{27139C46-4E74-4534-9D3A-5A9E8E421BE3}"/>
                  </a:ext>
                </a:extLst>
              </p:cNvPr>
              <p:cNvGrpSpPr/>
              <p:nvPr/>
            </p:nvGrpSpPr>
            <p:grpSpPr>
              <a:xfrm>
                <a:off x="154437" y="1515152"/>
                <a:ext cx="2409376" cy="994314"/>
                <a:chOff x="2421518" y="1510925"/>
                <a:chExt cx="1452696" cy="636844"/>
              </a:xfrm>
            </p:grpSpPr>
            <p:sp>
              <p:nvSpPr>
                <p:cNvPr id="72" name="Rectangle 71">
                  <a:extLst>
                    <a:ext uri="{FF2B5EF4-FFF2-40B4-BE49-F238E27FC236}">
                      <a16:creationId xmlns:a16="http://schemas.microsoft.com/office/drawing/2014/main" id="{B493B445-5C8F-4F4A-BF01-1E6CCB2C0128}"/>
                    </a:ext>
                  </a:extLst>
                </p:cNvPr>
                <p:cNvSpPr/>
                <p:nvPr/>
              </p:nvSpPr>
              <p:spPr>
                <a:xfrm>
                  <a:off x="2421518" y="1586596"/>
                  <a:ext cx="1452696" cy="185388"/>
                </a:xfrm>
                <a:prstGeom prst="rect">
                  <a:avLst/>
                </a:prstGeom>
                <a:solidFill>
                  <a:srgbClr val="001965"/>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FFFFFF"/>
                      </a:solidFill>
                      <a:effectLst/>
                      <a:uLnTx/>
                      <a:uFillTx/>
                      <a:latin typeface="Apis For Office"/>
                      <a:ea typeface="+mn-ea"/>
                      <a:cs typeface="+mn-cs"/>
                    </a:rPr>
                    <a:t>Once-daily</a:t>
                  </a:r>
                  <a:endParaRPr kumimoji="0" lang="en-US" sz="1600" b="1" i="0" u="none" strike="noStrike" kern="1200" cap="none" spc="0" normalizeH="0" baseline="0" noProof="0">
                    <a:ln>
                      <a:noFill/>
                    </a:ln>
                    <a:solidFill>
                      <a:srgbClr val="FFFFFF"/>
                    </a:solidFill>
                    <a:effectLst/>
                    <a:uLnTx/>
                    <a:uFillTx/>
                    <a:latin typeface="Apis For Office"/>
                    <a:ea typeface="+mn-ea"/>
                    <a:cs typeface="+mn-cs"/>
                  </a:endParaRPr>
                </a:p>
              </p:txBody>
            </p:sp>
            <p:sp>
              <p:nvSpPr>
                <p:cNvPr id="73" name="Rectangle 72">
                  <a:extLst>
                    <a:ext uri="{FF2B5EF4-FFF2-40B4-BE49-F238E27FC236}">
                      <a16:creationId xmlns:a16="http://schemas.microsoft.com/office/drawing/2014/main" id="{4883FC8D-5471-4AA7-ACA6-23D5BAAEE5AD}"/>
                    </a:ext>
                  </a:extLst>
                </p:cNvPr>
                <p:cNvSpPr/>
                <p:nvPr/>
              </p:nvSpPr>
              <p:spPr>
                <a:xfrm>
                  <a:off x="2421518" y="1781163"/>
                  <a:ext cx="1452696" cy="366606"/>
                </a:xfrm>
                <a:prstGeom prst="rect">
                  <a:avLst/>
                </a:prstGeom>
                <a:solidFill>
                  <a:schemeClr val="bg1"/>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4" name="Rectangle 73">
                  <a:extLst>
                    <a:ext uri="{FF2B5EF4-FFF2-40B4-BE49-F238E27FC236}">
                      <a16:creationId xmlns:a16="http://schemas.microsoft.com/office/drawing/2014/main" id="{2E47156E-C042-4FE3-BC93-FEF598E0234E}"/>
                    </a:ext>
                  </a:extLst>
                </p:cNvPr>
                <p:cNvSpPr/>
                <p:nvPr/>
              </p:nvSpPr>
              <p:spPr>
                <a:xfrm>
                  <a:off x="2469889"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5" name="Rectangle 74">
                  <a:extLst>
                    <a:ext uri="{FF2B5EF4-FFF2-40B4-BE49-F238E27FC236}">
                      <a16:creationId xmlns:a16="http://schemas.microsoft.com/office/drawing/2014/main" id="{E8C1EBB3-76EC-456F-B1C2-C261CF85ACB3}"/>
                    </a:ext>
                  </a:extLst>
                </p:cNvPr>
                <p:cNvSpPr/>
                <p:nvPr/>
              </p:nvSpPr>
              <p:spPr>
                <a:xfrm>
                  <a:off x="2668607"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6" name="Rectangle 75">
                  <a:extLst>
                    <a:ext uri="{FF2B5EF4-FFF2-40B4-BE49-F238E27FC236}">
                      <a16:creationId xmlns:a16="http://schemas.microsoft.com/office/drawing/2014/main" id="{40078506-8EAE-4057-A565-6CD1CE02CC35}"/>
                    </a:ext>
                  </a:extLst>
                </p:cNvPr>
                <p:cNvSpPr/>
                <p:nvPr/>
              </p:nvSpPr>
              <p:spPr>
                <a:xfrm>
                  <a:off x="2867325"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7" name="Rectangle 76">
                  <a:extLst>
                    <a:ext uri="{FF2B5EF4-FFF2-40B4-BE49-F238E27FC236}">
                      <a16:creationId xmlns:a16="http://schemas.microsoft.com/office/drawing/2014/main" id="{234076EF-959A-4E99-B528-0ABE2B468FD6}"/>
                    </a:ext>
                  </a:extLst>
                </p:cNvPr>
                <p:cNvSpPr/>
                <p:nvPr/>
              </p:nvSpPr>
              <p:spPr>
                <a:xfrm>
                  <a:off x="3066043"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8" name="Rectangle 77">
                  <a:extLst>
                    <a:ext uri="{FF2B5EF4-FFF2-40B4-BE49-F238E27FC236}">
                      <a16:creationId xmlns:a16="http://schemas.microsoft.com/office/drawing/2014/main" id="{DD0C47C6-E25A-4AE9-8098-A6A25910F3A9}"/>
                    </a:ext>
                  </a:extLst>
                </p:cNvPr>
                <p:cNvSpPr/>
                <p:nvPr/>
              </p:nvSpPr>
              <p:spPr>
                <a:xfrm>
                  <a:off x="3264761"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79" name="Rectangle 78">
                  <a:extLst>
                    <a:ext uri="{FF2B5EF4-FFF2-40B4-BE49-F238E27FC236}">
                      <a16:creationId xmlns:a16="http://schemas.microsoft.com/office/drawing/2014/main" id="{316B210D-0786-4FFD-BB3A-5BFE88534C1E}"/>
                    </a:ext>
                  </a:extLst>
                </p:cNvPr>
                <p:cNvSpPr/>
                <p:nvPr/>
              </p:nvSpPr>
              <p:spPr>
                <a:xfrm>
                  <a:off x="3463479"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80" name="Rectangle 79">
                  <a:extLst>
                    <a:ext uri="{FF2B5EF4-FFF2-40B4-BE49-F238E27FC236}">
                      <a16:creationId xmlns:a16="http://schemas.microsoft.com/office/drawing/2014/main" id="{E13BA7E3-0462-417B-AFF6-7F2461E50C4B}"/>
                    </a:ext>
                  </a:extLst>
                </p:cNvPr>
                <p:cNvSpPr/>
                <p:nvPr/>
              </p:nvSpPr>
              <p:spPr>
                <a:xfrm>
                  <a:off x="3662196" y="193501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81" name="Rectangle: Rounded Corners 80">
                  <a:extLst>
                    <a:ext uri="{FF2B5EF4-FFF2-40B4-BE49-F238E27FC236}">
                      <a16:creationId xmlns:a16="http://schemas.microsoft.com/office/drawing/2014/main" id="{01739990-DA59-4847-A5A6-7F2C17F29404}"/>
                    </a:ext>
                  </a:extLst>
                </p:cNvPr>
                <p:cNvSpPr/>
                <p:nvPr/>
              </p:nvSpPr>
              <p:spPr>
                <a:xfrm>
                  <a:off x="2511105" y="1510925"/>
                  <a:ext cx="49719" cy="135143"/>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82" name="Rectangle: Rounded Corners 81">
                  <a:extLst>
                    <a:ext uri="{FF2B5EF4-FFF2-40B4-BE49-F238E27FC236}">
                      <a16:creationId xmlns:a16="http://schemas.microsoft.com/office/drawing/2014/main" id="{F1D988C6-7565-4BF2-892B-E98CD877D0A7}"/>
                    </a:ext>
                  </a:extLst>
                </p:cNvPr>
                <p:cNvSpPr/>
                <p:nvPr/>
              </p:nvSpPr>
              <p:spPr>
                <a:xfrm>
                  <a:off x="3740145" y="1510925"/>
                  <a:ext cx="49719" cy="135143"/>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83" name="TextBox 82">
                  <a:extLst>
                    <a:ext uri="{FF2B5EF4-FFF2-40B4-BE49-F238E27FC236}">
                      <a16:creationId xmlns:a16="http://schemas.microsoft.com/office/drawing/2014/main" id="{CC14536A-2E74-4F0D-ACF2-028D37D38DCB}"/>
                    </a:ext>
                  </a:extLst>
                </p:cNvPr>
                <p:cNvSpPr txBox="1"/>
                <p:nvPr/>
              </p:nvSpPr>
              <p:spPr>
                <a:xfrm>
                  <a:off x="2486761" y="1764274"/>
                  <a:ext cx="129898"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4" name="TextBox 83">
                  <a:extLst>
                    <a:ext uri="{FF2B5EF4-FFF2-40B4-BE49-F238E27FC236}">
                      <a16:creationId xmlns:a16="http://schemas.microsoft.com/office/drawing/2014/main" id="{D036F699-AFEE-4F06-A98D-2F8ECA776B30}"/>
                    </a:ext>
                  </a:extLst>
                </p:cNvPr>
                <p:cNvSpPr txBox="1"/>
                <p:nvPr/>
              </p:nvSpPr>
              <p:spPr>
                <a:xfrm>
                  <a:off x="2669611" y="1764274"/>
                  <a:ext cx="160343"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M</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5" name="TextBox 84">
                  <a:extLst>
                    <a:ext uri="{FF2B5EF4-FFF2-40B4-BE49-F238E27FC236}">
                      <a16:creationId xmlns:a16="http://schemas.microsoft.com/office/drawing/2014/main" id="{8FC61888-02C7-44C0-B8DD-64C11605D436}"/>
                    </a:ext>
                  </a:extLst>
                </p:cNvPr>
                <p:cNvSpPr txBox="1"/>
                <p:nvPr/>
              </p:nvSpPr>
              <p:spPr>
                <a:xfrm>
                  <a:off x="2882544" y="1764274"/>
                  <a:ext cx="130623"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6" name="TextBox 85">
                  <a:extLst>
                    <a:ext uri="{FF2B5EF4-FFF2-40B4-BE49-F238E27FC236}">
                      <a16:creationId xmlns:a16="http://schemas.microsoft.com/office/drawing/2014/main" id="{A4FDDF03-712F-43CE-8F0B-01E0BBE08EB4}"/>
                    </a:ext>
                  </a:extLst>
                </p:cNvPr>
                <p:cNvSpPr txBox="1"/>
                <p:nvPr/>
              </p:nvSpPr>
              <p:spPr>
                <a:xfrm>
                  <a:off x="3064669" y="1764274"/>
                  <a:ext cx="162518"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W</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7" name="TextBox 86">
                  <a:extLst>
                    <a:ext uri="{FF2B5EF4-FFF2-40B4-BE49-F238E27FC236}">
                      <a16:creationId xmlns:a16="http://schemas.microsoft.com/office/drawing/2014/main" id="{E2E3EB62-403F-42EF-B2AC-035B384BC434}"/>
                    </a:ext>
                  </a:extLst>
                </p:cNvPr>
                <p:cNvSpPr txBox="1"/>
                <p:nvPr/>
              </p:nvSpPr>
              <p:spPr>
                <a:xfrm>
                  <a:off x="3278686" y="1764274"/>
                  <a:ext cx="130623"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8" name="TextBox 87">
                  <a:extLst>
                    <a:ext uri="{FF2B5EF4-FFF2-40B4-BE49-F238E27FC236}">
                      <a16:creationId xmlns:a16="http://schemas.microsoft.com/office/drawing/2014/main" id="{2D58C829-2BAA-451C-9CEA-69EB5CFD637A}"/>
                    </a:ext>
                  </a:extLst>
                </p:cNvPr>
                <p:cNvSpPr txBox="1"/>
                <p:nvPr/>
              </p:nvSpPr>
              <p:spPr>
                <a:xfrm>
                  <a:off x="3478209" y="1764274"/>
                  <a:ext cx="127724"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F</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89" name="TextBox 88">
                  <a:extLst>
                    <a:ext uri="{FF2B5EF4-FFF2-40B4-BE49-F238E27FC236}">
                      <a16:creationId xmlns:a16="http://schemas.microsoft.com/office/drawing/2014/main" id="{0B361A2D-8D4D-4B83-BC0B-BAAB5420D3E6}"/>
                    </a:ext>
                  </a:extLst>
                </p:cNvPr>
                <p:cNvSpPr txBox="1"/>
                <p:nvPr/>
              </p:nvSpPr>
              <p:spPr>
                <a:xfrm>
                  <a:off x="3675192" y="1764274"/>
                  <a:ext cx="129898" cy="190643"/>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40" name="Group 39">
                <a:extLst>
                  <a:ext uri="{FF2B5EF4-FFF2-40B4-BE49-F238E27FC236}">
                    <a16:creationId xmlns:a16="http://schemas.microsoft.com/office/drawing/2014/main" id="{7273F521-B9D4-4431-8930-DFCC97B79FC6}"/>
                  </a:ext>
                </a:extLst>
              </p:cNvPr>
              <p:cNvGrpSpPr/>
              <p:nvPr/>
            </p:nvGrpSpPr>
            <p:grpSpPr>
              <a:xfrm>
                <a:off x="169108" y="2690572"/>
                <a:ext cx="2394705" cy="1043147"/>
                <a:chOff x="527016" y="2251985"/>
                <a:chExt cx="1452696" cy="638570"/>
              </a:xfrm>
            </p:grpSpPr>
            <p:sp>
              <p:nvSpPr>
                <p:cNvPr id="54" name="Rectangle 53">
                  <a:extLst>
                    <a:ext uri="{FF2B5EF4-FFF2-40B4-BE49-F238E27FC236}">
                      <a16:creationId xmlns:a16="http://schemas.microsoft.com/office/drawing/2014/main" id="{278C7195-4E68-4A7C-96DD-E914B85B9A78}"/>
                    </a:ext>
                  </a:extLst>
                </p:cNvPr>
                <p:cNvSpPr/>
                <p:nvPr/>
              </p:nvSpPr>
              <p:spPr>
                <a:xfrm>
                  <a:off x="527016" y="2327656"/>
                  <a:ext cx="1452696" cy="185388"/>
                </a:xfrm>
                <a:prstGeom prst="rect">
                  <a:avLst/>
                </a:prstGeom>
                <a:solidFill>
                  <a:srgbClr val="001965"/>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rPr>
                    <a:t>Icodec</a:t>
                  </a:r>
                  <a:endParaRPr kumimoji="0" lang="en-US" sz="1467"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55" name="Rectangle 54">
                  <a:extLst>
                    <a:ext uri="{FF2B5EF4-FFF2-40B4-BE49-F238E27FC236}">
                      <a16:creationId xmlns:a16="http://schemas.microsoft.com/office/drawing/2014/main" id="{FE491464-DB30-4CB0-B949-9EA61BFB9CE6}"/>
                    </a:ext>
                  </a:extLst>
                </p:cNvPr>
                <p:cNvSpPr/>
                <p:nvPr/>
              </p:nvSpPr>
              <p:spPr>
                <a:xfrm>
                  <a:off x="527016" y="2522223"/>
                  <a:ext cx="1452696" cy="368332"/>
                </a:xfrm>
                <a:prstGeom prst="rect">
                  <a:avLst/>
                </a:prstGeom>
                <a:solidFill>
                  <a:schemeClr val="bg1"/>
                </a:solidFill>
                <a:ln w="15875">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56" name="Rectangle 55">
                  <a:extLst>
                    <a:ext uri="{FF2B5EF4-FFF2-40B4-BE49-F238E27FC236}">
                      <a16:creationId xmlns:a16="http://schemas.microsoft.com/office/drawing/2014/main" id="{E5D780DA-93AA-4614-872B-13F4D7C22906}"/>
                    </a:ext>
                  </a:extLst>
                </p:cNvPr>
                <p:cNvSpPr/>
                <p:nvPr/>
              </p:nvSpPr>
              <p:spPr>
                <a:xfrm>
                  <a:off x="575387" y="2676070"/>
                  <a:ext cx="163646" cy="160751"/>
                </a:xfrm>
                <a:prstGeom prst="rect">
                  <a:avLst/>
                </a:prstGeom>
                <a:solidFill>
                  <a:srgbClr val="3F9C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57" name="Rectangle 56">
                  <a:extLst>
                    <a:ext uri="{FF2B5EF4-FFF2-40B4-BE49-F238E27FC236}">
                      <a16:creationId xmlns:a16="http://schemas.microsoft.com/office/drawing/2014/main" id="{3F9CA3BA-A595-4E29-B657-5F05BAD2A760}"/>
                    </a:ext>
                  </a:extLst>
                </p:cNvPr>
                <p:cNvSpPr/>
                <p:nvPr/>
              </p:nvSpPr>
              <p:spPr>
                <a:xfrm>
                  <a:off x="774105"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58" name="Rectangle 57">
                  <a:extLst>
                    <a:ext uri="{FF2B5EF4-FFF2-40B4-BE49-F238E27FC236}">
                      <a16:creationId xmlns:a16="http://schemas.microsoft.com/office/drawing/2014/main" id="{F228EAC6-323D-4051-9D94-A17AE1C74D91}"/>
                    </a:ext>
                  </a:extLst>
                </p:cNvPr>
                <p:cNvSpPr/>
                <p:nvPr/>
              </p:nvSpPr>
              <p:spPr>
                <a:xfrm>
                  <a:off x="972823"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59" name="Rectangle 58">
                  <a:extLst>
                    <a:ext uri="{FF2B5EF4-FFF2-40B4-BE49-F238E27FC236}">
                      <a16:creationId xmlns:a16="http://schemas.microsoft.com/office/drawing/2014/main" id="{6984FBF4-5B82-41FB-8EE7-9F891C86A7DE}"/>
                    </a:ext>
                  </a:extLst>
                </p:cNvPr>
                <p:cNvSpPr/>
                <p:nvPr/>
              </p:nvSpPr>
              <p:spPr>
                <a:xfrm>
                  <a:off x="1171541"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60" name="Rectangle 59">
                  <a:extLst>
                    <a:ext uri="{FF2B5EF4-FFF2-40B4-BE49-F238E27FC236}">
                      <a16:creationId xmlns:a16="http://schemas.microsoft.com/office/drawing/2014/main" id="{902DB357-929D-44E7-A5AC-340D6337D506}"/>
                    </a:ext>
                  </a:extLst>
                </p:cNvPr>
                <p:cNvSpPr/>
                <p:nvPr/>
              </p:nvSpPr>
              <p:spPr>
                <a:xfrm>
                  <a:off x="1370259"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61" name="Rectangle 60">
                  <a:extLst>
                    <a:ext uri="{FF2B5EF4-FFF2-40B4-BE49-F238E27FC236}">
                      <a16:creationId xmlns:a16="http://schemas.microsoft.com/office/drawing/2014/main" id="{631EAF40-68E1-4B55-9299-BBF551D2FC2C}"/>
                    </a:ext>
                  </a:extLst>
                </p:cNvPr>
                <p:cNvSpPr/>
                <p:nvPr/>
              </p:nvSpPr>
              <p:spPr>
                <a:xfrm>
                  <a:off x="1568977"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62" name="Rectangle 61">
                  <a:extLst>
                    <a:ext uri="{FF2B5EF4-FFF2-40B4-BE49-F238E27FC236}">
                      <a16:creationId xmlns:a16="http://schemas.microsoft.com/office/drawing/2014/main" id="{6A953352-8F2D-4F5F-ACAF-4AD69FAF3D80}"/>
                    </a:ext>
                  </a:extLst>
                </p:cNvPr>
                <p:cNvSpPr/>
                <p:nvPr/>
              </p:nvSpPr>
              <p:spPr>
                <a:xfrm>
                  <a:off x="1767694" y="2676070"/>
                  <a:ext cx="163646" cy="160751"/>
                </a:xfrm>
                <a:prstGeom prst="rect">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009FDA"/>
                    </a:solidFill>
                    <a:effectLst/>
                    <a:uLnTx/>
                    <a:uFillTx/>
                    <a:latin typeface="Apis For Office" panose="020B0504010101010104" pitchFamily="34" charset="0"/>
                    <a:ea typeface="+mn-ea"/>
                    <a:cs typeface="+mn-cs"/>
                  </a:endParaRPr>
                </a:p>
              </p:txBody>
            </p:sp>
            <p:sp>
              <p:nvSpPr>
                <p:cNvPr id="63" name="Rectangle: Rounded Corners 62">
                  <a:extLst>
                    <a:ext uri="{FF2B5EF4-FFF2-40B4-BE49-F238E27FC236}">
                      <a16:creationId xmlns:a16="http://schemas.microsoft.com/office/drawing/2014/main" id="{605DED48-6255-45C0-A1CD-F916D39A6358}"/>
                    </a:ext>
                  </a:extLst>
                </p:cNvPr>
                <p:cNvSpPr/>
                <p:nvPr/>
              </p:nvSpPr>
              <p:spPr>
                <a:xfrm>
                  <a:off x="616603" y="2251985"/>
                  <a:ext cx="49719" cy="135143"/>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64" name="Rectangle: Rounded Corners 63">
                  <a:extLst>
                    <a:ext uri="{FF2B5EF4-FFF2-40B4-BE49-F238E27FC236}">
                      <a16:creationId xmlns:a16="http://schemas.microsoft.com/office/drawing/2014/main" id="{BBA0B18E-395E-4E3B-A6D9-6ACAA2F3B317}"/>
                    </a:ext>
                  </a:extLst>
                </p:cNvPr>
                <p:cNvSpPr/>
                <p:nvPr/>
              </p:nvSpPr>
              <p:spPr>
                <a:xfrm>
                  <a:off x="1845643" y="2251985"/>
                  <a:ext cx="49719" cy="135143"/>
                </a:xfrm>
                <a:prstGeom prst="roundRect">
                  <a:avLst>
                    <a:gd name="adj" fmla="val 50000"/>
                  </a:avLst>
                </a:prstGeom>
                <a:solidFill>
                  <a:srgbClr val="3B97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65" name="TextBox 64">
                  <a:extLst>
                    <a:ext uri="{FF2B5EF4-FFF2-40B4-BE49-F238E27FC236}">
                      <a16:creationId xmlns:a16="http://schemas.microsoft.com/office/drawing/2014/main" id="{15B0E992-3C05-430D-A262-7EFC640F13F3}"/>
                    </a:ext>
                  </a:extLst>
                </p:cNvPr>
                <p:cNvSpPr txBox="1"/>
                <p:nvPr/>
              </p:nvSpPr>
              <p:spPr>
                <a:xfrm>
                  <a:off x="591861" y="2509551"/>
                  <a:ext cx="130694"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66" name="TextBox 65">
                  <a:extLst>
                    <a:ext uri="{FF2B5EF4-FFF2-40B4-BE49-F238E27FC236}">
                      <a16:creationId xmlns:a16="http://schemas.microsoft.com/office/drawing/2014/main" id="{F882DAB9-54AD-491F-9A31-D448572A2471}"/>
                    </a:ext>
                  </a:extLst>
                </p:cNvPr>
                <p:cNvSpPr txBox="1"/>
                <p:nvPr/>
              </p:nvSpPr>
              <p:spPr>
                <a:xfrm>
                  <a:off x="774620" y="2509551"/>
                  <a:ext cx="161326"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M</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67" name="TextBox 66">
                  <a:extLst>
                    <a:ext uri="{FF2B5EF4-FFF2-40B4-BE49-F238E27FC236}">
                      <a16:creationId xmlns:a16="http://schemas.microsoft.com/office/drawing/2014/main" id="{4AE08707-C19D-47F1-B538-8E5A58F5F2EB}"/>
                    </a:ext>
                  </a:extLst>
                </p:cNvPr>
                <p:cNvSpPr txBox="1"/>
                <p:nvPr/>
              </p:nvSpPr>
              <p:spPr>
                <a:xfrm>
                  <a:off x="987642" y="2509551"/>
                  <a:ext cx="131423"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68" name="TextBox 67">
                  <a:extLst>
                    <a:ext uri="{FF2B5EF4-FFF2-40B4-BE49-F238E27FC236}">
                      <a16:creationId xmlns:a16="http://schemas.microsoft.com/office/drawing/2014/main" id="{8ED7E44E-ABF8-461D-ABAB-85621C006E78}"/>
                    </a:ext>
                  </a:extLst>
                </p:cNvPr>
                <p:cNvSpPr txBox="1"/>
                <p:nvPr/>
              </p:nvSpPr>
              <p:spPr>
                <a:xfrm>
                  <a:off x="1169671" y="2509551"/>
                  <a:ext cx="163514"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W</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69" name="TextBox 68">
                  <a:extLst>
                    <a:ext uri="{FF2B5EF4-FFF2-40B4-BE49-F238E27FC236}">
                      <a16:creationId xmlns:a16="http://schemas.microsoft.com/office/drawing/2014/main" id="{25B727C5-B550-47C2-8015-06B9A239181E}"/>
                    </a:ext>
                  </a:extLst>
                </p:cNvPr>
                <p:cNvSpPr txBox="1"/>
                <p:nvPr/>
              </p:nvSpPr>
              <p:spPr>
                <a:xfrm>
                  <a:off x="1383783" y="2509551"/>
                  <a:ext cx="131423"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T</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70" name="TextBox 69">
                  <a:extLst>
                    <a:ext uri="{FF2B5EF4-FFF2-40B4-BE49-F238E27FC236}">
                      <a16:creationId xmlns:a16="http://schemas.microsoft.com/office/drawing/2014/main" id="{6AF0859B-84D2-4EF0-9894-35E57644046A}"/>
                    </a:ext>
                  </a:extLst>
                </p:cNvPr>
                <p:cNvSpPr txBox="1"/>
                <p:nvPr/>
              </p:nvSpPr>
              <p:spPr>
                <a:xfrm>
                  <a:off x="1583315" y="2509551"/>
                  <a:ext cx="128507"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F</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sp>
              <p:nvSpPr>
                <p:cNvPr id="71" name="TextBox 70">
                  <a:extLst>
                    <a:ext uri="{FF2B5EF4-FFF2-40B4-BE49-F238E27FC236}">
                      <a16:creationId xmlns:a16="http://schemas.microsoft.com/office/drawing/2014/main" id="{12674804-4872-49BB-8678-E8F4CFCB095B}"/>
                    </a:ext>
                  </a:extLst>
                </p:cNvPr>
                <p:cNvSpPr txBox="1"/>
                <p:nvPr/>
              </p:nvSpPr>
              <p:spPr>
                <a:xfrm>
                  <a:off x="1780292" y="2509551"/>
                  <a:ext cx="130694" cy="182211"/>
                </a:xfrm>
                <a:prstGeom prst="rect">
                  <a:avLst/>
                </a:prstGeom>
                <a:noFill/>
              </p:spPr>
              <p:txBody>
                <a:bodyPr wrap="non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1965"/>
                      </a:solidFill>
                      <a:effectLst/>
                      <a:uLnTx/>
                      <a:uFillTx/>
                      <a:latin typeface="Apis For Office"/>
                      <a:ea typeface="+mn-ea"/>
                      <a:cs typeface="+mn-cs"/>
                    </a:rPr>
                    <a:t>S</a:t>
                  </a:r>
                  <a:endParaRPr kumimoji="0" lang="en-US" sz="1467" b="0" i="0" u="none" strike="noStrike" kern="1200" cap="none" spc="0" normalizeH="0" baseline="0" noProof="0">
                    <a:ln>
                      <a:noFill/>
                    </a:ln>
                    <a:solidFill>
                      <a:srgbClr val="001965"/>
                    </a:solidFill>
                    <a:effectLst/>
                    <a:uLnTx/>
                    <a:uFillTx/>
                    <a:latin typeface="Apis For Office"/>
                    <a:ea typeface="+mn-ea"/>
                    <a:cs typeface="+mn-cs"/>
                  </a:endParaRPr>
                </a:p>
              </p:txBody>
            </p:sp>
          </p:grpSp>
          <p:grpSp>
            <p:nvGrpSpPr>
              <p:cNvPr id="41" name="Group 40">
                <a:extLst>
                  <a:ext uri="{FF2B5EF4-FFF2-40B4-BE49-F238E27FC236}">
                    <a16:creationId xmlns:a16="http://schemas.microsoft.com/office/drawing/2014/main" id="{AE4B1F32-77F6-4BA0-97A1-4131E5BF13BB}"/>
                  </a:ext>
                </a:extLst>
              </p:cNvPr>
              <p:cNvGrpSpPr/>
              <p:nvPr/>
            </p:nvGrpSpPr>
            <p:grpSpPr>
              <a:xfrm>
                <a:off x="2767280" y="1582919"/>
                <a:ext cx="1595095" cy="950515"/>
                <a:chOff x="2712313" y="2433789"/>
                <a:chExt cx="1595095" cy="950515"/>
              </a:xfrm>
            </p:grpSpPr>
            <p:sp>
              <p:nvSpPr>
                <p:cNvPr id="52" name="TextBox 51">
                  <a:extLst>
                    <a:ext uri="{FF2B5EF4-FFF2-40B4-BE49-F238E27FC236}">
                      <a16:creationId xmlns:a16="http://schemas.microsoft.com/office/drawing/2014/main" id="{AD34C6DF-E4E1-4D7F-B567-018EF5FF4603}"/>
                    </a:ext>
                  </a:extLst>
                </p:cNvPr>
                <p:cNvSpPr txBox="1"/>
                <p:nvPr/>
              </p:nvSpPr>
              <p:spPr>
                <a:xfrm>
                  <a:off x="2712313" y="2837116"/>
                  <a:ext cx="1595095" cy="5471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Daily dose </a:t>
                  </a:r>
                  <a:br>
                    <a:rPr kumimoji="0" lang="en-CA" sz="160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br>
                  <a:r>
                    <a:rPr kumimoji="0" lang="en-CA" sz="160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 20 U</a:t>
                  </a:r>
                  <a:endParaRPr kumimoji="0" lang="en-US" sz="160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5CFD27A-8AB3-4883-8478-9CD821CCF367}"/>
                    </a:ext>
                  </a:extLst>
                </p:cNvPr>
                <p:cNvSpPr txBox="1"/>
                <p:nvPr/>
              </p:nvSpPr>
              <p:spPr>
                <a:xfrm>
                  <a:off x="2760482" y="2433789"/>
                  <a:ext cx="1452697" cy="297654"/>
                </a:xfrm>
                <a:prstGeom prst="rect">
                  <a:avLst/>
                </a:prstGeom>
                <a:solidFill>
                  <a:srgbClr val="FFFFFF"/>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Example</a:t>
                  </a:r>
                  <a:endParaRPr kumimoji="0" lang="en-US" sz="1600"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endParaRPr>
                </a:p>
              </p:txBody>
            </p:sp>
          </p:grpSp>
          <p:sp>
            <p:nvSpPr>
              <p:cNvPr id="42" name="TextBox 41">
                <a:extLst>
                  <a:ext uri="{FF2B5EF4-FFF2-40B4-BE49-F238E27FC236}">
                    <a16:creationId xmlns:a16="http://schemas.microsoft.com/office/drawing/2014/main" id="{8C5DD9EB-B7CA-471E-9A18-69A38C6DD8EC}"/>
                  </a:ext>
                </a:extLst>
              </p:cNvPr>
              <p:cNvSpPr txBox="1"/>
              <p:nvPr/>
            </p:nvSpPr>
            <p:spPr>
              <a:xfrm>
                <a:off x="2543819" y="2780909"/>
                <a:ext cx="2004459" cy="10079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t>Weekly dose</a:t>
                </a:r>
                <a:b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br>
                <a: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t>= 140 U </a:t>
                </a:r>
                <a:r>
                  <a:rPr kumimoji="0" lang="en-CA" sz="1600" b="0"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t>(20 U x 7)</a:t>
                </a:r>
                <a:b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br>
                <a: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t>+ a one-time additional 50% </a:t>
                </a:r>
                <a:r>
                  <a:rPr kumimoji="0" lang="en-CA" sz="1600" b="1" i="0" u="none" strike="noStrike" kern="1200" cap="none" spc="0" normalizeH="0" baseline="0" noProof="0" err="1">
                    <a:ln>
                      <a:noFill/>
                    </a:ln>
                    <a:solidFill>
                      <a:srgbClr val="001965"/>
                    </a:solidFill>
                    <a:effectLst/>
                    <a:uLnTx/>
                    <a:uFillTx/>
                    <a:latin typeface="Century Gothic" panose="020B0502020202020204" pitchFamily="34" charset="0"/>
                    <a:ea typeface="+mn-ea"/>
                    <a:cs typeface="+mn-cs"/>
                  </a:rPr>
                  <a:t>icodec</a:t>
                </a:r>
                <a:r>
                  <a:rPr kumimoji="0" lang="en-CA" sz="1600" b="1" i="0" u="none" strike="noStrike" kern="1200" cap="none" spc="0" normalizeH="0" baseline="0" noProof="0">
                    <a:ln>
                      <a:noFill/>
                    </a:ln>
                    <a:solidFill>
                      <a:srgbClr val="001965"/>
                    </a:solidFill>
                    <a:effectLst/>
                    <a:uLnTx/>
                    <a:uFillTx/>
                    <a:latin typeface="Century Gothic" panose="020B0502020202020204" pitchFamily="34" charset="0"/>
                    <a:ea typeface="+mn-ea"/>
                    <a:cs typeface="+mn-cs"/>
                  </a:rPr>
                  <a:t> dose</a:t>
                </a:r>
                <a:endParaRPr kumimoji="0" lang="en-US" sz="1600" b="0" i="0" u="none" strike="noStrike" kern="1200" cap="none" spc="0" normalizeH="0" baseline="0" noProof="0">
                  <a:ln>
                    <a:noFill/>
                  </a:ln>
                  <a:solidFill>
                    <a:srgbClr val="001965"/>
                  </a:solidFill>
                  <a:effectLst/>
                  <a:uLnTx/>
                  <a:uFillTx/>
                  <a:latin typeface="Century Gothic" panose="020B0502020202020204" pitchFamily="34" charset="0"/>
                  <a:ea typeface="+mn-ea"/>
                  <a:cs typeface="+mn-cs"/>
                </a:endParaRPr>
              </a:p>
            </p:txBody>
          </p:sp>
          <p:cxnSp>
            <p:nvCxnSpPr>
              <p:cNvPr id="43" name="Straight Connector 42">
                <a:extLst>
                  <a:ext uri="{FF2B5EF4-FFF2-40B4-BE49-F238E27FC236}">
                    <a16:creationId xmlns:a16="http://schemas.microsoft.com/office/drawing/2014/main" id="{E4F185A1-F732-458E-ABF7-6158D7C63B87}"/>
                  </a:ext>
                </a:extLst>
              </p:cNvPr>
              <p:cNvCxnSpPr>
                <a:cxnSpLocks/>
              </p:cNvCxnSpPr>
              <p:nvPr/>
            </p:nvCxnSpPr>
            <p:spPr>
              <a:xfrm flipV="1">
                <a:off x="144352" y="2648968"/>
                <a:ext cx="4113340" cy="21736"/>
              </a:xfrm>
              <a:prstGeom prst="line">
                <a:avLst/>
              </a:prstGeom>
              <a:ln>
                <a:solidFill>
                  <a:srgbClr val="001965"/>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57CDBA77-9702-4520-92F2-DA1E329A816C}"/>
                </a:ext>
              </a:extLst>
            </p:cNvPr>
            <p:cNvGrpSpPr>
              <a:grpSpLocks noChangeAspect="1"/>
            </p:cNvGrpSpPr>
            <p:nvPr/>
          </p:nvGrpSpPr>
          <p:grpSpPr>
            <a:xfrm>
              <a:off x="303483" y="3399737"/>
              <a:ext cx="142768" cy="127535"/>
              <a:chOff x="6710363" y="3908424"/>
              <a:chExt cx="333376" cy="331789"/>
            </a:xfrm>
            <a:solidFill>
              <a:srgbClr val="FFFFFF"/>
            </a:solidFill>
          </p:grpSpPr>
          <p:sp>
            <p:nvSpPr>
              <p:cNvPr id="95" name="Freeform 1149">
                <a:extLst>
                  <a:ext uri="{FF2B5EF4-FFF2-40B4-BE49-F238E27FC236}">
                    <a16:creationId xmlns:a16="http://schemas.microsoft.com/office/drawing/2014/main" id="{58730032-662A-4F6D-9E1C-5F550CE45253}"/>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96" name="Freeform 1150">
                <a:extLst>
                  <a:ext uri="{FF2B5EF4-FFF2-40B4-BE49-F238E27FC236}">
                    <a16:creationId xmlns:a16="http://schemas.microsoft.com/office/drawing/2014/main" id="{0501D80C-1C5B-4762-936D-554D7E1600C7}"/>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97" name="Freeform 1151">
                <a:extLst>
                  <a:ext uri="{FF2B5EF4-FFF2-40B4-BE49-F238E27FC236}">
                    <a16:creationId xmlns:a16="http://schemas.microsoft.com/office/drawing/2014/main" id="{72BD2E4E-A1B8-4CB3-89C4-328D234B9CB4}"/>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99" name="Group 98">
              <a:extLst>
                <a:ext uri="{FF2B5EF4-FFF2-40B4-BE49-F238E27FC236}">
                  <a16:creationId xmlns:a16="http://schemas.microsoft.com/office/drawing/2014/main" id="{6A7E2F98-2C60-4338-A87A-8EC4DE1D53C1}"/>
                </a:ext>
              </a:extLst>
            </p:cNvPr>
            <p:cNvGrpSpPr>
              <a:grpSpLocks noChangeAspect="1"/>
            </p:cNvGrpSpPr>
            <p:nvPr/>
          </p:nvGrpSpPr>
          <p:grpSpPr>
            <a:xfrm>
              <a:off x="627498" y="3399737"/>
              <a:ext cx="142768" cy="127535"/>
              <a:chOff x="6710363" y="3908424"/>
              <a:chExt cx="333376" cy="331789"/>
            </a:xfrm>
            <a:solidFill>
              <a:srgbClr val="FFFFFF"/>
            </a:solidFill>
          </p:grpSpPr>
          <p:sp>
            <p:nvSpPr>
              <p:cNvPr id="100" name="Freeform 1149">
                <a:extLst>
                  <a:ext uri="{FF2B5EF4-FFF2-40B4-BE49-F238E27FC236}">
                    <a16:creationId xmlns:a16="http://schemas.microsoft.com/office/drawing/2014/main" id="{7FB6B5A9-98E7-45AF-A668-C2AFBD07E2FC}"/>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1" name="Freeform 1150">
                <a:extLst>
                  <a:ext uri="{FF2B5EF4-FFF2-40B4-BE49-F238E27FC236}">
                    <a16:creationId xmlns:a16="http://schemas.microsoft.com/office/drawing/2014/main" id="{F0348A38-9DF9-498A-8819-EF021F17852B}"/>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2" name="Freeform 1151">
                <a:extLst>
                  <a:ext uri="{FF2B5EF4-FFF2-40B4-BE49-F238E27FC236}">
                    <a16:creationId xmlns:a16="http://schemas.microsoft.com/office/drawing/2014/main" id="{098D68FD-E929-4559-8712-52CA4466EEAB}"/>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03" name="Group 102">
              <a:extLst>
                <a:ext uri="{FF2B5EF4-FFF2-40B4-BE49-F238E27FC236}">
                  <a16:creationId xmlns:a16="http://schemas.microsoft.com/office/drawing/2014/main" id="{8847378A-DE6B-4F2F-BC66-62A716FFA2B5}"/>
                </a:ext>
              </a:extLst>
            </p:cNvPr>
            <p:cNvGrpSpPr>
              <a:grpSpLocks noChangeAspect="1"/>
            </p:cNvGrpSpPr>
            <p:nvPr/>
          </p:nvGrpSpPr>
          <p:grpSpPr>
            <a:xfrm>
              <a:off x="956220" y="3399737"/>
              <a:ext cx="142768" cy="127535"/>
              <a:chOff x="6710363" y="3908424"/>
              <a:chExt cx="333376" cy="331789"/>
            </a:xfrm>
            <a:solidFill>
              <a:srgbClr val="FFFFFF"/>
            </a:solidFill>
          </p:grpSpPr>
          <p:sp>
            <p:nvSpPr>
              <p:cNvPr id="104" name="Freeform 1149">
                <a:extLst>
                  <a:ext uri="{FF2B5EF4-FFF2-40B4-BE49-F238E27FC236}">
                    <a16:creationId xmlns:a16="http://schemas.microsoft.com/office/drawing/2014/main" id="{7F6025E8-DC59-45BC-B64C-020E2426DE6C}"/>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5" name="Freeform 1150">
                <a:extLst>
                  <a:ext uri="{FF2B5EF4-FFF2-40B4-BE49-F238E27FC236}">
                    <a16:creationId xmlns:a16="http://schemas.microsoft.com/office/drawing/2014/main" id="{E0AF59AB-B469-4C2F-88E0-9CCFAEC766BC}"/>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6" name="Freeform 1151">
                <a:extLst>
                  <a:ext uri="{FF2B5EF4-FFF2-40B4-BE49-F238E27FC236}">
                    <a16:creationId xmlns:a16="http://schemas.microsoft.com/office/drawing/2014/main" id="{71DAEB14-D0C8-4680-8035-63FD39E1FD6B}"/>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07" name="Group 106">
              <a:extLst>
                <a:ext uri="{FF2B5EF4-FFF2-40B4-BE49-F238E27FC236}">
                  <a16:creationId xmlns:a16="http://schemas.microsoft.com/office/drawing/2014/main" id="{489B6511-D910-4506-BDEE-CC53CCC7A57D}"/>
                </a:ext>
              </a:extLst>
            </p:cNvPr>
            <p:cNvGrpSpPr>
              <a:grpSpLocks noChangeAspect="1"/>
            </p:cNvGrpSpPr>
            <p:nvPr/>
          </p:nvGrpSpPr>
          <p:grpSpPr>
            <a:xfrm>
              <a:off x="1290248" y="3399737"/>
              <a:ext cx="142768" cy="127535"/>
              <a:chOff x="6710363" y="3908424"/>
              <a:chExt cx="333376" cy="331789"/>
            </a:xfrm>
            <a:solidFill>
              <a:srgbClr val="FFFFFF"/>
            </a:solidFill>
          </p:grpSpPr>
          <p:sp>
            <p:nvSpPr>
              <p:cNvPr id="108" name="Freeform 1149">
                <a:extLst>
                  <a:ext uri="{FF2B5EF4-FFF2-40B4-BE49-F238E27FC236}">
                    <a16:creationId xmlns:a16="http://schemas.microsoft.com/office/drawing/2014/main" id="{9ED72FF4-03E6-4DAD-9F3B-55B078FBE341}"/>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09" name="Freeform 1150">
                <a:extLst>
                  <a:ext uri="{FF2B5EF4-FFF2-40B4-BE49-F238E27FC236}">
                    <a16:creationId xmlns:a16="http://schemas.microsoft.com/office/drawing/2014/main" id="{34A57C34-BBF3-4CB1-959A-45E58425A96E}"/>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0" name="Freeform 1151">
                <a:extLst>
                  <a:ext uri="{FF2B5EF4-FFF2-40B4-BE49-F238E27FC236}">
                    <a16:creationId xmlns:a16="http://schemas.microsoft.com/office/drawing/2014/main" id="{5C83CCAA-8A78-40C9-8439-8A8A287B926E}"/>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11" name="Group 110">
              <a:extLst>
                <a:ext uri="{FF2B5EF4-FFF2-40B4-BE49-F238E27FC236}">
                  <a16:creationId xmlns:a16="http://schemas.microsoft.com/office/drawing/2014/main" id="{2EDA9F6D-24C4-4B29-AE08-DE5A22E6FA6C}"/>
                </a:ext>
              </a:extLst>
            </p:cNvPr>
            <p:cNvGrpSpPr>
              <a:grpSpLocks noChangeAspect="1"/>
            </p:cNvGrpSpPr>
            <p:nvPr/>
          </p:nvGrpSpPr>
          <p:grpSpPr>
            <a:xfrm>
              <a:off x="1618545" y="3399737"/>
              <a:ext cx="142768" cy="127535"/>
              <a:chOff x="6710363" y="3908424"/>
              <a:chExt cx="333376" cy="331789"/>
            </a:xfrm>
            <a:solidFill>
              <a:srgbClr val="FFFFFF"/>
            </a:solidFill>
          </p:grpSpPr>
          <p:sp>
            <p:nvSpPr>
              <p:cNvPr id="112" name="Freeform 1149">
                <a:extLst>
                  <a:ext uri="{FF2B5EF4-FFF2-40B4-BE49-F238E27FC236}">
                    <a16:creationId xmlns:a16="http://schemas.microsoft.com/office/drawing/2014/main" id="{E0537CC2-C7B0-470F-8951-B595FD453966}"/>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3" name="Freeform 1150">
                <a:extLst>
                  <a:ext uri="{FF2B5EF4-FFF2-40B4-BE49-F238E27FC236}">
                    <a16:creationId xmlns:a16="http://schemas.microsoft.com/office/drawing/2014/main" id="{9ACF707E-BF2C-49E3-95F1-642209E9F972}"/>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4" name="Freeform 1151">
                <a:extLst>
                  <a:ext uri="{FF2B5EF4-FFF2-40B4-BE49-F238E27FC236}">
                    <a16:creationId xmlns:a16="http://schemas.microsoft.com/office/drawing/2014/main" id="{972856DC-CA21-40A1-896E-5A31D641BB37}"/>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15" name="Group 114">
              <a:extLst>
                <a:ext uri="{FF2B5EF4-FFF2-40B4-BE49-F238E27FC236}">
                  <a16:creationId xmlns:a16="http://schemas.microsoft.com/office/drawing/2014/main" id="{3207AC15-95F2-456A-AED6-E37FBD2EA3F7}"/>
                </a:ext>
              </a:extLst>
            </p:cNvPr>
            <p:cNvGrpSpPr>
              <a:grpSpLocks noChangeAspect="1"/>
            </p:cNvGrpSpPr>
            <p:nvPr/>
          </p:nvGrpSpPr>
          <p:grpSpPr>
            <a:xfrm>
              <a:off x="1948685" y="3399737"/>
              <a:ext cx="142768" cy="127535"/>
              <a:chOff x="6710363" y="3908424"/>
              <a:chExt cx="333376" cy="331789"/>
            </a:xfrm>
            <a:solidFill>
              <a:srgbClr val="FFFFFF"/>
            </a:solidFill>
          </p:grpSpPr>
          <p:sp>
            <p:nvSpPr>
              <p:cNvPr id="116" name="Freeform 1149">
                <a:extLst>
                  <a:ext uri="{FF2B5EF4-FFF2-40B4-BE49-F238E27FC236}">
                    <a16:creationId xmlns:a16="http://schemas.microsoft.com/office/drawing/2014/main" id="{C8707CA3-13DF-4AC4-B4D0-53B70C72AE0F}"/>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7" name="Freeform 1150">
                <a:extLst>
                  <a:ext uri="{FF2B5EF4-FFF2-40B4-BE49-F238E27FC236}">
                    <a16:creationId xmlns:a16="http://schemas.microsoft.com/office/drawing/2014/main" id="{71827B95-3DDD-4A2F-80C6-DC4389E6E241}"/>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18" name="Freeform 1151">
                <a:extLst>
                  <a:ext uri="{FF2B5EF4-FFF2-40B4-BE49-F238E27FC236}">
                    <a16:creationId xmlns:a16="http://schemas.microsoft.com/office/drawing/2014/main" id="{A046F11B-5305-4DBB-85FF-E16E584F678F}"/>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19" name="Group 118">
              <a:extLst>
                <a:ext uri="{FF2B5EF4-FFF2-40B4-BE49-F238E27FC236}">
                  <a16:creationId xmlns:a16="http://schemas.microsoft.com/office/drawing/2014/main" id="{CC141FBD-8CEE-4090-BC8D-6F5ADE679B99}"/>
                </a:ext>
              </a:extLst>
            </p:cNvPr>
            <p:cNvGrpSpPr>
              <a:grpSpLocks noChangeAspect="1"/>
            </p:cNvGrpSpPr>
            <p:nvPr/>
          </p:nvGrpSpPr>
          <p:grpSpPr>
            <a:xfrm>
              <a:off x="2281424" y="3399737"/>
              <a:ext cx="142768" cy="127535"/>
              <a:chOff x="6710363" y="3908424"/>
              <a:chExt cx="333376" cy="331789"/>
            </a:xfrm>
            <a:solidFill>
              <a:srgbClr val="FFFFFF"/>
            </a:solidFill>
          </p:grpSpPr>
          <p:sp>
            <p:nvSpPr>
              <p:cNvPr id="120" name="Freeform 1149">
                <a:extLst>
                  <a:ext uri="{FF2B5EF4-FFF2-40B4-BE49-F238E27FC236}">
                    <a16:creationId xmlns:a16="http://schemas.microsoft.com/office/drawing/2014/main" id="{61C14335-632F-42F0-A1FF-5496CB75FAD0}"/>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1" name="Freeform 1150">
                <a:extLst>
                  <a:ext uri="{FF2B5EF4-FFF2-40B4-BE49-F238E27FC236}">
                    <a16:creationId xmlns:a16="http://schemas.microsoft.com/office/drawing/2014/main" id="{587A4517-133F-4AB0-BD48-02C0338AC62F}"/>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2" name="Freeform 1151">
                <a:extLst>
                  <a:ext uri="{FF2B5EF4-FFF2-40B4-BE49-F238E27FC236}">
                    <a16:creationId xmlns:a16="http://schemas.microsoft.com/office/drawing/2014/main" id="{2B4659E2-9F02-4F8F-925B-C942C3A51324}"/>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nvGrpSpPr>
            <p:cNvPr id="123" name="Group 122">
              <a:extLst>
                <a:ext uri="{FF2B5EF4-FFF2-40B4-BE49-F238E27FC236}">
                  <a16:creationId xmlns:a16="http://schemas.microsoft.com/office/drawing/2014/main" id="{D3693506-8D96-412A-9C2F-FF010077C6EB}"/>
                </a:ext>
              </a:extLst>
            </p:cNvPr>
            <p:cNvGrpSpPr>
              <a:grpSpLocks noChangeAspect="1"/>
            </p:cNvGrpSpPr>
            <p:nvPr/>
          </p:nvGrpSpPr>
          <p:grpSpPr>
            <a:xfrm>
              <a:off x="309697" y="4363967"/>
              <a:ext cx="142768" cy="127535"/>
              <a:chOff x="6710363" y="3908424"/>
              <a:chExt cx="333376" cy="331789"/>
            </a:xfrm>
            <a:solidFill>
              <a:srgbClr val="FFFFFF"/>
            </a:solidFill>
          </p:grpSpPr>
          <p:sp>
            <p:nvSpPr>
              <p:cNvPr id="124" name="Freeform 1149">
                <a:extLst>
                  <a:ext uri="{FF2B5EF4-FFF2-40B4-BE49-F238E27FC236}">
                    <a16:creationId xmlns:a16="http://schemas.microsoft.com/office/drawing/2014/main" id="{AA6AFEEE-7225-4A75-BF01-E8C5BB926A66}"/>
                  </a:ext>
                </a:extLst>
              </p:cNvPr>
              <p:cNvSpPr>
                <a:spLocks noEditPoints="1"/>
              </p:cNvSpPr>
              <p:nvPr/>
            </p:nvSpPr>
            <p:spPr bwMode="auto">
              <a:xfrm>
                <a:off x="6726238" y="3924297"/>
                <a:ext cx="85726" cy="84138"/>
              </a:xfrm>
              <a:custGeom>
                <a:avLst/>
                <a:gdLst>
                  <a:gd name="T0" fmla="*/ 53 w 55"/>
                  <a:gd name="T1" fmla="*/ 17 h 54"/>
                  <a:gd name="T2" fmla="*/ 38 w 55"/>
                  <a:gd name="T3" fmla="*/ 2 h 54"/>
                  <a:gd name="T4" fmla="*/ 38 w 55"/>
                  <a:gd name="T5" fmla="*/ 2 h 54"/>
                  <a:gd name="T6" fmla="*/ 31 w 55"/>
                  <a:gd name="T7" fmla="*/ 2 h 54"/>
                  <a:gd name="T8" fmla="*/ 2 w 55"/>
                  <a:gd name="T9" fmla="*/ 30 h 54"/>
                  <a:gd name="T10" fmla="*/ 2 w 55"/>
                  <a:gd name="T11" fmla="*/ 37 h 54"/>
                  <a:gd name="T12" fmla="*/ 18 w 55"/>
                  <a:gd name="T13" fmla="*/ 52 h 54"/>
                  <a:gd name="T14" fmla="*/ 18 w 55"/>
                  <a:gd name="T15" fmla="*/ 52 h 54"/>
                  <a:gd name="T16" fmla="*/ 24 w 55"/>
                  <a:gd name="T17" fmla="*/ 52 h 54"/>
                  <a:gd name="T18" fmla="*/ 53 w 55"/>
                  <a:gd name="T19" fmla="*/ 24 h 54"/>
                  <a:gd name="T20" fmla="*/ 53 w 55"/>
                  <a:gd name="T21" fmla="*/ 17 h 54"/>
                  <a:gd name="T22" fmla="*/ 27 w 55"/>
                  <a:gd name="T23" fmla="*/ 42 h 54"/>
                  <a:gd name="T24" fmla="*/ 21 w 55"/>
                  <a:gd name="T25" fmla="*/ 42 h 54"/>
                  <a:gd name="T26" fmla="*/ 13 w 55"/>
                  <a:gd name="T27" fmla="*/ 34 h 54"/>
                  <a:gd name="T28" fmla="*/ 13 w 55"/>
                  <a:gd name="T29" fmla="*/ 28 h 54"/>
                  <a:gd name="T30" fmla="*/ 19 w 55"/>
                  <a:gd name="T31" fmla="*/ 28 h 54"/>
                  <a:gd name="T32" fmla="*/ 27 w 55"/>
                  <a:gd name="T33" fmla="*/ 36 h 54"/>
                  <a:gd name="T34" fmla="*/ 27 w 55"/>
                  <a:gd name="T35" fmla="*/ 42 h 54"/>
                  <a:gd name="T36" fmla="*/ 43 w 55"/>
                  <a:gd name="T37" fmla="*/ 27 h 54"/>
                  <a:gd name="T38" fmla="*/ 37 w 55"/>
                  <a:gd name="T39" fmla="*/ 27 h 54"/>
                  <a:gd name="T40" fmla="*/ 29 w 55"/>
                  <a:gd name="T41" fmla="*/ 19 h 54"/>
                  <a:gd name="T42" fmla="*/ 29 w 55"/>
                  <a:gd name="T43" fmla="*/ 12 h 54"/>
                  <a:gd name="T44" fmla="*/ 35 w 55"/>
                  <a:gd name="T45" fmla="*/ 12 h 54"/>
                  <a:gd name="T46" fmla="*/ 43 w 55"/>
                  <a:gd name="T47" fmla="*/ 20 h 54"/>
                  <a:gd name="T48" fmla="*/ 43 w 55"/>
                  <a:gd name="T4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54">
                    <a:moveTo>
                      <a:pt x="53" y="17"/>
                    </a:moveTo>
                    <a:cubicBezTo>
                      <a:pt x="38" y="2"/>
                      <a:pt x="38" y="2"/>
                      <a:pt x="38" y="2"/>
                    </a:cubicBezTo>
                    <a:cubicBezTo>
                      <a:pt x="38" y="2"/>
                      <a:pt x="38" y="2"/>
                      <a:pt x="38" y="2"/>
                    </a:cubicBezTo>
                    <a:cubicBezTo>
                      <a:pt x="36" y="0"/>
                      <a:pt x="33" y="0"/>
                      <a:pt x="31" y="2"/>
                    </a:cubicBezTo>
                    <a:cubicBezTo>
                      <a:pt x="2" y="30"/>
                      <a:pt x="2" y="30"/>
                      <a:pt x="2" y="30"/>
                    </a:cubicBezTo>
                    <a:cubicBezTo>
                      <a:pt x="0" y="32"/>
                      <a:pt x="0" y="35"/>
                      <a:pt x="2" y="37"/>
                    </a:cubicBezTo>
                    <a:cubicBezTo>
                      <a:pt x="18" y="52"/>
                      <a:pt x="18" y="52"/>
                      <a:pt x="18" y="52"/>
                    </a:cubicBezTo>
                    <a:cubicBezTo>
                      <a:pt x="18" y="52"/>
                      <a:pt x="18" y="52"/>
                      <a:pt x="18" y="52"/>
                    </a:cubicBezTo>
                    <a:cubicBezTo>
                      <a:pt x="19" y="54"/>
                      <a:pt x="22" y="54"/>
                      <a:pt x="24" y="52"/>
                    </a:cubicBezTo>
                    <a:cubicBezTo>
                      <a:pt x="53" y="24"/>
                      <a:pt x="53" y="24"/>
                      <a:pt x="53" y="24"/>
                    </a:cubicBezTo>
                    <a:cubicBezTo>
                      <a:pt x="55" y="22"/>
                      <a:pt x="55" y="19"/>
                      <a:pt x="53" y="17"/>
                    </a:cubicBezTo>
                    <a:moveTo>
                      <a:pt x="27" y="42"/>
                    </a:moveTo>
                    <a:cubicBezTo>
                      <a:pt x="25" y="44"/>
                      <a:pt x="23" y="44"/>
                      <a:pt x="21" y="42"/>
                    </a:cubicBezTo>
                    <a:cubicBezTo>
                      <a:pt x="13" y="34"/>
                      <a:pt x="13" y="34"/>
                      <a:pt x="13" y="34"/>
                    </a:cubicBezTo>
                    <a:cubicBezTo>
                      <a:pt x="11" y="32"/>
                      <a:pt x="11" y="30"/>
                      <a:pt x="13" y="28"/>
                    </a:cubicBezTo>
                    <a:cubicBezTo>
                      <a:pt x="15" y="26"/>
                      <a:pt x="18" y="26"/>
                      <a:pt x="19" y="28"/>
                    </a:cubicBezTo>
                    <a:cubicBezTo>
                      <a:pt x="27" y="36"/>
                      <a:pt x="27" y="36"/>
                      <a:pt x="27" y="36"/>
                    </a:cubicBezTo>
                    <a:cubicBezTo>
                      <a:pt x="29" y="38"/>
                      <a:pt x="29" y="40"/>
                      <a:pt x="27" y="42"/>
                    </a:cubicBezTo>
                    <a:moveTo>
                      <a:pt x="43" y="27"/>
                    </a:moveTo>
                    <a:cubicBezTo>
                      <a:pt x="41" y="28"/>
                      <a:pt x="38" y="28"/>
                      <a:pt x="37" y="27"/>
                    </a:cubicBezTo>
                    <a:cubicBezTo>
                      <a:pt x="29" y="19"/>
                      <a:pt x="29" y="19"/>
                      <a:pt x="29" y="19"/>
                    </a:cubicBezTo>
                    <a:cubicBezTo>
                      <a:pt x="27" y="17"/>
                      <a:pt x="27" y="14"/>
                      <a:pt x="29" y="12"/>
                    </a:cubicBezTo>
                    <a:cubicBezTo>
                      <a:pt x="30" y="11"/>
                      <a:pt x="33" y="11"/>
                      <a:pt x="35" y="12"/>
                    </a:cubicBezTo>
                    <a:cubicBezTo>
                      <a:pt x="43" y="20"/>
                      <a:pt x="43" y="20"/>
                      <a:pt x="43" y="20"/>
                    </a:cubicBezTo>
                    <a:cubicBezTo>
                      <a:pt x="45" y="22"/>
                      <a:pt x="45" y="25"/>
                      <a:pt x="4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5" name="Freeform 1150">
                <a:extLst>
                  <a:ext uri="{FF2B5EF4-FFF2-40B4-BE49-F238E27FC236}">
                    <a16:creationId xmlns:a16="http://schemas.microsoft.com/office/drawing/2014/main" id="{299A3292-1AE6-4E0D-930D-830FFA7DB265}"/>
                  </a:ext>
                </a:extLst>
              </p:cNvPr>
              <p:cNvSpPr>
                <a:spLocks/>
              </p:cNvSpPr>
              <p:nvPr/>
            </p:nvSpPr>
            <p:spPr bwMode="auto">
              <a:xfrm>
                <a:off x="6710363" y="3908424"/>
                <a:ext cx="49214" cy="49213"/>
              </a:xfrm>
              <a:custGeom>
                <a:avLst/>
                <a:gdLst>
                  <a:gd name="T0" fmla="*/ 2 w 31"/>
                  <a:gd name="T1" fmla="*/ 21 h 31"/>
                  <a:gd name="T2" fmla="*/ 2 w 31"/>
                  <a:gd name="T3" fmla="*/ 21 h 31"/>
                  <a:gd name="T4" fmla="*/ 22 w 31"/>
                  <a:gd name="T5" fmla="*/ 2 h 31"/>
                  <a:gd name="T6" fmla="*/ 29 w 31"/>
                  <a:gd name="T7" fmla="*/ 2 h 31"/>
                  <a:gd name="T8" fmla="*/ 29 w 31"/>
                  <a:gd name="T9" fmla="*/ 9 h 31"/>
                  <a:gd name="T10" fmla="*/ 10 w 31"/>
                  <a:gd name="T11" fmla="*/ 29 h 31"/>
                  <a:gd name="T12" fmla="*/ 2 w 31"/>
                  <a:gd name="T13" fmla="*/ 29 h 31"/>
                  <a:gd name="T14" fmla="*/ 2 w 31"/>
                  <a:gd name="T15" fmla="*/ 2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2" y="21"/>
                    </a:moveTo>
                    <a:cubicBezTo>
                      <a:pt x="2" y="21"/>
                      <a:pt x="2" y="21"/>
                      <a:pt x="2" y="21"/>
                    </a:cubicBezTo>
                    <a:cubicBezTo>
                      <a:pt x="22" y="2"/>
                      <a:pt x="22" y="2"/>
                      <a:pt x="22" y="2"/>
                    </a:cubicBezTo>
                    <a:cubicBezTo>
                      <a:pt x="24" y="0"/>
                      <a:pt x="27" y="0"/>
                      <a:pt x="29" y="2"/>
                    </a:cubicBezTo>
                    <a:cubicBezTo>
                      <a:pt x="31" y="4"/>
                      <a:pt x="31" y="7"/>
                      <a:pt x="29" y="9"/>
                    </a:cubicBezTo>
                    <a:cubicBezTo>
                      <a:pt x="10" y="29"/>
                      <a:pt x="10" y="29"/>
                      <a:pt x="10" y="29"/>
                    </a:cubicBezTo>
                    <a:cubicBezTo>
                      <a:pt x="8" y="31"/>
                      <a:pt x="4" y="30"/>
                      <a:pt x="2" y="29"/>
                    </a:cubicBezTo>
                    <a:cubicBezTo>
                      <a:pt x="1" y="27"/>
                      <a:pt x="0" y="23"/>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sp>
            <p:nvSpPr>
              <p:cNvPr id="126" name="Freeform 1151">
                <a:extLst>
                  <a:ext uri="{FF2B5EF4-FFF2-40B4-BE49-F238E27FC236}">
                    <a16:creationId xmlns:a16="http://schemas.microsoft.com/office/drawing/2014/main" id="{D299007F-54EE-4CCE-922E-E776D5E3A721}"/>
                  </a:ext>
                </a:extLst>
              </p:cNvPr>
              <p:cNvSpPr>
                <a:spLocks noEditPoints="1"/>
              </p:cNvSpPr>
              <p:nvPr/>
            </p:nvSpPr>
            <p:spPr bwMode="auto">
              <a:xfrm>
                <a:off x="6772275" y="3970339"/>
                <a:ext cx="271464" cy="269874"/>
              </a:xfrm>
              <a:custGeom>
                <a:avLst/>
                <a:gdLst>
                  <a:gd name="T0" fmla="*/ 172 w 175"/>
                  <a:gd name="T1" fmla="*/ 164 h 174"/>
                  <a:gd name="T2" fmla="*/ 156 w 175"/>
                  <a:gd name="T3" fmla="*/ 147 h 174"/>
                  <a:gd name="T4" fmla="*/ 151 w 175"/>
                  <a:gd name="T5" fmla="*/ 115 h 174"/>
                  <a:gd name="T6" fmla="*/ 38 w 175"/>
                  <a:gd name="T7" fmla="*/ 2 h 174"/>
                  <a:gd name="T8" fmla="*/ 31 w 175"/>
                  <a:gd name="T9" fmla="*/ 2 h 174"/>
                  <a:gd name="T10" fmla="*/ 3 w 175"/>
                  <a:gd name="T11" fmla="*/ 31 h 174"/>
                  <a:gd name="T12" fmla="*/ 3 w 175"/>
                  <a:gd name="T13" fmla="*/ 37 h 174"/>
                  <a:gd name="T14" fmla="*/ 116 w 175"/>
                  <a:gd name="T15" fmla="*/ 151 h 174"/>
                  <a:gd name="T16" fmla="*/ 147 w 175"/>
                  <a:gd name="T17" fmla="*/ 155 h 174"/>
                  <a:gd name="T18" fmla="*/ 164 w 175"/>
                  <a:gd name="T19" fmla="*/ 172 h 174"/>
                  <a:gd name="T20" fmla="*/ 172 w 175"/>
                  <a:gd name="T21" fmla="*/ 172 h 174"/>
                  <a:gd name="T22" fmla="*/ 172 w 175"/>
                  <a:gd name="T23" fmla="*/ 164 h 174"/>
                  <a:gd name="T24" fmla="*/ 55 w 175"/>
                  <a:gd name="T25" fmla="*/ 34 h 174"/>
                  <a:gd name="T26" fmla="*/ 43 w 175"/>
                  <a:gd name="T27" fmla="*/ 58 h 174"/>
                  <a:gd name="T28" fmla="*/ 36 w 175"/>
                  <a:gd name="T29" fmla="*/ 59 h 174"/>
                  <a:gd name="T30" fmla="*/ 21 w 175"/>
                  <a:gd name="T31" fmla="*/ 45 h 174"/>
                  <a:gd name="T32" fmla="*/ 20 w 175"/>
                  <a:gd name="T33" fmla="*/ 40 h 174"/>
                  <a:gd name="T34" fmla="*/ 32 w 175"/>
                  <a:gd name="T35" fmla="*/ 16 h 174"/>
                  <a:gd name="T36" fmla="*/ 39 w 175"/>
                  <a:gd name="T37" fmla="*/ 14 h 174"/>
                  <a:gd name="T38" fmla="*/ 54 w 175"/>
                  <a:gd name="T39" fmla="*/ 29 h 174"/>
                  <a:gd name="T40" fmla="*/ 55 w 175"/>
                  <a:gd name="T41" fmla="*/ 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174">
                    <a:moveTo>
                      <a:pt x="172" y="164"/>
                    </a:moveTo>
                    <a:cubicBezTo>
                      <a:pt x="156" y="147"/>
                      <a:pt x="156" y="147"/>
                      <a:pt x="156" y="147"/>
                    </a:cubicBezTo>
                    <a:cubicBezTo>
                      <a:pt x="151" y="115"/>
                      <a:pt x="151" y="115"/>
                      <a:pt x="151" y="115"/>
                    </a:cubicBezTo>
                    <a:cubicBezTo>
                      <a:pt x="38" y="2"/>
                      <a:pt x="38" y="2"/>
                      <a:pt x="38" y="2"/>
                    </a:cubicBezTo>
                    <a:cubicBezTo>
                      <a:pt x="36" y="0"/>
                      <a:pt x="33" y="0"/>
                      <a:pt x="31" y="2"/>
                    </a:cubicBezTo>
                    <a:cubicBezTo>
                      <a:pt x="3" y="31"/>
                      <a:pt x="3" y="31"/>
                      <a:pt x="3" y="31"/>
                    </a:cubicBezTo>
                    <a:cubicBezTo>
                      <a:pt x="0" y="33"/>
                      <a:pt x="1" y="36"/>
                      <a:pt x="3" y="37"/>
                    </a:cubicBezTo>
                    <a:cubicBezTo>
                      <a:pt x="116" y="151"/>
                      <a:pt x="116" y="151"/>
                      <a:pt x="116" y="151"/>
                    </a:cubicBezTo>
                    <a:cubicBezTo>
                      <a:pt x="147" y="155"/>
                      <a:pt x="147" y="155"/>
                      <a:pt x="147" y="155"/>
                    </a:cubicBezTo>
                    <a:cubicBezTo>
                      <a:pt x="164" y="172"/>
                      <a:pt x="164" y="172"/>
                      <a:pt x="164" y="172"/>
                    </a:cubicBezTo>
                    <a:cubicBezTo>
                      <a:pt x="166" y="174"/>
                      <a:pt x="170" y="174"/>
                      <a:pt x="172" y="172"/>
                    </a:cubicBezTo>
                    <a:cubicBezTo>
                      <a:pt x="175" y="170"/>
                      <a:pt x="175" y="166"/>
                      <a:pt x="172" y="164"/>
                    </a:cubicBezTo>
                    <a:moveTo>
                      <a:pt x="55" y="34"/>
                    </a:moveTo>
                    <a:cubicBezTo>
                      <a:pt x="43" y="58"/>
                      <a:pt x="43" y="58"/>
                      <a:pt x="43" y="58"/>
                    </a:cubicBezTo>
                    <a:cubicBezTo>
                      <a:pt x="41" y="61"/>
                      <a:pt x="38" y="61"/>
                      <a:pt x="36" y="59"/>
                    </a:cubicBezTo>
                    <a:cubicBezTo>
                      <a:pt x="21" y="45"/>
                      <a:pt x="21" y="45"/>
                      <a:pt x="21" y="45"/>
                    </a:cubicBezTo>
                    <a:cubicBezTo>
                      <a:pt x="20" y="43"/>
                      <a:pt x="19" y="41"/>
                      <a:pt x="20" y="40"/>
                    </a:cubicBezTo>
                    <a:cubicBezTo>
                      <a:pt x="32" y="16"/>
                      <a:pt x="32" y="16"/>
                      <a:pt x="32" y="16"/>
                    </a:cubicBezTo>
                    <a:cubicBezTo>
                      <a:pt x="33" y="13"/>
                      <a:pt x="37" y="12"/>
                      <a:pt x="39" y="14"/>
                    </a:cubicBezTo>
                    <a:cubicBezTo>
                      <a:pt x="54" y="29"/>
                      <a:pt x="54" y="29"/>
                      <a:pt x="54" y="29"/>
                    </a:cubicBezTo>
                    <a:cubicBezTo>
                      <a:pt x="55" y="30"/>
                      <a:pt x="56" y="32"/>
                      <a:pt x="55"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GB" sz="2533" b="0" i="0" u="none" strike="noStrike" kern="1200" cap="none" spc="0" normalizeH="0" baseline="0" noProof="0">
                  <a:ln>
                    <a:noFill/>
                  </a:ln>
                  <a:solidFill>
                    <a:srgbClr val="FFFFFF"/>
                  </a:solidFill>
                  <a:effectLst/>
                  <a:uLnTx/>
                  <a:uFillTx/>
                  <a:latin typeface="Apis For Office" panose="020B0504010101010104" pitchFamily="34" charset="0"/>
                  <a:ea typeface="+mn-ea"/>
                  <a:cs typeface="+mn-cs"/>
                </a:endParaRPr>
              </a:p>
            </p:txBody>
          </p:sp>
        </p:grpSp>
      </p:grpSp>
    </p:spTree>
    <p:extLst>
      <p:ext uri="{BB962C8B-B14F-4D97-AF65-F5344CB8AC3E}">
        <p14:creationId xmlns:p14="http://schemas.microsoft.com/office/powerpoint/2010/main" val="284985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7724-5F4F-937A-3B0B-0A636E56D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0087D-96D5-5FB2-577D-9D065581DE9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1DF026CF-81A1-855F-985C-837CDB97AC98}"/>
              </a:ext>
            </a:extLst>
          </p:cNvPr>
          <p:cNvSpPr>
            <a:spLocks noGrp="1"/>
          </p:cNvSpPr>
          <p:nvPr>
            <p:ph idx="1"/>
          </p:nvPr>
        </p:nvSpPr>
        <p:spPr>
          <a:xfrm>
            <a:off x="609600" y="1600226"/>
            <a:ext cx="10972800" cy="4983136"/>
          </a:xfrm>
        </p:spPr>
        <p:txBody>
          <a:bodyPr>
            <a:normAutofit fontScale="92500" lnSpcReduction="20000"/>
          </a:bodyPr>
          <a:lstStyle/>
          <a:p>
            <a:r>
              <a:rPr lang="en-US" dirty="0"/>
              <a:t>62 </a:t>
            </a:r>
            <a:r>
              <a:rPr lang="en-US" dirty="0" err="1"/>
              <a:t>yo</a:t>
            </a:r>
            <a:r>
              <a:rPr lang="en-US" dirty="0"/>
              <a:t> male, </a:t>
            </a:r>
          </a:p>
          <a:p>
            <a:r>
              <a:rPr lang="en-US" dirty="0"/>
              <a:t>Type 2 DM x 22 years</a:t>
            </a:r>
          </a:p>
          <a:p>
            <a:r>
              <a:rPr lang="en-US" dirty="0"/>
              <a:t>Meds – Perindopril 8 mg od</a:t>
            </a:r>
          </a:p>
          <a:p>
            <a:pPr lvl="1"/>
            <a:r>
              <a:rPr lang="en-US" dirty="0"/>
              <a:t>Amlodipine 10 mg od</a:t>
            </a:r>
          </a:p>
          <a:p>
            <a:pPr lvl="1"/>
            <a:r>
              <a:rPr lang="en-US" dirty="0"/>
              <a:t>Metformin 500 mg bid</a:t>
            </a:r>
          </a:p>
          <a:p>
            <a:pPr lvl="1"/>
            <a:r>
              <a:rPr lang="en-US" dirty="0"/>
              <a:t>Rosuvastatin 20 mg od</a:t>
            </a:r>
          </a:p>
          <a:p>
            <a:pPr lvl="1"/>
            <a:r>
              <a:rPr lang="en-US" dirty="0"/>
              <a:t>Insulin aspartate 10 u bid, Insulin Detemir 30 od</a:t>
            </a:r>
          </a:p>
          <a:p>
            <a:r>
              <a:rPr lang="en-US" dirty="0"/>
              <a:t>BP – 108/79</a:t>
            </a:r>
          </a:p>
          <a:p>
            <a:r>
              <a:rPr lang="en-US" dirty="0"/>
              <a:t>A1C – 6.6</a:t>
            </a:r>
          </a:p>
          <a:p>
            <a:r>
              <a:rPr lang="en-US" dirty="0"/>
              <a:t>Cr – 180, eGFR 30,  MAU – 1961, ACR 246</a:t>
            </a:r>
          </a:p>
          <a:p>
            <a:endParaRPr lang="en-US" dirty="0"/>
          </a:p>
          <a:p>
            <a:pPr marL="0" indent="0" algn="ctr">
              <a:buNone/>
            </a:pPr>
            <a:r>
              <a:rPr lang="en-US" sz="4600" dirty="0"/>
              <a:t>5 year risk - 48%</a:t>
            </a:r>
          </a:p>
          <a:p>
            <a:pPr marL="0" indent="0" algn="ctr">
              <a:buNone/>
            </a:pPr>
            <a:r>
              <a:rPr lang="en-US" sz="4600" dirty="0"/>
              <a:t>If MAU neg – 7.5%</a:t>
            </a:r>
          </a:p>
          <a:p>
            <a:pPr marL="0" indent="0" algn="ctr">
              <a:buNone/>
            </a:pPr>
            <a:endParaRPr lang="en-US" sz="4600" dirty="0"/>
          </a:p>
          <a:p>
            <a:pPr marL="0" indent="0" algn="ctr">
              <a:buNone/>
            </a:pPr>
            <a:endParaRPr lang="en-US" sz="4600" dirty="0"/>
          </a:p>
        </p:txBody>
      </p:sp>
    </p:spTree>
    <p:extLst>
      <p:ext uri="{BB962C8B-B14F-4D97-AF65-F5344CB8AC3E}">
        <p14:creationId xmlns:p14="http://schemas.microsoft.com/office/powerpoint/2010/main" val="378681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D6A402-C857-42E8-A441-C47C93B303FF}"/>
              </a:ext>
            </a:extLst>
          </p:cNvPr>
          <p:cNvSpPr>
            <a:spLocks noGrp="1"/>
          </p:cNvSpPr>
          <p:nvPr>
            <p:ph type="title"/>
          </p:nvPr>
        </p:nvSpPr>
        <p:spPr/>
        <p:txBody>
          <a:bodyPr/>
          <a:lstStyle/>
          <a:p>
            <a:r>
              <a:rPr lang="en-US" altLang="en-US" dirty="0"/>
              <a:t>Titration Algorithm</a:t>
            </a:r>
            <a:br>
              <a:rPr lang="en-US" altLang="en-US" dirty="0">
                <a:latin typeface="Century Gothic" panose="020B0502020202020204" pitchFamily="34" charset="0"/>
              </a:rPr>
            </a:br>
            <a:r>
              <a:rPr lang="en-US" altLang="en-US" sz="2000" dirty="0">
                <a:solidFill>
                  <a:srgbClr val="3B97DE"/>
                </a:solidFill>
                <a:latin typeface="Century Gothic" panose="020B0502020202020204" pitchFamily="34" charset="0"/>
              </a:rPr>
              <a:t>Switching from OD/BID Basal Insulin to OW </a:t>
            </a:r>
            <a:r>
              <a:rPr lang="en-US" altLang="en-US" sz="2000" dirty="0" err="1">
                <a:solidFill>
                  <a:srgbClr val="3B97DE"/>
                </a:solidFill>
                <a:latin typeface="Century Gothic" panose="020B0502020202020204" pitchFamily="34" charset="0"/>
              </a:rPr>
              <a:t>Icodec</a:t>
            </a:r>
            <a:endParaRPr lang="en-CA" dirty="0">
              <a:solidFill>
                <a:srgbClr val="3B97DE"/>
              </a:solidFill>
              <a:latin typeface="Century Gothic" panose="020B0502020202020204" pitchFamily="34" charset="0"/>
            </a:endParaRPr>
          </a:p>
        </p:txBody>
      </p:sp>
      <p:sp>
        <p:nvSpPr>
          <p:cNvPr id="5" name="Text Placeholder 4">
            <a:extLst>
              <a:ext uri="{FF2B5EF4-FFF2-40B4-BE49-F238E27FC236}">
                <a16:creationId xmlns:a16="http://schemas.microsoft.com/office/drawing/2014/main" id="{3D9CECD2-0489-4359-8512-B5B5495FB7E0}"/>
              </a:ext>
            </a:extLst>
          </p:cNvPr>
          <p:cNvSpPr>
            <a:spLocks noGrp="1"/>
          </p:cNvSpPr>
          <p:nvPr>
            <p:ph type="body" sz="quarter" idx="13"/>
          </p:nvPr>
        </p:nvSpPr>
        <p:spPr/>
        <p:txBody>
          <a:bodyPr/>
          <a:lstStyle/>
          <a:p>
            <a:br>
              <a:rPr lang="en-US"/>
            </a:br>
            <a:r>
              <a:rPr lang="en-US"/>
              <a:t>Dose adjustment was based on three pre-breakfast SMBG values, measured two days prior to and on the day of titration. If any of the three pre-breakfast SMBG values were below the lower limit of the target range, titration was based on the lowest recorded value. If all three SMBG values were above the lower limit of the target range, titration was based on the mean of the three measurements.</a:t>
            </a:r>
            <a:br>
              <a:rPr lang="en-US"/>
            </a:br>
            <a:r>
              <a:rPr lang="en-US"/>
              <a:t>BID, twice-daily; OD, once-daily; OW, once-weekly; </a:t>
            </a:r>
            <a:r>
              <a:rPr lang="en-CA"/>
              <a:t>SMBG, self-measured blood glucose; U, unit(s).</a:t>
            </a:r>
            <a:br>
              <a:rPr lang="en-CA"/>
            </a:br>
            <a:r>
              <a:rPr lang="pt-BR"/>
              <a:t>1. Bajaj H et al. </a:t>
            </a:r>
            <a:r>
              <a:rPr lang="pt-BR" i="1"/>
              <a:t>Diabetes Care</a:t>
            </a:r>
            <a:r>
              <a:rPr lang="pt-BR"/>
              <a:t>. 2021; 44(7):1586–1594.</a:t>
            </a:r>
            <a:endParaRPr lang="en-US"/>
          </a:p>
        </p:txBody>
      </p:sp>
      <p:sp>
        <p:nvSpPr>
          <p:cNvPr id="6" name="Rounded Rectangle 26">
            <a:extLst>
              <a:ext uri="{FF2B5EF4-FFF2-40B4-BE49-F238E27FC236}">
                <a16:creationId xmlns:a16="http://schemas.microsoft.com/office/drawing/2014/main" id="{08602594-9B35-447B-89C5-F9E9F51D6331}"/>
              </a:ext>
            </a:extLst>
          </p:cNvPr>
          <p:cNvSpPr/>
          <p:nvPr/>
        </p:nvSpPr>
        <p:spPr>
          <a:xfrm>
            <a:off x="552715" y="2327048"/>
            <a:ext cx="7975392" cy="3324435"/>
          </a:xfrm>
          <a:prstGeom prst="rect">
            <a:avLst/>
          </a:pr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1965"/>
              </a:solidFill>
              <a:effectLst/>
              <a:uLnTx/>
              <a:uFillTx/>
              <a:latin typeface="Apis For Office"/>
              <a:ea typeface="Apis" panose="020B0504010101010104" pitchFamily="34" charset="0"/>
              <a:cs typeface="Apis" panose="020B0504010101010104" pitchFamily="34" charset="0"/>
            </a:endParaRPr>
          </a:p>
        </p:txBody>
      </p:sp>
      <p:sp>
        <p:nvSpPr>
          <p:cNvPr id="7" name="TextBox 6">
            <a:extLst>
              <a:ext uri="{FF2B5EF4-FFF2-40B4-BE49-F238E27FC236}">
                <a16:creationId xmlns:a16="http://schemas.microsoft.com/office/drawing/2014/main" id="{85CC8DCE-58FD-455B-ABB7-04FD2233F2A5}"/>
              </a:ext>
            </a:extLst>
          </p:cNvPr>
          <p:cNvSpPr txBox="1"/>
          <p:nvPr/>
        </p:nvSpPr>
        <p:spPr>
          <a:xfrm>
            <a:off x="560071" y="2767306"/>
            <a:ext cx="15245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Up-titration</a:t>
            </a:r>
            <a:r>
              <a:rPr kumimoji="0" lang="en-CA" sz="1600" b="1" i="0" u="none" strike="noStrike" kern="1200" cap="none" spc="0" normalizeH="0" baseline="0" noProof="0" dirty="0">
                <a:ln>
                  <a:noFill/>
                </a:ln>
                <a:solidFill>
                  <a:srgbClr val="001965"/>
                </a:solidFill>
                <a:effectLst/>
                <a:uLnTx/>
                <a:uFillTx/>
                <a:latin typeface="Apis For Office"/>
                <a:ea typeface="Apis" panose="020B0504010101010104" pitchFamily="34" charset="0"/>
                <a:cs typeface="Apis" panose="020B0504010101010104" pitchFamily="34" charset="0"/>
              </a:rPr>
              <a:t> </a:t>
            </a:r>
            <a:endParaRPr kumimoji="0" lang="en-CA" sz="1600" b="0" i="0" u="none" strike="noStrike" kern="1200" cap="none" spc="0" normalizeH="0" baseline="0" noProof="0" dirty="0">
              <a:ln>
                <a:noFill/>
              </a:ln>
              <a:solidFill>
                <a:srgbClr val="001965"/>
              </a:solidFill>
              <a:effectLst/>
              <a:uLnTx/>
              <a:uFillTx/>
              <a:latin typeface="Apis For Office"/>
              <a:ea typeface="Apis" panose="020B0504010101010104" pitchFamily="34" charset="0"/>
              <a:cs typeface="Apis" panose="020B0504010101010104" pitchFamily="34" charset="0"/>
            </a:endParaRPr>
          </a:p>
        </p:txBody>
      </p:sp>
      <p:sp>
        <p:nvSpPr>
          <p:cNvPr id="53" name="TextBox 52">
            <a:extLst>
              <a:ext uri="{FF2B5EF4-FFF2-40B4-BE49-F238E27FC236}">
                <a16:creationId xmlns:a16="http://schemas.microsoft.com/office/drawing/2014/main" id="{F24B028B-79B7-4273-88FA-5A012B362D70}"/>
              </a:ext>
            </a:extLst>
          </p:cNvPr>
          <p:cNvSpPr txBox="1"/>
          <p:nvPr/>
        </p:nvSpPr>
        <p:spPr>
          <a:xfrm>
            <a:off x="560072" y="4883493"/>
            <a:ext cx="18390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Down-titration </a:t>
            </a:r>
            <a:endParaRPr kumimoji="0" lang="en-CA" sz="1600" b="0"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endParaRPr>
          </a:p>
        </p:txBody>
      </p:sp>
      <p:sp>
        <p:nvSpPr>
          <p:cNvPr id="52" name="Rounded Rectangle 26">
            <a:extLst>
              <a:ext uri="{FF2B5EF4-FFF2-40B4-BE49-F238E27FC236}">
                <a16:creationId xmlns:a16="http://schemas.microsoft.com/office/drawing/2014/main" id="{BC8B7E6B-F4AD-47C0-A4EA-5B8AA3A4C8B1}"/>
              </a:ext>
            </a:extLst>
          </p:cNvPr>
          <p:cNvSpPr/>
          <p:nvPr/>
        </p:nvSpPr>
        <p:spPr>
          <a:xfrm>
            <a:off x="8575568" y="1637868"/>
            <a:ext cx="3064467" cy="4013613"/>
          </a:xfrm>
          <a:prstGeom prst="rect">
            <a:avLst/>
          </a:prstGeom>
          <a:solidFill>
            <a:srgbClr val="D8EAF8"/>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Apis For Office"/>
              <a:ea typeface="Apis" panose="020B0504010101010104" pitchFamily="34" charset="0"/>
              <a:cs typeface="Apis" panose="020B0504010101010104" pitchFamily="34" charset="0"/>
            </a:endParaRPr>
          </a:p>
        </p:txBody>
      </p:sp>
      <p:sp>
        <p:nvSpPr>
          <p:cNvPr id="8" name="Rectangle 7">
            <a:extLst>
              <a:ext uri="{FF2B5EF4-FFF2-40B4-BE49-F238E27FC236}">
                <a16:creationId xmlns:a16="http://schemas.microsoft.com/office/drawing/2014/main" id="{00285B01-3888-46E1-A23B-3BDDE2CD2725}"/>
              </a:ext>
            </a:extLst>
          </p:cNvPr>
          <p:cNvSpPr/>
          <p:nvPr/>
        </p:nvSpPr>
        <p:spPr>
          <a:xfrm>
            <a:off x="8575568" y="1637869"/>
            <a:ext cx="3064467" cy="651545"/>
          </a:xfrm>
          <a:prstGeom prst="rect">
            <a:avLst/>
          </a:prstGeom>
          <a:solidFill>
            <a:schemeClr val="tx2"/>
          </a:solid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pis For Office"/>
              <a:ea typeface="Apis" panose="020B0504010101010104" pitchFamily="34" charset="0"/>
              <a:cs typeface="Apis" panose="020B0504010101010104" pitchFamily="34" charset="0"/>
            </a:endParaRPr>
          </a:p>
        </p:txBody>
      </p:sp>
      <p:sp>
        <p:nvSpPr>
          <p:cNvPr id="9" name="Rectangle 8">
            <a:extLst>
              <a:ext uri="{FF2B5EF4-FFF2-40B4-BE49-F238E27FC236}">
                <a16:creationId xmlns:a16="http://schemas.microsoft.com/office/drawing/2014/main" id="{7D3447E9-5107-46DC-9FDE-59869DBEEC09}"/>
              </a:ext>
            </a:extLst>
          </p:cNvPr>
          <p:cNvSpPr/>
          <p:nvPr/>
        </p:nvSpPr>
        <p:spPr>
          <a:xfrm>
            <a:off x="8657221" y="1631037"/>
            <a:ext cx="3060655" cy="6669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Icodec</a:t>
            </a:r>
            <a:r>
              <a:rPr kumimoji="0" lang="en-US" sz="1867"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weekly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dose adjustment</a:t>
            </a:r>
          </a:p>
        </p:txBody>
      </p:sp>
      <p:grpSp>
        <p:nvGrpSpPr>
          <p:cNvPr id="43" name="Group 42">
            <a:extLst>
              <a:ext uri="{FF2B5EF4-FFF2-40B4-BE49-F238E27FC236}">
                <a16:creationId xmlns:a16="http://schemas.microsoft.com/office/drawing/2014/main" id="{6D3F10FC-8352-46AF-BB19-F07B167C015F}"/>
              </a:ext>
            </a:extLst>
          </p:cNvPr>
          <p:cNvGrpSpPr/>
          <p:nvPr/>
        </p:nvGrpSpPr>
        <p:grpSpPr>
          <a:xfrm>
            <a:off x="5463585" y="1637866"/>
            <a:ext cx="3070119" cy="4013614"/>
            <a:chOff x="294787" y="1520477"/>
            <a:chExt cx="2534467" cy="3146545"/>
          </a:xfrm>
          <a:effectLst/>
        </p:grpSpPr>
        <p:sp>
          <p:nvSpPr>
            <p:cNvPr id="46" name="Rounded Rectangle 26">
              <a:extLst>
                <a:ext uri="{FF2B5EF4-FFF2-40B4-BE49-F238E27FC236}">
                  <a16:creationId xmlns:a16="http://schemas.microsoft.com/office/drawing/2014/main" id="{C96095AE-F097-4EF3-BEEC-630343673C0D}"/>
                </a:ext>
              </a:extLst>
            </p:cNvPr>
            <p:cNvSpPr/>
            <p:nvPr/>
          </p:nvSpPr>
          <p:spPr>
            <a:xfrm>
              <a:off x="294787" y="1520478"/>
              <a:ext cx="2530800" cy="3146544"/>
            </a:xfrm>
            <a:prstGeom prst="rect">
              <a:avLst/>
            </a:prstGeom>
            <a:solidFill>
              <a:schemeClr val="bg2">
                <a:lumMod val="40000"/>
                <a:lumOff val="60000"/>
              </a:schemeClr>
            </a:solidFill>
            <a:ln w="19050">
              <a:solidFill>
                <a:srgbClr val="CCC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FFFFFF"/>
                </a:solidFill>
                <a:effectLst/>
                <a:uLnTx/>
                <a:uFillTx/>
                <a:latin typeface="Apis For Office"/>
                <a:ea typeface="Apis" panose="020B0504010101010104" pitchFamily="34" charset="0"/>
                <a:cs typeface="Apis" panose="020B0504010101010104" pitchFamily="34" charset="0"/>
              </a:endParaRPr>
            </a:p>
          </p:txBody>
        </p:sp>
        <p:sp>
          <p:nvSpPr>
            <p:cNvPr id="44" name="Rectangle 43">
              <a:extLst>
                <a:ext uri="{FF2B5EF4-FFF2-40B4-BE49-F238E27FC236}">
                  <a16:creationId xmlns:a16="http://schemas.microsoft.com/office/drawing/2014/main" id="{A8AB87BC-38E2-4BB1-83A8-433AFFF85327}"/>
                </a:ext>
              </a:extLst>
            </p:cNvPr>
            <p:cNvSpPr/>
            <p:nvPr/>
          </p:nvSpPr>
          <p:spPr>
            <a:xfrm>
              <a:off x="302600" y="1520477"/>
              <a:ext cx="2526654" cy="510791"/>
            </a:xfrm>
            <a:prstGeom prst="rect">
              <a:avLst/>
            </a:prstGeom>
            <a:solidFill>
              <a:srgbClr val="CCC5BD"/>
            </a:solidFill>
            <a:ln w="19050">
              <a:solidFill>
                <a:srgbClr val="CCC5BD"/>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dirty="0">
                <a:ln>
                  <a:noFill/>
                </a:ln>
                <a:solidFill>
                  <a:srgbClr val="FFFFFF"/>
                </a:solidFill>
                <a:effectLst/>
                <a:uLnTx/>
                <a:uFillTx/>
                <a:latin typeface="Century Gothic" panose="020B0502020202020204" pitchFamily="34" charset="0"/>
                <a:ea typeface="Apis" panose="020B0504010101010104" pitchFamily="34" charset="0"/>
                <a:cs typeface="Apis" panose="020B0504010101010104" pitchFamily="34" charset="0"/>
              </a:endParaRPr>
            </a:p>
          </p:txBody>
        </p:sp>
        <p:sp>
          <p:nvSpPr>
            <p:cNvPr id="45" name="Rectangle 44">
              <a:extLst>
                <a:ext uri="{FF2B5EF4-FFF2-40B4-BE49-F238E27FC236}">
                  <a16:creationId xmlns:a16="http://schemas.microsoft.com/office/drawing/2014/main" id="{444FF9D0-57C4-49F9-889B-5660E83617C4}"/>
                </a:ext>
              </a:extLst>
            </p:cNvPr>
            <p:cNvSpPr/>
            <p:nvPr/>
          </p:nvSpPr>
          <p:spPr>
            <a:xfrm>
              <a:off x="295574" y="1522069"/>
              <a:ext cx="2526654" cy="522889"/>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Glargine U100 daily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dose adjustment</a:t>
              </a:r>
            </a:p>
          </p:txBody>
        </p:sp>
      </p:grpSp>
      <p:sp>
        <p:nvSpPr>
          <p:cNvPr id="42" name="Rounded Rectangle 26">
            <a:extLst>
              <a:ext uri="{FF2B5EF4-FFF2-40B4-BE49-F238E27FC236}">
                <a16:creationId xmlns:a16="http://schemas.microsoft.com/office/drawing/2014/main" id="{C0B4ACD6-91B0-4A20-9817-E8361B2DF211}"/>
              </a:ext>
            </a:extLst>
          </p:cNvPr>
          <p:cNvSpPr/>
          <p:nvPr/>
        </p:nvSpPr>
        <p:spPr>
          <a:xfrm>
            <a:off x="552715" y="3579158"/>
            <a:ext cx="11082093" cy="784777"/>
          </a:xfrm>
          <a:prstGeom prst="rect">
            <a:avLst/>
          </a:prstGeom>
          <a:solidFill>
            <a:schemeClr val="bg1"/>
          </a:solidFill>
          <a:ln w="19050">
            <a:solidFill>
              <a:srgbClr val="E65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srgbClr val="001965"/>
              </a:solidFill>
              <a:effectLst/>
              <a:uLnTx/>
              <a:uFillTx/>
              <a:latin typeface="Apis For Office"/>
              <a:ea typeface="Apis" panose="020B0504010101010104" pitchFamily="34" charset="0"/>
              <a:cs typeface="Apis" panose="020B0504010101010104" pitchFamily="34" charset="0"/>
            </a:endParaRPr>
          </a:p>
        </p:txBody>
      </p:sp>
      <p:sp>
        <p:nvSpPr>
          <p:cNvPr id="11" name="TextBox 10">
            <a:extLst>
              <a:ext uri="{FF2B5EF4-FFF2-40B4-BE49-F238E27FC236}">
                <a16:creationId xmlns:a16="http://schemas.microsoft.com/office/drawing/2014/main" id="{215DD917-0E79-4A3A-8366-ED8E50779BF1}"/>
              </a:ext>
            </a:extLst>
          </p:cNvPr>
          <p:cNvSpPr txBox="1"/>
          <p:nvPr/>
        </p:nvSpPr>
        <p:spPr>
          <a:xfrm>
            <a:off x="2355106" y="2609926"/>
            <a:ext cx="1734770"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&gt;7.2 mmol/L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(&gt;130 mg/dL)</a:t>
            </a:r>
          </a:p>
        </p:txBody>
      </p:sp>
      <p:sp>
        <p:nvSpPr>
          <p:cNvPr id="16" name="Rectangle 15">
            <a:extLst>
              <a:ext uri="{FF2B5EF4-FFF2-40B4-BE49-F238E27FC236}">
                <a16:creationId xmlns:a16="http://schemas.microsoft.com/office/drawing/2014/main" id="{773E0592-6577-446A-8358-88B84DAD3536}"/>
              </a:ext>
            </a:extLst>
          </p:cNvPr>
          <p:cNvSpPr/>
          <p:nvPr/>
        </p:nvSpPr>
        <p:spPr>
          <a:xfrm>
            <a:off x="1835326" y="1793981"/>
            <a:ext cx="2749855" cy="391197"/>
          </a:xfrm>
          <a:prstGeom prst="rect">
            <a:avLst/>
          </a:prstGeom>
        </p:spPr>
        <p:txBody>
          <a:bodyPr wrap="square">
            <a:spAutoFit/>
          </a:bodyPr>
          <a:lstStyle/>
          <a:p>
            <a:pPr marL="48259" marR="0" lvl="0" indent="0" algn="ctr" defTabSz="914400" rtl="0" eaLnBrk="1" fontAlgn="auto" latinLnBrk="0" hangingPunct="1">
              <a:lnSpc>
                <a:spcPct val="110000"/>
              </a:lnSpc>
              <a:spcBef>
                <a:spcPts val="0"/>
              </a:spcBef>
              <a:spcAft>
                <a:spcPts val="133"/>
              </a:spcAft>
              <a:buClrTx/>
              <a:buSzTx/>
              <a:buFontTx/>
              <a:buNone/>
              <a:tabLst/>
              <a:defRPr/>
            </a:pPr>
            <a:r>
              <a:rPr kumimoji="0" lang="en-US"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Pre-breakfast SMBG</a:t>
            </a:r>
          </a:p>
        </p:txBody>
      </p:sp>
      <p:sp>
        <p:nvSpPr>
          <p:cNvPr id="24" name="TextBox 23">
            <a:extLst>
              <a:ext uri="{FF2B5EF4-FFF2-40B4-BE49-F238E27FC236}">
                <a16:creationId xmlns:a16="http://schemas.microsoft.com/office/drawing/2014/main" id="{54A1B09D-ED9F-4DCE-BCE5-1DAC1B7FC6A0}"/>
              </a:ext>
            </a:extLst>
          </p:cNvPr>
          <p:cNvSpPr txBox="1"/>
          <p:nvPr/>
        </p:nvSpPr>
        <p:spPr>
          <a:xfrm>
            <a:off x="2355106" y="4716950"/>
            <a:ext cx="1651414"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&lt;4.4 mmol/L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(&lt;80 mg/dL)</a:t>
            </a:r>
          </a:p>
        </p:txBody>
      </p:sp>
      <p:sp>
        <p:nvSpPr>
          <p:cNvPr id="31" name="TextBox 30">
            <a:extLst>
              <a:ext uri="{FF2B5EF4-FFF2-40B4-BE49-F238E27FC236}">
                <a16:creationId xmlns:a16="http://schemas.microsoft.com/office/drawing/2014/main" id="{0AC8A399-F5C1-4907-93E9-EAFEE02B491A}"/>
              </a:ext>
            </a:extLst>
          </p:cNvPr>
          <p:cNvSpPr txBox="1"/>
          <p:nvPr/>
        </p:nvSpPr>
        <p:spPr>
          <a:xfrm>
            <a:off x="2355106" y="3640453"/>
            <a:ext cx="1976823"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4.4–7.2 mmol/L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(80–130 mg/dL)</a:t>
            </a:r>
          </a:p>
        </p:txBody>
      </p:sp>
      <p:sp>
        <p:nvSpPr>
          <p:cNvPr id="3" name="Rectangle 2">
            <a:extLst>
              <a:ext uri="{FF2B5EF4-FFF2-40B4-BE49-F238E27FC236}">
                <a16:creationId xmlns:a16="http://schemas.microsoft.com/office/drawing/2014/main" id="{D0209804-335E-4935-94DA-F61F75A54F6F}"/>
              </a:ext>
            </a:extLst>
          </p:cNvPr>
          <p:cNvSpPr/>
          <p:nvPr/>
        </p:nvSpPr>
        <p:spPr>
          <a:xfrm>
            <a:off x="560072" y="3812602"/>
            <a:ext cx="80182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965"/>
                </a:solidFill>
                <a:effectLst/>
                <a:uLnTx/>
                <a:uFillTx/>
                <a:latin typeface="Century Gothic" panose="020B0502020202020204" pitchFamily="34" charset="0"/>
                <a:ea typeface="Apis" panose="020B0504010101010104" pitchFamily="34" charset="0"/>
                <a:cs typeface="Apis" panose="020B0504010101010104" pitchFamily="34" charset="0"/>
              </a:rPr>
              <a:t>Target</a:t>
            </a:r>
          </a:p>
        </p:txBody>
      </p:sp>
      <p:grpSp>
        <p:nvGrpSpPr>
          <p:cNvPr id="18" name="Group 17">
            <a:extLst>
              <a:ext uri="{FF2B5EF4-FFF2-40B4-BE49-F238E27FC236}">
                <a16:creationId xmlns:a16="http://schemas.microsoft.com/office/drawing/2014/main" id="{16E069EF-CC65-D9E7-13CE-56347D682DA5}"/>
              </a:ext>
            </a:extLst>
          </p:cNvPr>
          <p:cNvGrpSpPr/>
          <p:nvPr/>
        </p:nvGrpSpPr>
        <p:grpSpPr>
          <a:xfrm>
            <a:off x="6186204" y="2471853"/>
            <a:ext cx="1620439" cy="3028208"/>
            <a:chOff x="9296227" y="2462992"/>
            <a:chExt cx="1620439" cy="3028208"/>
          </a:xfrm>
        </p:grpSpPr>
        <p:sp>
          <p:nvSpPr>
            <p:cNvPr id="27" name="Up Arrow 4">
              <a:extLst>
                <a:ext uri="{FF2B5EF4-FFF2-40B4-BE49-F238E27FC236}">
                  <a16:creationId xmlns:a16="http://schemas.microsoft.com/office/drawing/2014/main" id="{C620A473-E740-4474-AAC6-E8A028342850}"/>
                </a:ext>
              </a:extLst>
            </p:cNvPr>
            <p:cNvSpPr/>
            <p:nvPr/>
          </p:nvSpPr>
          <p:spPr bwMode="auto">
            <a:xfrm rot="10800000">
              <a:off x="9296227" y="4604827"/>
              <a:ext cx="1620439" cy="886373"/>
            </a:xfrm>
            <a:prstGeom prst="upArrow">
              <a:avLst>
                <a:gd name="adj1" fmla="val 100000"/>
                <a:gd name="adj2" fmla="val 50000"/>
              </a:avLst>
            </a:prstGeom>
            <a:solidFill>
              <a:schemeClr val="bg2"/>
            </a:solidFill>
            <a:ln>
              <a:noFill/>
            </a:ln>
            <a:effectLst/>
          </p:spPr>
          <p:txBody>
            <a:bodyPr vert="horz" wrap="square" lIns="121912" tIns="60957" rIns="121912" bIns="479965"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pis For Office"/>
                <a:ea typeface="+mn-ea"/>
                <a:cs typeface="Arial" charset="0"/>
              </a:endParaRPr>
            </a:p>
          </p:txBody>
        </p:sp>
        <p:grpSp>
          <p:nvGrpSpPr>
            <p:cNvPr id="2" name="Group 1">
              <a:extLst>
                <a:ext uri="{FF2B5EF4-FFF2-40B4-BE49-F238E27FC236}">
                  <a16:creationId xmlns:a16="http://schemas.microsoft.com/office/drawing/2014/main" id="{34C9AE57-0A70-2511-E0E6-8F48F73A7A93}"/>
                </a:ext>
              </a:extLst>
            </p:cNvPr>
            <p:cNvGrpSpPr/>
            <p:nvPr/>
          </p:nvGrpSpPr>
          <p:grpSpPr>
            <a:xfrm>
              <a:off x="9303701" y="2462992"/>
              <a:ext cx="1605492" cy="2729768"/>
              <a:chOff x="9303701" y="2462992"/>
              <a:chExt cx="1605492" cy="2729768"/>
            </a:xfrm>
          </p:grpSpPr>
          <p:sp>
            <p:nvSpPr>
              <p:cNvPr id="33" name="Rounded Rectangle 6">
                <a:extLst>
                  <a:ext uri="{FF2B5EF4-FFF2-40B4-BE49-F238E27FC236}">
                    <a16:creationId xmlns:a16="http://schemas.microsoft.com/office/drawing/2014/main" id="{72E1E541-86C3-43AD-B59D-B78C2FC39B51}"/>
                  </a:ext>
                </a:extLst>
              </p:cNvPr>
              <p:cNvSpPr/>
              <p:nvPr/>
            </p:nvSpPr>
            <p:spPr bwMode="auto">
              <a:xfrm>
                <a:off x="9309752" y="3745311"/>
                <a:ext cx="1593389" cy="487909"/>
              </a:xfrm>
              <a:prstGeom prst="roundRect">
                <a:avLst>
                  <a:gd name="adj" fmla="val 8466"/>
                </a:avLst>
              </a:prstGeom>
              <a:solidFill>
                <a:schemeClr val="bg2"/>
              </a:solidFill>
              <a:ln>
                <a:noFill/>
              </a:ln>
              <a:effectLst/>
            </p:spPr>
            <p:txBody>
              <a:bodyPr vert="horz" wrap="square" lIns="121912" tIns="60957" rIns="121912" bIns="60957"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Arial" charset="0"/>
                  </a:rPr>
                  <a:t>0 U</a:t>
                </a:r>
              </a:p>
            </p:txBody>
          </p:sp>
          <p:sp>
            <p:nvSpPr>
              <p:cNvPr id="14" name="Up Arrow 4">
                <a:extLst>
                  <a:ext uri="{FF2B5EF4-FFF2-40B4-BE49-F238E27FC236}">
                    <a16:creationId xmlns:a16="http://schemas.microsoft.com/office/drawing/2014/main" id="{B6FADC1D-4661-4EA7-8E42-CBD4622E26D7}"/>
                  </a:ext>
                </a:extLst>
              </p:cNvPr>
              <p:cNvSpPr/>
              <p:nvPr/>
            </p:nvSpPr>
            <p:spPr bwMode="auto">
              <a:xfrm>
                <a:off x="9303701" y="2462992"/>
                <a:ext cx="1605492" cy="886373"/>
              </a:xfrm>
              <a:prstGeom prst="upArrow">
                <a:avLst>
                  <a:gd name="adj1" fmla="val 100000"/>
                  <a:gd name="adj2" fmla="val 50000"/>
                </a:avLst>
              </a:prstGeom>
              <a:solidFill>
                <a:schemeClr val="bg2"/>
              </a:solidFill>
              <a:ln>
                <a:noFill/>
              </a:ln>
              <a:effectLst/>
            </p:spPr>
            <p:txBody>
              <a:bodyPr vert="horz" wrap="square" lIns="121912" tIns="60957" rIns="121912" bIns="479965"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pis For Office"/>
                  <a:ea typeface="+mn-ea"/>
                  <a:cs typeface="Arial" charset="0"/>
                </a:endParaRPr>
              </a:p>
            </p:txBody>
          </p:sp>
          <p:sp>
            <p:nvSpPr>
              <p:cNvPr id="15" name="Rectangle 14">
                <a:extLst>
                  <a:ext uri="{FF2B5EF4-FFF2-40B4-BE49-F238E27FC236}">
                    <a16:creationId xmlns:a16="http://schemas.microsoft.com/office/drawing/2014/main" id="{01015FC3-A759-44A3-B1C6-150D6E7CB5E8}"/>
                  </a:ext>
                </a:extLst>
              </p:cNvPr>
              <p:cNvSpPr/>
              <p:nvPr/>
            </p:nvSpPr>
            <p:spPr>
              <a:xfrm>
                <a:off x="9645422" y="2723701"/>
                <a:ext cx="922047" cy="502766"/>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001965"/>
                    </a:solidFill>
                    <a:effectLst/>
                    <a:uLnTx/>
                    <a:uFillTx/>
                    <a:latin typeface="Apis For Office"/>
                    <a:ea typeface="+mn-ea"/>
                    <a:cs typeface="+mn-cs"/>
                  </a:rPr>
                  <a:t>+4 U</a:t>
                </a:r>
              </a:p>
            </p:txBody>
          </p:sp>
          <p:sp>
            <p:nvSpPr>
              <p:cNvPr id="28" name="Rectangle 27">
                <a:extLst>
                  <a:ext uri="{FF2B5EF4-FFF2-40B4-BE49-F238E27FC236}">
                    <a16:creationId xmlns:a16="http://schemas.microsoft.com/office/drawing/2014/main" id="{1698A103-C57E-4835-AD4D-7B727118AC23}"/>
                  </a:ext>
                </a:extLst>
              </p:cNvPr>
              <p:cNvSpPr/>
              <p:nvPr/>
            </p:nvSpPr>
            <p:spPr>
              <a:xfrm>
                <a:off x="9675078" y="4689994"/>
                <a:ext cx="862736" cy="502766"/>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001965"/>
                    </a:solidFill>
                    <a:effectLst/>
                    <a:uLnTx/>
                    <a:uFillTx/>
                    <a:latin typeface="Century Gothic" panose="020B0502020202020204" pitchFamily="34" charset="0"/>
                    <a:ea typeface="+mn-ea"/>
                    <a:cs typeface="+mn-cs"/>
                  </a:rPr>
                  <a:t>–4 U</a:t>
                </a:r>
              </a:p>
            </p:txBody>
          </p:sp>
        </p:grpSp>
      </p:grpSp>
      <p:grpSp>
        <p:nvGrpSpPr>
          <p:cNvPr id="19" name="Group 18">
            <a:extLst>
              <a:ext uri="{FF2B5EF4-FFF2-40B4-BE49-F238E27FC236}">
                <a16:creationId xmlns:a16="http://schemas.microsoft.com/office/drawing/2014/main" id="{B70EEC98-BD38-9541-755D-BDBDFF7B1527}"/>
              </a:ext>
            </a:extLst>
          </p:cNvPr>
          <p:cNvGrpSpPr/>
          <p:nvPr/>
        </p:nvGrpSpPr>
        <p:grpSpPr>
          <a:xfrm>
            <a:off x="9377326" y="2471852"/>
            <a:ext cx="1620439" cy="3028208"/>
            <a:chOff x="6187559" y="2462992"/>
            <a:chExt cx="1620439" cy="3028208"/>
          </a:xfrm>
        </p:grpSpPr>
        <p:sp>
          <p:nvSpPr>
            <p:cNvPr id="12" name="Up Arrow 4">
              <a:extLst>
                <a:ext uri="{FF2B5EF4-FFF2-40B4-BE49-F238E27FC236}">
                  <a16:creationId xmlns:a16="http://schemas.microsoft.com/office/drawing/2014/main" id="{CEDF37D7-2D31-4213-B2F4-0DF25B4FD8A9}"/>
                </a:ext>
              </a:extLst>
            </p:cNvPr>
            <p:cNvSpPr/>
            <p:nvPr/>
          </p:nvSpPr>
          <p:spPr bwMode="auto">
            <a:xfrm>
              <a:off x="6195033" y="2462992"/>
              <a:ext cx="1605492" cy="886373"/>
            </a:xfrm>
            <a:prstGeom prst="upArrow">
              <a:avLst>
                <a:gd name="adj1" fmla="val 100000"/>
                <a:gd name="adj2" fmla="val 50000"/>
              </a:avLst>
            </a:prstGeom>
            <a:solidFill>
              <a:schemeClr val="tx2"/>
            </a:solidFill>
            <a:ln>
              <a:noFill/>
            </a:ln>
            <a:effectLst/>
          </p:spPr>
          <p:txBody>
            <a:bodyPr vert="horz" wrap="square" lIns="121912" tIns="60957" rIns="121912" bIns="479965"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endParaRPr>
            </a:p>
          </p:txBody>
        </p:sp>
        <p:sp>
          <p:nvSpPr>
            <p:cNvPr id="13" name="Rectangle 12">
              <a:extLst>
                <a:ext uri="{FF2B5EF4-FFF2-40B4-BE49-F238E27FC236}">
                  <a16:creationId xmlns:a16="http://schemas.microsoft.com/office/drawing/2014/main" id="{BE3FB73D-C4A8-4E05-AD9C-2C515BF9D74B}"/>
                </a:ext>
              </a:extLst>
            </p:cNvPr>
            <p:cNvSpPr/>
            <p:nvPr/>
          </p:nvSpPr>
          <p:spPr>
            <a:xfrm>
              <a:off x="6438970" y="2723701"/>
              <a:ext cx="1117615" cy="50276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+28 U</a:t>
              </a:r>
            </a:p>
          </p:txBody>
        </p:sp>
        <p:sp>
          <p:nvSpPr>
            <p:cNvPr id="25" name="Up Arrow 4">
              <a:extLst>
                <a:ext uri="{FF2B5EF4-FFF2-40B4-BE49-F238E27FC236}">
                  <a16:creationId xmlns:a16="http://schemas.microsoft.com/office/drawing/2014/main" id="{747E50FF-B593-43D4-8CBD-07F01B044748}"/>
                </a:ext>
              </a:extLst>
            </p:cNvPr>
            <p:cNvSpPr/>
            <p:nvPr/>
          </p:nvSpPr>
          <p:spPr bwMode="auto">
            <a:xfrm rot="10800000">
              <a:off x="6187559" y="4604827"/>
              <a:ext cx="1620439" cy="886373"/>
            </a:xfrm>
            <a:prstGeom prst="upArrow">
              <a:avLst>
                <a:gd name="adj1" fmla="val 100000"/>
                <a:gd name="adj2" fmla="val 50000"/>
              </a:avLst>
            </a:prstGeom>
            <a:solidFill>
              <a:schemeClr val="tx2"/>
            </a:solidFill>
            <a:ln>
              <a:noFill/>
            </a:ln>
            <a:effectLst/>
          </p:spPr>
          <p:txBody>
            <a:bodyPr vert="horz" wrap="square" lIns="121912" tIns="60957" rIns="121912" bIns="479965"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charset="0"/>
              </a:endParaRPr>
            </a:p>
          </p:txBody>
        </p:sp>
        <p:sp>
          <p:nvSpPr>
            <p:cNvPr id="26" name="Rectangle 25">
              <a:extLst>
                <a:ext uri="{FF2B5EF4-FFF2-40B4-BE49-F238E27FC236}">
                  <a16:creationId xmlns:a16="http://schemas.microsoft.com/office/drawing/2014/main" id="{617BA028-C249-475C-89FF-03532533A938}"/>
                </a:ext>
              </a:extLst>
            </p:cNvPr>
            <p:cNvSpPr/>
            <p:nvPr/>
          </p:nvSpPr>
          <p:spPr>
            <a:xfrm>
              <a:off x="6450995" y="4689994"/>
              <a:ext cx="1093569" cy="50276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mn-cs"/>
                </a:rPr>
                <a:t>–28 U</a:t>
              </a:r>
            </a:p>
          </p:txBody>
        </p:sp>
        <p:sp>
          <p:nvSpPr>
            <p:cNvPr id="32" name="Rounded Rectangle 6">
              <a:extLst>
                <a:ext uri="{FF2B5EF4-FFF2-40B4-BE49-F238E27FC236}">
                  <a16:creationId xmlns:a16="http://schemas.microsoft.com/office/drawing/2014/main" id="{686E6756-76D6-4F70-9DA4-968AB5BEF499}"/>
                </a:ext>
              </a:extLst>
            </p:cNvPr>
            <p:cNvSpPr/>
            <p:nvPr/>
          </p:nvSpPr>
          <p:spPr bwMode="auto">
            <a:xfrm>
              <a:off x="6201084" y="3745311"/>
              <a:ext cx="1593389" cy="487909"/>
            </a:xfrm>
            <a:prstGeom prst="roundRect">
              <a:avLst>
                <a:gd name="adj" fmla="val 8466"/>
              </a:avLst>
            </a:prstGeom>
            <a:solidFill>
              <a:schemeClr val="tx2"/>
            </a:solidFill>
            <a:ln>
              <a:noFill/>
            </a:ln>
            <a:effectLst/>
          </p:spPr>
          <p:txBody>
            <a:bodyPr vert="horz" wrap="square" lIns="121912" tIns="60957" rIns="121912" bIns="60957"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rPr>
                <a:t>0 U</a:t>
              </a:r>
            </a:p>
          </p:txBody>
        </p:sp>
      </p:grpSp>
      <p:grpSp>
        <p:nvGrpSpPr>
          <p:cNvPr id="39" name="Group 38">
            <a:extLst>
              <a:ext uri="{FF2B5EF4-FFF2-40B4-BE49-F238E27FC236}">
                <a16:creationId xmlns:a16="http://schemas.microsoft.com/office/drawing/2014/main" id="{086864C6-FA08-4637-8B15-F49BCAE44D2B}"/>
              </a:ext>
            </a:extLst>
          </p:cNvPr>
          <p:cNvGrpSpPr/>
          <p:nvPr/>
        </p:nvGrpSpPr>
        <p:grpSpPr>
          <a:xfrm>
            <a:off x="11712000" y="6378000"/>
            <a:ext cx="480000" cy="480000"/>
            <a:chOff x="8784000" y="4783500"/>
            <a:chExt cx="360000" cy="360000"/>
          </a:xfrm>
        </p:grpSpPr>
        <p:sp>
          <p:nvSpPr>
            <p:cNvPr id="40" name="Partial Circle 50">
              <a:extLst>
                <a:ext uri="{FF2B5EF4-FFF2-40B4-BE49-F238E27FC236}">
                  <a16:creationId xmlns:a16="http://schemas.microsoft.com/office/drawing/2014/main" id="{0B1396F3-E08D-401B-AC8B-7BBC9E41D790}"/>
                </a:ext>
              </a:extLst>
            </p:cNvPr>
            <p:cNvSpPr/>
            <p:nvPr/>
          </p:nvSpPr>
          <p:spPr>
            <a:xfrm>
              <a:off x="8784000" y="4783500"/>
              <a:ext cx="360000" cy="360000"/>
            </a:xfrm>
            <a:prstGeom prst="rect">
              <a:avLst/>
            </a:prstGeom>
            <a:solidFill>
              <a:srgbClr val="CCC5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grpSp>
          <p:nvGrpSpPr>
            <p:cNvPr id="41" name="Group 40">
              <a:extLst>
                <a:ext uri="{FF2B5EF4-FFF2-40B4-BE49-F238E27FC236}">
                  <a16:creationId xmlns:a16="http://schemas.microsoft.com/office/drawing/2014/main" id="{1C080A24-133B-4BF6-BB91-6C9CE29CB395}"/>
                </a:ext>
              </a:extLst>
            </p:cNvPr>
            <p:cNvGrpSpPr/>
            <p:nvPr/>
          </p:nvGrpSpPr>
          <p:grpSpPr>
            <a:xfrm>
              <a:off x="8848280" y="4866767"/>
              <a:ext cx="246573" cy="193465"/>
              <a:chOff x="8848280" y="4866767"/>
              <a:chExt cx="246573" cy="193465"/>
            </a:xfrm>
          </p:grpSpPr>
          <p:sp>
            <p:nvSpPr>
              <p:cNvPr id="47" name="Freeform 583">
                <a:hlinkClick r:id="" action="ppaction://noaction"/>
                <a:extLst>
                  <a:ext uri="{FF2B5EF4-FFF2-40B4-BE49-F238E27FC236}">
                    <a16:creationId xmlns:a16="http://schemas.microsoft.com/office/drawing/2014/main" id="{738225AF-624F-41C2-A85A-1CC5DAF05107}"/>
                  </a:ext>
                </a:extLst>
              </p:cNvPr>
              <p:cNvSpPr>
                <a:spLocks noEditPoints="1"/>
              </p:cNvSpPr>
              <p:nvPr/>
            </p:nvSpPr>
            <p:spPr bwMode="auto">
              <a:xfrm>
                <a:off x="8848280" y="4866767"/>
                <a:ext cx="246573" cy="193465"/>
              </a:xfrm>
              <a:custGeom>
                <a:avLst/>
                <a:gdLst>
                  <a:gd name="T0" fmla="*/ 197 w 386"/>
                  <a:gd name="T1" fmla="*/ 0 h 304"/>
                  <a:gd name="T2" fmla="*/ 294 w 386"/>
                  <a:gd name="T3" fmla="*/ 70 h 304"/>
                  <a:gd name="T4" fmla="*/ 294 w 386"/>
                  <a:gd name="T5" fmla="*/ 38 h 304"/>
                  <a:gd name="T6" fmla="*/ 347 w 386"/>
                  <a:gd name="T7" fmla="*/ 38 h 304"/>
                  <a:gd name="T8" fmla="*/ 347 w 386"/>
                  <a:gd name="T9" fmla="*/ 43 h 304"/>
                  <a:gd name="T10" fmla="*/ 346 w 386"/>
                  <a:gd name="T11" fmla="*/ 104 h 304"/>
                  <a:gd name="T12" fmla="*/ 350 w 386"/>
                  <a:gd name="T13" fmla="*/ 112 h 304"/>
                  <a:gd name="T14" fmla="*/ 382 w 386"/>
                  <a:gd name="T15" fmla="*/ 134 h 304"/>
                  <a:gd name="T16" fmla="*/ 386 w 386"/>
                  <a:gd name="T17" fmla="*/ 141 h 304"/>
                  <a:gd name="T18" fmla="*/ 386 w 386"/>
                  <a:gd name="T19" fmla="*/ 166 h 304"/>
                  <a:gd name="T20" fmla="*/ 347 w 386"/>
                  <a:gd name="T21" fmla="*/ 166 h 304"/>
                  <a:gd name="T22" fmla="*/ 347 w 386"/>
                  <a:gd name="T23" fmla="*/ 304 h 304"/>
                  <a:gd name="T24" fmla="*/ 132 w 386"/>
                  <a:gd name="T25" fmla="*/ 304 h 304"/>
                  <a:gd name="T26" fmla="*/ 132 w 386"/>
                  <a:gd name="T27" fmla="*/ 172 h 304"/>
                  <a:gd name="T28" fmla="*/ 82 w 386"/>
                  <a:gd name="T29" fmla="*/ 172 h 304"/>
                  <a:gd name="T30" fmla="*/ 82 w 386"/>
                  <a:gd name="T31" fmla="*/ 304 h 304"/>
                  <a:gd name="T32" fmla="*/ 47 w 386"/>
                  <a:gd name="T33" fmla="*/ 304 h 304"/>
                  <a:gd name="T34" fmla="*/ 47 w 386"/>
                  <a:gd name="T35" fmla="*/ 166 h 304"/>
                  <a:gd name="T36" fmla="*/ 0 w 386"/>
                  <a:gd name="T37" fmla="*/ 166 h 304"/>
                  <a:gd name="T38" fmla="*/ 0 w 386"/>
                  <a:gd name="T39" fmla="*/ 144 h 304"/>
                  <a:gd name="T40" fmla="*/ 3 w 386"/>
                  <a:gd name="T41" fmla="*/ 141 h 304"/>
                  <a:gd name="T42" fmla="*/ 196 w 386"/>
                  <a:gd name="T43" fmla="*/ 1 h 304"/>
                  <a:gd name="T44" fmla="*/ 197 w 386"/>
                  <a:gd name="T45" fmla="*/ 0 h 304"/>
                  <a:gd name="T46" fmla="*/ 232 w 386"/>
                  <a:gd name="T47" fmla="*/ 214 h 304"/>
                  <a:gd name="T48" fmla="*/ 232 w 386"/>
                  <a:gd name="T49" fmla="*/ 171 h 304"/>
                  <a:gd name="T50" fmla="*/ 170 w 386"/>
                  <a:gd name="T51" fmla="*/ 171 h 304"/>
                  <a:gd name="T52" fmla="*/ 170 w 386"/>
                  <a:gd name="T53" fmla="*/ 214 h 304"/>
                  <a:gd name="T54" fmla="*/ 232 w 386"/>
                  <a:gd name="T55" fmla="*/ 214 h 304"/>
                  <a:gd name="T56" fmla="*/ 305 w 386"/>
                  <a:gd name="T57" fmla="*/ 171 h 304"/>
                  <a:gd name="T58" fmla="*/ 243 w 386"/>
                  <a:gd name="T59" fmla="*/ 171 h 304"/>
                  <a:gd name="T60" fmla="*/ 243 w 386"/>
                  <a:gd name="T61" fmla="*/ 214 h 304"/>
                  <a:gd name="T62" fmla="*/ 305 w 386"/>
                  <a:gd name="T63" fmla="*/ 214 h 304"/>
                  <a:gd name="T64" fmla="*/ 305 w 386"/>
                  <a:gd name="T65" fmla="*/ 171 h 304"/>
                  <a:gd name="T66" fmla="*/ 232 w 386"/>
                  <a:gd name="T67" fmla="*/ 224 h 304"/>
                  <a:gd name="T68" fmla="*/ 170 w 386"/>
                  <a:gd name="T69" fmla="*/ 224 h 304"/>
                  <a:gd name="T70" fmla="*/ 170 w 386"/>
                  <a:gd name="T71" fmla="*/ 267 h 304"/>
                  <a:gd name="T72" fmla="*/ 232 w 386"/>
                  <a:gd name="T73" fmla="*/ 267 h 304"/>
                  <a:gd name="T74" fmla="*/ 232 w 386"/>
                  <a:gd name="T75" fmla="*/ 224 h 304"/>
                  <a:gd name="T76" fmla="*/ 305 w 386"/>
                  <a:gd name="T77" fmla="*/ 224 h 304"/>
                  <a:gd name="T78" fmla="*/ 243 w 386"/>
                  <a:gd name="T79" fmla="*/ 224 h 304"/>
                  <a:gd name="T80" fmla="*/ 243 w 386"/>
                  <a:gd name="T81" fmla="*/ 267 h 304"/>
                  <a:gd name="T82" fmla="*/ 305 w 386"/>
                  <a:gd name="T83" fmla="*/ 267 h 304"/>
                  <a:gd name="T84" fmla="*/ 305 w 386"/>
                  <a:gd name="T85" fmla="*/ 2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6" h="304">
                    <a:moveTo>
                      <a:pt x="197" y="0"/>
                    </a:moveTo>
                    <a:cubicBezTo>
                      <a:pt x="229" y="23"/>
                      <a:pt x="261" y="47"/>
                      <a:pt x="294" y="70"/>
                    </a:cubicBezTo>
                    <a:cubicBezTo>
                      <a:pt x="294" y="59"/>
                      <a:pt x="294" y="49"/>
                      <a:pt x="294" y="38"/>
                    </a:cubicBezTo>
                    <a:cubicBezTo>
                      <a:pt x="311" y="38"/>
                      <a:pt x="329" y="38"/>
                      <a:pt x="347" y="38"/>
                    </a:cubicBezTo>
                    <a:cubicBezTo>
                      <a:pt x="347" y="40"/>
                      <a:pt x="347" y="41"/>
                      <a:pt x="347" y="43"/>
                    </a:cubicBezTo>
                    <a:cubicBezTo>
                      <a:pt x="347" y="63"/>
                      <a:pt x="347" y="83"/>
                      <a:pt x="346" y="104"/>
                    </a:cubicBezTo>
                    <a:cubicBezTo>
                      <a:pt x="346" y="107"/>
                      <a:pt x="347" y="109"/>
                      <a:pt x="350" y="112"/>
                    </a:cubicBezTo>
                    <a:cubicBezTo>
                      <a:pt x="361" y="119"/>
                      <a:pt x="372" y="127"/>
                      <a:pt x="382" y="134"/>
                    </a:cubicBezTo>
                    <a:cubicBezTo>
                      <a:pt x="385" y="136"/>
                      <a:pt x="386" y="138"/>
                      <a:pt x="386" y="141"/>
                    </a:cubicBezTo>
                    <a:cubicBezTo>
                      <a:pt x="385" y="149"/>
                      <a:pt x="386" y="157"/>
                      <a:pt x="386" y="166"/>
                    </a:cubicBezTo>
                    <a:cubicBezTo>
                      <a:pt x="372" y="166"/>
                      <a:pt x="360" y="166"/>
                      <a:pt x="347" y="166"/>
                    </a:cubicBezTo>
                    <a:cubicBezTo>
                      <a:pt x="347" y="212"/>
                      <a:pt x="347" y="258"/>
                      <a:pt x="347" y="304"/>
                    </a:cubicBezTo>
                    <a:cubicBezTo>
                      <a:pt x="275" y="304"/>
                      <a:pt x="204" y="304"/>
                      <a:pt x="132" y="304"/>
                    </a:cubicBezTo>
                    <a:cubicBezTo>
                      <a:pt x="132" y="260"/>
                      <a:pt x="132" y="216"/>
                      <a:pt x="132" y="172"/>
                    </a:cubicBezTo>
                    <a:cubicBezTo>
                      <a:pt x="115" y="172"/>
                      <a:pt x="99" y="172"/>
                      <a:pt x="82" y="172"/>
                    </a:cubicBezTo>
                    <a:cubicBezTo>
                      <a:pt x="82" y="216"/>
                      <a:pt x="82" y="260"/>
                      <a:pt x="82" y="304"/>
                    </a:cubicBezTo>
                    <a:cubicBezTo>
                      <a:pt x="70" y="304"/>
                      <a:pt x="59" y="304"/>
                      <a:pt x="47" y="304"/>
                    </a:cubicBezTo>
                    <a:cubicBezTo>
                      <a:pt x="47" y="259"/>
                      <a:pt x="47" y="213"/>
                      <a:pt x="47" y="166"/>
                    </a:cubicBezTo>
                    <a:cubicBezTo>
                      <a:pt x="31" y="166"/>
                      <a:pt x="16" y="166"/>
                      <a:pt x="0" y="166"/>
                    </a:cubicBezTo>
                    <a:cubicBezTo>
                      <a:pt x="0" y="158"/>
                      <a:pt x="0" y="151"/>
                      <a:pt x="0" y="144"/>
                    </a:cubicBezTo>
                    <a:cubicBezTo>
                      <a:pt x="0" y="143"/>
                      <a:pt x="2" y="141"/>
                      <a:pt x="3" y="141"/>
                    </a:cubicBezTo>
                    <a:cubicBezTo>
                      <a:pt x="67" y="94"/>
                      <a:pt x="131" y="47"/>
                      <a:pt x="196" y="1"/>
                    </a:cubicBezTo>
                    <a:cubicBezTo>
                      <a:pt x="196" y="0"/>
                      <a:pt x="196" y="0"/>
                      <a:pt x="197" y="0"/>
                    </a:cubicBezTo>
                    <a:close/>
                    <a:moveTo>
                      <a:pt x="232" y="214"/>
                    </a:moveTo>
                    <a:cubicBezTo>
                      <a:pt x="232" y="199"/>
                      <a:pt x="232" y="185"/>
                      <a:pt x="232" y="171"/>
                    </a:cubicBezTo>
                    <a:cubicBezTo>
                      <a:pt x="211" y="171"/>
                      <a:pt x="191" y="171"/>
                      <a:pt x="170" y="171"/>
                    </a:cubicBezTo>
                    <a:cubicBezTo>
                      <a:pt x="170" y="185"/>
                      <a:pt x="170" y="199"/>
                      <a:pt x="170" y="214"/>
                    </a:cubicBezTo>
                    <a:cubicBezTo>
                      <a:pt x="191" y="214"/>
                      <a:pt x="211" y="214"/>
                      <a:pt x="232" y="214"/>
                    </a:cubicBezTo>
                    <a:close/>
                    <a:moveTo>
                      <a:pt x="305" y="171"/>
                    </a:moveTo>
                    <a:cubicBezTo>
                      <a:pt x="284" y="171"/>
                      <a:pt x="264" y="171"/>
                      <a:pt x="243" y="171"/>
                    </a:cubicBezTo>
                    <a:cubicBezTo>
                      <a:pt x="243" y="185"/>
                      <a:pt x="243" y="199"/>
                      <a:pt x="243" y="214"/>
                    </a:cubicBezTo>
                    <a:cubicBezTo>
                      <a:pt x="264" y="214"/>
                      <a:pt x="285" y="214"/>
                      <a:pt x="305" y="214"/>
                    </a:cubicBezTo>
                    <a:cubicBezTo>
                      <a:pt x="305" y="199"/>
                      <a:pt x="305" y="185"/>
                      <a:pt x="305" y="171"/>
                    </a:cubicBezTo>
                    <a:close/>
                    <a:moveTo>
                      <a:pt x="232" y="224"/>
                    </a:moveTo>
                    <a:cubicBezTo>
                      <a:pt x="211" y="224"/>
                      <a:pt x="191" y="224"/>
                      <a:pt x="170" y="224"/>
                    </a:cubicBezTo>
                    <a:cubicBezTo>
                      <a:pt x="170" y="238"/>
                      <a:pt x="170" y="253"/>
                      <a:pt x="170" y="267"/>
                    </a:cubicBezTo>
                    <a:cubicBezTo>
                      <a:pt x="191" y="267"/>
                      <a:pt x="212" y="267"/>
                      <a:pt x="232" y="267"/>
                    </a:cubicBezTo>
                    <a:cubicBezTo>
                      <a:pt x="232" y="252"/>
                      <a:pt x="232" y="238"/>
                      <a:pt x="232" y="224"/>
                    </a:cubicBezTo>
                    <a:close/>
                    <a:moveTo>
                      <a:pt x="305" y="224"/>
                    </a:moveTo>
                    <a:cubicBezTo>
                      <a:pt x="284" y="224"/>
                      <a:pt x="264" y="224"/>
                      <a:pt x="243" y="224"/>
                    </a:cubicBezTo>
                    <a:cubicBezTo>
                      <a:pt x="243" y="238"/>
                      <a:pt x="243" y="252"/>
                      <a:pt x="243" y="267"/>
                    </a:cubicBezTo>
                    <a:cubicBezTo>
                      <a:pt x="264" y="267"/>
                      <a:pt x="285" y="267"/>
                      <a:pt x="305" y="267"/>
                    </a:cubicBezTo>
                    <a:cubicBezTo>
                      <a:pt x="305" y="252"/>
                      <a:pt x="305" y="238"/>
                      <a:pt x="305"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8" name="Freeform 584">
                <a:extLst>
                  <a:ext uri="{FF2B5EF4-FFF2-40B4-BE49-F238E27FC236}">
                    <a16:creationId xmlns:a16="http://schemas.microsoft.com/office/drawing/2014/main" id="{DABF4995-8E07-4040-A93D-327F9E7AE7B7}"/>
                  </a:ext>
                </a:extLst>
              </p:cNvPr>
              <p:cNvSpPr>
                <a:spLocks/>
              </p:cNvSpPr>
              <p:nvPr/>
            </p:nvSpPr>
            <p:spPr bwMode="auto">
              <a:xfrm>
                <a:off x="8957025" y="4975512"/>
                <a:ext cx="39199" cy="27397"/>
              </a:xfrm>
              <a:custGeom>
                <a:avLst/>
                <a:gdLst>
                  <a:gd name="T0" fmla="*/ 62 w 62"/>
                  <a:gd name="T1" fmla="*/ 43 h 43"/>
                  <a:gd name="T2" fmla="*/ 0 w 62"/>
                  <a:gd name="T3" fmla="*/ 43 h 43"/>
                  <a:gd name="T4" fmla="*/ 0 w 62"/>
                  <a:gd name="T5" fmla="*/ 0 h 43"/>
                  <a:gd name="T6" fmla="*/ 62 w 62"/>
                  <a:gd name="T7" fmla="*/ 0 h 43"/>
                  <a:gd name="T8" fmla="*/ 62 w 62"/>
                  <a:gd name="T9" fmla="*/ 43 h 43"/>
                </a:gdLst>
                <a:ahLst/>
                <a:cxnLst>
                  <a:cxn ang="0">
                    <a:pos x="T0" y="T1"/>
                  </a:cxn>
                  <a:cxn ang="0">
                    <a:pos x="T2" y="T3"/>
                  </a:cxn>
                  <a:cxn ang="0">
                    <a:pos x="T4" y="T5"/>
                  </a:cxn>
                  <a:cxn ang="0">
                    <a:pos x="T6" y="T7"/>
                  </a:cxn>
                  <a:cxn ang="0">
                    <a:pos x="T8" y="T9"/>
                  </a:cxn>
                </a:cxnLst>
                <a:rect l="0" t="0" r="r" b="b"/>
                <a:pathLst>
                  <a:path w="62" h="43">
                    <a:moveTo>
                      <a:pt x="62" y="43"/>
                    </a:moveTo>
                    <a:cubicBezTo>
                      <a:pt x="41" y="43"/>
                      <a:pt x="21" y="43"/>
                      <a:pt x="0" y="43"/>
                    </a:cubicBezTo>
                    <a:cubicBezTo>
                      <a:pt x="0" y="28"/>
                      <a:pt x="0" y="14"/>
                      <a:pt x="0" y="0"/>
                    </a:cubicBezTo>
                    <a:cubicBezTo>
                      <a:pt x="21" y="0"/>
                      <a:pt x="41" y="0"/>
                      <a:pt x="62" y="0"/>
                    </a:cubicBezTo>
                    <a:cubicBezTo>
                      <a:pt x="62" y="14"/>
                      <a:pt x="62" y="28"/>
                      <a:pt x="62" y="43"/>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49" name="Freeform 585">
                <a:extLst>
                  <a:ext uri="{FF2B5EF4-FFF2-40B4-BE49-F238E27FC236}">
                    <a16:creationId xmlns:a16="http://schemas.microsoft.com/office/drawing/2014/main" id="{B1551EFA-F288-4241-AC95-DA436D90FB55}"/>
                  </a:ext>
                </a:extLst>
              </p:cNvPr>
              <p:cNvSpPr>
                <a:spLocks/>
              </p:cNvSpPr>
              <p:nvPr/>
            </p:nvSpPr>
            <p:spPr bwMode="auto">
              <a:xfrm>
                <a:off x="9003389" y="4975512"/>
                <a:ext cx="39620"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8"/>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0" name="Freeform 586">
                <a:extLst>
                  <a:ext uri="{FF2B5EF4-FFF2-40B4-BE49-F238E27FC236}">
                    <a16:creationId xmlns:a16="http://schemas.microsoft.com/office/drawing/2014/main" id="{5BBFA620-A06F-428C-891B-8F8EA90A0852}"/>
                  </a:ext>
                </a:extLst>
              </p:cNvPr>
              <p:cNvSpPr>
                <a:spLocks/>
              </p:cNvSpPr>
              <p:nvPr/>
            </p:nvSpPr>
            <p:spPr bwMode="auto">
              <a:xfrm>
                <a:off x="8957025" y="5009231"/>
                <a:ext cx="39199"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9"/>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sp>
            <p:nvSpPr>
              <p:cNvPr id="51" name="Freeform 587">
                <a:extLst>
                  <a:ext uri="{FF2B5EF4-FFF2-40B4-BE49-F238E27FC236}">
                    <a16:creationId xmlns:a16="http://schemas.microsoft.com/office/drawing/2014/main" id="{DB363B0E-D699-40E4-BA0F-65DFEAD91181}"/>
                  </a:ext>
                </a:extLst>
              </p:cNvPr>
              <p:cNvSpPr>
                <a:spLocks/>
              </p:cNvSpPr>
              <p:nvPr/>
            </p:nvSpPr>
            <p:spPr bwMode="auto">
              <a:xfrm>
                <a:off x="9003389" y="5009231"/>
                <a:ext cx="39620" cy="27397"/>
              </a:xfrm>
              <a:custGeom>
                <a:avLst/>
                <a:gdLst>
                  <a:gd name="T0" fmla="*/ 62 w 62"/>
                  <a:gd name="T1" fmla="*/ 0 h 43"/>
                  <a:gd name="T2" fmla="*/ 62 w 62"/>
                  <a:gd name="T3" fmla="*/ 43 h 43"/>
                  <a:gd name="T4" fmla="*/ 0 w 62"/>
                  <a:gd name="T5" fmla="*/ 43 h 43"/>
                  <a:gd name="T6" fmla="*/ 0 w 62"/>
                  <a:gd name="T7" fmla="*/ 0 h 43"/>
                  <a:gd name="T8" fmla="*/ 62 w 62"/>
                  <a:gd name="T9" fmla="*/ 0 h 43"/>
                </a:gdLst>
                <a:ahLst/>
                <a:cxnLst>
                  <a:cxn ang="0">
                    <a:pos x="T0" y="T1"/>
                  </a:cxn>
                  <a:cxn ang="0">
                    <a:pos x="T2" y="T3"/>
                  </a:cxn>
                  <a:cxn ang="0">
                    <a:pos x="T4" y="T5"/>
                  </a:cxn>
                  <a:cxn ang="0">
                    <a:pos x="T6" y="T7"/>
                  </a:cxn>
                  <a:cxn ang="0">
                    <a:pos x="T8" y="T9"/>
                  </a:cxn>
                </a:cxnLst>
                <a:rect l="0" t="0" r="r" b="b"/>
                <a:pathLst>
                  <a:path w="62" h="43">
                    <a:moveTo>
                      <a:pt x="62" y="0"/>
                    </a:moveTo>
                    <a:cubicBezTo>
                      <a:pt x="62" y="14"/>
                      <a:pt x="62" y="28"/>
                      <a:pt x="62" y="43"/>
                    </a:cubicBezTo>
                    <a:cubicBezTo>
                      <a:pt x="42" y="43"/>
                      <a:pt x="21" y="43"/>
                      <a:pt x="0" y="43"/>
                    </a:cubicBezTo>
                    <a:cubicBezTo>
                      <a:pt x="0" y="28"/>
                      <a:pt x="0" y="14"/>
                      <a:pt x="0" y="0"/>
                    </a:cubicBezTo>
                    <a:cubicBezTo>
                      <a:pt x="21" y="0"/>
                      <a:pt x="41" y="0"/>
                      <a:pt x="62" y="0"/>
                    </a:cubicBezTo>
                    <a:close/>
                  </a:path>
                </a:pathLst>
              </a:custGeom>
              <a:solidFill>
                <a:srgbClr val="CCC5BD"/>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is For Office"/>
                  <a:ea typeface="+mn-ea"/>
                  <a:cs typeface="+mn-cs"/>
                </a:endParaRPr>
              </a:p>
            </p:txBody>
          </p:sp>
        </p:grpSp>
      </p:grpSp>
    </p:spTree>
    <p:extLst>
      <p:ext uri="{BB962C8B-B14F-4D97-AF65-F5344CB8AC3E}">
        <p14:creationId xmlns:p14="http://schemas.microsoft.com/office/powerpoint/2010/main" val="242756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FE7F0-EE1C-9EF9-4FAB-60DF6663041C}"/>
              </a:ext>
            </a:extLst>
          </p:cNvPr>
          <p:cNvSpPr>
            <a:spLocks noGrp="1"/>
          </p:cNvSpPr>
          <p:nvPr>
            <p:ph type="ctrTitle"/>
          </p:nvPr>
        </p:nvSpPr>
        <p:spPr>
          <a:xfrm>
            <a:off x="914400" y="326566"/>
            <a:ext cx="10363200" cy="1470025"/>
          </a:xfrm>
        </p:spPr>
        <p:txBody>
          <a:bodyPr>
            <a:normAutofit fontScale="90000"/>
          </a:bodyPr>
          <a:lstStyle/>
          <a:p>
            <a:r>
              <a:rPr lang="en-CA" sz="9600" dirty="0"/>
              <a:t>DOW</a:t>
            </a:r>
          </a:p>
        </p:txBody>
      </p:sp>
      <p:sp>
        <p:nvSpPr>
          <p:cNvPr id="5" name="Subtitle 4">
            <a:extLst>
              <a:ext uri="{FF2B5EF4-FFF2-40B4-BE49-F238E27FC236}">
                <a16:creationId xmlns:a16="http://schemas.microsoft.com/office/drawing/2014/main" id="{312AE8A5-F9E0-AF78-3A46-C1E8906591EF}"/>
              </a:ext>
            </a:extLst>
          </p:cNvPr>
          <p:cNvSpPr>
            <a:spLocks noGrp="1"/>
          </p:cNvSpPr>
          <p:nvPr>
            <p:ph type="subTitle" idx="1"/>
          </p:nvPr>
        </p:nvSpPr>
        <p:spPr>
          <a:xfrm>
            <a:off x="1828800" y="2153164"/>
            <a:ext cx="8534400" cy="4704836"/>
          </a:xfrm>
        </p:spPr>
        <p:txBody>
          <a:bodyPr>
            <a:normAutofit/>
          </a:bodyPr>
          <a:lstStyle/>
          <a:p>
            <a:r>
              <a:rPr lang="en-CA" sz="6600" dirty="0">
                <a:solidFill>
                  <a:schemeClr val="tx1">
                    <a:lumMod val="95000"/>
                    <a:lumOff val="5000"/>
                  </a:schemeClr>
                </a:solidFill>
              </a:rPr>
              <a:t>Diabetes Once Weekly</a:t>
            </a:r>
          </a:p>
          <a:p>
            <a:endParaRPr lang="en-CA" sz="6600" dirty="0">
              <a:solidFill>
                <a:schemeClr val="tx1">
                  <a:lumMod val="95000"/>
                  <a:lumOff val="5000"/>
                </a:schemeClr>
              </a:solidFill>
            </a:endParaRPr>
          </a:p>
          <a:p>
            <a:r>
              <a:rPr lang="en-CA" sz="6600" dirty="0" err="1">
                <a:solidFill>
                  <a:schemeClr val="tx1">
                    <a:lumMod val="95000"/>
                    <a:lumOff val="5000"/>
                  </a:schemeClr>
                </a:solidFill>
              </a:rPr>
              <a:t>Awiqli</a:t>
            </a:r>
            <a:r>
              <a:rPr lang="en-CA" sz="6600" dirty="0">
                <a:solidFill>
                  <a:schemeClr val="tx1">
                    <a:lumMod val="95000"/>
                    <a:lumOff val="5000"/>
                  </a:schemeClr>
                </a:solidFill>
              </a:rPr>
              <a:t> + Ozempic</a:t>
            </a:r>
          </a:p>
        </p:txBody>
      </p:sp>
    </p:spTree>
    <p:extLst>
      <p:ext uri="{BB962C8B-B14F-4D97-AF65-F5344CB8AC3E}">
        <p14:creationId xmlns:p14="http://schemas.microsoft.com/office/powerpoint/2010/main" val="2309921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60E1-3B18-7B43-EADC-9EC4CDC5F763}"/>
              </a:ext>
            </a:extLst>
          </p:cNvPr>
          <p:cNvSpPr>
            <a:spLocks noGrp="1"/>
          </p:cNvSpPr>
          <p:nvPr>
            <p:ph type="title"/>
          </p:nvPr>
        </p:nvSpPr>
        <p:spPr/>
        <p:txBody>
          <a:bodyPr/>
          <a:lstStyle/>
          <a:p>
            <a:r>
              <a:rPr lang="en-CA" dirty="0"/>
              <a:t>Conclusion</a:t>
            </a:r>
          </a:p>
        </p:txBody>
      </p:sp>
      <p:sp>
        <p:nvSpPr>
          <p:cNvPr id="3" name="Content Placeholder 2">
            <a:extLst>
              <a:ext uri="{FF2B5EF4-FFF2-40B4-BE49-F238E27FC236}">
                <a16:creationId xmlns:a16="http://schemas.microsoft.com/office/drawing/2014/main" id="{E92D9A5A-4064-C686-9410-CCE4A4C67303}"/>
              </a:ext>
            </a:extLst>
          </p:cNvPr>
          <p:cNvSpPr>
            <a:spLocks noGrp="1"/>
          </p:cNvSpPr>
          <p:nvPr>
            <p:ph idx="1"/>
          </p:nvPr>
        </p:nvSpPr>
        <p:spPr/>
        <p:txBody>
          <a:bodyPr>
            <a:normAutofit lnSpcReduction="10000"/>
          </a:bodyPr>
          <a:lstStyle/>
          <a:p>
            <a:r>
              <a:rPr lang="en-CA" dirty="0"/>
              <a:t>Diabetic Nephropathy Management</a:t>
            </a:r>
          </a:p>
          <a:p>
            <a:r>
              <a:rPr lang="en-CA" dirty="0"/>
              <a:t> ARB + SGLT 2 + GLP-1  + </a:t>
            </a:r>
            <a:r>
              <a:rPr lang="en-CA" dirty="0" err="1"/>
              <a:t>Finerenone</a:t>
            </a:r>
            <a:endParaRPr lang="en-CA" dirty="0"/>
          </a:p>
          <a:p>
            <a:pPr lvl="1"/>
            <a:r>
              <a:rPr lang="en-CA" dirty="0"/>
              <a:t>=GDMT x 4</a:t>
            </a:r>
          </a:p>
          <a:p>
            <a:pPr lvl="1"/>
            <a:endParaRPr lang="en-CA" dirty="0"/>
          </a:p>
          <a:p>
            <a:r>
              <a:rPr lang="en-CA" dirty="0"/>
              <a:t>Managing side effects are critical in successfully maintain GDMTx4</a:t>
            </a:r>
          </a:p>
          <a:p>
            <a:r>
              <a:rPr lang="en-CA" dirty="0"/>
              <a:t>Consider once weekly </a:t>
            </a:r>
          </a:p>
          <a:p>
            <a:pPr lvl="1"/>
            <a:r>
              <a:rPr lang="en-CA" dirty="0"/>
              <a:t>Type 1 high risk/adherence</a:t>
            </a:r>
          </a:p>
          <a:p>
            <a:pPr lvl="1"/>
            <a:r>
              <a:rPr lang="en-CA" dirty="0"/>
              <a:t>Type 2 – </a:t>
            </a:r>
            <a:r>
              <a:rPr lang="en-CA" dirty="0" err="1"/>
              <a:t>Awiqli</a:t>
            </a:r>
            <a:r>
              <a:rPr lang="en-CA" dirty="0"/>
              <a:t> + Ozempic</a:t>
            </a:r>
          </a:p>
        </p:txBody>
      </p:sp>
    </p:spTree>
    <p:extLst>
      <p:ext uri="{BB962C8B-B14F-4D97-AF65-F5344CB8AC3E}">
        <p14:creationId xmlns:p14="http://schemas.microsoft.com/office/powerpoint/2010/main" val="3760022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3D25-B582-A093-F8A2-46B28AE2B6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5545E3-91E7-83C8-7121-73E075F0F71B}"/>
              </a:ext>
            </a:extLst>
          </p:cNvPr>
          <p:cNvSpPr txBox="1"/>
          <p:nvPr/>
        </p:nvSpPr>
        <p:spPr>
          <a:xfrm>
            <a:off x="2783266" y="1501304"/>
            <a:ext cx="8145235" cy="4247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prstClr val="black"/>
                </a:solidFill>
                <a:effectLst/>
                <a:uLnTx/>
                <a:uFillTx/>
                <a:latin typeface="Arial" panose="020B0604020202020204"/>
                <a:ea typeface="+mn-ea"/>
                <a:cs typeface="+mn-cs"/>
              </a:rPr>
              <a:t>CVD mortality risk by GFR and albuminuria categories</a:t>
            </a:r>
          </a:p>
        </p:txBody>
      </p:sp>
      <p:sp>
        <p:nvSpPr>
          <p:cNvPr id="7" name="TextBox 6">
            <a:extLst>
              <a:ext uri="{FF2B5EF4-FFF2-40B4-BE49-F238E27FC236}">
                <a16:creationId xmlns:a16="http://schemas.microsoft.com/office/drawing/2014/main" id="{5A35CB69-B2AD-3121-AA48-5646D3378BF0}"/>
              </a:ext>
            </a:extLst>
          </p:cNvPr>
          <p:cNvSpPr txBox="1"/>
          <p:nvPr/>
        </p:nvSpPr>
        <p:spPr>
          <a:xfrm>
            <a:off x="1660976" y="3642958"/>
            <a:ext cx="1395557" cy="291747"/>
          </a:xfrm>
          <a:prstGeom prst="rect">
            <a:avLst/>
          </a:prstGeom>
          <a:noFill/>
        </p:spPr>
        <p:txBody>
          <a:bodyPr wrap="square" rtlCol="0">
            <a:spAutoFit/>
          </a:bodyPr>
          <a:lstStyle/>
          <a:p>
            <a:pPr marL="0" marR="0" lvl="0" indent="0" algn="l" defTabSz="914218" rtl="0" eaLnBrk="1" fontAlgn="auto" latinLnBrk="0" hangingPunct="1">
              <a:lnSpc>
                <a:spcPct val="9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Arial" panose="020B0604020202020204"/>
                <a:ea typeface="+mn-ea"/>
                <a:cs typeface="+mn-cs"/>
              </a:rPr>
              <a:t>Low risk*</a:t>
            </a:r>
          </a:p>
        </p:txBody>
      </p:sp>
      <p:sp>
        <p:nvSpPr>
          <p:cNvPr id="8" name="TextBox 7">
            <a:extLst>
              <a:ext uri="{FF2B5EF4-FFF2-40B4-BE49-F238E27FC236}">
                <a16:creationId xmlns:a16="http://schemas.microsoft.com/office/drawing/2014/main" id="{49D1A6B6-2E05-58AB-4830-4AD73F8610A5}"/>
              </a:ext>
            </a:extLst>
          </p:cNvPr>
          <p:cNvSpPr txBox="1"/>
          <p:nvPr/>
        </p:nvSpPr>
        <p:spPr>
          <a:xfrm>
            <a:off x="1660976" y="3976217"/>
            <a:ext cx="1550916" cy="491160"/>
          </a:xfrm>
          <a:prstGeom prst="rect">
            <a:avLst/>
          </a:prstGeom>
          <a:noFill/>
        </p:spPr>
        <p:txBody>
          <a:bodyPr wrap="square" rtlCol="0">
            <a:spAutoFit/>
          </a:bodyPr>
          <a:lstStyle/>
          <a:p>
            <a:pPr marL="0" marR="0" lvl="0" indent="0" algn="l" defTabSz="914218" rtl="0" eaLnBrk="1" fontAlgn="auto" latinLnBrk="0" hangingPunct="1">
              <a:lnSpc>
                <a:spcPct val="9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Arial" panose="020B0604020202020204"/>
                <a:ea typeface="+mn-ea"/>
                <a:cs typeface="+mn-cs"/>
              </a:rPr>
              <a:t>Moderately increased risk</a:t>
            </a:r>
          </a:p>
        </p:txBody>
      </p:sp>
      <p:sp>
        <p:nvSpPr>
          <p:cNvPr id="9" name="TextBox 8">
            <a:extLst>
              <a:ext uri="{FF2B5EF4-FFF2-40B4-BE49-F238E27FC236}">
                <a16:creationId xmlns:a16="http://schemas.microsoft.com/office/drawing/2014/main" id="{F70B1AD3-24D0-51BA-8BF2-C1F6A23C7BDE}"/>
              </a:ext>
            </a:extLst>
          </p:cNvPr>
          <p:cNvSpPr txBox="1"/>
          <p:nvPr/>
        </p:nvSpPr>
        <p:spPr>
          <a:xfrm>
            <a:off x="1660976" y="4471395"/>
            <a:ext cx="1395557" cy="291747"/>
          </a:xfrm>
          <a:prstGeom prst="rect">
            <a:avLst/>
          </a:prstGeom>
          <a:noFill/>
        </p:spPr>
        <p:txBody>
          <a:bodyPr wrap="square" rtlCol="0">
            <a:spAutoFit/>
          </a:bodyPr>
          <a:lstStyle/>
          <a:p>
            <a:pPr marL="0" marR="0" lvl="0" indent="0" algn="l" defTabSz="914218" rtl="0" eaLnBrk="1" fontAlgn="auto" latinLnBrk="0" hangingPunct="1">
              <a:lnSpc>
                <a:spcPct val="9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Arial" panose="020B0604020202020204"/>
                <a:ea typeface="+mn-ea"/>
                <a:cs typeface="+mn-cs"/>
              </a:rPr>
              <a:t>High risk</a:t>
            </a:r>
          </a:p>
        </p:txBody>
      </p:sp>
      <p:sp>
        <p:nvSpPr>
          <p:cNvPr id="10" name="TextBox 9">
            <a:extLst>
              <a:ext uri="{FF2B5EF4-FFF2-40B4-BE49-F238E27FC236}">
                <a16:creationId xmlns:a16="http://schemas.microsoft.com/office/drawing/2014/main" id="{89CE4193-4302-A63D-17A1-849595E49BEE}"/>
              </a:ext>
            </a:extLst>
          </p:cNvPr>
          <p:cNvSpPr txBox="1"/>
          <p:nvPr/>
        </p:nvSpPr>
        <p:spPr>
          <a:xfrm>
            <a:off x="1660976" y="4840961"/>
            <a:ext cx="1395557" cy="291747"/>
          </a:xfrm>
          <a:prstGeom prst="rect">
            <a:avLst/>
          </a:prstGeom>
          <a:noFill/>
        </p:spPr>
        <p:txBody>
          <a:bodyPr wrap="square" rtlCol="0">
            <a:spAutoFit/>
          </a:bodyPr>
          <a:lstStyle/>
          <a:p>
            <a:pPr marL="0" marR="0" lvl="0" indent="0" algn="l" defTabSz="914218" rtl="0" eaLnBrk="1" fontAlgn="auto" latinLnBrk="0" hangingPunct="1">
              <a:lnSpc>
                <a:spcPct val="90000"/>
              </a:lnSpc>
              <a:spcBef>
                <a:spcPts val="0"/>
              </a:spcBef>
              <a:spcAft>
                <a:spcPts val="0"/>
              </a:spcAft>
              <a:buClrTx/>
              <a:buSzTx/>
              <a:buFontTx/>
              <a:buNone/>
              <a:tabLst/>
              <a:defRPr/>
            </a:pPr>
            <a:r>
              <a:rPr kumimoji="0" lang="en-US" sz="1440" b="1" i="0" u="none" strike="noStrike" kern="1200" cap="none" spc="0" normalizeH="0" baseline="0" noProof="0" dirty="0">
                <a:ln>
                  <a:noFill/>
                </a:ln>
                <a:solidFill>
                  <a:prstClr val="black"/>
                </a:solidFill>
                <a:effectLst/>
                <a:uLnTx/>
                <a:uFillTx/>
                <a:latin typeface="Arial" panose="020B0604020202020204"/>
                <a:ea typeface="+mn-ea"/>
                <a:cs typeface="+mn-cs"/>
              </a:rPr>
              <a:t>Very high risk</a:t>
            </a:r>
          </a:p>
        </p:txBody>
      </p:sp>
      <p:sp>
        <p:nvSpPr>
          <p:cNvPr id="11" name="Rectangle 10">
            <a:extLst>
              <a:ext uri="{FF2B5EF4-FFF2-40B4-BE49-F238E27FC236}">
                <a16:creationId xmlns:a16="http://schemas.microsoft.com/office/drawing/2014/main" id="{1A5A327F-7BCE-B58C-BA18-A8B3F22A96F8}"/>
              </a:ext>
            </a:extLst>
          </p:cNvPr>
          <p:cNvSpPr/>
          <p:nvPr/>
        </p:nvSpPr>
        <p:spPr>
          <a:xfrm>
            <a:off x="1233867" y="4872886"/>
            <a:ext cx="349651" cy="212521"/>
          </a:xfrm>
          <a:prstGeom prst="rect">
            <a:avLst/>
          </a:prstGeom>
          <a:solidFill>
            <a:srgbClr val="FB5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06D189BB-B139-ECAB-05F0-3E9A3BCB587D}"/>
              </a:ext>
            </a:extLst>
          </p:cNvPr>
          <p:cNvSpPr/>
          <p:nvPr/>
        </p:nvSpPr>
        <p:spPr>
          <a:xfrm>
            <a:off x="1238768" y="4511786"/>
            <a:ext cx="349651" cy="212521"/>
          </a:xfrm>
          <a:prstGeom prst="rect">
            <a:avLst/>
          </a:prstGeom>
          <a:solidFill>
            <a:srgbClr val="F4B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6B14782F-93F8-5B7D-4FBC-77CDE9E6C970}"/>
              </a:ext>
            </a:extLst>
          </p:cNvPr>
          <p:cNvSpPr/>
          <p:nvPr/>
        </p:nvSpPr>
        <p:spPr>
          <a:xfrm>
            <a:off x="1233867" y="4099120"/>
            <a:ext cx="349651" cy="212521"/>
          </a:xfrm>
          <a:prstGeom prst="rect">
            <a:avLst/>
          </a:prstGeom>
          <a:solidFill>
            <a:srgbClr val="FBD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38DDDC8F-4BA8-8421-9225-D8D38AE37945}"/>
              </a:ext>
            </a:extLst>
          </p:cNvPr>
          <p:cNvSpPr/>
          <p:nvPr/>
        </p:nvSpPr>
        <p:spPr>
          <a:xfrm>
            <a:off x="1233867" y="3686454"/>
            <a:ext cx="349651" cy="2125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 name="Graphic 19" descr="Heart organ with solid fill">
            <a:extLst>
              <a:ext uri="{FF2B5EF4-FFF2-40B4-BE49-F238E27FC236}">
                <a16:creationId xmlns:a16="http://schemas.microsoft.com/office/drawing/2014/main" id="{DD993149-06C6-1543-0F71-F461B6EB7F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0114" y="1342067"/>
            <a:ext cx="1097280" cy="1097280"/>
          </a:xfrm>
          <a:prstGeom prst="rect">
            <a:avLst/>
          </a:prstGeom>
        </p:spPr>
      </p:pic>
      <p:sp>
        <p:nvSpPr>
          <p:cNvPr id="4" name="Titre 3">
            <a:extLst>
              <a:ext uri="{FF2B5EF4-FFF2-40B4-BE49-F238E27FC236}">
                <a16:creationId xmlns:a16="http://schemas.microsoft.com/office/drawing/2014/main" id="{F9E735AA-12B7-F6B8-3198-F8652B0EF0C6}"/>
              </a:ext>
            </a:extLst>
          </p:cNvPr>
          <p:cNvSpPr>
            <a:spLocks noGrp="1"/>
          </p:cNvSpPr>
          <p:nvPr>
            <p:ph type="title"/>
          </p:nvPr>
        </p:nvSpPr>
        <p:spPr>
          <a:xfrm>
            <a:off x="778936" y="132900"/>
            <a:ext cx="10679233" cy="970189"/>
          </a:xfrm>
        </p:spPr>
        <p:txBody>
          <a:bodyPr/>
          <a:lstStyle/>
          <a:p>
            <a:r>
              <a:rPr lang="en-CA" dirty="0"/>
              <a:t>… and with time, this knowledge has grown.</a:t>
            </a:r>
            <a:endParaRPr lang="fr-CA" dirty="0"/>
          </a:p>
        </p:txBody>
      </p:sp>
      <p:sp>
        <p:nvSpPr>
          <p:cNvPr id="17" name="Espace réservé du texte 16">
            <a:extLst>
              <a:ext uri="{FF2B5EF4-FFF2-40B4-BE49-F238E27FC236}">
                <a16:creationId xmlns:a16="http://schemas.microsoft.com/office/drawing/2014/main" id="{63349F1A-839A-708A-E1BD-415208ACD792}"/>
              </a:ext>
            </a:extLst>
          </p:cNvPr>
          <p:cNvSpPr>
            <a:spLocks noGrp="1"/>
          </p:cNvSpPr>
          <p:nvPr>
            <p:ph type="body" sz="quarter" idx="13"/>
          </p:nvPr>
        </p:nvSpPr>
        <p:spPr/>
        <p:txBody>
          <a:bodyPr/>
          <a:lstStyle/>
          <a:p>
            <a:r>
              <a:rPr lang="en-US" sz="900" dirty="0"/>
              <a:t>* If no other markers of kidney disease are present</a:t>
            </a:r>
          </a:p>
          <a:p>
            <a:r>
              <a:rPr lang="en-US" sz="900" dirty="0"/>
              <a:t>CKD, chronic kidney disease; CVD, cardiovascular disease; </a:t>
            </a:r>
            <a:r>
              <a:rPr lang="en-CA" sz="900" dirty="0"/>
              <a:t>KDIGO, Kidney Disease: Improving Global Outcomes.</a:t>
            </a:r>
            <a:endParaRPr lang="en-US" sz="900" dirty="0"/>
          </a:p>
          <a:p>
            <a:r>
              <a:rPr lang="en-US" sz="900" dirty="0" err="1"/>
              <a:t>Matushita</a:t>
            </a:r>
            <a:r>
              <a:rPr lang="en-US" sz="900" dirty="0"/>
              <a:t> K, et al. </a:t>
            </a:r>
            <a:r>
              <a:rPr lang="en-US" sz="900" i="1" dirty="0"/>
              <a:t>Nat Review Nephrol</a:t>
            </a:r>
            <a:r>
              <a:rPr lang="en-US" sz="900" dirty="0"/>
              <a:t> 2022;18:696-707.</a:t>
            </a:r>
          </a:p>
        </p:txBody>
      </p:sp>
      <p:sp>
        <p:nvSpPr>
          <p:cNvPr id="19" name="Espace réservé du numéro de diapositive 18">
            <a:extLst>
              <a:ext uri="{FF2B5EF4-FFF2-40B4-BE49-F238E27FC236}">
                <a16:creationId xmlns:a16="http://schemas.microsoft.com/office/drawing/2014/main" id="{9BACB769-5926-80B6-B488-48797F16690F}"/>
              </a:ext>
            </a:extLst>
          </p:cNvPr>
          <p:cNvSpPr>
            <a:spLocks noGrp="1"/>
          </p:cNvSpPr>
          <p:nvPr>
            <p:ph type="sldNum" sz="quarter" idx="12"/>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008BBC">
                    <a:lumMod val="50000"/>
                  </a:srgb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6</a:t>
            </a:fld>
            <a:endParaRPr kumimoji="0" lang="en-CA" sz="1050" b="0" i="0" u="none" strike="noStrike" kern="1200" cap="none" spc="0" normalizeH="0" baseline="0" noProof="0">
              <a:ln>
                <a:noFill/>
              </a:ln>
              <a:solidFill>
                <a:srgbClr val="008BBC">
                  <a:lumMod val="50000"/>
                </a:srgbClr>
              </a:solidFill>
              <a:effectLst/>
              <a:uLnTx/>
              <a:uFillTx/>
              <a:latin typeface="Arial" panose="020B0604020202020204"/>
              <a:ea typeface="+mn-ea"/>
              <a:cs typeface="+mn-cs"/>
            </a:endParaRPr>
          </a:p>
        </p:txBody>
      </p:sp>
      <p:grpSp>
        <p:nvGrpSpPr>
          <p:cNvPr id="29" name="Click here to compare with KDIGO table">
            <a:extLst>
              <a:ext uri="{FF2B5EF4-FFF2-40B4-BE49-F238E27FC236}">
                <a16:creationId xmlns:a16="http://schemas.microsoft.com/office/drawing/2014/main" id="{5DDC5F8A-8D0E-F4B5-2796-8F842F2DAC25}"/>
              </a:ext>
            </a:extLst>
          </p:cNvPr>
          <p:cNvGrpSpPr/>
          <p:nvPr/>
        </p:nvGrpSpPr>
        <p:grpSpPr>
          <a:xfrm>
            <a:off x="6730082" y="5987019"/>
            <a:ext cx="4940435" cy="695474"/>
            <a:chOff x="6730082" y="5987019"/>
            <a:chExt cx="4940435" cy="695474"/>
          </a:xfrm>
        </p:grpSpPr>
        <p:sp>
          <p:nvSpPr>
            <p:cNvPr id="24" name="TextBox 23">
              <a:extLst>
                <a:ext uri="{FF2B5EF4-FFF2-40B4-BE49-F238E27FC236}">
                  <a16:creationId xmlns:a16="http://schemas.microsoft.com/office/drawing/2014/main" id="{204B1589-52C9-133A-2EEC-781763754EC6}"/>
                </a:ext>
              </a:extLst>
            </p:cNvPr>
            <p:cNvSpPr txBox="1"/>
            <p:nvPr/>
          </p:nvSpPr>
          <p:spPr>
            <a:xfrm>
              <a:off x="7114767" y="6036162"/>
              <a:ext cx="4555750" cy="646331"/>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BBC"/>
                  </a:solidFill>
                  <a:effectLst/>
                  <a:uLnTx/>
                  <a:uFillTx/>
                  <a:latin typeface="Arial" panose="020B0604020202020204"/>
                  <a:ea typeface="+mn-ea"/>
                  <a:cs typeface="+mn-cs"/>
                </a:rPr>
                <a:t>Click here to compare with KDIGO table showing prognosis of CKD by category</a:t>
              </a:r>
            </a:p>
          </p:txBody>
        </p:sp>
        <p:pic>
          <p:nvPicPr>
            <p:cNvPr id="26" name="Graphic 25" descr="Circle with left arrow with solid fill">
              <a:extLst>
                <a:ext uri="{FF2B5EF4-FFF2-40B4-BE49-F238E27FC236}">
                  <a16:creationId xmlns:a16="http://schemas.microsoft.com/office/drawing/2014/main" id="{27C61417-1291-4272-1695-EB16DDADEB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6730082" y="5987019"/>
              <a:ext cx="428218" cy="428218"/>
            </a:xfrm>
            <a:prstGeom prst="rect">
              <a:avLst/>
            </a:prstGeom>
          </p:spPr>
        </p:pic>
      </p:grpSp>
      <p:grpSp>
        <p:nvGrpSpPr>
          <p:cNvPr id="23" name="Group 22">
            <a:extLst>
              <a:ext uri="{FF2B5EF4-FFF2-40B4-BE49-F238E27FC236}">
                <a16:creationId xmlns:a16="http://schemas.microsoft.com/office/drawing/2014/main" id="{D5D3D3C8-64A1-F507-653E-872064BBC884}"/>
              </a:ext>
            </a:extLst>
          </p:cNvPr>
          <p:cNvGrpSpPr/>
          <p:nvPr/>
        </p:nvGrpSpPr>
        <p:grpSpPr>
          <a:xfrm>
            <a:off x="12287448" y="1319441"/>
            <a:ext cx="10572552" cy="4824544"/>
            <a:chOff x="12287448" y="1319441"/>
            <a:chExt cx="10572552" cy="4824544"/>
          </a:xfrm>
        </p:grpSpPr>
        <p:sp>
          <p:nvSpPr>
            <p:cNvPr id="22" name="Rectangle 21">
              <a:extLst>
                <a:ext uri="{FF2B5EF4-FFF2-40B4-BE49-F238E27FC236}">
                  <a16:creationId xmlns:a16="http://schemas.microsoft.com/office/drawing/2014/main" id="{A9A087FF-C3D6-536D-CB0D-419D879F55DE}"/>
                </a:ext>
              </a:extLst>
            </p:cNvPr>
            <p:cNvSpPr/>
            <p:nvPr/>
          </p:nvSpPr>
          <p:spPr>
            <a:xfrm>
              <a:off x="12287448" y="1319441"/>
              <a:ext cx="10232310" cy="11199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B7C6FC26-46ED-0412-DDFF-C6720BD2179A}"/>
                </a:ext>
              </a:extLst>
            </p:cNvPr>
            <p:cNvSpPr txBox="1"/>
            <p:nvPr/>
          </p:nvSpPr>
          <p:spPr>
            <a:xfrm>
              <a:off x="13353662" y="1501304"/>
              <a:ext cx="9506338" cy="4247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prstClr val="black"/>
                  </a:solidFill>
                  <a:effectLst/>
                  <a:uLnTx/>
                  <a:uFillTx/>
                  <a:latin typeface="Arial" panose="020B0604020202020204"/>
                  <a:ea typeface="+mn-ea"/>
                  <a:cs typeface="+mn-cs"/>
                </a:rPr>
                <a:t>KDIGO 2022: Prognosis of CKD by GFR and albuminuria categories</a:t>
              </a:r>
            </a:p>
          </p:txBody>
        </p:sp>
        <p:pic>
          <p:nvPicPr>
            <p:cNvPr id="18" name="Graphic 17" descr="Kidneys with solid fill">
              <a:extLst>
                <a:ext uri="{FF2B5EF4-FFF2-40B4-BE49-F238E27FC236}">
                  <a16:creationId xmlns:a16="http://schemas.microsoft.com/office/drawing/2014/main" id="{73748DE5-FD37-E78D-133A-AF97BDF8676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2287448" y="1319441"/>
              <a:ext cx="1097280" cy="1097280"/>
            </a:xfrm>
            <a:prstGeom prst="rect">
              <a:avLst/>
            </a:prstGeom>
          </p:spPr>
        </p:pic>
        <p:sp>
          <p:nvSpPr>
            <p:cNvPr id="21" name="Text Placeholder 3">
              <a:extLst>
                <a:ext uri="{FF2B5EF4-FFF2-40B4-BE49-F238E27FC236}">
                  <a16:creationId xmlns:a16="http://schemas.microsoft.com/office/drawing/2014/main" id="{D81A55F0-37E9-9CCD-E2CC-AC611231B18F}"/>
                </a:ext>
              </a:extLst>
            </p:cNvPr>
            <p:cNvSpPr txBox="1">
              <a:spLocks/>
            </p:cNvSpPr>
            <p:nvPr/>
          </p:nvSpPr>
          <p:spPr>
            <a:xfrm>
              <a:off x="13782288" y="5975454"/>
              <a:ext cx="7315199" cy="168531"/>
            </a:xfrm>
            <a:prstGeom prst="rect">
              <a:avLst/>
            </a:prstGeom>
          </p:spPr>
          <p:txBody>
            <a:bodyPr vert="horz" lIns="91440" tIns="45720" rIns="91440" bIns="0" rtlCol="0" anchor="b">
              <a:noAutofit/>
            </a:bodyPr>
            <a:lstStyle>
              <a:lvl1pPr marL="0" indent="0" algn="l" defTabSz="914538" rtl="0" eaLnBrk="1" latinLnBrk="0" hangingPunct="1">
                <a:lnSpc>
                  <a:spcPct val="100000"/>
                </a:lnSpc>
                <a:spcBef>
                  <a:spcPts val="0"/>
                </a:spcBef>
                <a:spcAft>
                  <a:spcPts val="0"/>
                </a:spcAft>
                <a:buFont typeface="Arial" panose="020B0604020202020204" pitchFamily="34" charset="0"/>
                <a:buNone/>
                <a:defRPr sz="900" kern="1200">
                  <a:solidFill>
                    <a:schemeClr val="accent1">
                      <a:lumMod val="50000"/>
                    </a:schemeClr>
                  </a:solidFill>
                  <a:latin typeface="+mn-lt"/>
                  <a:ea typeface="+mn-ea"/>
                  <a:cs typeface="+mn-cs"/>
                </a:defRPr>
              </a:lvl1pPr>
              <a:lvl2pPr marL="457269" indent="0" algn="l" defTabSz="914538" rtl="0" eaLnBrk="1" latinLnBrk="0" hangingPunct="1">
                <a:lnSpc>
                  <a:spcPct val="100000"/>
                </a:lnSpc>
                <a:spcBef>
                  <a:spcPts val="0"/>
                </a:spcBef>
                <a:buFont typeface="Arial" panose="020B0604020202020204" pitchFamily="34" charset="0"/>
                <a:buNone/>
                <a:defRPr sz="1800" kern="1200">
                  <a:solidFill>
                    <a:schemeClr val="accent1">
                      <a:lumMod val="50000"/>
                    </a:schemeClr>
                  </a:solidFill>
                  <a:latin typeface="+mn-lt"/>
                  <a:ea typeface="+mn-ea"/>
                  <a:cs typeface="+mn-cs"/>
                </a:defRPr>
              </a:lvl2pPr>
              <a:lvl3pPr marL="1143171" indent="-228635" algn="l" defTabSz="914538" rtl="0" eaLnBrk="1" latinLnBrk="0" hangingPunct="1">
                <a:lnSpc>
                  <a:spcPct val="100000"/>
                </a:lnSpc>
                <a:spcBef>
                  <a:spcPts val="500"/>
                </a:spcBef>
                <a:buFont typeface="Arial" panose="020B0604020202020204" pitchFamily="34" charset="0"/>
                <a:buChar char="•"/>
                <a:defRPr sz="1600" kern="1200">
                  <a:solidFill>
                    <a:schemeClr val="accent1">
                      <a:lumMod val="50000"/>
                    </a:schemeClr>
                  </a:solidFill>
                  <a:latin typeface="+mn-lt"/>
                  <a:ea typeface="+mn-ea"/>
                  <a:cs typeface="+mn-cs"/>
                </a:defRPr>
              </a:lvl3pPr>
              <a:lvl4pPr marL="1600440"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4pPr>
              <a:lvl5pPr marL="2057709" indent="-228635" algn="l" defTabSz="914538" rtl="0" eaLnBrk="1" latinLnBrk="0" hangingPunct="1">
                <a:lnSpc>
                  <a:spcPct val="100000"/>
                </a:lnSpc>
                <a:spcBef>
                  <a:spcPts val="500"/>
                </a:spcBef>
                <a:buFont typeface="Arial" panose="020B0604020202020204" pitchFamily="34" charset="0"/>
                <a:buChar char="•"/>
                <a:defRPr sz="1200" kern="1200">
                  <a:solidFill>
                    <a:schemeClr val="accent1">
                      <a:lumMod val="50000"/>
                    </a:schemeClr>
                  </a:solidFill>
                  <a:latin typeface="+mn-lt"/>
                  <a:ea typeface="+mn-ea"/>
                  <a:cs typeface="+mn-cs"/>
                </a:defRPr>
              </a:lvl5pPr>
              <a:lvl6pPr marL="2514978"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7"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5"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2" indent="-228635" algn="l" defTabSz="9145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53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900" b="0" i="0" u="none" strike="noStrike" kern="1200" cap="none" spc="0" normalizeH="0" baseline="0" noProof="0" dirty="0">
                  <a:ln>
                    <a:noFill/>
                  </a:ln>
                  <a:solidFill>
                    <a:srgbClr val="008BBC">
                      <a:lumMod val="50000"/>
                    </a:srgbClr>
                  </a:solidFill>
                  <a:effectLst/>
                  <a:uLnTx/>
                  <a:uFillTx/>
                  <a:latin typeface="Arial" panose="020B0604020202020204"/>
                  <a:ea typeface="+mn-ea"/>
                  <a:cs typeface="+mn-cs"/>
                </a:rPr>
                <a:t>KDIGO Diabetes Work Group. </a:t>
              </a:r>
              <a:r>
                <a:rPr kumimoji="0" lang="en-CA" sz="900" b="0" i="1" u="none" strike="noStrike" kern="1200" cap="none" spc="0" normalizeH="0" baseline="0" noProof="0" dirty="0">
                  <a:ln>
                    <a:noFill/>
                  </a:ln>
                  <a:solidFill>
                    <a:srgbClr val="008BBC">
                      <a:lumMod val="50000"/>
                    </a:srgbClr>
                  </a:solidFill>
                  <a:effectLst/>
                  <a:uLnTx/>
                  <a:uFillTx/>
                  <a:latin typeface="Arial" panose="020B0604020202020204"/>
                  <a:ea typeface="+mn-ea"/>
                  <a:cs typeface="+mn-cs"/>
                </a:rPr>
                <a:t>Kidney Int</a:t>
              </a:r>
              <a:r>
                <a:rPr kumimoji="0" lang="en-CA" sz="900" b="0" i="0" u="none" strike="noStrike" kern="1200" cap="none" spc="0" normalizeH="0" baseline="0" noProof="0" dirty="0">
                  <a:ln>
                    <a:noFill/>
                  </a:ln>
                  <a:solidFill>
                    <a:srgbClr val="008BBC">
                      <a:lumMod val="50000"/>
                    </a:srgbClr>
                  </a:solidFill>
                  <a:effectLst/>
                  <a:uLnTx/>
                  <a:uFillTx/>
                  <a:latin typeface="Arial" panose="020B0604020202020204"/>
                  <a:ea typeface="+mn-ea"/>
                  <a:cs typeface="+mn-cs"/>
                </a:rPr>
                <a:t> 2022;102(5S):S1-S127.</a:t>
              </a:r>
            </a:p>
          </p:txBody>
        </p:sp>
      </p:grpSp>
      <p:graphicFrame>
        <p:nvGraphicFramePr>
          <p:cNvPr id="2" name="Table 1">
            <a:extLst>
              <a:ext uri="{FF2B5EF4-FFF2-40B4-BE49-F238E27FC236}">
                <a16:creationId xmlns:a16="http://schemas.microsoft.com/office/drawing/2014/main" id="{E9A6AB86-AC2E-8E0D-1339-A84BE9613892}"/>
              </a:ext>
            </a:extLst>
          </p:cNvPr>
          <p:cNvGraphicFramePr>
            <a:graphicFrameLocks noGrp="1"/>
          </p:cNvGraphicFramePr>
          <p:nvPr/>
        </p:nvGraphicFramePr>
        <p:xfrm>
          <a:off x="3211892" y="2094567"/>
          <a:ext cx="7315198" cy="3880887"/>
        </p:xfrm>
        <a:graphic>
          <a:graphicData uri="http://schemas.openxmlformats.org/drawingml/2006/table">
            <a:tbl>
              <a:tblPr firstRow="1" bandRow="1">
                <a:tableStyleId>{5940675A-B579-460E-94D1-54222C63F5DA}</a:tableStyleId>
              </a:tblPr>
              <a:tblGrid>
                <a:gridCol w="591940">
                  <a:extLst>
                    <a:ext uri="{9D8B030D-6E8A-4147-A177-3AD203B41FA5}">
                      <a16:colId xmlns:a16="http://schemas.microsoft.com/office/drawing/2014/main" val="674874161"/>
                    </a:ext>
                  </a:extLst>
                </a:gridCol>
                <a:gridCol w="591940">
                  <a:extLst>
                    <a:ext uri="{9D8B030D-6E8A-4147-A177-3AD203B41FA5}">
                      <a16:colId xmlns:a16="http://schemas.microsoft.com/office/drawing/2014/main" val="1138348009"/>
                    </a:ext>
                  </a:extLst>
                </a:gridCol>
                <a:gridCol w="778290">
                  <a:extLst>
                    <a:ext uri="{9D8B030D-6E8A-4147-A177-3AD203B41FA5}">
                      <a16:colId xmlns:a16="http://schemas.microsoft.com/office/drawing/2014/main" val="1287362731"/>
                    </a:ext>
                  </a:extLst>
                </a:gridCol>
                <a:gridCol w="1338257">
                  <a:extLst>
                    <a:ext uri="{9D8B030D-6E8A-4147-A177-3AD203B41FA5}">
                      <a16:colId xmlns:a16="http://schemas.microsoft.com/office/drawing/2014/main" val="1497737899"/>
                    </a:ext>
                  </a:extLst>
                </a:gridCol>
                <a:gridCol w="1338257">
                  <a:extLst>
                    <a:ext uri="{9D8B030D-6E8A-4147-A177-3AD203B41FA5}">
                      <a16:colId xmlns:a16="http://schemas.microsoft.com/office/drawing/2014/main" val="2144246864"/>
                    </a:ext>
                  </a:extLst>
                </a:gridCol>
                <a:gridCol w="1338257">
                  <a:extLst>
                    <a:ext uri="{9D8B030D-6E8A-4147-A177-3AD203B41FA5}">
                      <a16:colId xmlns:a16="http://schemas.microsoft.com/office/drawing/2014/main" val="1798601769"/>
                    </a:ext>
                  </a:extLst>
                </a:gridCol>
                <a:gridCol w="1338257">
                  <a:extLst>
                    <a:ext uri="{9D8B030D-6E8A-4147-A177-3AD203B41FA5}">
                      <a16:colId xmlns:a16="http://schemas.microsoft.com/office/drawing/2014/main" val="3978406212"/>
                    </a:ext>
                  </a:extLst>
                </a:gridCol>
              </a:tblGrid>
              <a:tr h="331918">
                <a:tc rowSpan="3" gridSpan="3">
                  <a:txBody>
                    <a:bodyPr/>
                    <a:lstStyle/>
                    <a:p>
                      <a:endParaRPr lang="en-US" sz="1400" dirty="0"/>
                    </a:p>
                  </a:txBody>
                  <a:tcPr marL="109728" marR="109728" marT="54864" marB="5486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3" hMerge="1">
                  <a:txBody>
                    <a:bodyPr/>
                    <a:lstStyle/>
                    <a:p>
                      <a:endParaRPr lang="en-US" sz="1400" dirty="0"/>
                    </a:p>
                  </a:txBody>
                  <a:tcPr marL="109728" marR="109728" marT="54864" marB="54864">
                    <a:lnT w="12700" cap="flat" cmpd="sng" algn="ctr">
                      <a:solidFill>
                        <a:schemeClr val="tx1"/>
                      </a:solidFill>
                      <a:prstDash val="solid"/>
                      <a:round/>
                      <a:headEnd type="none" w="med" len="med"/>
                      <a:tailEnd type="none" w="med" len="med"/>
                    </a:lnT>
                  </a:tcPr>
                </a:tc>
                <a:tc rowSpan="3" hMerge="1">
                  <a:txBody>
                    <a:bodyPr/>
                    <a:lstStyle/>
                    <a:p>
                      <a:endParaRPr lang="en-US"/>
                    </a:p>
                  </a:txBody>
                  <a:tcPr/>
                </a:tc>
                <a:tc gridSpan="4">
                  <a:txBody>
                    <a:bodyPr/>
                    <a:lstStyle/>
                    <a:p>
                      <a:pPr algn="ctr"/>
                      <a:r>
                        <a:rPr lang="en-US" sz="1400" dirty="0"/>
                        <a:t>Albuminuria categories</a:t>
                      </a:r>
                    </a:p>
                  </a:txBody>
                  <a:tcPr marL="109728" marR="109728" marT="54864" marB="54864"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15089782"/>
                  </a:ext>
                </a:extLst>
              </a:tr>
              <a:tr h="331918">
                <a:tc gridSpan="3" vMerge="1">
                  <a:txBody>
                    <a:bodyPr/>
                    <a:lstStyle/>
                    <a:p>
                      <a:endParaRPr lang="en-CA"/>
                    </a:p>
                  </a:txBody>
                  <a:tcPr/>
                </a:tc>
                <a:tc hMerge="1" vMerge="1">
                  <a:txBody>
                    <a:bodyPr/>
                    <a:lstStyle/>
                    <a:p>
                      <a:endParaRPr lang="en-US" dirty="0"/>
                    </a:p>
                  </a:txBody>
                  <a:tcPr/>
                </a:tc>
                <a:tc hMerge="1" vMerge="1">
                  <a:txBody>
                    <a:bodyPr/>
                    <a:lstStyle/>
                    <a:p>
                      <a:endParaRPr lang="en-US" dirty="0"/>
                    </a:p>
                  </a:txBody>
                  <a:tcPr/>
                </a:tc>
                <a:tc gridSpan="2">
                  <a:txBody>
                    <a:bodyPr/>
                    <a:lstStyle/>
                    <a:p>
                      <a:pPr algn="ctr"/>
                      <a:r>
                        <a:rPr lang="en-US" sz="1400" dirty="0"/>
                        <a:t>A1</a:t>
                      </a:r>
                    </a:p>
                  </a:txBody>
                  <a:tcPr marL="109728" marR="109728" marT="54864" marB="54864" anchor="ctr"/>
                </a:tc>
                <a:tc hMerge="1">
                  <a:txBody>
                    <a:bodyPr/>
                    <a:lstStyle/>
                    <a:p>
                      <a:endParaRPr lang="en-US" dirty="0"/>
                    </a:p>
                  </a:txBody>
                  <a:tcPr/>
                </a:tc>
                <a:tc>
                  <a:txBody>
                    <a:bodyPr/>
                    <a:lstStyle/>
                    <a:p>
                      <a:pPr algn="ctr"/>
                      <a:r>
                        <a:rPr lang="en-US" sz="1400" dirty="0"/>
                        <a:t>A2</a:t>
                      </a:r>
                    </a:p>
                  </a:txBody>
                  <a:tcPr marL="109728" marR="109728" marT="54864" marB="54864" anchor="ctr"/>
                </a:tc>
                <a:tc>
                  <a:txBody>
                    <a:bodyPr/>
                    <a:lstStyle/>
                    <a:p>
                      <a:pPr algn="ctr"/>
                      <a:r>
                        <a:rPr lang="en-US" sz="1400" dirty="0"/>
                        <a:t>A3</a:t>
                      </a:r>
                    </a:p>
                  </a:txBody>
                  <a:tcPr marL="109728" marR="109728" marT="54864" marB="54864" anchor="ctr"/>
                </a:tc>
                <a:extLst>
                  <a:ext uri="{0D108BD9-81ED-4DB2-BD59-A6C34878D82A}">
                    <a16:rowId xmlns:a16="http://schemas.microsoft.com/office/drawing/2014/main" val="484430889"/>
                  </a:ext>
                </a:extLst>
              </a:tr>
              <a:tr h="561707">
                <a:tc gridSpan="3" vMerge="1">
                  <a:txBody>
                    <a:bodyPr/>
                    <a:lstStyle/>
                    <a:p>
                      <a:endParaRPr lang="en-CA"/>
                    </a:p>
                  </a:txBody>
                  <a:tcPr/>
                </a:tc>
                <a:tc hMerge="1" vMerge="1">
                  <a:txBody>
                    <a:bodyPr/>
                    <a:lstStyle/>
                    <a:p>
                      <a:endParaRPr lang="en-US"/>
                    </a:p>
                  </a:txBody>
                  <a:tcPr/>
                </a:tc>
                <a:tc hMerge="1" vMerge="1">
                  <a:txBody>
                    <a:bodyPr/>
                    <a:lstStyle/>
                    <a:p>
                      <a:endParaRPr lang="en-US" dirty="0"/>
                    </a:p>
                  </a:txBody>
                  <a:tcPr/>
                </a:tc>
                <a:tc>
                  <a:txBody>
                    <a:bodyPr/>
                    <a:lstStyle/>
                    <a:p>
                      <a:pPr algn="ctr"/>
                      <a:r>
                        <a:rPr lang="en-US" sz="1400" dirty="0"/>
                        <a:t>&lt;1.13 mg/mmol</a:t>
                      </a:r>
                    </a:p>
                  </a:txBody>
                  <a:tcPr marL="109728" marR="109728" marT="54864" marB="54864" anchor="ctr"/>
                </a:tc>
                <a:tc>
                  <a:txBody>
                    <a:bodyPr/>
                    <a:lstStyle/>
                    <a:p>
                      <a:pPr algn="ctr"/>
                      <a:r>
                        <a:rPr lang="en-US" sz="1400" dirty="0"/>
                        <a:t>1.13-3.3 mg/mmol</a:t>
                      </a:r>
                    </a:p>
                  </a:txBody>
                  <a:tcPr marL="109728" marR="109728" marT="54864" marB="54864" anchor="ctr"/>
                </a:tc>
                <a:tc>
                  <a:txBody>
                    <a:bodyPr/>
                    <a:lstStyle/>
                    <a:p>
                      <a:pPr algn="ctr"/>
                      <a:r>
                        <a:rPr lang="en-US" sz="1400" dirty="0"/>
                        <a:t>3.39 to 33.8 mg/mmol</a:t>
                      </a:r>
                    </a:p>
                  </a:txBody>
                  <a:tcPr marL="109728" marR="109728" marT="54864" marB="54864" anchor="ctr"/>
                </a:tc>
                <a:tc>
                  <a:txBody>
                    <a:bodyPr/>
                    <a:lstStyle/>
                    <a:p>
                      <a:pPr algn="ctr"/>
                      <a:r>
                        <a:rPr lang="en-US" sz="1400" dirty="0"/>
                        <a:t>≥33.9 mg/mmol</a:t>
                      </a:r>
                    </a:p>
                  </a:txBody>
                  <a:tcPr marL="109728" marR="109728" marT="54864" marB="54864" anchor="ctr"/>
                </a:tc>
                <a:extLst>
                  <a:ext uri="{0D108BD9-81ED-4DB2-BD59-A6C34878D82A}">
                    <a16:rowId xmlns:a16="http://schemas.microsoft.com/office/drawing/2014/main" val="1542985694"/>
                  </a:ext>
                </a:extLst>
              </a:tr>
              <a:tr h="331918">
                <a:tc rowSpan="8">
                  <a:txBody>
                    <a:bodyPr/>
                    <a:lstStyle/>
                    <a:p>
                      <a:pPr algn="ctr"/>
                      <a:r>
                        <a:rPr lang="en-CA" sz="1200" dirty="0"/>
                        <a:t>GFR categories: Description </a:t>
                      </a:r>
                    </a:p>
                    <a:p>
                      <a:pPr algn="ctr"/>
                      <a:r>
                        <a:rPr lang="en-CA" sz="1200" dirty="0"/>
                        <a:t>and range (mL/min/1.73 m</a:t>
                      </a:r>
                      <a:r>
                        <a:rPr lang="en-CA" sz="1200" baseline="30000" dirty="0"/>
                        <a:t>2</a:t>
                      </a:r>
                      <a:r>
                        <a:rPr lang="en-CA" sz="1200" dirty="0"/>
                        <a:t>)</a:t>
                      </a:r>
                    </a:p>
                  </a:txBody>
                  <a:tcPr marL="109728" marR="109728" marT="54864" marB="54864" vert="vert270" anchor="ctr"/>
                </a:tc>
                <a:tc rowSpan="2">
                  <a:txBody>
                    <a:bodyPr/>
                    <a:lstStyle/>
                    <a:p>
                      <a:r>
                        <a:rPr lang="en-US" sz="1400" dirty="0"/>
                        <a:t>G1</a:t>
                      </a:r>
                    </a:p>
                  </a:txBody>
                  <a:tcPr marL="109728" marR="109728" marT="54864" marB="54864" anchor="ctr"/>
                </a:tc>
                <a:tc>
                  <a:txBody>
                    <a:bodyPr/>
                    <a:lstStyle/>
                    <a:p>
                      <a:pPr algn="ctr"/>
                      <a:r>
                        <a:rPr lang="en-US" sz="1400" dirty="0"/>
                        <a:t>≥105</a:t>
                      </a:r>
                    </a:p>
                  </a:txBody>
                  <a:tcPr marL="109728" marR="109728" marT="54864" marB="54864"/>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999280959"/>
                  </a:ext>
                </a:extLst>
              </a:tr>
              <a:tr h="331918">
                <a:tc vMerge="1">
                  <a:txBody>
                    <a:bodyPr/>
                    <a:lstStyle/>
                    <a:p>
                      <a:endParaRPr lang="en-CA"/>
                    </a:p>
                  </a:txBody>
                  <a:tcPr/>
                </a:tc>
                <a:tc vMerge="1">
                  <a:txBody>
                    <a:bodyPr/>
                    <a:lstStyle/>
                    <a:p>
                      <a:endParaRPr lang="en-US" dirty="0"/>
                    </a:p>
                  </a:txBody>
                  <a:tcPr/>
                </a:tc>
                <a:tc>
                  <a:txBody>
                    <a:bodyPr/>
                    <a:lstStyle/>
                    <a:p>
                      <a:pPr algn="ctr"/>
                      <a:r>
                        <a:rPr lang="en-US" sz="1400" dirty="0"/>
                        <a:t>90-104</a:t>
                      </a:r>
                    </a:p>
                  </a:txBody>
                  <a:tcPr marL="109728" marR="109728" marT="54864" marB="54864"/>
                </a:tc>
                <a:tc>
                  <a:txBody>
                    <a:bodyPr/>
                    <a:lstStyle/>
                    <a:p>
                      <a:pPr algn="ctr"/>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2971358801"/>
                  </a:ext>
                </a:extLst>
              </a:tr>
              <a:tr h="331918">
                <a:tc vMerge="1">
                  <a:txBody>
                    <a:bodyPr/>
                    <a:lstStyle/>
                    <a:p>
                      <a:endParaRPr lang="en-US" sz="1400" dirty="0"/>
                    </a:p>
                  </a:txBody>
                  <a:tcPr marL="109728" marR="109728" marT="54864" marB="54864" anchor="ctr"/>
                </a:tc>
                <a:tc rowSpan="2">
                  <a:txBody>
                    <a:bodyPr/>
                    <a:lstStyle/>
                    <a:p>
                      <a:r>
                        <a:rPr lang="en-US" sz="1400" dirty="0"/>
                        <a:t>G2</a:t>
                      </a:r>
                    </a:p>
                  </a:txBody>
                  <a:tcPr marL="109728" marR="109728" marT="54864" marB="54864" anchor="ctr"/>
                </a:tc>
                <a:tc>
                  <a:txBody>
                    <a:bodyPr/>
                    <a:lstStyle/>
                    <a:p>
                      <a:pPr algn="ctr"/>
                      <a:r>
                        <a:rPr lang="en-US" sz="1400" dirty="0"/>
                        <a:t>75-89</a:t>
                      </a:r>
                    </a:p>
                  </a:txBody>
                  <a:tcPr marL="109728" marR="109728" marT="54864" marB="54864"/>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1375992251"/>
                  </a:ext>
                </a:extLst>
              </a:tr>
              <a:tr h="331918">
                <a:tc vMerge="1">
                  <a:txBody>
                    <a:bodyPr/>
                    <a:lstStyle/>
                    <a:p>
                      <a:endParaRPr lang="en-CA"/>
                    </a:p>
                  </a:txBody>
                  <a:tcPr/>
                </a:tc>
                <a:tc vMerge="1">
                  <a:txBody>
                    <a:bodyPr/>
                    <a:lstStyle/>
                    <a:p>
                      <a:endParaRPr lang="en-US" dirty="0"/>
                    </a:p>
                  </a:txBody>
                  <a:tcPr/>
                </a:tc>
                <a:tc>
                  <a:txBody>
                    <a:bodyPr/>
                    <a:lstStyle/>
                    <a:p>
                      <a:pPr algn="ctr"/>
                      <a:r>
                        <a:rPr lang="en-US" sz="1400" dirty="0"/>
                        <a:t>60-74</a:t>
                      </a:r>
                    </a:p>
                  </a:txBody>
                  <a:tcPr marL="109728" marR="109728" marT="54864" marB="54864"/>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860426023"/>
                  </a:ext>
                </a:extLst>
              </a:tr>
              <a:tr h="331918">
                <a:tc vMerge="1">
                  <a:txBody>
                    <a:bodyPr/>
                    <a:lstStyle/>
                    <a:p>
                      <a:endParaRPr lang="en-US" sz="1400" dirty="0"/>
                    </a:p>
                  </a:txBody>
                  <a:tcPr marL="109728" marR="109728" marT="54864" marB="54864" anchor="ctr"/>
                </a:tc>
                <a:tc>
                  <a:txBody>
                    <a:bodyPr/>
                    <a:lstStyle/>
                    <a:p>
                      <a:r>
                        <a:rPr lang="en-US" sz="1400" dirty="0"/>
                        <a:t>G3a</a:t>
                      </a:r>
                    </a:p>
                  </a:txBody>
                  <a:tcPr marL="109728" marR="109728" marT="54864" marB="54864" anchor="ctr"/>
                </a:tc>
                <a:tc>
                  <a:txBody>
                    <a:bodyPr/>
                    <a:lstStyle/>
                    <a:p>
                      <a:pPr algn="ctr"/>
                      <a:r>
                        <a:rPr lang="en-US" sz="1400" dirty="0"/>
                        <a:t>45-59</a:t>
                      </a:r>
                    </a:p>
                  </a:txBody>
                  <a:tcPr marL="109728" marR="109728" marT="54864" marB="54864"/>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4201320273"/>
                  </a:ext>
                </a:extLst>
              </a:tr>
              <a:tr h="331918">
                <a:tc vMerge="1">
                  <a:txBody>
                    <a:bodyPr/>
                    <a:lstStyle/>
                    <a:p>
                      <a:endParaRPr lang="en-US" sz="1400" dirty="0"/>
                    </a:p>
                  </a:txBody>
                  <a:tcPr marL="109728" marR="109728" marT="54864" marB="54864" anchor="ctr"/>
                </a:tc>
                <a:tc>
                  <a:txBody>
                    <a:bodyPr/>
                    <a:lstStyle/>
                    <a:p>
                      <a:r>
                        <a:rPr lang="en-US" sz="1400" dirty="0"/>
                        <a:t>G3b</a:t>
                      </a:r>
                    </a:p>
                  </a:txBody>
                  <a:tcPr marL="109728" marR="109728" marT="54864" marB="54864" anchor="ctr"/>
                </a:tc>
                <a:tc>
                  <a:txBody>
                    <a:bodyPr/>
                    <a:lstStyle/>
                    <a:p>
                      <a:pPr algn="ctr"/>
                      <a:r>
                        <a:rPr lang="en-US" sz="1400" dirty="0"/>
                        <a:t>30-44</a:t>
                      </a:r>
                    </a:p>
                  </a:txBody>
                  <a:tcPr marL="109728" marR="109728" marT="54864" marB="54864"/>
                </a:tc>
                <a:tc>
                  <a:txBody>
                    <a:bodyPr/>
                    <a:lstStyle/>
                    <a:p>
                      <a:endParaRPr lang="en-US" sz="1400" dirty="0"/>
                    </a:p>
                  </a:txBody>
                  <a:tcPr marL="109728" marR="109728" marT="54864" marB="54864">
                    <a:solidFill>
                      <a:srgbClr val="F4B183"/>
                    </a:solidFill>
                  </a:tcPr>
                </a:tc>
                <a:tc>
                  <a:txBody>
                    <a:bodyPr/>
                    <a:lstStyle/>
                    <a:p>
                      <a:endParaRPr lang="en-US" sz="1400" dirty="0"/>
                    </a:p>
                  </a:txBody>
                  <a:tcPr marL="109728" marR="109728" marT="54864" marB="54864">
                    <a:solidFill>
                      <a:srgbClr val="F4B183"/>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1328437679"/>
                  </a:ext>
                </a:extLst>
              </a:tr>
              <a:tr h="331918">
                <a:tc vMerge="1">
                  <a:txBody>
                    <a:bodyPr/>
                    <a:lstStyle/>
                    <a:p>
                      <a:endParaRPr lang="en-US" sz="1400" dirty="0"/>
                    </a:p>
                  </a:txBody>
                  <a:tcPr marL="109728" marR="109728" marT="54864" marB="54864" anchor="ctr"/>
                </a:tc>
                <a:tc>
                  <a:txBody>
                    <a:bodyPr/>
                    <a:lstStyle/>
                    <a:p>
                      <a:r>
                        <a:rPr lang="en-US" sz="1400" dirty="0"/>
                        <a:t>G4</a:t>
                      </a:r>
                    </a:p>
                  </a:txBody>
                  <a:tcPr marL="109728" marR="109728" marT="54864" marB="54864" anchor="ctr"/>
                </a:tc>
                <a:tc>
                  <a:txBody>
                    <a:bodyPr/>
                    <a:lstStyle/>
                    <a:p>
                      <a:pPr algn="ctr"/>
                      <a:r>
                        <a:rPr lang="en-US" sz="1400" dirty="0"/>
                        <a:t>15-29</a:t>
                      </a:r>
                    </a:p>
                  </a:txBody>
                  <a:tcPr marL="109728" marR="109728" marT="54864" marB="54864"/>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3295336731"/>
                  </a:ext>
                </a:extLst>
              </a:tr>
              <a:tr h="331918">
                <a:tc vMerge="1">
                  <a:txBody>
                    <a:bodyPr/>
                    <a:lstStyle/>
                    <a:p>
                      <a:endParaRPr lang="en-US" sz="1400" dirty="0"/>
                    </a:p>
                  </a:txBody>
                  <a:tcPr marL="109728" marR="109728" marT="54864" marB="54864"/>
                </a:tc>
                <a:tc>
                  <a:txBody>
                    <a:bodyPr/>
                    <a:lstStyle/>
                    <a:p>
                      <a:r>
                        <a:rPr lang="en-US" sz="1400" dirty="0"/>
                        <a:t>G5</a:t>
                      </a:r>
                    </a:p>
                  </a:txBody>
                  <a:tcPr marL="109728" marR="109728" marT="54864" marB="54864"/>
                </a:tc>
                <a:tc>
                  <a:txBody>
                    <a:bodyPr/>
                    <a:lstStyle/>
                    <a:p>
                      <a:pPr algn="ctr"/>
                      <a:r>
                        <a:rPr lang="en-US" sz="1400" dirty="0"/>
                        <a:t>&lt;10</a:t>
                      </a:r>
                    </a:p>
                  </a:txBody>
                  <a:tcPr marL="109728" marR="109728" marT="54864" marB="54864"/>
                </a:tc>
                <a:tc>
                  <a:txBody>
                    <a:bodyPr/>
                    <a:lstStyle/>
                    <a:p>
                      <a:endParaRPr lang="en-US" sz="140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1123359892"/>
                  </a:ext>
                </a:extLst>
              </a:tr>
            </a:tbl>
          </a:graphicData>
        </a:graphic>
      </p:graphicFrame>
      <p:graphicFrame>
        <p:nvGraphicFramePr>
          <p:cNvPr id="5" name="Table 4">
            <a:extLst>
              <a:ext uri="{FF2B5EF4-FFF2-40B4-BE49-F238E27FC236}">
                <a16:creationId xmlns:a16="http://schemas.microsoft.com/office/drawing/2014/main" id="{4B25EED3-E21B-E57C-C686-74E5AE0104E7}"/>
              </a:ext>
            </a:extLst>
          </p:cNvPr>
          <p:cNvGraphicFramePr>
            <a:graphicFrameLocks noGrp="1"/>
          </p:cNvGraphicFramePr>
          <p:nvPr/>
        </p:nvGraphicFramePr>
        <p:xfrm>
          <a:off x="14378604" y="2094567"/>
          <a:ext cx="6718883" cy="3880887"/>
        </p:xfrm>
        <a:graphic>
          <a:graphicData uri="http://schemas.openxmlformats.org/drawingml/2006/table">
            <a:tbl>
              <a:tblPr firstRow="1" bandRow="1">
                <a:tableStyleId>{5940675A-B579-460E-94D1-54222C63F5DA}</a:tableStyleId>
              </a:tblPr>
              <a:tblGrid>
                <a:gridCol w="591555">
                  <a:extLst>
                    <a:ext uri="{9D8B030D-6E8A-4147-A177-3AD203B41FA5}">
                      <a16:colId xmlns:a16="http://schemas.microsoft.com/office/drawing/2014/main" val="1138348009"/>
                    </a:ext>
                  </a:extLst>
                </a:gridCol>
                <a:gridCol w="777784">
                  <a:extLst>
                    <a:ext uri="{9D8B030D-6E8A-4147-A177-3AD203B41FA5}">
                      <a16:colId xmlns:a16="http://schemas.microsoft.com/office/drawing/2014/main" val="1287362731"/>
                    </a:ext>
                  </a:extLst>
                </a:gridCol>
                <a:gridCol w="2674772">
                  <a:extLst>
                    <a:ext uri="{9D8B030D-6E8A-4147-A177-3AD203B41FA5}">
                      <a16:colId xmlns:a16="http://schemas.microsoft.com/office/drawing/2014/main" val="1497737899"/>
                    </a:ext>
                  </a:extLst>
                </a:gridCol>
                <a:gridCol w="1337386">
                  <a:extLst>
                    <a:ext uri="{9D8B030D-6E8A-4147-A177-3AD203B41FA5}">
                      <a16:colId xmlns:a16="http://schemas.microsoft.com/office/drawing/2014/main" val="1798601769"/>
                    </a:ext>
                  </a:extLst>
                </a:gridCol>
                <a:gridCol w="1337386">
                  <a:extLst>
                    <a:ext uri="{9D8B030D-6E8A-4147-A177-3AD203B41FA5}">
                      <a16:colId xmlns:a16="http://schemas.microsoft.com/office/drawing/2014/main" val="3978406212"/>
                    </a:ext>
                  </a:extLst>
                </a:gridCol>
              </a:tblGrid>
              <a:tr h="331918">
                <a:tc rowSpan="3" gridSpan="2">
                  <a:txBody>
                    <a:bodyPr/>
                    <a:lstStyle/>
                    <a:p>
                      <a:endParaRPr lang="en-US" sz="1400" dirty="0"/>
                    </a:p>
                  </a:txBody>
                  <a:tcPr marL="109728" marR="109728" marT="54864" marB="5486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rowSpan="3" hMerge="1">
                  <a:txBody>
                    <a:bodyPr/>
                    <a:lstStyle/>
                    <a:p>
                      <a:endParaRPr lang="en-US"/>
                    </a:p>
                  </a:txBody>
                  <a:tcPr/>
                </a:tc>
                <a:tc gridSpan="3">
                  <a:txBody>
                    <a:bodyPr/>
                    <a:lstStyle/>
                    <a:p>
                      <a:pPr algn="ctr"/>
                      <a:r>
                        <a:rPr lang="en-US" sz="1400" dirty="0"/>
                        <a:t>Albuminuria categories</a:t>
                      </a:r>
                    </a:p>
                  </a:txBody>
                  <a:tcPr marL="109728" marR="109728" marT="54864" marB="54864" anchor="ct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15089782"/>
                  </a:ext>
                </a:extLst>
              </a:tr>
              <a:tr h="331918">
                <a:tc gridSpan="2" vMerge="1">
                  <a:txBody>
                    <a:bodyPr/>
                    <a:lstStyle/>
                    <a:p>
                      <a:endParaRPr lang="en-US" dirty="0"/>
                    </a:p>
                  </a:txBody>
                  <a:tcPr/>
                </a:tc>
                <a:tc hMerge="1" vMerge="1">
                  <a:txBody>
                    <a:bodyPr/>
                    <a:lstStyle/>
                    <a:p>
                      <a:endParaRPr lang="en-US" dirty="0"/>
                    </a:p>
                  </a:txBody>
                  <a:tcPr/>
                </a:tc>
                <a:tc>
                  <a:txBody>
                    <a:bodyPr/>
                    <a:lstStyle/>
                    <a:p>
                      <a:pPr algn="ctr"/>
                      <a:r>
                        <a:rPr lang="en-US" sz="1400" dirty="0"/>
                        <a:t>A1</a:t>
                      </a:r>
                    </a:p>
                  </a:txBody>
                  <a:tcPr marL="109728" marR="109728" marT="54864" marB="54864" anchor="ctr">
                    <a:solidFill>
                      <a:schemeClr val="bg1"/>
                    </a:solidFill>
                  </a:tcPr>
                </a:tc>
                <a:tc>
                  <a:txBody>
                    <a:bodyPr/>
                    <a:lstStyle/>
                    <a:p>
                      <a:pPr algn="ctr"/>
                      <a:r>
                        <a:rPr lang="en-US" sz="1400" dirty="0"/>
                        <a:t>A2</a:t>
                      </a:r>
                    </a:p>
                  </a:txBody>
                  <a:tcPr marL="109728" marR="109728" marT="54864" marB="54864" anchor="ctr">
                    <a:solidFill>
                      <a:schemeClr val="bg1"/>
                    </a:solidFill>
                  </a:tcPr>
                </a:tc>
                <a:tc>
                  <a:txBody>
                    <a:bodyPr/>
                    <a:lstStyle/>
                    <a:p>
                      <a:pPr algn="ctr"/>
                      <a:r>
                        <a:rPr lang="en-US" sz="1400" dirty="0"/>
                        <a:t>A3</a:t>
                      </a:r>
                    </a:p>
                  </a:txBody>
                  <a:tcPr marL="109728" marR="109728" marT="54864" marB="54864" anchor="ctr">
                    <a:solidFill>
                      <a:schemeClr val="bg1"/>
                    </a:solidFill>
                  </a:tcPr>
                </a:tc>
                <a:extLst>
                  <a:ext uri="{0D108BD9-81ED-4DB2-BD59-A6C34878D82A}">
                    <a16:rowId xmlns:a16="http://schemas.microsoft.com/office/drawing/2014/main" val="484430889"/>
                  </a:ext>
                </a:extLst>
              </a:tr>
              <a:tr h="561707">
                <a:tc gridSpan="2" vMerge="1">
                  <a:txBody>
                    <a:bodyPr/>
                    <a:lstStyle/>
                    <a:p>
                      <a:endParaRPr lang="en-US"/>
                    </a:p>
                  </a:txBody>
                  <a:tcPr/>
                </a:tc>
                <a:tc hMerge="1" vMerge="1">
                  <a:txBody>
                    <a:bodyPr/>
                    <a:lstStyle/>
                    <a:p>
                      <a:endParaRPr lang="en-US" dirty="0"/>
                    </a:p>
                  </a:txBody>
                  <a:tcPr/>
                </a:tc>
                <a:tc>
                  <a:txBody>
                    <a:bodyPr/>
                    <a:lstStyle/>
                    <a:p>
                      <a:pPr algn="ctr"/>
                      <a:r>
                        <a:rPr lang="en-US" sz="1400" dirty="0"/>
                        <a:t>&lt;3 mg/mmol</a:t>
                      </a:r>
                    </a:p>
                  </a:txBody>
                  <a:tcPr marL="109728" marR="109728" marT="54864" marB="54864" anchor="ctr">
                    <a:solidFill>
                      <a:schemeClr val="bg1"/>
                    </a:solidFill>
                  </a:tcPr>
                </a:tc>
                <a:tc>
                  <a:txBody>
                    <a:bodyPr/>
                    <a:lstStyle/>
                    <a:p>
                      <a:pPr algn="ctr"/>
                      <a:r>
                        <a:rPr lang="en-US" sz="1400" dirty="0"/>
                        <a:t>3 to 30 mg/mmol</a:t>
                      </a:r>
                    </a:p>
                  </a:txBody>
                  <a:tcPr marL="109728" marR="109728" marT="54864" marB="54864" anchor="ctr">
                    <a:solidFill>
                      <a:schemeClr val="bg1"/>
                    </a:solidFill>
                  </a:tcPr>
                </a:tc>
                <a:tc>
                  <a:txBody>
                    <a:bodyPr/>
                    <a:lstStyle/>
                    <a:p>
                      <a:pPr algn="ctr"/>
                      <a:r>
                        <a:rPr lang="en-US" sz="1400" dirty="0"/>
                        <a:t>≥30 mg/mmol</a:t>
                      </a:r>
                    </a:p>
                  </a:txBody>
                  <a:tcPr marL="109728" marR="109728" marT="54864" marB="54864" anchor="ctr">
                    <a:solidFill>
                      <a:schemeClr val="bg1"/>
                    </a:solidFill>
                  </a:tcPr>
                </a:tc>
                <a:extLst>
                  <a:ext uri="{0D108BD9-81ED-4DB2-BD59-A6C34878D82A}">
                    <a16:rowId xmlns:a16="http://schemas.microsoft.com/office/drawing/2014/main" val="1542985694"/>
                  </a:ext>
                </a:extLst>
              </a:tr>
              <a:tr h="331918">
                <a:tc rowSpan="2">
                  <a:txBody>
                    <a:bodyPr/>
                    <a:lstStyle/>
                    <a:p>
                      <a:r>
                        <a:rPr lang="en-US" sz="1400" dirty="0"/>
                        <a:t>G1</a:t>
                      </a:r>
                    </a:p>
                  </a:txBody>
                  <a:tcPr marL="109728" marR="109728" marT="54864" marB="54864" anchor="ctr">
                    <a:solidFill>
                      <a:schemeClr val="bg1"/>
                    </a:solidFill>
                  </a:tcPr>
                </a:tc>
                <a:tc>
                  <a:txBody>
                    <a:bodyPr/>
                    <a:lstStyle/>
                    <a:p>
                      <a:pPr algn="ctr"/>
                      <a:r>
                        <a:rPr lang="en-US" sz="1400" dirty="0"/>
                        <a:t>≥105</a:t>
                      </a:r>
                    </a:p>
                  </a:txBody>
                  <a:tcPr marL="109728" marR="109728" marT="54864" marB="54864">
                    <a:solidFill>
                      <a:schemeClr val="bg1"/>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999280959"/>
                  </a:ext>
                </a:extLst>
              </a:tr>
              <a:tr h="331918">
                <a:tc vMerge="1">
                  <a:txBody>
                    <a:bodyPr/>
                    <a:lstStyle/>
                    <a:p>
                      <a:endParaRPr lang="en-US" dirty="0"/>
                    </a:p>
                  </a:txBody>
                  <a:tcPr/>
                </a:tc>
                <a:tc>
                  <a:txBody>
                    <a:bodyPr/>
                    <a:lstStyle/>
                    <a:p>
                      <a:pPr algn="ctr"/>
                      <a:r>
                        <a:rPr lang="en-US" sz="1400" dirty="0"/>
                        <a:t>90-104</a:t>
                      </a:r>
                    </a:p>
                  </a:txBody>
                  <a:tcPr marL="109728" marR="109728" marT="54864" marB="54864">
                    <a:solidFill>
                      <a:schemeClr val="bg1"/>
                    </a:solidFill>
                  </a:tcPr>
                </a:tc>
                <a:tc>
                  <a:txBody>
                    <a:bodyPr/>
                    <a:lstStyle/>
                    <a:p>
                      <a:pPr algn="ctr"/>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2971358801"/>
                  </a:ext>
                </a:extLst>
              </a:tr>
              <a:tr h="331918">
                <a:tc rowSpan="2">
                  <a:txBody>
                    <a:bodyPr/>
                    <a:lstStyle/>
                    <a:p>
                      <a:r>
                        <a:rPr lang="en-US" sz="1400" dirty="0"/>
                        <a:t>G2</a:t>
                      </a:r>
                    </a:p>
                  </a:txBody>
                  <a:tcPr marL="109728" marR="109728" marT="54864" marB="54864" anchor="ctr">
                    <a:solidFill>
                      <a:schemeClr val="bg1"/>
                    </a:solidFill>
                  </a:tcPr>
                </a:tc>
                <a:tc>
                  <a:txBody>
                    <a:bodyPr/>
                    <a:lstStyle/>
                    <a:p>
                      <a:pPr algn="ctr"/>
                      <a:r>
                        <a:rPr lang="en-US" sz="1400" dirty="0"/>
                        <a:t>75-89</a:t>
                      </a:r>
                    </a:p>
                  </a:txBody>
                  <a:tcPr marL="109728" marR="109728" marT="54864" marB="54864">
                    <a:solidFill>
                      <a:schemeClr val="bg1"/>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1375992251"/>
                  </a:ext>
                </a:extLst>
              </a:tr>
              <a:tr h="331918">
                <a:tc vMerge="1">
                  <a:txBody>
                    <a:bodyPr/>
                    <a:lstStyle/>
                    <a:p>
                      <a:endParaRPr lang="en-US" dirty="0"/>
                    </a:p>
                  </a:txBody>
                  <a:tcPr/>
                </a:tc>
                <a:tc>
                  <a:txBody>
                    <a:bodyPr/>
                    <a:lstStyle/>
                    <a:p>
                      <a:pPr algn="ctr"/>
                      <a:r>
                        <a:rPr lang="en-US" sz="1400" dirty="0"/>
                        <a:t>60-74</a:t>
                      </a:r>
                    </a:p>
                  </a:txBody>
                  <a:tcPr marL="109728" marR="109728" marT="54864" marB="54864">
                    <a:solidFill>
                      <a:schemeClr val="bg1"/>
                    </a:solidFill>
                  </a:tcPr>
                </a:tc>
                <a:tc>
                  <a:txBody>
                    <a:bodyPr/>
                    <a:lstStyle/>
                    <a:p>
                      <a:endParaRPr lang="en-US" sz="1400" dirty="0"/>
                    </a:p>
                  </a:txBody>
                  <a:tcPr marL="109728" marR="109728" marT="54864" marB="54864">
                    <a:solidFill>
                      <a:schemeClr val="accent5"/>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extLst>
                  <a:ext uri="{0D108BD9-81ED-4DB2-BD59-A6C34878D82A}">
                    <a16:rowId xmlns:a16="http://schemas.microsoft.com/office/drawing/2014/main" val="860426023"/>
                  </a:ext>
                </a:extLst>
              </a:tr>
              <a:tr h="331918">
                <a:tc>
                  <a:txBody>
                    <a:bodyPr/>
                    <a:lstStyle/>
                    <a:p>
                      <a:r>
                        <a:rPr lang="en-US" sz="1400" dirty="0"/>
                        <a:t>G3a</a:t>
                      </a:r>
                    </a:p>
                  </a:txBody>
                  <a:tcPr marL="109728" marR="109728" marT="54864" marB="54864" anchor="ctr">
                    <a:solidFill>
                      <a:schemeClr val="bg1"/>
                    </a:solidFill>
                  </a:tcPr>
                </a:tc>
                <a:tc>
                  <a:txBody>
                    <a:bodyPr/>
                    <a:lstStyle/>
                    <a:p>
                      <a:pPr algn="ctr"/>
                      <a:r>
                        <a:rPr lang="en-US" sz="1400" dirty="0"/>
                        <a:t>45-59</a:t>
                      </a:r>
                    </a:p>
                  </a:txBody>
                  <a:tcPr marL="109728" marR="109728" marT="54864" marB="54864">
                    <a:solidFill>
                      <a:schemeClr val="bg1"/>
                    </a:solidFill>
                  </a:tcPr>
                </a:tc>
                <a:tc>
                  <a:txBody>
                    <a:bodyPr/>
                    <a:lstStyle/>
                    <a:p>
                      <a:endParaRPr lang="en-US" sz="1400" dirty="0"/>
                    </a:p>
                  </a:txBody>
                  <a:tcPr marL="109728" marR="109728" marT="54864" marB="54864">
                    <a:solidFill>
                      <a:srgbClr val="FBD966"/>
                    </a:solidFill>
                  </a:tcPr>
                </a:tc>
                <a:tc>
                  <a:txBody>
                    <a:bodyPr/>
                    <a:lstStyle/>
                    <a:p>
                      <a:endParaRPr lang="en-US" sz="1400" dirty="0"/>
                    </a:p>
                  </a:txBody>
                  <a:tcPr marL="109728" marR="109728" marT="54864" marB="54864">
                    <a:solidFill>
                      <a:srgbClr val="F4B183"/>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4201320273"/>
                  </a:ext>
                </a:extLst>
              </a:tr>
              <a:tr h="331918">
                <a:tc>
                  <a:txBody>
                    <a:bodyPr/>
                    <a:lstStyle/>
                    <a:p>
                      <a:r>
                        <a:rPr lang="en-US" sz="1400" dirty="0"/>
                        <a:t>G3b</a:t>
                      </a:r>
                    </a:p>
                  </a:txBody>
                  <a:tcPr marL="109728" marR="109728" marT="54864" marB="54864" anchor="ctr">
                    <a:solidFill>
                      <a:schemeClr val="bg1"/>
                    </a:solidFill>
                  </a:tcPr>
                </a:tc>
                <a:tc>
                  <a:txBody>
                    <a:bodyPr/>
                    <a:lstStyle/>
                    <a:p>
                      <a:pPr algn="ctr"/>
                      <a:r>
                        <a:rPr lang="en-US" sz="1400" dirty="0"/>
                        <a:t>30-44</a:t>
                      </a:r>
                    </a:p>
                  </a:txBody>
                  <a:tcPr marL="109728" marR="109728" marT="54864" marB="54864">
                    <a:solidFill>
                      <a:schemeClr val="bg1"/>
                    </a:solidFill>
                  </a:tcPr>
                </a:tc>
                <a:tc>
                  <a:txBody>
                    <a:bodyPr/>
                    <a:lstStyle/>
                    <a:p>
                      <a:endParaRPr lang="en-US" sz="1400" dirty="0"/>
                    </a:p>
                  </a:txBody>
                  <a:tcPr marL="109728" marR="109728" marT="54864" marB="54864">
                    <a:solidFill>
                      <a:srgbClr val="F4B183"/>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1328437679"/>
                  </a:ext>
                </a:extLst>
              </a:tr>
              <a:tr h="331918">
                <a:tc>
                  <a:txBody>
                    <a:bodyPr/>
                    <a:lstStyle/>
                    <a:p>
                      <a:r>
                        <a:rPr lang="en-US" sz="1400" dirty="0"/>
                        <a:t>G4</a:t>
                      </a:r>
                    </a:p>
                  </a:txBody>
                  <a:tcPr marL="109728" marR="109728" marT="54864" marB="54864" anchor="ctr">
                    <a:solidFill>
                      <a:schemeClr val="bg1"/>
                    </a:solidFill>
                  </a:tcPr>
                </a:tc>
                <a:tc>
                  <a:txBody>
                    <a:bodyPr/>
                    <a:lstStyle/>
                    <a:p>
                      <a:pPr algn="ctr"/>
                      <a:r>
                        <a:rPr lang="en-US" sz="1400" dirty="0"/>
                        <a:t>15-29</a:t>
                      </a:r>
                    </a:p>
                  </a:txBody>
                  <a:tcPr marL="109728" marR="109728" marT="54864" marB="54864">
                    <a:solidFill>
                      <a:schemeClr val="bg1"/>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3295336731"/>
                  </a:ext>
                </a:extLst>
              </a:tr>
              <a:tr h="331918">
                <a:tc>
                  <a:txBody>
                    <a:bodyPr/>
                    <a:lstStyle/>
                    <a:p>
                      <a:r>
                        <a:rPr lang="en-US" sz="1400" dirty="0"/>
                        <a:t>G5</a:t>
                      </a:r>
                    </a:p>
                  </a:txBody>
                  <a:tcPr marL="109728" marR="109728" marT="54864" marB="54864">
                    <a:solidFill>
                      <a:schemeClr val="bg1"/>
                    </a:solidFill>
                  </a:tcPr>
                </a:tc>
                <a:tc>
                  <a:txBody>
                    <a:bodyPr/>
                    <a:lstStyle/>
                    <a:p>
                      <a:pPr algn="ctr"/>
                      <a:r>
                        <a:rPr lang="en-US" sz="1400" dirty="0"/>
                        <a:t>&lt;10</a:t>
                      </a:r>
                    </a:p>
                  </a:txBody>
                  <a:tcPr marL="109728" marR="109728" marT="54864" marB="54864">
                    <a:solidFill>
                      <a:schemeClr val="bg1"/>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tc>
                  <a:txBody>
                    <a:bodyPr/>
                    <a:lstStyle/>
                    <a:p>
                      <a:endParaRPr lang="en-US" sz="1400" dirty="0"/>
                    </a:p>
                  </a:txBody>
                  <a:tcPr marL="109728" marR="109728" marT="54864" marB="54864">
                    <a:solidFill>
                      <a:srgbClr val="FB5859"/>
                    </a:solidFill>
                  </a:tcPr>
                </a:tc>
                <a:extLst>
                  <a:ext uri="{0D108BD9-81ED-4DB2-BD59-A6C34878D82A}">
                    <a16:rowId xmlns:a16="http://schemas.microsoft.com/office/drawing/2014/main" val="1123359892"/>
                  </a:ext>
                </a:extLst>
              </a:tr>
            </a:tbl>
          </a:graphicData>
        </a:graphic>
      </p:graphicFrame>
    </p:spTree>
    <p:extLst>
      <p:ext uri="{BB962C8B-B14F-4D97-AF65-F5344CB8AC3E}">
        <p14:creationId xmlns:p14="http://schemas.microsoft.com/office/powerpoint/2010/main" val="1427844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1.48148E-6 L -0.86732 -0.00301 " pathEditMode="relative" rAng="0" ptsTypes="AA">
                                      <p:cBhvr>
                                        <p:cTn id="6" dur="2000" fill="hold"/>
                                        <p:tgtEl>
                                          <p:spTgt spid="23"/>
                                        </p:tgtEl>
                                        <p:attrNameLst>
                                          <p:attrName>ppt_x</p:attrName>
                                          <p:attrName>ppt_y</p:attrName>
                                        </p:attrNameLst>
                                      </p:cBhvr>
                                      <p:rCtr x="-43372" y="-162"/>
                                    </p:animMotion>
                                  </p:childTnLst>
                                </p:cTn>
                              </p:par>
                              <p:par>
                                <p:cTn id="7" presetID="42" presetClass="path" presetSubtype="0" accel="50000" decel="50000" fill="hold" nodeType="withEffect">
                                  <p:stCondLst>
                                    <p:cond delay="0"/>
                                  </p:stCondLst>
                                  <p:childTnLst>
                                    <p:animMotion origin="layout" path="M 2.29167E-6 -4.44444E-6 L -0.86732 -0.00023 " pathEditMode="relative" rAng="0" ptsTypes="AA">
                                      <p:cBhvr>
                                        <p:cTn id="8" dur="2000" fill="hold"/>
                                        <p:tgtEl>
                                          <p:spTgt spid="5"/>
                                        </p:tgtEl>
                                        <p:attrNameLst>
                                          <p:attrName>ppt_x</p:attrName>
                                          <p:attrName>ppt_y</p:attrName>
                                        </p:attrNameLst>
                                      </p:cBhvr>
                                      <p:rCtr x="-43372" y="-23"/>
                                    </p:animMotion>
                                  </p:childTnLst>
                                </p:cTn>
                              </p:par>
                            </p:childTnLst>
                          </p:cTn>
                        </p:par>
                      </p:childTnLst>
                    </p:cTn>
                  </p:par>
                </p:childTnLst>
              </p:cTn>
              <p:nextCondLst>
                <p:cond evt="onClick" delay="0">
                  <p:tgtEl>
                    <p:spTgt spid="2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CFA3-B56B-E497-3C2F-9A59668E1BF0}"/>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27F58BFA-A73C-AC9E-7530-805DCAC88F63}"/>
              </a:ext>
            </a:extLst>
          </p:cNvPr>
          <p:cNvPicPr>
            <a:picLocks noChangeAspect="1"/>
          </p:cNvPicPr>
          <p:nvPr/>
        </p:nvPicPr>
        <p:blipFill>
          <a:blip r:embed="rId3"/>
          <a:stretch>
            <a:fillRect/>
          </a:stretch>
        </p:blipFill>
        <p:spPr>
          <a:xfrm>
            <a:off x="1844943" y="3755669"/>
            <a:ext cx="8721152" cy="2294348"/>
          </a:xfrm>
          <a:prstGeom prst="rect">
            <a:avLst/>
          </a:prstGeom>
        </p:spPr>
      </p:pic>
      <p:sp>
        <p:nvSpPr>
          <p:cNvPr id="30" name="Freeform 29">
            <a:extLst>
              <a:ext uri="{FF2B5EF4-FFF2-40B4-BE49-F238E27FC236}">
                <a16:creationId xmlns:a16="http://schemas.microsoft.com/office/drawing/2014/main" id="{5E7F55EB-BA6E-17A6-DDBC-D128B89F861C}"/>
              </a:ext>
            </a:extLst>
          </p:cNvPr>
          <p:cNvSpPr/>
          <p:nvPr/>
        </p:nvSpPr>
        <p:spPr>
          <a:xfrm>
            <a:off x="1836952" y="3121184"/>
            <a:ext cx="1915578" cy="592645"/>
          </a:xfrm>
          <a:custGeom>
            <a:avLst/>
            <a:gdLst>
              <a:gd name="connsiteX0" fmla="*/ 1713426 w 1738429"/>
              <a:gd name="connsiteY0" fmla="*/ 281090 h 537838"/>
              <a:gd name="connsiteX1" fmla="*/ 1711942 w 1738429"/>
              <a:gd name="connsiteY1" fmla="*/ 278872 h 537838"/>
              <a:gd name="connsiteX2" fmla="*/ 1098274 w 1738429"/>
              <a:gd name="connsiteY2" fmla="*/ 0 h 537838"/>
              <a:gd name="connsiteX3" fmla="*/ 0 w 1738429"/>
              <a:gd name="connsiteY3" fmla="*/ 0 h 537838"/>
              <a:gd name="connsiteX4" fmla="*/ 0 w 1738429"/>
              <a:gd name="connsiteY4" fmla="*/ 330445 h 537838"/>
              <a:gd name="connsiteX5" fmla="*/ 1228989 w 1738429"/>
              <a:gd name="connsiteY5" fmla="*/ 330445 h 537838"/>
              <a:gd name="connsiteX6" fmla="*/ 1238271 w 1738429"/>
              <a:gd name="connsiteY6" fmla="*/ 339653 h 537838"/>
              <a:gd name="connsiteX7" fmla="*/ 1228989 w 1738429"/>
              <a:gd name="connsiteY7" fmla="*/ 348860 h 537838"/>
              <a:gd name="connsiteX8" fmla="*/ 0 w 1738429"/>
              <a:gd name="connsiteY8" fmla="*/ 348860 h 537838"/>
              <a:gd name="connsiteX9" fmla="*/ 0 w 1738429"/>
              <a:gd name="connsiteY9" fmla="*/ 379428 h 537838"/>
              <a:gd name="connsiteX10" fmla="*/ 1429712 w 1738429"/>
              <a:gd name="connsiteY10" fmla="*/ 379428 h 537838"/>
              <a:gd name="connsiteX11" fmla="*/ 1438994 w 1738429"/>
              <a:gd name="connsiteY11" fmla="*/ 388635 h 537838"/>
              <a:gd name="connsiteX12" fmla="*/ 1429712 w 1738429"/>
              <a:gd name="connsiteY12" fmla="*/ 397843 h 537838"/>
              <a:gd name="connsiteX13" fmla="*/ 0 w 1738429"/>
              <a:gd name="connsiteY13" fmla="*/ 397843 h 537838"/>
              <a:gd name="connsiteX14" fmla="*/ 0 w 1738429"/>
              <a:gd name="connsiteY14" fmla="*/ 537838 h 537838"/>
              <a:gd name="connsiteX15" fmla="*/ 1562100 w 1738429"/>
              <a:gd name="connsiteY15" fmla="*/ 537838 h 537838"/>
              <a:gd name="connsiteX16" fmla="*/ 1713426 w 1738429"/>
              <a:gd name="connsiteY16" fmla="*/ 281090 h 537838"/>
              <a:gd name="connsiteX17" fmla="*/ 115665 w 1738429"/>
              <a:gd name="connsiteY17" fmla="*/ 173340 h 537838"/>
              <a:gd name="connsiteX18" fmla="*/ 73334 w 1738429"/>
              <a:gd name="connsiteY18" fmla="*/ 190655 h 537838"/>
              <a:gd name="connsiteX19" fmla="*/ 31190 w 1738429"/>
              <a:gd name="connsiteY19" fmla="*/ 173340 h 537838"/>
              <a:gd name="connsiteX20" fmla="*/ 13735 w 1738429"/>
              <a:gd name="connsiteY20" fmla="*/ 131533 h 537838"/>
              <a:gd name="connsiteX21" fmla="*/ 31190 w 1738429"/>
              <a:gd name="connsiteY21" fmla="*/ 89540 h 537838"/>
              <a:gd name="connsiteX22" fmla="*/ 73334 w 1738429"/>
              <a:gd name="connsiteY22" fmla="*/ 72225 h 537838"/>
              <a:gd name="connsiteX23" fmla="*/ 133120 w 1738429"/>
              <a:gd name="connsiteY23" fmla="*/ 131533 h 537838"/>
              <a:gd name="connsiteX24" fmla="*/ 115665 w 1738429"/>
              <a:gd name="connsiteY24" fmla="*/ 173340 h 537838"/>
              <a:gd name="connsiteX25" fmla="*/ 334219 w 1738429"/>
              <a:gd name="connsiteY25" fmla="*/ 173340 h 537838"/>
              <a:gd name="connsiteX26" fmla="*/ 291887 w 1738429"/>
              <a:gd name="connsiteY26" fmla="*/ 190655 h 537838"/>
              <a:gd name="connsiteX27" fmla="*/ 249744 w 1738429"/>
              <a:gd name="connsiteY27" fmla="*/ 173340 h 537838"/>
              <a:gd name="connsiteX28" fmla="*/ 232289 w 1738429"/>
              <a:gd name="connsiteY28" fmla="*/ 131533 h 537838"/>
              <a:gd name="connsiteX29" fmla="*/ 249744 w 1738429"/>
              <a:gd name="connsiteY29" fmla="*/ 89540 h 537838"/>
              <a:gd name="connsiteX30" fmla="*/ 291887 w 1738429"/>
              <a:gd name="connsiteY30" fmla="*/ 72225 h 537838"/>
              <a:gd name="connsiteX31" fmla="*/ 351674 w 1738429"/>
              <a:gd name="connsiteY31" fmla="*/ 131533 h 537838"/>
              <a:gd name="connsiteX32" fmla="*/ 334219 w 1738429"/>
              <a:gd name="connsiteY32" fmla="*/ 173340 h 537838"/>
              <a:gd name="connsiteX33" fmla="*/ 552754 w 1738429"/>
              <a:gd name="connsiteY33" fmla="*/ 173340 h 537838"/>
              <a:gd name="connsiteX34" fmla="*/ 510422 w 1738429"/>
              <a:gd name="connsiteY34" fmla="*/ 190655 h 537838"/>
              <a:gd name="connsiteX35" fmla="*/ 468091 w 1738429"/>
              <a:gd name="connsiteY35" fmla="*/ 173340 h 537838"/>
              <a:gd name="connsiteX36" fmla="*/ 450636 w 1738429"/>
              <a:gd name="connsiteY36" fmla="*/ 131533 h 537838"/>
              <a:gd name="connsiteX37" fmla="*/ 468091 w 1738429"/>
              <a:gd name="connsiteY37" fmla="*/ 89540 h 537838"/>
              <a:gd name="connsiteX38" fmla="*/ 510422 w 1738429"/>
              <a:gd name="connsiteY38" fmla="*/ 72225 h 537838"/>
              <a:gd name="connsiteX39" fmla="*/ 570209 w 1738429"/>
              <a:gd name="connsiteY39" fmla="*/ 131533 h 537838"/>
              <a:gd name="connsiteX40" fmla="*/ 552754 w 1738429"/>
              <a:gd name="connsiteY40" fmla="*/ 173340 h 537838"/>
              <a:gd name="connsiteX41" fmla="*/ 771120 w 1738429"/>
              <a:gd name="connsiteY41" fmla="*/ 173340 h 537838"/>
              <a:gd name="connsiteX42" fmla="*/ 728976 w 1738429"/>
              <a:gd name="connsiteY42" fmla="*/ 190655 h 537838"/>
              <a:gd name="connsiteX43" fmla="*/ 686644 w 1738429"/>
              <a:gd name="connsiteY43" fmla="*/ 173340 h 537838"/>
              <a:gd name="connsiteX44" fmla="*/ 669189 w 1738429"/>
              <a:gd name="connsiteY44" fmla="*/ 131533 h 537838"/>
              <a:gd name="connsiteX45" fmla="*/ 686644 w 1738429"/>
              <a:gd name="connsiteY45" fmla="*/ 89540 h 537838"/>
              <a:gd name="connsiteX46" fmla="*/ 728976 w 1738429"/>
              <a:gd name="connsiteY46" fmla="*/ 72225 h 537838"/>
              <a:gd name="connsiteX47" fmla="*/ 788575 w 1738429"/>
              <a:gd name="connsiteY47" fmla="*/ 131533 h 537838"/>
              <a:gd name="connsiteX48" fmla="*/ 771120 w 1738429"/>
              <a:gd name="connsiteY48" fmla="*/ 173340 h 537838"/>
              <a:gd name="connsiteX49" fmla="*/ 989655 w 1738429"/>
              <a:gd name="connsiteY49" fmla="*/ 173340 h 537838"/>
              <a:gd name="connsiteX50" fmla="*/ 947511 w 1738429"/>
              <a:gd name="connsiteY50" fmla="*/ 190655 h 537838"/>
              <a:gd name="connsiteX51" fmla="*/ 905179 w 1738429"/>
              <a:gd name="connsiteY51" fmla="*/ 173340 h 537838"/>
              <a:gd name="connsiteX52" fmla="*/ 887724 w 1738429"/>
              <a:gd name="connsiteY52" fmla="*/ 131533 h 537838"/>
              <a:gd name="connsiteX53" fmla="*/ 905179 w 1738429"/>
              <a:gd name="connsiteY53" fmla="*/ 89540 h 537838"/>
              <a:gd name="connsiteX54" fmla="*/ 947511 w 1738429"/>
              <a:gd name="connsiteY54" fmla="*/ 72225 h 537838"/>
              <a:gd name="connsiteX55" fmla="*/ 1007110 w 1738429"/>
              <a:gd name="connsiteY55" fmla="*/ 131533 h 537838"/>
              <a:gd name="connsiteX56" fmla="*/ 989655 w 1738429"/>
              <a:gd name="connsiteY56" fmla="*/ 173340 h 537838"/>
              <a:gd name="connsiteX57" fmla="*/ 1155280 w 1738429"/>
              <a:gd name="connsiteY57" fmla="*/ 190655 h 537838"/>
              <a:gd name="connsiteX58" fmla="*/ 1095493 w 1738429"/>
              <a:gd name="connsiteY58" fmla="*/ 131533 h 537838"/>
              <a:gd name="connsiteX59" fmla="*/ 1112948 w 1738429"/>
              <a:gd name="connsiteY59" fmla="*/ 89540 h 537838"/>
              <a:gd name="connsiteX60" fmla="*/ 1155280 w 1738429"/>
              <a:gd name="connsiteY60" fmla="*/ 72225 h 537838"/>
              <a:gd name="connsiteX61" fmla="*/ 1402600 w 1738429"/>
              <a:gd name="connsiteY61" fmla="*/ 72225 h 537838"/>
              <a:gd name="connsiteX62" fmla="*/ 1602383 w 1738429"/>
              <a:gd name="connsiteY62" fmla="*/ 190655 h 537838"/>
              <a:gd name="connsiteX63" fmla="*/ 1155280 w 1738429"/>
              <a:gd name="connsiteY63" fmla="*/ 190655 h 53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38429" h="537838">
                <a:moveTo>
                  <a:pt x="1713426" y="281090"/>
                </a:moveTo>
                <a:cubicBezTo>
                  <a:pt x="1712506" y="279618"/>
                  <a:pt x="1711942" y="278872"/>
                  <a:pt x="1711942" y="278872"/>
                </a:cubicBezTo>
                <a:cubicBezTo>
                  <a:pt x="1530346" y="186"/>
                  <a:pt x="1099401" y="0"/>
                  <a:pt x="1098274" y="0"/>
                </a:cubicBezTo>
                <a:lnTo>
                  <a:pt x="0" y="0"/>
                </a:lnTo>
                <a:lnTo>
                  <a:pt x="0" y="330445"/>
                </a:lnTo>
                <a:lnTo>
                  <a:pt x="1228989" y="330445"/>
                </a:lnTo>
                <a:cubicBezTo>
                  <a:pt x="1234006" y="330445"/>
                  <a:pt x="1238271" y="334490"/>
                  <a:pt x="1238271" y="339653"/>
                </a:cubicBezTo>
                <a:cubicBezTo>
                  <a:pt x="1238271" y="344630"/>
                  <a:pt x="1234006" y="348860"/>
                  <a:pt x="1228989" y="348860"/>
                </a:cubicBezTo>
                <a:lnTo>
                  <a:pt x="0" y="348860"/>
                </a:lnTo>
                <a:lnTo>
                  <a:pt x="0" y="379428"/>
                </a:lnTo>
                <a:lnTo>
                  <a:pt x="1429712" y="379428"/>
                </a:lnTo>
                <a:cubicBezTo>
                  <a:pt x="1434917" y="379428"/>
                  <a:pt x="1438994" y="383473"/>
                  <a:pt x="1438994" y="388635"/>
                </a:cubicBezTo>
                <a:cubicBezTo>
                  <a:pt x="1438994" y="393612"/>
                  <a:pt x="1434917" y="397843"/>
                  <a:pt x="1429712" y="397843"/>
                </a:cubicBezTo>
                <a:lnTo>
                  <a:pt x="0" y="397843"/>
                </a:lnTo>
                <a:lnTo>
                  <a:pt x="0" y="537838"/>
                </a:lnTo>
                <a:lnTo>
                  <a:pt x="1562100" y="537838"/>
                </a:lnTo>
                <a:cubicBezTo>
                  <a:pt x="1698019" y="537857"/>
                  <a:pt x="1783415" y="394003"/>
                  <a:pt x="1713426" y="281090"/>
                </a:cubicBezTo>
                <a:close/>
                <a:moveTo>
                  <a:pt x="115665" y="173340"/>
                </a:moveTo>
                <a:cubicBezTo>
                  <a:pt x="104899" y="184020"/>
                  <a:pt x="89849" y="190655"/>
                  <a:pt x="73334" y="190655"/>
                </a:cubicBezTo>
                <a:cubicBezTo>
                  <a:pt x="56987" y="190655"/>
                  <a:pt x="41956" y="184020"/>
                  <a:pt x="31190" y="173340"/>
                </a:cubicBezTo>
                <a:cubicBezTo>
                  <a:pt x="20424" y="162660"/>
                  <a:pt x="13735" y="147730"/>
                  <a:pt x="13735" y="131533"/>
                </a:cubicBezTo>
                <a:cubicBezTo>
                  <a:pt x="13735" y="115131"/>
                  <a:pt x="20424" y="100220"/>
                  <a:pt x="31190" y="89540"/>
                </a:cubicBezTo>
                <a:cubicBezTo>
                  <a:pt x="41956" y="78860"/>
                  <a:pt x="57006" y="72225"/>
                  <a:pt x="73334" y="72225"/>
                </a:cubicBezTo>
                <a:cubicBezTo>
                  <a:pt x="106383" y="72225"/>
                  <a:pt x="133120" y="98748"/>
                  <a:pt x="133120" y="131533"/>
                </a:cubicBezTo>
                <a:cubicBezTo>
                  <a:pt x="133120" y="147730"/>
                  <a:pt x="126450" y="162660"/>
                  <a:pt x="115665" y="173340"/>
                </a:cubicBezTo>
                <a:close/>
                <a:moveTo>
                  <a:pt x="334219" y="173340"/>
                </a:moveTo>
                <a:cubicBezTo>
                  <a:pt x="323265" y="184020"/>
                  <a:pt x="308403" y="190655"/>
                  <a:pt x="291887" y="190655"/>
                </a:cubicBezTo>
                <a:cubicBezTo>
                  <a:pt x="275372" y="190655"/>
                  <a:pt x="260510" y="184020"/>
                  <a:pt x="249744" y="173340"/>
                </a:cubicBezTo>
                <a:cubicBezTo>
                  <a:pt x="238977" y="162660"/>
                  <a:pt x="232289" y="147730"/>
                  <a:pt x="232289" y="131533"/>
                </a:cubicBezTo>
                <a:cubicBezTo>
                  <a:pt x="232289" y="115131"/>
                  <a:pt x="238977" y="100220"/>
                  <a:pt x="249744" y="89540"/>
                </a:cubicBezTo>
                <a:cubicBezTo>
                  <a:pt x="260510" y="78860"/>
                  <a:pt x="275372" y="72225"/>
                  <a:pt x="291887" y="72225"/>
                </a:cubicBezTo>
                <a:cubicBezTo>
                  <a:pt x="324937" y="72225"/>
                  <a:pt x="351674" y="98748"/>
                  <a:pt x="351674" y="131533"/>
                </a:cubicBezTo>
                <a:cubicBezTo>
                  <a:pt x="351674" y="147730"/>
                  <a:pt x="344985" y="162660"/>
                  <a:pt x="334219" y="173340"/>
                </a:cubicBezTo>
                <a:close/>
                <a:moveTo>
                  <a:pt x="552754" y="173340"/>
                </a:moveTo>
                <a:cubicBezTo>
                  <a:pt x="541988" y="184020"/>
                  <a:pt x="526938" y="190655"/>
                  <a:pt x="510422" y="190655"/>
                </a:cubicBezTo>
                <a:cubicBezTo>
                  <a:pt x="493888" y="190655"/>
                  <a:pt x="478857" y="184020"/>
                  <a:pt x="468091" y="173340"/>
                </a:cubicBezTo>
                <a:cubicBezTo>
                  <a:pt x="457325" y="162660"/>
                  <a:pt x="450636" y="147730"/>
                  <a:pt x="450636" y="131533"/>
                </a:cubicBezTo>
                <a:cubicBezTo>
                  <a:pt x="450636" y="115131"/>
                  <a:pt x="457325" y="100220"/>
                  <a:pt x="468091" y="89540"/>
                </a:cubicBezTo>
                <a:cubicBezTo>
                  <a:pt x="478857" y="78860"/>
                  <a:pt x="493907" y="72225"/>
                  <a:pt x="510422" y="72225"/>
                </a:cubicBezTo>
                <a:cubicBezTo>
                  <a:pt x="543472" y="72225"/>
                  <a:pt x="570209" y="98748"/>
                  <a:pt x="570209" y="131533"/>
                </a:cubicBezTo>
                <a:cubicBezTo>
                  <a:pt x="570209" y="147730"/>
                  <a:pt x="563520" y="162660"/>
                  <a:pt x="552754" y="173340"/>
                </a:cubicBezTo>
                <a:close/>
                <a:moveTo>
                  <a:pt x="771120" y="173340"/>
                </a:moveTo>
                <a:cubicBezTo>
                  <a:pt x="760354" y="184020"/>
                  <a:pt x="745492" y="190655"/>
                  <a:pt x="728976" y="190655"/>
                </a:cubicBezTo>
                <a:cubicBezTo>
                  <a:pt x="712461" y="190655"/>
                  <a:pt x="697598" y="184020"/>
                  <a:pt x="686644" y="173340"/>
                </a:cubicBezTo>
                <a:cubicBezTo>
                  <a:pt x="675878" y="162660"/>
                  <a:pt x="669189" y="147730"/>
                  <a:pt x="669189" y="131533"/>
                </a:cubicBezTo>
                <a:cubicBezTo>
                  <a:pt x="669189" y="115131"/>
                  <a:pt x="675878" y="100220"/>
                  <a:pt x="686644" y="89540"/>
                </a:cubicBezTo>
                <a:cubicBezTo>
                  <a:pt x="697598" y="78860"/>
                  <a:pt x="712461" y="72225"/>
                  <a:pt x="728976" y="72225"/>
                </a:cubicBezTo>
                <a:cubicBezTo>
                  <a:pt x="761838" y="72225"/>
                  <a:pt x="788575" y="98748"/>
                  <a:pt x="788575" y="131533"/>
                </a:cubicBezTo>
                <a:cubicBezTo>
                  <a:pt x="788575" y="147730"/>
                  <a:pt x="781886" y="162660"/>
                  <a:pt x="771120" y="173340"/>
                </a:cubicBezTo>
                <a:close/>
                <a:moveTo>
                  <a:pt x="989655" y="173340"/>
                </a:moveTo>
                <a:cubicBezTo>
                  <a:pt x="978889" y="184020"/>
                  <a:pt x="963839" y="190655"/>
                  <a:pt x="947511" y="190655"/>
                </a:cubicBezTo>
                <a:cubicBezTo>
                  <a:pt x="930977" y="190655"/>
                  <a:pt x="915945" y="184020"/>
                  <a:pt x="905179" y="173340"/>
                </a:cubicBezTo>
                <a:cubicBezTo>
                  <a:pt x="894413" y="162660"/>
                  <a:pt x="887724" y="147730"/>
                  <a:pt x="887724" y="131533"/>
                </a:cubicBezTo>
                <a:cubicBezTo>
                  <a:pt x="887724" y="115131"/>
                  <a:pt x="894413" y="100220"/>
                  <a:pt x="905179" y="89540"/>
                </a:cubicBezTo>
                <a:cubicBezTo>
                  <a:pt x="915945" y="78860"/>
                  <a:pt x="930995" y="72225"/>
                  <a:pt x="947511" y="72225"/>
                </a:cubicBezTo>
                <a:cubicBezTo>
                  <a:pt x="980373" y="72225"/>
                  <a:pt x="1007110" y="98748"/>
                  <a:pt x="1007110" y="131533"/>
                </a:cubicBezTo>
                <a:cubicBezTo>
                  <a:pt x="1007110" y="147730"/>
                  <a:pt x="1000421" y="162660"/>
                  <a:pt x="989655" y="173340"/>
                </a:cubicBezTo>
                <a:close/>
                <a:moveTo>
                  <a:pt x="1155280" y="190655"/>
                </a:moveTo>
                <a:cubicBezTo>
                  <a:pt x="1122230" y="190655"/>
                  <a:pt x="1095493" y="164132"/>
                  <a:pt x="1095493" y="131533"/>
                </a:cubicBezTo>
                <a:cubicBezTo>
                  <a:pt x="1095493" y="115131"/>
                  <a:pt x="1102182" y="100220"/>
                  <a:pt x="1112948" y="89540"/>
                </a:cubicBezTo>
                <a:cubicBezTo>
                  <a:pt x="1123902" y="78860"/>
                  <a:pt x="1138764" y="72225"/>
                  <a:pt x="1155280" y="72225"/>
                </a:cubicBezTo>
                <a:lnTo>
                  <a:pt x="1402600" y="72225"/>
                </a:lnTo>
                <a:cubicBezTo>
                  <a:pt x="1402600" y="72225"/>
                  <a:pt x="1531831" y="121953"/>
                  <a:pt x="1602383" y="190655"/>
                </a:cubicBezTo>
                <a:lnTo>
                  <a:pt x="1155280" y="190655"/>
                </a:lnTo>
                <a:close/>
              </a:path>
            </a:pathLst>
          </a:custGeom>
          <a:solidFill>
            <a:schemeClr val="tx2"/>
          </a:solidFill>
          <a:ln w="18764"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9" name="Straight Arrow Connector 38">
            <a:extLst>
              <a:ext uri="{FF2B5EF4-FFF2-40B4-BE49-F238E27FC236}">
                <a16:creationId xmlns:a16="http://schemas.microsoft.com/office/drawing/2014/main" id="{3E94F609-09C9-3855-2004-E0672C7E7D63}"/>
              </a:ext>
            </a:extLst>
          </p:cNvPr>
          <p:cNvCxnSpPr>
            <a:cxnSpLocks/>
          </p:cNvCxnSpPr>
          <p:nvPr/>
        </p:nvCxnSpPr>
        <p:spPr>
          <a:xfrm>
            <a:off x="3752530" y="2650693"/>
            <a:ext cx="6813565" cy="0"/>
          </a:xfrm>
          <a:prstGeom prst="straightConnector1">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38D461A-26A6-CF1B-9E4A-2B1AE413A848}"/>
              </a:ext>
            </a:extLst>
          </p:cNvPr>
          <p:cNvSpPr txBox="1"/>
          <p:nvPr/>
        </p:nvSpPr>
        <p:spPr>
          <a:xfrm>
            <a:off x="3968389" y="2182891"/>
            <a:ext cx="6490487" cy="461665"/>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BBC"/>
                </a:solidFill>
                <a:effectLst/>
                <a:uLnTx/>
                <a:uFillTx/>
                <a:latin typeface="Arial" panose="020B0604020202020204"/>
                <a:ea typeface="+mn-ea"/>
                <a:cs typeface="+mn-cs"/>
              </a:rPr>
              <a:t>eGFR:</a:t>
            </a:r>
            <a:r>
              <a:rPr kumimoji="0" lang="en-US" sz="2400" b="0" i="0" u="none" strike="noStrike" kern="1200" cap="none" spc="0" normalizeH="0" baseline="0" noProof="0" dirty="0">
                <a:ln>
                  <a:noFill/>
                </a:ln>
                <a:solidFill>
                  <a:srgbClr val="008BBC"/>
                </a:solidFill>
                <a:effectLst/>
                <a:uLnTx/>
                <a:uFillTx/>
                <a:latin typeface="Arial" panose="020B0604020202020204"/>
                <a:ea typeface="+mn-ea"/>
                <a:cs typeface="+mn-cs"/>
              </a:rPr>
              <a:t> How </a:t>
            </a:r>
            <a:r>
              <a:rPr kumimoji="0" lang="en-US" sz="2400" b="1" i="0" u="none" strike="noStrike" kern="1200" cap="none" spc="0" normalizeH="0" baseline="0" noProof="0" dirty="0">
                <a:ln>
                  <a:noFill/>
                </a:ln>
                <a:solidFill>
                  <a:srgbClr val="008BBC"/>
                </a:solidFill>
                <a:effectLst/>
                <a:uLnTx/>
                <a:uFillTx/>
                <a:latin typeface="Arial" panose="020B0604020202020204"/>
                <a:ea typeface="+mn-ea"/>
                <a:cs typeface="+mn-cs"/>
              </a:rPr>
              <a:t>close</a:t>
            </a:r>
            <a:r>
              <a:rPr kumimoji="0" lang="en-US" sz="2400" b="0" i="0" u="none" strike="noStrike" kern="1200" cap="none" spc="0" normalizeH="0" baseline="0" noProof="0" dirty="0">
                <a:ln>
                  <a:noFill/>
                </a:ln>
                <a:solidFill>
                  <a:srgbClr val="008BBC"/>
                </a:solidFill>
                <a:effectLst/>
                <a:uLnTx/>
                <a:uFillTx/>
                <a:latin typeface="Arial" panose="020B0604020202020204"/>
                <a:ea typeface="+mn-ea"/>
                <a:cs typeface="+mn-cs"/>
              </a:rPr>
              <a:t> you are to the cliff</a:t>
            </a:r>
          </a:p>
        </p:txBody>
      </p:sp>
      <p:sp>
        <p:nvSpPr>
          <p:cNvPr id="42" name="TextBox 41">
            <a:extLst>
              <a:ext uri="{FF2B5EF4-FFF2-40B4-BE49-F238E27FC236}">
                <a16:creationId xmlns:a16="http://schemas.microsoft.com/office/drawing/2014/main" id="{71023684-6987-D6AC-BD87-5A07C6DED4DD}"/>
              </a:ext>
            </a:extLst>
          </p:cNvPr>
          <p:cNvSpPr txBox="1"/>
          <p:nvPr/>
        </p:nvSpPr>
        <p:spPr>
          <a:xfrm rot="3946730">
            <a:off x="10283138" y="5185840"/>
            <a:ext cx="1238387" cy="4247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prstClr val="black"/>
                </a:solidFill>
                <a:effectLst/>
                <a:uLnTx/>
                <a:uFillTx/>
                <a:latin typeface="Arial" panose="020B0604020202020204"/>
                <a:ea typeface="+mn-ea"/>
                <a:cs typeface="+mn-cs"/>
              </a:rPr>
              <a:t>Dialysis</a:t>
            </a:r>
          </a:p>
        </p:txBody>
      </p:sp>
      <p:sp>
        <p:nvSpPr>
          <p:cNvPr id="43" name="Right Arrow 42">
            <a:extLst>
              <a:ext uri="{FF2B5EF4-FFF2-40B4-BE49-F238E27FC236}">
                <a16:creationId xmlns:a16="http://schemas.microsoft.com/office/drawing/2014/main" id="{4AB776EB-B96C-2957-4DDD-83D5E67D8307}"/>
              </a:ext>
            </a:extLst>
          </p:cNvPr>
          <p:cNvSpPr/>
          <p:nvPr/>
        </p:nvSpPr>
        <p:spPr>
          <a:xfrm>
            <a:off x="1836951" y="2368441"/>
            <a:ext cx="1240366" cy="551440"/>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29DBD5F4-434D-0929-00B7-8A53E610BCBC}"/>
              </a:ext>
            </a:extLst>
          </p:cNvPr>
          <p:cNvSpPr txBox="1"/>
          <p:nvPr/>
        </p:nvSpPr>
        <p:spPr>
          <a:xfrm>
            <a:off x="1825107" y="1409423"/>
            <a:ext cx="1715329" cy="890052"/>
          </a:xfrm>
          <a:prstGeom prst="rect">
            <a:avLst/>
          </a:prstGeom>
          <a:noFill/>
        </p:spPr>
        <p:txBody>
          <a:bodyPr wrap="square" rtlCol="0">
            <a:spAutoFit/>
          </a:bodyPr>
          <a:lstStyle/>
          <a:p>
            <a:pPr marL="0" marR="0" lvl="0" indent="0" algn="l" defTabSz="914218" rtl="0" eaLnBrk="1" fontAlgn="auto" latinLnBrk="0" hangingPunct="1">
              <a:lnSpc>
                <a:spcPct val="8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70AD47"/>
                </a:solidFill>
                <a:effectLst/>
                <a:uLnTx/>
                <a:uFillTx/>
                <a:latin typeface="Arial" panose="020B0604020202020204"/>
                <a:ea typeface="+mn-ea"/>
                <a:cs typeface="+mn-cs"/>
              </a:rPr>
              <a:t>UACR: </a:t>
            </a:r>
          </a:p>
          <a:p>
            <a:pPr marL="0" marR="0" lvl="0" indent="0" algn="l" defTabSz="914218" rtl="0" eaLnBrk="1" fontAlgn="auto" latinLnBrk="0" hangingPunct="1">
              <a:lnSpc>
                <a:spcPct val="80000"/>
              </a:lnSpc>
              <a:spcBef>
                <a:spcPts val="0"/>
              </a:spcBef>
              <a:spcAft>
                <a:spcPts val="0"/>
              </a:spcAft>
              <a:buClrTx/>
              <a:buSzTx/>
              <a:buFontTx/>
              <a:buNone/>
              <a:tabLst/>
              <a:defRPr/>
            </a:pPr>
            <a:r>
              <a:rPr kumimoji="0" lang="en-US" sz="2160" b="0" i="0" u="none" strike="noStrike" kern="1200" cap="none" spc="0" normalizeH="0" baseline="0" noProof="0" dirty="0">
                <a:ln>
                  <a:noFill/>
                </a:ln>
                <a:solidFill>
                  <a:srgbClr val="70AD47"/>
                </a:solidFill>
                <a:effectLst/>
                <a:uLnTx/>
                <a:uFillTx/>
                <a:latin typeface="Arial" panose="020B0604020202020204"/>
                <a:ea typeface="+mn-ea"/>
                <a:cs typeface="+mn-cs"/>
              </a:rPr>
              <a:t>How </a:t>
            </a:r>
            <a:r>
              <a:rPr kumimoji="0" lang="en-US" sz="2160" b="1" i="0" u="none" strike="noStrike" kern="1200" cap="none" spc="0" normalizeH="0" baseline="0" noProof="0" dirty="0">
                <a:ln>
                  <a:noFill/>
                </a:ln>
                <a:solidFill>
                  <a:srgbClr val="70AD47"/>
                </a:solidFill>
                <a:effectLst/>
                <a:uLnTx/>
                <a:uFillTx/>
                <a:latin typeface="Arial" panose="020B0604020202020204"/>
                <a:ea typeface="+mn-ea"/>
                <a:cs typeface="+mn-cs"/>
              </a:rPr>
              <a:t>fast</a:t>
            </a:r>
            <a:r>
              <a:rPr kumimoji="0" lang="en-US" sz="2160" b="0" i="0" u="none" strike="noStrike" kern="1200" cap="none" spc="0" normalizeH="0" baseline="0" noProof="0" dirty="0">
                <a:ln>
                  <a:noFill/>
                </a:ln>
                <a:solidFill>
                  <a:srgbClr val="70AD47"/>
                </a:solidFill>
                <a:effectLst/>
                <a:uLnTx/>
                <a:uFillTx/>
                <a:latin typeface="Arial" panose="020B0604020202020204"/>
                <a:ea typeface="+mn-ea"/>
                <a:cs typeface="+mn-cs"/>
              </a:rPr>
              <a:t> you’re going</a:t>
            </a:r>
          </a:p>
        </p:txBody>
      </p:sp>
      <p:sp>
        <p:nvSpPr>
          <p:cNvPr id="46" name="TextBox 45">
            <a:extLst>
              <a:ext uri="{FF2B5EF4-FFF2-40B4-BE49-F238E27FC236}">
                <a16:creationId xmlns:a16="http://schemas.microsoft.com/office/drawing/2014/main" id="{943DBAB1-E04F-FA6E-4642-41420B11952C}"/>
              </a:ext>
            </a:extLst>
          </p:cNvPr>
          <p:cNvSpPr txBox="1"/>
          <p:nvPr/>
        </p:nvSpPr>
        <p:spPr>
          <a:xfrm>
            <a:off x="1825106" y="3746646"/>
            <a:ext cx="2315575" cy="424732"/>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prstClr val="white"/>
                </a:solidFill>
                <a:effectLst/>
                <a:uLnTx/>
                <a:uFillTx/>
                <a:latin typeface="Arial" panose="020B0604020202020204"/>
                <a:ea typeface="+mn-ea"/>
                <a:cs typeface="+mn-cs"/>
              </a:rPr>
              <a:t>Patient’s kidneys</a:t>
            </a:r>
          </a:p>
        </p:txBody>
      </p:sp>
      <p:sp>
        <p:nvSpPr>
          <p:cNvPr id="4" name="Titre 3">
            <a:extLst>
              <a:ext uri="{FF2B5EF4-FFF2-40B4-BE49-F238E27FC236}">
                <a16:creationId xmlns:a16="http://schemas.microsoft.com/office/drawing/2014/main" id="{7C226804-92E7-5F57-224A-714440770CB2}"/>
              </a:ext>
            </a:extLst>
          </p:cNvPr>
          <p:cNvSpPr>
            <a:spLocks noGrp="1"/>
          </p:cNvSpPr>
          <p:nvPr>
            <p:ph type="title"/>
          </p:nvPr>
        </p:nvSpPr>
        <p:spPr>
          <a:xfrm>
            <a:off x="778936" y="132900"/>
            <a:ext cx="10679233" cy="970189"/>
          </a:xfrm>
        </p:spPr>
        <p:txBody>
          <a:bodyPr/>
          <a:lstStyle/>
          <a:p>
            <a:r>
              <a:rPr lang="en-CA" sz="2400" dirty="0"/>
              <a:t>UACR is an independent risk factor for progression of CKD and is just as important as eGFR. Both are needed to see the full picture of a patient’s kidney health</a:t>
            </a:r>
            <a:endParaRPr lang="fr-CA" sz="2400" dirty="0"/>
          </a:p>
        </p:txBody>
      </p:sp>
      <p:sp>
        <p:nvSpPr>
          <p:cNvPr id="8" name="Espace réservé du texte 7">
            <a:extLst>
              <a:ext uri="{FF2B5EF4-FFF2-40B4-BE49-F238E27FC236}">
                <a16:creationId xmlns:a16="http://schemas.microsoft.com/office/drawing/2014/main" id="{F94AE98C-B9B5-FC42-9E2A-8EE8EB65DC15}"/>
              </a:ext>
            </a:extLst>
          </p:cNvPr>
          <p:cNvSpPr>
            <a:spLocks noGrp="1"/>
          </p:cNvSpPr>
          <p:nvPr>
            <p:ph type="body" sz="quarter" idx="13"/>
          </p:nvPr>
        </p:nvSpPr>
        <p:spPr>
          <a:xfrm>
            <a:off x="778934" y="6356351"/>
            <a:ext cx="10574867" cy="365125"/>
          </a:xfrm>
        </p:spPr>
        <p:txBody>
          <a:bodyPr/>
          <a:lstStyle/>
          <a:p>
            <a:r>
              <a:rPr lang="en-CA" dirty="0"/>
              <a:t>CKD, chronic kidney disease; eGFR, estimated glomerular filtration rate; NIDDM, non-insulin-dependent diabetes mellitus; UACR, urinary albumin to creatinine ratio.  </a:t>
            </a:r>
          </a:p>
          <a:p>
            <a:r>
              <a:rPr lang="en-CA" dirty="0"/>
              <a:t>Mattock MB, Keen H, Barnes DJ, et al. Microalbuminuria: a risk factor for coronary heart disease in non-insulin dependent diabetic men. In:. Cardiovascular Disease Prevention </a:t>
            </a:r>
            <a:r>
              <a:rPr lang="en-CA" dirty="0" err="1"/>
              <a:t>IILTeddington</a:t>
            </a:r>
            <a:r>
              <a:rPr lang="en-CA" dirty="0"/>
              <a:t>, UK: Hampton Medical Conferences, 1997: 30 (</a:t>
            </a:r>
            <a:r>
              <a:rPr lang="en-CA" dirty="0" err="1"/>
              <a:t>abstr</a:t>
            </a:r>
            <a:r>
              <a:rPr lang="en-CA" dirty="0"/>
              <a:t>). As cited in: Eastman RC, Keen H. </a:t>
            </a:r>
            <a:r>
              <a:rPr lang="en-CA" i="1" dirty="0"/>
              <a:t>Lancet</a:t>
            </a:r>
            <a:r>
              <a:rPr lang="en-CA" dirty="0"/>
              <a:t> 1997;350(suppl I):29-32.</a:t>
            </a:r>
          </a:p>
        </p:txBody>
      </p:sp>
      <p:pic>
        <p:nvPicPr>
          <p:cNvPr id="10" name="Image 9">
            <a:extLst>
              <a:ext uri="{FF2B5EF4-FFF2-40B4-BE49-F238E27FC236}">
                <a16:creationId xmlns:a16="http://schemas.microsoft.com/office/drawing/2014/main" id="{D1A238DE-A3A7-7657-31B6-791ECA9522AC}"/>
              </a:ext>
            </a:extLst>
          </p:cNvPr>
          <p:cNvPicPr>
            <a:picLocks noChangeAspect="1"/>
          </p:cNvPicPr>
          <p:nvPr/>
        </p:nvPicPr>
        <p:blipFill>
          <a:blip r:embed="rId4"/>
          <a:stretch>
            <a:fillRect/>
          </a:stretch>
        </p:blipFill>
        <p:spPr>
          <a:xfrm>
            <a:off x="9533410" y="3241981"/>
            <a:ext cx="626402" cy="526388"/>
          </a:xfrm>
          <a:prstGeom prst="rect">
            <a:avLst/>
          </a:prstGeom>
        </p:spPr>
      </p:pic>
      <p:sp>
        <p:nvSpPr>
          <p:cNvPr id="28" name="Espace réservé du numéro de diapositive 27">
            <a:extLst>
              <a:ext uri="{FF2B5EF4-FFF2-40B4-BE49-F238E27FC236}">
                <a16:creationId xmlns:a16="http://schemas.microsoft.com/office/drawing/2014/main" id="{DF19634B-4CB4-5B38-838C-5B0C6A109AAA}"/>
              </a:ext>
            </a:extLst>
          </p:cNvPr>
          <p:cNvSpPr>
            <a:spLocks noGrp="1"/>
          </p:cNvSpPr>
          <p:nvPr>
            <p:ph type="sldNum" sz="quarter" idx="12"/>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008BBC">
                    <a:lumMod val="50000"/>
                  </a:srgbClr>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7</a:t>
            </a:fld>
            <a:endParaRPr kumimoji="0" lang="en-CA" sz="1050" b="0" i="0" u="none" strike="noStrike" kern="1200" cap="none" spc="0" normalizeH="0" baseline="0" noProof="0">
              <a:ln>
                <a:noFill/>
              </a:ln>
              <a:solidFill>
                <a:srgbClr val="008BBC">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99277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out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p:tgtEl>
                                          <p:spTgt spid="44"/>
                                        </p:tgtEl>
                                        <p:attrNameLst>
                                          <p:attrName>ppt_x</p:attrName>
                                        </p:attrNameLst>
                                      </p:cBhvr>
                                      <p:tavLst>
                                        <p:tav tm="0">
                                          <p:val>
                                            <p:strVal val="#ppt_x-#ppt_w*1.125000"/>
                                          </p:val>
                                        </p:tav>
                                        <p:tav tm="100000">
                                          <p:val>
                                            <p:strVal val="#ppt_x"/>
                                          </p:val>
                                        </p:tav>
                                      </p:tavLst>
                                    </p:anim>
                                    <p:animEffect transition="in" filter="wipe(right)">
                                      <p:cBhvr>
                                        <p:cTn id="16" dur="500"/>
                                        <p:tgtEl>
                                          <p:spTgt spid="44"/>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p:tgtEl>
                                          <p:spTgt spid="43"/>
                                        </p:tgtEl>
                                        <p:attrNameLst>
                                          <p:attrName>ppt_x</p:attrName>
                                        </p:attrNameLst>
                                      </p:cBhvr>
                                      <p:tavLst>
                                        <p:tav tm="0">
                                          <p:val>
                                            <p:strVal val="#ppt_x-#ppt_w*1.125000"/>
                                          </p:val>
                                        </p:tav>
                                        <p:tav tm="100000">
                                          <p:val>
                                            <p:strVal val="#ppt_x"/>
                                          </p:val>
                                        </p:tav>
                                      </p:tavLst>
                                    </p:anim>
                                    <p:animEffect transition="in" filter="wipe(right)">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7E9A-5C58-D336-EE93-B61300FA9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631FE-8C58-DEB7-2931-1362C34D7660}"/>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28981DD6-DC39-BFD1-13EA-165E0961D207}"/>
              </a:ext>
            </a:extLst>
          </p:cNvPr>
          <p:cNvSpPr>
            <a:spLocks noGrp="1"/>
          </p:cNvSpPr>
          <p:nvPr>
            <p:ph idx="1"/>
          </p:nvPr>
        </p:nvSpPr>
        <p:spPr>
          <a:xfrm>
            <a:off x="609600" y="1600226"/>
            <a:ext cx="10972800" cy="4983136"/>
          </a:xfrm>
        </p:spPr>
        <p:txBody>
          <a:bodyPr>
            <a:normAutofit fontScale="625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lvl="1"/>
            <a:r>
              <a:rPr lang="en-US"/>
              <a:t>Insulin aspartate 10 u bid, Insulin Detemir 30 od</a:t>
            </a:r>
          </a:p>
          <a:p>
            <a:r>
              <a:rPr lang="en-US"/>
              <a:t>BP – 108/79</a:t>
            </a:r>
          </a:p>
          <a:p>
            <a:r>
              <a:rPr lang="en-US"/>
              <a:t>A1C – 6.6</a:t>
            </a:r>
          </a:p>
          <a:p>
            <a:r>
              <a:rPr lang="en-US"/>
              <a:t>Cr – 180, eGFR 30,  MAU – 1961, ACR 246</a:t>
            </a:r>
          </a:p>
          <a:p>
            <a:endParaRPr lang="en-US"/>
          </a:p>
          <a:p>
            <a:pPr marL="0" indent="0" algn="ctr">
              <a:buNone/>
            </a:pPr>
            <a:r>
              <a:rPr lang="en-US" sz="4600"/>
              <a:t>5 year risk - 48%</a:t>
            </a:r>
          </a:p>
          <a:p>
            <a:pPr marL="0" indent="0" algn="ctr">
              <a:buNone/>
            </a:pPr>
            <a:r>
              <a:rPr lang="en-US" sz="4600"/>
              <a:t>If MAU neg – 7.5%</a:t>
            </a:r>
          </a:p>
          <a:p>
            <a:pPr marL="0" indent="0" algn="ctr">
              <a:buNone/>
            </a:pPr>
            <a:endParaRPr lang="en-US" sz="4600"/>
          </a:p>
          <a:p>
            <a:pPr marL="0" indent="0" algn="ctr">
              <a:buNone/>
            </a:pPr>
            <a:r>
              <a:rPr lang="en-US" sz="5100" b="1"/>
              <a:t>What can we do to prevent ESRD/Dialysis?</a:t>
            </a:r>
          </a:p>
          <a:p>
            <a:pPr marL="0" indent="0" algn="ctr">
              <a:buNone/>
            </a:pPr>
            <a:endParaRPr lang="en-US" sz="4600"/>
          </a:p>
        </p:txBody>
      </p:sp>
    </p:spTree>
    <p:extLst>
      <p:ext uri="{BB962C8B-B14F-4D97-AF65-F5344CB8AC3E}">
        <p14:creationId xmlns:p14="http://schemas.microsoft.com/office/powerpoint/2010/main" val="236258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0633-5F48-E205-82D4-F96231899BFB}"/>
              </a:ext>
            </a:extLst>
          </p:cNvPr>
          <p:cNvSpPr>
            <a:spLocks noGrp="1"/>
          </p:cNvSpPr>
          <p:nvPr>
            <p:ph type="title"/>
          </p:nvPr>
        </p:nvSpPr>
        <p:spPr/>
        <p:txBody>
          <a:bodyPr/>
          <a:lstStyle/>
          <a:p>
            <a:pPr algn="ctr"/>
            <a:r>
              <a:rPr lang="en-CA" dirty="0"/>
              <a:t>UKPDS 10 Year F/U</a:t>
            </a:r>
          </a:p>
        </p:txBody>
      </p:sp>
      <p:sp>
        <p:nvSpPr>
          <p:cNvPr id="3" name="Text Placeholder 2">
            <a:extLst>
              <a:ext uri="{FF2B5EF4-FFF2-40B4-BE49-F238E27FC236}">
                <a16:creationId xmlns:a16="http://schemas.microsoft.com/office/drawing/2014/main" id="{1ADAA690-C42D-DD20-A900-1D58975E6095}"/>
              </a:ext>
            </a:extLst>
          </p:cNvPr>
          <p:cNvSpPr>
            <a:spLocks noGrp="1"/>
          </p:cNvSpPr>
          <p:nvPr>
            <p:ph type="body" sz="quarter" idx="13"/>
          </p:nvPr>
        </p:nvSpPr>
        <p:spPr/>
        <p:txBody>
          <a:bodyPr/>
          <a:lstStyle/>
          <a:p>
            <a:endParaRPr lang="en-CA"/>
          </a:p>
        </p:txBody>
      </p:sp>
      <p:pic>
        <p:nvPicPr>
          <p:cNvPr id="5" name="Picture 4">
            <a:extLst>
              <a:ext uri="{FF2B5EF4-FFF2-40B4-BE49-F238E27FC236}">
                <a16:creationId xmlns:a16="http://schemas.microsoft.com/office/drawing/2014/main" id="{BA5AD4EE-B39D-9046-1255-A800CB4B33E4}"/>
              </a:ext>
            </a:extLst>
          </p:cNvPr>
          <p:cNvPicPr>
            <a:picLocks noChangeAspect="1"/>
          </p:cNvPicPr>
          <p:nvPr/>
        </p:nvPicPr>
        <p:blipFill>
          <a:blip r:embed="rId2"/>
          <a:stretch>
            <a:fillRect/>
          </a:stretch>
        </p:blipFill>
        <p:spPr>
          <a:xfrm>
            <a:off x="2837677" y="1483068"/>
            <a:ext cx="7451405" cy="4873282"/>
          </a:xfrm>
          <a:prstGeom prst="rect">
            <a:avLst/>
          </a:prstGeom>
        </p:spPr>
      </p:pic>
    </p:spTree>
    <p:extLst>
      <p:ext uri="{BB962C8B-B14F-4D97-AF65-F5344CB8AC3E}">
        <p14:creationId xmlns:p14="http://schemas.microsoft.com/office/powerpoint/2010/main" val="56447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02">
      <a:dk1>
        <a:sysClr val="windowText" lastClr="000000"/>
      </a:dk1>
      <a:lt1>
        <a:sysClr val="window" lastClr="FFFFFF"/>
      </a:lt1>
      <a:dk2>
        <a:srgbClr val="44546A"/>
      </a:dk2>
      <a:lt2>
        <a:srgbClr val="E7E6E6"/>
      </a:lt2>
      <a:accent1>
        <a:srgbClr val="008BBC"/>
      </a:accent1>
      <a:accent2>
        <a:srgbClr val="A5A5A5"/>
      </a:accent2>
      <a:accent3>
        <a:srgbClr val="05386B"/>
      </a:accent3>
      <a:accent4>
        <a:srgbClr val="14CBDE"/>
      </a:accent4>
      <a:accent5>
        <a:srgbClr val="70AD47"/>
      </a:accent5>
      <a:accent6>
        <a:srgbClr val="0081AC"/>
      </a:accent6>
      <a:hlink>
        <a:srgbClr val="0081AC"/>
      </a:hlink>
      <a:folHlink>
        <a:srgbClr val="0081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92D05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IN THEME">
  <a:themeElements>
    <a:clrScheme name="Custom 7">
      <a:dk1>
        <a:srgbClr val="3F3F3F"/>
      </a:dk1>
      <a:lt1>
        <a:srgbClr val="FFFFFF"/>
      </a:lt1>
      <a:dk2>
        <a:srgbClr val="740034"/>
      </a:dk2>
      <a:lt2>
        <a:srgbClr val="FFFFFF"/>
      </a:lt2>
      <a:accent1>
        <a:srgbClr val="E70068"/>
      </a:accent1>
      <a:accent2>
        <a:srgbClr val="FF6829"/>
      </a:accent2>
      <a:accent3>
        <a:srgbClr val="3BCEFF"/>
      </a:accent3>
      <a:accent4>
        <a:srgbClr val="FF5DA6"/>
      </a:accent4>
      <a:accent5>
        <a:srgbClr val="FFBA9F"/>
      </a:accent5>
      <a:accent6>
        <a:srgbClr val="00A4DE"/>
      </a:accent6>
      <a:hlink>
        <a:srgbClr val="E70068"/>
      </a:hlink>
      <a:folHlink>
        <a:srgbClr val="3BC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Medical Template">
  <a:themeElements>
    <a:clrScheme name="FIN 2020">
      <a:dk1>
        <a:srgbClr val="53585A"/>
      </a:dk1>
      <a:lt1>
        <a:srgbClr val="FFFFFF"/>
      </a:lt1>
      <a:dk2>
        <a:srgbClr val="000000"/>
      </a:dk2>
      <a:lt2>
        <a:srgbClr val="0091DF"/>
      </a:lt2>
      <a:accent1>
        <a:srgbClr val="0091DF"/>
      </a:accent1>
      <a:accent2>
        <a:srgbClr val="66B512"/>
      </a:accent2>
      <a:accent3>
        <a:srgbClr val="003455"/>
      </a:accent3>
      <a:accent4>
        <a:srgbClr val="8F3685"/>
      </a:accent4>
      <a:accent5>
        <a:srgbClr val="007564"/>
      </a:accent5>
      <a:accent6>
        <a:srgbClr val="988983"/>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Autofit/>
      </a:bodyPr>
      <a:lstStyle>
        <a:defPPr algn="l">
          <a:spcBef>
            <a:spcPts val="600"/>
          </a:spcBef>
          <a:defRPr sz="1350" dirty="0" err="1" smtClean="0">
            <a:latin typeface="+mn-lt"/>
          </a:defRPr>
        </a:defPPr>
      </a:lstStyle>
    </a:txDef>
  </a:objectDefaults>
  <a:extraClrSchemeLst/>
  <a:extLst>
    <a:ext uri="{05A4C25C-085E-4340-85A3-A5531E510DB2}">
      <thm15:themeFamily xmlns:thm15="http://schemas.microsoft.com/office/thememl/2012/main" name="210730 Medical template – product information (branded)_draft0f" id="{5778F272-D61F-47C0-A929-331A2F5C27AA}" vid="{B31B8CE6-5C51-4831-8D17-6C2EDBDD710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Thème Office">
  <a:themeElements>
    <a:clrScheme name="Personnalisé 36">
      <a:dk1>
        <a:srgbClr val="000000"/>
      </a:dk1>
      <a:lt1>
        <a:srgbClr val="FFFFFF"/>
      </a:lt1>
      <a:dk2>
        <a:srgbClr val="44546A"/>
      </a:dk2>
      <a:lt2>
        <a:srgbClr val="E7E6E6"/>
      </a:lt2>
      <a:accent1>
        <a:srgbClr val="B85900"/>
      </a:accent1>
      <a:accent2>
        <a:srgbClr val="516E7E"/>
      </a:accent2>
      <a:accent3>
        <a:srgbClr val="50504F"/>
      </a:accent3>
      <a:accent4>
        <a:srgbClr val="D9BC91"/>
      </a:accent4>
      <a:accent5>
        <a:srgbClr val="CF917C"/>
      </a:accent5>
      <a:accent6>
        <a:srgbClr val="7F9DAF"/>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edical Template">
  <a:themeElements>
    <a:clrScheme name="FIN 2020">
      <a:dk1>
        <a:srgbClr val="53585A"/>
      </a:dk1>
      <a:lt1>
        <a:srgbClr val="FFFFFF"/>
      </a:lt1>
      <a:dk2>
        <a:srgbClr val="000000"/>
      </a:dk2>
      <a:lt2>
        <a:srgbClr val="0091DF"/>
      </a:lt2>
      <a:accent1>
        <a:srgbClr val="0091DF"/>
      </a:accent1>
      <a:accent2>
        <a:srgbClr val="66B512"/>
      </a:accent2>
      <a:accent3>
        <a:srgbClr val="003455"/>
      </a:accent3>
      <a:accent4>
        <a:srgbClr val="8F3685"/>
      </a:accent4>
      <a:accent5>
        <a:srgbClr val="007564"/>
      </a:accent5>
      <a:accent6>
        <a:srgbClr val="988983"/>
      </a:accent6>
      <a:hlink>
        <a:srgbClr val="6BB234"/>
      </a:hlink>
      <a:folHlink>
        <a:srgbClr val="6BB2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Autofit/>
      </a:bodyPr>
      <a:lstStyle>
        <a:defPPr algn="l">
          <a:spcBef>
            <a:spcPts val="600"/>
          </a:spcBef>
          <a:defRPr sz="1350" dirty="0" err="1" smtClean="0">
            <a:latin typeface="+mn-lt"/>
          </a:defRPr>
        </a:defPPr>
      </a:lstStyle>
    </a:txDef>
  </a:objectDefaults>
  <a:extraClrSchemeLst/>
  <a:extLst>
    <a:ext uri="{05A4C25C-085E-4340-85A3-A5531E510DB2}">
      <thm15:themeFamily xmlns:thm15="http://schemas.microsoft.com/office/thememl/2012/main" name="210730 Medical template – product information (branded)_draft0f" id="{CC603125-2A8C-4563-9673-AE6A03CEAA80}" vid="{F2FFF1F3-E456-44FC-BA97-5EE83C1B9FD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35346</TotalTime>
  <Words>4988</Words>
  <Application>Microsoft Office PowerPoint</Application>
  <PresentationFormat>Widescreen</PresentationFormat>
  <Paragraphs>933</Paragraphs>
  <Slides>52</Slides>
  <Notes>24</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52</vt:i4>
      </vt:variant>
    </vt:vector>
  </HeadingPairs>
  <TitlesOfParts>
    <vt:vector size="81" baseType="lpstr">
      <vt:lpstr>ＭＳ Ｐゴシック</vt:lpstr>
      <vt:lpstr>Apis</vt:lpstr>
      <vt:lpstr>Apis For Office</vt:lpstr>
      <vt:lpstr>Aptos</vt:lpstr>
      <vt:lpstr>Aptos Display</vt:lpstr>
      <vt:lpstr>Arial</vt:lpstr>
      <vt:lpstr>Arial </vt:lpstr>
      <vt:lpstr>Calibri</vt:lpstr>
      <vt:lpstr>Calibri Light</vt:lpstr>
      <vt:lpstr>Century Gothic</vt:lpstr>
      <vt:lpstr>Corbel</vt:lpstr>
      <vt:lpstr>FreightBigBold</vt:lpstr>
      <vt:lpstr>System Font</vt:lpstr>
      <vt:lpstr>Times New Roman</vt:lpstr>
      <vt:lpstr>Trebuchet MS</vt:lpstr>
      <vt:lpstr>Verdana</vt:lpstr>
      <vt:lpstr>Wingdings</vt:lpstr>
      <vt:lpstr>Wingdings 3</vt:lpstr>
      <vt:lpstr>1_Office Theme</vt:lpstr>
      <vt:lpstr>Office Theme</vt:lpstr>
      <vt:lpstr>2_Office Theme</vt:lpstr>
      <vt:lpstr>10_Medical Template</vt:lpstr>
      <vt:lpstr>12_Office Theme</vt:lpstr>
      <vt:lpstr>8_Office Theme</vt:lpstr>
      <vt:lpstr>Facet</vt:lpstr>
      <vt:lpstr>Thème Office</vt:lpstr>
      <vt:lpstr>Medical Template</vt:lpstr>
      <vt:lpstr>MAIN THEME</vt:lpstr>
      <vt:lpstr>4_Office Theme</vt:lpstr>
      <vt:lpstr>PowerPoint Presentation</vt:lpstr>
      <vt:lpstr>Faculty/Presenter Disclosure</vt:lpstr>
      <vt:lpstr>SN</vt:lpstr>
      <vt:lpstr>SN</vt:lpstr>
      <vt:lpstr>SN</vt:lpstr>
      <vt:lpstr>… and with time, this knowledge has grown.</vt:lpstr>
      <vt:lpstr>UACR is an independent risk factor for progression of CKD and is just as important as eGFR. Both are needed to see the full picture of a patient’s kidney health</vt:lpstr>
      <vt:lpstr>SN</vt:lpstr>
      <vt:lpstr>UKPDS 10 Year F/U</vt:lpstr>
      <vt:lpstr>Diabetic Nephropathy ARBs</vt:lpstr>
      <vt:lpstr>EMPA-REG OUTCOME Primary Outcome: CV Death, Non-fatal MI or Non-fatal Stroke</vt:lpstr>
      <vt:lpstr>Composite of doubling of serum creatinine, Dialysis, or death due to RD in patients with uACR &gt; 33 at baseline</vt:lpstr>
      <vt:lpstr>In DAPA-CKD and CREDENCE, the risk  of kidney composite outcomes was reduced</vt:lpstr>
      <vt:lpstr>In DAPA-CKD, the risk of all-cause mortality  was significantly reduced</vt:lpstr>
      <vt:lpstr>CREDENCE: Effects on eGFR</vt:lpstr>
      <vt:lpstr>“Time is kidney”: Starting SGLT2i therapy early can change the trajectory of kidney disease progression</vt:lpstr>
      <vt:lpstr>Flow Trial - Semaglutide</vt:lpstr>
      <vt:lpstr>FLOW Trial</vt:lpstr>
      <vt:lpstr>Finerenone significantly reduced the risk of the key kidney composite outcome by 23% and had consistent significant effects on the outcome components</vt:lpstr>
      <vt:lpstr>Finerenone significantly reduced the risk of the CV composite outcome by 14% and had consistent effects on CV death, MI and hospitalisation for HF</vt:lpstr>
      <vt:lpstr>PowerPoint Presentation</vt:lpstr>
      <vt:lpstr> 2024 Update: Diabetes Canada Guidance</vt:lpstr>
      <vt:lpstr>PowerPoint Presentation</vt:lpstr>
      <vt:lpstr>PowerPoint Presentation</vt:lpstr>
      <vt:lpstr>PowerPoint Presentation</vt:lpstr>
      <vt:lpstr>PowerPoint Presentation</vt:lpstr>
      <vt:lpstr>SN</vt:lpstr>
      <vt:lpstr> NOTHING</vt:lpstr>
      <vt:lpstr>PowerPoint Presentation</vt:lpstr>
      <vt:lpstr>DB</vt:lpstr>
      <vt:lpstr>“Time is kidney”: Starting SGLT2i therapy early can change the trajectory of kidney disease progression</vt:lpstr>
      <vt:lpstr>PowerPoint Presentation</vt:lpstr>
      <vt:lpstr>uACR</vt:lpstr>
      <vt:lpstr>PowerPoint Presentation</vt:lpstr>
      <vt:lpstr>PowerPoint Presentation</vt:lpstr>
      <vt:lpstr>CM</vt:lpstr>
      <vt:lpstr>The Motivational Speech - Polyuria </vt:lpstr>
      <vt:lpstr>-lowering medication that also reduces</vt:lpstr>
      <vt:lpstr>The Motivational Speech - Polyuria </vt:lpstr>
      <vt:lpstr>Postural Symptoms/Pre-Renal Failure</vt:lpstr>
      <vt:lpstr>Practical tips: Genital mycotic infections (GMIs)</vt:lpstr>
      <vt:lpstr>Fluconazole</vt:lpstr>
      <vt:lpstr>Simple strategies to help patients manage  GLP-1 RA-related GI side effects</vt:lpstr>
      <vt:lpstr>Ozempic Micro-Dosing</vt:lpstr>
      <vt:lpstr>SD</vt:lpstr>
      <vt:lpstr>Once weekly icodec 700 units/mL FlexTouch®</vt:lpstr>
      <vt:lpstr>Modelling shows steady-state glucose-lowering effect after 3-4 weeks, with weekly instead of daily fluctuations Based on phase 1 clinical data</vt:lpstr>
      <vt:lpstr>Clinical Application of Icodec</vt:lpstr>
      <vt:lpstr>Initiation or Switching to Icodec</vt:lpstr>
      <vt:lpstr>Titration Algorithm Switching from OD/BID Basal Insulin to OW Icodec</vt:lpstr>
      <vt:lpstr>DOW</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Jason Joubert</dc:creator>
  <cp:lastModifiedBy>Reviewer</cp:lastModifiedBy>
  <cp:revision>370</cp:revision>
  <dcterms:created xsi:type="dcterms:W3CDTF">2015-08-25T19:32:36Z</dcterms:created>
  <dcterms:modified xsi:type="dcterms:W3CDTF">2025-06-19T20:11:18Z</dcterms:modified>
</cp:coreProperties>
</file>