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  <p:sldMasterId id="2147483767" r:id="rId4"/>
    <p:sldMasterId id="2147483788" r:id="rId5"/>
    <p:sldMasterId id="2147483805" r:id="rId6"/>
  </p:sldMasterIdLst>
  <p:notesMasterIdLst>
    <p:notesMasterId r:id="rId53"/>
  </p:notesMasterIdLst>
  <p:sldIdLst>
    <p:sldId id="356" r:id="rId7"/>
    <p:sldId id="276" r:id="rId8"/>
    <p:sldId id="2147474819" r:id="rId9"/>
    <p:sldId id="838840653" r:id="rId10"/>
    <p:sldId id="268" r:id="rId11"/>
    <p:sldId id="463" r:id="rId12"/>
    <p:sldId id="2147470865" r:id="rId13"/>
    <p:sldId id="2147477147" r:id="rId14"/>
    <p:sldId id="2147477217" r:id="rId15"/>
    <p:sldId id="303" r:id="rId16"/>
    <p:sldId id="311" r:id="rId17"/>
    <p:sldId id="2147482688" r:id="rId18"/>
    <p:sldId id="2147482683" r:id="rId19"/>
    <p:sldId id="275" r:id="rId20"/>
    <p:sldId id="274" r:id="rId21"/>
    <p:sldId id="259" r:id="rId22"/>
    <p:sldId id="260" r:id="rId23"/>
    <p:sldId id="261" r:id="rId24"/>
    <p:sldId id="262" r:id="rId25"/>
    <p:sldId id="265" r:id="rId26"/>
    <p:sldId id="257" r:id="rId27"/>
    <p:sldId id="2147480543" r:id="rId28"/>
    <p:sldId id="2147480484" r:id="rId29"/>
    <p:sldId id="2147480483" r:id="rId30"/>
    <p:sldId id="2147480593" r:id="rId31"/>
    <p:sldId id="2147480596" r:id="rId32"/>
    <p:sldId id="2147480545" r:id="rId33"/>
    <p:sldId id="2147480558" r:id="rId34"/>
    <p:sldId id="2147480548" r:id="rId35"/>
    <p:sldId id="2147480566" r:id="rId36"/>
    <p:sldId id="2147480557" r:id="rId37"/>
    <p:sldId id="2147480555" r:id="rId38"/>
    <p:sldId id="2147473432" r:id="rId39"/>
    <p:sldId id="2147480571" r:id="rId40"/>
    <p:sldId id="2147480572" r:id="rId41"/>
    <p:sldId id="2147480585" r:id="rId42"/>
    <p:sldId id="2147473439" r:id="rId43"/>
    <p:sldId id="2147473440" r:id="rId44"/>
    <p:sldId id="2147473444" r:id="rId45"/>
    <p:sldId id="2147480574" r:id="rId46"/>
    <p:sldId id="2147480577" r:id="rId47"/>
    <p:sldId id="2147480573" r:id="rId48"/>
    <p:sldId id="2147480583" r:id="rId49"/>
    <p:sldId id="272" r:id="rId50"/>
    <p:sldId id="273" r:id="rId51"/>
    <p:sldId id="214748059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00145-7E4E-41C8-8D3F-82C4A9D33D14}" v="1" dt="2025-11-03T22:11:51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3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-50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acFadyen" userId="6199100c7c05f63e" providerId="LiveId" clId="{4F1BC099-71A0-40EB-87E5-A32D7BCF9F34}"/>
    <pc:docChg chg="undo custSel addSld delSld modSld sldOrd delMainMaster">
      <pc:chgData name="John MacFadyen" userId="6199100c7c05f63e" providerId="LiveId" clId="{4F1BC099-71A0-40EB-87E5-A32D7BCF9F34}" dt="2025-11-03T22:15:14.656" v="192" actId="478"/>
      <pc:docMkLst>
        <pc:docMk/>
      </pc:docMkLst>
      <pc:sldChg chg="del">
        <pc:chgData name="John MacFadyen" userId="6199100c7c05f63e" providerId="LiveId" clId="{4F1BC099-71A0-40EB-87E5-A32D7BCF9F34}" dt="2025-11-03T22:12:35.706" v="130" actId="47"/>
        <pc:sldMkLst>
          <pc:docMk/>
          <pc:sldMk cId="4137145183" sldId="256"/>
        </pc:sldMkLst>
      </pc:sldChg>
      <pc:sldChg chg="delSp del mod">
        <pc:chgData name="John MacFadyen" userId="6199100c7c05f63e" providerId="LiveId" clId="{4F1BC099-71A0-40EB-87E5-A32D7BCF9F34}" dt="2025-11-03T22:13:05.648" v="131" actId="47"/>
        <pc:sldMkLst>
          <pc:docMk/>
          <pc:sldMk cId="1261186469" sldId="258"/>
        </pc:sldMkLst>
        <pc:picChg chg="del">
          <ac:chgData name="John MacFadyen" userId="6199100c7c05f63e" providerId="LiveId" clId="{4F1BC099-71A0-40EB-87E5-A32D7BCF9F34}" dt="2025-11-03T22:08:21.802" v="65" actId="478"/>
          <ac:picMkLst>
            <pc:docMk/>
            <pc:sldMk cId="1261186469" sldId="258"/>
            <ac:picMk id="3" creationId="{27C97817-0A56-D39E-78D2-D08864494FC0}"/>
          </ac:picMkLst>
        </pc:picChg>
      </pc:sldChg>
      <pc:sldChg chg="delSp mod">
        <pc:chgData name="John MacFadyen" userId="6199100c7c05f63e" providerId="LiveId" clId="{4F1BC099-71A0-40EB-87E5-A32D7BCF9F34}" dt="2025-11-03T22:08:11.472" v="62" actId="478"/>
        <pc:sldMkLst>
          <pc:docMk/>
          <pc:sldMk cId="4105465569" sldId="259"/>
        </pc:sldMkLst>
        <pc:picChg chg="del">
          <ac:chgData name="John MacFadyen" userId="6199100c7c05f63e" providerId="LiveId" clId="{4F1BC099-71A0-40EB-87E5-A32D7BCF9F34}" dt="2025-11-03T22:08:11.472" v="62" actId="478"/>
          <ac:picMkLst>
            <pc:docMk/>
            <pc:sldMk cId="4105465569" sldId="259"/>
            <ac:picMk id="3" creationId="{F1997E3B-65B5-924A-A403-A9714169932F}"/>
          </ac:picMkLst>
        </pc:picChg>
      </pc:sldChg>
      <pc:sldChg chg="delSp mod">
        <pc:chgData name="John MacFadyen" userId="6199100c7c05f63e" providerId="LiveId" clId="{4F1BC099-71A0-40EB-87E5-A32D7BCF9F34}" dt="2025-11-03T22:08:14.610" v="63" actId="478"/>
        <pc:sldMkLst>
          <pc:docMk/>
          <pc:sldMk cId="2283832524" sldId="261"/>
        </pc:sldMkLst>
        <pc:picChg chg="del">
          <ac:chgData name="John MacFadyen" userId="6199100c7c05f63e" providerId="LiveId" clId="{4F1BC099-71A0-40EB-87E5-A32D7BCF9F34}" dt="2025-11-03T22:08:14.610" v="63" actId="478"/>
          <ac:picMkLst>
            <pc:docMk/>
            <pc:sldMk cId="2283832524" sldId="261"/>
            <ac:picMk id="4" creationId="{7DF99F5E-6A0B-CDBA-56D3-09F6CD77F6BD}"/>
          </ac:picMkLst>
        </pc:picChg>
      </pc:sldChg>
      <pc:sldChg chg="delSp mod">
        <pc:chgData name="John MacFadyen" userId="6199100c7c05f63e" providerId="LiveId" clId="{4F1BC099-71A0-40EB-87E5-A32D7BCF9F34}" dt="2025-11-03T22:08:18.016" v="64" actId="478"/>
        <pc:sldMkLst>
          <pc:docMk/>
          <pc:sldMk cId="2859151480" sldId="262"/>
        </pc:sldMkLst>
        <pc:picChg chg="del">
          <ac:chgData name="John MacFadyen" userId="6199100c7c05f63e" providerId="LiveId" clId="{4F1BC099-71A0-40EB-87E5-A32D7BCF9F34}" dt="2025-11-03T22:08:18.016" v="64" actId="478"/>
          <ac:picMkLst>
            <pc:docMk/>
            <pc:sldMk cId="2859151480" sldId="262"/>
            <ac:picMk id="4" creationId="{05EECEDB-5940-4372-0561-CACC9006DCA4}"/>
          </ac:picMkLst>
        </pc:picChg>
      </pc:sldChg>
      <pc:sldChg chg="del">
        <pc:chgData name="John MacFadyen" userId="6199100c7c05f63e" providerId="LiveId" clId="{4F1BC099-71A0-40EB-87E5-A32D7BCF9F34}" dt="2025-11-03T22:05:24.942" v="35" actId="47"/>
        <pc:sldMkLst>
          <pc:docMk/>
          <pc:sldMk cId="3716446211" sldId="263"/>
        </pc:sldMkLst>
      </pc:sldChg>
      <pc:sldChg chg="del">
        <pc:chgData name="John MacFadyen" userId="6199100c7c05f63e" providerId="LiveId" clId="{4F1BC099-71A0-40EB-87E5-A32D7BCF9F34}" dt="2025-11-03T22:01:23.660" v="1" actId="47"/>
        <pc:sldMkLst>
          <pc:docMk/>
          <pc:sldMk cId="3772556886" sldId="264"/>
        </pc:sldMkLst>
      </pc:sldChg>
      <pc:sldChg chg="del">
        <pc:chgData name="John MacFadyen" userId="6199100c7c05f63e" providerId="LiveId" clId="{4F1BC099-71A0-40EB-87E5-A32D7BCF9F34}" dt="2025-11-03T22:05:07.798" v="33" actId="47"/>
        <pc:sldMkLst>
          <pc:docMk/>
          <pc:sldMk cId="2101019411" sldId="266"/>
        </pc:sldMkLst>
      </pc:sldChg>
      <pc:sldChg chg="del">
        <pc:chgData name="John MacFadyen" userId="6199100c7c05f63e" providerId="LiveId" clId="{4F1BC099-71A0-40EB-87E5-A32D7BCF9F34}" dt="2025-11-03T22:05:24.942" v="35" actId="47"/>
        <pc:sldMkLst>
          <pc:docMk/>
          <pc:sldMk cId="2983869728" sldId="267"/>
        </pc:sldMkLst>
      </pc:sldChg>
      <pc:sldChg chg="del">
        <pc:chgData name="John MacFadyen" userId="6199100c7c05f63e" providerId="LiveId" clId="{4F1BC099-71A0-40EB-87E5-A32D7BCF9F34}" dt="2025-11-03T22:05:24.942" v="35" actId="47"/>
        <pc:sldMkLst>
          <pc:docMk/>
          <pc:sldMk cId="2969000619" sldId="269"/>
        </pc:sldMkLst>
      </pc:sldChg>
      <pc:sldChg chg="del">
        <pc:chgData name="John MacFadyen" userId="6199100c7c05f63e" providerId="LiveId" clId="{4F1BC099-71A0-40EB-87E5-A32D7BCF9F34}" dt="2025-11-03T22:01:31.164" v="2" actId="47"/>
        <pc:sldMkLst>
          <pc:docMk/>
          <pc:sldMk cId="3153639894" sldId="270"/>
        </pc:sldMkLst>
      </pc:sldChg>
      <pc:sldChg chg="del">
        <pc:chgData name="John MacFadyen" userId="6199100c7c05f63e" providerId="LiveId" clId="{4F1BC099-71A0-40EB-87E5-A32D7BCF9F34}" dt="2025-11-03T22:01:31.164" v="2" actId="47"/>
        <pc:sldMkLst>
          <pc:docMk/>
          <pc:sldMk cId="368573386" sldId="271"/>
        </pc:sldMkLst>
      </pc:sldChg>
      <pc:sldChg chg="delSp mod">
        <pc:chgData name="John MacFadyen" userId="6199100c7c05f63e" providerId="LiveId" clId="{4F1BC099-71A0-40EB-87E5-A32D7BCF9F34}" dt="2025-11-03T22:08:55.681" v="68" actId="478"/>
        <pc:sldMkLst>
          <pc:docMk/>
          <pc:sldMk cId="2876646424" sldId="272"/>
        </pc:sldMkLst>
        <pc:picChg chg="del">
          <ac:chgData name="John MacFadyen" userId="6199100c7c05f63e" providerId="LiveId" clId="{4F1BC099-71A0-40EB-87E5-A32D7BCF9F34}" dt="2025-11-03T22:08:55.681" v="68" actId="478"/>
          <ac:picMkLst>
            <pc:docMk/>
            <pc:sldMk cId="2876646424" sldId="272"/>
            <ac:picMk id="3" creationId="{320FBD24-9BC1-E4EE-3352-3109E71A988C}"/>
          </ac:picMkLst>
        </pc:picChg>
      </pc:sldChg>
      <pc:sldChg chg="delSp mod">
        <pc:chgData name="John MacFadyen" userId="6199100c7c05f63e" providerId="LiveId" clId="{4F1BC099-71A0-40EB-87E5-A32D7BCF9F34}" dt="2025-11-03T22:09:02.477" v="69" actId="478"/>
        <pc:sldMkLst>
          <pc:docMk/>
          <pc:sldMk cId="1479431881" sldId="273"/>
        </pc:sldMkLst>
        <pc:picChg chg="del">
          <ac:chgData name="John MacFadyen" userId="6199100c7c05f63e" providerId="LiveId" clId="{4F1BC099-71A0-40EB-87E5-A32D7BCF9F34}" dt="2025-11-03T22:09:02.477" v="69" actId="478"/>
          <ac:picMkLst>
            <pc:docMk/>
            <pc:sldMk cId="1479431881" sldId="273"/>
            <ac:picMk id="3" creationId="{C9728F09-70DF-AE76-FBD4-FE1DFB0660B8}"/>
          </ac:picMkLst>
        </pc:picChg>
      </pc:sldChg>
      <pc:sldChg chg="del">
        <pc:chgData name="John MacFadyen" userId="6199100c7c05f63e" providerId="LiveId" clId="{4F1BC099-71A0-40EB-87E5-A32D7BCF9F34}" dt="2025-11-03T22:03:28.571" v="25" actId="47"/>
        <pc:sldMkLst>
          <pc:docMk/>
          <pc:sldMk cId="1144194988" sldId="277"/>
        </pc:sldMkLst>
      </pc:sldChg>
      <pc:sldChg chg="del">
        <pc:chgData name="John MacFadyen" userId="6199100c7c05f63e" providerId="LiveId" clId="{4F1BC099-71A0-40EB-87E5-A32D7BCF9F34}" dt="2025-11-03T22:01:38.081" v="4" actId="47"/>
        <pc:sldMkLst>
          <pc:docMk/>
          <pc:sldMk cId="1598945905" sldId="278"/>
        </pc:sldMkLst>
      </pc:sldChg>
      <pc:sldChg chg="del">
        <pc:chgData name="John MacFadyen" userId="6199100c7c05f63e" providerId="LiveId" clId="{4F1BC099-71A0-40EB-87E5-A32D7BCF9F34}" dt="2025-11-03T22:02:33.521" v="11" actId="47"/>
        <pc:sldMkLst>
          <pc:docMk/>
          <pc:sldMk cId="1574894169" sldId="282"/>
        </pc:sldMkLst>
      </pc:sldChg>
      <pc:sldChg chg="del">
        <pc:chgData name="John MacFadyen" userId="6199100c7c05f63e" providerId="LiveId" clId="{4F1BC099-71A0-40EB-87E5-A32D7BCF9F34}" dt="2025-11-03T22:04:26.897" v="28" actId="47"/>
        <pc:sldMkLst>
          <pc:docMk/>
          <pc:sldMk cId="71334061" sldId="291"/>
        </pc:sldMkLst>
      </pc:sldChg>
      <pc:sldChg chg="delSp mod">
        <pc:chgData name="John MacFadyen" userId="6199100c7c05f63e" providerId="LiveId" clId="{4F1BC099-71A0-40EB-87E5-A32D7BCF9F34}" dt="2025-11-03T22:09:27.833" v="71" actId="478"/>
        <pc:sldMkLst>
          <pc:docMk/>
          <pc:sldMk cId="1775652162" sldId="303"/>
        </pc:sldMkLst>
        <pc:picChg chg="del">
          <ac:chgData name="John MacFadyen" userId="6199100c7c05f63e" providerId="LiveId" clId="{4F1BC099-71A0-40EB-87E5-A32D7BCF9F34}" dt="2025-11-03T22:09:27.833" v="71" actId="478"/>
          <ac:picMkLst>
            <pc:docMk/>
            <pc:sldMk cId="1775652162" sldId="303"/>
            <ac:picMk id="4" creationId="{CB1D4702-D62A-FD0A-5FA7-677AD5DC74D3}"/>
          </ac:picMkLst>
        </pc:picChg>
      </pc:sldChg>
      <pc:sldChg chg="del">
        <pc:chgData name="John MacFadyen" userId="6199100c7c05f63e" providerId="LiveId" clId="{4F1BC099-71A0-40EB-87E5-A32D7BCF9F34}" dt="2025-11-03T22:04:58.311" v="31" actId="47"/>
        <pc:sldMkLst>
          <pc:docMk/>
          <pc:sldMk cId="1349715402" sldId="304"/>
        </pc:sldMkLst>
      </pc:sldChg>
      <pc:sldChg chg="del">
        <pc:chgData name="John MacFadyen" userId="6199100c7c05f63e" providerId="LiveId" clId="{4F1BC099-71A0-40EB-87E5-A32D7BCF9F34}" dt="2025-11-03T22:04:58.311" v="31" actId="47"/>
        <pc:sldMkLst>
          <pc:docMk/>
          <pc:sldMk cId="210896506" sldId="305"/>
        </pc:sldMkLst>
      </pc:sldChg>
      <pc:sldChg chg="add">
        <pc:chgData name="John MacFadyen" userId="6199100c7c05f63e" providerId="LiveId" clId="{4F1BC099-71A0-40EB-87E5-A32D7BCF9F34}" dt="2025-11-03T22:11:51.608" v="122"/>
        <pc:sldMkLst>
          <pc:docMk/>
          <pc:sldMk cId="2735973032" sldId="311"/>
        </pc:sldMkLst>
      </pc:sldChg>
      <pc:sldChg chg="del">
        <pc:chgData name="John MacFadyen" userId="6199100c7c05f63e" providerId="LiveId" clId="{4F1BC099-71A0-40EB-87E5-A32D7BCF9F34}" dt="2025-11-03T22:02:37.475" v="13" actId="47"/>
        <pc:sldMkLst>
          <pc:docMk/>
          <pc:sldMk cId="838647640" sldId="319"/>
        </pc:sldMkLst>
      </pc:sldChg>
      <pc:sldChg chg="del">
        <pc:chgData name="John MacFadyen" userId="6199100c7c05f63e" providerId="LiveId" clId="{4F1BC099-71A0-40EB-87E5-A32D7BCF9F34}" dt="2025-11-03T22:02:38.277" v="14" actId="47"/>
        <pc:sldMkLst>
          <pc:docMk/>
          <pc:sldMk cId="2246703269" sldId="320"/>
        </pc:sldMkLst>
      </pc:sldChg>
      <pc:sldChg chg="del">
        <pc:chgData name="John MacFadyen" userId="6199100c7c05f63e" providerId="LiveId" clId="{4F1BC099-71A0-40EB-87E5-A32D7BCF9F34}" dt="2025-11-03T22:02:57.676" v="24" actId="47"/>
        <pc:sldMkLst>
          <pc:docMk/>
          <pc:sldMk cId="3455425970" sldId="323"/>
        </pc:sldMkLst>
      </pc:sldChg>
      <pc:sldChg chg="del">
        <pc:chgData name="John MacFadyen" userId="6199100c7c05f63e" providerId="LiveId" clId="{4F1BC099-71A0-40EB-87E5-A32D7BCF9F34}" dt="2025-11-03T22:02:42.103" v="15" actId="47"/>
        <pc:sldMkLst>
          <pc:docMk/>
          <pc:sldMk cId="4174499626" sldId="329"/>
        </pc:sldMkLst>
      </pc:sldChg>
      <pc:sldChg chg="del">
        <pc:chgData name="John MacFadyen" userId="6199100c7c05f63e" providerId="LiveId" clId="{4F1BC099-71A0-40EB-87E5-A32D7BCF9F34}" dt="2025-11-03T22:02:43.538" v="17" actId="47"/>
        <pc:sldMkLst>
          <pc:docMk/>
          <pc:sldMk cId="3459047705" sldId="331"/>
        </pc:sldMkLst>
      </pc:sldChg>
      <pc:sldChg chg="del">
        <pc:chgData name="John MacFadyen" userId="6199100c7c05f63e" providerId="LiveId" clId="{4F1BC099-71A0-40EB-87E5-A32D7BCF9F34}" dt="2025-11-03T22:02:44.336" v="18" actId="47"/>
        <pc:sldMkLst>
          <pc:docMk/>
          <pc:sldMk cId="3513506349" sldId="334"/>
        </pc:sldMkLst>
      </pc:sldChg>
      <pc:sldChg chg="del">
        <pc:chgData name="John MacFadyen" userId="6199100c7c05f63e" providerId="LiveId" clId="{4F1BC099-71A0-40EB-87E5-A32D7BCF9F34}" dt="2025-11-03T22:02:45.299" v="19" actId="47"/>
        <pc:sldMkLst>
          <pc:docMk/>
          <pc:sldMk cId="3972825793" sldId="336"/>
        </pc:sldMkLst>
      </pc:sldChg>
      <pc:sldChg chg="del">
        <pc:chgData name="John MacFadyen" userId="6199100c7c05f63e" providerId="LiveId" clId="{4F1BC099-71A0-40EB-87E5-A32D7BCF9F34}" dt="2025-11-03T22:02:42.799" v="16" actId="47"/>
        <pc:sldMkLst>
          <pc:docMk/>
          <pc:sldMk cId="2429694130" sldId="337"/>
        </pc:sldMkLst>
      </pc:sldChg>
      <pc:sldChg chg="addSp delSp modSp mod">
        <pc:chgData name="John MacFadyen" userId="6199100c7c05f63e" providerId="LiveId" clId="{4F1BC099-71A0-40EB-87E5-A32D7BCF9F34}" dt="2025-11-03T22:02:20.282" v="9" actId="478"/>
        <pc:sldMkLst>
          <pc:docMk/>
          <pc:sldMk cId="1863812523" sldId="356"/>
        </pc:sldMkLst>
        <pc:spChg chg="mod">
          <ac:chgData name="John MacFadyen" userId="6199100c7c05f63e" providerId="LiveId" clId="{4F1BC099-71A0-40EB-87E5-A32D7BCF9F34}" dt="2025-11-03T22:02:14.918" v="8" actId="13926"/>
          <ac:spMkLst>
            <pc:docMk/>
            <pc:sldMk cId="1863812523" sldId="356"/>
            <ac:spMk id="3" creationId="{00000000-0000-0000-0000-000000000000}"/>
          </ac:spMkLst>
        </pc:spChg>
        <pc:picChg chg="add del">
          <ac:chgData name="John MacFadyen" userId="6199100c7c05f63e" providerId="LiveId" clId="{4F1BC099-71A0-40EB-87E5-A32D7BCF9F34}" dt="2025-11-03T22:02:20.282" v="9" actId="478"/>
          <ac:picMkLst>
            <pc:docMk/>
            <pc:sldMk cId="1863812523" sldId="356"/>
            <ac:picMk id="166914" creationId="{00000000-0000-0000-0000-000000000000}"/>
          </ac:picMkLst>
        </pc:picChg>
      </pc:sldChg>
      <pc:sldChg chg="del">
        <pc:chgData name="John MacFadyen" userId="6199100c7c05f63e" providerId="LiveId" clId="{4F1BC099-71A0-40EB-87E5-A32D7BCF9F34}" dt="2025-11-03T22:02:24.403" v="10" actId="47"/>
        <pc:sldMkLst>
          <pc:docMk/>
          <pc:sldMk cId="1696830504" sldId="603"/>
        </pc:sldMkLst>
      </pc:sldChg>
      <pc:sldChg chg="del">
        <pc:chgData name="John MacFadyen" userId="6199100c7c05f63e" providerId="LiveId" clId="{4F1BC099-71A0-40EB-87E5-A32D7BCF9F34}" dt="2025-11-03T22:02:50.545" v="20" actId="47"/>
        <pc:sldMkLst>
          <pc:docMk/>
          <pc:sldMk cId="3318338684" sldId="3853"/>
        </pc:sldMkLst>
      </pc:sldChg>
      <pc:sldChg chg="del">
        <pc:chgData name="John MacFadyen" userId="6199100c7c05f63e" providerId="LiveId" clId="{4F1BC099-71A0-40EB-87E5-A32D7BCF9F34}" dt="2025-11-03T22:03:28.571" v="25" actId="47"/>
        <pc:sldMkLst>
          <pc:docMk/>
          <pc:sldMk cId="2306399479" sldId="3880"/>
        </pc:sldMkLst>
      </pc:sldChg>
      <pc:sldChg chg="del">
        <pc:chgData name="John MacFadyen" userId="6199100c7c05f63e" providerId="LiveId" clId="{4F1BC099-71A0-40EB-87E5-A32D7BCF9F34}" dt="2025-11-03T22:03:28.571" v="25" actId="47"/>
        <pc:sldMkLst>
          <pc:docMk/>
          <pc:sldMk cId="2559526127" sldId="838840607"/>
        </pc:sldMkLst>
      </pc:sldChg>
      <pc:sldChg chg="del">
        <pc:chgData name="John MacFadyen" userId="6199100c7c05f63e" providerId="LiveId" clId="{4F1BC099-71A0-40EB-87E5-A32D7BCF9F34}" dt="2025-11-03T22:02:52.670" v="21" actId="47"/>
        <pc:sldMkLst>
          <pc:docMk/>
          <pc:sldMk cId="1137885828" sldId="838840654"/>
        </pc:sldMkLst>
      </pc:sldChg>
      <pc:sldChg chg="del">
        <pc:chgData name="John MacFadyen" userId="6199100c7c05f63e" providerId="LiveId" clId="{4F1BC099-71A0-40EB-87E5-A32D7BCF9F34}" dt="2025-11-03T22:02:54.937" v="22" actId="47"/>
        <pc:sldMkLst>
          <pc:docMk/>
          <pc:sldMk cId="2388603560" sldId="838840655"/>
        </pc:sldMkLst>
      </pc:sldChg>
      <pc:sldChg chg="del">
        <pc:chgData name="John MacFadyen" userId="6199100c7c05f63e" providerId="LiveId" clId="{4F1BC099-71A0-40EB-87E5-A32D7BCF9F34}" dt="2025-11-03T22:04:26.897" v="28" actId="47"/>
        <pc:sldMkLst>
          <pc:docMk/>
          <pc:sldMk cId="436871345" sldId="2142534091"/>
        </pc:sldMkLst>
      </pc:sldChg>
      <pc:sldChg chg="del">
        <pc:chgData name="John MacFadyen" userId="6199100c7c05f63e" providerId="LiveId" clId="{4F1BC099-71A0-40EB-87E5-A32D7BCF9F34}" dt="2025-11-03T22:01:23.660" v="1" actId="47"/>
        <pc:sldMkLst>
          <pc:docMk/>
          <pc:sldMk cId="682256277" sldId="2147470981"/>
        </pc:sldMkLst>
      </pc:sldChg>
      <pc:sldChg chg="del">
        <pc:chgData name="John MacFadyen" userId="6199100c7c05f63e" providerId="LiveId" clId="{4F1BC099-71A0-40EB-87E5-A32D7BCF9F34}" dt="2025-11-03T22:01:31.164" v="2" actId="47"/>
        <pc:sldMkLst>
          <pc:docMk/>
          <pc:sldMk cId="2067074467" sldId="2147473433"/>
        </pc:sldMkLst>
      </pc:sldChg>
      <pc:sldChg chg="del">
        <pc:chgData name="John MacFadyen" userId="6199100c7c05f63e" providerId="LiveId" clId="{4F1BC099-71A0-40EB-87E5-A32D7BCF9F34}" dt="2025-11-03T22:01:31.164" v="2" actId="47"/>
        <pc:sldMkLst>
          <pc:docMk/>
          <pc:sldMk cId="2796294548" sldId="2147473435"/>
        </pc:sldMkLst>
      </pc:sldChg>
      <pc:sldChg chg="del">
        <pc:chgData name="John MacFadyen" userId="6199100c7c05f63e" providerId="LiveId" clId="{4F1BC099-71A0-40EB-87E5-A32D7BCF9F34}" dt="2025-11-03T22:07:32.710" v="57" actId="47"/>
        <pc:sldMkLst>
          <pc:docMk/>
          <pc:sldMk cId="37679377" sldId="2147473443"/>
        </pc:sldMkLst>
      </pc:sldChg>
      <pc:sldChg chg="del">
        <pc:chgData name="John MacFadyen" userId="6199100c7c05f63e" providerId="LiveId" clId="{4F1BC099-71A0-40EB-87E5-A32D7BCF9F34}" dt="2025-11-03T22:05:15.168" v="34" actId="47"/>
        <pc:sldMkLst>
          <pc:docMk/>
          <pc:sldMk cId="2826387624" sldId="2147474014"/>
        </pc:sldMkLst>
      </pc:sldChg>
      <pc:sldChg chg="del">
        <pc:chgData name="John MacFadyen" userId="6199100c7c05f63e" providerId="LiveId" clId="{4F1BC099-71A0-40EB-87E5-A32D7BCF9F34}" dt="2025-11-03T22:04:16.820" v="27" actId="47"/>
        <pc:sldMkLst>
          <pc:docMk/>
          <pc:sldMk cId="838847060" sldId="2147476585"/>
        </pc:sldMkLst>
      </pc:sldChg>
      <pc:sldChg chg="del">
        <pc:chgData name="John MacFadyen" userId="6199100c7c05f63e" providerId="LiveId" clId="{4F1BC099-71A0-40EB-87E5-A32D7BCF9F34}" dt="2025-11-03T22:01:23.660" v="1" actId="47"/>
        <pc:sldMkLst>
          <pc:docMk/>
          <pc:sldMk cId="594365531" sldId="2147480443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4246091623" sldId="2147480444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301963063" sldId="2147480448"/>
        </pc:sldMkLst>
      </pc:sldChg>
      <pc:sldChg chg="del">
        <pc:chgData name="John MacFadyen" userId="6199100c7c05f63e" providerId="LiveId" clId="{4F1BC099-71A0-40EB-87E5-A32D7BCF9F34}" dt="2025-11-03T22:07:19.014" v="55" actId="47"/>
        <pc:sldMkLst>
          <pc:docMk/>
          <pc:sldMk cId="712826626" sldId="2147480452"/>
        </pc:sldMkLst>
      </pc:sldChg>
      <pc:sldChg chg="del">
        <pc:chgData name="John MacFadyen" userId="6199100c7c05f63e" providerId="LiveId" clId="{4F1BC099-71A0-40EB-87E5-A32D7BCF9F34}" dt="2025-11-03T22:07:19.014" v="55" actId="47"/>
        <pc:sldMkLst>
          <pc:docMk/>
          <pc:sldMk cId="1566018374" sldId="2147480453"/>
        </pc:sldMkLst>
      </pc:sldChg>
      <pc:sldChg chg="del">
        <pc:chgData name="John MacFadyen" userId="6199100c7c05f63e" providerId="LiveId" clId="{4F1BC099-71A0-40EB-87E5-A32D7BCF9F34}" dt="2025-11-03T22:07:19.014" v="55" actId="47"/>
        <pc:sldMkLst>
          <pc:docMk/>
          <pc:sldMk cId="970229772" sldId="2147480454"/>
        </pc:sldMkLst>
      </pc:sldChg>
      <pc:sldChg chg="del">
        <pc:chgData name="John MacFadyen" userId="6199100c7c05f63e" providerId="LiveId" clId="{4F1BC099-71A0-40EB-87E5-A32D7BCF9F34}" dt="2025-11-03T22:05:28.200" v="36" actId="47"/>
        <pc:sldMkLst>
          <pc:docMk/>
          <pc:sldMk cId="616724822" sldId="2147480455"/>
        </pc:sldMkLst>
      </pc:sldChg>
      <pc:sldChg chg="del">
        <pc:chgData name="John MacFadyen" userId="6199100c7c05f63e" providerId="LiveId" clId="{4F1BC099-71A0-40EB-87E5-A32D7BCF9F34}" dt="2025-11-03T22:07:50.168" v="59" actId="47"/>
        <pc:sldMkLst>
          <pc:docMk/>
          <pc:sldMk cId="2991871214" sldId="2147480457"/>
        </pc:sldMkLst>
      </pc:sldChg>
      <pc:sldChg chg="del">
        <pc:chgData name="John MacFadyen" userId="6199100c7c05f63e" providerId="LiveId" clId="{4F1BC099-71A0-40EB-87E5-A32D7BCF9F34}" dt="2025-11-03T22:01:38.081" v="4" actId="47"/>
        <pc:sldMkLst>
          <pc:docMk/>
          <pc:sldMk cId="3298834507" sldId="2147480464"/>
        </pc:sldMkLst>
      </pc:sldChg>
      <pc:sldChg chg="del">
        <pc:chgData name="John MacFadyen" userId="6199100c7c05f63e" providerId="LiveId" clId="{4F1BC099-71A0-40EB-87E5-A32D7BCF9F34}" dt="2025-11-03T22:01:40.169" v="5" actId="47"/>
        <pc:sldMkLst>
          <pc:docMk/>
          <pc:sldMk cId="1663824896" sldId="2147480465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2787444594" sldId="2147480466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3183615690" sldId="2147480467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1353666432" sldId="2147480468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2706110875" sldId="2147480469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2857643241" sldId="2147480470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3080978367" sldId="2147480471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4272113399" sldId="2147480472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805923143" sldId="2147480473"/>
        </pc:sldMkLst>
      </pc:sldChg>
      <pc:sldChg chg="del">
        <pc:chgData name="John MacFadyen" userId="6199100c7c05f63e" providerId="LiveId" clId="{4F1BC099-71A0-40EB-87E5-A32D7BCF9F34}" dt="2025-11-03T22:01:23.660" v="1" actId="47"/>
        <pc:sldMkLst>
          <pc:docMk/>
          <pc:sldMk cId="4293942119" sldId="2147480474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2217891953" sldId="2147480475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4141502203" sldId="2147480476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3471320407" sldId="2147480477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757031688" sldId="2147480478"/>
        </pc:sldMkLst>
      </pc:sldChg>
      <pc:sldChg chg="del">
        <pc:chgData name="John MacFadyen" userId="6199100c7c05f63e" providerId="LiveId" clId="{4F1BC099-71A0-40EB-87E5-A32D7BCF9F34}" dt="2025-11-03T22:06:19.699" v="45" actId="47"/>
        <pc:sldMkLst>
          <pc:docMk/>
          <pc:sldMk cId="2941246869" sldId="2147480479"/>
        </pc:sldMkLst>
      </pc:sldChg>
      <pc:sldChg chg="delSp del mod">
        <pc:chgData name="John MacFadyen" userId="6199100c7c05f63e" providerId="LiveId" clId="{4F1BC099-71A0-40EB-87E5-A32D7BCF9F34}" dt="2025-11-03T22:13:22.497" v="133" actId="47"/>
        <pc:sldMkLst>
          <pc:docMk/>
          <pc:sldMk cId="1842319579" sldId="2147480480"/>
        </pc:sldMkLst>
        <pc:picChg chg="del">
          <ac:chgData name="John MacFadyen" userId="6199100c7c05f63e" providerId="LiveId" clId="{4F1BC099-71A0-40EB-87E5-A32D7BCF9F34}" dt="2025-11-03T22:05:55.679" v="40" actId="478"/>
          <ac:picMkLst>
            <pc:docMk/>
            <pc:sldMk cId="1842319579" sldId="2147480480"/>
            <ac:picMk id="5" creationId="{9FA6C508-9859-ABCE-D66D-167023929A25}"/>
          </ac:picMkLst>
        </pc:picChg>
      </pc:sldChg>
      <pc:sldChg chg="delSp mod">
        <pc:chgData name="John MacFadyen" userId="6199100c7c05f63e" providerId="LiveId" clId="{4F1BC099-71A0-40EB-87E5-A32D7BCF9F34}" dt="2025-11-03T22:05:59.332" v="41" actId="478"/>
        <pc:sldMkLst>
          <pc:docMk/>
          <pc:sldMk cId="4185942946" sldId="2147480483"/>
        </pc:sldMkLst>
        <pc:picChg chg="del">
          <ac:chgData name="John MacFadyen" userId="6199100c7c05f63e" providerId="LiveId" clId="{4F1BC099-71A0-40EB-87E5-A32D7BCF9F34}" dt="2025-11-03T22:05:59.332" v="41" actId="478"/>
          <ac:picMkLst>
            <pc:docMk/>
            <pc:sldMk cId="4185942946" sldId="2147480483"/>
            <ac:picMk id="3" creationId="{1E916A3E-A67C-EE02-B926-C418FB47CBB0}"/>
          </ac:picMkLst>
        </pc:picChg>
      </pc:sldChg>
      <pc:sldChg chg="delSp mod ord">
        <pc:chgData name="John MacFadyen" userId="6199100c7c05f63e" providerId="LiveId" clId="{4F1BC099-71A0-40EB-87E5-A32D7BCF9F34}" dt="2025-11-03T22:05:51.511" v="39" actId="478"/>
        <pc:sldMkLst>
          <pc:docMk/>
          <pc:sldMk cId="450092467" sldId="2147480484"/>
        </pc:sldMkLst>
        <pc:picChg chg="del">
          <ac:chgData name="John MacFadyen" userId="6199100c7c05f63e" providerId="LiveId" clId="{4F1BC099-71A0-40EB-87E5-A32D7BCF9F34}" dt="2025-11-03T22:05:51.511" v="39" actId="478"/>
          <ac:picMkLst>
            <pc:docMk/>
            <pc:sldMk cId="450092467" sldId="2147480484"/>
            <ac:picMk id="5" creationId="{CE813361-A1D9-9787-14D8-130A4E4433AC}"/>
          </ac:picMkLst>
        </pc:picChg>
      </pc:sldChg>
      <pc:sldChg chg="del">
        <pc:chgData name="John MacFadyen" userId="6199100c7c05f63e" providerId="LiveId" clId="{4F1BC099-71A0-40EB-87E5-A32D7BCF9F34}" dt="2025-11-03T22:01:34.152" v="3" actId="47"/>
        <pc:sldMkLst>
          <pc:docMk/>
          <pc:sldMk cId="3416885393" sldId="2147480542"/>
        </pc:sldMkLst>
      </pc:sldChg>
      <pc:sldChg chg="delSp mod">
        <pc:chgData name="John MacFadyen" userId="6199100c7c05f63e" providerId="LiveId" clId="{4F1BC099-71A0-40EB-87E5-A32D7BCF9F34}" dt="2025-11-03T22:08:27.242" v="66" actId="478"/>
        <pc:sldMkLst>
          <pc:docMk/>
          <pc:sldMk cId="4267439508" sldId="2147480543"/>
        </pc:sldMkLst>
        <pc:picChg chg="del">
          <ac:chgData name="John MacFadyen" userId="6199100c7c05f63e" providerId="LiveId" clId="{4F1BC099-71A0-40EB-87E5-A32D7BCF9F34}" dt="2025-11-03T22:08:27.242" v="66" actId="478"/>
          <ac:picMkLst>
            <pc:docMk/>
            <pc:sldMk cId="4267439508" sldId="2147480543"/>
            <ac:picMk id="5" creationId="{146A86C6-AFA3-724A-DC6B-5F4FEAC9825A}"/>
          </ac:picMkLst>
        </pc:picChg>
      </pc:sldChg>
      <pc:sldChg chg="del">
        <pc:chgData name="John MacFadyen" userId="6199100c7c05f63e" providerId="LiveId" clId="{4F1BC099-71A0-40EB-87E5-A32D7BCF9F34}" dt="2025-11-03T22:13:15.360" v="132" actId="47"/>
        <pc:sldMkLst>
          <pc:docMk/>
          <pc:sldMk cId="1281548928" sldId="2147480544"/>
        </pc:sldMkLst>
      </pc:sldChg>
      <pc:sldChg chg="delSp add del mod">
        <pc:chgData name="John MacFadyen" userId="6199100c7c05f63e" providerId="LiveId" clId="{4F1BC099-71A0-40EB-87E5-A32D7BCF9F34}" dt="2025-11-03T22:13:36.062" v="135" actId="47"/>
        <pc:sldMkLst>
          <pc:docMk/>
          <pc:sldMk cId="2288827434" sldId="2147480545"/>
        </pc:sldMkLst>
        <pc:picChg chg="del">
          <ac:chgData name="John MacFadyen" userId="6199100c7c05f63e" providerId="LiveId" clId="{4F1BC099-71A0-40EB-87E5-A32D7BCF9F34}" dt="2025-11-03T22:06:23.066" v="46" actId="478"/>
          <ac:picMkLst>
            <pc:docMk/>
            <pc:sldMk cId="2288827434" sldId="2147480545"/>
            <ac:picMk id="11" creationId="{B69758FF-EE03-586F-FE02-8248CF940AF9}"/>
          </ac:picMkLst>
        </pc:picChg>
      </pc:sldChg>
      <pc:sldChg chg="delSp del mod">
        <pc:chgData name="John MacFadyen" userId="6199100c7c05f63e" providerId="LiveId" clId="{4F1BC099-71A0-40EB-87E5-A32D7BCF9F34}" dt="2025-11-03T22:13:41.114" v="136" actId="47"/>
        <pc:sldMkLst>
          <pc:docMk/>
          <pc:sldMk cId="3105235749" sldId="2147480546"/>
        </pc:sldMkLst>
        <pc:picChg chg="del">
          <ac:chgData name="John MacFadyen" userId="6199100c7c05f63e" providerId="LiveId" clId="{4F1BC099-71A0-40EB-87E5-A32D7BCF9F34}" dt="2025-11-03T22:06:26.904" v="47" actId="478"/>
          <ac:picMkLst>
            <pc:docMk/>
            <pc:sldMk cId="3105235749" sldId="2147480546"/>
            <ac:picMk id="11" creationId="{74E07B16-7A1E-7E46-4345-6A05307F7A97}"/>
          </ac:picMkLst>
        </pc:picChg>
      </pc:sldChg>
      <pc:sldChg chg="delSp del mod">
        <pc:chgData name="John MacFadyen" userId="6199100c7c05f63e" providerId="LiveId" clId="{4F1BC099-71A0-40EB-87E5-A32D7BCF9F34}" dt="2025-11-03T22:13:55.395" v="137" actId="47"/>
        <pc:sldMkLst>
          <pc:docMk/>
          <pc:sldMk cId="2420133762" sldId="2147480547"/>
        </pc:sldMkLst>
        <pc:picChg chg="del">
          <ac:chgData name="John MacFadyen" userId="6199100c7c05f63e" providerId="LiveId" clId="{4F1BC099-71A0-40EB-87E5-A32D7BCF9F34}" dt="2025-11-03T22:06:30.230" v="48" actId="478"/>
          <ac:picMkLst>
            <pc:docMk/>
            <pc:sldMk cId="2420133762" sldId="2147480547"/>
            <ac:picMk id="11" creationId="{9DE3D9CD-29B5-4B07-91C3-7DDED7753A46}"/>
          </ac:picMkLst>
        </pc:picChg>
      </pc:sldChg>
      <pc:sldChg chg="delSp mod">
        <pc:chgData name="John MacFadyen" userId="6199100c7c05f63e" providerId="LiveId" clId="{4F1BC099-71A0-40EB-87E5-A32D7BCF9F34}" dt="2025-11-03T22:06:38.993" v="50" actId="478"/>
        <pc:sldMkLst>
          <pc:docMk/>
          <pc:sldMk cId="817183539" sldId="2147480548"/>
        </pc:sldMkLst>
        <pc:picChg chg="del">
          <ac:chgData name="John MacFadyen" userId="6199100c7c05f63e" providerId="LiveId" clId="{4F1BC099-71A0-40EB-87E5-A32D7BCF9F34}" dt="2025-11-03T22:06:38.993" v="50" actId="478"/>
          <ac:picMkLst>
            <pc:docMk/>
            <pc:sldMk cId="817183539" sldId="2147480548"/>
            <ac:picMk id="11" creationId="{B4327574-CCD1-586A-82E8-0A8CFC02223A}"/>
          </ac:picMkLst>
        </pc:picChg>
      </pc:sldChg>
      <pc:sldChg chg="del">
        <pc:chgData name="John MacFadyen" userId="6199100c7c05f63e" providerId="LiveId" clId="{4F1BC099-71A0-40EB-87E5-A32D7BCF9F34}" dt="2025-11-03T22:01:31.164" v="2" actId="47"/>
        <pc:sldMkLst>
          <pc:docMk/>
          <pc:sldMk cId="3123172870" sldId="2147480550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3299653709" sldId="2147480551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3416590606" sldId="2147480552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3423046182" sldId="2147480553"/>
        </pc:sldMkLst>
      </pc:sldChg>
      <pc:sldChg chg="del">
        <pc:chgData name="John MacFadyen" userId="6199100c7c05f63e" providerId="LiveId" clId="{4F1BC099-71A0-40EB-87E5-A32D7BCF9F34}" dt="2025-11-03T22:01:15.988" v="0" actId="47"/>
        <pc:sldMkLst>
          <pc:docMk/>
          <pc:sldMk cId="3959547041" sldId="2147480554"/>
        </pc:sldMkLst>
      </pc:sldChg>
      <pc:sldChg chg="delSp modSp mod">
        <pc:chgData name="John MacFadyen" userId="6199100c7c05f63e" providerId="LiveId" clId="{4F1BC099-71A0-40EB-87E5-A32D7BCF9F34}" dt="2025-11-03T22:15:14.656" v="192" actId="478"/>
        <pc:sldMkLst>
          <pc:docMk/>
          <pc:sldMk cId="3401022653" sldId="2147480557"/>
        </pc:sldMkLst>
        <pc:spChg chg="mod">
          <ac:chgData name="John MacFadyen" userId="6199100c7c05f63e" providerId="LiveId" clId="{4F1BC099-71A0-40EB-87E5-A32D7BCF9F34}" dt="2025-11-03T22:15:10.243" v="191" actId="20577"/>
          <ac:spMkLst>
            <pc:docMk/>
            <pc:sldMk cId="3401022653" sldId="2147480557"/>
            <ac:spMk id="7" creationId="{EB916E8C-CF73-3F0A-146C-34339468B3BE}"/>
          </ac:spMkLst>
        </pc:spChg>
        <pc:picChg chg="del">
          <ac:chgData name="John MacFadyen" userId="6199100c7c05f63e" providerId="LiveId" clId="{4F1BC099-71A0-40EB-87E5-A32D7BCF9F34}" dt="2025-11-03T22:15:14.656" v="192" actId="478"/>
          <ac:picMkLst>
            <pc:docMk/>
            <pc:sldMk cId="3401022653" sldId="2147480557"/>
            <ac:picMk id="8" creationId="{5A328A8F-9DC2-FDE5-C8B7-94D4EB6B45AE}"/>
          </ac:picMkLst>
        </pc:picChg>
      </pc:sldChg>
      <pc:sldChg chg="delSp mod">
        <pc:chgData name="John MacFadyen" userId="6199100c7c05f63e" providerId="LiveId" clId="{4F1BC099-71A0-40EB-87E5-A32D7BCF9F34}" dt="2025-11-03T22:06:35.748" v="49" actId="478"/>
        <pc:sldMkLst>
          <pc:docMk/>
          <pc:sldMk cId="2545037590" sldId="2147480558"/>
        </pc:sldMkLst>
        <pc:picChg chg="del">
          <ac:chgData name="John MacFadyen" userId="6199100c7c05f63e" providerId="LiveId" clId="{4F1BC099-71A0-40EB-87E5-A32D7BCF9F34}" dt="2025-11-03T22:06:35.748" v="49" actId="478"/>
          <ac:picMkLst>
            <pc:docMk/>
            <pc:sldMk cId="2545037590" sldId="2147480558"/>
            <ac:picMk id="11" creationId="{A1CAC53E-B292-F7CC-CC4B-B7807675D525}"/>
          </ac:picMkLst>
        </pc:picChg>
      </pc:sldChg>
      <pc:sldChg chg="delSp del mod">
        <pc:chgData name="John MacFadyen" userId="6199100c7c05f63e" providerId="LiveId" clId="{4F1BC099-71A0-40EB-87E5-A32D7BCF9F34}" dt="2025-11-03T22:14:18.823" v="139" actId="47"/>
        <pc:sldMkLst>
          <pc:docMk/>
          <pc:sldMk cId="1934779094" sldId="2147480559"/>
        </pc:sldMkLst>
        <pc:picChg chg="del">
          <ac:chgData name="John MacFadyen" userId="6199100c7c05f63e" providerId="LiveId" clId="{4F1BC099-71A0-40EB-87E5-A32D7BCF9F34}" dt="2025-11-03T22:06:48.008" v="52" actId="478"/>
          <ac:picMkLst>
            <pc:docMk/>
            <pc:sldMk cId="1934779094" sldId="2147480559"/>
            <ac:picMk id="11" creationId="{4A07CBAF-02BC-FF06-6324-2B55176E8DE9}"/>
          </ac:picMkLst>
        </pc:picChg>
      </pc:sldChg>
      <pc:sldChg chg="delSp del mod">
        <pc:chgData name="John MacFadyen" userId="6199100c7c05f63e" providerId="LiveId" clId="{4F1BC099-71A0-40EB-87E5-A32D7BCF9F34}" dt="2025-11-03T22:14:28.875" v="140" actId="47"/>
        <pc:sldMkLst>
          <pc:docMk/>
          <pc:sldMk cId="1959890137" sldId="2147480560"/>
        </pc:sldMkLst>
        <pc:picChg chg="del">
          <ac:chgData name="John MacFadyen" userId="6199100c7c05f63e" providerId="LiveId" clId="{4F1BC099-71A0-40EB-87E5-A32D7BCF9F34}" dt="2025-11-03T22:06:59.728" v="54" actId="478"/>
          <ac:picMkLst>
            <pc:docMk/>
            <pc:sldMk cId="1959890137" sldId="2147480560"/>
            <ac:picMk id="11" creationId="{F0119AB8-742E-3DE5-3029-8155C96C4C84}"/>
          </ac:picMkLst>
        </pc:picChg>
      </pc:sldChg>
      <pc:sldChg chg="del">
        <pc:chgData name="John MacFadyen" userId="6199100c7c05f63e" providerId="LiveId" clId="{4F1BC099-71A0-40EB-87E5-A32D7BCF9F34}" dt="2025-11-03T22:06:53.049" v="53" actId="47"/>
        <pc:sldMkLst>
          <pc:docMk/>
          <pc:sldMk cId="1817670207" sldId="2147480564"/>
        </pc:sldMkLst>
      </pc:sldChg>
      <pc:sldChg chg="delSp del mod">
        <pc:chgData name="John MacFadyen" userId="6199100c7c05f63e" providerId="LiveId" clId="{4F1BC099-71A0-40EB-87E5-A32D7BCF9F34}" dt="2025-11-03T22:14:12.789" v="138" actId="47"/>
        <pc:sldMkLst>
          <pc:docMk/>
          <pc:sldMk cId="846974850" sldId="2147480565"/>
        </pc:sldMkLst>
        <pc:picChg chg="del">
          <ac:chgData name="John MacFadyen" userId="6199100c7c05f63e" providerId="LiveId" clId="{4F1BC099-71A0-40EB-87E5-A32D7BCF9F34}" dt="2025-11-03T22:06:42.530" v="51" actId="478"/>
          <ac:picMkLst>
            <pc:docMk/>
            <pc:sldMk cId="846974850" sldId="2147480565"/>
            <ac:picMk id="11" creationId="{275FEB09-AD51-A22A-9E1E-E8150EF7E469}"/>
          </ac:picMkLst>
        </pc:picChg>
      </pc:sldChg>
      <pc:sldChg chg="del">
        <pc:chgData name="John MacFadyen" userId="6199100c7c05f63e" providerId="LiveId" clId="{4F1BC099-71A0-40EB-87E5-A32D7BCF9F34}" dt="2025-11-03T22:07:23.759" v="56" actId="47"/>
        <pc:sldMkLst>
          <pc:docMk/>
          <pc:sldMk cId="2219057923" sldId="2147480567"/>
        </pc:sldMkLst>
      </pc:sldChg>
      <pc:sldChg chg="del">
        <pc:chgData name="John MacFadyen" userId="6199100c7c05f63e" providerId="LiveId" clId="{4F1BC099-71A0-40EB-87E5-A32D7BCF9F34}" dt="2025-11-03T22:07:19.014" v="55" actId="47"/>
        <pc:sldMkLst>
          <pc:docMk/>
          <pc:sldMk cId="2656073622" sldId="2147480568"/>
        </pc:sldMkLst>
      </pc:sldChg>
      <pc:sldChg chg="del">
        <pc:chgData name="John MacFadyen" userId="6199100c7c05f63e" providerId="LiveId" clId="{4F1BC099-71A0-40EB-87E5-A32D7BCF9F34}" dt="2025-11-03T22:07:19.014" v="55" actId="47"/>
        <pc:sldMkLst>
          <pc:docMk/>
          <pc:sldMk cId="362810353" sldId="2147480569"/>
        </pc:sldMkLst>
      </pc:sldChg>
      <pc:sldChg chg="del">
        <pc:chgData name="John MacFadyen" userId="6199100c7c05f63e" providerId="LiveId" clId="{4F1BC099-71A0-40EB-87E5-A32D7BCF9F34}" dt="2025-11-03T22:07:19.014" v="55" actId="47"/>
        <pc:sldMkLst>
          <pc:docMk/>
          <pc:sldMk cId="542035850" sldId="2147480570"/>
        </pc:sldMkLst>
      </pc:sldChg>
      <pc:sldChg chg="del">
        <pc:chgData name="John MacFadyen" userId="6199100c7c05f63e" providerId="LiveId" clId="{4F1BC099-71A0-40EB-87E5-A32D7BCF9F34}" dt="2025-11-03T22:07:37.833" v="58" actId="47"/>
        <pc:sldMkLst>
          <pc:docMk/>
          <pc:sldMk cId="503207353" sldId="2147480575"/>
        </pc:sldMkLst>
      </pc:sldChg>
      <pc:sldChg chg="del">
        <pc:chgData name="John MacFadyen" userId="6199100c7c05f63e" providerId="LiveId" clId="{4F1BC099-71A0-40EB-87E5-A32D7BCF9F34}" dt="2025-11-03T22:07:37.833" v="58" actId="47"/>
        <pc:sldMkLst>
          <pc:docMk/>
          <pc:sldMk cId="2450328791" sldId="2147480576"/>
        </pc:sldMkLst>
      </pc:sldChg>
      <pc:sldChg chg="del">
        <pc:chgData name="John MacFadyen" userId="6199100c7c05f63e" providerId="LiveId" clId="{4F1BC099-71A0-40EB-87E5-A32D7BCF9F34}" dt="2025-11-03T22:07:50.168" v="59" actId="47"/>
        <pc:sldMkLst>
          <pc:docMk/>
          <pc:sldMk cId="1005957982" sldId="2147480578"/>
        </pc:sldMkLst>
      </pc:sldChg>
      <pc:sldChg chg="del">
        <pc:chgData name="John MacFadyen" userId="6199100c7c05f63e" providerId="LiveId" clId="{4F1BC099-71A0-40EB-87E5-A32D7BCF9F34}" dt="2025-11-03T22:07:50.168" v="59" actId="47"/>
        <pc:sldMkLst>
          <pc:docMk/>
          <pc:sldMk cId="1076702508" sldId="2147480579"/>
        </pc:sldMkLst>
      </pc:sldChg>
      <pc:sldChg chg="del">
        <pc:chgData name="John MacFadyen" userId="6199100c7c05f63e" providerId="LiveId" clId="{4F1BC099-71A0-40EB-87E5-A32D7BCF9F34}" dt="2025-11-03T22:07:50.168" v="59" actId="47"/>
        <pc:sldMkLst>
          <pc:docMk/>
          <pc:sldMk cId="1318746230" sldId="2147480580"/>
        </pc:sldMkLst>
      </pc:sldChg>
      <pc:sldChg chg="del">
        <pc:chgData name="John MacFadyen" userId="6199100c7c05f63e" providerId="LiveId" clId="{4F1BC099-71A0-40EB-87E5-A32D7BCF9F34}" dt="2025-11-03T22:07:50.168" v="59" actId="47"/>
        <pc:sldMkLst>
          <pc:docMk/>
          <pc:sldMk cId="1453367232" sldId="2147480581"/>
        </pc:sldMkLst>
      </pc:sldChg>
      <pc:sldChg chg="del">
        <pc:chgData name="John MacFadyen" userId="6199100c7c05f63e" providerId="LiveId" clId="{4F1BC099-71A0-40EB-87E5-A32D7BCF9F34}" dt="2025-11-03T22:07:50.168" v="59" actId="47"/>
        <pc:sldMkLst>
          <pc:docMk/>
          <pc:sldMk cId="1311522199" sldId="2147480582"/>
        </pc:sldMkLst>
      </pc:sldChg>
      <pc:sldChg chg="del">
        <pc:chgData name="John MacFadyen" userId="6199100c7c05f63e" providerId="LiveId" clId="{4F1BC099-71A0-40EB-87E5-A32D7BCF9F34}" dt="2025-11-03T22:08:52.740" v="67" actId="47"/>
        <pc:sldMkLst>
          <pc:docMk/>
          <pc:sldMk cId="1682681670" sldId="2147480584"/>
        </pc:sldMkLst>
      </pc:sldChg>
      <pc:sldChg chg="del">
        <pc:chgData name="John MacFadyen" userId="6199100c7c05f63e" providerId="LiveId" clId="{4F1BC099-71A0-40EB-87E5-A32D7BCF9F34}" dt="2025-11-03T22:07:56.768" v="61" actId="47"/>
        <pc:sldMkLst>
          <pc:docMk/>
          <pc:sldMk cId="484302113" sldId="2147480586"/>
        </pc:sldMkLst>
      </pc:sldChg>
      <pc:sldChg chg="del">
        <pc:chgData name="John MacFadyen" userId="6199100c7c05f63e" providerId="LiveId" clId="{4F1BC099-71A0-40EB-87E5-A32D7BCF9F34}" dt="2025-11-03T22:07:54.364" v="60" actId="47"/>
        <pc:sldMkLst>
          <pc:docMk/>
          <pc:sldMk cId="454599848" sldId="2147480588"/>
        </pc:sldMkLst>
      </pc:sldChg>
      <pc:sldChg chg="delSp mod">
        <pc:chgData name="John MacFadyen" userId="6199100c7c05f63e" providerId="LiveId" clId="{4F1BC099-71A0-40EB-87E5-A32D7BCF9F34}" dt="2025-11-03T22:06:04.186" v="42" actId="478"/>
        <pc:sldMkLst>
          <pc:docMk/>
          <pc:sldMk cId="3401148584" sldId="2147480593"/>
        </pc:sldMkLst>
        <pc:picChg chg="del">
          <ac:chgData name="John MacFadyen" userId="6199100c7c05f63e" providerId="LiveId" clId="{4F1BC099-71A0-40EB-87E5-A32D7BCF9F34}" dt="2025-11-03T22:06:04.186" v="42" actId="478"/>
          <ac:picMkLst>
            <pc:docMk/>
            <pc:sldMk cId="3401148584" sldId="2147480593"/>
            <ac:picMk id="8" creationId="{494B0030-E35E-3E6E-8B39-D98D7CC1E0D4}"/>
          </ac:picMkLst>
        </pc:picChg>
      </pc:sldChg>
      <pc:sldChg chg="del">
        <pc:chgData name="John MacFadyen" userId="6199100c7c05f63e" providerId="LiveId" clId="{4F1BC099-71A0-40EB-87E5-A32D7BCF9F34}" dt="2025-11-03T22:06:06.470" v="43" actId="47"/>
        <pc:sldMkLst>
          <pc:docMk/>
          <pc:sldMk cId="2490950471" sldId="2147480594"/>
        </pc:sldMkLst>
      </pc:sldChg>
      <pc:sldChg chg="del">
        <pc:chgData name="John MacFadyen" userId="6199100c7c05f63e" providerId="LiveId" clId="{4F1BC099-71A0-40EB-87E5-A32D7BCF9F34}" dt="2025-11-03T22:06:09.960" v="44" actId="47"/>
        <pc:sldMkLst>
          <pc:docMk/>
          <pc:sldMk cId="3335478823" sldId="2147480595"/>
        </pc:sldMkLst>
      </pc:sldChg>
      <pc:sldChg chg="del">
        <pc:chgData name="John MacFadyen" userId="6199100c7c05f63e" providerId="LiveId" clId="{4F1BC099-71A0-40EB-87E5-A32D7BCF9F34}" dt="2025-11-03T22:09:05.652" v="70" actId="47"/>
        <pc:sldMkLst>
          <pc:docMk/>
          <pc:sldMk cId="4287838094" sldId="2147480597"/>
        </pc:sldMkLst>
      </pc:sldChg>
      <pc:sldChg chg="del">
        <pc:chgData name="John MacFadyen" userId="6199100c7c05f63e" providerId="LiveId" clId="{4F1BC099-71A0-40EB-87E5-A32D7BCF9F34}" dt="2025-11-03T22:04:32.229" v="29" actId="47"/>
        <pc:sldMkLst>
          <pc:docMk/>
          <pc:sldMk cId="2275165443" sldId="2147482642"/>
        </pc:sldMkLst>
      </pc:sldChg>
      <pc:sldChg chg="del">
        <pc:chgData name="John MacFadyen" userId="6199100c7c05f63e" providerId="LiveId" clId="{4F1BC099-71A0-40EB-87E5-A32D7BCF9F34}" dt="2025-11-03T22:04:32.229" v="29" actId="47"/>
        <pc:sldMkLst>
          <pc:docMk/>
          <pc:sldMk cId="1426344291" sldId="2147482643"/>
        </pc:sldMkLst>
      </pc:sldChg>
      <pc:sldChg chg="del">
        <pc:chgData name="John MacFadyen" userId="6199100c7c05f63e" providerId="LiveId" clId="{4F1BC099-71A0-40EB-87E5-A32D7BCF9F34}" dt="2025-11-03T22:04:26.897" v="28" actId="47"/>
        <pc:sldMkLst>
          <pc:docMk/>
          <pc:sldMk cId="2239480453" sldId="2147482645"/>
        </pc:sldMkLst>
      </pc:sldChg>
      <pc:sldChg chg="del">
        <pc:chgData name="John MacFadyen" userId="6199100c7c05f63e" providerId="LiveId" clId="{4F1BC099-71A0-40EB-87E5-A32D7BCF9F34}" dt="2025-11-03T22:04:16.820" v="27" actId="47"/>
        <pc:sldMkLst>
          <pc:docMk/>
          <pc:sldMk cId="3541545343" sldId="2147482647"/>
        </pc:sldMkLst>
      </pc:sldChg>
      <pc:sldChg chg="del">
        <pc:chgData name="John MacFadyen" userId="6199100c7c05f63e" providerId="LiveId" clId="{4F1BC099-71A0-40EB-87E5-A32D7BCF9F34}" dt="2025-11-03T22:04:16.820" v="27" actId="47"/>
        <pc:sldMkLst>
          <pc:docMk/>
          <pc:sldMk cId="4260778351" sldId="2147482676"/>
        </pc:sldMkLst>
      </pc:sldChg>
      <pc:sldChg chg="del">
        <pc:chgData name="John MacFadyen" userId="6199100c7c05f63e" providerId="LiveId" clId="{4F1BC099-71A0-40EB-87E5-A32D7BCF9F34}" dt="2025-11-03T22:04:45.751" v="30" actId="47"/>
        <pc:sldMkLst>
          <pc:docMk/>
          <pc:sldMk cId="2555130592" sldId="2147482677"/>
        </pc:sldMkLst>
      </pc:sldChg>
      <pc:sldChg chg="del">
        <pc:chgData name="John MacFadyen" userId="6199100c7c05f63e" providerId="LiveId" clId="{4F1BC099-71A0-40EB-87E5-A32D7BCF9F34}" dt="2025-11-03T22:04:45.751" v="30" actId="47"/>
        <pc:sldMkLst>
          <pc:docMk/>
          <pc:sldMk cId="3932774644" sldId="2147482678"/>
        </pc:sldMkLst>
      </pc:sldChg>
      <pc:sldChg chg="del">
        <pc:chgData name="John MacFadyen" userId="6199100c7c05f63e" providerId="LiveId" clId="{4F1BC099-71A0-40EB-87E5-A32D7BCF9F34}" dt="2025-11-03T22:04:45.751" v="30" actId="47"/>
        <pc:sldMkLst>
          <pc:docMk/>
          <pc:sldMk cId="1770198377" sldId="2147482679"/>
        </pc:sldMkLst>
      </pc:sldChg>
      <pc:sldChg chg="del">
        <pc:chgData name="John MacFadyen" userId="6199100c7c05f63e" providerId="LiveId" clId="{4F1BC099-71A0-40EB-87E5-A32D7BCF9F34}" dt="2025-11-03T22:03:57.500" v="26" actId="47"/>
        <pc:sldMkLst>
          <pc:docMk/>
          <pc:sldMk cId="2334076855" sldId="2147482681"/>
        </pc:sldMkLst>
      </pc:sldChg>
      <pc:sldChg chg="del">
        <pc:chgData name="John MacFadyen" userId="6199100c7c05f63e" providerId="LiveId" clId="{4F1BC099-71A0-40EB-87E5-A32D7BCF9F34}" dt="2025-11-03T22:03:57.500" v="26" actId="47"/>
        <pc:sldMkLst>
          <pc:docMk/>
          <pc:sldMk cId="516938045" sldId="2147482682"/>
        </pc:sldMkLst>
      </pc:sldChg>
      <pc:sldChg chg="del">
        <pc:chgData name="John MacFadyen" userId="6199100c7c05f63e" providerId="LiveId" clId="{4F1BC099-71A0-40EB-87E5-A32D7BCF9F34}" dt="2025-11-03T22:04:26.897" v="28" actId="47"/>
        <pc:sldMkLst>
          <pc:docMk/>
          <pc:sldMk cId="2039724969" sldId="2147482687"/>
        </pc:sldMkLst>
      </pc:sldChg>
      <pc:sldChg chg="modSp mod">
        <pc:chgData name="John MacFadyen" userId="6199100c7c05f63e" providerId="LiveId" clId="{4F1BC099-71A0-40EB-87E5-A32D7BCF9F34}" dt="2025-11-03T22:12:06.464" v="129" actId="20577"/>
        <pc:sldMkLst>
          <pc:docMk/>
          <pc:sldMk cId="1716012196" sldId="2147482688"/>
        </pc:sldMkLst>
        <pc:spChg chg="mod">
          <ac:chgData name="John MacFadyen" userId="6199100c7c05f63e" providerId="LiveId" clId="{4F1BC099-71A0-40EB-87E5-A32D7BCF9F34}" dt="2025-11-03T22:12:06.464" v="129" actId="20577"/>
          <ac:spMkLst>
            <pc:docMk/>
            <pc:sldMk cId="1716012196" sldId="2147482688"/>
            <ac:spMk id="2" creationId="{32F270AB-AF89-BF72-2071-BEF132B9CB1C}"/>
          </ac:spMkLst>
        </pc:spChg>
      </pc:sldChg>
      <pc:sldChg chg="del">
        <pc:chgData name="John MacFadyen" userId="6199100c7c05f63e" providerId="LiveId" clId="{4F1BC099-71A0-40EB-87E5-A32D7BCF9F34}" dt="2025-11-03T22:04:58.311" v="31" actId="47"/>
        <pc:sldMkLst>
          <pc:docMk/>
          <pc:sldMk cId="1289976433" sldId="2147482693"/>
        </pc:sldMkLst>
      </pc:sldChg>
      <pc:sldChg chg="del">
        <pc:chgData name="John MacFadyen" userId="6199100c7c05f63e" providerId="LiveId" clId="{4F1BC099-71A0-40EB-87E5-A32D7BCF9F34}" dt="2025-11-03T22:04:58.311" v="31" actId="47"/>
        <pc:sldMkLst>
          <pc:docMk/>
          <pc:sldMk cId="1424452389" sldId="2147482694"/>
        </pc:sldMkLst>
      </pc:sldChg>
      <pc:sldChg chg="del">
        <pc:chgData name="John MacFadyen" userId="6199100c7c05f63e" providerId="LiveId" clId="{4F1BC099-71A0-40EB-87E5-A32D7BCF9F34}" dt="2025-11-03T22:05:05.095" v="32" actId="47"/>
        <pc:sldMkLst>
          <pc:docMk/>
          <pc:sldMk cId="3758646768" sldId="2147482695"/>
        </pc:sldMkLst>
      </pc:sldChg>
      <pc:sldChg chg="del">
        <pc:chgData name="John MacFadyen" userId="6199100c7c05f63e" providerId="LiveId" clId="{4F1BC099-71A0-40EB-87E5-A32D7BCF9F34}" dt="2025-11-03T22:05:05.095" v="32" actId="47"/>
        <pc:sldMkLst>
          <pc:docMk/>
          <pc:sldMk cId="1370646551" sldId="2147482696"/>
        </pc:sldMkLst>
      </pc:sldChg>
      <pc:sldChg chg="del">
        <pc:chgData name="John MacFadyen" userId="6199100c7c05f63e" providerId="LiveId" clId="{4F1BC099-71A0-40EB-87E5-A32D7BCF9F34}" dt="2025-11-03T22:02:56.155" v="23" actId="47"/>
        <pc:sldMkLst>
          <pc:docMk/>
          <pc:sldMk cId="1096572840" sldId="2147483636"/>
        </pc:sldMkLst>
      </pc:sldChg>
      <pc:sldChg chg="del">
        <pc:chgData name="John MacFadyen" userId="6199100c7c05f63e" providerId="LiveId" clId="{4F1BC099-71A0-40EB-87E5-A32D7BCF9F34}" dt="2025-11-03T22:02:36.343" v="12" actId="47"/>
        <pc:sldMkLst>
          <pc:docMk/>
          <pc:sldMk cId="2725676853" sldId="2147483644"/>
        </pc:sldMkLst>
      </pc:sldChg>
      <pc:sldChg chg="del">
        <pc:chgData name="John MacFadyen" userId="6199100c7c05f63e" providerId="LiveId" clId="{4F1BC099-71A0-40EB-87E5-A32D7BCF9F34}" dt="2025-11-03T22:01:23.660" v="1" actId="47"/>
        <pc:sldMkLst>
          <pc:docMk/>
          <pc:sldMk cId="3480312115" sldId="2147483647"/>
        </pc:sldMkLst>
      </pc:sldChg>
      <pc:sldMasterChg chg="delSldLayout">
        <pc:chgData name="John MacFadyen" userId="6199100c7c05f63e" providerId="LiveId" clId="{4F1BC099-71A0-40EB-87E5-A32D7BCF9F34}" dt="2025-11-03T22:05:15.168" v="34" actId="47"/>
        <pc:sldMasterMkLst>
          <pc:docMk/>
          <pc:sldMasterMk cId="3410292712" sldId="2147483648"/>
        </pc:sldMasterMkLst>
        <pc:sldLayoutChg chg="del">
          <pc:chgData name="John MacFadyen" userId="6199100c7c05f63e" providerId="LiveId" clId="{4F1BC099-71A0-40EB-87E5-A32D7BCF9F34}" dt="2025-11-03T22:05:15.168" v="34" actId="47"/>
          <pc:sldLayoutMkLst>
            <pc:docMk/>
            <pc:sldMasterMk cId="3410292712" sldId="2147483648"/>
            <pc:sldLayoutMk cId="4015800756" sldId="2147483817"/>
          </pc:sldLayoutMkLst>
        </pc:sldLayoutChg>
      </pc:sldMasterChg>
      <pc:sldMasterChg chg="del delSldLayout">
        <pc:chgData name="John MacFadyen" userId="6199100c7c05f63e" providerId="LiveId" clId="{4F1BC099-71A0-40EB-87E5-A32D7BCF9F34}" dt="2025-11-03T22:04:16.820" v="27" actId="47"/>
        <pc:sldMasterMkLst>
          <pc:docMk/>
          <pc:sldMasterMk cId="4235037078" sldId="2147483670"/>
        </pc:sldMasterMkLst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380547688" sldId="2147483671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239563988" sldId="2147483672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1586718663" sldId="2147483673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1577294186" sldId="2147483674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584485191" sldId="2147483675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439058264" sldId="2147483676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913790058" sldId="2147483677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2409003501" sldId="2147483678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331653409" sldId="2147483679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998408989" sldId="2147483680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2041452285" sldId="2147483681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105858114" sldId="2147483682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3426944252" sldId="2147483683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2344251710" sldId="2147483684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1062581851" sldId="2147483685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2185644510" sldId="2147483686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3605413770" sldId="2147483687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4061525763" sldId="2147483688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1074766854" sldId="2147483689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3780571844" sldId="2147483690"/>
          </pc:sldLayoutMkLst>
        </pc:sldLayoutChg>
        <pc:sldLayoutChg chg="del">
          <pc:chgData name="John MacFadyen" userId="6199100c7c05f63e" providerId="LiveId" clId="{4F1BC099-71A0-40EB-87E5-A32D7BCF9F34}" dt="2025-11-03T22:04:16.820" v="27" actId="47"/>
          <pc:sldLayoutMkLst>
            <pc:docMk/>
            <pc:sldMasterMk cId="4235037078" sldId="2147483670"/>
            <pc:sldLayoutMk cId="2606410103" sldId="2147483691"/>
          </pc:sldLayoutMkLst>
        </pc:sldLayoutChg>
      </pc:sldMasterChg>
      <pc:sldMasterChg chg="del delSldLayout">
        <pc:chgData name="John MacFadyen" userId="6199100c7c05f63e" providerId="LiveId" clId="{4F1BC099-71A0-40EB-87E5-A32D7BCF9F34}" dt="2025-11-03T22:02:33.521" v="11" actId="47"/>
        <pc:sldMasterMkLst>
          <pc:docMk/>
          <pc:sldMasterMk cId="32071501" sldId="2147483753"/>
        </pc:sldMasterMkLst>
        <pc:sldLayoutChg chg="del">
          <pc:chgData name="John MacFadyen" userId="6199100c7c05f63e" providerId="LiveId" clId="{4F1BC099-71A0-40EB-87E5-A32D7BCF9F34}" dt="2025-11-03T22:02:33.521" v="11" actId="47"/>
          <pc:sldLayoutMkLst>
            <pc:docMk/>
            <pc:sldMasterMk cId="32071501" sldId="2147483753"/>
            <pc:sldLayoutMk cId="19522464" sldId="2147483754"/>
          </pc:sldLayoutMkLst>
        </pc:sldLayoutChg>
        <pc:sldLayoutChg chg="del">
          <pc:chgData name="John MacFadyen" userId="6199100c7c05f63e" providerId="LiveId" clId="{4F1BC099-71A0-40EB-87E5-A32D7BCF9F34}" dt="2025-11-03T22:02:33.521" v="11" actId="47"/>
          <pc:sldLayoutMkLst>
            <pc:docMk/>
            <pc:sldMasterMk cId="32071501" sldId="2147483753"/>
            <pc:sldLayoutMk cId="2633666353" sldId="2147483755"/>
          </pc:sldLayoutMkLst>
        </pc:sldLayoutChg>
        <pc:sldLayoutChg chg="del">
          <pc:chgData name="John MacFadyen" userId="6199100c7c05f63e" providerId="LiveId" clId="{4F1BC099-71A0-40EB-87E5-A32D7BCF9F34}" dt="2025-11-03T22:02:33.521" v="11" actId="47"/>
          <pc:sldLayoutMkLst>
            <pc:docMk/>
            <pc:sldMasterMk cId="32071501" sldId="2147483753"/>
            <pc:sldLayoutMk cId="3334789181" sldId="2147483756"/>
          </pc:sldLayoutMkLst>
        </pc:sldLayoutChg>
        <pc:sldLayoutChg chg="del">
          <pc:chgData name="John MacFadyen" userId="6199100c7c05f63e" providerId="LiveId" clId="{4F1BC099-71A0-40EB-87E5-A32D7BCF9F34}" dt="2025-11-03T22:02:33.521" v="11" actId="47"/>
          <pc:sldLayoutMkLst>
            <pc:docMk/>
            <pc:sldMasterMk cId="32071501" sldId="2147483753"/>
            <pc:sldLayoutMk cId="2061053546" sldId="2147483757"/>
          </pc:sldLayoutMkLst>
        </pc:sldLayoutChg>
        <pc:sldLayoutChg chg="del">
          <pc:chgData name="John MacFadyen" userId="6199100c7c05f63e" providerId="LiveId" clId="{4F1BC099-71A0-40EB-87E5-A32D7BCF9F34}" dt="2025-11-03T22:02:33.521" v="11" actId="47"/>
          <pc:sldLayoutMkLst>
            <pc:docMk/>
            <pc:sldMasterMk cId="32071501" sldId="2147483753"/>
            <pc:sldLayoutMk cId="554171326" sldId="2147483758"/>
          </pc:sldLayoutMkLst>
        </pc:sldLayoutChg>
        <pc:sldLayoutChg chg="del">
          <pc:chgData name="John MacFadyen" userId="6199100c7c05f63e" providerId="LiveId" clId="{4F1BC099-71A0-40EB-87E5-A32D7BCF9F34}" dt="2025-11-03T22:02:33.521" v="11" actId="47"/>
          <pc:sldLayoutMkLst>
            <pc:docMk/>
            <pc:sldMasterMk cId="32071501" sldId="2147483753"/>
            <pc:sldLayoutMk cId="3228209494" sldId="2147483759"/>
          </pc:sldLayoutMkLst>
        </pc:sldLayoutChg>
        <pc:sldLayoutChg chg="del">
          <pc:chgData name="John MacFadyen" userId="6199100c7c05f63e" providerId="LiveId" clId="{4F1BC099-71A0-40EB-87E5-A32D7BCF9F34}" dt="2025-11-03T22:02:33.521" v="11" actId="47"/>
          <pc:sldLayoutMkLst>
            <pc:docMk/>
            <pc:sldMasterMk cId="32071501" sldId="2147483753"/>
            <pc:sldLayoutMk cId="2366216565" sldId="2147483760"/>
          </pc:sldLayoutMkLst>
        </pc:sldLayoutChg>
        <pc:sldLayoutChg chg="del">
          <pc:chgData name="John MacFadyen" userId="6199100c7c05f63e" providerId="LiveId" clId="{4F1BC099-71A0-40EB-87E5-A32D7BCF9F34}" dt="2025-11-03T22:02:33.521" v="11" actId="47"/>
          <pc:sldLayoutMkLst>
            <pc:docMk/>
            <pc:sldMasterMk cId="32071501" sldId="2147483753"/>
            <pc:sldLayoutMk cId="2648825776" sldId="2147483761"/>
          </pc:sldLayoutMkLst>
        </pc:sldLayoutChg>
        <pc:sldLayoutChg chg="del">
          <pc:chgData name="John MacFadyen" userId="6199100c7c05f63e" providerId="LiveId" clId="{4F1BC099-71A0-40EB-87E5-A32D7BCF9F34}" dt="2025-11-03T22:02:33.521" v="11" actId="47"/>
          <pc:sldLayoutMkLst>
            <pc:docMk/>
            <pc:sldMasterMk cId="32071501" sldId="2147483753"/>
            <pc:sldLayoutMk cId="3604724364" sldId="2147483762"/>
          </pc:sldLayoutMkLst>
        </pc:sldLayoutChg>
        <pc:sldLayoutChg chg="del">
          <pc:chgData name="John MacFadyen" userId="6199100c7c05f63e" providerId="LiveId" clId="{4F1BC099-71A0-40EB-87E5-A32D7BCF9F34}" dt="2025-11-03T22:02:33.521" v="11" actId="47"/>
          <pc:sldLayoutMkLst>
            <pc:docMk/>
            <pc:sldMasterMk cId="32071501" sldId="2147483753"/>
            <pc:sldLayoutMk cId="500728393" sldId="2147483763"/>
          </pc:sldLayoutMkLst>
        </pc:sldLayoutChg>
        <pc:sldLayoutChg chg="del">
          <pc:chgData name="John MacFadyen" userId="6199100c7c05f63e" providerId="LiveId" clId="{4F1BC099-71A0-40EB-87E5-A32D7BCF9F34}" dt="2025-11-03T22:02:33.521" v="11" actId="47"/>
          <pc:sldLayoutMkLst>
            <pc:docMk/>
            <pc:sldMasterMk cId="32071501" sldId="2147483753"/>
            <pc:sldLayoutMk cId="569110882" sldId="2147483764"/>
          </pc:sldLayoutMkLst>
        </pc:sldLayoutChg>
        <pc:sldLayoutChg chg="del">
          <pc:chgData name="John MacFadyen" userId="6199100c7c05f63e" providerId="LiveId" clId="{4F1BC099-71A0-40EB-87E5-A32D7BCF9F34}" dt="2025-11-03T22:02:33.521" v="11" actId="47"/>
          <pc:sldLayoutMkLst>
            <pc:docMk/>
            <pc:sldMasterMk cId="32071501" sldId="2147483753"/>
            <pc:sldLayoutMk cId="2596677251" sldId="2147483765"/>
          </pc:sldLayoutMkLst>
        </pc:sldLayoutChg>
        <pc:sldLayoutChg chg="del">
          <pc:chgData name="John MacFadyen" userId="6199100c7c05f63e" providerId="LiveId" clId="{4F1BC099-71A0-40EB-87E5-A32D7BCF9F34}" dt="2025-11-03T22:02:33.521" v="11" actId="47"/>
          <pc:sldLayoutMkLst>
            <pc:docMk/>
            <pc:sldMasterMk cId="32071501" sldId="2147483753"/>
            <pc:sldLayoutMk cId="1996763220" sldId="21474837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9C6E8-4F0E-48A7-A4BB-48AF0D55CBDE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0A2EA-D307-401F-B555-0DEE999417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180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3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171" indent="-280835" defTabSz="43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defTabSz="43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defTabSz="43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defTabSz="432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defTabSz="43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defTabSz="43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defTabSz="43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defTabSz="43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32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C3B0F-A501-5E4E-973D-2DB6DAF00711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321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386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9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EEE18-8F3D-4CB3-B090-6249C20A5A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35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40146-6969-4D34-9FC7-AA89B157BF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15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A2021-BD25-48D4-848A-60423B5E2EF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520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3B27D-2D6C-AC52-3473-FA3F6E0EF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B13CE-E399-EBB7-3D1B-8037ABA81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89092-76A3-4F10-ECD3-CC44F7079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If the hemoglobin is affected for any reason (anemia, thalassemia, other), it will affect the A1c</a:t>
            </a:r>
          </a:p>
          <a:p>
            <a:r>
              <a:rPr lang="en-C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The A1c represents 90 days whereas the GMI can be customized</a:t>
            </a:r>
          </a:p>
          <a:p>
            <a:r>
              <a:rPr lang="en-C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Also: last month accounts for 50% of A1c value</a:t>
            </a:r>
          </a:p>
          <a:p>
            <a:endParaRPr lang="en-CA" b="0" i="0" u="none" strike="noStrike" dirty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r>
              <a:rPr lang="en-C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Gomez-Peralta F, Choudhary P, </a:t>
            </a:r>
            <a:r>
              <a:rPr lang="en-CA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Cosson</a:t>
            </a:r>
            <a:r>
              <a:rPr lang="en-C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E, </a:t>
            </a:r>
            <a:r>
              <a:rPr lang="en-CA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Irace</a:t>
            </a:r>
            <a:r>
              <a:rPr lang="en-C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C, Rami-</a:t>
            </a:r>
            <a:r>
              <a:rPr lang="en-CA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Merhar</a:t>
            </a:r>
            <a:r>
              <a:rPr lang="en-C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B, Seibold A. Understanding the clinical implications of differences between glucose management indicator and glycated haemoglobin. Diabetes </a:t>
            </a:r>
            <a:r>
              <a:rPr lang="en-CA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Obes</a:t>
            </a:r>
            <a:r>
              <a:rPr lang="en-C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CA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Metab</a:t>
            </a:r>
            <a:r>
              <a:rPr lang="en-C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 2022 Apr;24(4):599-608. </a:t>
            </a:r>
            <a:r>
              <a:rPr lang="en-CA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doi</a:t>
            </a:r>
            <a:r>
              <a:rPr lang="en-C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: 10.1111/dom.14638. </a:t>
            </a:r>
            <a:r>
              <a:rPr lang="en-CA" b="0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CA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2022 Feb 8. PMID: 34984825.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ED73A-F8EA-13DB-E8A9-1DF4281A4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AB598-81FB-9A48-9485-9CF3F33955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852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D5F62-3ABC-16C6-7F82-087E0B2D3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82BAD3-1B80-0B09-80CD-E3B767FDE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EF70A-9752-3222-DDD9-6C8E66325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ym typeface="Wingdings" pitchFamily="2" charset="2"/>
              </a:rPr>
              <a:t>Interesting Fact: </a:t>
            </a:r>
            <a:r>
              <a:rPr lang="en-US" i="1" dirty="0">
                <a:sym typeface="Wingdings" pitchFamily="2" charset="2"/>
              </a:rPr>
              <a:t>Comparative relationship between GMI &amp; A1C is relatively stable over time.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Key Tips: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Consider using a </a:t>
            </a:r>
            <a:r>
              <a:rPr lang="en-US" b="1" dirty="0">
                <a:solidFill>
                  <a:schemeClr val="bg1"/>
                </a:solidFill>
              </a:rPr>
              <a:t>longer 30-day time-period </a:t>
            </a:r>
            <a:r>
              <a:rPr lang="en-US" dirty="0">
                <a:solidFill>
                  <a:schemeClr val="bg1"/>
                </a:solidFill>
              </a:rPr>
              <a:t>when data may be compromised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ALWAYS review </a:t>
            </a:r>
            <a:r>
              <a:rPr lang="en-US" b="1" dirty="0">
                <a:solidFill>
                  <a:schemeClr val="bg1"/>
                </a:solidFill>
              </a:rPr>
              <a:t>other CGM metrics alongside GMI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To get GMI, </a:t>
            </a:r>
            <a:r>
              <a:rPr lang="en-US" b="1" dirty="0">
                <a:solidFill>
                  <a:schemeClr val="bg1"/>
                </a:solidFill>
                <a:sym typeface="Wingdings" pitchFamily="2" charset="2"/>
              </a:rPr>
              <a:t>need 7+ days of data in Clarity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(vs. currently in </a:t>
            </a:r>
            <a:r>
              <a:rPr lang="en-US" u="sng" dirty="0">
                <a:solidFill>
                  <a:schemeClr val="bg1"/>
                </a:solidFill>
                <a:sym typeface="Wingdings" pitchFamily="2" charset="2"/>
              </a:rPr>
              <a:t>G7 App Clarity Card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, will need 12+ days of data for GMI)</a:t>
            </a:r>
          </a:p>
          <a:p>
            <a:pPr marL="228600" indent="-228600">
              <a:buAutoNum type="arabicPeriod"/>
            </a:pPr>
            <a:endParaRPr lang="en-US" dirty="0">
              <a:solidFill>
                <a:schemeClr val="bg1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sym typeface="Wingdings" pitchFamily="2" charset="2"/>
              </a:rPr>
              <a:t>If A1C comes back higher than the GMI perhaps suspect it is not accurately reflecting recent glucose management – if GMI is higher than the A1C that might be a good reason to consider therapy intensification as less likely to be a risk for hypo if the average glucose is higher – still need to be thinking about the risk of hypo. </a:t>
            </a:r>
            <a:endParaRPr lang="en-US" i="1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CED37-DEB0-8630-DAD6-AAECFDD7B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AB598-81FB-9A48-9485-9CF3F33955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61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4B4E-0911-E636-2BD6-E20CC970D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2749C-E536-0DD4-B0E8-01C33C360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F0B0-08E8-D70B-B31E-F4E2CA8C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1491-19CA-4BF8-B3AB-6E7CA22EC53E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61686-0B21-FE58-B61F-56E59903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4F9E-DAA6-CD15-2CDB-32D48541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44D-B770-46F0-910D-1FFF83909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68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21B3-F3A4-CF31-626C-57DCCE0A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EE291-8AE4-2337-67CC-180C014EE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D026C-54C9-C65B-CBAD-C5C270F0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1491-19CA-4BF8-B3AB-6E7CA22EC53E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16790-6C84-8F72-3767-833B0D72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15E80-741E-FD98-AC3E-A94D8856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44D-B770-46F0-910D-1FFF83909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5268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800103"/>
            <a:ext cx="10850880" cy="47625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560" y="1462088"/>
            <a:ext cx="10850880" cy="4754880"/>
          </a:xfrm>
        </p:spPr>
        <p:txBody>
          <a:bodyPr/>
          <a:lstStyle>
            <a:lvl2pPr>
              <a:defRPr sz="2107"/>
            </a:lvl2pPr>
            <a:lvl3pPr marL="459915" indent="-234139">
              <a:tabLst/>
              <a:defRPr sz="1844"/>
            </a:lvl3pPr>
            <a:lvl4pPr>
              <a:defRPr sz="1580"/>
            </a:lvl4pPr>
            <a:lvl5pPr>
              <a:defRPr sz="15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5" y="451290"/>
            <a:ext cx="6989233" cy="329962"/>
          </a:xfrm>
        </p:spPr>
        <p:txBody>
          <a:bodyPr>
            <a:spAutoFit/>
          </a:bodyPr>
          <a:lstStyle>
            <a:lvl1pPr>
              <a:defRPr sz="1844" b="0" cap="all" spc="199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9C2325-0055-3349-8A76-5CDB53BA4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8897" y="6356354"/>
            <a:ext cx="158496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317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60D4E8D-768E-284D-8F0B-7D6BE9045A13}" type="datetime5">
              <a:rPr lang="en-CA" smtClean="0">
                <a:solidFill>
                  <a:srgbClr val="000000"/>
                </a:solidFill>
              </a:rPr>
              <a:t>25-Oct-29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C4EDCE-1A8D-B54D-B875-E740A476E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295" y="6356354"/>
            <a:ext cx="597408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317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Enter title via "insert&gt;header and footer&gt;footer"  | 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00ADD5-E5AA-9A44-9902-1AB9B2091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17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43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70560" y="3106739"/>
            <a:ext cx="10850881" cy="1645920"/>
          </a:xfrm>
        </p:spPr>
        <p:txBody>
          <a:bodyPr/>
          <a:lstStyle>
            <a:lvl1pPr algn="l">
              <a:lnSpc>
                <a:spcPct val="90000"/>
              </a:lnSpc>
              <a:defRPr sz="5867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560" y="2333308"/>
            <a:ext cx="1085088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2400" b="1" cap="all" spc="15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560" y="4935539"/>
            <a:ext cx="6461760" cy="640080"/>
          </a:xfrm>
        </p:spPr>
        <p:txBody>
          <a:bodyPr/>
          <a:lstStyle>
            <a:lvl1pPr>
              <a:defRPr sz="1867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7" name="Picture 6" descr="A_symbol_wordm_below_w_rgb-01.png">
            <a:extLst>
              <a:ext uri="{FF2B5EF4-FFF2-40B4-BE49-F238E27FC236}">
                <a16:creationId xmlns:a16="http://schemas.microsoft.com/office/drawing/2014/main" id="{9E010671-E31C-9E4C-8544-E8E1B03498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6" y="182880"/>
            <a:ext cx="1584960" cy="17360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0AADAA-9820-8543-97DA-5B711143BBF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234644"/>
            <a:ext cx="11265305" cy="486833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598044" algn="ctr"/>
                <a:tab pos="10972526" algn="r"/>
              </a:tabLst>
            </a:pPr>
            <a:r>
              <a:rPr lang="en-US" sz="133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 	</a:t>
            </a:r>
          </a:p>
        </p:txBody>
      </p:sp>
    </p:spTree>
    <p:extLst>
      <p:ext uri="{BB962C8B-B14F-4D97-AF65-F5344CB8AC3E}">
        <p14:creationId xmlns:p14="http://schemas.microsoft.com/office/powerpoint/2010/main" val="37441470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70560" y="1844040"/>
            <a:ext cx="10850880" cy="1645920"/>
          </a:xfrm>
        </p:spPr>
        <p:txBody>
          <a:bodyPr/>
          <a:lstStyle>
            <a:lvl1pPr algn="l">
              <a:lnSpc>
                <a:spcPct val="90000"/>
              </a:lnSpc>
              <a:defRPr sz="5867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560" y="1066800"/>
            <a:ext cx="1085088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2400" b="1" cap="all" spc="15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560" y="3657600"/>
            <a:ext cx="6461760" cy="640080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  <p:pic>
        <p:nvPicPr>
          <p:cNvPr id="7" name="Picture 6" descr="A_symbol_wordm_below_w_rgb-01.png">
            <a:extLst>
              <a:ext uri="{FF2B5EF4-FFF2-40B4-BE49-F238E27FC236}">
                <a16:creationId xmlns:a16="http://schemas.microsoft.com/office/drawing/2014/main" id="{C94890F9-47AE-8E43-8455-4D2644A592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976" y="4953001"/>
            <a:ext cx="1587403" cy="17351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0FDAF4-86F7-894E-A0A1-D9E352A1325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234644"/>
            <a:ext cx="11265305" cy="486833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598044" algn="ctr"/>
                <a:tab pos="10972526" algn="r"/>
              </a:tabLst>
            </a:pPr>
            <a:r>
              <a:rPr lang="en-US" sz="133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 	</a:t>
            </a:r>
          </a:p>
        </p:txBody>
      </p:sp>
    </p:spTree>
    <p:extLst>
      <p:ext uri="{BB962C8B-B14F-4D97-AF65-F5344CB8AC3E}">
        <p14:creationId xmlns:p14="http://schemas.microsoft.com/office/powerpoint/2010/main" val="24140440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800100"/>
            <a:ext cx="10850880" cy="47625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560" y="1462088"/>
            <a:ext cx="10850880" cy="4754880"/>
          </a:xfrm>
        </p:spPr>
        <p:txBody>
          <a:bodyPr/>
          <a:lstStyle>
            <a:lvl2pPr marL="295275" indent="-295275">
              <a:buClr>
                <a:schemeClr val="accent5"/>
              </a:buClr>
              <a:tabLst/>
              <a:defRPr sz="2400"/>
            </a:lvl2pPr>
            <a:lvl3pPr marL="520700" indent="-225425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2000"/>
            </a:lvl3pPr>
            <a:lvl4pPr marL="747713" indent="-227013">
              <a:buClr>
                <a:schemeClr val="accent5"/>
              </a:buClr>
              <a:tabLst/>
              <a:defRPr sz="1800"/>
            </a:lvl4pPr>
            <a:lvl5pPr>
              <a:defRPr sz="1600"/>
            </a:lvl5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2" y="451287"/>
            <a:ext cx="6989233" cy="333489"/>
          </a:xfrm>
        </p:spPr>
        <p:txBody>
          <a:bodyPr>
            <a:spAutoFit/>
          </a:bodyPr>
          <a:lstStyle>
            <a:lvl1pPr>
              <a:defRPr sz="1867" b="0" cap="all" spc="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00ADD5-E5AA-9A44-9902-1AB9B2091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33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634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1" y="800101"/>
            <a:ext cx="10850881" cy="48006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1" y="1463040"/>
            <a:ext cx="10850880" cy="4754880"/>
          </a:xfrm>
        </p:spPr>
        <p:txBody>
          <a:bodyPr/>
          <a:lstStyle>
            <a:lvl1pPr>
              <a:spcBef>
                <a:spcPts val="1800"/>
              </a:spcBef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1867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0BB469F-5963-41EE-862C-3D8AFB9BB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2" y="451287"/>
            <a:ext cx="6989233" cy="333489"/>
          </a:xfrm>
        </p:spPr>
        <p:txBody>
          <a:bodyPr>
            <a:spAutoFit/>
          </a:bodyPr>
          <a:lstStyle>
            <a:lvl1pPr>
              <a:defRPr sz="1867" b="0" cap="all" spc="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9A8C86-F86B-2949-BBCE-CE3999958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33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089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5035425" indent="0" algn="l">
              <a:tabLst/>
              <a:defRPr sz="2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Insert an image or chart 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800101"/>
            <a:ext cx="5096256" cy="480060"/>
          </a:xfrm>
        </p:spPr>
        <p:txBody>
          <a:bodyPr/>
          <a:lstStyle>
            <a:lvl1pPr>
              <a:defRPr cap="none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882589"/>
            <a:ext cx="5096256" cy="4335332"/>
          </a:xfrm>
        </p:spPr>
        <p:txBody>
          <a:bodyPr/>
          <a:lstStyle>
            <a:lvl1pPr>
              <a:spcBef>
                <a:spcPts val="1800"/>
              </a:spcBef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1867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0BB469F-5963-41EE-862C-3D8AFB9BB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1" y="451287"/>
            <a:ext cx="5096256" cy="333489"/>
          </a:xfrm>
        </p:spPr>
        <p:txBody>
          <a:bodyPr wrap="square">
            <a:spAutoFit/>
          </a:bodyPr>
          <a:lstStyle>
            <a:lvl1pPr>
              <a:defRPr sz="1867" b="0" cap="all" spc="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1BC2DC6-75ED-AE45-9118-24A70C928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8897" y="6356351"/>
            <a:ext cx="158496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F3B1A54-5785-E44D-9F38-35804800F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295" y="6356351"/>
            <a:ext cx="597408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E6BF9B-083A-E743-88F4-F7011A9A0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33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47C2CD-0B97-8340-A71A-866A57B5D1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234644"/>
            <a:ext cx="3427715" cy="486833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598044" algn="ctr"/>
                <a:tab pos="10972526" algn="r"/>
              </a:tabLst>
            </a:pPr>
            <a:r>
              <a:rPr lang="en-US"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 	</a:t>
            </a:r>
          </a:p>
        </p:txBody>
      </p:sp>
    </p:spTree>
    <p:extLst>
      <p:ext uri="{BB962C8B-B14F-4D97-AF65-F5344CB8AC3E}">
        <p14:creationId xmlns:p14="http://schemas.microsoft.com/office/powerpoint/2010/main" val="17172646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927077" indent="0" algn="l">
              <a:tabLst/>
              <a:defRPr sz="2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Insert an image or chart 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25183" y="800101"/>
            <a:ext cx="5096256" cy="480060"/>
          </a:xfrm>
        </p:spPr>
        <p:txBody>
          <a:bodyPr/>
          <a:lstStyle>
            <a:lvl1pPr>
              <a:defRPr cap="none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183" y="1882589"/>
            <a:ext cx="5096256" cy="4335332"/>
          </a:xfrm>
        </p:spPr>
        <p:txBody>
          <a:bodyPr/>
          <a:lstStyle>
            <a:lvl1pPr>
              <a:spcBef>
                <a:spcPts val="1800"/>
              </a:spcBef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1867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0BB469F-5963-41EE-862C-3D8AFB9BB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5184" y="451287"/>
            <a:ext cx="5096256" cy="333489"/>
          </a:xfrm>
        </p:spPr>
        <p:txBody>
          <a:bodyPr wrap="square">
            <a:spAutoFit/>
          </a:bodyPr>
          <a:lstStyle>
            <a:lvl1pPr>
              <a:defRPr sz="1867" b="0" cap="all" spc="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08D1024-DEC5-9749-8B51-0D846A393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8897" y="6356351"/>
            <a:ext cx="158496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00FBDD-7FAD-A84E-BA96-DF236A0A1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295" y="6356351"/>
            <a:ext cx="597408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B8CB74-9F1E-9046-99A0-E934F6015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33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06369B-D71B-6B4C-84E1-9161F7FCBE9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234644"/>
            <a:ext cx="3427715" cy="486833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598044" algn="ctr"/>
                <a:tab pos="10972526" algn="r"/>
              </a:tabLst>
            </a:pPr>
            <a:r>
              <a:rPr lang="en-US"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 	</a:t>
            </a:r>
          </a:p>
        </p:txBody>
      </p:sp>
    </p:spTree>
    <p:extLst>
      <p:ext uri="{BB962C8B-B14F-4D97-AF65-F5344CB8AC3E}">
        <p14:creationId xmlns:p14="http://schemas.microsoft.com/office/powerpoint/2010/main" val="23255501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59" y="800101"/>
            <a:ext cx="10850879" cy="48006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0560" y="1463040"/>
            <a:ext cx="5096256" cy="4754880"/>
          </a:xfrm>
        </p:spPr>
        <p:txBody>
          <a:bodyPr/>
          <a:lstStyle>
            <a:lvl1pPr>
              <a:spcBef>
                <a:spcPts val="600"/>
              </a:spcBef>
              <a:defRPr sz="2400" b="1" cap="all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2133"/>
            </a:lvl2pPr>
            <a:lvl3pPr marL="465655" indent="-237061">
              <a:spcBef>
                <a:spcPts val="600"/>
              </a:spcBef>
              <a:tabLst/>
              <a:defRPr sz="1867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25187" y="1463040"/>
            <a:ext cx="5096256" cy="4754880"/>
          </a:xfrm>
        </p:spPr>
        <p:txBody>
          <a:bodyPr/>
          <a:lstStyle>
            <a:lvl1pPr>
              <a:spcBef>
                <a:spcPts val="600"/>
              </a:spcBef>
              <a:defRPr lang="en-US" sz="2400" b="1" kern="1200" cap="all" baseline="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2133"/>
            </a:lvl2pPr>
            <a:lvl3pPr marL="465655" indent="-237061">
              <a:spcBef>
                <a:spcPts val="600"/>
              </a:spcBef>
              <a:tabLst/>
              <a:defRPr sz="1867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80F3F2-FE81-4CB7-9C3D-901D284554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2" y="451287"/>
            <a:ext cx="6989233" cy="333489"/>
          </a:xfrm>
        </p:spPr>
        <p:txBody>
          <a:bodyPr>
            <a:spAutoFit/>
          </a:bodyPr>
          <a:lstStyle>
            <a:lvl1pPr>
              <a:defRPr sz="1867" b="0" cap="all" spc="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2CC78DA-EA79-7447-A5C7-FC301A3EB36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098897" y="6356351"/>
            <a:ext cx="158496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865D6B9-F3D8-FC48-A392-61A71C0EE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295" y="6356351"/>
            <a:ext cx="597408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BEC6C1-68E8-2244-AF7F-3E30A51C9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33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766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800101"/>
            <a:ext cx="10850880" cy="48006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0560" y="2743200"/>
            <a:ext cx="5096256" cy="3474720"/>
          </a:xfrm>
        </p:spPr>
        <p:txBody>
          <a:bodyPr/>
          <a:lstStyle>
            <a:lvl1pPr>
              <a:spcBef>
                <a:spcPts val="600"/>
              </a:spcBef>
              <a:defRPr sz="2133" cap="all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67">
                <a:solidFill>
                  <a:schemeClr val="tx1"/>
                </a:solidFill>
              </a:defRPr>
            </a:lvl2pPr>
            <a:lvl3pPr marL="465655" indent="-237061">
              <a:spcBef>
                <a:spcPts val="600"/>
              </a:spcBef>
              <a:tabLst/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67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67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25187" y="2743200"/>
            <a:ext cx="5096256" cy="3474720"/>
          </a:xfrm>
        </p:spPr>
        <p:txBody>
          <a:bodyPr/>
          <a:lstStyle>
            <a:lvl1pPr>
              <a:spcBef>
                <a:spcPts val="600"/>
              </a:spcBef>
              <a:defRPr lang="en-US" sz="2133" b="1" kern="1200" cap="all" baseline="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67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67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70560" y="1463040"/>
            <a:ext cx="10850880" cy="1097280"/>
          </a:xfrm>
        </p:spPr>
        <p:txBody>
          <a:bodyPr/>
          <a:lstStyle>
            <a:lvl1pPr>
              <a:defRPr sz="2400" b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103B983-7A78-4387-9FF8-F8E9F50DC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2" y="451287"/>
            <a:ext cx="6989233" cy="333489"/>
          </a:xfrm>
        </p:spPr>
        <p:txBody>
          <a:bodyPr>
            <a:spAutoFit/>
          </a:bodyPr>
          <a:lstStyle>
            <a:lvl1pPr>
              <a:defRPr sz="1867" b="0" cap="all" spc="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E40B80-B152-C949-B834-E86BE07FD8C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98897" y="6356351"/>
            <a:ext cx="158496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3DE5D1-3FAB-E244-B3E2-B0EA1E542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295" y="6356351"/>
            <a:ext cx="597408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3F53F3-3ACE-8349-93D1-D1C33F65E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33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50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25185" y="0"/>
            <a:ext cx="5766815" cy="6858000"/>
          </a:xfr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Insert an image or chart 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800101"/>
            <a:ext cx="5096256" cy="48006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0560" y="1463040"/>
            <a:ext cx="5096256" cy="4617720"/>
          </a:xfrm>
        </p:spPr>
        <p:txBody>
          <a:bodyPr rIns="182880"/>
          <a:lstStyle>
            <a:lvl1pPr>
              <a:spcBef>
                <a:spcPts val="3000"/>
              </a:spcBef>
              <a:defRPr sz="2133" cap="all" baseline="0">
                <a:solidFill>
                  <a:schemeClr val="accent5"/>
                </a:solidFill>
              </a:defRPr>
            </a:lvl1pPr>
            <a:lvl2pPr>
              <a:defRPr sz="1867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EB8D071-B3BE-4FE7-850D-1AD18B8DA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1" y="428427"/>
            <a:ext cx="5096256" cy="333489"/>
          </a:xfrm>
        </p:spPr>
        <p:txBody>
          <a:bodyPr wrap="square">
            <a:spAutoFit/>
          </a:bodyPr>
          <a:lstStyle>
            <a:lvl1pPr>
              <a:defRPr sz="1867" b="0" cap="all" spc="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FDA5E68-3BE1-8B44-8297-080BCC2DF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8897" y="6356351"/>
            <a:ext cx="158496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A30A482-3F96-2A4A-B3E9-535C60E22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295" y="6356351"/>
            <a:ext cx="597408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A8F72A-83DD-A343-881B-6CD2B7476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33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1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E9859-0AC6-5E9B-61CA-7402845F2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A1F04-88E8-44E2-DA99-143F107DF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01F05-2D31-7D6B-BB1F-27053029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1491-19CA-4BF8-B3AB-6E7CA22EC53E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14A48-E3C5-52EA-8FAD-EE013DF1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9BC3B-903F-BD48-9A84-FE6AEA07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44D-B770-46F0-910D-1FFF83909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3174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753292" cy="6858000"/>
          </a:xfr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Insert an image or chart 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31280" y="800101"/>
            <a:ext cx="5096256" cy="480060"/>
          </a:xfrm>
        </p:spPr>
        <p:txBody>
          <a:bodyPr rIns="182880"/>
          <a:lstStyle>
            <a:lvl1pPr>
              <a:defRPr cap="none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31280" y="1463040"/>
            <a:ext cx="5096256" cy="4617720"/>
          </a:xfrm>
        </p:spPr>
        <p:txBody>
          <a:bodyPr rIns="182880"/>
          <a:lstStyle>
            <a:lvl1pPr>
              <a:spcBef>
                <a:spcPts val="3000"/>
              </a:spcBef>
              <a:defRPr sz="2133" cap="all" baseline="0">
                <a:solidFill>
                  <a:schemeClr val="accent5"/>
                </a:solidFill>
              </a:defRPr>
            </a:lvl1pPr>
            <a:lvl2pPr>
              <a:defRPr sz="1867"/>
            </a:lvl2pPr>
            <a:lvl3pPr>
              <a:defRPr sz="1467"/>
            </a:lvl3pPr>
            <a:lvl4pPr>
              <a:defRPr sz="1333"/>
            </a:lvl4pPr>
            <a:lvl5pPr>
              <a:defRPr sz="1333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A4907C1-05C0-432F-88DA-D1192ED2D3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1281" y="451287"/>
            <a:ext cx="5096256" cy="333489"/>
          </a:xfrm>
        </p:spPr>
        <p:txBody>
          <a:bodyPr wrap="square">
            <a:spAutoFit/>
          </a:bodyPr>
          <a:lstStyle>
            <a:lvl1pPr>
              <a:defRPr sz="1867" b="0" cap="all" spc="200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2A32ED0-6419-BC4E-8845-C32D7EF7C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8897" y="6356351"/>
            <a:ext cx="158496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956494-DBE5-D740-AD88-DE0B58647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295" y="6356351"/>
            <a:ext cx="597408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2AB549-A93B-4A40-BA7B-6BCC3F8FB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33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189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70560" y="3108959"/>
            <a:ext cx="10850880" cy="1645920"/>
          </a:xfr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5867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670559" y="2331720"/>
            <a:ext cx="10850879" cy="640080"/>
          </a:xfr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D9E3F0-B968-6E46-A402-2CE1BC98D27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2" y="6234644"/>
            <a:ext cx="3457093" cy="486833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598044" algn="ctr"/>
                <a:tab pos="10972526" algn="r"/>
              </a:tabLst>
            </a:pPr>
            <a:r>
              <a:rPr lang="en-US" sz="133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 	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41B5735-16A3-3848-8995-7047B29F0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8897" y="6356351"/>
            <a:ext cx="158496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33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44EB7A-BC7D-FA4B-A2EA-4E4ACE20C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295" y="6356351"/>
            <a:ext cx="597408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33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FC1DA3-4693-A844-B479-C0F287699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33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73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28800" y="2011680"/>
            <a:ext cx="9144000" cy="3566160"/>
          </a:xfrm>
        </p:spPr>
        <p:txBody>
          <a:bodyPr/>
          <a:lstStyle>
            <a:lvl1pPr algn="l">
              <a:lnSpc>
                <a:spcPct val="90000"/>
              </a:lnSpc>
              <a:defRPr sz="3733" b="0">
                <a:solidFill>
                  <a:schemeClr val="bg1"/>
                </a:solidFill>
                <a:latin typeface="+mn-lt"/>
              </a:defRPr>
            </a:lvl1pPr>
            <a:lvl2pPr marL="1371566" indent="-228594" algn="l">
              <a:spcBef>
                <a:spcPts val="1800"/>
              </a:spcBef>
              <a:buFont typeface="Arial" panose="020B0604020202020204" pitchFamily="34" charset="0"/>
              <a:buChar char="–"/>
              <a:defRPr sz="2133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quote text</a:t>
            </a:r>
          </a:p>
          <a:p>
            <a:pPr lvl="1"/>
            <a:r>
              <a:rPr lang="en-US"/>
              <a:t>Second level for attribution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BA30ED-FFDE-224E-96FC-B2FCD040803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234644"/>
            <a:ext cx="3427715" cy="486833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598044" algn="ctr"/>
                <a:tab pos="10972526" algn="r"/>
              </a:tabLst>
            </a:pPr>
            <a:r>
              <a:rPr lang="en-US" sz="133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 	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A3B1CE-6468-1242-B45B-D4F27D8FE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8897" y="6356351"/>
            <a:ext cx="158496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33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E6C9E4-9543-024E-A9A6-376ECE86B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295" y="6356351"/>
            <a:ext cx="597408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33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6ADFE9-A771-294C-A48D-38C19E083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33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227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>
            <a:extLst>
              <a:ext uri="{FF2B5EF4-FFF2-40B4-BE49-F238E27FC236}">
                <a16:creationId xmlns:a16="http://schemas.microsoft.com/office/drawing/2014/main" id="{1B77479C-2257-C645-A513-C3B568F381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255" y="1608463"/>
            <a:ext cx="3345492" cy="36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175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2D3D06-29DB-6C40-AF16-48BD0327BF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190" y="1253124"/>
            <a:ext cx="5043620" cy="435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357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B741-C744-B5DC-D35E-5D7C0E2B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FBBAF-E6E4-A81A-7697-60EAF4D61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BBDAF-9614-E858-E273-94BBC73B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43A72-69F3-FA03-59B0-982AECAD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0CCC-6B2C-DA36-4645-029CE770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62F5-40D8-4D1B-99D2-EDB34B0BFF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1082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4EFF-464C-89F2-2B57-E8C3FFB6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EEA23-331B-E1FE-3045-04AD9E93D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53DBF-B252-428B-589A-CA2966419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A59A2-A4CF-553A-B897-D947FE56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4B2DF-07A9-4147-1BE3-21538EAE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7DA07-8AC9-9699-1313-BEEA53C9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62F5-40D8-4D1B-99D2-EDB34B0BFF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76665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2238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243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E789923-4AA5-43FF-8125-42957BB62255}" type="slidenum">
              <a:rPr lang="en-CA" smtClean="0"/>
              <a:pPr algn="r"/>
              <a:t>‹#›</a:t>
            </a:fld>
            <a:r>
              <a:rPr lang="en-CA"/>
              <a:t>                             </a:t>
            </a:r>
            <a:fld id="{8E03AF11-B7FF-694A-AEB6-76D01905112D}" type="datetime1">
              <a:rPr lang="en-CA" smtClean="0"/>
              <a:pPr algn="r"/>
              <a:t>2025-10-29</a:t>
            </a:fld>
            <a:r>
              <a:rPr lang="en-CA"/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9081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58726" y="6344320"/>
            <a:ext cx="2844800" cy="365125"/>
          </a:xfrm>
        </p:spPr>
        <p:txBody>
          <a:bodyPr/>
          <a:lstStyle/>
          <a:p>
            <a:fld id="{A0BC871B-6836-8E44-9C61-B2DC7A092567}" type="datetime1">
              <a:rPr lang="en-CA" smtClean="0"/>
              <a:t>2025-10-29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74" y="6401562"/>
            <a:ext cx="2844800" cy="363600"/>
          </a:xfrm>
        </p:spPr>
        <p:txBody>
          <a:bodyPr/>
          <a:lstStyle>
            <a:lvl1pPr algn="l">
              <a:defRPr/>
            </a:lvl1pPr>
          </a:lstStyle>
          <a:p>
            <a:fld id="{BE789923-4AA5-43FF-8125-42957BB62255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2076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2E3A-2501-6E45-81E9-2D65FB900B1A}" type="datetime1">
              <a:rPr lang="en-CA" smtClean="0"/>
              <a:t>2025-10-29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923-4AA5-43FF-8125-42957BB62255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94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DDDED-2350-BE9C-71D2-3B2858836B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F304-EE09-4F68-AF68-A2A27E0B853E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FBF1D-F446-5EE7-9AA8-02B79296C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" y="0"/>
            <a:ext cx="12197426" cy="68549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D65D51B-7B80-38C9-0553-5AC11AE50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287" y="462824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975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351C-54B2-314C-9049-94414F7E1DE7}" type="datetime1">
              <a:rPr lang="en-CA" smtClean="0"/>
              <a:t>2025-10-29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923-4AA5-43FF-8125-42957BB62255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7443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5B44-590D-0443-B3CA-0E3BE25333C2}" type="datetime1">
              <a:rPr lang="en-CA" smtClean="0"/>
              <a:t>2025-10-29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923-4AA5-43FF-8125-42957BB62255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2589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A408-0ADB-CD40-9B94-F74F8AA54406}" type="datetime1">
              <a:rPr lang="en-CA" smtClean="0"/>
              <a:t>2025-10-29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923-4AA5-43FF-8125-42957BB62255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4325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7F07-C3E5-1E44-88E5-DFF1D1275561}" type="datetime1">
              <a:rPr lang="en-CA" smtClean="0"/>
              <a:t>2025-10-29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923-4AA5-43FF-8125-42957BB62255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0165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FFF0-84C8-5644-9C4A-C429AEACFFB1}" type="datetime1">
              <a:rPr lang="en-CA" smtClean="0"/>
              <a:t>2025-10-29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923-4AA5-43FF-8125-42957BB62255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38379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BE6CF-7C63-884A-B280-7C7EFB6FB6B3}" type="datetime1">
              <a:rPr lang="en-CA" smtClean="0"/>
              <a:t>2025-10-29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9923-4AA5-43FF-8125-42957BB62255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9518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365760"/>
            <a:ext cx="10850880" cy="91440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62491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0810399D-89F7-7C4C-AE65-E2715FA15A11}"/>
              </a:ext>
            </a:extLst>
          </p:cNvPr>
          <p:cNvSpPr/>
          <p:nvPr userDrawn="1"/>
        </p:nvSpPr>
        <p:spPr>
          <a:xfrm rot="5400000">
            <a:off x="5292680" y="-4254075"/>
            <a:ext cx="935664" cy="11521019"/>
          </a:xfrm>
          <a:prstGeom prst="round2SameRect">
            <a:avLst>
              <a:gd name="adj1" fmla="val 8481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65760"/>
            <a:ext cx="10972800" cy="9144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0" kern="1200" cap="none" spc="0" baseline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8CD0266-5137-8042-9FA3-DD7608DC92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564" y="1123954"/>
            <a:ext cx="10421187" cy="757321"/>
          </a:xfrm>
          <a:prstGeom prst="rect">
            <a:avLst/>
          </a:prstGeom>
        </p:spPr>
        <p:txBody>
          <a:bodyPr lIns="0" tIns="36000" rIns="0" bIns="0" anchor="ctr"/>
          <a:lstStyle>
            <a:lvl1pPr>
              <a:lnSpc>
                <a:spcPct val="90000"/>
              </a:lnSpc>
              <a:spcBef>
                <a:spcPts val="0"/>
              </a:spcBef>
              <a:defRPr sz="15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61C99AD-43D1-8245-A580-0FE25E3DB3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986" y="5834746"/>
            <a:ext cx="10850033" cy="475041"/>
          </a:xfrm>
          <a:prstGeom prst="rect">
            <a:avLst/>
          </a:prstGeom>
        </p:spPr>
        <p:txBody>
          <a:bodyPr lIns="0" tIns="0" rIns="0" bIns="0" anchor="b"/>
          <a:lstStyle>
            <a:lvl1pPr>
              <a:spcBef>
                <a:spcPts val="0"/>
              </a:spcBef>
              <a:spcAft>
                <a:spcPts val="0"/>
              </a:spcAft>
              <a:defRPr sz="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57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3771-F6D0-40B0-B656-D6FC4D41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68" y="295205"/>
            <a:ext cx="11087101" cy="132556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EE5CE-87FC-142D-F01C-17D9D354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66" y="1612900"/>
            <a:ext cx="11087103" cy="47244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1587B-CFB0-DDFE-3A20-C4773E407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F304-EE09-4F68-AF68-A2A27E0B853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6232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49CE-DE15-37A6-A5D1-17591616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75F3B-3730-8421-5C9D-7198D8696D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F304-EE09-4F68-AF68-A2A27E0B853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66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3FE9-A4C4-C89B-001E-9B40881C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68" y="276225"/>
            <a:ext cx="1111347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A2480-8BBC-D9BD-326E-65DDDB7CB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668" y="1825625"/>
            <a:ext cx="541313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77C60-042A-4A3C-131E-2CAC8673A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479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8BBD50-946E-CD9E-1611-4C4A2DF21A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F304-EE09-4F68-AF68-A2A27E0B853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101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94F62-2587-6482-6CE5-F97F77B3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68" y="276225"/>
            <a:ext cx="1126783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6BEB1-FB34-12AB-B51A-F8BF91EA8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F304-EE09-4F68-AF68-A2A27E0B853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74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EECC1-EA8F-2B97-B1BB-6BC67051A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F304-EE09-4F68-AF68-A2A27E0B853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660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65D51B-7B80-38C9-0553-5AC11AE50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455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DDDED-2350-BE9C-71D2-3B2858836B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F304-EE09-4F68-AF68-A2A27E0B853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03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661F-95A1-B374-F77C-14EBC3181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E9BAF-27BE-684D-FE0C-B4D9BC5D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D7796-23C4-AE48-54DF-FFA0BA9A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4942-CD2E-4ADF-BF7E-A70EA4E44A27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C8ED5-E2D4-08DA-DFAF-FD0BDDBB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A319E-E996-34CA-6688-85F3E80C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6DDE-F83A-43AD-875B-A06650AD62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57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3E5D-6FE9-50B2-9FCA-7B5EBCBF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591A-2550-ACB6-544F-14A4CC3ED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DA9E9-FE4E-1DBD-EA88-82AC6870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1491-19CA-4BF8-B3AB-6E7CA22EC53E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DE383-87A8-681F-1010-1B492A4D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84EB-21B8-2A1F-F322-173B5854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44D-B770-46F0-910D-1FFF83909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7362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668" y="276225"/>
            <a:ext cx="11267832" cy="132556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B545-D447-4D2B-8720-76E9A0ED3117}" type="datetime3">
              <a:rPr lang="en-US" smtClean="0"/>
              <a:t>28 October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vert="horz" lIns="0" tIns="0" rIns="0" bIns="0" rtlCol="0" anchor="b">
            <a:noAutofit/>
          </a:bodyPr>
          <a:lstStyle>
            <a:lvl1pPr marL="0" indent="0">
              <a:buNone/>
              <a:defRPr lang="en-GB" sz="800" i="1" dirty="0">
                <a:solidFill>
                  <a:schemeClr val="accent6"/>
                </a:solidFill>
              </a:defRPr>
            </a:lvl1pPr>
          </a:lstStyle>
          <a:p>
            <a:pPr marL="269993" lvl="0" indent="-269993" defTabSz="91440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362563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4894-6501-0B49-9641-E329D1BC3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426FC-05DD-744E-B766-2B6461CAA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6CC00-28B5-4440-809C-67C5FD3C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E87E-5FAE-9541-912C-9DA65C2317F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8E11B-A5DD-B848-BDE5-2E6E26FE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3FBD8-00CC-4047-9E73-6D8F6589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BB59-2063-6A4A-9805-01237F6F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9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B848-44C4-B248-B3E7-88663B61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349F1-130B-664A-BD21-4D7DC7DC8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25C19-A8CE-0345-8D96-CB34FA77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E87E-5FAE-9541-912C-9DA65C2317F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A69F8-3D28-A54C-A967-95CAE6DF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33D15-E5B6-934F-B31A-151667ED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BB59-2063-6A4A-9805-01237F6F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6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DE84-E8AF-5A42-8593-53D8FD3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15871-7326-F349-A3F8-9E184289B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E1985-3905-744F-B024-94FBEADE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E87E-5FAE-9541-912C-9DA65C2317F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AF088-7718-944F-9BAE-6109124C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A7186-899B-834B-B2CC-ABE113E6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BB59-2063-6A4A-9805-01237F6F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0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8A53-38A1-EC4D-A238-61BA7DE89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528D8-D9DE-7A43-B80E-E6ABD87BC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4B339-516D-3343-A01E-830AC2505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9D1C0-07BF-D649-84E9-00DB380B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E87E-5FAE-9541-912C-9DA65C2317F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B784A-166E-1C41-8059-C6704C4B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FEFA7-A1A1-E247-A6CC-4E71B3EE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BB59-2063-6A4A-9805-01237F6F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28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EB61-B3F2-FA4B-886E-6B450F43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6B30-049D-2448-A38B-EE7C20630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BF598-4000-DF4B-96E1-9D1C116C7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0F80B-863A-A141-B679-28C27C338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01C7A-9FAE-1543-B7ED-172E14AFB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BD7D8-3188-5C43-BFC1-56720FCB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E87E-5FAE-9541-912C-9DA65C2317F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661F2-E2CD-9F4F-8129-916E32D1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59937-3062-FC4A-9BAA-9C3DEA8F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BB59-2063-6A4A-9805-01237F6F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56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9BC3-D396-9145-8BAE-FAAEF469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83144-9096-6B46-B0F3-6142DD54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E87E-5FAE-9541-912C-9DA65C2317F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97969-6F89-8D44-B4DA-28B70B63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71B4B-5558-3D4F-8219-D6E80268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BB59-2063-6A4A-9805-01237F6F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04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549B7-0051-F947-A95E-C704109F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E87E-5FAE-9541-912C-9DA65C2317F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AC4C2-DD14-744A-8666-55243140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587B-905C-4548-9BF2-CF7884BC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BB59-2063-6A4A-9805-01237F6F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61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24E8-D2E6-DB4B-A05B-64774F3A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AC954-00EC-914D-AAD9-D0F19EE9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45BDF-2EBB-384D-9612-C31999D8A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278DD-8939-A042-BF6F-9736D896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E87E-5FAE-9541-912C-9DA65C2317F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E2A42-364D-A34B-BFAE-34A4C1FB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6C255-5389-874F-9313-C39B479A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BB59-2063-6A4A-9805-01237F6F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71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1B21-49CE-A64F-8DAF-A1BFBA2E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0D585-C3D0-1C47-8621-721D8B7B8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00DBE-BCB6-C740-AA89-8B3071872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BB850-1B85-0E4D-A7AD-5FFB632D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E87E-5FAE-9541-912C-9DA65C2317F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D255C-D952-2A48-B62B-43E1F6E4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2151C-4500-7A43-AD24-9EF7A67D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BB59-2063-6A4A-9805-01237F6F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0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03CE-477C-FD16-0C20-25686FC5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13D05-1031-28A3-D795-DF2839113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E861B-8CB4-747E-AFEE-975047D4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1491-19CA-4BF8-B3AB-6E7CA22EC53E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02097-6184-260E-4A25-9BD6224D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BA028-B7CA-02EA-5F31-DE5303AB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44D-B770-46F0-910D-1FFF83909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8484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BED0-8ECF-BB4F-8B38-4596C32B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C5EE2-045B-104D-B605-CDAA32EA3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53579-04B4-CC44-9552-BB45A55A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E87E-5FAE-9541-912C-9DA65C2317F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E2E09-138A-854E-B8A7-B6A6A748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04F3B-EA70-2B40-A9A4-99D5D7AC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BB59-2063-6A4A-9805-01237F6F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1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9B0DE4-E79B-0F44-88AD-345CAF4E6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A7BBF-4CEF-7343-8D6A-586A5A58E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18F24-2656-9F40-9BBF-3ED9F077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E87E-5FAE-9541-912C-9DA65C2317F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454AE-E330-0040-9BC3-C31E73D4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0C7D9-2983-644E-A12E-272E3511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BB59-2063-6A4A-9805-01237F6F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2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383119" y="1030819"/>
            <a:ext cx="11474448" cy="4415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81BD55"/>
              </a:buClr>
              <a:defRPr sz="1600">
                <a:solidFill>
                  <a:srgbClr val="596169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rgbClr val="81BD55"/>
              </a:buClr>
              <a:defRPr sz="1400">
                <a:solidFill>
                  <a:srgbClr val="596169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81BD55"/>
              </a:buClr>
              <a:defRPr sz="1200">
                <a:solidFill>
                  <a:srgbClr val="596169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rgbClr val="81BD55"/>
              </a:buClr>
              <a:defRPr sz="1200">
                <a:solidFill>
                  <a:srgbClr val="596169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buClr>
                <a:srgbClr val="81BD55"/>
              </a:buClr>
              <a:defRPr sz="1200">
                <a:solidFill>
                  <a:srgbClr val="5961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65781" y="5557613"/>
            <a:ext cx="5606424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Footnotes</a:t>
            </a:r>
          </a:p>
        </p:txBody>
      </p:sp>
      <p:sp>
        <p:nvSpPr>
          <p:cNvPr id="18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319791" y="5548447"/>
            <a:ext cx="5647773" cy="381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9033683" y="6346195"/>
            <a:ext cx="2823887" cy="360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3A60AA-2399-48DC-9473-E7280D604B21}" type="slidenum">
              <a:rPr lang="en-GB" sz="1000" smtClean="0">
                <a:solidFill>
                  <a:srgbClr val="FFFFFF"/>
                </a:solidFill>
              </a:rPr>
              <a:pPr/>
              <a:t>‹#›</a:t>
            </a:fld>
            <a:endParaRPr lang="en-GB" sz="100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4032" y="272725"/>
            <a:ext cx="11523537" cy="4363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83121" y="824580"/>
            <a:ext cx="11474449" cy="0"/>
          </a:xfrm>
          <a:prstGeom prst="line">
            <a:avLst/>
          </a:prstGeom>
          <a:ln>
            <a:solidFill>
              <a:srgbClr val="134782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44625DC9-FFC3-4363-A0B4-5FD07C6A1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804" r="9963" b="31306"/>
          <a:stretch/>
        </p:blipFill>
        <p:spPr>
          <a:xfrm>
            <a:off x="-144000" y="6159689"/>
            <a:ext cx="12336000" cy="6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36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19386" y="6356351"/>
            <a:ext cx="10634415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CA" noProof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A814A5-5B67-49A0-A5BA-40050328EF92}" type="slidenum">
              <a:rPr lang="en-CA" noProof="0" smtClean="0"/>
              <a:pPr/>
              <a:t>‹#›</a:t>
            </a:fld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066447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9533" y="6369051"/>
            <a:ext cx="1125220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622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26788-130D-D14F-8751-A7AA74D4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38E60-235A-2F48-932B-F3F87A825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7DC73-2871-754C-B6C1-E9645120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39F-6BC3-344E-91F2-CDCF307BA8D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B6459-445A-344A-8CB7-9FBE17AE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0753-1357-7048-AA98-5E67D53A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A2B-FC53-B148-AE72-C5FE8B6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4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5552-8DC4-4249-A3E9-FFF5F3ED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C30A9-D21C-0845-AA1A-CE85A9CBC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E575F-694C-8146-8FA0-853F6D34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39F-6BC3-344E-91F2-CDCF307BA8D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A74FF-8305-6F48-9E55-1B343766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75DC3-09EC-B149-9F5D-2A42DF21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A2B-FC53-B148-AE72-C5FE8B6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0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EC22-9FFB-2E45-90D0-1B251837A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012E0-ED9C-1D40-B4AC-09B71B151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A4C1C-5226-9B47-B831-AF4C08ED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39F-6BC3-344E-91F2-CDCF307BA8D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43463-C473-2D48-AD20-3800C26D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E6E52-0E7B-BE46-B9AD-3F66CFAD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A2B-FC53-B148-AE72-C5FE8B6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36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E207-D4B0-3C44-97A5-386596C1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FEF77-3163-6B47-AE57-1E109768D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FC620-2D4A-2F4D-8049-26A96EEAF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5C2B-5F82-764B-B5C2-68658970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39F-6BC3-344E-91F2-CDCF307BA8D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47CA3-81D6-9548-98C4-897669A3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43642-44B6-0045-A65F-8C90B193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A2B-FC53-B148-AE72-C5FE8B6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14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CB2C-9224-4D43-90A5-83ED29AA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3A8BB-1C4C-754C-A002-837EDC5BF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E091A-2ADD-6B4E-BAFB-32F77756C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C8116-7673-EB45-82DA-3C171C061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6492E-3A78-834D-A0B6-B21E13A8F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DFD67-11C0-984E-A84C-D3BBEEC5B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39F-6BC3-344E-91F2-CDCF307BA8D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F7B8B-3D9D-1B44-B278-26F6867D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10F1B-BBDB-AF45-BD82-7ABAA365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A2B-FC53-B148-AE72-C5FE8B6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DF5B-05D4-F2C0-FA7C-8018461E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C0DD5-D665-C7C8-9DFA-E7FE71A65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A9CAA-64DC-A0A5-AE5D-CDA3E40B5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8A266-DE0C-2FB5-8084-3A7C8A2E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1491-19CA-4BF8-B3AB-6E7CA22EC53E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2DB57-ED00-F3BA-FA85-B8271F22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33818-332D-A72D-DED1-F01358C8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44D-B770-46F0-910D-1FFF83909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156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AE70-5A06-7249-BBC8-72FC9EAEA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EDEE2-0F41-5741-A473-0FCC5C8D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39F-6BC3-344E-91F2-CDCF307BA8D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AF308-22C6-244F-9945-147257D9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83BE9-47C5-3F44-8F73-F3097F17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A2B-FC53-B148-AE72-C5FE8B6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26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15F33-9AB4-FF45-8C59-8C8186D8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39F-6BC3-344E-91F2-CDCF307BA8D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03DD1-845A-BE48-9C2B-DCEA0E19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A1467-2EB5-C04E-999B-E7A6927A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A2B-FC53-B148-AE72-C5FE8B6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2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86E2-8432-2347-A989-942077C0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18C29-C18D-CD4E-81E9-A0F4E7DDF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B802D-36EF-C941-97D0-BFE75E4AE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9A62F-2447-E341-9EA4-BD248EC6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39F-6BC3-344E-91F2-CDCF307BA8D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02F9B-D934-AF45-ADEB-8C2593B2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0382-3C93-7A48-85AD-5D9C2F66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A2B-FC53-B148-AE72-C5FE8B6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02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6EB1-B3AF-E54B-A80B-1D225413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0AE45-A123-B247-9CA9-4908D250A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AD531-B80C-FF48-8C8F-EAA7C9FA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C1933-465C-424F-9C74-42782180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39F-6BC3-344E-91F2-CDCF307BA8D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DBC48-F20D-E949-80B8-97E47A0A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63776-9447-334E-9A16-6B2DDFA1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A2B-FC53-B148-AE72-C5FE8B6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73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4DFC-44B4-3740-B18A-4715A0D8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61A5D-D60D-2347-9C08-12897105E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821EB-A7B7-7943-8C9F-EF3406C2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39F-6BC3-344E-91F2-CDCF307BA8D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7391-F31B-B541-9BF4-CACFA93D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28C43-F241-0446-B07A-E1C9AE6B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A2B-FC53-B148-AE72-C5FE8B6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5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7912C-4D6A-3E44-A454-874DBF8D9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2300E-8BCA-BA4C-BF18-8ACF7AB14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43762-D31E-2242-A302-01E2847E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39F-6BC3-344E-91F2-CDCF307BA8D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54281-F053-A740-9D3E-E55C96D3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CE520-73A7-AF4E-AFA5-F7E8E3C5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A2B-FC53-B148-AE72-C5FE8B6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83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78934" y="6356351"/>
            <a:ext cx="987636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marL="45726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990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878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MH_Icon_CO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928" y="4081"/>
            <a:ext cx="2346961" cy="176022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0851" y="5886508"/>
            <a:ext cx="741549" cy="971492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600" baseline="0">
                <a:solidFill>
                  <a:schemeClr val="bg1"/>
                </a:solidFill>
                <a:latin typeface="FreightBig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4F3C39-8B79-4C4E-BFA5-9F0F71A4C63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ightBig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ightBigBold"/>
              <a:ea typeface="+mn-ea"/>
              <a:cs typeface="+mn-cs"/>
            </a:endParaRPr>
          </a:p>
        </p:txBody>
      </p:sp>
      <p:pic>
        <p:nvPicPr>
          <p:cNvPr id="10" name="Picture 9" descr="SMH_LogoH_WH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9" y="5839026"/>
            <a:ext cx="3377281" cy="10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6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: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221" y="563568"/>
            <a:ext cx="11135783" cy="492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20" y="1508125"/>
            <a:ext cx="11091333" cy="402272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22621" y="80967"/>
            <a:ext cx="467783" cy="2000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7FC84-9B1F-A046-AD61-576EBEDE336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1" y="6500818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itchFamily="-105" charset="-128"/>
                <a:cs typeface="+mn-cs"/>
              </a:rPr>
              <a:t>07.23.2012</a:t>
            </a:r>
          </a:p>
        </p:txBody>
      </p:sp>
    </p:spTree>
    <p:extLst>
      <p:ext uri="{BB962C8B-B14F-4D97-AF65-F5344CB8AC3E}">
        <p14:creationId xmlns:p14="http://schemas.microsoft.com/office/powerpoint/2010/main" val="3563118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31" y="188642"/>
            <a:ext cx="11519339" cy="1008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1" y="1340770"/>
            <a:ext cx="11519339" cy="4392487"/>
          </a:xfrm>
          <a:prstGeom prst="rect">
            <a:avLst/>
          </a:prstGeom>
        </p:spPr>
        <p:txBody>
          <a:bodyPr/>
          <a:lstStyle>
            <a:lvl1pPr marL="364058" indent="-364058">
              <a:defRPr/>
            </a:lvl1pPr>
            <a:lvl2pPr marL="713300" indent="-349242">
              <a:defRPr/>
            </a:lvl2pPr>
            <a:lvl3pPr marL="1077357" indent="-364058">
              <a:defRPr/>
            </a:lvl3pPr>
            <a:lvl4pPr marL="1441415" indent="-364058">
              <a:defRPr/>
            </a:lvl4pPr>
            <a:lvl5pPr marL="1788539" indent="-34712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4832" y="6576731"/>
            <a:ext cx="1247168" cy="21264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7133C-5F9C-4F7F-9637-3E296898A7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A5A5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A5A5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5362" y="6330096"/>
            <a:ext cx="9122833" cy="29745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1333"/>
            </a:lvl1pPr>
            <a:lvl2pPr marL="609585" indent="0">
              <a:buNone/>
              <a:defRPr sz="1467"/>
            </a:lvl2pPr>
            <a:lvl3pPr marL="1219170" indent="0">
              <a:buNone/>
              <a:defRPr sz="14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31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139A-FE12-864A-911C-A1E0F47E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5FF2E-6221-35C7-7C4C-9FF280C77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05997-E941-D025-9DDB-EEF92E1C2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0F193-55A9-F449-48A0-62EBD5D8B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2B8FCA-AEE2-4FF7-BAA6-1C06E48C6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F83D95-A066-1F7A-E6DB-7263BD84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1491-19CA-4BF8-B3AB-6E7CA22EC53E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68460-C2AD-8582-9843-BC14D29F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EB4F5-2E27-2A15-AD4A-10970B41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44D-B770-46F0-910D-1FFF83909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7854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C5EF-2672-7440-8608-BBFC84C74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35062-6C29-6945-BCF9-8479993F6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7FACA-A652-304C-8082-41DE499A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EB5B-3A05-2249-A0C2-3637D2A6C2E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38299-00ED-A648-A438-B3269746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37E27-8FC7-F041-8AED-240049F4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8DE9-CED1-744B-8E70-C72D76EA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7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1762-3E42-1A4A-BFB1-4BC1297D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40088-0D73-FC4D-8662-A2EACA3EC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D2D8-7EEA-EF41-AC8F-4CA1740C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EB5B-3A05-2249-A0C2-3637D2A6C2E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EFAEF-3C30-534C-85C6-066C2641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F8EE5-0744-C14A-8266-EC2EEFA3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8DE9-CED1-744B-8E70-C72D76EA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5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848B-2D9A-1D48-A4F8-4D3DAB0A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65CC4-F468-BF4A-8BE6-41571089D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9B36B-A906-9641-92D8-958B7690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EB5B-3A05-2249-A0C2-3637D2A6C2E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D55C6-24AC-EC4F-8BAE-64F6C078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02B42-08A8-1D4A-8BB0-2F4CD274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8DE9-CED1-744B-8E70-C72D76EA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39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8292-7F49-014F-9C84-C8863E4C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A1C48-52D6-F344-8721-3815BDDCC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70F11-6DC5-D044-8B68-A5A209CD1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9CAD0-2ED4-174C-838B-6C546FD1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EB5B-3A05-2249-A0C2-3637D2A6C2E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C49F0-2D30-F740-ABA5-EB3D540C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D20FF-DFDD-FB40-9225-7BC8CE20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8DE9-CED1-744B-8E70-C72D76EA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49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726D-BF87-C642-B808-F0558D81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917A7-7173-DA41-BF11-DEC7BC6B5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F04C2-6BE2-2148-A5DD-32BC51E6E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5148E-D007-A64D-A36A-BC0D6D66B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D71D8-2995-1A49-9038-7C6978A7E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5BB603-1CF6-5342-AE60-08B662D1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EB5B-3A05-2249-A0C2-3637D2A6C2E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C649E-0BAA-EC40-AA6D-CC8BC6EE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DDE3F-744A-954F-BF6B-89479CBE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8DE9-CED1-744B-8E70-C72D76EA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25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7C29-2A8E-EA40-AD6C-7FD4A61D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2892F-3F1A-EA46-A3E2-4C557DDF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EB5B-3A05-2249-A0C2-3637D2A6C2E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3FBD7-A244-1F43-99DF-F0D39970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2C8C7-8839-9E44-94C2-4FC270E9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8DE9-CED1-744B-8E70-C72D76EA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5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5602B-92EE-DE46-A635-772C5EC3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EB5B-3A05-2249-A0C2-3637D2A6C2E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3FE9F-D9A3-4F4B-BFAC-2D7E3381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B520B-AA84-2F4B-8553-967E29EC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8DE9-CED1-744B-8E70-C72D76EA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17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4693-2DD3-994A-87D2-98512027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03A34-AE20-4744-A83B-89BFA852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9AEF4-E1C2-1C4F-B393-DCC0B727A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BF4C-7663-9047-9C07-78205C744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EB5B-3A05-2249-A0C2-3637D2A6C2E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FE3BA-58A0-4047-9C91-1E633AE4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542C-6C8F-9141-8790-C97A5196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8DE9-CED1-744B-8E70-C72D76EA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74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1B33-B0D1-0542-B877-D89C8B18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22F8D-325A-9546-B708-2D7E8B6FB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F4137-2116-F941-8CDA-58F9A7C70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EBBE1-5C3E-6441-8FA3-551242F4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EB5B-3A05-2249-A0C2-3637D2A6C2E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88FFC-2561-E04C-99D6-FB78F5FE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EC5D4-9F3B-1C4F-B456-E21E148C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8DE9-CED1-744B-8E70-C72D76EA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89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EFB2-105C-6C4B-AC8A-B7074B2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3CE46-279E-EA49-AB1E-165F081AE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0B1A8-0979-204C-ACB8-59B8379D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EB5B-3A05-2249-A0C2-3637D2A6C2E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30663-8F0E-DB4A-B5C1-3D319964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6B59E-2AE2-054C-96EC-D1ABEAA2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8DE9-CED1-744B-8E70-C72D76EA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2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9AB1-1FBB-6C97-9EEA-FC05A050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B4980-6319-56BB-2C2C-79FFED70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1491-19CA-4BF8-B3AB-6E7CA22EC53E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87219-078D-6038-232C-BA5C3148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12AE2-2F62-642B-A942-5247670D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44D-B770-46F0-910D-1FFF83909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7385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65914-FB2B-BB4C-ADDC-22F7C9EA5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5FEF0-2829-144A-93FE-D6AF01C7C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1A97E-8C81-B44C-B672-46DF9104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EB5B-3A05-2249-A0C2-3637D2A6C2E9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F993F-8B90-5A48-9159-DFB1C223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F4836-4FBB-5C4B-8042-1B9EE977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8DE9-CED1-744B-8E70-C72D76EA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54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: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222" y="563569"/>
            <a:ext cx="11135783" cy="492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221" y="1508125"/>
            <a:ext cx="11091333" cy="402272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22622" y="42481"/>
            <a:ext cx="467783" cy="27699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fld id="{B1E7FC84-9B1F-A046-AD61-576EBEDE336D}" type="slidenum">
              <a:rPr lang="en-US">
                <a:solidFill>
                  <a:srgbClr val="002F6C"/>
                </a:solidFill>
              </a:rPr>
              <a:pPr/>
              <a:t>‹#›</a:t>
            </a:fld>
            <a:endParaRPr lang="en-US">
              <a:solidFill>
                <a:srgbClr val="002F6C"/>
              </a:solidFill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1" y="6500819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ea typeface="ＭＳ Ｐゴシック" pitchFamily="-105" charset="-128"/>
              </a:rPr>
              <a:t>07.23.2012</a:t>
            </a:r>
          </a:p>
        </p:txBody>
      </p:sp>
    </p:spTree>
    <p:extLst>
      <p:ext uri="{BB962C8B-B14F-4D97-AF65-F5344CB8AC3E}">
        <p14:creationId xmlns:p14="http://schemas.microsoft.com/office/powerpoint/2010/main" val="1606058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32" y="188643"/>
            <a:ext cx="11519339" cy="1008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2" y="1340771"/>
            <a:ext cx="11519339" cy="4392487"/>
          </a:xfrm>
          <a:prstGeom prst="rect">
            <a:avLst/>
          </a:prstGeom>
        </p:spPr>
        <p:txBody>
          <a:bodyPr/>
          <a:lstStyle>
            <a:lvl1pPr marL="364076" indent="-364076">
              <a:defRPr/>
            </a:lvl1pPr>
            <a:lvl2pPr marL="713336" indent="-349259">
              <a:defRPr/>
            </a:lvl2pPr>
            <a:lvl3pPr marL="1077411" indent="-364076">
              <a:defRPr/>
            </a:lvl3pPr>
            <a:lvl4pPr marL="1441487" indent="-364076">
              <a:defRPr/>
            </a:lvl4pPr>
            <a:lvl5pPr marL="1788629" indent="-34714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4832" y="6576732"/>
            <a:ext cx="1247168" cy="212643"/>
          </a:xfrm>
          <a:prstGeom prst="rect">
            <a:avLst/>
          </a:prstGeo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5363" y="6350615"/>
            <a:ext cx="9122833" cy="27693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sz="1333"/>
            </a:lvl1pPr>
            <a:lvl2pPr marL="609616" indent="0">
              <a:buNone/>
              <a:defRPr sz="1467"/>
            </a:lvl2pPr>
            <a:lvl3pPr marL="1219231" indent="0">
              <a:buNone/>
              <a:defRPr sz="1400"/>
            </a:lvl3pPr>
            <a:lvl4pPr marL="1828845" indent="0">
              <a:buNone/>
              <a:defRPr sz="1333"/>
            </a:lvl4pPr>
            <a:lvl5pPr marL="2438461" indent="0">
              <a:buNone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6477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D6FF99-F132-6C45-8BCD-8B1E44375E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24419" y="1187021"/>
            <a:ext cx="8352367" cy="2038781"/>
          </a:xfrm>
          <a:prstGeom prst="rect">
            <a:avLst/>
          </a:prstGeom>
          <a:ln>
            <a:noFill/>
          </a:ln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>
              <a:defRPr kumimoji="0" lang="en-US" sz="4268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marL="0" marR="0" lvl="0" indent="0" defTabSz="121920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/>
              <a:t>Title 32 </a:t>
            </a:r>
            <a:r>
              <a:rPr lang="en-US" err="1"/>
              <a:t>pt</a:t>
            </a:r>
            <a:r>
              <a:rPr lang="en-US"/>
              <a:t> Arial bold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418" y="3298958"/>
            <a:ext cx="8352367" cy="121421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spcBef>
                <a:spcPts val="267"/>
              </a:spcBef>
              <a:buNone/>
              <a:defRPr sz="2667" i="0" baseline="0">
                <a:solidFill>
                  <a:schemeClr val="accent1"/>
                </a:solidFill>
                <a:latin typeface="+mn-lt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20 </a:t>
            </a:r>
            <a:r>
              <a:rPr lang="en-US" err="1"/>
              <a:t>pt</a:t>
            </a:r>
            <a:r>
              <a:rPr lang="en-US"/>
              <a:t> Arial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DF1CA1-099D-4F48-9799-B6C7628FD1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5253205"/>
            <a:ext cx="3168352" cy="110203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139155" y="6597354"/>
            <a:ext cx="802455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kern="120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Boehringer</a:t>
            </a:r>
            <a:r>
              <a:rPr lang="en-US" sz="933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33" kern="120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Ingelheim</a:t>
            </a:r>
            <a:r>
              <a:rPr lang="en-US" sz="933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(Canada) Ltd. cannot recommend the use of products outside the Canadian approved Product Monograph</a:t>
            </a:r>
            <a:endParaRPr lang="en-US" sz="933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86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622">
          <p15:clr>
            <a:srgbClr val="FBAE40"/>
          </p15:clr>
        </p15:guide>
        <p15:guide id="4" pos="204">
          <p15:clr>
            <a:srgbClr val="FBAE40"/>
          </p15:clr>
        </p15:guide>
        <p15:guide id="5" pos="5556">
          <p15:clr>
            <a:srgbClr val="FBAE40"/>
          </p15:clr>
        </p15:guide>
        <p15:guide id="6" pos="4241">
          <p15:clr>
            <a:srgbClr val="FBAE40"/>
          </p15:clr>
        </p15:guide>
        <p15:guide id="7" orient="horz" pos="214">
          <p15:clr>
            <a:srgbClr val="FBAE40"/>
          </p15:clr>
        </p15:guide>
        <p15:guide id="8" orient="horz" pos="3026">
          <p15:clr>
            <a:srgbClr val="FBAE40"/>
          </p15:clr>
        </p15:guide>
        <p15:guide id="10" pos="295">
          <p15:clr>
            <a:srgbClr val="FBAE40"/>
          </p15:clr>
        </p15:guide>
        <p15:guide id="11" pos="385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ub-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24419" y="1321964"/>
            <a:ext cx="8352367" cy="1903839"/>
          </a:xfrm>
          <a:prstGeom prst="rect">
            <a:avLst/>
          </a:prstGeom>
          <a:ln>
            <a:noFill/>
          </a:ln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>
              <a:defRPr kumimoji="0" lang="en-US" sz="3734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marL="0" marR="0" lvl="0" indent="0" defTabSz="121920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/>
              <a:t>Title 28 </a:t>
            </a:r>
            <a:r>
              <a:rPr lang="en-US" err="1"/>
              <a:t>pt</a:t>
            </a:r>
            <a:r>
              <a:rPr lang="en-US"/>
              <a:t> Arial bold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418" y="3298956"/>
            <a:ext cx="8352367" cy="107897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spcBef>
                <a:spcPts val="267"/>
              </a:spcBef>
              <a:buNone/>
              <a:defRPr sz="2667" i="0" baseline="0">
                <a:solidFill>
                  <a:schemeClr val="accent1"/>
                </a:solidFill>
                <a:latin typeface="+mn-lt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20 </a:t>
            </a:r>
            <a:r>
              <a:rPr lang="en-US" err="1"/>
              <a:t>pt</a:t>
            </a:r>
            <a:r>
              <a:rPr lang="en-US"/>
              <a:t> Arial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9B9014-7DC8-C442-9609-C704D7C05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29" y="5541235"/>
            <a:ext cx="2306787" cy="80236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139155" y="6597354"/>
            <a:ext cx="802455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kern="120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Boehringer</a:t>
            </a:r>
            <a:r>
              <a:rPr lang="en-US" sz="933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33" kern="120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Ingelheim</a:t>
            </a:r>
            <a:r>
              <a:rPr lang="en-US" sz="933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(Canada) Ltd. cannot recommend the use of products outside the Canadian approved Product Monograph</a:t>
            </a:r>
            <a:endParaRPr lang="en-US" sz="933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8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622">
          <p15:clr>
            <a:srgbClr val="FBAE40"/>
          </p15:clr>
        </p15:guide>
        <p15:guide id="4" pos="204">
          <p15:clr>
            <a:srgbClr val="FBAE40"/>
          </p15:clr>
        </p15:guide>
        <p15:guide id="5" pos="5556">
          <p15:clr>
            <a:srgbClr val="FBAE40"/>
          </p15:clr>
        </p15:guide>
        <p15:guide id="6" pos="4241">
          <p15:clr>
            <a:srgbClr val="FBAE40"/>
          </p15:clr>
        </p15:guide>
        <p15:guide id="7" orient="horz" pos="214">
          <p15:clr>
            <a:srgbClr val="FBAE40"/>
          </p15:clr>
        </p15:guide>
        <p15:guide id="8" orient="horz" pos="3026">
          <p15:clr>
            <a:srgbClr val="FBAE40"/>
          </p15:clr>
        </p15:guide>
        <p15:guide id="10" pos="295">
          <p15:clr>
            <a:srgbClr val="FBAE40"/>
          </p15:clr>
        </p15:guide>
        <p15:guide id="11" pos="385">
          <p15:clr>
            <a:srgbClr val="FBAE40"/>
          </p15:clr>
        </p15:guide>
        <p15:guide id="12" orient="horz" pos="239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24 </a:t>
            </a:r>
            <a:r>
              <a:rPr lang="en-US" err="1"/>
              <a:t>pt</a:t>
            </a:r>
            <a:r>
              <a:rPr lang="en-US"/>
              <a:t> Arial bold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D7133C-5F9C-4F7F-9637-3E296898A7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36000" y="1339200"/>
            <a:ext cx="11520000" cy="43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 bullet 18 </a:t>
            </a:r>
            <a:r>
              <a:rPr lang="en-US" err="1"/>
              <a:t>pt</a:t>
            </a:r>
            <a:r>
              <a:rPr lang="en-US"/>
              <a:t> Arial</a:t>
            </a:r>
          </a:p>
          <a:p>
            <a:pPr lvl="1"/>
            <a:r>
              <a:rPr lang="en-US"/>
              <a:t>Second level bullet 18 </a:t>
            </a:r>
            <a:r>
              <a:rPr lang="en-US" err="1"/>
              <a:t>pt</a:t>
            </a:r>
            <a:r>
              <a:rPr lang="en-US"/>
              <a:t> Arial</a:t>
            </a:r>
          </a:p>
          <a:p>
            <a:pPr lvl="2"/>
            <a:r>
              <a:rPr lang="en-US"/>
              <a:t>Third level bullet 16 </a:t>
            </a:r>
            <a:r>
              <a:rPr lang="en-US" err="1"/>
              <a:t>pt</a:t>
            </a:r>
            <a:r>
              <a:rPr lang="en-US"/>
              <a:t> Arial</a:t>
            </a:r>
          </a:p>
          <a:p>
            <a:pPr lvl="3"/>
            <a:r>
              <a:rPr lang="en-US"/>
              <a:t>Fourth level bullet 16 </a:t>
            </a:r>
            <a:r>
              <a:rPr lang="en-US" err="1"/>
              <a:t>pt</a:t>
            </a:r>
            <a:r>
              <a:rPr lang="en-US"/>
              <a:t> Arial</a:t>
            </a:r>
          </a:p>
          <a:p>
            <a:pPr lvl="4"/>
            <a:r>
              <a:rPr lang="en-US"/>
              <a:t>Fifth level bullet 14 </a:t>
            </a:r>
            <a:r>
              <a:rPr lang="en-US" err="1"/>
              <a:t>pt</a:t>
            </a:r>
            <a:r>
              <a:rPr lang="en-US"/>
              <a:t> Arial</a:t>
            </a:r>
          </a:p>
        </p:txBody>
      </p:sp>
    </p:spTree>
    <p:extLst>
      <p:ext uri="{BB962C8B-B14F-4D97-AF65-F5344CB8AC3E}">
        <p14:creationId xmlns:p14="http://schemas.microsoft.com/office/powerpoint/2010/main" val="7436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39BA93A-7BC1-488F-BF8E-441B262EA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0462" y="6356350"/>
            <a:ext cx="1026892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>
                <a:solidFill>
                  <a:schemeClr val="tx1"/>
                </a:solidFill>
              </a:defRPr>
            </a:lvl1pPr>
            <a:lvl2pPr marL="457246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33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4BD6-9BCF-264C-A7FF-C795F57A9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183C6-3A84-7740-9C06-51957D38F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1DD56-EBE0-334C-BBBC-6701A41E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3ED1-6F7A-FD46-91F1-88FAB94CFB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9D68-12B4-CF42-8938-2B19B6C6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605FD-2A3F-BA43-820A-9FB71796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136-03B1-4D49-A904-640612F0B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937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C3DA-98D5-AB44-847A-D4A3803A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4F339-DD78-054B-9269-252B983B7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5C6D9-2173-BD43-BCFF-172F2852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3ED1-6F7A-FD46-91F1-88FAB94CFB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B3A91-7141-BF48-A454-6620599D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D02BB-3665-404A-8F62-F0D07B7E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136-03B1-4D49-A904-640612F0BF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1C694A-1463-2D47-9481-F1235238BC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1170"/>
            <a:ext cx="2109613" cy="8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954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F0835-4255-224D-BE89-954C5827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7012C-8225-D74E-85AE-9A41FD0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03780-DF7D-0D43-88ED-D9C4C8F4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3ED1-6F7A-FD46-91F1-88FAB94CFB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1388-ADCD-5E4E-9DB3-8AA5D1C2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4DBC9-CCE8-2448-99E1-5249F9E0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136-03B1-4D49-A904-640612F0B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B6DF4-635A-C833-6C41-144E6750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1491-19CA-4BF8-B3AB-6E7CA22EC53E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74245-10B9-E434-3F0C-7FA5709D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C611-5CED-3136-27EC-169AA984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44D-B770-46F0-910D-1FFF83909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0873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6589-24E5-F147-90FB-ECD415C1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3BD54-E703-5B45-9790-6297AC618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7508C-341A-9242-9D59-3F8A10A7C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FC4BF-7FF2-5746-A2F9-C819B9CC1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3ED1-6F7A-FD46-91F1-88FAB94CFB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04835-BA9B-3F4B-B846-CB63816D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14611-F5CA-7C47-BDF3-E607CD5F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136-03B1-4D49-A904-640612F0B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6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7485-26B8-8549-9B86-0B33AA5F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EC55B-811D-D94A-85A1-DF7DCFD5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21A05-E9B6-444F-A38C-A45A82149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AFD5-1C3C-4F47-B3D6-ECED03000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9DD42-19B8-EA4B-AC49-2CD9744F2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5E657-E884-0444-9F83-C5BDF24F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3ED1-6F7A-FD46-91F1-88FAB94CFB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82037-ABE1-194C-9108-EB14C8C5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676AB0-E6BF-DB48-9292-260B87E8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136-03B1-4D49-A904-640612F0B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46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E390-5419-D54A-ABE9-B59EBA42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F887B-380B-464F-81DD-24FB8F6D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3ED1-6F7A-FD46-91F1-88FAB94CFB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E1056-D442-1747-B100-848AAA88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1BE85-A10D-594F-B64E-09247B7A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136-03B1-4D49-A904-640612F0B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499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37DD9B-B417-064D-BE81-FDBC357F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3ED1-6F7A-FD46-91F1-88FAB94CFB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D02D4F-536E-0B49-B3AF-B0B34599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4276B-EDC4-584C-8A3E-85EF68DA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136-03B1-4D49-A904-640612F0B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54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9F17-6EE1-1746-9799-2598FACD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062B8-5495-1248-AE25-69C0DE932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F77F5-E94B-D447-A72D-2CD102C5B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52553-9D8E-0544-9FA6-B8A1FD98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3ED1-6F7A-FD46-91F1-88FAB94CFB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5CFD7-7EB4-6940-981B-5DEA4F82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9ED9C-D293-9E4C-8F33-C1A56FB0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136-03B1-4D49-A904-640612F0B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94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86155-9C6D-A645-823A-6D52C109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D9FE-CC77-E24C-B3CF-46F94531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6595E-CCEE-B748-9054-72DA654B8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6CD24-F315-E044-A88D-9BEB6E00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3ED1-6F7A-FD46-91F1-88FAB94CFB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6F3A9-D0E0-014D-A947-50E8CDC7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9E967-5A99-DA4E-B20B-5BDF62FA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136-03B1-4D49-A904-640612F0B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874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FE08-5FE8-6C49-AC18-6C066E80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8250B-9F25-D648-A0A9-204F19524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1105-5802-FD4B-B7A2-7C62E9A7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3ED1-6F7A-FD46-91F1-88FAB94CFB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BFC61-70A3-2147-9533-486095EB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EBD94-9F49-494D-8712-111DB7C1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136-03B1-4D49-A904-640612F0B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274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E0259-53D9-B646-980D-3444E9F53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EAE6E-49D4-924B-BA36-3A457A2EF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95F22-E194-7248-A338-E1FD903E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3ED1-6F7A-FD46-91F1-88FAB94CFB3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DB11A-8193-D142-AFA1-A68B1DC0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A398E-302F-6C4B-BAFA-47E21F4E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136-03B1-4D49-A904-640612F0B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98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:9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1" y="6500814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55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422400" y="1209110"/>
            <a:ext cx="11347200" cy="2663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/>
          <a:lstStyle>
            <a:lvl1pPr marL="0" indent="0" algn="l">
              <a:buFontTx/>
              <a:buNone/>
              <a:defRPr sz="1867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2400" y="687227"/>
            <a:ext cx="11347200" cy="52188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10D2D36D-C2C4-4D0D-B0F1-A274C175CDE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 marL="0" indent="0">
              <a:buNone/>
              <a:defRPr>
                <a:solidFill>
                  <a:srgbClr val="82786F"/>
                </a:solidFill>
              </a:defRPr>
            </a:lvl1pPr>
          </a:lstStyle>
          <a:p>
            <a:r>
              <a:rPr lang="en-GB"/>
              <a:t>Marso </a:t>
            </a:r>
            <a:r>
              <a:rPr lang="en-GB" i="1"/>
              <a:t>et al. NEJM</a:t>
            </a:r>
            <a:r>
              <a:rPr lang="en-GB"/>
              <a:t> [in press]</a:t>
            </a:r>
            <a:endParaRPr lang="en-GB" i="1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24267" y="6440086"/>
            <a:ext cx="11345333" cy="1816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82786F"/>
                </a:solidFill>
              </a:defRPr>
            </a:lvl1pPr>
            <a:lvl2pPr marL="353474" indent="0">
              <a:buNone/>
              <a:defRPr sz="1200"/>
            </a:lvl2pPr>
            <a:lvl3pPr marL="715415" indent="0">
              <a:buNone/>
              <a:defRPr sz="1200"/>
            </a:lvl3pPr>
            <a:lvl4pPr marL="1077357" indent="0">
              <a:buNone/>
              <a:defRPr sz="1200"/>
            </a:lvl4pPr>
            <a:lvl5pPr marL="1430831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38090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1FB2-68EC-3F58-0551-5EB4A6E1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2EC1-341C-2587-85EA-9AF855049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BD537-3BCF-535D-5679-8BE97849A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83E4A-951C-DFA8-8E09-2AE136E2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1491-19CA-4BF8-B3AB-6E7CA22EC53E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00336-2FDB-51DF-68F6-89D1ED1F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C865E-C193-C7E2-1551-9C737ED1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44D-B770-46F0-910D-1FFF83909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3584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78934" y="6356351"/>
            <a:ext cx="1057486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CA" noProof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A814A5-5B67-49A0-A5BA-40050328EF92}" type="slidenum">
              <a:rPr lang="en-CA" noProof="0" smtClean="0"/>
              <a:pPr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9365534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70560" y="3106739"/>
            <a:ext cx="10850881" cy="164592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5867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560" y="2333308"/>
            <a:ext cx="10850881" cy="64008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2400" b="1" cap="all" spc="20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560" y="4935539"/>
            <a:ext cx="6461760" cy="640080"/>
          </a:xfrm>
          <a:prstGeom prst="rect">
            <a:avLst/>
          </a:prstGeom>
        </p:spPr>
        <p:txBody>
          <a:bodyPr/>
          <a:lstStyle>
            <a:lvl1pPr>
              <a:defRPr sz="1867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6" name="Picture 5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92" y="152401"/>
            <a:ext cx="1828800" cy="1495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6" y="87566"/>
            <a:ext cx="1781155" cy="19365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53E9EB-5140-4B45-9E48-1E649703FDFB}"/>
              </a:ext>
            </a:extLst>
          </p:cNvPr>
          <p:cNvSpPr/>
          <p:nvPr userDrawn="1"/>
        </p:nvSpPr>
        <p:spPr>
          <a:xfrm>
            <a:off x="10833100" y="6375400"/>
            <a:ext cx="5080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3C35E6-2B15-4EB5-922F-EF2D3E35F7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4879" y="272249"/>
            <a:ext cx="4123267" cy="429684"/>
          </a:xfrm>
          <a:prstGeom prst="rect">
            <a:avLst/>
          </a:prstGeom>
        </p:spPr>
        <p:txBody>
          <a:bodyPr anchor="ctr"/>
          <a:lstStyle>
            <a:lvl1pPr algn="r">
              <a:defRPr sz="1867" b="1" cap="all" spc="20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</p:spTree>
    <p:extLst>
      <p:ext uri="{BB962C8B-B14F-4D97-AF65-F5344CB8AC3E}">
        <p14:creationId xmlns:p14="http://schemas.microsoft.com/office/powerpoint/2010/main" val="30575595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02 Alternat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70560" y="1844040"/>
            <a:ext cx="10850881" cy="164592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5867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560" y="1066800"/>
            <a:ext cx="10850881" cy="64008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2400" b="1" cap="all" spc="200" baseline="0">
                <a:solidFill>
                  <a:schemeClr val="accent3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560" y="3657600"/>
            <a:ext cx="6461760" cy="640080"/>
          </a:xfrm>
          <a:prstGeom prst="rect">
            <a:avLst/>
          </a:prstGeom>
        </p:spPr>
        <p:txBody>
          <a:bodyPr/>
          <a:lstStyle>
            <a:lvl1pPr>
              <a:defRPr sz="1867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3A8187-9AE6-45F6-AFB2-E9605D2CADAC}"/>
              </a:ext>
            </a:extLst>
          </p:cNvPr>
          <p:cNvSpPr/>
          <p:nvPr userDrawn="1"/>
        </p:nvSpPr>
        <p:spPr>
          <a:xfrm>
            <a:off x="10718801" y="6134101"/>
            <a:ext cx="622300" cy="649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43" y="4847373"/>
            <a:ext cx="1781155" cy="19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CEC16E3-E9C3-470B-B2C9-CBD23EA986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0560" y="1983739"/>
            <a:ext cx="10861040" cy="4233229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D5EEAD8-45FF-4137-A993-0E3B0A63B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1463039"/>
            <a:ext cx="1086061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CALIBRI 18PT BOLD, ABBOTT PRIMARY BLUE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752062-583D-4D49-B234-DC13EFC6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F8011DA-58CD-7A06-5814-D61C154C037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65F082F-63D3-F243-8CF4-709B9D71157B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0BA1FCC-93A2-3BA9-C57F-FD159A1A39E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859090-54DC-7C49-7B09-E0DE84032B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07855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78F9584-625D-462B-8192-C99B9E91A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F6E8C1B-F140-45B9-ADF1-1C3C657011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0558" y="1463039"/>
            <a:ext cx="10861041" cy="4754879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16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CCF1A-3BCF-44DA-BE0C-6EF3F30D5D1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BEF51F7-C776-634B-AD96-42CA859F774A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9C8FC-15C5-4FE8-B967-5D8C29464C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84433-6D8C-4601-83BF-73935BA6FB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32198A-3CAB-4FC7-B92B-FF78828E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33664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2367392-CE3F-4A36-802E-43D37713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984" y="1463039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4001D6-32AA-4130-AA76-37D05FF0E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1280" y="1463039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1F77A952-6CFD-4B10-A39C-FBF9CCB45B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70559" y="1983738"/>
            <a:ext cx="5089735" cy="4234179"/>
          </a:xfrm>
        </p:spPr>
        <p:txBody>
          <a:bodyPr>
            <a:noAutofit/>
          </a:bodyPr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0756EC84-5A13-4571-BFB7-247BD6E93F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31281" y="1983738"/>
            <a:ext cx="5089735" cy="4234179"/>
          </a:xfrm>
        </p:spPr>
        <p:txBody>
          <a:bodyPr>
            <a:noAutofit/>
          </a:bodyPr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479ED3-E6FF-4DA0-B9B5-59809FFAE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B8DB3-2315-4245-A8F0-5847917839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C9A83E8-73DE-6746-8694-6EC94130B2DD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D8CA3-5050-4E41-96F1-7259372A449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EB572-5E2E-4B71-B162-E4F75E260D5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C4E1FE-78C3-4AE2-A2DA-9B97E52B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8533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9A84B86-6CE3-4715-A01A-FECF8E99E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184EA7A-C14A-435C-84F4-DB8BC3A9A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560" y="1463040"/>
            <a:ext cx="10838688" cy="10972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D0068BB-B539-4488-911A-96DC071FE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2743201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C1F4580-228D-4976-BFA8-C2248824F3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280" y="2743201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4073EB3D-18BB-4E2C-9D12-E03D0B6131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0559" y="3263901"/>
            <a:ext cx="5089735" cy="2954017"/>
          </a:xfrm>
        </p:spPr>
        <p:txBody>
          <a:bodyPr>
            <a:noAutofit/>
          </a:bodyPr>
          <a:lstStyle>
            <a:lvl1pPr>
              <a:defRPr sz="1867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112F3581-3732-4A0B-8F51-60DBC2912C0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1281" y="3263901"/>
            <a:ext cx="5089735" cy="2954017"/>
          </a:xfrm>
        </p:spPr>
        <p:txBody>
          <a:bodyPr>
            <a:noAutofit/>
          </a:bodyPr>
          <a:lstStyle>
            <a:lvl1pPr>
              <a:defRPr sz="1867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2C8480-3E29-408E-8DB3-41FE7A3BBE1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43305F3-C7B0-BC47-AD78-80C16DCDCED5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63B2C-CCAF-4EC8-B044-D753714B551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1D02D-674F-4D09-A7D5-30CDEEDBF9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590355-B12F-47ED-8339-DD1F0211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177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25184" y="0"/>
            <a:ext cx="576681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562" y="355600"/>
            <a:ext cx="5096255" cy="3488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984" y="1463943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8B40350-90AF-4369-8B21-A237E4585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2159957"/>
            <a:ext cx="5089736" cy="426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0559" y="2610322"/>
            <a:ext cx="5089735" cy="1442031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IN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84C29-B1D2-4169-8C59-6E4C6B7D22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0984" y="4316768"/>
            <a:ext cx="5089736" cy="426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312D5F6-81FC-4261-AED0-88E16C3727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0559" y="4767134"/>
            <a:ext cx="5089735" cy="1442029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6F359-8DED-43EE-8BA0-82E0495CB57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99F57149-C7B8-6243-8988-AF42FB4FA16E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30224-8F6C-4433-8213-FE947DEC551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9A877-A55F-45C2-8847-B87493E1544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F0277F-A58A-457D-A282-08D48B98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59459"/>
            <a:ext cx="5089733" cy="520701"/>
          </a:xfrm>
        </p:spPr>
        <p:txBody>
          <a:bodyPr/>
          <a:lstStyle/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35536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7532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346" y="355600"/>
            <a:ext cx="5096255" cy="3488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5768" y="1463943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C4C2575-A445-43B7-875C-641A76884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5768" y="2159957"/>
            <a:ext cx="5089736" cy="426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5343" y="2610322"/>
            <a:ext cx="5089735" cy="1442031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IN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FD7EDCF-7335-4524-B52F-5720399919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5768" y="4316768"/>
            <a:ext cx="5089736" cy="426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8041EA5-1907-45C9-B84F-05A0E02AB31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35343" y="4767134"/>
            <a:ext cx="5089735" cy="1442029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BA947-2D51-4F61-936B-6F39E7C6C8A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812F9489-B78E-9141-B1EE-F0A49A4C681B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54F0D-C016-4C02-95FD-DB88E66BD78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6EAEC-CBBB-4FD6-85C5-FAC6DA17D05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C2A4E3-B706-4A6E-8630-228066B6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342" y="759459"/>
            <a:ext cx="5086097" cy="520701"/>
          </a:xfrm>
        </p:spPr>
        <p:txBody>
          <a:bodyPr/>
          <a:lstStyle/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09426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25184" y="0"/>
            <a:ext cx="576681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5D9C096-3ECB-4476-AF46-67B691208D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562" y="355600"/>
            <a:ext cx="5096255" cy="3488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828A00F-D1B4-4C3E-969E-375A3487E7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984" y="1463943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4DA2C74-7837-4DF6-A9E0-010AABA411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0559" y="2159958"/>
            <a:ext cx="5089735" cy="4060927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47DEC-5EE8-4E5C-A731-CAA62A63CDB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10B1894-A84B-474F-96D2-8A2533AB0153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87AE1-70FE-4A7A-8404-BB1085D3435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8312A-37BA-4C8A-83F4-44A2FCCC500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ECA9C7-8E43-4714-BE79-29B6F954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59459"/>
            <a:ext cx="5089733" cy="520701"/>
          </a:xfrm>
        </p:spPr>
        <p:txBody>
          <a:bodyPr/>
          <a:lstStyle/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22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BFB2-8DB0-4659-4665-855DE823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18449-2D10-25A4-672A-3ECF275B3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7B8C5-3ED2-305C-7289-4BA180918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D5EE6-7B6C-2F23-1F63-267AA54B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1491-19CA-4BF8-B3AB-6E7CA22EC53E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E68EC-23E1-E9E7-238C-8AE09EED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38307-245A-18C8-E8BE-7B51974E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A44D-B770-46F0-910D-1FFF83909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5567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7532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333"/>
              <a:t>Proprietary and confidential — do not distribute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FAC416-5A96-491E-91F4-37DD3C42AC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346" y="355600"/>
            <a:ext cx="5096255" cy="3488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FDA49B-BBFC-4479-BD4E-6B88C700E3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5768" y="1463943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778DA63-FCCC-4EE0-AA5F-890A1063CF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5343" y="2159958"/>
            <a:ext cx="5089735" cy="4060927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3FB39-E9AD-481E-9645-67437B070A6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F139714-A3CA-504D-9289-AE630A530491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EEDE9-C111-4EB1-B4B8-961EC1A1983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CE3A7-971A-48E9-95A1-D66C33D69D8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145C23-A633-4AC7-AD6D-7752E912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344" y="759459"/>
            <a:ext cx="5086097" cy="520701"/>
          </a:xfrm>
        </p:spPr>
        <p:txBody>
          <a:bodyPr/>
          <a:lstStyle/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81960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marL="5035425" indent="0" algn="l">
              <a:tabLst/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8B7A96-E0C8-46F1-B070-891752D196D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333"/>
              <a:t>Proprietary and confidential — do not distribute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D57305E-F709-4E9E-B399-8D21F2A51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562" y="355600"/>
            <a:ext cx="5096255" cy="3488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3EADF8-32AF-409A-AD0A-3134A5D09D5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0559" y="1882587"/>
            <a:ext cx="5096255" cy="433533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C4DE2-B44A-4B39-BCBA-FC0645FA9D7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7CDFD41-10FF-1148-A623-223207FDA3EA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8EE2C-8C19-46C0-B793-598A44BDDED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A1E49-AE70-4EE2-9998-47BF9CDD24A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46DA1F-8781-4ED5-BD97-7ACB9828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59459"/>
            <a:ext cx="5096253" cy="520701"/>
          </a:xfrm>
        </p:spPr>
        <p:txBody>
          <a:bodyPr/>
          <a:lstStyle/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26582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rIns="0" anchor="ctr" anchorCtr="0"/>
          <a:lstStyle>
            <a:lvl1pPr marL="927077" indent="0" algn="l">
              <a:tabLst/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7FC738-9BF3-4608-8B8E-05D0C5B5F6D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1000">
                <a:solidFill>
                  <a:srgbClr val="000000"/>
                </a:solidFill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333"/>
              <a:t>Proprietary and confidential — do not distribute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73392E-BE16-4C3F-A463-7A7FC6BEE0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5185" y="355600"/>
            <a:ext cx="5096255" cy="3488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679F6DF-FEFB-4C1A-A396-814197C11D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25182" y="1882587"/>
            <a:ext cx="5096255" cy="433533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EF19A-44EA-422F-8711-83501563CFE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3CD787B-CBAC-B646-B59D-F89921B9E5E7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1CE5C-FD63-4C6B-8549-41F3D4EF3D0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DD651-80C1-4571-82FA-87261080F64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77BF9B-6936-4A63-A592-897E6002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81" y="759459"/>
            <a:ext cx="5096259" cy="520701"/>
          </a:xfrm>
        </p:spPr>
        <p:txBody>
          <a:bodyPr/>
          <a:lstStyle/>
          <a:p>
            <a:r>
              <a:rPr lang="en-US"/>
              <a:t>Click to edit Master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61372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B57EE1-11D5-470C-B633-08E9CE6AB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C8B4ED-99D4-4FA7-951B-B230EC2B1E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615" y="1463943"/>
            <a:ext cx="10850880" cy="365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CHART TITLE, CALIBRI, 18PT,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49D2D5-1C25-41F7-91C5-A575937D23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13" y="1826008"/>
            <a:ext cx="10850880" cy="365760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pPr lvl="0"/>
            <a:r>
              <a:rPr lang="en-US"/>
              <a:t>Second level for chart subtitle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5F384281-9885-4DF1-AB32-7D6D158EC4B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70560" y="2286000"/>
            <a:ext cx="10861040" cy="36576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06C5A9-06E4-4EA0-A5AC-FD02E44C15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560" y="6171250"/>
            <a:ext cx="10850880" cy="2123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67"/>
              </a:spcBef>
              <a:defRPr sz="1200" b="0">
                <a:solidFill>
                  <a:srgbClr val="63666A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B618A-6049-4E77-8B47-B663F8F6D9D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56DD48D2-258D-1B43-AD95-3DD6F25B61D6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29F5C-C602-4003-A248-FBD1A593F3F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4B2B4-7F75-4E87-8862-5D7D581B920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A11DCE-8664-4326-8985-61E062BD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8126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099E12-93CF-4238-950D-B699BBED1B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AF8700-F002-4A2F-B04A-6FE90BE6FD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615" y="1463943"/>
            <a:ext cx="10850880" cy="365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table TITLE, CALIBRI, 18PT, BOLD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F897FA-2891-4141-ADA3-1B87FB5BC5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613" y="1826008"/>
            <a:ext cx="10850880" cy="365760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pPr lvl="0"/>
            <a:r>
              <a:rPr lang="en-US"/>
              <a:t>Second level for table subtitle</a:t>
            </a:r>
          </a:p>
        </p:txBody>
      </p:sp>
      <p:sp>
        <p:nvSpPr>
          <p:cNvPr id="18" name="Table Placeholder 4">
            <a:extLst>
              <a:ext uri="{FF2B5EF4-FFF2-40B4-BE49-F238E27FC236}">
                <a16:creationId xmlns:a16="http://schemas.microsoft.com/office/drawing/2014/main" id="{2EA10139-92DE-45F7-A9D8-ABD6CC72C084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670560" y="2286000"/>
            <a:ext cx="10867987" cy="3657600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7BBFB3-3E66-4180-AF12-56CA7F755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560" y="6171250"/>
            <a:ext cx="10850880" cy="2123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267"/>
              </a:spcBef>
              <a:defRPr sz="1200" b="0">
                <a:solidFill>
                  <a:srgbClr val="63666A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footnote, source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25386-4522-4D5D-9211-93929D98852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954950C-DBEB-B747-B328-0084CC87717F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5B2D3-EF1F-4AF0-A400-BD1244B66DD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589F5-F7E3-41CF-8F7C-621738D3FEC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ED51D9-1725-4896-989F-846C081F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7565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2773AC-CB5F-4692-8614-145FCB81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2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6EC74A-EB3C-4A79-B805-BAEBE96206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EB8DE5D-B316-514D-BA9B-9B0D98D4081E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60F0B-5F67-41D7-A971-610D044D9C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C77F0-1BB4-44BE-BED5-A3639A3D4E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1576A3-4870-452E-8918-257FFD67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68365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DBA7A-615A-4795-9D1F-CBEA4057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EE1C-7613-EC49-9FBE-B7DD3F6054C4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AF083-57BC-43BA-8BC3-AA8E9730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3E5D6-5F31-4655-AD32-E56F89E3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5328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9D5804C8-119A-4621-B885-F0B59F0C2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1" y="1418928"/>
            <a:ext cx="3670853" cy="39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96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LTT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A73EC50-27B9-4304-8A26-2A1CE79D6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47" y="524540"/>
            <a:ext cx="6313544" cy="5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87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800103"/>
            <a:ext cx="10850880" cy="47625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560" y="1462088"/>
            <a:ext cx="10850880" cy="4754880"/>
          </a:xfrm>
        </p:spPr>
        <p:txBody>
          <a:bodyPr/>
          <a:lstStyle>
            <a:lvl2pPr>
              <a:defRPr sz="2107"/>
            </a:lvl2pPr>
            <a:lvl3pPr marL="459915" indent="-234139">
              <a:tabLst/>
              <a:defRPr sz="1844"/>
            </a:lvl3pPr>
            <a:lvl4pPr>
              <a:defRPr sz="1580"/>
            </a:lvl4pPr>
            <a:lvl5pPr>
              <a:defRPr sz="15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6D6E74-3911-4251-9210-E9AF0CB46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5" y="451290"/>
            <a:ext cx="6989233" cy="329962"/>
          </a:xfrm>
        </p:spPr>
        <p:txBody>
          <a:bodyPr>
            <a:spAutoFit/>
          </a:bodyPr>
          <a:lstStyle>
            <a:lvl1pPr>
              <a:defRPr sz="1844" b="0" cap="all" spc="199" baseline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9C2325-0055-3349-8A76-5CDB53BA4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8897" y="6356354"/>
            <a:ext cx="158496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317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4E9DABB-04B3-834C-A395-28C7D58A2E88}" type="datetime5">
              <a:rPr lang="en-CA" smtClean="0">
                <a:solidFill>
                  <a:srgbClr val="000000"/>
                </a:solidFill>
              </a:rPr>
              <a:t>25-Oct-29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C4EDCE-1A8D-B54D-B875-E740A476E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295" y="6356354"/>
            <a:ext cx="597408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317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Enter title via "insert&gt;header and footer&gt;footer"  | 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00ADD5-E5AA-9A44-9902-1AB9B2091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17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61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F9E62-B09D-705F-90FB-BBF29581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FAAAC-00B0-732D-F0C4-084FA1EA6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9811F-69E2-DD7C-DFC7-D29CEA760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31491-19CA-4BF8-B3AB-6E7CA22EC53E}" type="datetimeFigureOut">
              <a:rPr lang="en-CA" smtClean="0"/>
              <a:t>2025-10-28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7EFA9-1AB9-0DFE-03E4-E5F8B3AE2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D6BA0-0991-5008-0514-326AA97AA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5CA44D-B770-46F0-910D-1FFF839096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029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AA2281-F71E-D3E9-3AA3-E759F3C5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68" y="276225"/>
            <a:ext cx="11267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43C38-2458-1793-9538-E9DBC055C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666" y="1612900"/>
            <a:ext cx="11267833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C585D-883E-A961-659F-6383DD391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22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fld id="{0D4EF304-EE09-4F68-AF68-A2A27E0B853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309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FE010-84D6-CB4A-942F-73801954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41BB3-FA76-104E-95E9-59DD708C7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53E53-7DF1-3140-8FED-8B8EAE70C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E87E-5FAE-9541-912C-9DA65C2317F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2BCE-0A9B-E74B-9F86-414A604F1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210B-86FF-244B-B660-301E8170A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9BB59-2063-6A4A-9805-01237F6F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2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  <p:sldLayoutId id="2147483750" r:id="rId58"/>
    <p:sldLayoutId id="2147483751" r:id="rId59"/>
    <p:sldLayoutId id="2147483752" r:id="rId6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DA77880-E71D-47B7-82FA-3035D82089C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427471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2C3B-6191-4FCC-892C-38AF4234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482166"/>
            <a:ext cx="10861040" cy="469426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7C70900E-224E-4EB8-985E-CC0A64901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60076" y="6356351"/>
            <a:ext cx="5242561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10" name="Slide Number Placeholder 17">
            <a:extLst>
              <a:ext uri="{FF2B5EF4-FFF2-40B4-BE49-F238E27FC236}">
                <a16:creationId xmlns:a16="http://schemas.microsoft.com/office/drawing/2014/main" id="{70F2E53D-4B86-4B12-9F3B-001C0323E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411" y="6356351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8355701B-03FE-49B2-99A3-268100E13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42016" y="6356351"/>
            <a:ext cx="105050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/>
                </a:solidFill>
              </a:defRPr>
            </a:lvl1pPr>
          </a:lstStyle>
          <a:p>
            <a:fld id="{465F082F-63D3-F243-8CF4-709B9D71157B}" type="datetime5">
              <a:rPr lang="en-CA" sz="1333" smtClean="0"/>
              <a:t>25-Oct-29</a:t>
            </a:fld>
            <a:endParaRPr lang="en-IN" sz="1333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A5D6ABE-9589-4BDE-8FD9-84DCA564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59459"/>
            <a:ext cx="10850880" cy="52070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04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67" b="0" kern="1200" cap="none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133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226478" indent="-226478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67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533387" indent="-228594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768331" indent="-226478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67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992693" indent="-228594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»"/>
        <a:defRPr sz="1467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5448">
          <p15:clr>
            <a:srgbClr val="F26B43"/>
          </p15:clr>
        </p15:guide>
        <p15:guide id="3" orient="horz" pos="168">
          <p15:clr>
            <a:srgbClr val="F26B43"/>
          </p15:clr>
        </p15:guide>
        <p15:guide id="4" orient="horz" pos="30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697652"/>
            <a:ext cx="10850880" cy="488705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463040"/>
            <a:ext cx="10850880" cy="475488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B81920-AB00-914B-A6DA-B96A6F284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33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045246-20A2-7F77-1006-C0D8DD84077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1" y="6234644"/>
            <a:ext cx="10568457" cy="486833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598044" algn="ctr"/>
                <a:tab pos="10972526" algn="r"/>
              </a:tabLst>
            </a:pPr>
            <a:r>
              <a:rPr lang="en-US"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 and confidential — do not distribute 	</a:t>
            </a:r>
          </a:p>
        </p:txBody>
      </p:sp>
    </p:spTree>
    <p:extLst>
      <p:ext uri="{BB962C8B-B14F-4D97-AF65-F5344CB8AC3E}">
        <p14:creationId xmlns:p14="http://schemas.microsoft.com/office/powerpoint/2010/main" val="147161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67" b="0" kern="1200" cap="none" spc="0" baseline="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9858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65655" indent="-237061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627047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1446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152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pos="304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2637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61C7-54F2-1946-90B4-0C64E063FE13}" type="datetime1">
              <a:rPr lang="en-CA" smtClean="0"/>
              <a:t>2025-10-29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6" y="64007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9923-4AA5-43FF-8125-42957BB62255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531742-93B6-AD6F-A214-B8EE1CA304F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76"/>
            <a:ext cx="12192000" cy="35284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5C236F5-F764-B0B4-AA9D-5DB2FCD72DF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27" y="5822950"/>
            <a:ext cx="3105150" cy="103505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7A323A42-467D-E6B7-E995-ABDCB8CA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70318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6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67200" y="510381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J.C. MacFadyen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MD, FRCPC, MHPE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336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3994" y="4076147"/>
            <a:ext cx="11084011" cy="1470025"/>
          </a:xfrm>
        </p:spPr>
        <p:txBody>
          <a:bodyPr>
            <a:noAutofit/>
          </a:bodyPr>
          <a:lstStyle/>
          <a:p>
            <a:r>
              <a:rPr lang="en-CA" sz="7200" b="1" dirty="0">
                <a:solidFill>
                  <a:schemeClr val="bg1"/>
                </a:solidFill>
                <a:highlight>
                  <a:srgbClr val="000000"/>
                </a:highlight>
              </a:rPr>
              <a:t>Stuff you should know</a:t>
            </a:r>
            <a:br>
              <a:rPr lang="en-CA" sz="7200" b="1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br>
              <a:rPr lang="en-CA" sz="7200" b="1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r>
              <a:rPr lang="en-CA" sz="6600" b="1" dirty="0">
                <a:solidFill>
                  <a:schemeClr val="bg1"/>
                </a:solidFill>
                <a:highlight>
                  <a:srgbClr val="000000"/>
                </a:highlight>
              </a:rPr>
              <a:t>Continuous Glucose Monitors</a:t>
            </a:r>
            <a:endParaRPr lang="en-US" sz="6600" b="1" dirty="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95600" y="5546172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JC MacFadyen, MD, FRCPC, MHPE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5E7C-62D1-00E9-8469-A7111C8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38125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B785-E159-8DC6-917D-C4FBC98F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GW – 80 </a:t>
            </a:r>
            <a:r>
              <a:rPr lang="en-CA" dirty="0" err="1"/>
              <a:t>yo</a:t>
            </a:r>
            <a:r>
              <a:rPr lang="en-CA" dirty="0"/>
              <a:t> male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4480D-94CE-E54E-AE81-5BCD0C36E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Type 1 DM since age 13</a:t>
            </a:r>
          </a:p>
          <a:p>
            <a:r>
              <a:rPr lang="en-CA" dirty="0"/>
              <a:t>A1C 8.8 </a:t>
            </a:r>
          </a:p>
          <a:p>
            <a:r>
              <a:rPr lang="en-CA" dirty="0"/>
              <a:t>Recurrent lows</a:t>
            </a:r>
          </a:p>
          <a:p>
            <a:pPr lvl="1"/>
            <a:r>
              <a:rPr lang="en-CA" dirty="0"/>
              <a:t>“sensed well” loss of vision</a:t>
            </a:r>
          </a:p>
          <a:p>
            <a:r>
              <a:rPr lang="en-CA" dirty="0"/>
              <a:t>Tresiba 44 u</a:t>
            </a:r>
          </a:p>
          <a:p>
            <a:r>
              <a:rPr lang="en-CA" dirty="0"/>
              <a:t>NR 14/14/26 CF 1:1 Target 10</a:t>
            </a:r>
          </a:p>
        </p:txBody>
      </p:sp>
      <p:pic>
        <p:nvPicPr>
          <p:cNvPr id="6" name="Content Placeholder 5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409BB431-913C-06FE-B2C4-AEE98DEAE0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8775" y="2502694"/>
            <a:ext cx="4108450" cy="2997200"/>
          </a:xfrm>
        </p:spPr>
      </p:pic>
    </p:spTree>
    <p:extLst>
      <p:ext uri="{BB962C8B-B14F-4D97-AF65-F5344CB8AC3E}">
        <p14:creationId xmlns:p14="http://schemas.microsoft.com/office/powerpoint/2010/main" val="177565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3721C-4D34-D2FD-6D74-0F18DCC80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6FDA-52C1-0452-6DE2-ADD1AA85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person's belly with a large belly&#10;&#10;Description automatically generated">
            <a:extLst>
              <a:ext uri="{FF2B5EF4-FFF2-40B4-BE49-F238E27FC236}">
                <a16:creationId xmlns:a16="http://schemas.microsoft.com/office/drawing/2014/main" id="{46EB9596-F89C-26D4-93F2-5B69C0411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296194"/>
            <a:ext cx="7183120" cy="5387340"/>
          </a:xfrm>
        </p:spPr>
      </p:pic>
    </p:spTree>
    <p:extLst>
      <p:ext uri="{BB962C8B-B14F-4D97-AF65-F5344CB8AC3E}">
        <p14:creationId xmlns:p14="http://schemas.microsoft.com/office/powerpoint/2010/main" val="273597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70AB-AF89-BF72-2071-BEF132B9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 of improving sites</a:t>
            </a:r>
          </a:p>
        </p:txBody>
      </p:sp>
      <p:pic>
        <p:nvPicPr>
          <p:cNvPr id="4" name="Content Placeholder 5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2EE414B7-967D-6892-3292-25AA3E97D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433" y="2328522"/>
            <a:ext cx="4108450" cy="2997200"/>
          </a:xfrm>
        </p:spPr>
      </p:pic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ADD012B-0A8C-20EB-869F-EE3CFD852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36938" b="31791"/>
          <a:stretch>
            <a:fillRect/>
          </a:stretch>
        </p:blipFill>
        <p:spPr>
          <a:xfrm>
            <a:off x="6226630" y="2328522"/>
            <a:ext cx="4920341" cy="31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1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7505C-6963-BF97-2C68-A90DD2124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1B07-0C61-D83E-EC37-1DBE4A0E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 </a:t>
            </a:r>
            <a:r>
              <a:rPr lang="en-US"/>
              <a:t>Type 2 A1C 9.0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444385-A15B-D82A-6C04-8B96FA9A4F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43477" y="513567"/>
            <a:ext cx="6187249" cy="588138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DF0BA-7C59-12B6-CC68-52BF77626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63203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Invokana 300 mg </a:t>
            </a:r>
            <a:r>
              <a:rPr lang="en-US" dirty="0" err="1"/>
              <a:t>po</a:t>
            </a:r>
            <a:r>
              <a:rPr lang="en-US" dirty="0"/>
              <a:t> od </a:t>
            </a:r>
          </a:p>
          <a:p>
            <a:r>
              <a:rPr lang="en-US" dirty="0"/>
              <a:t>Tresiba FlexTouch  30 units od</a:t>
            </a:r>
          </a:p>
          <a:p>
            <a:r>
              <a:rPr lang="en-US" dirty="0"/>
              <a:t> </a:t>
            </a:r>
            <a:r>
              <a:rPr lang="en-US" dirty="0" err="1"/>
              <a:t>Diamicron</a:t>
            </a:r>
            <a:r>
              <a:rPr lang="en-US" dirty="0"/>
              <a:t> MR 60 mg 2 tablets 1 time daily </a:t>
            </a:r>
          </a:p>
          <a:p>
            <a:r>
              <a:rPr lang="en-US" dirty="0"/>
              <a:t>metformin 500 mg 1 tablet 2 times daily</a:t>
            </a:r>
          </a:p>
          <a:p>
            <a:r>
              <a:rPr lang="en-US" dirty="0" err="1"/>
              <a:t>Ozempic</a:t>
            </a:r>
            <a:r>
              <a:rPr lang="en-US" dirty="0"/>
              <a:t>  Prev. not tolerated</a:t>
            </a:r>
          </a:p>
          <a:p>
            <a:r>
              <a:rPr lang="en-US" dirty="0"/>
              <a:t>A1c 9.0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4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4738C-A026-0DC9-B687-7DB4918B2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7E1B-2D0C-5E0E-0069-E9AEC6E6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Ozempic Micro-Dosing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B0C88-EEDA-C1D7-2B93-F2F73058A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114" y="1536258"/>
            <a:ext cx="10515600" cy="435133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many “clicks” between the marked doses on the Ozempic pen.  There are 38 “clicks” between 0 and 0.25mg and </a:t>
            </a:r>
            <a:r>
              <a:rPr lang="en-CA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kumimoji="0" lang="en-C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“clicks” between 0.25mg and 0.5mg.  On the 1mg pen there are 76 “clicks” between 0 and 1mg.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____ clicks once a week and if tolerating well, continue to increase by ____ clicks every _____ weeks, until at the recommended dose of ______mg once weekly.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are on a dose of 0.25 mg weekly, please discontinue your ___________ (</a:t>
            </a:r>
            <a:r>
              <a:rPr kumimoji="0" lang="en-CA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Onglyza</a:t>
            </a:r>
            <a:r>
              <a:rPr kumimoji="0" lang="en-C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CA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Trajenta</a:t>
            </a:r>
            <a:r>
              <a:rPr kumimoji="0" lang="en-CA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/Januvia)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38913" name="Picture 1">
            <a:extLst>
              <a:ext uri="{FF2B5EF4-FFF2-40B4-BE49-F238E27FC236}">
                <a16:creationId xmlns:a16="http://schemas.microsoft.com/office/drawing/2014/main" id="{B2F4C94F-A410-A154-4F9B-8E643872F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1" r="2193" b="29823"/>
          <a:stretch>
            <a:fillRect/>
          </a:stretch>
        </p:blipFill>
        <p:spPr bwMode="auto">
          <a:xfrm>
            <a:off x="370390" y="5996771"/>
            <a:ext cx="2273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A11D5DE-6C41-85BA-DC65-A1BEAC60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32" y="29616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440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F413E-3549-AD39-2D13-999839E54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E8FD-60BE-9FA6-B00E-20A46928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34" y="365125"/>
            <a:ext cx="10850366" cy="1325563"/>
          </a:xfrm>
        </p:spPr>
        <p:txBody>
          <a:bodyPr/>
          <a:lstStyle/>
          <a:p>
            <a:r>
              <a:rPr lang="en-US" sz="4400">
                <a:solidFill>
                  <a:srgbClr val="002060"/>
                </a:solidFill>
              </a:rPr>
              <a:t>Practical tips: Genital mycotic infections (GMIs</a:t>
            </a:r>
            <a:r>
              <a:rPr lang="en-US" sz="4400"/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A0BB4-0F86-CCD9-1197-C63A3570F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Uncomplicated </a:t>
            </a:r>
          </a:p>
          <a:p>
            <a:pPr lvl="1"/>
            <a:r>
              <a:rPr lang="en-US" dirty="0"/>
              <a:t>(Healthy, non-pregnant, &lt;3 inf/year, mild/mod symptoms)</a:t>
            </a:r>
          </a:p>
          <a:p>
            <a:pPr lvl="1"/>
            <a:r>
              <a:rPr lang="en-US" dirty="0"/>
              <a:t>Fluconazole 150 po  single dose</a:t>
            </a:r>
          </a:p>
          <a:p>
            <a:pPr lvl="1"/>
            <a:endParaRPr lang="en-US" dirty="0"/>
          </a:p>
          <a:p>
            <a:r>
              <a:rPr lang="en-US" dirty="0"/>
              <a:t>Complicated</a:t>
            </a:r>
          </a:p>
          <a:p>
            <a:pPr lvl="1"/>
            <a:r>
              <a:rPr lang="en-US" dirty="0"/>
              <a:t>Severe signs, &gt; 3/ year, poorly controlled DM, immunocompromised</a:t>
            </a:r>
          </a:p>
          <a:p>
            <a:pPr lvl="1"/>
            <a:r>
              <a:rPr lang="en-US" dirty="0"/>
              <a:t>Fluconazole 150 mg po q 3 days , 2-3 doses</a:t>
            </a:r>
          </a:p>
          <a:p>
            <a:pPr lvl="2"/>
            <a:r>
              <a:rPr lang="en-US" dirty="0"/>
              <a:t> +/1 clotrimazole/betamethasone x 48 </a:t>
            </a:r>
            <a:r>
              <a:rPr lang="en-US" dirty="0" err="1"/>
              <a:t>hrs</a:t>
            </a:r>
            <a:endParaRPr lang="en-US" dirty="0"/>
          </a:p>
          <a:p>
            <a:pPr lvl="2"/>
            <a:r>
              <a:rPr lang="en-US" dirty="0"/>
              <a:t>Or Topicals – 7-14 days</a:t>
            </a:r>
          </a:p>
          <a:p>
            <a:pPr lvl="2"/>
            <a:endParaRPr lang="en-US" dirty="0"/>
          </a:p>
          <a:p>
            <a:r>
              <a:rPr lang="en-US" dirty="0"/>
              <a:t>Recurrent – &gt;3 year</a:t>
            </a:r>
          </a:p>
          <a:p>
            <a:pPr lvl="1"/>
            <a:r>
              <a:rPr lang="en-US" dirty="0"/>
              <a:t> Fluconazole 150 mg po q 72 </a:t>
            </a:r>
            <a:r>
              <a:rPr lang="en-US" dirty="0" err="1"/>
              <a:t>hrs</a:t>
            </a:r>
            <a:r>
              <a:rPr lang="en-US" dirty="0"/>
              <a:t> x 3,  then once weekly x 6 months</a:t>
            </a:r>
          </a:p>
          <a:p>
            <a:pPr lvl="1"/>
            <a:endParaRPr lang="en-US" dirty="0"/>
          </a:p>
          <a:p>
            <a:r>
              <a:rPr lang="en-US" dirty="0"/>
              <a:t>ODB – 50 mg x 3 covered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1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CC1A3-6071-A89D-A8FF-CCADBCF5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RL 68 </a:t>
            </a:r>
            <a:r>
              <a:rPr lang="en-CA" dirty="0" err="1"/>
              <a:t>yo</a:t>
            </a:r>
            <a:r>
              <a:rPr lang="en-CA" dirty="0"/>
              <a:t> male 2023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0B40C-EAEC-C557-8099-8703DEFE3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DM since age 18, insulin since age 30</a:t>
            </a:r>
          </a:p>
          <a:p>
            <a:r>
              <a:rPr lang="en-CA" dirty="0"/>
              <a:t>Intolerant to </a:t>
            </a:r>
          </a:p>
          <a:p>
            <a:pPr lvl="1"/>
            <a:r>
              <a:rPr lang="en-CA" dirty="0"/>
              <a:t>SLT2/GLP1</a:t>
            </a:r>
          </a:p>
          <a:p>
            <a:pPr lvl="1"/>
            <a:r>
              <a:rPr lang="en-CA" dirty="0"/>
              <a:t>Metformin DPP4 Inh</a:t>
            </a:r>
          </a:p>
          <a:p>
            <a:r>
              <a:rPr lang="en-CA" dirty="0"/>
              <a:t>A1C 9.3</a:t>
            </a:r>
          </a:p>
          <a:p>
            <a:r>
              <a:rPr lang="en-CA" dirty="0"/>
              <a:t>Ongoing diarrhea</a:t>
            </a:r>
          </a:p>
          <a:p>
            <a:r>
              <a:rPr lang="en-CA" dirty="0"/>
              <a:t>Pancreatitis 2010</a:t>
            </a:r>
          </a:p>
          <a:p>
            <a:r>
              <a:rPr lang="en-CA" dirty="0" err="1"/>
              <a:t>Basaglar</a:t>
            </a:r>
            <a:r>
              <a:rPr lang="en-CA" dirty="0"/>
              <a:t> 24 u </a:t>
            </a:r>
            <a:r>
              <a:rPr lang="en-CA" dirty="0" err="1"/>
              <a:t>hs</a:t>
            </a:r>
            <a:endParaRPr lang="en-CA" dirty="0"/>
          </a:p>
          <a:p>
            <a:r>
              <a:rPr lang="en-CA" dirty="0" err="1"/>
              <a:t>Admelog</a:t>
            </a:r>
            <a:r>
              <a:rPr lang="en-CA" dirty="0"/>
              <a:t> 3 u if </a:t>
            </a:r>
            <a:r>
              <a:rPr lang="en-CA" dirty="0" err="1"/>
              <a:t>glu</a:t>
            </a:r>
            <a:r>
              <a:rPr lang="en-CA" dirty="0"/>
              <a:t> &gt; 11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C261F-0771-CC58-802C-02B2DB5E39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 </a:t>
            </a:r>
            <a:r>
              <a:rPr lang="en-CA" dirty="0" err="1"/>
              <a:t>petide</a:t>
            </a:r>
            <a:r>
              <a:rPr lang="en-CA" dirty="0"/>
              <a:t> 42 (</a:t>
            </a:r>
            <a:r>
              <a:rPr lang="en-CA" dirty="0" err="1"/>
              <a:t>glu</a:t>
            </a:r>
            <a:r>
              <a:rPr lang="en-CA" dirty="0"/>
              <a:t> 4.8)</a:t>
            </a:r>
          </a:p>
          <a:p>
            <a:r>
              <a:rPr lang="en-CA" dirty="0"/>
              <a:t>“tried mealtime insulin – didn’t work”</a:t>
            </a:r>
          </a:p>
          <a:p>
            <a:r>
              <a:rPr lang="en-CA" dirty="0"/>
              <a:t>A1C 9.3</a:t>
            </a:r>
          </a:p>
          <a:p>
            <a:r>
              <a:rPr lang="en-CA" dirty="0"/>
              <a:t>Recurrent </a:t>
            </a:r>
            <a:r>
              <a:rPr lang="en-CA" dirty="0" err="1"/>
              <a:t>AcBr</a:t>
            </a:r>
            <a:r>
              <a:rPr lang="en-CA" dirty="0"/>
              <a:t> lows</a:t>
            </a:r>
          </a:p>
        </p:txBody>
      </p:sp>
    </p:spTree>
    <p:extLst>
      <p:ext uri="{BB962C8B-B14F-4D97-AF65-F5344CB8AC3E}">
        <p14:creationId xmlns:p14="http://schemas.microsoft.com/office/powerpoint/2010/main" val="4105465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C7F2-CD49-E098-F3A5-B415AFAC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6ECB0FC-FE2A-04A2-4009-D53672DB5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826" y="121926"/>
            <a:ext cx="5471870" cy="66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47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DCBF-6F6F-33AB-87FC-200F6D95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FB82F-7FB6-79A3-97A1-B61E32DAE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Discrepant A1C –</a:t>
            </a:r>
          </a:p>
          <a:p>
            <a:pPr marL="0" indent="0">
              <a:buNone/>
            </a:pPr>
            <a:r>
              <a:rPr lang="en-CA" dirty="0"/>
              <a:t> Change to Tresiba</a:t>
            </a:r>
          </a:p>
          <a:p>
            <a:pPr marL="0" indent="0">
              <a:buNone/>
            </a:pPr>
            <a:r>
              <a:rPr lang="en-CA" dirty="0"/>
              <a:t>Encourage mealtime insulin</a:t>
            </a:r>
          </a:p>
          <a:p>
            <a:pPr marL="0" indent="0">
              <a:buNone/>
            </a:pPr>
            <a:r>
              <a:rPr lang="en-CA" dirty="0"/>
              <a:t>Reused sites</a:t>
            </a:r>
          </a:p>
          <a:p>
            <a:pPr marL="0" indent="0">
              <a:buNone/>
            </a:pPr>
            <a:r>
              <a:rPr lang="en-CA" dirty="0"/>
              <a:t>	 - improve site rotation </a:t>
            </a:r>
          </a:p>
        </p:txBody>
      </p:sp>
    </p:spTree>
    <p:extLst>
      <p:ext uri="{BB962C8B-B14F-4D97-AF65-F5344CB8AC3E}">
        <p14:creationId xmlns:p14="http://schemas.microsoft.com/office/powerpoint/2010/main" val="228383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F2FF-DD43-40AB-160B-6CE9EC72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RL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D4158-D177-6C82-9D74-3D67D26AC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Tresiba 10 u ac </a:t>
            </a:r>
            <a:r>
              <a:rPr lang="en-CA" dirty="0" err="1"/>
              <a:t>br</a:t>
            </a:r>
            <a:endParaRPr lang="en-CA" dirty="0"/>
          </a:p>
          <a:p>
            <a:r>
              <a:rPr lang="en-CA" dirty="0" err="1"/>
              <a:t>Admelog</a:t>
            </a:r>
            <a:r>
              <a:rPr lang="en-CA" dirty="0"/>
              <a:t> 2-4 u </a:t>
            </a:r>
            <a:r>
              <a:rPr lang="en-CA" dirty="0" err="1"/>
              <a:t>acmeals</a:t>
            </a:r>
            <a:r>
              <a:rPr lang="en-CA" dirty="0"/>
              <a:t> ? CF 1:5 Target 10 ( 100/TDD = CF)</a:t>
            </a:r>
          </a:p>
          <a:p>
            <a:r>
              <a:rPr lang="en-CA" dirty="0"/>
              <a:t>2 u with evening snack</a:t>
            </a:r>
          </a:p>
          <a:p>
            <a:r>
              <a:rPr lang="en-CA" dirty="0"/>
              <a:t>Glu 10-14 </a:t>
            </a:r>
            <a:r>
              <a:rPr lang="en-CA" dirty="0" err="1"/>
              <a:t>acBr</a:t>
            </a:r>
            <a:r>
              <a:rPr lang="en-CA" dirty="0"/>
              <a:t> pt reports</a:t>
            </a:r>
          </a:p>
          <a:p>
            <a:r>
              <a:rPr lang="en-CA" dirty="0"/>
              <a:t>A1C 9.4</a:t>
            </a:r>
          </a:p>
          <a:p>
            <a:r>
              <a:rPr lang="en-CA" dirty="0"/>
              <a:t>Trying to gain </a:t>
            </a:r>
            <a:r>
              <a:rPr lang="en-CA" dirty="0" err="1"/>
              <a:t>wt</a:t>
            </a:r>
            <a:r>
              <a:rPr lang="en-CA" dirty="0"/>
              <a:t> 122 lbs</a:t>
            </a:r>
          </a:p>
          <a:p>
            <a:r>
              <a:rPr lang="en-CA" dirty="0"/>
              <a:t>Recent colonoscopy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91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extLst>
              <a:ext uri="{FF2B5EF4-FFF2-40B4-BE49-F238E27FC236}">
                <a16:creationId xmlns:a16="http://schemas.microsoft.com/office/drawing/2014/main" id="{1BD556B0-66DF-7F42-808C-8A6DA23D8E9B}"/>
              </a:ext>
            </a:extLst>
          </p:cNvPr>
          <p:cNvSpPr/>
          <p:nvPr/>
        </p:nvSpPr>
        <p:spPr>
          <a:xfrm>
            <a:off x="2018112" y="2075524"/>
            <a:ext cx="1725215" cy="47744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new report shows: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5F22845-BF49-474E-AE66-CA3BDFB6285C}"/>
              </a:ext>
            </a:extLst>
          </p:cNvPr>
          <p:cNvSpPr/>
          <p:nvPr/>
        </p:nvSpPr>
        <p:spPr>
          <a:xfrm>
            <a:off x="4573488" y="3485224"/>
            <a:ext cx="122339" cy="954882"/>
          </a:xfrm>
          <a:custGeom>
            <a:avLst/>
            <a:gdLst>
              <a:gd name="connsiteX0" fmla="*/ 317500 w 317500"/>
              <a:gd name="connsiteY0" fmla="*/ 0 h 4533900"/>
              <a:gd name="connsiteX1" fmla="*/ 0 w 317500"/>
              <a:gd name="connsiteY1" fmla="*/ 0 h 4533900"/>
              <a:gd name="connsiteX2" fmla="*/ 0 w 317500"/>
              <a:gd name="connsiteY2" fmla="*/ 4533900 h 4533900"/>
              <a:gd name="connsiteX3" fmla="*/ 304800 w 317500"/>
              <a:gd name="connsiteY3" fmla="*/ 453390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" h="4533900">
                <a:moveTo>
                  <a:pt x="317500" y="0"/>
                </a:moveTo>
                <a:lnTo>
                  <a:pt x="0" y="0"/>
                </a:lnTo>
                <a:lnTo>
                  <a:pt x="0" y="4533900"/>
                </a:lnTo>
                <a:lnTo>
                  <a:pt x="304800" y="4533900"/>
                </a:lnTo>
              </a:path>
            </a:pathLst>
          </a:cu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486A0B1-D432-8C45-83A8-9BCDD1FEC582}"/>
              </a:ext>
            </a:extLst>
          </p:cNvPr>
          <p:cNvSpPr/>
          <p:nvPr/>
        </p:nvSpPr>
        <p:spPr>
          <a:xfrm>
            <a:off x="4573488" y="2075524"/>
            <a:ext cx="122339" cy="1269206"/>
          </a:xfrm>
          <a:custGeom>
            <a:avLst/>
            <a:gdLst>
              <a:gd name="connsiteX0" fmla="*/ 317500 w 317500"/>
              <a:gd name="connsiteY0" fmla="*/ 0 h 4533900"/>
              <a:gd name="connsiteX1" fmla="*/ 0 w 317500"/>
              <a:gd name="connsiteY1" fmla="*/ 0 h 4533900"/>
              <a:gd name="connsiteX2" fmla="*/ 0 w 317500"/>
              <a:gd name="connsiteY2" fmla="*/ 4533900 h 4533900"/>
              <a:gd name="connsiteX3" fmla="*/ 304800 w 317500"/>
              <a:gd name="connsiteY3" fmla="*/ 453390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" h="4533900">
                <a:moveTo>
                  <a:pt x="317500" y="0"/>
                </a:moveTo>
                <a:lnTo>
                  <a:pt x="0" y="0"/>
                </a:lnTo>
                <a:lnTo>
                  <a:pt x="0" y="4533900"/>
                </a:lnTo>
                <a:lnTo>
                  <a:pt x="304800" y="4533900"/>
                </a:lnTo>
              </a:path>
            </a:pathLst>
          </a:cu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B1398-005A-F041-8AC6-A404A4319331}"/>
              </a:ext>
            </a:extLst>
          </p:cNvPr>
          <p:cNvGrpSpPr/>
          <p:nvPr/>
        </p:nvGrpSpPr>
        <p:grpSpPr>
          <a:xfrm>
            <a:off x="2238616" y="2710128"/>
            <a:ext cx="2334872" cy="1252539"/>
            <a:chOff x="658814" y="2582861"/>
            <a:chExt cx="3407168" cy="167005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405C3F-52AA-5344-B976-6EC7884C67B4}"/>
                </a:ext>
              </a:extLst>
            </p:cNvPr>
            <p:cNvCxnSpPr/>
            <p:nvPr/>
          </p:nvCxnSpPr>
          <p:spPr>
            <a:xfrm flipH="1">
              <a:off x="658814" y="2582861"/>
              <a:ext cx="3407168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6A25A5-466A-9747-9B94-E36E794592E2}"/>
                </a:ext>
              </a:extLst>
            </p:cNvPr>
            <p:cNvCxnSpPr/>
            <p:nvPr/>
          </p:nvCxnSpPr>
          <p:spPr>
            <a:xfrm flipH="1">
              <a:off x="658814" y="4252913"/>
              <a:ext cx="3407168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74A5074C-0FB8-724D-A6F0-DCC1B2C674BA}"/>
              </a:ext>
            </a:extLst>
          </p:cNvPr>
          <p:cNvSpPr/>
          <p:nvPr/>
        </p:nvSpPr>
        <p:spPr>
          <a:xfrm flipH="1" flipV="1">
            <a:off x="7487368" y="2075524"/>
            <a:ext cx="122339" cy="1269206"/>
          </a:xfrm>
          <a:custGeom>
            <a:avLst/>
            <a:gdLst>
              <a:gd name="connsiteX0" fmla="*/ 317500 w 317500"/>
              <a:gd name="connsiteY0" fmla="*/ 0 h 4533900"/>
              <a:gd name="connsiteX1" fmla="*/ 0 w 317500"/>
              <a:gd name="connsiteY1" fmla="*/ 0 h 4533900"/>
              <a:gd name="connsiteX2" fmla="*/ 0 w 317500"/>
              <a:gd name="connsiteY2" fmla="*/ 4533900 h 4533900"/>
              <a:gd name="connsiteX3" fmla="*/ 304800 w 317500"/>
              <a:gd name="connsiteY3" fmla="*/ 453390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" h="4533900">
                <a:moveTo>
                  <a:pt x="317500" y="0"/>
                </a:moveTo>
                <a:lnTo>
                  <a:pt x="0" y="0"/>
                </a:lnTo>
                <a:lnTo>
                  <a:pt x="0" y="4533900"/>
                </a:lnTo>
                <a:lnTo>
                  <a:pt x="304800" y="4533900"/>
                </a:lnTo>
              </a:path>
            </a:pathLst>
          </a:cu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110D0E2-CACD-0C47-A63E-DCAB1820CD86}"/>
              </a:ext>
            </a:extLst>
          </p:cNvPr>
          <p:cNvSpPr/>
          <p:nvPr/>
        </p:nvSpPr>
        <p:spPr>
          <a:xfrm flipH="1" flipV="1">
            <a:off x="7487368" y="4440106"/>
            <a:ext cx="122339" cy="981074"/>
          </a:xfrm>
          <a:custGeom>
            <a:avLst/>
            <a:gdLst>
              <a:gd name="connsiteX0" fmla="*/ 317500 w 317500"/>
              <a:gd name="connsiteY0" fmla="*/ 0 h 4533900"/>
              <a:gd name="connsiteX1" fmla="*/ 0 w 317500"/>
              <a:gd name="connsiteY1" fmla="*/ 0 h 4533900"/>
              <a:gd name="connsiteX2" fmla="*/ 0 w 317500"/>
              <a:gd name="connsiteY2" fmla="*/ 4533900 h 4533900"/>
              <a:gd name="connsiteX3" fmla="*/ 304800 w 317500"/>
              <a:gd name="connsiteY3" fmla="*/ 453390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" h="4533900">
                <a:moveTo>
                  <a:pt x="317500" y="0"/>
                </a:moveTo>
                <a:lnTo>
                  <a:pt x="0" y="0"/>
                </a:lnTo>
                <a:lnTo>
                  <a:pt x="0" y="4533900"/>
                </a:lnTo>
                <a:lnTo>
                  <a:pt x="304800" y="4533900"/>
                </a:lnTo>
              </a:path>
            </a:pathLst>
          </a:cu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92C2FA-31C9-D842-97EC-80F7357D5817}"/>
              </a:ext>
            </a:extLst>
          </p:cNvPr>
          <p:cNvGrpSpPr/>
          <p:nvPr/>
        </p:nvGrpSpPr>
        <p:grpSpPr>
          <a:xfrm>
            <a:off x="7609704" y="2710129"/>
            <a:ext cx="2144400" cy="2122199"/>
            <a:chOff x="8114272" y="2582862"/>
            <a:chExt cx="3407168" cy="282959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0F15CEB-743D-8A4F-8FFE-A03D867DBEEA}"/>
                </a:ext>
              </a:extLst>
            </p:cNvPr>
            <p:cNvCxnSpPr/>
            <p:nvPr/>
          </p:nvCxnSpPr>
          <p:spPr>
            <a:xfrm flipV="1">
              <a:off x="8114272" y="2582862"/>
              <a:ext cx="3407168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7ABC76-ADB9-CA48-86B5-979B71AEAA5A}"/>
                </a:ext>
              </a:extLst>
            </p:cNvPr>
            <p:cNvCxnSpPr/>
            <p:nvPr/>
          </p:nvCxnSpPr>
          <p:spPr>
            <a:xfrm flipV="1">
              <a:off x="8114272" y="5412461"/>
              <a:ext cx="3407168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C18918-E594-9B47-8D41-B3214F3DBE33}"/>
              </a:ext>
            </a:extLst>
          </p:cNvPr>
          <p:cNvGrpSpPr/>
          <p:nvPr/>
        </p:nvGrpSpPr>
        <p:grpSpPr>
          <a:xfrm>
            <a:off x="2018114" y="2581136"/>
            <a:ext cx="953689" cy="685241"/>
            <a:chOff x="829997" y="1440885"/>
            <a:chExt cx="2562491" cy="1841193"/>
          </a:xfrm>
        </p:grpSpPr>
        <p:sp>
          <p:nvSpPr>
            <p:cNvPr id="18" name="Round Same Side Corner Rectangle 17">
              <a:extLst>
                <a:ext uri="{FF2B5EF4-FFF2-40B4-BE49-F238E27FC236}">
                  <a16:creationId xmlns:a16="http://schemas.microsoft.com/office/drawing/2014/main" id="{1AFFACA3-39E2-8746-A3D4-0C01214C4112}"/>
                </a:ext>
              </a:extLst>
            </p:cNvPr>
            <p:cNvSpPr/>
            <p:nvPr/>
          </p:nvSpPr>
          <p:spPr>
            <a:xfrm rot="16200000" flipH="1">
              <a:off x="826446" y="1740276"/>
              <a:ext cx="1545353" cy="1538251"/>
            </a:xfrm>
            <a:prstGeom prst="round2SameRect">
              <a:avLst/>
            </a:prstGeom>
            <a:solidFill>
              <a:srgbClr val="8B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5474D7-B9B9-4040-8E0D-40F613562315}"/>
                </a:ext>
              </a:extLst>
            </p:cNvPr>
            <p:cNvSpPr/>
            <p:nvPr/>
          </p:nvSpPr>
          <p:spPr>
            <a:xfrm>
              <a:off x="1187607" y="1440885"/>
              <a:ext cx="2204881" cy="1372865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CA" altLang="en-US" sz="4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648C7A-50E3-3A4D-AB92-2BDD1D67418F}"/>
              </a:ext>
            </a:extLst>
          </p:cNvPr>
          <p:cNvGrpSpPr/>
          <p:nvPr/>
        </p:nvGrpSpPr>
        <p:grpSpPr>
          <a:xfrm>
            <a:off x="2018114" y="3832952"/>
            <a:ext cx="934639" cy="685241"/>
            <a:chOff x="829997" y="1440885"/>
            <a:chExt cx="2511305" cy="1841193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F3542385-8BB0-B74A-AFC4-A38AF762C971}"/>
                </a:ext>
              </a:extLst>
            </p:cNvPr>
            <p:cNvSpPr/>
            <p:nvPr/>
          </p:nvSpPr>
          <p:spPr>
            <a:xfrm rot="16200000" flipH="1">
              <a:off x="826446" y="1740276"/>
              <a:ext cx="1545353" cy="1538251"/>
            </a:xfrm>
            <a:prstGeom prst="round2SameRect">
              <a:avLst/>
            </a:prstGeom>
            <a:solidFill>
              <a:srgbClr val="8B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F6F5FD-A187-BE4C-B99E-6B760449A95D}"/>
                </a:ext>
              </a:extLst>
            </p:cNvPr>
            <p:cNvSpPr/>
            <p:nvPr/>
          </p:nvSpPr>
          <p:spPr>
            <a:xfrm>
              <a:off x="1136421" y="1440885"/>
              <a:ext cx="2204881" cy="1372865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CA" altLang="en-US" sz="4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7AC6D5-E5A6-394F-AC85-2FD2938244B6}"/>
              </a:ext>
            </a:extLst>
          </p:cNvPr>
          <p:cNvGrpSpPr/>
          <p:nvPr/>
        </p:nvGrpSpPr>
        <p:grpSpPr>
          <a:xfrm>
            <a:off x="9598527" y="2619236"/>
            <a:ext cx="976174" cy="647141"/>
            <a:chOff x="769581" y="1543257"/>
            <a:chExt cx="2622907" cy="1738821"/>
          </a:xfrm>
        </p:grpSpPr>
        <p:sp>
          <p:nvSpPr>
            <p:cNvPr id="24" name="Round Same Side Corner Rectangle 23">
              <a:extLst>
                <a:ext uri="{FF2B5EF4-FFF2-40B4-BE49-F238E27FC236}">
                  <a16:creationId xmlns:a16="http://schemas.microsoft.com/office/drawing/2014/main" id="{6FF623E9-CAEF-A544-AB7E-76CCED387276}"/>
                </a:ext>
              </a:extLst>
            </p:cNvPr>
            <p:cNvSpPr/>
            <p:nvPr/>
          </p:nvSpPr>
          <p:spPr>
            <a:xfrm rot="5400000">
              <a:off x="766029" y="1740276"/>
              <a:ext cx="1545354" cy="1538250"/>
            </a:xfrm>
            <a:prstGeom prst="round2SameRect">
              <a:avLst/>
            </a:prstGeom>
            <a:solidFill>
              <a:srgbClr val="8B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B4B6E6-7509-B141-A89D-B4CD21478E2B}"/>
                </a:ext>
              </a:extLst>
            </p:cNvPr>
            <p:cNvSpPr/>
            <p:nvPr/>
          </p:nvSpPr>
          <p:spPr>
            <a:xfrm>
              <a:off x="1187607" y="1543257"/>
              <a:ext cx="2204881" cy="1372865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CA" altLang="en-US" sz="37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F1B38F-2323-0A43-952E-B61A6E67EDB0}"/>
              </a:ext>
            </a:extLst>
          </p:cNvPr>
          <p:cNvGrpSpPr/>
          <p:nvPr/>
        </p:nvGrpSpPr>
        <p:grpSpPr>
          <a:xfrm>
            <a:off x="9598528" y="4742788"/>
            <a:ext cx="942446" cy="647141"/>
            <a:chOff x="769581" y="1543257"/>
            <a:chExt cx="2532284" cy="1738821"/>
          </a:xfrm>
        </p:grpSpPr>
        <p:sp>
          <p:nvSpPr>
            <p:cNvPr id="27" name="Round Same Side Corner Rectangle 26">
              <a:extLst>
                <a:ext uri="{FF2B5EF4-FFF2-40B4-BE49-F238E27FC236}">
                  <a16:creationId xmlns:a16="http://schemas.microsoft.com/office/drawing/2014/main" id="{63C851C7-8E28-0041-8421-0B684069F23A}"/>
                </a:ext>
              </a:extLst>
            </p:cNvPr>
            <p:cNvSpPr/>
            <p:nvPr/>
          </p:nvSpPr>
          <p:spPr>
            <a:xfrm rot="5400000">
              <a:off x="766029" y="1740276"/>
              <a:ext cx="1545354" cy="1538250"/>
            </a:xfrm>
            <a:prstGeom prst="round2SameRect">
              <a:avLst/>
            </a:prstGeom>
            <a:solidFill>
              <a:srgbClr val="8B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17CE9CC-C711-7A48-A5C4-6D7E66DB87B6}"/>
                </a:ext>
              </a:extLst>
            </p:cNvPr>
            <p:cNvSpPr/>
            <p:nvPr/>
          </p:nvSpPr>
          <p:spPr>
            <a:xfrm>
              <a:off x="1096984" y="1543257"/>
              <a:ext cx="2204881" cy="1372865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CA" altLang="en-US" sz="37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EC178C3-9E18-BF4B-BDDB-BD5AE79D3497}"/>
              </a:ext>
            </a:extLst>
          </p:cNvPr>
          <p:cNvSpPr/>
          <p:nvPr/>
        </p:nvSpPr>
        <p:spPr>
          <a:xfrm>
            <a:off x="2746185" y="2843984"/>
            <a:ext cx="150352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Glucose Statistics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and Targets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CFC31F-2702-7E4C-B1C6-FC56B845D80E}"/>
              </a:ext>
            </a:extLst>
          </p:cNvPr>
          <p:cNvSpPr/>
          <p:nvPr/>
        </p:nvSpPr>
        <p:spPr>
          <a:xfrm>
            <a:off x="2746185" y="4090299"/>
            <a:ext cx="150352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Ambulatory Glucose Profile (AGP) 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256B7D-1D5A-934E-ABC6-65EA559A6C06}"/>
              </a:ext>
            </a:extLst>
          </p:cNvPr>
          <p:cNvSpPr/>
          <p:nvPr/>
        </p:nvSpPr>
        <p:spPr>
          <a:xfrm>
            <a:off x="7760225" y="2843984"/>
            <a:ext cx="15035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Time In Ranges 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EF9F2B-D0C9-0549-B003-E806D3EEFA1E}"/>
              </a:ext>
            </a:extLst>
          </p:cNvPr>
          <p:cNvSpPr/>
          <p:nvPr/>
        </p:nvSpPr>
        <p:spPr>
          <a:xfrm>
            <a:off x="7760225" y="4984462"/>
            <a:ext cx="174617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Daily Glucose Profiles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8B4910-CD3C-744B-8BA5-ADEED6804EAD}"/>
              </a:ext>
            </a:extLst>
          </p:cNvPr>
          <p:cNvSpPr txBox="1">
            <a:spLocks/>
          </p:cNvSpPr>
          <p:nvPr/>
        </p:nvSpPr>
        <p:spPr bwMode="gray">
          <a:xfrm>
            <a:off x="2026921" y="6178123"/>
            <a:ext cx="5658193" cy="68371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illustrative purposes only. Not actual patient data.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Reference: 1.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Battelino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Danne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Bergenstal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RM, et al. Clinical targets for continuous glucose monitoring data interpretation: recommendations from the international consensus on time in range.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Diabetes Care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2019;42(8):1593-1603.  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36" name="Picture 3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50B572-B598-7443-AA0B-B927DD75C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44" y="2059808"/>
            <a:ext cx="2606428" cy="3377440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51106DA-346C-D25E-CFF1-5E305F60BF3A}"/>
              </a:ext>
            </a:extLst>
          </p:cNvPr>
          <p:cNvSpPr txBox="1"/>
          <p:nvPr/>
        </p:nvSpPr>
        <p:spPr>
          <a:xfrm>
            <a:off x="7656369" y="3044812"/>
            <a:ext cx="1942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primary goal for effective and safe glucose control is to increase Time In Range while reducing Time Below Range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EED4C8-DBEA-185A-50E8-AFF891D88025}"/>
              </a:ext>
            </a:extLst>
          </p:cNvPr>
          <p:cNvSpPr txBox="1"/>
          <p:nvPr/>
        </p:nvSpPr>
        <p:spPr>
          <a:xfrm>
            <a:off x="2746185" y="4533952"/>
            <a:ext cx="1841011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AGP when used with Time In Range can reveal when patients are out of their range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44D88E-2741-7B8C-B823-B0C910CA9AFF}"/>
              </a:ext>
            </a:extLst>
          </p:cNvPr>
          <p:cNvSpPr txBox="1"/>
          <p:nvPr/>
        </p:nvSpPr>
        <p:spPr>
          <a:xfrm>
            <a:off x="7685113" y="5164761"/>
            <a:ext cx="19134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Use these daily glucose values profiles to help guide your patients through a clinical and engaging dialogue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CA0548-DD38-50B6-576E-70760847C61A}"/>
              </a:ext>
            </a:extLst>
          </p:cNvPr>
          <p:cNvSpPr txBox="1">
            <a:spLocks/>
          </p:cNvSpPr>
          <p:nvPr/>
        </p:nvSpPr>
        <p:spPr>
          <a:xfrm>
            <a:off x="630865" y="422753"/>
            <a:ext cx="10930270" cy="11101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Easily identify glucose patterns and trends in a single-page comprehensive report 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5B20355-8CA1-6020-A0CC-4ADE1216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89923-4AA5-43FF-8125-42957BB62255}" type="slidenum">
              <a:rPr kumimoji="0" lang="en-CA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618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FBD3-F71B-DD0D-11A0-CA8BD67F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Seen by PCP -  increase Tresiba to 14 u </a:t>
            </a:r>
            <a:br>
              <a:rPr lang="en-CA" dirty="0"/>
            </a:b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915E57-619A-D066-7BF4-E23EBCCEC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996" y="2094556"/>
            <a:ext cx="10212211" cy="27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38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663C-87F2-CFC5-1418-B96402F5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379BA-F7FB-8C6F-7B10-D565FF3B4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6029C-8E04-9C5F-B041-83FC1BB9F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152525"/>
            <a:ext cx="103822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8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6CAAC-5529-9006-C262-C400D181E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6DE59-CBC7-882F-1285-F2CAD533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you 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457B-4600-23DC-53C3-34F613991F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Taking insulin with meals</a:t>
            </a:r>
          </a:p>
          <a:p>
            <a:pPr lvl="1"/>
            <a:r>
              <a:rPr lang="en-CA" dirty="0"/>
              <a:t>Lunch and supper</a:t>
            </a:r>
          </a:p>
          <a:p>
            <a:pPr lvl="1"/>
            <a:endParaRPr lang="en-CA" dirty="0"/>
          </a:p>
          <a:p>
            <a:r>
              <a:rPr lang="en-CA" dirty="0"/>
              <a:t>Bedtime snack  11 pm– doesn’t want lows – no insulin</a:t>
            </a:r>
          </a:p>
          <a:p>
            <a:pPr lvl="1"/>
            <a:r>
              <a:rPr lang="en-CA" dirty="0"/>
              <a:t>Muffin</a:t>
            </a:r>
          </a:p>
          <a:p>
            <a:pPr lvl="1"/>
            <a:r>
              <a:rPr lang="en-CA" dirty="0"/>
              <a:t>Bagel</a:t>
            </a:r>
          </a:p>
          <a:p>
            <a:pPr lvl="1"/>
            <a:r>
              <a:rPr lang="en-CA" dirty="0"/>
              <a:t>Crackers and cheese</a:t>
            </a:r>
          </a:p>
          <a:p>
            <a:pPr lvl="1"/>
            <a:endParaRPr lang="en-CA" dirty="0"/>
          </a:p>
          <a:p>
            <a:r>
              <a:rPr lang="en-CA" dirty="0"/>
              <a:t>Evening snack – no insulin</a:t>
            </a:r>
          </a:p>
          <a:p>
            <a:pPr lvl="1"/>
            <a:r>
              <a:rPr lang="en-CA" dirty="0"/>
              <a:t>1 sandwich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4F7FE-22BB-FFE1-DAAE-5511F6DE6B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Suggestions</a:t>
            </a:r>
          </a:p>
          <a:p>
            <a:pPr lvl="1"/>
            <a:r>
              <a:rPr lang="en-CA" dirty="0"/>
              <a:t>Take 2-3 u with sandwich</a:t>
            </a:r>
          </a:p>
          <a:p>
            <a:pPr lvl="1"/>
            <a:r>
              <a:rPr lang="en-CA" dirty="0"/>
              <a:t>Change snack to cheese and crackers</a:t>
            </a:r>
          </a:p>
          <a:p>
            <a:pPr lvl="1"/>
            <a:r>
              <a:rPr lang="en-CA" dirty="0"/>
              <a:t>Reduce Tresiba to 10 u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If you want to make changes, you need to review the data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7439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020F1-B4C1-CB47-D477-CC60DCC4A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979A-51B2-1383-783F-6B62A561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TO  - 27 </a:t>
            </a:r>
            <a:r>
              <a:rPr lang="en-CA" dirty="0" err="1"/>
              <a:t>yo</a:t>
            </a:r>
            <a:r>
              <a:rPr lang="en-CA" dirty="0"/>
              <a:t> female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6FDA9-5D0E-4348-A51E-A7EC03383D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Type 1 DM</a:t>
            </a:r>
          </a:p>
          <a:p>
            <a:r>
              <a:rPr lang="en-CA" dirty="0"/>
              <a:t>DKA Nov 2024 – A1C 11.5</a:t>
            </a:r>
          </a:p>
          <a:p>
            <a:pPr lvl="1"/>
            <a:r>
              <a:rPr lang="en-CA" dirty="0"/>
              <a:t>HCO3 - &lt; 5, pH 7.0</a:t>
            </a:r>
          </a:p>
          <a:p>
            <a:r>
              <a:rPr lang="en-CA" dirty="0"/>
              <a:t>Prev Substance misuse</a:t>
            </a:r>
          </a:p>
          <a:p>
            <a:r>
              <a:rPr lang="en-CA" dirty="0"/>
              <a:t>Multiple no shows</a:t>
            </a:r>
          </a:p>
          <a:p>
            <a:pPr lvl="1"/>
            <a:r>
              <a:rPr lang="en-CA" dirty="0"/>
              <a:t>Follows at DEC sparingly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C Peptide  2,235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1A9E97-9EC8-2614-0263-7E7710DEB6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Current Meds:</a:t>
            </a:r>
          </a:p>
          <a:p>
            <a:r>
              <a:rPr lang="en-CA" dirty="0" err="1"/>
              <a:t>Apidra</a:t>
            </a:r>
            <a:r>
              <a:rPr lang="en-CA" dirty="0"/>
              <a:t> </a:t>
            </a:r>
            <a:r>
              <a:rPr lang="en-CA" dirty="0" err="1"/>
              <a:t>SoloStar</a:t>
            </a:r>
            <a:r>
              <a:rPr lang="en-CA" dirty="0"/>
              <a:t>  1:10 g</a:t>
            </a:r>
          </a:p>
          <a:p>
            <a:r>
              <a:rPr lang="en-CA" dirty="0"/>
              <a:t>Tresiba FlexTouch 24 u od</a:t>
            </a:r>
          </a:p>
          <a:p>
            <a:r>
              <a:rPr lang="en-CA" dirty="0" err="1"/>
              <a:t>Baqsimi</a:t>
            </a:r>
            <a:r>
              <a:rPr lang="en-CA" dirty="0"/>
              <a:t> 3 mg/actuation 1 spray 1 time daily, PRN </a:t>
            </a:r>
          </a:p>
        </p:txBody>
      </p:sp>
    </p:spTree>
    <p:extLst>
      <p:ext uri="{BB962C8B-B14F-4D97-AF65-F5344CB8AC3E}">
        <p14:creationId xmlns:p14="http://schemas.microsoft.com/office/powerpoint/2010/main" val="450092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C589-3C5C-9B6D-C548-6626FB90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? Suggestions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492480-8AA6-2841-5777-E488CF594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314" y="1253330"/>
            <a:ext cx="6842254" cy="53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42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7907D-5CB7-3F7D-FE30-143F08C03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DFC65-2C27-3C45-BD06-97A8B39A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RD 58 </a:t>
            </a:r>
            <a:r>
              <a:rPr lang="en-CA" dirty="0" err="1"/>
              <a:t>yo</a:t>
            </a:r>
            <a:r>
              <a:rPr lang="en-CA" dirty="0"/>
              <a:t> male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A3EA-9FBE-BFAA-4A36-606BF790BD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DM 2010</a:t>
            </a:r>
          </a:p>
          <a:p>
            <a:r>
              <a:rPr lang="en-CA" dirty="0"/>
              <a:t>HTN</a:t>
            </a:r>
          </a:p>
          <a:p>
            <a:pPr lvl="1"/>
            <a:r>
              <a:rPr lang="en-CA" dirty="0"/>
              <a:t>No CVD</a:t>
            </a:r>
          </a:p>
          <a:p>
            <a:pPr lvl="1"/>
            <a:r>
              <a:rPr lang="en-CA" dirty="0"/>
              <a:t>Neg ACR</a:t>
            </a:r>
          </a:p>
          <a:p>
            <a:pPr lvl="1"/>
            <a:r>
              <a:rPr lang="en-CA" dirty="0"/>
              <a:t>Non-smoker</a:t>
            </a:r>
          </a:p>
          <a:p>
            <a:pPr lvl="1"/>
            <a:endParaRPr lang="en-CA" dirty="0"/>
          </a:p>
          <a:p>
            <a:r>
              <a:rPr lang="en-CA" dirty="0"/>
              <a:t>Tests q 2 days – 5-10</a:t>
            </a:r>
          </a:p>
          <a:p>
            <a:r>
              <a:rPr lang="en-CA" dirty="0"/>
              <a:t>A1C 8.5</a:t>
            </a:r>
          </a:p>
          <a:p>
            <a:r>
              <a:rPr lang="en-CA" dirty="0"/>
              <a:t>States will get a low if delayed lunch</a:t>
            </a:r>
          </a:p>
          <a:p>
            <a:r>
              <a:rPr lang="en-CA" dirty="0"/>
              <a:t>Doesn’t like libre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F5873-A3DB-9DF2-7170-8144CA62D5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Current Meds:</a:t>
            </a:r>
          </a:p>
          <a:p>
            <a:pPr lvl="1"/>
            <a:r>
              <a:rPr lang="en-CA" sz="2000" dirty="0"/>
              <a:t>Crestor 20 mg 1 time daily</a:t>
            </a:r>
          </a:p>
          <a:p>
            <a:pPr lvl="1"/>
            <a:r>
              <a:rPr lang="en-CA" sz="2000" dirty="0"/>
              <a:t>HCTZ 25 mg 1 time daily</a:t>
            </a:r>
          </a:p>
          <a:p>
            <a:pPr lvl="1"/>
            <a:r>
              <a:rPr lang="en-CA" sz="2000" dirty="0"/>
              <a:t>metformin 500 mg 4 times daily</a:t>
            </a:r>
          </a:p>
          <a:p>
            <a:pPr lvl="1"/>
            <a:r>
              <a:rPr lang="en-CA" sz="2000" dirty="0"/>
              <a:t>Tresiba FlexTouch 100 unit/mL (3 mL) 12 units 1 time daily</a:t>
            </a:r>
          </a:p>
          <a:p>
            <a:pPr lvl="1"/>
            <a:r>
              <a:rPr lang="en-CA" sz="2000" dirty="0"/>
              <a:t>amlodipine 10 mg \</a:t>
            </a:r>
          </a:p>
          <a:p>
            <a:pPr lvl="1"/>
            <a:r>
              <a:rPr lang="en-CA" sz="2000" dirty="0" err="1"/>
              <a:t>Forxiga</a:t>
            </a:r>
            <a:r>
              <a:rPr lang="en-CA" sz="2000" dirty="0"/>
              <a:t> 10 mg po od </a:t>
            </a:r>
          </a:p>
          <a:p>
            <a:pPr lvl="1"/>
            <a:r>
              <a:rPr lang="en-CA" sz="2000" dirty="0" err="1"/>
              <a:t>Diamicron</a:t>
            </a:r>
            <a:r>
              <a:rPr lang="en-CA" sz="2000" dirty="0"/>
              <a:t> MR 120 mg 1 time daily </a:t>
            </a:r>
          </a:p>
          <a:p>
            <a:pPr lvl="1"/>
            <a:r>
              <a:rPr lang="en-CA" sz="2000" dirty="0"/>
              <a:t>Ozempic 1 mg 1 time weekly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1148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7E5F2-B394-DE78-7998-68AE0D72E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38DA-BE16-9BB0-A0DA-18F15469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EB5A92-A5B9-7577-5629-684CDA2BF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949" y="857438"/>
            <a:ext cx="8306298" cy="54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40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5B61E-DA63-084F-C7A2-EF4FFB087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77E458-839F-B783-983B-DD17CC79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 </a:t>
            </a:r>
            <a:r>
              <a:rPr lang="en-CA" dirty="0" err="1"/>
              <a:t>MacD</a:t>
            </a:r>
            <a:r>
              <a:rPr lang="en-CA" dirty="0"/>
              <a:t> – 60 </a:t>
            </a:r>
            <a:r>
              <a:rPr lang="en-CA" dirty="0" err="1"/>
              <a:t>yo</a:t>
            </a:r>
            <a:r>
              <a:rPr lang="en-CA" dirty="0"/>
              <a:t> male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88E80C-16FF-FB61-6EA5-D7606643A2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Current Meds:</a:t>
            </a:r>
          </a:p>
          <a:p>
            <a:r>
              <a:rPr lang="en-CA" dirty="0"/>
              <a:t>Crestor 20 mg 1 time daily</a:t>
            </a:r>
          </a:p>
          <a:p>
            <a:r>
              <a:rPr lang="en-CA" dirty="0" err="1"/>
              <a:t>Diamicron</a:t>
            </a:r>
            <a:r>
              <a:rPr lang="en-CA" dirty="0"/>
              <a:t> MR 120 mg 1 time daily</a:t>
            </a:r>
          </a:p>
          <a:p>
            <a:r>
              <a:rPr lang="en-CA" dirty="0"/>
              <a:t>Jardiance 10 mg 1 time daily</a:t>
            </a:r>
          </a:p>
          <a:p>
            <a:r>
              <a:rPr lang="en-CA" dirty="0" err="1"/>
              <a:t>Micardis</a:t>
            </a:r>
            <a:r>
              <a:rPr lang="en-CA" dirty="0"/>
              <a:t> 80 mg 1 time daily</a:t>
            </a:r>
          </a:p>
          <a:p>
            <a:r>
              <a:rPr lang="en-CA" dirty="0"/>
              <a:t>metformin 1000 mg 2 times daily</a:t>
            </a:r>
          </a:p>
          <a:p>
            <a:r>
              <a:rPr lang="en-CA" dirty="0"/>
              <a:t>Ozempic 1 mg 1 time weekly -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F0806F-E90F-68D6-EC7C-7F516F3A8D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A1C 8.6</a:t>
            </a:r>
          </a:p>
          <a:p>
            <a:r>
              <a:rPr lang="en-CA" dirty="0"/>
              <a:t>No drug plan</a:t>
            </a:r>
          </a:p>
          <a:p>
            <a:r>
              <a:rPr lang="en-CA" dirty="0"/>
              <a:t>Farmer</a:t>
            </a:r>
          </a:p>
          <a:p>
            <a:r>
              <a:rPr lang="en-CA" dirty="0"/>
              <a:t>Does not qualify for </a:t>
            </a:r>
            <a:r>
              <a:rPr lang="en-CA" dirty="0" err="1"/>
              <a:t>Trilium</a:t>
            </a:r>
            <a:endParaRPr lang="en-CA" dirty="0"/>
          </a:p>
          <a:p>
            <a:r>
              <a:rPr lang="en-CA" dirty="0"/>
              <a:t>Fatty Liver</a:t>
            </a:r>
          </a:p>
          <a:p>
            <a:r>
              <a:rPr lang="en-CA" dirty="0"/>
              <a:t>OSA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A4F85-1C2B-9BA9-3CE2-9EDA65079EB3}"/>
              </a:ext>
            </a:extLst>
          </p:cNvPr>
          <p:cNvSpPr txBox="1"/>
          <p:nvPr/>
        </p:nvSpPr>
        <p:spPr>
          <a:xfrm>
            <a:off x="4367604" y="5988734"/>
            <a:ext cx="2830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228882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7C46F-9C4C-54DB-BD86-5E90369A7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2927E4-D100-2C23-C99B-116E731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79" y="302749"/>
            <a:ext cx="10515600" cy="1325563"/>
          </a:xfrm>
        </p:spPr>
        <p:txBody>
          <a:bodyPr/>
          <a:lstStyle/>
          <a:p>
            <a:r>
              <a:rPr lang="en-CA" dirty="0"/>
              <a:t>What about increasing Ozempic to 2 mg?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5B0085-9AB6-E5B1-B52C-7EEC2AE07F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Costs /Access</a:t>
            </a:r>
          </a:p>
          <a:p>
            <a:pPr lvl="1"/>
            <a:r>
              <a:rPr lang="en-CA" dirty="0"/>
              <a:t>$220 x 2 = $440/month</a:t>
            </a:r>
          </a:p>
          <a:p>
            <a:pPr lvl="1"/>
            <a:endParaRPr lang="en-CA" dirty="0"/>
          </a:p>
          <a:p>
            <a:r>
              <a:rPr lang="en-CA" dirty="0"/>
              <a:t>? What is the difference in A1C/</a:t>
            </a:r>
            <a:r>
              <a:rPr lang="en-CA" dirty="0" err="1"/>
              <a:t>wt</a:t>
            </a:r>
            <a:endParaRPr lang="en-CA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27A01B1-C8DC-3183-0E45-E1C619ABF1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6840" y="2253020"/>
            <a:ext cx="4541244" cy="43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7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0C3EB-9CDC-BD16-EF66-C382AAE09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812D72-4D4E-380C-AB80-9AED58BF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" y="293062"/>
            <a:ext cx="10515600" cy="1325563"/>
          </a:xfrm>
        </p:spPr>
        <p:txBody>
          <a:bodyPr/>
          <a:lstStyle/>
          <a:p>
            <a:r>
              <a:rPr lang="en-CA" dirty="0"/>
              <a:t>What about decreasing Ozempic to 0.5 mg?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51D315-CE79-B91C-1410-51DF51077D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F54FA-5864-4075-47B2-D97CBC3D7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468" y="1296132"/>
            <a:ext cx="4336664" cy="51587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E2AA8-FAAE-A72B-7A1C-E1621E53EF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18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3E6759-4AC1-E32C-9D0A-141C5944E9E3}"/>
              </a:ext>
            </a:extLst>
          </p:cNvPr>
          <p:cNvPicPr/>
          <p:nvPr/>
        </p:nvPicPr>
        <p:blipFill rotWithShape="1">
          <a:blip r:embed="rId3" cstate="hq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2965" y="2149704"/>
            <a:ext cx="6504851" cy="291480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4BAD7-064B-E4BF-97E8-896D2D74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Interpreting Daily Patterns Can Be Done in a Few Steps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6D5327-1996-6BEF-0816-637C292CBE50}"/>
              </a:ext>
            </a:extLst>
          </p:cNvPr>
          <p:cNvGrpSpPr/>
          <p:nvPr/>
        </p:nvGrpSpPr>
        <p:grpSpPr>
          <a:xfrm>
            <a:off x="2028027" y="1851080"/>
            <a:ext cx="3448425" cy="1604143"/>
            <a:chOff x="2028027" y="2179703"/>
            <a:chExt cx="3448425" cy="16041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BCC950-A29E-2FA0-4B60-985971F839F4}"/>
                </a:ext>
              </a:extLst>
            </p:cNvPr>
            <p:cNvSpPr txBox="1"/>
            <p:nvPr/>
          </p:nvSpPr>
          <p:spPr>
            <a:xfrm>
              <a:off x="2028027" y="2179703"/>
              <a:ext cx="2852548" cy="127417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lIns="137160" tIns="91440" rIns="137160">
              <a:noAutofit/>
            </a:bodyPr>
            <a:lstStyle/>
            <a:p>
              <a:pPr marL="236538" marR="0" lvl="0" indent="-2365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r>
                <a:rPr kumimoji="0" lang="en-CA" sz="1600" b="0" i="0" u="none" strike="noStrike" kern="1200" cap="none" spc="0" normalizeH="0" baseline="0" noProof="0">
                  <a:ln>
                    <a:noFill/>
                  </a:ln>
                  <a:solidFill>
                    <a:srgbClr val="470A68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What is the shape of the median curve? </a:t>
              </a:r>
            </a:p>
            <a:p>
              <a:pPr marL="406400" marR="0" lvl="1" indent="-1524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CA" sz="1400" b="0" i="0" u="none" strike="noStrike" kern="1200" cap="none" spc="0" normalizeH="0" baseline="0" noProof="0">
                  <a:ln>
                    <a:noFill/>
                  </a:ln>
                  <a:solidFill>
                    <a:srgbClr val="470A68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Steep slope shows periods of rapid glucose change 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1C2C0942-4ECB-007C-1C76-83E673A614D6}"/>
                </a:ext>
              </a:extLst>
            </p:cNvPr>
            <p:cNvSpPr/>
            <p:nvPr/>
          </p:nvSpPr>
          <p:spPr>
            <a:xfrm rot="943953">
              <a:off x="4670848" y="3199900"/>
              <a:ext cx="805604" cy="583946"/>
            </a:xfrm>
            <a:prstGeom prst="rightArrow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D19B03-F2C0-7E44-F4CA-1470F0B1F083}"/>
                </a:ext>
              </a:extLst>
            </p:cNvPr>
            <p:cNvSpPr txBox="1"/>
            <p:nvPr/>
          </p:nvSpPr>
          <p:spPr>
            <a:xfrm>
              <a:off x="4909983" y="3314369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CEA059-9AE7-F452-3C1A-7B9300F7D972}"/>
              </a:ext>
            </a:extLst>
          </p:cNvPr>
          <p:cNvGrpSpPr/>
          <p:nvPr/>
        </p:nvGrpSpPr>
        <p:grpSpPr>
          <a:xfrm>
            <a:off x="719384" y="3937957"/>
            <a:ext cx="3277464" cy="1584350"/>
            <a:chOff x="719384" y="4266580"/>
            <a:chExt cx="3277464" cy="15843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D1ADBD-8C31-4A81-D043-FD66847E2CAB}"/>
                </a:ext>
              </a:extLst>
            </p:cNvPr>
            <p:cNvSpPr txBox="1"/>
            <p:nvPr/>
          </p:nvSpPr>
          <p:spPr>
            <a:xfrm>
              <a:off x="719384" y="4678297"/>
              <a:ext cx="2965033" cy="117263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 lIns="137160" tIns="91440" rIns="137160" bIns="0">
              <a:noAutofit/>
            </a:bodyPr>
            <a:lstStyle/>
            <a:p>
              <a:pPr marL="236538" marR="0" lvl="0" indent="-2365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CA" sz="1600" b="0" i="0" u="none" strike="noStrike" kern="1200" cap="none" spc="0" normalizeH="0" baseline="0" noProof="0">
                  <a:ln>
                    <a:noFill/>
                  </a:ln>
                  <a:solidFill>
                    <a:srgbClr val="E4002B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Are there patterns of hypoglycemia?</a:t>
              </a:r>
            </a:p>
            <a:p>
              <a:pPr marL="406400" marR="0" lvl="1" indent="-1873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CA" sz="1400" b="0" i="0" u="none" strike="noStrike" kern="1200" cap="none" spc="0" normalizeH="0" baseline="0" noProof="0">
                  <a:ln>
                    <a:noFill/>
                  </a:ln>
                  <a:solidFill>
                    <a:srgbClr val="E4002B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Do any curves cross the hypoglycemia line?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F472A53B-D5F5-185F-D48F-B837FCB14CF9}"/>
                </a:ext>
              </a:extLst>
            </p:cNvPr>
            <p:cNvSpPr/>
            <p:nvPr/>
          </p:nvSpPr>
          <p:spPr>
            <a:xfrm rot="18824340">
              <a:off x="3369138" y="4339587"/>
              <a:ext cx="700718" cy="554703"/>
            </a:xfrm>
            <a:prstGeom prst="rightArrow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5A6634-4810-6391-5CFE-D81907E9C203}"/>
                </a:ext>
              </a:extLst>
            </p:cNvPr>
            <p:cNvSpPr txBox="1"/>
            <p:nvPr/>
          </p:nvSpPr>
          <p:spPr>
            <a:xfrm>
              <a:off x="3538383" y="4483960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270480-6220-5CFC-5587-9A74E0F023EE}"/>
              </a:ext>
            </a:extLst>
          </p:cNvPr>
          <p:cNvGrpSpPr/>
          <p:nvPr/>
        </p:nvGrpSpPr>
        <p:grpSpPr>
          <a:xfrm>
            <a:off x="5673046" y="1923092"/>
            <a:ext cx="5041937" cy="1915748"/>
            <a:chOff x="5673046" y="2251715"/>
            <a:chExt cx="5041937" cy="19157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EC6D88-B428-A074-55F8-02C52532A5AF}"/>
                </a:ext>
              </a:extLst>
            </p:cNvPr>
            <p:cNvSpPr txBox="1"/>
            <p:nvPr/>
          </p:nvSpPr>
          <p:spPr>
            <a:xfrm>
              <a:off x="6055659" y="2251715"/>
              <a:ext cx="4659324" cy="1172633"/>
            </a:xfrm>
            <a:prstGeom prst="rect">
              <a:avLst/>
            </a:prstGeom>
            <a:solidFill>
              <a:schemeClr val="bg1">
                <a:alpha val="80279"/>
              </a:schemeClr>
            </a:solidFill>
            <a:ln w="25400">
              <a:solidFill>
                <a:schemeClr val="accent3"/>
              </a:solidFill>
            </a:ln>
          </p:spPr>
          <p:txBody>
            <a:bodyPr wrap="square" lIns="137160" tIns="91440" rIns="13716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4"/>
                <a:tabLst/>
                <a:defRPr/>
              </a:pPr>
              <a:r>
                <a:rPr kumimoji="0" lang="en-CA" sz="1600" b="0" i="0" u="none" strike="noStrike" kern="1200" cap="none" spc="0" normalizeH="0" baseline="0" noProof="0">
                  <a:ln>
                    <a:noFill/>
                  </a:ln>
                  <a:solidFill>
                    <a:srgbClr val="64CCC9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What is the width of the interquartile range? (25th/75th) </a:t>
              </a:r>
            </a:p>
            <a:p>
              <a:pPr marL="466725" marR="0" lvl="1" indent="-1206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CA" sz="1400" b="0" i="0" u="none" strike="noStrike" kern="1200" cap="none" spc="0" normalizeH="0" baseline="0" noProof="0">
                  <a:ln>
                    <a:noFill/>
                  </a:ln>
                  <a:solidFill>
                    <a:srgbClr val="64CCC9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Assesses glucose variability</a:t>
              </a:r>
            </a:p>
            <a:p>
              <a:pPr marL="693738" marR="0" lvl="2" indent="-11906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CA" sz="1400" b="0" i="0" u="none" strike="noStrike" kern="1200" cap="none" spc="0" normalizeH="0" baseline="0" noProof="0">
                  <a:ln>
                    <a:noFill/>
                  </a:ln>
                  <a:solidFill>
                    <a:srgbClr val="64CCC9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Larger range indicates increased variability </a:t>
              </a:r>
            </a:p>
          </p:txBody>
        </p:sp>
        <p:sp>
          <p:nvSpPr>
            <p:cNvPr id="8" name="Arrow: Up-Down 7">
              <a:extLst>
                <a:ext uri="{FF2B5EF4-FFF2-40B4-BE49-F238E27FC236}">
                  <a16:creationId xmlns:a16="http://schemas.microsoft.com/office/drawing/2014/main" id="{25EC2454-6749-225C-BAB2-66519481C854}"/>
                </a:ext>
              </a:extLst>
            </p:cNvPr>
            <p:cNvSpPr/>
            <p:nvPr/>
          </p:nvSpPr>
          <p:spPr>
            <a:xfrm>
              <a:off x="5673046" y="2994830"/>
              <a:ext cx="576027" cy="1172633"/>
            </a:xfrm>
            <a:prstGeom prst="upDownArrow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2A515D-B29D-D2C6-DDA6-6C17713BE82C}"/>
                </a:ext>
              </a:extLst>
            </p:cNvPr>
            <p:cNvSpPr txBox="1"/>
            <p:nvPr/>
          </p:nvSpPr>
          <p:spPr>
            <a:xfrm>
              <a:off x="5814702" y="3454936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211345-7C61-0C09-80F6-246EA43BB32A}"/>
              </a:ext>
            </a:extLst>
          </p:cNvPr>
          <p:cNvGrpSpPr/>
          <p:nvPr/>
        </p:nvGrpSpPr>
        <p:grpSpPr>
          <a:xfrm>
            <a:off x="6410349" y="3335073"/>
            <a:ext cx="3456209" cy="1383169"/>
            <a:chOff x="6410349" y="3663696"/>
            <a:chExt cx="3456209" cy="13831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D21BAC-2280-118E-4C75-BAC704A94D72}"/>
                </a:ext>
              </a:extLst>
            </p:cNvPr>
            <p:cNvSpPr txBox="1"/>
            <p:nvPr/>
          </p:nvSpPr>
          <p:spPr>
            <a:xfrm>
              <a:off x="6755883" y="4214730"/>
              <a:ext cx="3110675" cy="83213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25400">
              <a:solidFill>
                <a:srgbClr val="5B9BD6"/>
              </a:solidFill>
            </a:ln>
          </p:spPr>
          <p:txBody>
            <a:bodyPr wrap="square" lIns="137160" tIns="91440" rIns="137160" bIns="0">
              <a:noAutofit/>
            </a:bodyPr>
            <a:lstStyle/>
            <a:p>
              <a:pPr marL="236538" marR="0" lvl="0" indent="-2365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r>
                <a:rPr kumimoji="0" lang="en-CA" sz="1600" b="0" i="0" u="none" strike="noStrike" kern="1200" cap="none" spc="0" normalizeH="0" baseline="0" noProof="0">
                  <a:ln>
                    <a:noFill/>
                  </a:ln>
                  <a:solidFill>
                    <a:srgbClr val="5B9BD6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Are the readings within the target range?</a:t>
              </a:r>
            </a:p>
          </p:txBody>
        </p:sp>
        <p:sp>
          <p:nvSpPr>
            <p:cNvPr id="6" name="Arrow: Up-Down 5">
              <a:extLst>
                <a:ext uri="{FF2B5EF4-FFF2-40B4-BE49-F238E27FC236}">
                  <a16:creationId xmlns:a16="http://schemas.microsoft.com/office/drawing/2014/main" id="{4CF383D9-CF09-E7C0-E777-FD149D7C76CA}"/>
                </a:ext>
              </a:extLst>
            </p:cNvPr>
            <p:cNvSpPr/>
            <p:nvPr/>
          </p:nvSpPr>
          <p:spPr>
            <a:xfrm>
              <a:off x="6410349" y="3663696"/>
              <a:ext cx="525909" cy="715434"/>
            </a:xfrm>
            <a:prstGeom prst="upDownArrow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3C60FE-0C94-1CBB-D70E-498C5EDD0223}"/>
                </a:ext>
              </a:extLst>
            </p:cNvPr>
            <p:cNvSpPr txBox="1"/>
            <p:nvPr/>
          </p:nvSpPr>
          <p:spPr>
            <a:xfrm>
              <a:off x="6526954" y="3867643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1BD983E-73CA-A55E-ED94-18711B1C7A7F}"/>
              </a:ext>
            </a:extLst>
          </p:cNvPr>
          <p:cNvSpPr txBox="1"/>
          <p:nvPr/>
        </p:nvSpPr>
        <p:spPr>
          <a:xfrm>
            <a:off x="670560" y="6127318"/>
            <a:ext cx="10850880" cy="5878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Dunn TC, Hayter GA,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Doniger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KJ, Wolpert HA. Development of the likelihood of low glucose (LLG) algorithm for evaluating risk of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hypoglycaemia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 new approach for using continuous glucose data to guide therapeutic decision making.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 Diabetes Sci Technol,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(2014); 8(4):720-730: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https://doi.org/10.1177/1932296814532200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13BE43C-DC18-59E3-B914-946E47CE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62F5-40D8-4D1B-99D2-EDB34B0BFFA4}" type="slidenum">
              <a:rPr kumimoji="0" lang="en-CA" sz="1333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3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3A4AA-E532-204E-4D62-893CAD70A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70A9B6-7618-8B8A-D7E7-340E7A35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F75D4E-D417-C122-7A96-2D79BC43EE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47365"/>
          <a:stretch>
            <a:fillRect/>
          </a:stretch>
        </p:blipFill>
        <p:spPr>
          <a:xfrm>
            <a:off x="1109431" y="2318969"/>
            <a:ext cx="4864047" cy="369153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4B1273-5DBA-D2A3-704A-CD9E0361C6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1918" y="2196306"/>
            <a:ext cx="4505325" cy="3609975"/>
          </a:xfrm>
          <a:prstGeom prst="rect">
            <a:avLst/>
          </a:prstGeom>
        </p:spPr>
      </p:pic>
      <p:pic>
        <p:nvPicPr>
          <p:cNvPr id="8" name="Content Placeholder 1">
            <a:extLst>
              <a:ext uri="{FF2B5EF4-FFF2-40B4-BE49-F238E27FC236}">
                <a16:creationId xmlns:a16="http://schemas.microsoft.com/office/drawing/2014/main" id="{DFD3088C-A41C-08A1-4A81-4F742A50E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95249" y="57702"/>
            <a:ext cx="2896751" cy="19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33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CAE5-6CDD-5272-623B-DB815512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But isn’t </a:t>
            </a:r>
            <a:r>
              <a:rPr lang="en-CA" dirty="0" err="1"/>
              <a:t>Mounjaro</a:t>
            </a:r>
            <a:r>
              <a:rPr lang="en-CA" dirty="0"/>
              <a:t> very expensive?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916E8C-CF73-3F0A-146C-34339468B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41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2.5 – 5 mg pen - $471.60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7.5-10 mg pen - $655.05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12.5 – 15 mg pen - $930.21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Need support thru </a:t>
            </a:r>
            <a:r>
              <a:rPr lang="en-CA" dirty="0" err="1"/>
              <a:t>Mymounjaro</a:t>
            </a:r>
            <a:r>
              <a:rPr lang="en-CA" dirty="0"/>
              <a:t> 25-50% discount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FE34A7-49B5-6807-6352-3380D734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91" y="1322386"/>
            <a:ext cx="4235906" cy="28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22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98E34C-E334-982E-E842-E6CE0D975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653" y="268873"/>
            <a:ext cx="10515600" cy="1325563"/>
          </a:xfrm>
        </p:spPr>
        <p:txBody>
          <a:bodyPr/>
          <a:lstStyle/>
          <a:p>
            <a:r>
              <a:rPr lang="en-CA" dirty="0"/>
              <a:t>But isn’t </a:t>
            </a:r>
            <a:r>
              <a:rPr lang="en-CA" dirty="0" err="1"/>
              <a:t>Mounjaro</a:t>
            </a:r>
            <a:r>
              <a:rPr lang="en-CA" dirty="0"/>
              <a:t> very expensive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FA1B26D-7AC7-15EB-A506-9AA5EAE31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283861"/>
              </p:ext>
            </p:extLst>
          </p:nvPr>
        </p:nvGraphicFramePr>
        <p:xfrm>
          <a:off x="838200" y="1412875"/>
          <a:ext cx="10515600" cy="558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3633942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0502677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69809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808219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3011516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0837352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r>
                        <a:rPr lang="en-CA" dirty="0"/>
                        <a:t>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RetailCost</a:t>
                      </a:r>
                      <a:r>
                        <a:rPr lang="en-CA" dirty="0"/>
                        <a:t> per pen</a:t>
                      </a:r>
                    </a:p>
                    <a:p>
                      <a:r>
                        <a:rPr lang="en-CA" dirty="0"/>
                        <a:t>(month)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MyMounjaro</a:t>
                      </a:r>
                      <a:endParaRPr lang="en-CA" dirty="0"/>
                    </a:p>
                    <a:p>
                      <a:r>
                        <a:rPr lang="en-CA" dirty="0"/>
                        <a:t>Per 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Cost per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Cost per 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Cost per 2.5 mg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705074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r>
                        <a:rPr lang="en-CA" dirty="0"/>
                        <a:t>2.5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$471.60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88138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r>
                        <a:rPr lang="en-CA" dirty="0"/>
                        <a:t>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$471.60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$37.50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76024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r>
                        <a:rPr lang="en-CA" dirty="0"/>
                        <a:t>7.5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$655.05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$93.75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$62.50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$31.25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31022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r>
                        <a:rPr lang="en-CA" dirty="0"/>
                        <a:t>10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$655.05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$93.75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$48.88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$24.44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08868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r>
                        <a:rPr lang="en-CA" dirty="0"/>
                        <a:t>12.5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$930.21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$112.50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$22.50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21886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r>
                        <a:rPr lang="en-CA" dirty="0"/>
                        <a:t>15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$930.21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$112.50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$37.50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$18.75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17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61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FC6E-2A23-3FAE-9483-23FE9B8A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? </a:t>
            </a:r>
            <a:r>
              <a:rPr lang="en-CA" dirty="0" err="1"/>
              <a:t>Mounjaro</a:t>
            </a:r>
            <a:r>
              <a:rPr lang="en-CA" dirty="0"/>
              <a:t> 2.5 mg 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667CDF-B9F6-8583-DED5-A9745AB73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713" y="1288628"/>
            <a:ext cx="10824573" cy="55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52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6E4A-1951-0106-4120-66025DF7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Counting Clicks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998BF-3024-543A-612A-D28AC47FE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15 mg pen =  4 x 15 mg = 0.6 ml per dose 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Each click is 0.01 ml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60 clicks = 15 mg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3600" b="1" dirty="0"/>
              <a:t>20 clicks = 5 mg = 3 months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20885-B981-00FA-3A1C-E1116EC08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429" y="608806"/>
            <a:ext cx="42005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65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E0AD-496E-3416-1D35-9F0A9C27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not count clicks/microdose?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62F46-EB4B-FC44-D715-FFAEB8E8C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746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/>
              <a:t>Shelf life</a:t>
            </a:r>
          </a:p>
          <a:p>
            <a:pPr marL="0" indent="0">
              <a:buNone/>
            </a:pPr>
            <a:r>
              <a:rPr lang="en-CA" dirty="0"/>
              <a:t> 	- expiry date – in refrigerator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Once used – 30 days – at room temperature, or 4 doses</a:t>
            </a:r>
          </a:p>
          <a:p>
            <a:pPr lvl="1"/>
            <a:r>
              <a:rPr lang="en-CA" dirty="0"/>
              <a:t>But same expiry if in refrigerator</a:t>
            </a:r>
          </a:p>
          <a:p>
            <a:pPr lvl="1"/>
            <a:r>
              <a:rPr lang="en-CA" dirty="0"/>
              <a:t>Ozempic is 56 days at room temperature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 Potential to introduce infection</a:t>
            </a:r>
          </a:p>
          <a:p>
            <a:pPr marL="0" indent="0">
              <a:buNone/>
            </a:pPr>
            <a:r>
              <a:rPr lang="en-CA" dirty="0"/>
              <a:t>	- but has preservatives and you already puncture x 4</a:t>
            </a:r>
          </a:p>
          <a:p>
            <a:pPr marL="0" indent="0">
              <a:buNone/>
            </a:pPr>
            <a:r>
              <a:rPr lang="en-CA" dirty="0"/>
              <a:t>	- less than if already microdosing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Not on Product Monograph</a:t>
            </a:r>
          </a:p>
          <a:p>
            <a:pPr marL="0" indent="0">
              <a:buNone/>
            </a:pPr>
            <a:r>
              <a:rPr lang="en-CA" dirty="0"/>
              <a:t>	- use all the time with Ozempic (also not recommended)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B00B1-2A51-E049-A0DC-6C02AD27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590" y="57750"/>
            <a:ext cx="3791530" cy="7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80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D26A7-2635-7317-E55B-04A94FDCC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E2C0-048C-319E-37E5-81E3D724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/>
              <a:t>Mounjaro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47D1C7-D671-BC34-56BD-58732D98E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129" y="1690688"/>
            <a:ext cx="11200294" cy="3144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241C3-70B6-6D30-23D5-39D9CF086183}"/>
              </a:ext>
            </a:extLst>
          </p:cNvPr>
          <p:cNvSpPr txBox="1"/>
          <p:nvPr/>
        </p:nvSpPr>
        <p:spPr>
          <a:xfrm>
            <a:off x="1951463" y="5430644"/>
            <a:ext cx="990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30 days = 5 doses  (Day 0, 7, 14, 21, 28)</a:t>
            </a:r>
          </a:p>
        </p:txBody>
      </p:sp>
    </p:spTree>
    <p:extLst>
      <p:ext uri="{BB962C8B-B14F-4D97-AF65-F5344CB8AC3E}">
        <p14:creationId xmlns:p14="http://schemas.microsoft.com/office/powerpoint/2010/main" val="1728772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83449-F144-0B72-37BC-E496B56C9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D0E6-328A-CA34-326B-3B2BCD1B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Ozempic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2D4567-EF02-8BC2-7488-A64F58036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887" y="2924969"/>
            <a:ext cx="86582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42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00943-3446-E052-57E6-D2951EC78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10F5-8EAF-858D-7DC2-61263431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693A6-DC7D-2092-3106-257E9FAEE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BDAED-73F5-9790-7EF7-0FC8E8AFE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37"/>
            <a:ext cx="12192000" cy="66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98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F5539-C743-E060-D60E-91395FA31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152F-7050-39D4-AFC0-5841A339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Ozempic  Clicks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655830-D9E8-99A0-3C2B-658D68DE5B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563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89173030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4919942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3883985"/>
                    </a:ext>
                  </a:extLst>
                </a:gridCol>
              </a:tblGrid>
              <a:tr h="712791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To deliver a dose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0.5 mg 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1.0 mg 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2593"/>
                  </a:ext>
                </a:extLst>
              </a:tr>
              <a:tr h="712791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0.25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0087"/>
                  </a:ext>
                </a:extLst>
              </a:tr>
              <a:tr h="712791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116511"/>
                  </a:ext>
                </a:extLst>
              </a:tr>
              <a:tr h="712791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0.75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561438"/>
                  </a:ext>
                </a:extLst>
              </a:tr>
              <a:tr h="712791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556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68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2B74-388A-8246-8396-4486FF2E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32" y="572983"/>
            <a:ext cx="10564736" cy="592569"/>
          </a:xfrm>
        </p:spPr>
        <p:txBody>
          <a:bodyPr anchor="ctr">
            <a:no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Quickly assess your patients’ Time In Range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10248-AF85-3547-9FE3-A989F20C1C44}"/>
              </a:ext>
            </a:extLst>
          </p:cNvPr>
          <p:cNvSpPr txBox="1"/>
          <p:nvPr/>
        </p:nvSpPr>
        <p:spPr>
          <a:xfrm>
            <a:off x="2026921" y="2158437"/>
            <a:ext cx="226342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The primary goal for effective and safe glucose control is to increase Time In Range while reducing Time Below Range</a:t>
            </a:r>
            <a:r>
              <a:rPr kumimoji="0" lang="en-US" sz="15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1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53581A0-89BC-5342-8AC3-939E941CC1D9}"/>
              </a:ext>
            </a:extLst>
          </p:cNvPr>
          <p:cNvSpPr txBox="1">
            <a:spLocks/>
          </p:cNvSpPr>
          <p:nvPr/>
        </p:nvSpPr>
        <p:spPr bwMode="gray">
          <a:xfrm>
            <a:off x="1884432" y="6352675"/>
            <a:ext cx="5840989" cy="33640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698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indent="-1698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illustrative purposes only. Not actual patient data.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Reference: 1.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Battelino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Danne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Bergenstal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RM, et al. Clinical targets for continuous glucose monitoring data interpretation: recommendations from the international consensus on time in range.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Diabetes Care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2019;42(8):1593-1603.  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3FC637-AFBB-C24B-B629-8183FE24E08E}"/>
              </a:ext>
            </a:extLst>
          </p:cNvPr>
          <p:cNvSpPr/>
          <p:nvPr/>
        </p:nvSpPr>
        <p:spPr>
          <a:xfrm>
            <a:off x="2039376" y="1284584"/>
            <a:ext cx="592569" cy="59256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0CF2AC-A16B-3549-A1DD-CA44BE0787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12791" r="2881" b="60402"/>
          <a:stretch/>
        </p:blipFill>
        <p:spPr>
          <a:xfrm>
            <a:off x="4606050" y="2179314"/>
            <a:ext cx="4125964" cy="307668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B867E28-F116-0E48-8F36-C3F3B0409BC3}"/>
              </a:ext>
            </a:extLst>
          </p:cNvPr>
          <p:cNvSpPr/>
          <p:nvPr/>
        </p:nvSpPr>
        <p:spPr>
          <a:xfrm flipH="1" flipV="1">
            <a:off x="8513591" y="2655642"/>
            <a:ext cx="135040" cy="1059893"/>
          </a:xfrm>
          <a:custGeom>
            <a:avLst/>
            <a:gdLst>
              <a:gd name="connsiteX0" fmla="*/ 317500 w 317500"/>
              <a:gd name="connsiteY0" fmla="*/ 0 h 4533900"/>
              <a:gd name="connsiteX1" fmla="*/ 0 w 317500"/>
              <a:gd name="connsiteY1" fmla="*/ 0 h 4533900"/>
              <a:gd name="connsiteX2" fmla="*/ 0 w 317500"/>
              <a:gd name="connsiteY2" fmla="*/ 4533900 h 4533900"/>
              <a:gd name="connsiteX3" fmla="*/ 304800 w 317500"/>
              <a:gd name="connsiteY3" fmla="*/ 453390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" h="4533900">
                <a:moveTo>
                  <a:pt x="317500" y="0"/>
                </a:moveTo>
                <a:lnTo>
                  <a:pt x="0" y="0"/>
                </a:lnTo>
                <a:lnTo>
                  <a:pt x="0" y="4533900"/>
                </a:lnTo>
                <a:lnTo>
                  <a:pt x="304800" y="4533900"/>
                </a:lnTo>
              </a:path>
            </a:pathLst>
          </a:cu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92F77A-F92A-924C-BEA9-AD6C70BE96DD}"/>
              </a:ext>
            </a:extLst>
          </p:cNvPr>
          <p:cNvCxnSpPr>
            <a:cxnSpLocks/>
          </p:cNvCxnSpPr>
          <p:nvPr/>
        </p:nvCxnSpPr>
        <p:spPr>
          <a:xfrm>
            <a:off x="8648631" y="3181502"/>
            <a:ext cx="1388961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96D0E-A0D1-D140-BB78-E738642DB931}"/>
              </a:ext>
            </a:extLst>
          </p:cNvPr>
          <p:cNvSpPr txBox="1">
            <a:spLocks/>
          </p:cNvSpPr>
          <p:nvPr/>
        </p:nvSpPr>
        <p:spPr>
          <a:xfrm>
            <a:off x="8930152" y="3299568"/>
            <a:ext cx="1249681" cy="3175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69859" indent="-169859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40" indent="-171446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47" indent="-169859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8" indent="-171446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4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% of time above target range 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2688867-B3BA-B646-9621-B4EDC38A76DF}"/>
              </a:ext>
            </a:extLst>
          </p:cNvPr>
          <p:cNvSpPr/>
          <p:nvPr/>
        </p:nvSpPr>
        <p:spPr>
          <a:xfrm flipH="1" flipV="1">
            <a:off x="8513592" y="3918231"/>
            <a:ext cx="135038" cy="434254"/>
          </a:xfrm>
          <a:custGeom>
            <a:avLst/>
            <a:gdLst>
              <a:gd name="connsiteX0" fmla="*/ 317500 w 317500"/>
              <a:gd name="connsiteY0" fmla="*/ 0 h 4533900"/>
              <a:gd name="connsiteX1" fmla="*/ 0 w 317500"/>
              <a:gd name="connsiteY1" fmla="*/ 0 h 4533900"/>
              <a:gd name="connsiteX2" fmla="*/ 0 w 317500"/>
              <a:gd name="connsiteY2" fmla="*/ 4533900 h 4533900"/>
              <a:gd name="connsiteX3" fmla="*/ 304800 w 317500"/>
              <a:gd name="connsiteY3" fmla="*/ 453390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" h="4533900">
                <a:moveTo>
                  <a:pt x="317500" y="0"/>
                </a:moveTo>
                <a:lnTo>
                  <a:pt x="0" y="0"/>
                </a:lnTo>
                <a:lnTo>
                  <a:pt x="0" y="4533900"/>
                </a:lnTo>
                <a:lnTo>
                  <a:pt x="304800" y="4533900"/>
                </a:lnTo>
              </a:path>
            </a:pathLst>
          </a:cu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8EF046-1C4D-E046-9A76-21F1F2AEBCA4}"/>
              </a:ext>
            </a:extLst>
          </p:cNvPr>
          <p:cNvCxnSpPr>
            <a:cxnSpLocks/>
          </p:cNvCxnSpPr>
          <p:nvPr/>
        </p:nvCxnSpPr>
        <p:spPr>
          <a:xfrm>
            <a:off x="8648631" y="4043993"/>
            <a:ext cx="1388961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B1A841-5F74-E844-91D6-58CB453B1E08}"/>
              </a:ext>
            </a:extLst>
          </p:cNvPr>
          <p:cNvSpPr txBox="1">
            <a:spLocks/>
          </p:cNvSpPr>
          <p:nvPr/>
        </p:nvSpPr>
        <p:spPr>
          <a:xfrm>
            <a:off x="8930152" y="4162059"/>
            <a:ext cx="1249681" cy="3175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69859" indent="-169859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40" indent="-171446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47" indent="-169859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8" indent="-171446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4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% of time within target range 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242DAC2-05DF-7044-97E7-7CB2B2238E4B}"/>
              </a:ext>
            </a:extLst>
          </p:cNvPr>
          <p:cNvSpPr/>
          <p:nvPr/>
        </p:nvSpPr>
        <p:spPr>
          <a:xfrm flipH="1" flipV="1">
            <a:off x="8513587" y="4616521"/>
            <a:ext cx="135041" cy="535970"/>
          </a:xfrm>
          <a:custGeom>
            <a:avLst/>
            <a:gdLst>
              <a:gd name="connsiteX0" fmla="*/ 317500 w 317500"/>
              <a:gd name="connsiteY0" fmla="*/ 0 h 4533900"/>
              <a:gd name="connsiteX1" fmla="*/ 0 w 317500"/>
              <a:gd name="connsiteY1" fmla="*/ 0 h 4533900"/>
              <a:gd name="connsiteX2" fmla="*/ 0 w 317500"/>
              <a:gd name="connsiteY2" fmla="*/ 4533900 h 4533900"/>
              <a:gd name="connsiteX3" fmla="*/ 304800 w 317500"/>
              <a:gd name="connsiteY3" fmla="*/ 453390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" h="4533900">
                <a:moveTo>
                  <a:pt x="317500" y="0"/>
                </a:moveTo>
                <a:lnTo>
                  <a:pt x="0" y="0"/>
                </a:lnTo>
                <a:lnTo>
                  <a:pt x="0" y="4533900"/>
                </a:lnTo>
                <a:lnTo>
                  <a:pt x="304800" y="4533900"/>
                </a:lnTo>
              </a:path>
            </a:pathLst>
          </a:cu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DABFEB-98FC-864F-9475-90EC65B70D21}"/>
              </a:ext>
            </a:extLst>
          </p:cNvPr>
          <p:cNvCxnSpPr>
            <a:cxnSpLocks/>
          </p:cNvCxnSpPr>
          <p:nvPr/>
        </p:nvCxnSpPr>
        <p:spPr>
          <a:xfrm>
            <a:off x="8648631" y="4780279"/>
            <a:ext cx="1388961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D336F9-4470-9D4D-B7B5-895E59165944}"/>
              </a:ext>
            </a:extLst>
          </p:cNvPr>
          <p:cNvSpPr txBox="1">
            <a:spLocks/>
          </p:cNvSpPr>
          <p:nvPr/>
        </p:nvSpPr>
        <p:spPr>
          <a:xfrm>
            <a:off x="8930152" y="4908909"/>
            <a:ext cx="1249681" cy="3175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69859" indent="-169859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40" indent="-171446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47" indent="-169859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28" indent="-171446" algn="l" defTabSz="91437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4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% of time below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target range 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037C80-16CC-497C-AC65-110873EEE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63" y="3648704"/>
            <a:ext cx="1155594" cy="1497432"/>
          </a:xfrm>
          <a:prstGeom prst="rect">
            <a:avLst/>
          </a:prstGeom>
          <a:ln w="6350">
            <a:solidFill>
              <a:schemeClr val="bg2">
                <a:lumMod val="90000"/>
              </a:schemeClr>
            </a:solidFill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EFB5F17-A94D-437D-9B47-966EE2708DA9}"/>
              </a:ext>
            </a:extLst>
          </p:cNvPr>
          <p:cNvSpPr/>
          <p:nvPr/>
        </p:nvSpPr>
        <p:spPr>
          <a:xfrm>
            <a:off x="2738483" y="3790787"/>
            <a:ext cx="689366" cy="540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EA0A4C0-354B-9DC0-3E6C-F44DC224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89923-4AA5-43FF-8125-42957BB62255}" type="slidenum">
              <a:rPr kumimoji="0" lang="en-CA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0029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BC7E-4E39-85D7-A0CF-6523AE52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87E6D-D55F-F50B-70BD-DA84A018D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dirty="0"/>
              <a:t>You said the pen has 4 x 0.6 ml doses</a:t>
            </a:r>
          </a:p>
          <a:p>
            <a:pPr marL="0" indent="0" algn="ctr">
              <a:buNone/>
            </a:pPr>
            <a:r>
              <a:rPr lang="en-CA" sz="4400" dirty="0"/>
              <a:t> but the pen says 3 ml</a:t>
            </a:r>
          </a:p>
          <a:p>
            <a:pPr algn="ctr"/>
            <a:endParaRPr lang="en-CA" sz="4400" dirty="0"/>
          </a:p>
          <a:p>
            <a:pPr algn="ctr"/>
            <a:endParaRPr lang="en-CA" sz="4400" dirty="0"/>
          </a:p>
          <a:p>
            <a:pPr marL="0" indent="0" algn="ctr">
              <a:buNone/>
            </a:pPr>
            <a:r>
              <a:rPr lang="en-CA" sz="4400" dirty="0"/>
              <a:t>What happened to the left over 0.6 ml?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9DE63-217D-A328-54E6-57F44306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590" y="57750"/>
            <a:ext cx="3791530" cy="7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08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DF01-715A-F8E7-4C22-7FC7BBA7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The Golden Dose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79D3D9-238F-EE93-DDCB-ECCA99852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646" y="2667793"/>
            <a:ext cx="8053096" cy="21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7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1B9A-90C5-72BB-B9F8-BD6B8A55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080570-149F-B2F5-7C5A-3CFC07DF5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8551" y="2031247"/>
            <a:ext cx="12449101" cy="22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62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835A4-238D-A58D-9A17-91D492395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7A70-44D0-99D9-DBAD-3CD76CCD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not count clicks/microdose?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DC6B5-61BF-714B-B92E-BAB8CAE0D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6" y="1467853"/>
            <a:ext cx="10198768" cy="51615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1900" dirty="0"/>
              <a:t>Shelf life</a:t>
            </a:r>
          </a:p>
          <a:p>
            <a:pPr marL="0" indent="0">
              <a:buNone/>
            </a:pPr>
            <a:r>
              <a:rPr lang="en-CA" sz="1900" dirty="0"/>
              <a:t> 	- expiry date – in refrigerator</a:t>
            </a:r>
          </a:p>
          <a:p>
            <a:endParaRPr lang="en-CA" sz="1900" dirty="0"/>
          </a:p>
          <a:p>
            <a:pPr marL="0" indent="0">
              <a:buNone/>
            </a:pPr>
            <a:r>
              <a:rPr lang="en-CA" sz="1900" dirty="0"/>
              <a:t>Once used – 30 days – at room temperature, or 4 doses</a:t>
            </a:r>
          </a:p>
          <a:p>
            <a:pPr lvl="1"/>
            <a:r>
              <a:rPr lang="en-CA" sz="1700" dirty="0"/>
              <a:t>But same expiry if in refrigerator</a:t>
            </a:r>
          </a:p>
          <a:p>
            <a:pPr lvl="1"/>
            <a:r>
              <a:rPr lang="en-CA" sz="1700" dirty="0"/>
              <a:t>Ozempic is 56 days at room temperature</a:t>
            </a:r>
          </a:p>
          <a:p>
            <a:endParaRPr lang="en-CA" sz="1900" dirty="0"/>
          </a:p>
          <a:p>
            <a:pPr marL="0" indent="0">
              <a:buNone/>
            </a:pPr>
            <a:r>
              <a:rPr lang="en-CA" sz="1900" dirty="0"/>
              <a:t> Potential to introduce infection</a:t>
            </a:r>
          </a:p>
          <a:p>
            <a:pPr marL="0" indent="0">
              <a:buNone/>
            </a:pPr>
            <a:r>
              <a:rPr lang="en-CA" sz="1900" dirty="0"/>
              <a:t>	- but has preservatives and you already puncture x 4</a:t>
            </a:r>
          </a:p>
          <a:p>
            <a:pPr marL="0" indent="0">
              <a:buNone/>
            </a:pPr>
            <a:r>
              <a:rPr lang="en-CA" sz="1900" dirty="0"/>
              <a:t>	- less than if already microdosing</a:t>
            </a:r>
          </a:p>
          <a:p>
            <a:pPr marL="0" indent="0">
              <a:buNone/>
            </a:pPr>
            <a:endParaRPr lang="en-CA" sz="1900" dirty="0"/>
          </a:p>
          <a:p>
            <a:pPr marL="0" indent="0">
              <a:buNone/>
            </a:pPr>
            <a:r>
              <a:rPr lang="en-CA" sz="1900" dirty="0"/>
              <a:t>Not on Product Monograph</a:t>
            </a:r>
          </a:p>
          <a:p>
            <a:pPr marL="0" indent="0">
              <a:buNone/>
            </a:pPr>
            <a:r>
              <a:rPr lang="en-CA" sz="1900" dirty="0"/>
              <a:t>	- use all the time with Ozempic (also not recommended)</a:t>
            </a:r>
          </a:p>
          <a:p>
            <a:pPr marL="0" indent="0">
              <a:buNone/>
            </a:pPr>
            <a:endParaRPr lang="en-CA" sz="1900" dirty="0"/>
          </a:p>
          <a:p>
            <a:pPr marL="0" indent="0">
              <a:buNone/>
            </a:pPr>
            <a:r>
              <a:rPr lang="en-CA" dirty="0"/>
              <a:t>But the dose may be higher or lower , Not Accurate/Worse side effects</a:t>
            </a:r>
          </a:p>
          <a:p>
            <a:pPr marL="0" indent="0">
              <a:buNone/>
            </a:pPr>
            <a:r>
              <a:rPr lang="en-CA" dirty="0"/>
              <a:t>Priming dose</a:t>
            </a:r>
          </a:p>
          <a:p>
            <a:pPr marL="0" indent="0">
              <a:buNone/>
            </a:pPr>
            <a:r>
              <a:rPr lang="en-CA" dirty="0"/>
              <a:t>Golden dose – will no longer exist – Eli Lilly</a:t>
            </a:r>
          </a:p>
          <a:p>
            <a:pPr marL="0" indent="0">
              <a:buNone/>
            </a:pPr>
            <a:endParaRPr lang="en-CA" sz="1900" dirty="0"/>
          </a:p>
          <a:p>
            <a:pPr marL="0" indent="0">
              <a:buNone/>
            </a:pPr>
            <a:endParaRPr lang="en-CA" sz="1900" dirty="0"/>
          </a:p>
          <a:p>
            <a:pPr marL="0" indent="0">
              <a:buNone/>
            </a:pPr>
            <a:endParaRPr lang="en-CA" sz="1900" dirty="0"/>
          </a:p>
          <a:p>
            <a:pPr marL="0" indent="0">
              <a:buNone/>
            </a:pPr>
            <a:endParaRPr lang="en-CA" sz="1900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AB609-7939-95AA-758B-341E2FA4F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590" y="57750"/>
            <a:ext cx="3791530" cy="7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59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68175-3287-03C4-01D3-2CDB571A0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29C4-C96C-F2B6-54A4-74620759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53BB79-2B85-0A18-FEF9-80A44E5A5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884" y="365126"/>
            <a:ext cx="8401832" cy="662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46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76EC2-62A1-2A16-D9FD-4289B80CD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D67D-92F3-8157-8AC3-F03C3990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FDEB0F-A2DC-BF8E-68C8-8B6C6892D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261" y="365125"/>
            <a:ext cx="826139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31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8DD4B-07BF-B63F-D0B9-E3447A151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F55C-03A7-0CD6-921B-C9EC2A31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6" y="365125"/>
            <a:ext cx="10840844" cy="1325563"/>
          </a:xfrm>
        </p:spPr>
        <p:txBody>
          <a:bodyPr/>
          <a:lstStyle/>
          <a:p>
            <a:r>
              <a:rPr lang="en-CA" dirty="0"/>
              <a:t>What Does The Future Hold for GLP-1 Agonists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20A65-26F4-46E4-B356-F241F2C3C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MAFLD</a:t>
            </a:r>
          </a:p>
          <a:p>
            <a:r>
              <a:rPr lang="en-CA" dirty="0"/>
              <a:t>Sleep Apnea</a:t>
            </a:r>
          </a:p>
          <a:p>
            <a:r>
              <a:rPr lang="en-CA" dirty="0"/>
              <a:t>Addiction Treatment</a:t>
            </a:r>
          </a:p>
          <a:p>
            <a:r>
              <a:rPr lang="en-CA" dirty="0"/>
              <a:t>Smokimg Cessation</a:t>
            </a:r>
          </a:p>
          <a:p>
            <a:r>
              <a:rPr lang="en-CA" dirty="0"/>
              <a:t>Asthma</a:t>
            </a:r>
          </a:p>
          <a:p>
            <a:r>
              <a:rPr lang="en-CA" dirty="0"/>
              <a:t>Dementia</a:t>
            </a:r>
          </a:p>
          <a:p>
            <a:r>
              <a:rPr lang="en-CA" dirty="0"/>
              <a:t>Osteoarthritis</a:t>
            </a:r>
          </a:p>
        </p:txBody>
      </p:sp>
    </p:spTree>
    <p:extLst>
      <p:ext uri="{BB962C8B-B14F-4D97-AF65-F5344CB8AC3E}">
        <p14:creationId xmlns:p14="http://schemas.microsoft.com/office/powerpoint/2010/main" val="320778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3A8AA-5E8F-0A54-EFC0-9F1BF9493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9CAC-3D40-8FA9-79B8-D87C483E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Glucose Variability – Self management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580E5C-116C-62A2-1AB9-D3E4C3910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are they –</a:t>
            </a:r>
          </a:p>
          <a:p>
            <a:r>
              <a:rPr lang="en-US" dirty="0">
                <a:solidFill>
                  <a:schemeClr val="tx1"/>
                </a:solidFill>
              </a:rPr>
              <a:t>		Doing? – glucose testing</a:t>
            </a:r>
          </a:p>
          <a:p>
            <a:r>
              <a:rPr lang="en-US" dirty="0">
                <a:solidFill>
                  <a:schemeClr val="tx1"/>
                </a:solidFill>
              </a:rPr>
              <a:t>			- activity - FITT</a:t>
            </a:r>
          </a:p>
          <a:p>
            <a:r>
              <a:rPr lang="en-US" dirty="0">
                <a:solidFill>
                  <a:schemeClr val="tx1"/>
                </a:solidFill>
              </a:rPr>
              <a:t>			- injection sites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	Taking? – adherence to meds/insulin</a:t>
            </a:r>
          </a:p>
          <a:p>
            <a:r>
              <a:rPr lang="en-US" dirty="0">
                <a:solidFill>
                  <a:schemeClr val="tx1"/>
                </a:solidFill>
              </a:rPr>
              <a:t>			- varying dose of insulin</a:t>
            </a:r>
          </a:p>
          <a:p>
            <a:r>
              <a:rPr lang="en-US" dirty="0">
                <a:solidFill>
                  <a:schemeClr val="tx1"/>
                </a:solidFill>
              </a:rPr>
              <a:t>			- treatment of highs/lows</a:t>
            </a:r>
          </a:p>
          <a:p>
            <a:r>
              <a:rPr lang="en-US" dirty="0">
                <a:solidFill>
                  <a:schemeClr val="tx1"/>
                </a:solidFill>
              </a:rPr>
              <a:t>			- prospective vs retrospective diabetes management</a:t>
            </a:r>
          </a:p>
          <a:p>
            <a:r>
              <a:rPr lang="en-US" dirty="0">
                <a:solidFill>
                  <a:schemeClr val="tx1"/>
                </a:solidFill>
              </a:rPr>
              <a:t>		</a:t>
            </a:r>
          </a:p>
          <a:p>
            <a:r>
              <a:rPr lang="en-US" dirty="0">
                <a:solidFill>
                  <a:schemeClr val="tx1"/>
                </a:solidFill>
              </a:rPr>
              <a:t>		Eating? – CHO counting/ varying size of meals</a:t>
            </a:r>
          </a:p>
          <a:p>
            <a:r>
              <a:rPr lang="en-US" dirty="0">
                <a:solidFill>
                  <a:schemeClr val="tx1"/>
                </a:solidFill>
              </a:rPr>
              <a:t>			- snacking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	Diabetes Burnout/Distress?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512A1-E262-2660-AB80-08DFD0F4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1" b="0" i="0" u="none" strike="noStrike" kern="1200" cap="none" spc="0" normalizeH="0" baseline="0" noProof="0" dirty="0">
              <a:ln>
                <a:noFill/>
              </a:ln>
              <a:solidFill>
                <a:srgbClr val="51586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C3EE1-13EA-7B25-21D8-1FF0D1EE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70B36-B1CC-4D4A-80B9-E27A448F84D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5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FD53D-201F-4093-B5AB-7434BC58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CA" sz="3600" dirty="0"/>
              <a:t>Interpretation of Glycemic Variability (GV)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A396-8BF4-46BC-951F-26AC3BD2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680802"/>
            <a:ext cx="5301615" cy="4764381"/>
          </a:xfr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en-CA" dirty="0"/>
              <a:t>LOW GLYCEMIC VARIABILITY (&lt; 36%)</a:t>
            </a:r>
          </a:p>
          <a:p>
            <a:pPr lvl="1">
              <a:spcBef>
                <a:spcPts val="300"/>
              </a:spcBef>
              <a:buClr>
                <a:schemeClr val="accent5"/>
              </a:buClr>
            </a:pPr>
            <a:r>
              <a:rPr lang="en-CA" sz="1800" dirty="0">
                <a:latin typeface="Georgia" panose="02040502050405020303" pitchFamily="18" charset="0"/>
                <a:cs typeface="Calibri" panose="020F0502020204030204" pitchFamily="34" charset="0"/>
              </a:rPr>
              <a:t>Glucose readings are tight around the mean </a:t>
            </a:r>
          </a:p>
          <a:p>
            <a:pPr lvl="1">
              <a:spcBef>
                <a:spcPts val="300"/>
              </a:spcBef>
              <a:buClr>
                <a:schemeClr val="accent5"/>
              </a:buClr>
            </a:pPr>
            <a:r>
              <a:rPr lang="en-CA" sz="1800" dirty="0"/>
              <a:t>Can more confidently identify trends/patterns with low GV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CA" sz="237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GLYCEMIC VARIABILITY</a:t>
            </a:r>
          </a:p>
          <a:p>
            <a:pPr marL="182563" lvl="1" indent="-182563">
              <a:spcBef>
                <a:spcPts val="300"/>
              </a:spcBef>
              <a:buClr>
                <a:schemeClr val="accent5"/>
              </a:buClr>
            </a:pPr>
            <a:r>
              <a:rPr lang="en-CA" sz="1800" dirty="0">
                <a:latin typeface="Georgia" panose="02040502050405020303" pitchFamily="18" charset="0"/>
                <a:cs typeface="Calibri" panose="020F0502020204030204" pitchFamily="34" charset="0"/>
              </a:rPr>
              <a:t>Wide range in glucose readings </a:t>
            </a:r>
          </a:p>
          <a:p>
            <a:pPr marL="182563" lvl="1" indent="-182563">
              <a:spcBef>
                <a:spcPts val="300"/>
              </a:spcBef>
              <a:buClr>
                <a:schemeClr val="accent5"/>
              </a:buClr>
            </a:pPr>
            <a:r>
              <a:rPr lang="en-CA" sz="1800" dirty="0">
                <a:latin typeface="Georgia" panose="02040502050405020303" pitchFamily="18" charset="0"/>
                <a:cs typeface="Calibri" panose="020F0502020204030204" pitchFamily="34" charset="0"/>
              </a:rPr>
              <a:t>Less confidence in identifying patterns/trends</a:t>
            </a:r>
          </a:p>
          <a:p>
            <a:pPr marL="474721" lvl="2" indent="-182563">
              <a:spcBef>
                <a:spcPts val="300"/>
              </a:spcBef>
              <a:buClr>
                <a:schemeClr val="accent5"/>
              </a:buClr>
            </a:pPr>
            <a:r>
              <a:rPr lang="en-CA" sz="1537" dirty="0">
                <a:latin typeface="Georgia" panose="02040502050405020303" pitchFamily="18" charset="0"/>
                <a:cs typeface="Calibri" panose="020F0502020204030204" pitchFamily="34" charset="0"/>
              </a:rPr>
              <a:t>median is less useful </a:t>
            </a:r>
          </a:p>
          <a:p>
            <a:pPr marL="182563" lvl="1" indent="-182563">
              <a:spcBef>
                <a:spcPts val="300"/>
              </a:spcBef>
              <a:buClr>
                <a:schemeClr val="accent5"/>
              </a:buClr>
            </a:pPr>
            <a:r>
              <a:rPr lang="en-CA" sz="1800" dirty="0">
                <a:latin typeface="Georgia" panose="02040502050405020303" pitchFamily="18" charset="0"/>
                <a:cs typeface="Calibri" panose="020F0502020204030204" pitchFamily="34" charset="0"/>
              </a:rPr>
              <a:t>For these patients focus on hypoglycemia and </a:t>
            </a:r>
            <a:br>
              <a:rPr lang="en-CA" sz="1800">
                <a:latin typeface="Georgia" panose="02040502050405020303" pitchFamily="18" charset="0"/>
                <a:cs typeface="Calibri" panose="020F0502020204030204" pitchFamily="34" charset="0"/>
              </a:rPr>
            </a:br>
            <a:r>
              <a:rPr lang="en-CA" sz="1800" dirty="0">
                <a:latin typeface="Georgia" panose="02040502050405020303" pitchFamily="18" charset="0"/>
                <a:cs typeface="Calibri" panose="020F0502020204030204" pitchFamily="34" charset="0"/>
              </a:rPr>
              <a:t>self-management behaviours</a:t>
            </a:r>
          </a:p>
          <a:p>
            <a:pPr marL="474721" lvl="2" indent="-182563">
              <a:spcBef>
                <a:spcPts val="300"/>
              </a:spcBef>
              <a:buClr>
                <a:schemeClr val="accent5"/>
              </a:buClr>
            </a:pPr>
            <a:r>
              <a:rPr lang="en-CA" sz="1537" dirty="0">
                <a:latin typeface="Georgia" panose="02040502050405020303" pitchFamily="18" charset="0"/>
                <a:cs typeface="Calibri" panose="020F0502020204030204" pitchFamily="34" charset="0"/>
              </a:rPr>
              <a:t>e.g. adherence to medications, lifestyle)</a:t>
            </a:r>
          </a:p>
          <a:p>
            <a:pPr marL="182563" lvl="1" indent="-182563">
              <a:spcBef>
                <a:spcPts val="300"/>
              </a:spcBef>
              <a:buClr>
                <a:schemeClr val="accent5"/>
              </a:buClr>
            </a:pPr>
            <a:r>
              <a:rPr lang="en-CA" sz="1800" dirty="0">
                <a:latin typeface="Georgia" panose="02040502050405020303" pitchFamily="18" charset="0"/>
                <a:cs typeface="Calibri" panose="020F0502020204030204" pitchFamily="34" charset="0"/>
              </a:rPr>
              <a:t>Factors such as variable physical activity, meals, shift work could be contributing to high glycemic variability  </a:t>
            </a:r>
          </a:p>
          <a:p>
            <a:pPr marL="0" lvl="1" indent="0">
              <a:spcBef>
                <a:spcPts val="300"/>
              </a:spcBef>
              <a:buNone/>
            </a:pPr>
            <a:endParaRPr lang="en-CA" sz="2370" b="1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68CF49-6D77-03A9-7B65-5F59B17340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Intervention 5</a:t>
            </a: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88AE5-3783-490F-9BAC-4A1D89F41F67}" type="slidenum">
              <a:rPr kumimoji="0" lang="en-CA" sz="1333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33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597814-BA2A-18C1-ED29-5E1C5FD9DF3B}"/>
              </a:ext>
            </a:extLst>
          </p:cNvPr>
          <p:cNvGrpSpPr/>
          <p:nvPr/>
        </p:nvGrpSpPr>
        <p:grpSpPr>
          <a:xfrm>
            <a:off x="6290069" y="1612325"/>
            <a:ext cx="5480072" cy="3506564"/>
            <a:chOff x="6888725" y="2220327"/>
            <a:chExt cx="4981884" cy="318778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91" r="50564" b="57451"/>
            <a:stretch/>
          </p:blipFill>
          <p:spPr>
            <a:xfrm>
              <a:off x="6888725" y="2220327"/>
              <a:ext cx="4981884" cy="3187785"/>
            </a:xfrm>
            <a:prstGeom prst="rect">
              <a:avLst/>
            </a:prstGeom>
            <a:effectLst/>
          </p:spPr>
        </p:pic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7C294638-FFF0-4E57-9A99-DA0ED05B6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3066" y="4625038"/>
              <a:ext cx="771273" cy="5797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1A8EC9D-C687-41FF-F56D-C6BE1E2E0D7E}"/>
              </a:ext>
            </a:extLst>
          </p:cNvPr>
          <p:cNvSpPr txBox="1">
            <a:spLocks/>
          </p:cNvSpPr>
          <p:nvPr/>
        </p:nvSpPr>
        <p:spPr>
          <a:xfrm>
            <a:off x="670559" y="6042445"/>
            <a:ext cx="10850879" cy="37856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03130" rtl="0" eaLnBrk="1" latinLnBrk="0" hangingPunct="1">
              <a:lnSpc>
                <a:spcPct val="100000"/>
              </a:lnSpc>
              <a:spcBef>
                <a:spcPts val="593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67769" indent="-167769" algn="l" defTabSz="903130" rtl="0" eaLnBrk="1" latinLnBrk="0" hangingPunct="1">
              <a:lnSpc>
                <a:spcPct val="100000"/>
              </a:lnSpc>
              <a:spcBef>
                <a:spcPts val="593"/>
              </a:spcBef>
              <a:buFont typeface="Arial" panose="020B0604020202020204" pitchFamily="34" charset="0"/>
              <a:buChar char="•"/>
              <a:defRPr sz="21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927" indent="-234145" algn="l" defTabSz="903130" rtl="0" eaLnBrk="1" latinLnBrk="0" hangingPunct="1">
              <a:lnSpc>
                <a:spcPct val="100000"/>
              </a:lnSpc>
              <a:spcBef>
                <a:spcPts val="593"/>
              </a:spcBef>
              <a:buFont typeface="Arial" panose="020B0604020202020204" pitchFamily="34" charset="0"/>
              <a:buChar char="–"/>
              <a:tabLst/>
              <a:defRPr sz="1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34" indent="-167769" algn="l" defTabSz="903130" rtl="0" eaLnBrk="1" latinLnBrk="0" hangingPunct="1">
              <a:lnSpc>
                <a:spcPct val="100000"/>
              </a:lnSpc>
              <a:spcBef>
                <a:spcPts val="593"/>
              </a:spcBef>
              <a:buFont typeface="Arial" panose="020B0604020202020204" pitchFamily="34" charset="0"/>
              <a:buChar char="•"/>
              <a:defRPr sz="1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6685" indent="-169337" algn="l" defTabSz="903130" rtl="0" eaLnBrk="1" latinLnBrk="0" hangingPunct="1">
              <a:lnSpc>
                <a:spcPct val="100000"/>
              </a:lnSpc>
              <a:spcBef>
                <a:spcPts val="593"/>
              </a:spcBef>
              <a:buFont typeface="Arial" panose="020B0604020202020204" pitchFamily="34" charset="0"/>
              <a:buChar char="»"/>
              <a:defRPr sz="1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608" indent="-225782" algn="l" defTabSz="90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5174" indent="-225782" algn="l" defTabSz="90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738" indent="-225782" algn="l" defTabSz="90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8304" indent="-225782" algn="l" defTabSz="9031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03130" rtl="0" eaLnBrk="1" fontAlgn="auto" latinLnBrk="0" hangingPunct="1">
              <a:lnSpc>
                <a:spcPct val="100000"/>
              </a:lnSpc>
              <a:spcBef>
                <a:spcPts val="59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 AJ, Halperin IJ. Beyond Glycated Hemoglobin: Harnessing Data From Sensor-Based Technology to Improve Glucose Variability, Time in Range and Hypoglycemia in Adult Patients With Type 1 Diabetes. Canadian Journal of Diabetes. 2021;45(3):269-272.e3. doi:10.1016/j.jcjd.2020.08.103</a:t>
            </a:r>
          </a:p>
        </p:txBody>
      </p:sp>
    </p:spTree>
    <p:extLst>
      <p:ext uri="{BB962C8B-B14F-4D97-AF65-F5344CB8AC3E}">
        <p14:creationId xmlns:p14="http://schemas.microsoft.com/office/powerpoint/2010/main" val="32029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9E90-374B-A0AA-708A-1404A1C6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PM – 43 </a:t>
            </a:r>
            <a:r>
              <a:rPr lang="en-CA" dirty="0" err="1"/>
              <a:t>yo</a:t>
            </a:r>
            <a:r>
              <a:rPr lang="en-CA" dirty="0"/>
              <a:t> Female – Awaiting Hysterectomy</a:t>
            </a:r>
            <a:br>
              <a:rPr lang="en-CA" dirty="0"/>
            </a:br>
            <a:r>
              <a:rPr lang="en-CA" sz="6000" b="1" dirty="0"/>
              <a:t>Discrepant A1C 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A9224-5B4B-70C1-B57A-C4C8E2F09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07" y="1825625"/>
            <a:ext cx="5181600" cy="4351338"/>
          </a:xfrm>
        </p:spPr>
        <p:txBody>
          <a:bodyPr>
            <a:normAutofit fontScale="70000" lnSpcReduction="20000"/>
          </a:bodyPr>
          <a:lstStyle/>
          <a:p>
            <a:endParaRPr lang="en-CA" dirty="0"/>
          </a:p>
          <a:p>
            <a:r>
              <a:rPr lang="en-CA" dirty="0"/>
              <a:t>Type 2 DM x 15 years</a:t>
            </a:r>
          </a:p>
          <a:p>
            <a:r>
              <a:rPr lang="en-CA" dirty="0"/>
              <a:t>PCI, </a:t>
            </a:r>
            <a:r>
              <a:rPr lang="en-CA" dirty="0" err="1"/>
              <a:t>prev</a:t>
            </a:r>
            <a:r>
              <a:rPr lang="en-CA" dirty="0"/>
              <a:t> PE</a:t>
            </a:r>
          </a:p>
          <a:p>
            <a:r>
              <a:rPr lang="en-CA" dirty="0"/>
              <a:t>A1C 10.4</a:t>
            </a:r>
          </a:p>
          <a:p>
            <a:r>
              <a:rPr lang="en-CA" dirty="0"/>
              <a:t>States no recent changes</a:t>
            </a:r>
          </a:p>
          <a:p>
            <a:r>
              <a:rPr lang="en-CA" dirty="0"/>
              <a:t>No </a:t>
            </a:r>
            <a:r>
              <a:rPr lang="en-CA" dirty="0" err="1"/>
              <a:t>DrugPlan</a:t>
            </a:r>
            <a:r>
              <a:rPr lang="en-CA" dirty="0"/>
              <a:t> – libre trial</a:t>
            </a:r>
          </a:p>
          <a:p>
            <a:endParaRPr lang="en-CA" dirty="0"/>
          </a:p>
          <a:p>
            <a:r>
              <a:rPr lang="en-CA" dirty="0"/>
              <a:t>Metformin 2.5 g daily</a:t>
            </a:r>
          </a:p>
          <a:p>
            <a:r>
              <a:rPr lang="en-CA" dirty="0"/>
              <a:t>Tresiba 120 units 1 time daily </a:t>
            </a:r>
          </a:p>
          <a:p>
            <a:r>
              <a:rPr lang="en-CA" dirty="0"/>
              <a:t>Humalog 15u with meals </a:t>
            </a:r>
          </a:p>
          <a:p>
            <a:r>
              <a:rPr lang="en-CA" dirty="0"/>
              <a:t>Ozempic TAKE 0.5 mg </a:t>
            </a:r>
            <a:r>
              <a:rPr lang="en-CA" dirty="0" err="1"/>
              <a:t>sc</a:t>
            </a:r>
            <a:r>
              <a:rPr lang="en-CA" dirty="0"/>
              <a:t> Sunday and 0.5 mg </a:t>
            </a:r>
            <a:r>
              <a:rPr lang="en-CA" dirty="0" err="1"/>
              <a:t>sc</a:t>
            </a:r>
            <a:r>
              <a:rPr lang="en-CA" dirty="0"/>
              <a:t> Wed.</a:t>
            </a:r>
          </a:p>
          <a:p>
            <a:r>
              <a:rPr lang="en-CA" dirty="0"/>
              <a:t>Crestor /Plavix/Eliquis/Jardiance</a:t>
            </a:r>
          </a:p>
        </p:txBody>
      </p:sp>
      <p:pic>
        <p:nvPicPr>
          <p:cNvPr id="6" name="Content Placeholder 5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BB94A5C8-4141-7703-50DD-5A7A86807A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5193" y="1690688"/>
            <a:ext cx="6288844" cy="4515821"/>
          </a:xfrm>
        </p:spPr>
      </p:pic>
    </p:spTree>
    <p:extLst>
      <p:ext uri="{BB962C8B-B14F-4D97-AF65-F5344CB8AC3E}">
        <p14:creationId xmlns:p14="http://schemas.microsoft.com/office/powerpoint/2010/main" val="279732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FAA9910-65EA-DB59-65BB-AAF0BC48C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diabetes&#10;&#10;Description automatically generated">
            <a:extLst>
              <a:ext uri="{FF2B5EF4-FFF2-40B4-BE49-F238E27FC236}">
                <a16:creationId xmlns:a16="http://schemas.microsoft.com/office/drawing/2014/main" id="{35C78692-74E3-4ADA-6164-5D0045112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354" t="4246" r="6799" b="31320"/>
          <a:stretch/>
        </p:blipFill>
        <p:spPr>
          <a:xfrm>
            <a:off x="1366058" y="1160926"/>
            <a:ext cx="9459884" cy="4037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20FFD2-F30F-E719-4657-ED70687A1004}"/>
              </a:ext>
            </a:extLst>
          </p:cNvPr>
          <p:cNvSpPr/>
          <p:nvPr/>
        </p:nvSpPr>
        <p:spPr>
          <a:xfrm>
            <a:off x="1342886" y="5338372"/>
            <a:ext cx="5094220" cy="107569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93725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A1C </a:t>
            </a:r>
          </a:p>
          <a:p>
            <a:pPr marL="593725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Not a direct measure of glucose exposure</a:t>
            </a:r>
          </a:p>
          <a:p>
            <a:pPr marL="593725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Influenced by numerous factors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C201FC-D483-2D07-0BBC-459C55E135AA}"/>
              </a:ext>
            </a:extLst>
          </p:cNvPr>
          <p:cNvSpPr/>
          <p:nvPr/>
        </p:nvSpPr>
        <p:spPr>
          <a:xfrm>
            <a:off x="7125066" y="5339886"/>
            <a:ext cx="4382139" cy="107569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52450" marR="0" lvl="0" indent="-142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GMI </a:t>
            </a:r>
          </a:p>
          <a:p>
            <a:pPr marL="552450" marR="0" lvl="0" indent="-142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CGM-derived value</a:t>
            </a:r>
          </a:p>
          <a:p>
            <a:pPr marL="552450" marR="0" lvl="0" indent="-142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Calculated from mean glucose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CDEDCE-E7BC-9A64-0256-E99A2015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05"/>
          </a:xfrm>
        </p:spPr>
        <p:txBody>
          <a:bodyPr/>
          <a:lstStyle/>
          <a:p>
            <a:r>
              <a:rPr lang="en-US"/>
              <a:t>The Great Debate | A1C vs. GMI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DF47CA-3DE4-B2C0-4FFD-F14C06575BF9}"/>
              </a:ext>
            </a:extLst>
          </p:cNvPr>
          <p:cNvGrpSpPr/>
          <p:nvPr/>
        </p:nvGrpSpPr>
        <p:grpSpPr>
          <a:xfrm>
            <a:off x="928886" y="5448501"/>
            <a:ext cx="828000" cy="855439"/>
            <a:chOff x="9278479" y="1268730"/>
            <a:chExt cx="828000" cy="8554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C9FB99-94F6-1EB4-4B27-7DA37AA6D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78479" y="1268730"/>
              <a:ext cx="828000" cy="85543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B2A1CF4-535B-027A-9F20-5BDF19223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425971" y="1430741"/>
              <a:ext cx="528391" cy="52839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504B2E-AE6A-0F6E-C5B4-7B78CBD01AFE}"/>
              </a:ext>
            </a:extLst>
          </p:cNvPr>
          <p:cNvGrpSpPr/>
          <p:nvPr/>
        </p:nvGrpSpPr>
        <p:grpSpPr>
          <a:xfrm>
            <a:off x="6703614" y="5472218"/>
            <a:ext cx="828000" cy="855439"/>
            <a:chOff x="9278479" y="1268730"/>
            <a:chExt cx="828000" cy="8554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FBA27B3-2D0C-9C9E-C774-0AFC8410A1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78479" y="1268730"/>
              <a:ext cx="828000" cy="85543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F8035A-3942-54C6-AD44-4C0AA96ED0A4}"/>
                </a:ext>
              </a:extLst>
            </p:cNvPr>
            <p:cNvGrpSpPr/>
            <p:nvPr/>
          </p:nvGrpSpPr>
          <p:grpSpPr>
            <a:xfrm>
              <a:off x="9374380" y="1378349"/>
              <a:ext cx="636199" cy="636199"/>
              <a:chOff x="9360042" y="1366208"/>
              <a:chExt cx="636199" cy="636199"/>
            </a:xfrm>
          </p:grpSpPr>
          <p:pic>
            <p:nvPicPr>
              <p:cNvPr id="13" name="Graphic 12" descr="Statistics with solid fill">
                <a:extLst>
                  <a:ext uri="{FF2B5EF4-FFF2-40B4-BE49-F238E27FC236}">
                    <a16:creationId xmlns:a16="http://schemas.microsoft.com/office/drawing/2014/main" id="{247298DE-7DAC-54C8-1B0E-F89B64DD41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540119" y="1556124"/>
                <a:ext cx="276043" cy="205544"/>
              </a:xfrm>
              <a:prstGeom prst="rect">
                <a:avLst/>
              </a:prstGeom>
            </p:spPr>
          </p:pic>
          <p:pic>
            <p:nvPicPr>
              <p:cNvPr id="14" name="Graphic 13" descr="Monitor with solid fill">
                <a:extLst>
                  <a:ext uri="{FF2B5EF4-FFF2-40B4-BE49-F238E27FC236}">
                    <a16:creationId xmlns:a16="http://schemas.microsoft.com/office/drawing/2014/main" id="{7BE030F5-BB66-99CE-5790-A407EBEBA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360042" y="1366208"/>
                <a:ext cx="636199" cy="636199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AB7E61F-0B2A-84F3-5E3B-16F8A9C34915}"/>
              </a:ext>
            </a:extLst>
          </p:cNvPr>
          <p:cNvSpPr txBox="1"/>
          <p:nvPr/>
        </p:nvSpPr>
        <p:spPr>
          <a:xfrm>
            <a:off x="187036" y="6457413"/>
            <a:ext cx="1150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Gomez-Peralta F, et al. Diabetes </a:t>
            </a:r>
            <a:r>
              <a:rPr kumimoji="0" lang="en-CA" sz="1200" b="0" i="0" u="none" strike="noStrike" kern="1200" cap="none" spc="0" normalizeH="0" baseline="0" noProof="0" err="1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Obes</a:t>
            </a: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CA" sz="1200" b="0" i="0" u="none" strike="noStrike" kern="1200" cap="none" spc="0" normalizeH="0" baseline="0" noProof="0" err="1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Metab</a:t>
            </a: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. 2022 Apr;24(4):599-608. </a:t>
            </a:r>
            <a:r>
              <a:rPr kumimoji="0" lang="en-CA" sz="1200" b="0" i="0" u="none" strike="noStrike" kern="1200" cap="none" spc="0" normalizeH="0" baseline="0" noProof="0" err="1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doi</a:t>
            </a: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 10.1111/dom.14638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00" b="0" i="0" u="none" strike="noStrike" kern="1200" cap="none" spc="0" normalizeH="0" baseline="0" noProof="0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GMI, glucose management indicator; CGM, continuous glucose monitoring.  </a:t>
            </a:r>
          </a:p>
        </p:txBody>
      </p:sp>
    </p:spTree>
    <p:extLst>
      <p:ext uri="{BB962C8B-B14F-4D97-AF65-F5344CB8AC3E}">
        <p14:creationId xmlns:p14="http://schemas.microsoft.com/office/powerpoint/2010/main" val="68365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906E6-52CA-A4CA-E443-4F70C820B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4A48392-3221-2889-AC90-1D0A22021855}"/>
              </a:ext>
            </a:extLst>
          </p:cNvPr>
          <p:cNvSpPr/>
          <p:nvPr/>
        </p:nvSpPr>
        <p:spPr>
          <a:xfrm>
            <a:off x="0" y="2057537"/>
            <a:ext cx="12191999" cy="30926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AFEE9-A4DF-9F7E-E232-96A61F30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Implications of GMI vs. A1C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6AC849-5ADB-656F-A7E8-7DF974943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4124"/>
          <a:stretch/>
        </p:blipFill>
        <p:spPr>
          <a:xfrm>
            <a:off x="3882645" y="2360943"/>
            <a:ext cx="4426743" cy="253165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D109ED3-A3AC-13C0-B3DB-2A54C30B3EE8}"/>
              </a:ext>
            </a:extLst>
          </p:cNvPr>
          <p:cNvSpPr/>
          <p:nvPr/>
        </p:nvSpPr>
        <p:spPr>
          <a:xfrm>
            <a:off x="623888" y="1873171"/>
            <a:ext cx="3351319" cy="33768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1999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if…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A1C is higher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than GMI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A1C alone should not be a factor when intensifying therapy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Consider hypo risk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A93B236-4745-5CB9-5C18-89756C849AD4}"/>
              </a:ext>
            </a:extLst>
          </p:cNvPr>
          <p:cNvSpPr/>
          <p:nvPr/>
        </p:nvSpPr>
        <p:spPr>
          <a:xfrm>
            <a:off x="8251061" y="1832320"/>
            <a:ext cx="3351319" cy="33768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if…</a:t>
            </a:r>
            <a:endParaRPr kumimoji="0" lang="en-US" sz="2000" b="1" i="1" u="none" strike="noStrike" kern="1200" cap="none" spc="0" normalizeH="0" baseline="0" noProof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GMI is higher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than A1C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Consider therapy intensification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 risk of hypo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354143-A4EE-3C43-8A32-8E2EDDC51061}"/>
              </a:ext>
            </a:extLst>
          </p:cNvPr>
          <p:cNvGrpSpPr/>
          <p:nvPr/>
        </p:nvGrpSpPr>
        <p:grpSpPr>
          <a:xfrm>
            <a:off x="9515221" y="1448090"/>
            <a:ext cx="828000" cy="855439"/>
            <a:chOff x="9278479" y="1268730"/>
            <a:chExt cx="828000" cy="8554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7123978-38FE-1855-BA65-BF7FC0E117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78479" y="1268730"/>
              <a:ext cx="828000" cy="85543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9636A7-4059-EB06-892D-0A94D98577AE}"/>
                </a:ext>
              </a:extLst>
            </p:cNvPr>
            <p:cNvGrpSpPr/>
            <p:nvPr/>
          </p:nvGrpSpPr>
          <p:grpSpPr>
            <a:xfrm>
              <a:off x="9374380" y="1378349"/>
              <a:ext cx="636199" cy="636199"/>
              <a:chOff x="9360042" y="1366208"/>
              <a:chExt cx="636199" cy="636199"/>
            </a:xfrm>
          </p:grpSpPr>
          <p:pic>
            <p:nvPicPr>
              <p:cNvPr id="9" name="Graphic 8" descr="Statistics with solid fill">
                <a:extLst>
                  <a:ext uri="{FF2B5EF4-FFF2-40B4-BE49-F238E27FC236}">
                    <a16:creationId xmlns:a16="http://schemas.microsoft.com/office/drawing/2014/main" id="{738C1418-19C1-7889-1DF8-CE8858A57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40119" y="1556124"/>
                <a:ext cx="276043" cy="205544"/>
              </a:xfrm>
              <a:prstGeom prst="rect">
                <a:avLst/>
              </a:prstGeom>
            </p:spPr>
          </p:pic>
          <p:pic>
            <p:nvPicPr>
              <p:cNvPr id="11" name="Graphic 10" descr="Monitor with solid fill">
                <a:extLst>
                  <a:ext uri="{FF2B5EF4-FFF2-40B4-BE49-F238E27FC236}">
                    <a16:creationId xmlns:a16="http://schemas.microsoft.com/office/drawing/2014/main" id="{E1676464-5E13-3667-3103-28F2F78AF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360042" y="1366208"/>
                <a:ext cx="636199" cy="636199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33F2CF-5F85-CD7D-4A47-64D1238EFAE7}"/>
              </a:ext>
            </a:extLst>
          </p:cNvPr>
          <p:cNvGrpSpPr/>
          <p:nvPr/>
        </p:nvGrpSpPr>
        <p:grpSpPr>
          <a:xfrm>
            <a:off x="1885547" y="1505504"/>
            <a:ext cx="828000" cy="855439"/>
            <a:chOff x="9278479" y="1268730"/>
            <a:chExt cx="828000" cy="8554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A9E670-CB39-D907-7181-CE6C43ED6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78479" y="1268730"/>
              <a:ext cx="828000" cy="85543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572E3B4-B573-ACBF-DF76-C6FD0B15D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9425971" y="1430741"/>
              <a:ext cx="528391" cy="528391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E09CE-4536-1EA2-1695-B894E1E02469}"/>
              </a:ext>
            </a:extLst>
          </p:cNvPr>
          <p:cNvSpPr/>
          <p:nvPr/>
        </p:nvSpPr>
        <p:spPr>
          <a:xfrm>
            <a:off x="0" y="5429075"/>
            <a:ext cx="12191999" cy="903605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hat other considerations do you mention when A1C and GMI differ?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C76C4F-85DE-1EA8-D240-36130FD147F1}"/>
              </a:ext>
            </a:extLst>
          </p:cNvPr>
          <p:cNvSpPr txBox="1"/>
          <p:nvPr/>
        </p:nvSpPr>
        <p:spPr>
          <a:xfrm>
            <a:off x="187036" y="6457413"/>
            <a:ext cx="1150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Gomez-Peralta F, et al. Diabetes </a:t>
            </a:r>
            <a:r>
              <a:rPr kumimoji="0" lang="en-CA" sz="1200" b="0" i="0" u="none" strike="noStrike" kern="1200" cap="none" spc="0" normalizeH="0" baseline="0" noProof="0" err="1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Obes</a:t>
            </a: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CA" sz="1200" b="0" i="0" u="none" strike="noStrike" kern="1200" cap="none" spc="0" normalizeH="0" baseline="0" noProof="0" err="1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Metab</a:t>
            </a: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. 2022 Apr;24(4):599-608. </a:t>
            </a:r>
            <a:r>
              <a:rPr kumimoji="0" lang="en-CA" sz="1200" b="0" i="0" u="none" strike="noStrike" kern="1200" cap="none" spc="0" normalizeH="0" baseline="0" noProof="0" err="1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doi</a:t>
            </a: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F9ED5"/>
                </a:solidFill>
                <a:effectLst/>
                <a:highlight>
                  <a:srgbClr val="FF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 10.1111/dom.14638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00" b="0" i="0" u="none" strike="noStrike" kern="1200" cap="none" spc="0" normalizeH="0" baseline="0" noProof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</a:rPr>
              <a:t>GMI, </a:t>
            </a:r>
            <a:r>
              <a:rPr kumimoji="0" lang="en-CA" sz="800" b="0" i="0" u="none" strike="noStrike" kern="1200" cap="none" spc="0" normalizeH="0" baseline="0" noProof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glucose management indicator.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13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Module One Diabetes">
      <a:dk1>
        <a:srgbClr val="2A333B"/>
      </a:dk1>
      <a:lt1>
        <a:srgbClr val="FFFFFF"/>
      </a:lt1>
      <a:dk2>
        <a:srgbClr val="2A333B"/>
      </a:dk2>
      <a:lt2>
        <a:srgbClr val="E7E6E6"/>
      </a:lt2>
      <a:accent1>
        <a:srgbClr val="682D91"/>
      </a:accent1>
      <a:accent2>
        <a:srgbClr val="7C4A9F"/>
      </a:accent2>
      <a:accent3>
        <a:srgbClr val="9D7FA4"/>
      </a:accent3>
      <a:accent4>
        <a:srgbClr val="F675D5"/>
      </a:accent4>
      <a:accent5>
        <a:srgbClr val="7C4A9F"/>
      </a:accent5>
      <a:accent6>
        <a:srgbClr val="93C83D"/>
      </a:accent6>
      <a:hlink>
        <a:srgbClr val="682D91"/>
      </a:hlink>
      <a:folHlink>
        <a:srgbClr val="7C4A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PT Basic White_Jul 2024">
  <a:themeElements>
    <a:clrScheme name="Abbott Brand Colors">
      <a:dk1>
        <a:srgbClr val="000000"/>
      </a:dk1>
      <a:lt1>
        <a:sysClr val="window" lastClr="FFFFFF"/>
      </a:lt1>
      <a:dk2>
        <a:srgbClr val="E4002B"/>
      </a:dk2>
      <a:lt2>
        <a:srgbClr val="D9D9D6"/>
      </a:lt2>
      <a:accent1>
        <a:srgbClr val="004F71"/>
      </a:accent1>
      <a:accent2>
        <a:srgbClr val="64CCC9"/>
      </a:accent2>
      <a:accent3>
        <a:srgbClr val="009CDE"/>
      </a:accent3>
      <a:accent4>
        <a:srgbClr val="FFD100"/>
      </a:accent4>
      <a:accent5>
        <a:srgbClr val="470A68"/>
      </a:accent5>
      <a:accent6>
        <a:srgbClr val="00B140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16x9_Jul_2024_ABT_Alt_Gradient_Purple-Red.potx" id="{40BF9EF7-11A1-44DB-ABD9-28E5DF395F13}" vid="{7CE3FE5B-E780-4B0C-A5C1-AF55DAD8D575}"/>
    </a:ext>
  </a:extLst>
</a:theme>
</file>

<file path=ppt/theme/theme5.xml><?xml version="1.0" encoding="utf-8"?>
<a:theme xmlns:a="http://schemas.openxmlformats.org/drawingml/2006/main" name="1_PPT Basic_White_v5_prophet_edit">
  <a:themeElements>
    <a:clrScheme name="Abbott Brand 2016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4002B"/>
      </a:accent1>
      <a:accent2>
        <a:srgbClr val="470A68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B140"/>
      </a:accent6>
      <a:hlink>
        <a:srgbClr val="009CDE"/>
      </a:hlink>
      <a:folHlink>
        <a:srgbClr val="63666A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22725</TotalTime>
  <Words>2282</Words>
  <Application>Microsoft Office PowerPoint</Application>
  <PresentationFormat>Widescreen</PresentationFormat>
  <Paragraphs>409</Paragraphs>
  <Slides>46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46</vt:i4>
      </vt:variant>
    </vt:vector>
  </HeadingPairs>
  <TitlesOfParts>
    <vt:vector size="64" baseType="lpstr">
      <vt:lpstr>ＭＳ Ｐゴシック</vt:lpstr>
      <vt:lpstr>Aptos</vt:lpstr>
      <vt:lpstr>Aptos Display</vt:lpstr>
      <vt:lpstr>Arial</vt:lpstr>
      <vt:lpstr>BlinkMacSystemFont</vt:lpstr>
      <vt:lpstr>Calibri</vt:lpstr>
      <vt:lpstr>Calibri Light</vt:lpstr>
      <vt:lpstr>FreightBigBold</vt:lpstr>
      <vt:lpstr>Georgia</vt:lpstr>
      <vt:lpstr>Open Sans</vt:lpstr>
      <vt:lpstr>Times New Roman</vt:lpstr>
      <vt:lpstr>Wingdings</vt:lpstr>
      <vt:lpstr>Office Theme</vt:lpstr>
      <vt:lpstr>2_Office Theme</vt:lpstr>
      <vt:lpstr>1_Office Theme</vt:lpstr>
      <vt:lpstr>PPT Basic White_Jul 2024</vt:lpstr>
      <vt:lpstr>1_PPT Basic_White_v5_prophet_edit</vt:lpstr>
      <vt:lpstr>4_Office Theme</vt:lpstr>
      <vt:lpstr>Stuff you should know  Continuous Glucose Monitors</vt:lpstr>
      <vt:lpstr>PowerPoint Presentation</vt:lpstr>
      <vt:lpstr>Interpreting Daily Patterns Can Be Done in a Few Steps</vt:lpstr>
      <vt:lpstr>Quickly assess your patients’ Time In Range</vt:lpstr>
      <vt:lpstr>Glucose Variability – Self management</vt:lpstr>
      <vt:lpstr>Interpretation of Glycemic Variability (GV) </vt:lpstr>
      <vt:lpstr>PM – 43 yo Female – Awaiting Hysterectomy Discrepant A1C </vt:lpstr>
      <vt:lpstr>The Great Debate | A1C vs. GMI</vt:lpstr>
      <vt:lpstr>Clinical Implications of GMI vs. A1C</vt:lpstr>
      <vt:lpstr>GW – 80 yo male</vt:lpstr>
      <vt:lpstr>PowerPoint Presentation</vt:lpstr>
      <vt:lpstr>Result of improving sites</vt:lpstr>
      <vt:lpstr>DS Type 2 A1C 9.0</vt:lpstr>
      <vt:lpstr>Ozempic Micro-Dosing</vt:lpstr>
      <vt:lpstr>Practical tips: Genital mycotic infections (GMIs)</vt:lpstr>
      <vt:lpstr>RL 68 yo male 2023</vt:lpstr>
      <vt:lpstr>PowerPoint Presentation</vt:lpstr>
      <vt:lpstr>RL</vt:lpstr>
      <vt:lpstr>RL 2025</vt:lpstr>
      <vt:lpstr>Seen by PCP -  increase Tresiba to 14 u  </vt:lpstr>
      <vt:lpstr>PowerPoint Presentation</vt:lpstr>
      <vt:lpstr>What are you doing</vt:lpstr>
      <vt:lpstr>TO  - 27 yo female</vt:lpstr>
      <vt:lpstr>? Suggestions</vt:lpstr>
      <vt:lpstr>RD 58 yo male</vt:lpstr>
      <vt:lpstr>PowerPoint Presentation</vt:lpstr>
      <vt:lpstr>R MacD – 60 yo male</vt:lpstr>
      <vt:lpstr>What about increasing Ozempic to 2 mg?</vt:lpstr>
      <vt:lpstr>What about decreasing Ozempic to 0.5 mg?</vt:lpstr>
      <vt:lpstr>PowerPoint Presentation</vt:lpstr>
      <vt:lpstr>But isn’t Mounjaro very expensive?</vt:lpstr>
      <vt:lpstr>But isn’t Mounjaro very expensive</vt:lpstr>
      <vt:lpstr>? Mounjaro 2.5 mg ow</vt:lpstr>
      <vt:lpstr>Counting Clicks</vt:lpstr>
      <vt:lpstr>Why not count clicks/microdose?</vt:lpstr>
      <vt:lpstr>Mounjaro</vt:lpstr>
      <vt:lpstr>Ozempic</vt:lpstr>
      <vt:lpstr>PowerPoint Presentation</vt:lpstr>
      <vt:lpstr>Ozempic  Clicks </vt:lpstr>
      <vt:lpstr>PowerPoint Presentation</vt:lpstr>
      <vt:lpstr>The Golden Dose</vt:lpstr>
      <vt:lpstr>PowerPoint Presentation</vt:lpstr>
      <vt:lpstr>Why not count clicks/microdose?</vt:lpstr>
      <vt:lpstr>PowerPoint Presentation</vt:lpstr>
      <vt:lpstr>PowerPoint Presentation</vt:lpstr>
      <vt:lpstr>What Does The Future Hold for GLP-1 Agonists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Reviewer</dc:creator>
  <cp:lastModifiedBy>Reviewer</cp:lastModifiedBy>
  <cp:revision>2</cp:revision>
  <dcterms:created xsi:type="dcterms:W3CDTF">2025-10-15T19:45:59Z</dcterms:created>
  <dcterms:modified xsi:type="dcterms:W3CDTF">2025-11-03T22:15:24Z</dcterms:modified>
</cp:coreProperties>
</file>