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31"/>
  </p:notesMasterIdLst>
  <p:handoutMasterIdLst>
    <p:handoutMasterId r:id="rId32"/>
  </p:handoutMasterIdLst>
  <p:sldIdLst>
    <p:sldId id="256" r:id="rId3"/>
    <p:sldId id="294" r:id="rId4"/>
    <p:sldId id="270" r:id="rId5"/>
    <p:sldId id="293" r:id="rId6"/>
    <p:sldId id="276" r:id="rId7"/>
    <p:sldId id="271" r:id="rId8"/>
    <p:sldId id="299" r:id="rId9"/>
    <p:sldId id="272" r:id="rId10"/>
    <p:sldId id="278" r:id="rId11"/>
    <p:sldId id="300" r:id="rId12"/>
    <p:sldId id="279" r:id="rId13"/>
    <p:sldId id="273" r:id="rId14"/>
    <p:sldId id="301" r:id="rId15"/>
    <p:sldId id="287" r:id="rId16"/>
    <p:sldId id="277" r:id="rId17"/>
    <p:sldId id="283" r:id="rId18"/>
    <p:sldId id="302" r:id="rId19"/>
    <p:sldId id="280" r:id="rId20"/>
    <p:sldId id="281" r:id="rId21"/>
    <p:sldId id="282" r:id="rId22"/>
    <p:sldId id="274" r:id="rId23"/>
    <p:sldId id="303" r:id="rId24"/>
    <p:sldId id="304" r:id="rId25"/>
    <p:sldId id="292" r:id="rId26"/>
    <p:sldId id="284" r:id="rId27"/>
    <p:sldId id="285" r:id="rId28"/>
    <p:sldId id="286" r:id="rId29"/>
    <p:sldId id="305" r:id="rId30"/>
  </p:sldIdLst>
  <p:sldSz cx="12192000" cy="6858000"/>
  <p:notesSz cx="10234613" cy="71040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5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BC35B-9705-4333-8285-9DE974AC121F}" v="181" dt="2021-10-14T13:20:10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78" autoAdjust="0"/>
    <p:restoredTop sz="86449" autoAdjust="0"/>
  </p:normalViewPr>
  <p:slideViewPr>
    <p:cSldViewPr snapToGrid="0">
      <p:cViewPr varScale="1">
        <p:scale>
          <a:sx n="71" d="100"/>
          <a:sy n="71" d="100"/>
        </p:scale>
        <p:origin x="173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01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Rigby" userId="cf158f87-96ea-4cec-989d-9b62e2b6135c" providerId="ADAL" clId="{9CFBC35B-9705-4333-8285-9DE974AC121F}"/>
    <pc:docChg chg="undo custSel addSld delSld modSld sldOrd modNotesMaster modHandout">
      <pc:chgData name="Nicholas Rigby" userId="cf158f87-96ea-4cec-989d-9b62e2b6135c" providerId="ADAL" clId="{9CFBC35B-9705-4333-8285-9DE974AC121F}" dt="2021-10-14T13:20:10.913" v="3343"/>
      <pc:docMkLst>
        <pc:docMk/>
      </pc:docMkLst>
      <pc:sldChg chg="addSp delSp modSp mod modTransition modAnim">
        <pc:chgData name="Nicholas Rigby" userId="cf158f87-96ea-4cec-989d-9b62e2b6135c" providerId="ADAL" clId="{9CFBC35B-9705-4333-8285-9DE974AC121F}" dt="2021-08-16T16:47:48.668" v="2254" actId="20577"/>
        <pc:sldMkLst>
          <pc:docMk/>
          <pc:sldMk cId="3649815007" sldId="256"/>
        </pc:sldMkLst>
        <pc:spChg chg="add mod">
          <ac:chgData name="Nicholas Rigby" userId="cf158f87-96ea-4cec-989d-9b62e2b6135c" providerId="ADAL" clId="{9CFBC35B-9705-4333-8285-9DE974AC121F}" dt="2021-08-16T16:47:48.668" v="2254" actId="20577"/>
          <ac:spMkLst>
            <pc:docMk/>
            <pc:sldMk cId="3649815007" sldId="256"/>
            <ac:spMk id="5" creationId="{60CA3335-184E-4DF2-B942-7FCA40321896}"/>
          </ac:spMkLst>
        </pc:sp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3649815007" sldId="256"/>
            <ac:picMk id="5" creationId="{BC311CE9-BB0B-4224-8165-8FB415DE511E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3649815007" sldId="256"/>
            <ac:picMk id="5" creationId="{C921993E-2912-4D77-A24A-3CAE2D96B438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3649815007" sldId="256"/>
            <ac:picMk id="6" creationId="{B7156DC3-61B6-452C-A771-99A0ED4A8994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8-19T15:16:10.488" v="2809" actId="20577"/>
        <pc:sldMkLst>
          <pc:docMk/>
          <pc:sldMk cId="3805002292" sldId="270"/>
        </pc:sldMkLst>
        <pc:spChg chg="mod">
          <ac:chgData name="Nicholas Rigby" userId="cf158f87-96ea-4cec-989d-9b62e2b6135c" providerId="ADAL" clId="{9CFBC35B-9705-4333-8285-9DE974AC121F}" dt="2021-08-19T15:16:10.488" v="2809" actId="20577"/>
          <ac:spMkLst>
            <pc:docMk/>
            <pc:sldMk cId="3805002292" sldId="270"/>
            <ac:spMk id="3" creationId="{37408AE2-44CB-4E08-8C5C-A7C835411F7A}"/>
          </ac:spMkLst>
        </pc:sp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3805002292" sldId="270"/>
            <ac:picMk id="4" creationId="{CDF37925-75BF-4442-9752-2406D4E3E338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3805002292" sldId="270"/>
            <ac:picMk id="4" creationId="{E1C5E725-67B7-4295-8217-AE5A8C245414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3805002292" sldId="270"/>
            <ac:picMk id="5" creationId="{F5F62C92-9857-404A-894A-17AE91E4BF75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8-19T08:41:22.288" v="2258" actId="20577"/>
        <pc:sldMkLst>
          <pc:docMk/>
          <pc:sldMk cId="2986520629" sldId="271"/>
        </pc:sldMkLst>
        <pc:spChg chg="mod">
          <ac:chgData name="Nicholas Rigby" userId="cf158f87-96ea-4cec-989d-9b62e2b6135c" providerId="ADAL" clId="{9CFBC35B-9705-4333-8285-9DE974AC121F}" dt="2021-08-19T08:41:22.288" v="2258" actId="20577"/>
          <ac:spMkLst>
            <pc:docMk/>
            <pc:sldMk cId="2986520629" sldId="271"/>
            <ac:spMk id="2" creationId="{3FC192E2-ADB4-42C4-BF36-F972B1BCAFDA}"/>
          </ac:spMkLst>
        </pc:spChg>
        <pc:spChg chg="mod">
          <ac:chgData name="Nicholas Rigby" userId="cf158f87-96ea-4cec-989d-9b62e2b6135c" providerId="ADAL" clId="{9CFBC35B-9705-4333-8285-9DE974AC121F}" dt="2021-07-28T10:42:55.640" v="1630" actId="20577"/>
          <ac:spMkLst>
            <pc:docMk/>
            <pc:sldMk cId="2986520629" sldId="271"/>
            <ac:spMk id="3" creationId="{0CB97D1F-D971-4B69-87F2-E3682D2090D4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2986520629" sldId="271"/>
            <ac:picMk id="4" creationId="{6A10C053-602C-4F7D-8C07-64C38261C604}"/>
          </ac:picMkLst>
        </pc:pic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2986520629" sldId="271"/>
            <ac:picMk id="4" creationId="{8022BC45-8209-4EA4-9D03-EECCA2F40D22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2986520629" sldId="271"/>
            <ac:picMk id="5" creationId="{CC27F397-5341-4387-A444-CCC4DB138C35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3358815148" sldId="272"/>
        </pc:sldMkLst>
        <pc:spChg chg="mod">
          <ac:chgData name="Nicholas Rigby" userId="cf158f87-96ea-4cec-989d-9b62e2b6135c" providerId="ADAL" clId="{9CFBC35B-9705-4333-8285-9DE974AC121F}" dt="2021-07-28T10:52:16.304" v="1720" actId="20577"/>
          <ac:spMkLst>
            <pc:docMk/>
            <pc:sldMk cId="3358815148" sldId="272"/>
            <ac:spMk id="2" creationId="{150D2BE0-2D74-47E7-B178-4A3FA8D8A1D2}"/>
          </ac:spMkLst>
        </pc:spChg>
        <pc:spChg chg="mod">
          <ac:chgData name="Nicholas Rigby" userId="cf158f87-96ea-4cec-989d-9b62e2b6135c" providerId="ADAL" clId="{9CFBC35B-9705-4333-8285-9DE974AC121F}" dt="2021-07-28T10:52:00.699" v="1712" actId="20577"/>
          <ac:spMkLst>
            <pc:docMk/>
            <pc:sldMk cId="3358815148" sldId="272"/>
            <ac:spMk id="3" creationId="{EB3008FB-370F-4EA9-BBF6-AB2BD9A2B4BF}"/>
          </ac:spMkLst>
        </pc:sp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3358815148" sldId="272"/>
            <ac:picMk id="4" creationId="{85B7AD58-E9E6-4A4D-AA9A-10163FC16A5E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3358815148" sldId="272"/>
            <ac:picMk id="4" creationId="{A55B5F75-3015-4117-9907-B7FC50167AF6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3358815148" sldId="272"/>
            <ac:picMk id="5" creationId="{4FFACD34-3C7F-4E60-AC0E-14351EFE71B2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8-27T17:22:01.106" v="3076" actId="1076"/>
        <pc:sldMkLst>
          <pc:docMk/>
          <pc:sldMk cId="2590960789" sldId="273"/>
        </pc:sldMkLst>
        <pc:spChg chg="mod">
          <ac:chgData name="Nicholas Rigby" userId="cf158f87-96ea-4cec-989d-9b62e2b6135c" providerId="ADAL" clId="{9CFBC35B-9705-4333-8285-9DE974AC121F}" dt="2021-07-27T12:08:00.117" v="1283" actId="1076"/>
          <ac:spMkLst>
            <pc:docMk/>
            <pc:sldMk cId="2590960789" sldId="273"/>
            <ac:spMk id="5" creationId="{C5227B5D-F5B4-40AF-9D09-D67D812823B6}"/>
          </ac:spMkLst>
        </pc:spChg>
        <pc:spChg chg="mod">
          <ac:chgData name="Nicholas Rigby" userId="cf158f87-96ea-4cec-989d-9b62e2b6135c" providerId="ADAL" clId="{9CFBC35B-9705-4333-8285-9DE974AC121F}" dt="2021-08-19T15:14:00.576" v="2778" actId="1035"/>
          <ac:spMkLst>
            <pc:docMk/>
            <pc:sldMk cId="2590960789" sldId="273"/>
            <ac:spMk id="6" creationId="{3F5819A6-23E7-43AA-A3D0-6E2026F8BD4F}"/>
          </ac:spMkLst>
        </pc:spChg>
        <pc:spChg chg="mod">
          <ac:chgData name="Nicholas Rigby" userId="cf158f87-96ea-4cec-989d-9b62e2b6135c" providerId="ADAL" clId="{9CFBC35B-9705-4333-8285-9DE974AC121F}" dt="2021-08-19T15:14:13.833" v="2783" actId="1035"/>
          <ac:spMkLst>
            <pc:docMk/>
            <pc:sldMk cId="2590960789" sldId="273"/>
            <ac:spMk id="7" creationId="{D6610956-771F-4CB2-BDEE-C45EAE3D7A44}"/>
          </ac:spMkLst>
        </pc:spChg>
        <pc:spChg chg="mod">
          <ac:chgData name="Nicholas Rigby" userId="cf158f87-96ea-4cec-989d-9b62e2b6135c" providerId="ADAL" clId="{9CFBC35B-9705-4333-8285-9DE974AC121F}" dt="2021-08-19T15:12:07.640" v="2657" actId="1037"/>
          <ac:spMkLst>
            <pc:docMk/>
            <pc:sldMk cId="2590960789" sldId="273"/>
            <ac:spMk id="8" creationId="{02AAD2FF-764A-4381-B921-F0B525B69272}"/>
          </ac:spMkLst>
        </pc:spChg>
        <pc:spChg chg="mod">
          <ac:chgData name="Nicholas Rigby" userId="cf158f87-96ea-4cec-989d-9b62e2b6135c" providerId="ADAL" clId="{9CFBC35B-9705-4333-8285-9DE974AC121F}" dt="2021-08-19T15:12:20.039" v="2683" actId="1035"/>
          <ac:spMkLst>
            <pc:docMk/>
            <pc:sldMk cId="2590960789" sldId="273"/>
            <ac:spMk id="9" creationId="{C7650C2A-527B-460B-84A8-101C4089FBE0}"/>
          </ac:spMkLst>
        </pc:spChg>
        <pc:spChg chg="mod">
          <ac:chgData name="Nicholas Rigby" userId="cf158f87-96ea-4cec-989d-9b62e2b6135c" providerId="ADAL" clId="{9CFBC35B-9705-4333-8285-9DE974AC121F}" dt="2021-08-19T15:12:48.392" v="2735" actId="1037"/>
          <ac:spMkLst>
            <pc:docMk/>
            <pc:sldMk cId="2590960789" sldId="273"/>
            <ac:spMk id="10" creationId="{7AD97554-F397-40F1-A5A3-ACA1ED66DBFC}"/>
          </ac:spMkLst>
        </pc:spChg>
        <pc:spChg chg="mod">
          <ac:chgData name="Nicholas Rigby" userId="cf158f87-96ea-4cec-989d-9b62e2b6135c" providerId="ADAL" clId="{9CFBC35B-9705-4333-8285-9DE974AC121F}" dt="2021-08-19T15:11:48.673" v="2624" actId="1038"/>
          <ac:spMkLst>
            <pc:docMk/>
            <pc:sldMk cId="2590960789" sldId="273"/>
            <ac:spMk id="11" creationId="{F48D5286-C402-45C1-8F01-8660A42DB21B}"/>
          </ac:spMkLst>
        </pc:spChg>
        <pc:spChg chg="add mod">
          <ac:chgData name="Nicholas Rigby" userId="cf158f87-96ea-4cec-989d-9b62e2b6135c" providerId="ADAL" clId="{9CFBC35B-9705-4333-8285-9DE974AC121F}" dt="2021-08-27T17:22:01.106" v="3076" actId="1076"/>
          <ac:spMkLst>
            <pc:docMk/>
            <pc:sldMk cId="2590960789" sldId="273"/>
            <ac:spMk id="13" creationId="{8A3E9A91-09F0-4BFA-A59E-BB933BB938B4}"/>
          </ac:spMkLst>
        </pc:spChg>
        <pc:graphicFrameChg chg="mod modGraphic">
          <ac:chgData name="Nicholas Rigby" userId="cf158f87-96ea-4cec-989d-9b62e2b6135c" providerId="ADAL" clId="{9CFBC35B-9705-4333-8285-9DE974AC121F}" dt="2021-08-27T17:21:42.837" v="3075" actId="20577"/>
          <ac:graphicFrameMkLst>
            <pc:docMk/>
            <pc:sldMk cId="2590960789" sldId="273"/>
            <ac:graphicFrameMk id="4" creationId="{D5BBDBE3-DF11-41F7-9901-7C55F8B15174}"/>
          </ac:graphicFrameMkLst>
        </pc:graphicFrame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2590960789" sldId="273"/>
            <ac:picMk id="3" creationId="{457F0206-78BF-4283-9F56-CAEFC895124E}"/>
          </ac:picMkLst>
        </pc:pic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2590960789" sldId="273"/>
            <ac:picMk id="3" creationId="{769FCB54-25F6-4684-9F56-EED6E4BD821E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2590960789" sldId="273"/>
            <ac:picMk id="12" creationId="{BC40D885-974B-459B-AE49-2ACBADD999F9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8-20T17:06:50.692" v="3074"/>
        <pc:sldMkLst>
          <pc:docMk/>
          <pc:sldMk cId="4060796355" sldId="274"/>
        </pc:sldMkLst>
        <pc:spChg chg="mod">
          <ac:chgData name="Nicholas Rigby" userId="cf158f87-96ea-4cec-989d-9b62e2b6135c" providerId="ADAL" clId="{9CFBC35B-9705-4333-8285-9DE974AC121F}" dt="2021-08-19T15:04:41.096" v="2545" actId="20577"/>
          <ac:spMkLst>
            <pc:docMk/>
            <pc:sldMk cId="4060796355" sldId="274"/>
            <ac:spMk id="3" creationId="{5A2DEA8F-3351-4AC7-92AE-9DCC01130BB5}"/>
          </ac:spMkLst>
        </pc:spChg>
        <pc:spChg chg="mod">
          <ac:chgData name="Nicholas Rigby" userId="cf158f87-96ea-4cec-989d-9b62e2b6135c" providerId="ADAL" clId="{9CFBC35B-9705-4333-8285-9DE974AC121F}" dt="2021-08-20T17:06:50.692" v="3074"/>
          <ac:spMkLst>
            <pc:docMk/>
            <pc:sldMk cId="4060796355" sldId="274"/>
            <ac:spMk id="6" creationId="{42D37DDD-575B-4141-B80A-B9EDCA49EE0C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4060796355" sldId="274"/>
            <ac:picMk id="4" creationId="{61BE35F0-DEE8-49B1-B96A-FFD40E9F0D40}"/>
          </ac:picMkLst>
        </pc:pic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4060796355" sldId="274"/>
            <ac:picMk id="4" creationId="{81FFFEA1-FB08-4783-8D9A-C54BABF6A0DB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4060796355" sldId="274"/>
            <ac:picMk id="5" creationId="{3EF53DA0-F04D-4F39-B6E7-5CDE80EAD1C7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8-19T08:41:03.221" v="2255" actId="20577"/>
        <pc:sldMkLst>
          <pc:docMk/>
          <pc:sldMk cId="3678735903" sldId="276"/>
        </pc:sldMkLst>
        <pc:spChg chg="mod">
          <ac:chgData name="Nicholas Rigby" userId="cf158f87-96ea-4cec-989d-9b62e2b6135c" providerId="ADAL" clId="{9CFBC35B-9705-4333-8285-9DE974AC121F}" dt="2021-08-19T08:41:03.221" v="2255" actId="20577"/>
          <ac:spMkLst>
            <pc:docMk/>
            <pc:sldMk cId="3678735903" sldId="276"/>
            <ac:spMk id="2" creationId="{C6625FE0-B3C8-435B-A115-44C758808B45}"/>
          </ac:spMkLst>
        </pc:sp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3678735903" sldId="276"/>
            <ac:picMk id="3" creationId="{77744BC7-1E67-4277-BD06-43960AF6B8F3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3678735903" sldId="276"/>
            <ac:picMk id="3" creationId="{90D00C6A-BD67-4332-BAE7-AF02DD232B24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3678735903" sldId="276"/>
            <ac:picMk id="4" creationId="{DE966122-5AE5-41FB-A6C7-A85964C14EE4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3448779374" sldId="277"/>
        </pc:sldMkLst>
        <pc:graphicFrameChg chg="modGraphic">
          <ac:chgData name="Nicholas Rigby" userId="cf158f87-96ea-4cec-989d-9b62e2b6135c" providerId="ADAL" clId="{9CFBC35B-9705-4333-8285-9DE974AC121F}" dt="2021-07-26T11:08:58.999" v="902" actId="20577"/>
          <ac:graphicFrameMkLst>
            <pc:docMk/>
            <pc:sldMk cId="3448779374" sldId="277"/>
            <ac:graphicFrameMk id="4" creationId="{61061DC4-3040-4704-B6F0-CCD131AB3A83}"/>
          </ac:graphicFrameMkLst>
        </pc:graphicFrame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3448779374" sldId="277"/>
            <ac:picMk id="3" creationId="{4C101CAB-A155-4708-9239-F59928F35FB5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3448779374" sldId="277"/>
            <ac:picMk id="3" creationId="{C5CCB8D8-956F-4E85-98B7-2F2A68C7D525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3448779374" sldId="277"/>
            <ac:picMk id="6" creationId="{F6EFAC73-962D-40DD-8205-776D68CBBB91}"/>
          </ac:picMkLst>
        </pc:picChg>
      </pc:sldChg>
      <pc:sldChg chg="addSp delSp modSp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2496548534" sldId="278"/>
        </pc:sldMkLst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2496548534" sldId="278"/>
            <ac:picMk id="2" creationId="{2ECA1519-3613-4FDF-B7FD-37BEBEE881AE}"/>
          </ac:picMkLst>
        </pc:pic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2496548534" sldId="278"/>
            <ac:picMk id="2" creationId="{F3D6D3A5-30EE-4E8B-8EE1-3D1542460A40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2496548534" sldId="278"/>
            <ac:picMk id="3" creationId="{69BC51DE-0C6A-41A5-B812-34AFA39614E4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8-19T15:08:39.313" v="2550"/>
        <pc:sldMkLst>
          <pc:docMk/>
          <pc:sldMk cId="2933819059" sldId="279"/>
        </pc:sldMkLst>
        <pc:graphicFrameChg chg="mod modGraphic">
          <ac:chgData name="Nicholas Rigby" userId="cf158f87-96ea-4cec-989d-9b62e2b6135c" providerId="ADAL" clId="{9CFBC35B-9705-4333-8285-9DE974AC121F}" dt="2021-08-19T15:08:39.313" v="2550"/>
          <ac:graphicFrameMkLst>
            <pc:docMk/>
            <pc:sldMk cId="2933819059" sldId="279"/>
            <ac:graphicFrameMk id="4" creationId="{3E05E77E-8391-445C-A03E-CB6F3EE82161}"/>
          </ac:graphicFrameMkLst>
        </pc:graphicFrame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2933819059" sldId="279"/>
            <ac:picMk id="3" creationId="{2CBDDB69-84DB-48B2-9466-2EFA4802F290}"/>
          </ac:picMkLst>
        </pc:pic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2933819059" sldId="279"/>
            <ac:picMk id="3" creationId="{9465B5DD-E4D7-46CF-8CAC-283B00563A49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2933819059" sldId="279"/>
            <ac:picMk id="5" creationId="{EDCA1437-7353-4C95-B8A1-09B90CA9EE83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8-10T07:30:45.326" v="2217" actId="20577"/>
        <pc:sldMkLst>
          <pc:docMk/>
          <pc:sldMk cId="197403482" sldId="280"/>
        </pc:sldMkLst>
        <pc:spChg chg="mod">
          <ac:chgData name="Nicholas Rigby" userId="cf158f87-96ea-4cec-989d-9b62e2b6135c" providerId="ADAL" clId="{9CFBC35B-9705-4333-8285-9DE974AC121F}" dt="2021-08-10T07:30:45.326" v="2217" actId="20577"/>
          <ac:spMkLst>
            <pc:docMk/>
            <pc:sldMk cId="197403482" sldId="280"/>
            <ac:spMk id="3" creationId="{5A2DEA8F-3351-4AC7-92AE-9DCC01130BB5}"/>
          </ac:spMkLst>
        </pc:sp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197403482" sldId="280"/>
            <ac:picMk id="4" creationId="{53FA881E-4BDC-4D90-B9F8-7E51AD6DF4C0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197403482" sldId="280"/>
            <ac:picMk id="4" creationId="{7F1D6669-38E3-4B11-A312-F1DA3446FF12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197403482" sldId="280"/>
            <ac:picMk id="5" creationId="{C3FA802E-E221-4B81-BD97-C47CDAE01C3A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2676180199" sldId="281"/>
        </pc:sldMkLst>
        <pc:spChg chg="mod">
          <ac:chgData name="Nicholas Rigby" userId="cf158f87-96ea-4cec-989d-9b62e2b6135c" providerId="ADAL" clId="{9CFBC35B-9705-4333-8285-9DE974AC121F}" dt="2021-07-27T09:54:43.909" v="1044" actId="20577"/>
          <ac:spMkLst>
            <pc:docMk/>
            <pc:sldMk cId="2676180199" sldId="281"/>
            <ac:spMk id="3" creationId="{AC299530-5595-43B5-949C-1AABF9692A2C}"/>
          </ac:spMkLst>
        </pc:sp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2676180199" sldId="281"/>
            <ac:picMk id="4" creationId="{8664D6B3-28E1-4E25-807D-7E067CD8734F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2676180199" sldId="281"/>
            <ac:picMk id="4" creationId="{E75B3609-FD5D-43FD-B95F-AC8781991574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2676180199" sldId="281"/>
            <ac:picMk id="5" creationId="{37661AB1-1B60-45C5-BAA5-7BB283EF04F4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3256390" sldId="282"/>
        </pc:sldMkLst>
        <pc:spChg chg="mod">
          <ac:chgData name="Nicholas Rigby" userId="cf158f87-96ea-4cec-989d-9b62e2b6135c" providerId="ADAL" clId="{9CFBC35B-9705-4333-8285-9DE974AC121F}" dt="2021-07-27T09:50:15.069" v="955" actId="20577"/>
          <ac:spMkLst>
            <pc:docMk/>
            <pc:sldMk cId="3256390" sldId="282"/>
            <ac:spMk id="3" creationId="{AC299530-5595-43B5-949C-1AABF9692A2C}"/>
          </ac:spMkLst>
        </pc:sp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3256390" sldId="282"/>
            <ac:picMk id="4" creationId="{83DF94EC-BBEE-4D9D-B4E2-32ABDF51A1FD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3256390" sldId="282"/>
            <ac:picMk id="4" creationId="{CC542052-390A-4F88-AF70-BF7E8C076D74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3256390" sldId="282"/>
            <ac:picMk id="5" creationId="{C45A8908-61FF-41D8-9130-8049AC2CF8F3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89157416" sldId="283"/>
        </pc:sldMkLst>
        <pc:spChg chg="mod">
          <ac:chgData name="Nicholas Rigby" userId="cf158f87-96ea-4cec-989d-9b62e2b6135c" providerId="ADAL" clId="{9CFBC35B-9705-4333-8285-9DE974AC121F}" dt="2021-07-26T11:10:38.289" v="923" actId="20577"/>
          <ac:spMkLst>
            <pc:docMk/>
            <pc:sldMk cId="89157416" sldId="283"/>
            <ac:spMk id="3" creationId="{50904C16-C91D-4DCE-9F74-F59C6A6CD072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89157416" sldId="283"/>
            <ac:picMk id="4" creationId="{B10898D8-9135-4F83-9639-0A3B0D577343}"/>
          </ac:picMkLst>
        </pc:pic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89157416" sldId="283"/>
            <ac:picMk id="4" creationId="{DEFD673F-2EDE-4DE1-881A-A0CDD773F41A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89157416" sldId="283"/>
            <ac:picMk id="5" creationId="{FB7E3E03-9BC3-4687-AAF4-3892FEF0F81B}"/>
          </ac:picMkLst>
        </pc:picChg>
      </pc:sldChg>
      <pc:sldChg chg="addSp delSp modSp mod or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2975044364" sldId="284"/>
        </pc:sldMkLst>
        <pc:spChg chg="mod">
          <ac:chgData name="Nicholas Rigby" userId="cf158f87-96ea-4cec-989d-9b62e2b6135c" providerId="ADAL" clId="{9CFBC35B-9705-4333-8285-9DE974AC121F}" dt="2021-07-28T11:00:35.639" v="1729" actId="20577"/>
          <ac:spMkLst>
            <pc:docMk/>
            <pc:sldMk cId="2975044364" sldId="284"/>
            <ac:spMk id="2" creationId="{F1D4572C-4F17-4192-AC69-61C69651D0AA}"/>
          </ac:spMkLst>
        </pc:spChg>
        <pc:spChg chg="mod">
          <ac:chgData name="Nicholas Rigby" userId="cf158f87-96ea-4cec-989d-9b62e2b6135c" providerId="ADAL" clId="{9CFBC35B-9705-4333-8285-9DE974AC121F}" dt="2021-07-26T11:10:21.242" v="904" actId="20577"/>
          <ac:spMkLst>
            <pc:docMk/>
            <pc:sldMk cId="2975044364" sldId="284"/>
            <ac:spMk id="3" creationId="{3B4A8330-836E-4A71-8276-2EB88ED7ABCD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2975044364" sldId="284"/>
            <ac:picMk id="4" creationId="{8B72B17F-616C-4B8B-A109-62692A846FE0}"/>
          </ac:picMkLst>
        </pc:pic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2975044364" sldId="284"/>
            <ac:picMk id="4" creationId="{E3C32B8D-ECED-4544-B4FE-7260B8201C79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2975044364" sldId="284"/>
            <ac:picMk id="5" creationId="{02FAF416-1154-44A8-BD95-691048BBB324}"/>
          </ac:picMkLst>
        </pc:picChg>
      </pc:sldChg>
      <pc:sldChg chg="addSp delSp modSp mod or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819059198" sldId="285"/>
        </pc:sldMkLst>
        <pc:spChg chg="mod">
          <ac:chgData name="Nicholas Rigby" userId="cf158f87-96ea-4cec-989d-9b62e2b6135c" providerId="ADAL" clId="{9CFBC35B-9705-4333-8285-9DE974AC121F}" dt="2021-07-27T11:58:29.842" v="1070" actId="20577"/>
          <ac:spMkLst>
            <pc:docMk/>
            <pc:sldMk cId="819059198" sldId="285"/>
            <ac:spMk id="3" creationId="{D8A78E1E-055A-4AD3-BE16-45FE2DBB8DEA}"/>
          </ac:spMkLst>
        </pc:sp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819059198" sldId="285"/>
            <ac:picMk id="4" creationId="{B835C963-02DF-48D8-A057-9720DE5B6A6D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819059198" sldId="285"/>
            <ac:picMk id="4" creationId="{FCB74744-C73F-4CE4-9B71-809461638526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819059198" sldId="285"/>
            <ac:picMk id="5" creationId="{F6B17985-5454-43D3-B25C-A5BDB13EDC4E}"/>
          </ac:picMkLst>
        </pc:picChg>
      </pc:sldChg>
      <pc:sldChg chg="addSp delSp modSp or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3058268062" sldId="286"/>
        </pc:sldMkLst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3058268062" sldId="286"/>
            <ac:picMk id="4" creationId="{3E2B4D9B-0377-437C-988F-04DC5855D2D4}"/>
          </ac:picMkLst>
        </pc:pic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3058268062" sldId="286"/>
            <ac:picMk id="4" creationId="{82721009-77E5-4A2D-9AE7-F19DB274AC19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3058268062" sldId="286"/>
            <ac:picMk id="5" creationId="{67F93FA2-221D-4CD8-9A22-6D29EAD8CDE8}"/>
          </ac:picMkLst>
        </pc:picChg>
      </pc:sldChg>
      <pc:sldChg chg="addSp delSp modSp mo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197607940" sldId="287"/>
        </pc:sldMkLst>
        <pc:spChg chg="mod">
          <ac:chgData name="Nicholas Rigby" userId="cf158f87-96ea-4cec-989d-9b62e2b6135c" providerId="ADAL" clId="{9CFBC35B-9705-4333-8285-9DE974AC121F}" dt="2021-07-28T10:47:44.347" v="1654" actId="20577"/>
          <ac:spMkLst>
            <pc:docMk/>
            <pc:sldMk cId="197607940" sldId="287"/>
            <ac:spMk id="3" creationId="{5C21CC26-4F6A-438E-8CA6-4E57F6D7E9DD}"/>
          </ac:spMkLst>
        </pc:sp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197607940" sldId="287"/>
            <ac:picMk id="4" creationId="{4B6B517C-3054-4155-81E7-33F2BE9C9A93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197607940" sldId="287"/>
            <ac:picMk id="4" creationId="{A9A6D731-F55F-4AEC-B6C3-F08DEE6DB424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197607940" sldId="287"/>
            <ac:picMk id="5" creationId="{E53AFEA2-F7A3-47CB-9B31-3CD117AA75CF}"/>
          </ac:picMkLst>
        </pc:picChg>
      </pc:sldChg>
      <pc:sldChg chg="addSp delSp modSp del modTransition modAnim">
        <pc:chgData name="Nicholas Rigby" userId="cf158f87-96ea-4cec-989d-9b62e2b6135c" providerId="ADAL" clId="{9CFBC35B-9705-4333-8285-9DE974AC121F}" dt="2021-07-27T12:19:19.298" v="1493" actId="47"/>
        <pc:sldMkLst>
          <pc:docMk/>
          <pc:sldMk cId="1005568948" sldId="288"/>
        </pc:sldMkLst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1005568948" sldId="288"/>
            <ac:picMk id="4" creationId="{299D3355-1F7A-4D57-89BC-3A36FD0021CA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1005568948" sldId="288"/>
            <ac:picMk id="5" creationId="{52B52892-C5DA-4E7B-862C-1098A733A7ED}"/>
          </ac:picMkLst>
        </pc:picChg>
      </pc:sldChg>
      <pc:sldChg chg="addSp delSp modSp del modTransition modAnim">
        <pc:chgData name="Nicholas Rigby" userId="cf158f87-96ea-4cec-989d-9b62e2b6135c" providerId="ADAL" clId="{9CFBC35B-9705-4333-8285-9DE974AC121F}" dt="2021-07-27T12:19:30.528" v="1496" actId="47"/>
        <pc:sldMkLst>
          <pc:docMk/>
          <pc:sldMk cId="3336736015" sldId="289"/>
        </pc:sldMkLst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3336736015" sldId="289"/>
            <ac:picMk id="4" creationId="{8A478E29-7647-46AF-B12A-DC2D9A82AFC1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3336736015" sldId="289"/>
            <ac:picMk id="5" creationId="{13EA343D-7F68-4187-BD3E-614EA570C824}"/>
          </ac:picMkLst>
        </pc:picChg>
      </pc:sldChg>
      <pc:sldChg chg="addSp delSp modSp del modTransition modAnim">
        <pc:chgData name="Nicholas Rigby" userId="cf158f87-96ea-4cec-989d-9b62e2b6135c" providerId="ADAL" clId="{9CFBC35B-9705-4333-8285-9DE974AC121F}" dt="2021-07-27T12:19:39.959" v="1498" actId="47"/>
        <pc:sldMkLst>
          <pc:docMk/>
          <pc:sldMk cId="1381579757" sldId="290"/>
        </pc:sldMkLst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1381579757" sldId="290"/>
            <ac:picMk id="4" creationId="{91C02298-1903-4967-9C0D-D7207864367B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1381579757" sldId="290"/>
            <ac:picMk id="5" creationId="{27320AA3-C74E-4931-BE85-EEE0858C11E5}"/>
          </ac:picMkLst>
        </pc:picChg>
      </pc:sldChg>
      <pc:sldChg chg="addSp delSp modSp del modTransition modAnim">
        <pc:chgData name="Nicholas Rigby" userId="cf158f87-96ea-4cec-989d-9b62e2b6135c" providerId="ADAL" clId="{9CFBC35B-9705-4333-8285-9DE974AC121F}" dt="2021-07-27T12:19:47.570" v="1499" actId="47"/>
        <pc:sldMkLst>
          <pc:docMk/>
          <pc:sldMk cId="1079703572" sldId="291"/>
        </pc:sldMkLst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1079703572" sldId="291"/>
            <ac:picMk id="4" creationId="{A7B2AA55-4775-4939-AD9E-E7A03F7636E1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1079703572" sldId="291"/>
            <ac:picMk id="5" creationId="{6C938F6D-2B69-458D-98F3-C83E82B70D98}"/>
          </ac:picMkLst>
        </pc:picChg>
      </pc:sldChg>
      <pc:sldChg chg="addSp delSp modSp mod ord modTransition modAnim">
        <pc:chgData name="Nicholas Rigby" userId="cf158f87-96ea-4cec-989d-9b62e2b6135c" providerId="ADAL" clId="{9CFBC35B-9705-4333-8285-9DE974AC121F}" dt="2021-08-16T16:47:36.084" v="2252" actId="20577"/>
        <pc:sldMkLst>
          <pc:docMk/>
          <pc:sldMk cId="3409787196" sldId="292"/>
        </pc:sldMkLst>
        <pc:spChg chg="mod">
          <ac:chgData name="Nicholas Rigby" userId="cf158f87-96ea-4cec-989d-9b62e2b6135c" providerId="ADAL" clId="{9CFBC35B-9705-4333-8285-9DE974AC121F}" dt="2021-07-27T11:56:43.885" v="1063" actId="20577"/>
          <ac:spMkLst>
            <pc:docMk/>
            <pc:sldMk cId="3409787196" sldId="292"/>
            <ac:spMk id="2" creationId="{2B1E62EA-BEB1-4BEA-8890-611F2CEE1176}"/>
          </ac:spMkLst>
        </pc:spChg>
        <pc:graphicFrameChg chg="modGraphic">
          <ac:chgData name="Nicholas Rigby" userId="cf158f87-96ea-4cec-989d-9b62e2b6135c" providerId="ADAL" clId="{9CFBC35B-9705-4333-8285-9DE974AC121F}" dt="2021-08-16T12:47:13.066" v="2226" actId="20577"/>
          <ac:graphicFrameMkLst>
            <pc:docMk/>
            <pc:sldMk cId="3409787196" sldId="292"/>
            <ac:graphicFrameMk id="4" creationId="{92BFCDAF-E8ED-4D33-A5FA-7792E62377E2}"/>
          </ac:graphicFrameMkLst>
        </pc:graphicFrameChg>
        <pc:graphicFrameChg chg="modGraphic">
          <ac:chgData name="Nicholas Rigby" userId="cf158f87-96ea-4cec-989d-9b62e2b6135c" providerId="ADAL" clId="{9CFBC35B-9705-4333-8285-9DE974AC121F}" dt="2021-08-16T16:47:36.084" v="2252" actId="20577"/>
          <ac:graphicFrameMkLst>
            <pc:docMk/>
            <pc:sldMk cId="3409787196" sldId="292"/>
            <ac:graphicFrameMk id="6" creationId="{8897DB95-E46C-4021-816D-8B54EA507907}"/>
          </ac:graphicFrameMkLst>
        </pc:graphicFrame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3409787196" sldId="292"/>
            <ac:picMk id="3" creationId="{2A9971D0-A827-4412-9CB2-C2859762DE50}"/>
          </ac:picMkLst>
        </pc:pic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3409787196" sldId="292"/>
            <ac:picMk id="3" creationId="{DC8806C8-AF87-4C01-A4C4-62549AB8A30C}"/>
          </ac:picMkLst>
        </pc:picChg>
        <pc:picChg chg="del">
          <ac:chgData name="Nicholas Rigby" userId="cf158f87-96ea-4cec-989d-9b62e2b6135c" providerId="ADAL" clId="{9CFBC35B-9705-4333-8285-9DE974AC121F}" dt="2021-07-26T11:59:07.036" v="924"/>
          <ac:picMkLst>
            <pc:docMk/>
            <pc:sldMk cId="3409787196" sldId="292"/>
            <ac:picMk id="7" creationId="{D0FA4161-D94C-4918-8048-7F97C8005F07}"/>
          </ac:picMkLst>
        </pc:picChg>
      </pc:sldChg>
      <pc:sldChg chg="addSp delSp modSp mod modTransition modClrScheme modAnim chgLayout">
        <pc:chgData name="Nicholas Rigby" userId="cf158f87-96ea-4cec-989d-9b62e2b6135c" providerId="ADAL" clId="{9CFBC35B-9705-4333-8285-9DE974AC121F}" dt="2021-07-28T15:08:07.575" v="2182"/>
        <pc:sldMkLst>
          <pc:docMk/>
          <pc:sldMk cId="441999431" sldId="293"/>
        </pc:sldMkLst>
        <pc:spChg chg="del mod ord">
          <ac:chgData name="Nicholas Rigby" userId="cf158f87-96ea-4cec-989d-9b62e2b6135c" providerId="ADAL" clId="{9CFBC35B-9705-4333-8285-9DE974AC121F}" dt="2021-07-23T08:56:38.570" v="468" actId="700"/>
          <ac:spMkLst>
            <pc:docMk/>
            <pc:sldMk cId="441999431" sldId="293"/>
            <ac:spMk id="2" creationId="{9C50CDB3-B0D3-4881-A6DC-40CFE5A34827}"/>
          </ac:spMkLst>
        </pc:spChg>
        <pc:spChg chg="mod ord">
          <ac:chgData name="Nicholas Rigby" userId="cf158f87-96ea-4cec-989d-9b62e2b6135c" providerId="ADAL" clId="{9CFBC35B-9705-4333-8285-9DE974AC121F}" dt="2021-07-27T12:18:28.378" v="1476" actId="1035"/>
          <ac:spMkLst>
            <pc:docMk/>
            <pc:sldMk cId="441999431" sldId="293"/>
            <ac:spMk id="3" creationId="{F3CF5C75-70BC-4C86-B729-B81492783CE3}"/>
          </ac:spMkLst>
        </pc:spChg>
        <pc:spChg chg="add mod ord">
          <ac:chgData name="Nicholas Rigby" userId="cf158f87-96ea-4cec-989d-9b62e2b6135c" providerId="ADAL" clId="{9CFBC35B-9705-4333-8285-9DE974AC121F}" dt="2021-07-23T08:58:32.560" v="490" actId="20577"/>
          <ac:spMkLst>
            <pc:docMk/>
            <pc:sldMk cId="441999431" sldId="293"/>
            <ac:spMk id="4" creationId="{7E6571BE-22FF-40FA-B366-301991252B8D}"/>
          </ac:spMkLst>
        </pc:spChg>
        <pc:spChg chg="add mod ord">
          <ac:chgData name="Nicholas Rigby" userId="cf158f87-96ea-4cec-989d-9b62e2b6135c" providerId="ADAL" clId="{9CFBC35B-9705-4333-8285-9DE974AC121F}" dt="2021-07-27T12:18:28.378" v="1476" actId="1035"/>
          <ac:spMkLst>
            <pc:docMk/>
            <pc:sldMk cId="441999431" sldId="293"/>
            <ac:spMk id="5" creationId="{265E0892-E701-4107-9E64-EA5A160CFA0B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441999431" sldId="293"/>
            <ac:picMk id="2" creationId="{080E1DE6-036E-490C-885D-A7C1E15B624A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441999431" sldId="293"/>
            <ac:picMk id="2" creationId="{F6A5B711-020E-4087-85C5-A9A7E0D4C2DC}"/>
          </ac:picMkLst>
        </pc:picChg>
      </pc:sldChg>
      <pc:sldChg chg="addSp delSp modSp new mod modTransition modAnim">
        <pc:chgData name="Nicholas Rigby" userId="cf158f87-96ea-4cec-989d-9b62e2b6135c" providerId="ADAL" clId="{9CFBC35B-9705-4333-8285-9DE974AC121F}" dt="2021-07-28T15:08:07.575" v="2182"/>
        <pc:sldMkLst>
          <pc:docMk/>
          <pc:sldMk cId="986409500" sldId="294"/>
        </pc:sldMkLst>
        <pc:spChg chg="mod">
          <ac:chgData name="Nicholas Rigby" userId="cf158f87-96ea-4cec-989d-9b62e2b6135c" providerId="ADAL" clId="{9CFBC35B-9705-4333-8285-9DE974AC121F}" dt="2021-07-23T09:38:26.552" v="513" actId="20577"/>
          <ac:spMkLst>
            <pc:docMk/>
            <pc:sldMk cId="986409500" sldId="294"/>
            <ac:spMk id="2" creationId="{03C29306-42A2-435F-AE31-DF0DB713E7D8}"/>
          </ac:spMkLst>
        </pc:spChg>
        <pc:spChg chg="mod">
          <ac:chgData name="Nicholas Rigby" userId="cf158f87-96ea-4cec-989d-9b62e2b6135c" providerId="ADAL" clId="{9CFBC35B-9705-4333-8285-9DE974AC121F}" dt="2021-07-23T09:42:14.689" v="851" actId="20577"/>
          <ac:spMkLst>
            <pc:docMk/>
            <pc:sldMk cId="986409500" sldId="294"/>
            <ac:spMk id="3" creationId="{79310B5C-467B-4C98-801D-F5A5695EE7B9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986409500" sldId="294"/>
            <ac:picMk id="4" creationId="{0E548D67-4006-466A-9F1E-E57F8322750B}"/>
          </ac:picMkLst>
        </pc:picChg>
        <pc:picChg chg="add del mod">
          <ac:chgData name="Nicholas Rigby" userId="cf158f87-96ea-4cec-989d-9b62e2b6135c" providerId="ADAL" clId="{9CFBC35B-9705-4333-8285-9DE974AC121F}" dt="2021-07-27T09:49:08.365" v="928"/>
          <ac:picMkLst>
            <pc:docMk/>
            <pc:sldMk cId="986409500" sldId="294"/>
            <ac:picMk id="4" creationId="{4BBC77BB-B631-4512-8A09-B3DD6E0821A7}"/>
          </ac:picMkLst>
        </pc:picChg>
      </pc:sldChg>
      <pc:sldChg chg="del">
        <pc:chgData name="Nicholas Rigby" userId="cf158f87-96ea-4cec-989d-9b62e2b6135c" providerId="ADAL" clId="{9CFBC35B-9705-4333-8285-9DE974AC121F}" dt="2021-07-23T08:52:31.147" v="69" actId="47"/>
        <pc:sldMkLst>
          <pc:docMk/>
          <pc:sldMk cId="1108051041" sldId="294"/>
        </pc:sldMkLst>
      </pc:sldChg>
      <pc:sldChg chg="add del">
        <pc:chgData name="Nicholas Rigby" userId="cf158f87-96ea-4cec-989d-9b62e2b6135c" providerId="ADAL" clId="{9CFBC35B-9705-4333-8285-9DE974AC121F}" dt="2021-07-28T11:06:51.182" v="1800" actId="47"/>
        <pc:sldMkLst>
          <pc:docMk/>
          <pc:sldMk cId="1230065835" sldId="295"/>
        </pc:sldMkLst>
      </pc:sldChg>
      <pc:sldChg chg="add del">
        <pc:chgData name="Nicholas Rigby" userId="cf158f87-96ea-4cec-989d-9b62e2b6135c" providerId="ADAL" clId="{9CFBC35B-9705-4333-8285-9DE974AC121F}" dt="2021-07-28T11:07:04.407" v="1803" actId="47"/>
        <pc:sldMkLst>
          <pc:docMk/>
          <pc:sldMk cId="2037097220" sldId="296"/>
        </pc:sldMkLst>
      </pc:sldChg>
      <pc:sldChg chg="add del">
        <pc:chgData name="Nicholas Rigby" userId="cf158f87-96ea-4cec-989d-9b62e2b6135c" providerId="ADAL" clId="{9CFBC35B-9705-4333-8285-9DE974AC121F}" dt="2021-07-28T11:07:17.624" v="1805" actId="47"/>
        <pc:sldMkLst>
          <pc:docMk/>
          <pc:sldMk cId="1617215517" sldId="297"/>
        </pc:sldMkLst>
      </pc:sldChg>
      <pc:sldChg chg="add del">
        <pc:chgData name="Nicholas Rigby" userId="cf158f87-96ea-4cec-989d-9b62e2b6135c" providerId="ADAL" clId="{9CFBC35B-9705-4333-8285-9DE974AC121F}" dt="2021-07-28T11:07:46.477" v="1806" actId="47"/>
        <pc:sldMkLst>
          <pc:docMk/>
          <pc:sldMk cId="2426586727" sldId="298"/>
        </pc:sldMkLst>
      </pc:sldChg>
      <pc:sldChg chg="addSp delSp modSp add mod modAnim">
        <pc:chgData name="Nicholas Rigby" userId="cf158f87-96ea-4cec-989d-9b62e2b6135c" providerId="ADAL" clId="{9CFBC35B-9705-4333-8285-9DE974AC121F}" dt="2021-08-19T15:16:25.039" v="2810" actId="20577"/>
        <pc:sldMkLst>
          <pc:docMk/>
          <pc:sldMk cId="809003222" sldId="299"/>
        </pc:sldMkLst>
        <pc:spChg chg="mod">
          <ac:chgData name="Nicholas Rigby" userId="cf158f87-96ea-4cec-989d-9b62e2b6135c" providerId="ADAL" clId="{9CFBC35B-9705-4333-8285-9DE974AC121F}" dt="2021-08-19T15:16:25.039" v="2810" actId="20577"/>
          <ac:spMkLst>
            <pc:docMk/>
            <pc:sldMk cId="809003222" sldId="299"/>
            <ac:spMk id="3" creationId="{37408AE2-44CB-4E08-8C5C-A7C835411F7A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809003222" sldId="299"/>
            <ac:picMk id="4" creationId="{F127AA09-ADBB-4F64-B87D-209A4069B316}"/>
          </ac:picMkLst>
        </pc:picChg>
      </pc:sldChg>
      <pc:sldChg chg="addSp delSp modSp add mod modAnim">
        <pc:chgData name="Nicholas Rigby" userId="cf158f87-96ea-4cec-989d-9b62e2b6135c" providerId="ADAL" clId="{9CFBC35B-9705-4333-8285-9DE974AC121F}" dt="2021-08-19T15:16:37.174" v="2811" actId="20577"/>
        <pc:sldMkLst>
          <pc:docMk/>
          <pc:sldMk cId="4019026027" sldId="300"/>
        </pc:sldMkLst>
        <pc:spChg chg="mod">
          <ac:chgData name="Nicholas Rigby" userId="cf158f87-96ea-4cec-989d-9b62e2b6135c" providerId="ADAL" clId="{9CFBC35B-9705-4333-8285-9DE974AC121F}" dt="2021-08-19T15:16:37.174" v="2811" actId="20577"/>
          <ac:spMkLst>
            <pc:docMk/>
            <pc:sldMk cId="4019026027" sldId="300"/>
            <ac:spMk id="3" creationId="{37408AE2-44CB-4E08-8C5C-A7C835411F7A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4019026027" sldId="300"/>
            <ac:picMk id="4" creationId="{3BBA3453-6B33-4762-99CB-B0C835E812BF}"/>
          </ac:picMkLst>
        </pc:picChg>
      </pc:sldChg>
      <pc:sldChg chg="addSp delSp modSp add mod modAnim">
        <pc:chgData name="Nicholas Rigby" userId="cf158f87-96ea-4cec-989d-9b62e2b6135c" providerId="ADAL" clId="{9CFBC35B-9705-4333-8285-9DE974AC121F}" dt="2021-08-19T15:16:49.288" v="2812" actId="20577"/>
        <pc:sldMkLst>
          <pc:docMk/>
          <pc:sldMk cId="1938250166" sldId="301"/>
        </pc:sldMkLst>
        <pc:spChg chg="mod">
          <ac:chgData name="Nicholas Rigby" userId="cf158f87-96ea-4cec-989d-9b62e2b6135c" providerId="ADAL" clId="{9CFBC35B-9705-4333-8285-9DE974AC121F}" dt="2021-08-19T15:16:49.288" v="2812" actId="20577"/>
          <ac:spMkLst>
            <pc:docMk/>
            <pc:sldMk cId="1938250166" sldId="301"/>
            <ac:spMk id="3" creationId="{37408AE2-44CB-4E08-8C5C-A7C835411F7A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1938250166" sldId="301"/>
            <ac:picMk id="4" creationId="{87B8EAB5-8154-40FD-8D2B-4DDE9735F66E}"/>
          </ac:picMkLst>
        </pc:picChg>
      </pc:sldChg>
      <pc:sldChg chg="addSp delSp modSp add mod modAnim">
        <pc:chgData name="Nicholas Rigby" userId="cf158f87-96ea-4cec-989d-9b62e2b6135c" providerId="ADAL" clId="{9CFBC35B-9705-4333-8285-9DE974AC121F}" dt="2021-08-19T15:17:02.034" v="2813" actId="20577"/>
        <pc:sldMkLst>
          <pc:docMk/>
          <pc:sldMk cId="25975482" sldId="302"/>
        </pc:sldMkLst>
        <pc:spChg chg="mod">
          <ac:chgData name="Nicholas Rigby" userId="cf158f87-96ea-4cec-989d-9b62e2b6135c" providerId="ADAL" clId="{9CFBC35B-9705-4333-8285-9DE974AC121F}" dt="2021-08-19T15:17:02.034" v="2813" actId="20577"/>
          <ac:spMkLst>
            <pc:docMk/>
            <pc:sldMk cId="25975482" sldId="302"/>
            <ac:spMk id="3" creationId="{37408AE2-44CB-4E08-8C5C-A7C835411F7A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25975482" sldId="302"/>
            <ac:picMk id="4" creationId="{CE2BA2F8-4F25-47A9-8D5D-9E9E1DBEABD2}"/>
          </ac:picMkLst>
        </pc:picChg>
      </pc:sldChg>
      <pc:sldChg chg="addSp delSp modSp add mod ord modAnim">
        <pc:chgData name="Nicholas Rigby" userId="cf158f87-96ea-4cec-989d-9b62e2b6135c" providerId="ADAL" clId="{9CFBC35B-9705-4333-8285-9DE974AC121F}" dt="2021-08-19T15:17:17.049" v="2814" actId="20577"/>
        <pc:sldMkLst>
          <pc:docMk/>
          <pc:sldMk cId="2832237884" sldId="303"/>
        </pc:sldMkLst>
        <pc:spChg chg="mod">
          <ac:chgData name="Nicholas Rigby" userId="cf158f87-96ea-4cec-989d-9b62e2b6135c" providerId="ADAL" clId="{9CFBC35B-9705-4333-8285-9DE974AC121F}" dt="2021-08-19T15:17:17.049" v="2814" actId="20577"/>
          <ac:spMkLst>
            <pc:docMk/>
            <pc:sldMk cId="2832237884" sldId="303"/>
            <ac:spMk id="3" creationId="{37408AE2-44CB-4E08-8C5C-A7C835411F7A}"/>
          </ac:spMkLst>
        </pc:sp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2832237884" sldId="303"/>
            <ac:picMk id="4" creationId="{C4C1D1A9-B232-4C94-9629-78AF77C262E0}"/>
          </ac:picMkLst>
        </pc:picChg>
      </pc:sldChg>
      <pc:sldChg chg="addSp delSp modSp new mod modAnim">
        <pc:chgData name="Nicholas Rigby" userId="cf158f87-96ea-4cec-989d-9b62e2b6135c" providerId="ADAL" clId="{9CFBC35B-9705-4333-8285-9DE974AC121F}" dt="2021-07-28T15:08:07.575" v="2182"/>
        <pc:sldMkLst>
          <pc:docMk/>
          <pc:sldMk cId="3990939769" sldId="304"/>
        </pc:sldMkLst>
        <pc:spChg chg="mod">
          <ac:chgData name="Nicholas Rigby" userId="cf158f87-96ea-4cec-989d-9b62e2b6135c" providerId="ADAL" clId="{9CFBC35B-9705-4333-8285-9DE974AC121F}" dt="2021-07-28T11:16:59.984" v="1858" actId="20577"/>
          <ac:spMkLst>
            <pc:docMk/>
            <pc:sldMk cId="3990939769" sldId="304"/>
            <ac:spMk id="2" creationId="{FF7A1334-4B2D-42A7-9FF3-558F4D2E4A71}"/>
          </ac:spMkLst>
        </pc:spChg>
        <pc:spChg chg="del mod">
          <ac:chgData name="Nicholas Rigby" userId="cf158f87-96ea-4cec-989d-9b62e2b6135c" providerId="ADAL" clId="{9CFBC35B-9705-4333-8285-9DE974AC121F}" dt="2021-07-28T11:53:36.749" v="2028" actId="478"/>
          <ac:spMkLst>
            <pc:docMk/>
            <pc:sldMk cId="3990939769" sldId="304"/>
            <ac:spMk id="3" creationId="{2B9BCF78-15E4-4FDB-BF1D-11CF1AD21A06}"/>
          </ac:spMkLst>
        </pc:spChg>
        <pc:spChg chg="add del mod">
          <ac:chgData name="Nicholas Rigby" userId="cf158f87-96ea-4cec-989d-9b62e2b6135c" providerId="ADAL" clId="{9CFBC35B-9705-4333-8285-9DE974AC121F}" dt="2021-07-28T11:53:39.628" v="2029" actId="478"/>
          <ac:spMkLst>
            <pc:docMk/>
            <pc:sldMk cId="3990939769" sldId="304"/>
            <ac:spMk id="7" creationId="{28537638-202B-4842-90CE-7E4E9D7653EB}"/>
          </ac:spMkLst>
        </pc:spChg>
        <pc:spChg chg="add mod">
          <ac:chgData name="Nicholas Rigby" userId="cf158f87-96ea-4cec-989d-9b62e2b6135c" providerId="ADAL" clId="{9CFBC35B-9705-4333-8285-9DE974AC121F}" dt="2021-07-28T12:01:51.140" v="2073" actId="14100"/>
          <ac:spMkLst>
            <pc:docMk/>
            <pc:sldMk cId="3990939769" sldId="304"/>
            <ac:spMk id="8" creationId="{EABB51ED-D781-484E-8AD2-38C6015FA38A}"/>
          </ac:spMkLst>
        </pc:spChg>
        <pc:spChg chg="add mod">
          <ac:chgData name="Nicholas Rigby" userId="cf158f87-96ea-4cec-989d-9b62e2b6135c" providerId="ADAL" clId="{9CFBC35B-9705-4333-8285-9DE974AC121F}" dt="2021-07-28T12:06:09.099" v="2111" actId="14100"/>
          <ac:spMkLst>
            <pc:docMk/>
            <pc:sldMk cId="3990939769" sldId="304"/>
            <ac:spMk id="9" creationId="{6F0B8977-EF74-4C39-8E9D-B30CE4EB767B}"/>
          </ac:spMkLst>
        </pc:spChg>
        <pc:spChg chg="add mod">
          <ac:chgData name="Nicholas Rigby" userId="cf158f87-96ea-4cec-989d-9b62e2b6135c" providerId="ADAL" clId="{9CFBC35B-9705-4333-8285-9DE974AC121F}" dt="2021-07-28T12:06:02.897" v="2110" actId="14100"/>
          <ac:spMkLst>
            <pc:docMk/>
            <pc:sldMk cId="3990939769" sldId="304"/>
            <ac:spMk id="10" creationId="{894F037A-68D7-41A0-9B85-8977DC4FBCFF}"/>
          </ac:spMkLst>
        </pc:spChg>
        <pc:graphicFrameChg chg="add mod">
          <ac:chgData name="Nicholas Rigby" userId="cf158f87-96ea-4cec-989d-9b62e2b6135c" providerId="ADAL" clId="{9CFBC35B-9705-4333-8285-9DE974AC121F}" dt="2021-07-28T11:55:40.842" v="2033" actId="255"/>
          <ac:graphicFrameMkLst>
            <pc:docMk/>
            <pc:sldMk cId="3990939769" sldId="304"/>
            <ac:graphicFrameMk id="6" creationId="{619F5C78-1EB3-4FC5-B5A1-681611747146}"/>
          </ac:graphicFrameMkLst>
        </pc:graphicFrameChg>
        <pc:picChg chg="add del mod">
          <ac:chgData name="Nicholas Rigby" userId="cf158f87-96ea-4cec-989d-9b62e2b6135c" providerId="ADAL" clId="{9CFBC35B-9705-4333-8285-9DE974AC121F}" dt="2021-07-28T15:08:07.575" v="2182"/>
          <ac:picMkLst>
            <pc:docMk/>
            <pc:sldMk cId="3990939769" sldId="304"/>
            <ac:picMk id="3" creationId="{A51AEB3A-67A1-45DC-9FFC-9BEDD739494F}"/>
          </ac:picMkLst>
        </pc:picChg>
      </pc:sldChg>
      <pc:sldChg chg="addSp delSp modSp add mod">
        <pc:chgData name="Nicholas Rigby" userId="cf158f87-96ea-4cec-989d-9b62e2b6135c" providerId="ADAL" clId="{9CFBC35B-9705-4333-8285-9DE974AC121F}" dt="2021-10-14T13:16:07.240" v="3340" actId="1076"/>
        <pc:sldMkLst>
          <pc:docMk/>
          <pc:sldMk cId="3290155784" sldId="305"/>
        </pc:sldMkLst>
        <pc:spChg chg="add mod">
          <ac:chgData name="Nicholas Rigby" userId="cf158f87-96ea-4cec-989d-9b62e2b6135c" providerId="ADAL" clId="{9CFBC35B-9705-4333-8285-9DE974AC121F}" dt="2021-10-14T13:16:07.240" v="3340" actId="1076"/>
          <ac:spMkLst>
            <pc:docMk/>
            <pc:sldMk cId="3290155784" sldId="305"/>
            <ac:spMk id="3" creationId="{B86CF28C-FD12-4144-9C1F-A589A49318CF}"/>
          </ac:spMkLst>
        </pc:spChg>
        <pc:spChg chg="del mod">
          <ac:chgData name="Nicholas Rigby" userId="cf158f87-96ea-4cec-989d-9b62e2b6135c" providerId="ADAL" clId="{9CFBC35B-9705-4333-8285-9DE974AC121F}" dt="2021-10-14T12:52:02.301" v="3202" actId="478"/>
          <ac:spMkLst>
            <pc:docMk/>
            <pc:sldMk cId="3290155784" sldId="305"/>
            <ac:spMk id="5" creationId="{C5227B5D-F5B4-40AF-9D09-D67D812823B6}"/>
          </ac:spMkLst>
        </pc:spChg>
        <pc:spChg chg="mod">
          <ac:chgData name="Nicholas Rigby" userId="cf158f87-96ea-4cec-989d-9b62e2b6135c" providerId="ADAL" clId="{9CFBC35B-9705-4333-8285-9DE974AC121F}" dt="2021-10-14T13:08:36.535" v="3289" actId="1076"/>
          <ac:spMkLst>
            <pc:docMk/>
            <pc:sldMk cId="3290155784" sldId="305"/>
            <ac:spMk id="6" creationId="{3F5819A6-23E7-43AA-A3D0-6E2026F8BD4F}"/>
          </ac:spMkLst>
        </pc:spChg>
        <pc:spChg chg="mod">
          <ac:chgData name="Nicholas Rigby" userId="cf158f87-96ea-4cec-989d-9b62e2b6135c" providerId="ADAL" clId="{9CFBC35B-9705-4333-8285-9DE974AC121F}" dt="2021-10-14T13:08:51.789" v="3290" actId="1076"/>
          <ac:spMkLst>
            <pc:docMk/>
            <pc:sldMk cId="3290155784" sldId="305"/>
            <ac:spMk id="7" creationId="{D6610956-771F-4CB2-BDEE-C45EAE3D7A44}"/>
          </ac:spMkLst>
        </pc:spChg>
        <pc:spChg chg="mod">
          <ac:chgData name="Nicholas Rigby" userId="cf158f87-96ea-4cec-989d-9b62e2b6135c" providerId="ADAL" clId="{9CFBC35B-9705-4333-8285-9DE974AC121F}" dt="2021-10-14T13:09:32.476" v="3298" actId="1076"/>
          <ac:spMkLst>
            <pc:docMk/>
            <pc:sldMk cId="3290155784" sldId="305"/>
            <ac:spMk id="8" creationId="{02AAD2FF-764A-4381-B921-F0B525B69272}"/>
          </ac:spMkLst>
        </pc:spChg>
        <pc:spChg chg="mod">
          <ac:chgData name="Nicholas Rigby" userId="cf158f87-96ea-4cec-989d-9b62e2b6135c" providerId="ADAL" clId="{9CFBC35B-9705-4333-8285-9DE974AC121F}" dt="2021-10-14T13:09:44.970" v="3299" actId="1076"/>
          <ac:spMkLst>
            <pc:docMk/>
            <pc:sldMk cId="3290155784" sldId="305"/>
            <ac:spMk id="9" creationId="{C7650C2A-527B-460B-84A8-101C4089FBE0}"/>
          </ac:spMkLst>
        </pc:spChg>
        <pc:spChg chg="mod">
          <ac:chgData name="Nicholas Rigby" userId="cf158f87-96ea-4cec-989d-9b62e2b6135c" providerId="ADAL" clId="{9CFBC35B-9705-4333-8285-9DE974AC121F}" dt="2021-10-14T13:10:04.268" v="3300" actId="1076"/>
          <ac:spMkLst>
            <pc:docMk/>
            <pc:sldMk cId="3290155784" sldId="305"/>
            <ac:spMk id="10" creationId="{7AD97554-F397-40F1-A5A3-ACA1ED66DBFC}"/>
          </ac:spMkLst>
        </pc:spChg>
        <pc:spChg chg="mod">
          <ac:chgData name="Nicholas Rigby" userId="cf158f87-96ea-4cec-989d-9b62e2b6135c" providerId="ADAL" clId="{9CFBC35B-9705-4333-8285-9DE974AC121F}" dt="2021-10-14T13:09:11.965" v="3297" actId="1036"/>
          <ac:spMkLst>
            <pc:docMk/>
            <pc:sldMk cId="3290155784" sldId="305"/>
            <ac:spMk id="11" creationId="{F48D5286-C402-45C1-8F01-8660A42DB21B}"/>
          </ac:spMkLst>
        </pc:spChg>
        <pc:spChg chg="mod">
          <ac:chgData name="Nicholas Rigby" userId="cf158f87-96ea-4cec-989d-9b62e2b6135c" providerId="ADAL" clId="{9CFBC35B-9705-4333-8285-9DE974AC121F}" dt="2021-10-14T13:10:28.979" v="3301" actId="1076"/>
          <ac:spMkLst>
            <pc:docMk/>
            <pc:sldMk cId="3290155784" sldId="305"/>
            <ac:spMk id="13" creationId="{8A3E9A91-09F0-4BFA-A59E-BB933BB938B4}"/>
          </ac:spMkLst>
        </pc:spChg>
        <pc:graphicFrameChg chg="mod modGraphic">
          <ac:chgData name="Nicholas Rigby" userId="cf158f87-96ea-4cec-989d-9b62e2b6135c" providerId="ADAL" clId="{9CFBC35B-9705-4333-8285-9DE974AC121F}" dt="2021-10-14T13:10:58.254" v="3302" actId="20577"/>
          <ac:graphicFrameMkLst>
            <pc:docMk/>
            <pc:sldMk cId="3290155784" sldId="305"/>
            <ac:graphicFrameMk id="4" creationId="{D5BBDBE3-DF11-41F7-9901-7C55F8B1517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/>
              <a:t>CfD</a:t>
            </a:r>
            <a:r>
              <a:rPr lang="en-GB" dirty="0"/>
              <a:t> Payment Drivers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Payment to holder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numRef>
              <c:f>Sheet1!$A$2:$A$33</c:f>
              <c:numCache>
                <c:formatCode>General</c:formatCode>
                <c:ptCount val="32"/>
                <c:pt idx="0">
                  <c:v>2023</c:v>
                </c:pt>
                <c:pt idx="31">
                  <c:v>2038</c:v>
                </c:pt>
              </c:numCache>
            </c:numRef>
          </c:cat>
          <c:val>
            <c:numRef>
              <c:f>Sheet1!$D$2:$D$33</c:f>
              <c:numCache>
                <c:formatCode>0</c:formatCode>
                <c:ptCount val="32"/>
                <c:pt idx="0">
                  <c:v>860.66449975261344</c:v>
                </c:pt>
                <c:pt idx="1">
                  <c:v>696.60828854545662</c:v>
                </c:pt>
                <c:pt idx="2">
                  <c:v>865.55266633681777</c:v>
                </c:pt>
                <c:pt idx="3">
                  <c:v>683.80638982841049</c:v>
                </c:pt>
                <c:pt idx="4">
                  <c:v>870.80083292102233</c:v>
                </c:pt>
                <c:pt idx="5">
                  <c:v>671.35549111136436</c:v>
                </c:pt>
                <c:pt idx="6">
                  <c:v>876.4161995052267</c:v>
                </c:pt>
                <c:pt idx="7">
                  <c:v>659.26261239431824</c:v>
                </c:pt>
                <c:pt idx="8">
                  <c:v>882.40611008943119</c:v>
                </c:pt>
                <c:pt idx="9">
                  <c:v>647.53491407727222</c:v>
                </c:pt>
                <c:pt idx="10">
                  <c:v>888.7780555536358</c:v>
                </c:pt>
                <c:pt idx="11">
                  <c:v>636.1796997682261</c:v>
                </c:pt>
                <c:pt idx="12">
                  <c:v>895.53967659544026</c:v>
                </c:pt>
                <c:pt idx="13">
                  <c:v>625.2044191473401</c:v>
                </c:pt>
                <c:pt idx="14">
                  <c:v>902.6987667263968</c:v>
                </c:pt>
                <c:pt idx="15">
                  <c:v>614.61667088837726</c:v>
                </c:pt>
                <c:pt idx="16">
                  <c:v>909.30478621659154</c:v>
                </c:pt>
                <c:pt idx="17">
                  <c:v>592.56513677314592</c:v>
                </c:pt>
                <c:pt idx="18">
                  <c:v>918.05836398371207</c:v>
                </c:pt>
                <c:pt idx="19">
                  <c:v>576.11888563697448</c:v>
                </c:pt>
                <c:pt idx="20">
                  <c:v>927.23373912799332</c:v>
                </c:pt>
                <c:pt idx="21">
                  <c:v>560.08388694353494</c:v>
                </c:pt>
                <c:pt idx="22">
                  <c:v>936.83934759697866</c:v>
                </c:pt>
                <c:pt idx="23">
                  <c:v>544.46836574168196</c:v>
                </c:pt>
                <c:pt idx="24">
                  <c:v>946.88379405716194</c:v>
                </c:pt>
                <c:pt idx="25">
                  <c:v>529.28071158124703</c:v>
                </c:pt>
                <c:pt idx="26">
                  <c:v>957.37585526836733</c:v>
                </c:pt>
                <c:pt idx="27">
                  <c:v>-485.47051819694161</c:v>
                </c:pt>
                <c:pt idx="28">
                  <c:v>968.32448352561539</c:v>
                </c:pt>
                <c:pt idx="29">
                  <c:v>-499.77659510523858</c:v>
                </c:pt>
                <c:pt idx="30">
                  <c:v>979.73881016982659</c:v>
                </c:pt>
                <c:pt idx="31">
                  <c:v>486.37138391375402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E0-40ED-B29C-424BADCD9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06902720"/>
        <c:axId val="190690105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Reference Price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2023</c:v>
                </c:pt>
                <c:pt idx="31">
                  <c:v>2038</c:v>
                </c:pt>
              </c:numCache>
            </c:numRef>
          </c:cat>
          <c:val>
            <c:numRef>
              <c:f>Sheet1!$B$2:$B$33</c:f>
              <c:numCache>
                <c:formatCode>0</c:formatCode>
                <c:ptCount val="32"/>
                <c:pt idx="0">
                  <c:v>489.33550024738651</c:v>
                </c:pt>
                <c:pt idx="1">
                  <c:v>653.39171145454338</c:v>
                </c:pt>
                <c:pt idx="2">
                  <c:v>511.44733366318223</c:v>
                </c:pt>
                <c:pt idx="3">
                  <c:v>693.19361017158951</c:v>
                </c:pt>
                <c:pt idx="4">
                  <c:v>533.73916707897763</c:v>
                </c:pt>
                <c:pt idx="5">
                  <c:v>733.18450888863561</c:v>
                </c:pt>
                <c:pt idx="6">
                  <c:v>556.21460049477321</c:v>
                </c:pt>
                <c:pt idx="7">
                  <c:v>773.36818760568167</c:v>
                </c:pt>
                <c:pt idx="8">
                  <c:v>578.87730591056879</c:v>
                </c:pt>
                <c:pt idx="9">
                  <c:v>813.74850192272777</c:v>
                </c:pt>
                <c:pt idx="10">
                  <c:v>601.73102876636426</c:v>
                </c:pt>
                <c:pt idx="11">
                  <c:v>854.32938455177396</c:v>
                </c:pt>
                <c:pt idx="12">
                  <c:v>624.77958941095983</c:v>
                </c:pt>
                <c:pt idx="13">
                  <c:v>895.11484685905998</c:v>
                </c:pt>
                <c:pt idx="14">
                  <c:v>648.02688460013132</c:v>
                </c:pt>
                <c:pt idx="15">
                  <c:v>936.10898043815087</c:v>
                </c:pt>
                <c:pt idx="16">
                  <c:v>672.43537813646708</c:v>
                </c:pt>
                <c:pt idx="17">
                  <c:v>989.17502757991269</c:v>
                </c:pt>
                <c:pt idx="18">
                  <c:v>695.31660365640778</c:v>
                </c:pt>
                <c:pt idx="19">
                  <c:v>1037.2560820031454</c:v>
                </c:pt>
                <c:pt idx="20">
                  <c:v>718.40872786492889</c:v>
                </c:pt>
                <c:pt idx="21">
                  <c:v>1085.5585800493873</c:v>
                </c:pt>
                <c:pt idx="22">
                  <c:v>741.71596873580199</c:v>
                </c:pt>
                <c:pt idx="23">
                  <c:v>1134.0869505910987</c:v>
                </c:pt>
                <c:pt idx="24">
                  <c:v>765.24262860227429</c:v>
                </c:pt>
                <c:pt idx="25">
                  <c:v>1182.8457110781892</c:v>
                </c:pt>
                <c:pt idx="26">
                  <c:v>788.9930958442576</c:v>
                </c:pt>
                <c:pt idx="27">
                  <c:v>2231.8394693095665</c:v>
                </c:pt>
                <c:pt idx="28">
                  <c:v>812.97184660926212</c:v>
                </c:pt>
                <c:pt idx="29">
                  <c:v>2281.0729252401161</c:v>
                </c:pt>
                <c:pt idx="30">
                  <c:v>837.18344656774843</c:v>
                </c:pt>
                <c:pt idx="31">
                  <c:v>1330.550872823821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E0-40ED-B29C-424BADCD91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Strike price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2023</c:v>
                </c:pt>
                <c:pt idx="31">
                  <c:v>2038</c:v>
                </c:pt>
              </c:numCache>
            </c:numRef>
          </c:cat>
          <c:val>
            <c:numRef>
              <c:f>Sheet1!$C$2:$C$33</c:f>
              <c:numCache>
                <c:formatCode>0</c:formatCode>
                <c:ptCount val="32"/>
                <c:pt idx="0">
                  <c:v>1350</c:v>
                </c:pt>
                <c:pt idx="1">
                  <c:v>1350</c:v>
                </c:pt>
                <c:pt idx="2">
                  <c:v>1377</c:v>
                </c:pt>
                <c:pt idx="3">
                  <c:v>1377</c:v>
                </c:pt>
                <c:pt idx="4">
                  <c:v>1404.54</c:v>
                </c:pt>
                <c:pt idx="5">
                  <c:v>1404.54</c:v>
                </c:pt>
                <c:pt idx="6">
                  <c:v>1432.6307999999999</c:v>
                </c:pt>
                <c:pt idx="7">
                  <c:v>1432.6307999999999</c:v>
                </c:pt>
                <c:pt idx="8">
                  <c:v>1461.283416</c:v>
                </c:pt>
                <c:pt idx="9">
                  <c:v>1461.283416</c:v>
                </c:pt>
                <c:pt idx="10">
                  <c:v>1490.5090843200001</c:v>
                </c:pt>
                <c:pt idx="11">
                  <c:v>1490.5090843200001</c:v>
                </c:pt>
                <c:pt idx="12">
                  <c:v>1520.3192660064001</c:v>
                </c:pt>
                <c:pt idx="13">
                  <c:v>1520.3192660064001</c:v>
                </c:pt>
                <c:pt idx="14">
                  <c:v>1550.7256513265281</c:v>
                </c:pt>
                <c:pt idx="15">
                  <c:v>1550.7256513265281</c:v>
                </c:pt>
                <c:pt idx="16">
                  <c:v>1581.7401643530586</c:v>
                </c:pt>
                <c:pt idx="17">
                  <c:v>1581.7401643530586</c:v>
                </c:pt>
                <c:pt idx="18">
                  <c:v>1613.3749676401198</c:v>
                </c:pt>
                <c:pt idx="19">
                  <c:v>1613.3749676401198</c:v>
                </c:pt>
                <c:pt idx="20">
                  <c:v>1645.6424669929222</c:v>
                </c:pt>
                <c:pt idx="21">
                  <c:v>1645.6424669929222</c:v>
                </c:pt>
                <c:pt idx="22">
                  <c:v>1678.5553163327806</c:v>
                </c:pt>
                <c:pt idx="23">
                  <c:v>1678.5553163327806</c:v>
                </c:pt>
                <c:pt idx="24">
                  <c:v>1712.1264226594362</c:v>
                </c:pt>
                <c:pt idx="25">
                  <c:v>1712.1264226594362</c:v>
                </c:pt>
                <c:pt idx="26">
                  <c:v>1746.3689511126249</c:v>
                </c:pt>
                <c:pt idx="27">
                  <c:v>1746.3689511126249</c:v>
                </c:pt>
                <c:pt idx="28">
                  <c:v>1781.2963301348775</c:v>
                </c:pt>
                <c:pt idx="29">
                  <c:v>1781.2963301348775</c:v>
                </c:pt>
                <c:pt idx="30">
                  <c:v>1816.922256737575</c:v>
                </c:pt>
                <c:pt idx="31">
                  <c:v>1816.922256737575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E0-40ED-B29C-424BADCD9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6902720"/>
        <c:axId val="1906901056"/>
      </c:lineChart>
      <c:catAx>
        <c:axId val="1906902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400" dirty="0"/>
                  <a:t>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901056"/>
        <c:crosses val="autoZero"/>
        <c:auto val="1"/>
        <c:lblAlgn val="ctr"/>
        <c:lblOffset val="100"/>
        <c:noMultiLvlLbl val="0"/>
      </c:catAx>
      <c:valAx>
        <c:axId val="190690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400" dirty="0"/>
                  <a:t>£/tonne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902720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B05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9990157480315"/>
          <c:y val="8.9624994486651427E-2"/>
          <c:w val="0.78761035925196854"/>
          <c:h val="0.779812452029253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CfD</c:v>
                </c:pt>
                <c:pt idx="1">
                  <c:v>ETS</c:v>
                </c:pt>
                <c:pt idx="2">
                  <c:v>GB single market</c:v>
                </c:pt>
                <c:pt idx="3">
                  <c:v>RO</c:v>
                </c:pt>
                <c:pt idx="4">
                  <c:v>Nuclear Privitisation</c:v>
                </c:pt>
                <c:pt idx="5">
                  <c:v>NFFO</c:v>
                </c:pt>
                <c:pt idx="6">
                  <c:v>Privitisation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2">
                  <c:v>2004</c:v>
                </c:pt>
                <c:pt idx="3">
                  <c:v>1991</c:v>
                </c:pt>
                <c:pt idx="4">
                  <c:v>1991</c:v>
                </c:pt>
                <c:pt idx="5">
                  <c:v>1991</c:v>
                </c:pt>
                <c:pt idx="6">
                  <c:v>1991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F-4896-B51A-D3CB1BB36D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 2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CfD</c:v>
                </c:pt>
                <c:pt idx="1">
                  <c:v>ETS</c:v>
                </c:pt>
                <c:pt idx="2">
                  <c:v>GB single market</c:v>
                </c:pt>
                <c:pt idx="3">
                  <c:v>RO</c:v>
                </c:pt>
                <c:pt idx="4">
                  <c:v>Nuclear Privitisation</c:v>
                </c:pt>
                <c:pt idx="5">
                  <c:v>NFFO</c:v>
                </c:pt>
                <c:pt idx="6">
                  <c:v>Privitisation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2014</c:v>
                </c:pt>
                <c:pt idx="1">
                  <c:v>2005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BF-4896-B51A-D3CB1BB36D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Period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CfD</c:v>
                </c:pt>
                <c:pt idx="1">
                  <c:v>ETS</c:v>
                </c:pt>
                <c:pt idx="2">
                  <c:v>GB single market</c:v>
                </c:pt>
                <c:pt idx="3">
                  <c:v>RO</c:v>
                </c:pt>
                <c:pt idx="4">
                  <c:v>Nuclear Privitisation</c:v>
                </c:pt>
                <c:pt idx="5">
                  <c:v>NFFO</c:v>
                </c:pt>
                <c:pt idx="6">
                  <c:v>Privitisation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2020</c:v>
                </c:pt>
                <c:pt idx="1">
                  <c:v>2020</c:v>
                </c:pt>
                <c:pt idx="3">
                  <c:v>15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BF-4896-B51A-D3CB1BB36D4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Events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CfD</c:v>
                </c:pt>
                <c:pt idx="1">
                  <c:v>ETS</c:v>
                </c:pt>
                <c:pt idx="2">
                  <c:v>GB single market</c:v>
                </c:pt>
                <c:pt idx="3">
                  <c:v>RO</c:v>
                </c:pt>
                <c:pt idx="4">
                  <c:v>Nuclear Privitisation</c:v>
                </c:pt>
                <c:pt idx="5">
                  <c:v>NFFO</c:v>
                </c:pt>
                <c:pt idx="6">
                  <c:v>Privitisation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2">
                  <c:v>1</c:v>
                </c:pt>
                <c:pt idx="4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BF-4896-B51A-D3CB1BB36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083452528"/>
        <c:axId val="2083437552"/>
      </c:barChart>
      <c:catAx>
        <c:axId val="2083452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437552"/>
        <c:crosses val="autoZero"/>
        <c:auto val="1"/>
        <c:lblAlgn val="ctr"/>
        <c:lblOffset val="100"/>
        <c:noMultiLvlLbl val="0"/>
      </c:catAx>
      <c:valAx>
        <c:axId val="2083437552"/>
        <c:scaling>
          <c:orientation val="minMax"/>
          <c:max val="2020"/>
          <c:min val="19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452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436114" cy="355602"/>
          </a:xfrm>
          <a:prstGeom prst="rect">
            <a:avLst/>
          </a:prstGeom>
        </p:spPr>
        <p:txBody>
          <a:bodyPr vert="horz" lIns="94788" tIns="47393" rIns="94788" bIns="4739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6114" y="1"/>
            <a:ext cx="4436114" cy="355602"/>
          </a:xfrm>
          <a:prstGeom prst="rect">
            <a:avLst/>
          </a:prstGeom>
        </p:spPr>
        <p:txBody>
          <a:bodyPr vert="horz" lIns="94788" tIns="47393" rIns="94788" bIns="47393" rtlCol="0"/>
          <a:lstStyle>
            <a:lvl1pPr algn="r">
              <a:defRPr sz="1200"/>
            </a:lvl1pPr>
          </a:lstStyle>
          <a:p>
            <a:fld id="{77CDA83F-3644-4467-B976-A211CBEDA153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748463"/>
            <a:ext cx="4436114" cy="355602"/>
          </a:xfrm>
          <a:prstGeom prst="rect">
            <a:avLst/>
          </a:prstGeom>
        </p:spPr>
        <p:txBody>
          <a:bodyPr vert="horz" lIns="94788" tIns="47393" rIns="94788" bIns="4739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6114" y="6748463"/>
            <a:ext cx="4436114" cy="355602"/>
          </a:xfrm>
          <a:prstGeom prst="rect">
            <a:avLst/>
          </a:prstGeom>
        </p:spPr>
        <p:txBody>
          <a:bodyPr vert="horz" lIns="94788" tIns="47393" rIns="94788" bIns="47393" rtlCol="0" anchor="b"/>
          <a:lstStyle>
            <a:lvl1pPr algn="r">
              <a:defRPr sz="1200"/>
            </a:lvl1pPr>
          </a:lstStyle>
          <a:p>
            <a:fld id="{4C6BB8D6-F2D4-439A-B763-6DD1D103D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6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436114" cy="355602"/>
          </a:xfrm>
          <a:prstGeom prst="rect">
            <a:avLst/>
          </a:prstGeom>
        </p:spPr>
        <p:txBody>
          <a:bodyPr vert="horz" lIns="94788" tIns="47393" rIns="94788" bIns="4739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6114" y="1"/>
            <a:ext cx="4436114" cy="355602"/>
          </a:xfrm>
          <a:prstGeom prst="rect">
            <a:avLst/>
          </a:prstGeom>
        </p:spPr>
        <p:txBody>
          <a:bodyPr vert="horz" lIns="94788" tIns="47393" rIns="94788" bIns="47393" rtlCol="0"/>
          <a:lstStyle>
            <a:lvl1pPr algn="r">
              <a:defRPr sz="1200"/>
            </a:lvl1pPr>
          </a:lstStyle>
          <a:p>
            <a:fld id="{0D3A6AB2-026A-4597-8950-16D9738D052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24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8" tIns="47393" rIns="94788" bIns="4739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2984" y="3418540"/>
            <a:ext cx="8188646" cy="2797090"/>
          </a:xfrm>
          <a:prstGeom prst="rect">
            <a:avLst/>
          </a:prstGeom>
        </p:spPr>
        <p:txBody>
          <a:bodyPr vert="horz" lIns="94788" tIns="47393" rIns="94788" bIns="4739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748463"/>
            <a:ext cx="4436114" cy="355602"/>
          </a:xfrm>
          <a:prstGeom prst="rect">
            <a:avLst/>
          </a:prstGeom>
        </p:spPr>
        <p:txBody>
          <a:bodyPr vert="horz" lIns="94788" tIns="47393" rIns="94788" bIns="4739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6114" y="6748463"/>
            <a:ext cx="4436114" cy="355602"/>
          </a:xfrm>
          <a:prstGeom prst="rect">
            <a:avLst/>
          </a:prstGeom>
        </p:spPr>
        <p:txBody>
          <a:bodyPr vert="horz" lIns="94788" tIns="47393" rIns="94788" bIns="47393" rtlCol="0" anchor="b"/>
          <a:lstStyle>
            <a:lvl1pPr algn="r">
              <a:defRPr sz="1200"/>
            </a:lvl1pPr>
          </a:lstStyle>
          <a:p>
            <a:fld id="{E5D27B91-9D91-4AF5-8987-68A6020E2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24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27B91-9D91-4AF5-8987-68A6020E21F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3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27B91-9D91-4AF5-8987-68A6020E21F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99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27B91-9D91-4AF5-8987-68A6020E21F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59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27B91-9D91-4AF5-8987-68A6020E21F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44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27B91-9D91-4AF5-8987-68A6020E21F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2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27B91-9D91-4AF5-8987-68A6020E21F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42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27B91-9D91-4AF5-8987-68A6020E21F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8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27B91-9D91-4AF5-8987-68A6020E21F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65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27B91-9D91-4AF5-8987-68A6020E21F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89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 anchor="t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D5F103-2BBC-49D8-A1E5-832EE41BA670}" type="slidenum">
              <a:rPr lang="en-GB" smtClean="0"/>
              <a:t>‹#›</a:t>
            </a:fld>
            <a:endParaRPr lang="en-GB"/>
          </a:p>
        </p:txBody>
      </p:sp>
      <p:pic>
        <p:nvPicPr>
          <p:cNvPr id="4103" name="Picture 7" descr="nrg logo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"/>
            <a:ext cx="3380317" cy="215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BB11F812-F7C6-451F-824E-29D6735F3E5A}"/>
              </a:ext>
            </a:extLst>
          </p:cNvPr>
          <p:cNvSpPr/>
          <p:nvPr userDrawn="1"/>
        </p:nvSpPr>
        <p:spPr>
          <a:xfrm rot="10800000">
            <a:off x="4683360" y="0"/>
            <a:ext cx="778275" cy="1293493"/>
          </a:xfrm>
          <a:prstGeom prst="triangle">
            <a:avLst/>
          </a:prstGeom>
          <a:solidFill>
            <a:srgbClr val="6C5C98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4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0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12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181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04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157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759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108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429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16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6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Symbol" panose="05050102010706020507" pitchFamily="18" charset="2"/>
              <a:buChar char=""/>
              <a:defRPr/>
            </a:lvl1pPr>
            <a:lvl2pPr marL="914400" indent="-457200">
              <a:buFont typeface="Symbol" panose="05050102010706020507" pitchFamily="18" charset="2"/>
              <a:buChar char="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42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131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5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38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2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0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0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1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8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23012"/>
            <a:ext cx="159596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pic>
        <p:nvPicPr>
          <p:cNvPr id="1031" name="Picture 7" descr="nrg logo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205" y="5805487"/>
            <a:ext cx="1439333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588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4543-CFC0-4202-9C5B-1BA0F1E99EA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A283228F-4C9B-42E6-A6C0-0EA6FD3526A0}"/>
              </a:ext>
            </a:extLst>
          </p:cNvPr>
          <p:cNvSpPr/>
          <p:nvPr userDrawn="1"/>
        </p:nvSpPr>
        <p:spPr>
          <a:xfrm rot="10800000">
            <a:off x="10384848" y="5800232"/>
            <a:ext cx="324078" cy="538659"/>
          </a:xfrm>
          <a:prstGeom prst="triangle">
            <a:avLst/>
          </a:prstGeom>
          <a:solidFill>
            <a:srgbClr val="6C5C98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3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askerville Old Fac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6D62-E007-4BBC-BD99-0A6856C63D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4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CfD</a:t>
            </a:r>
            <a:r>
              <a:rPr lang="en-GB" baseline="0" dirty="0"/>
              <a:t>  - What you need to know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Nic Rigby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296" y="5924549"/>
            <a:ext cx="3441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NRG Management Consultancy</a:t>
            </a:r>
          </a:p>
          <a:p>
            <a:pPr algn="ctr"/>
            <a:r>
              <a:rPr lang="en-GB" dirty="0"/>
              <a:t>+44 (0) 7989494432</a:t>
            </a:r>
          </a:p>
          <a:p>
            <a:pPr algn="ctr"/>
            <a:r>
              <a:rPr lang="en-GB" dirty="0"/>
              <a:t>nic@consult-nrg.co.uk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CA3335-184E-4DF2-B942-7FCA40321896}"/>
              </a:ext>
            </a:extLst>
          </p:cNvPr>
          <p:cNvSpPr txBox="1"/>
          <p:nvPr/>
        </p:nvSpPr>
        <p:spPr>
          <a:xfrm>
            <a:off x="10363200" y="6352674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V2.1 16 August 2021</a:t>
            </a:r>
          </a:p>
        </p:txBody>
      </p:sp>
    </p:spTree>
    <p:extLst>
      <p:ext uri="{BB962C8B-B14F-4D97-AF65-F5344CB8AC3E}">
        <p14:creationId xmlns:p14="http://schemas.microsoft.com/office/powerpoint/2010/main" val="364981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79"/>
    </mc:Choice>
    <mc:Fallback xmlns="">
      <p:transition spd="slow" advTm="2047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AF28-F8B9-4736-B15B-E0581DB9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8AE2-44CB-4E08-8C5C-A7C83541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</a:t>
            </a:r>
            <a:r>
              <a:rPr lang="en-GB" dirty="0" err="1"/>
              <a:t>CfD</a:t>
            </a:r>
            <a:r>
              <a:rPr lang="en-GB" dirty="0"/>
              <a:t> (Contract for Difference)?</a:t>
            </a:r>
          </a:p>
          <a:p>
            <a:r>
              <a:rPr lang="en-GB" dirty="0"/>
              <a:t>When a </a:t>
            </a:r>
            <a:r>
              <a:rPr lang="en-GB" dirty="0" err="1"/>
              <a:t>CfD</a:t>
            </a:r>
            <a:r>
              <a:rPr lang="en-GB" dirty="0"/>
              <a:t> works</a:t>
            </a:r>
          </a:p>
          <a:p>
            <a:r>
              <a:rPr lang="en-GB" dirty="0"/>
              <a:t>Alternative incentives</a:t>
            </a:r>
          </a:p>
          <a:p>
            <a:r>
              <a:rPr lang="en-GB" dirty="0" err="1"/>
              <a:t>CfD</a:t>
            </a:r>
            <a:r>
              <a:rPr lang="en-GB" dirty="0"/>
              <a:t> content</a:t>
            </a:r>
          </a:p>
          <a:p>
            <a:r>
              <a:rPr lang="en-GB" dirty="0"/>
              <a:t>Environmental Sustainability – Optional</a:t>
            </a:r>
          </a:p>
          <a:p>
            <a:r>
              <a:rPr lang="en-GB" dirty="0"/>
              <a:t>Back up - Optional</a:t>
            </a:r>
          </a:p>
        </p:txBody>
      </p:sp>
    </p:spTree>
    <p:extLst>
      <p:ext uri="{BB962C8B-B14F-4D97-AF65-F5344CB8AC3E}">
        <p14:creationId xmlns:p14="http://schemas.microsoft.com/office/powerpoint/2010/main" val="401902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43"/>
    </mc:Choice>
    <mc:Fallback xmlns="">
      <p:transition spd="slow" advTm="414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12F9-3DD2-4AA6-894B-95F6FAE7C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incentives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05E77E-8391-445C-A03E-CB6F3EE82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185205"/>
              </p:ext>
            </p:extLst>
          </p:nvPr>
        </p:nvGraphicFramePr>
        <p:xfrm>
          <a:off x="376517" y="1182968"/>
          <a:ext cx="11382346" cy="5567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083">
                  <a:extLst>
                    <a:ext uri="{9D8B030D-6E8A-4147-A177-3AD203B41FA5}">
                      <a16:colId xmlns:a16="http://schemas.microsoft.com/office/drawing/2014/main" val="3580254099"/>
                    </a:ext>
                  </a:extLst>
                </a:gridCol>
                <a:gridCol w="5404148">
                  <a:extLst>
                    <a:ext uri="{9D8B030D-6E8A-4147-A177-3AD203B41FA5}">
                      <a16:colId xmlns:a16="http://schemas.microsoft.com/office/drawing/2014/main" val="4260134917"/>
                    </a:ext>
                  </a:extLst>
                </a:gridCol>
                <a:gridCol w="3794115">
                  <a:extLst>
                    <a:ext uri="{9D8B030D-6E8A-4147-A177-3AD203B41FA5}">
                      <a16:colId xmlns:a16="http://schemas.microsoft.com/office/drawing/2014/main" val="618286079"/>
                    </a:ext>
                  </a:extLst>
                </a:gridCol>
              </a:tblGrid>
              <a:tr h="414412">
                <a:tc>
                  <a:txBody>
                    <a:bodyPr/>
                    <a:lstStyle/>
                    <a:p>
                      <a:r>
                        <a:rPr lang="en-GB" dirty="0"/>
                        <a:t>Support mechanism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works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 Electricity industry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40755"/>
                  </a:ext>
                </a:extLst>
              </a:tr>
              <a:tr h="715287">
                <a:tc>
                  <a:txBody>
                    <a:bodyPr/>
                    <a:lstStyle/>
                    <a:p>
                      <a:pPr latinLnBrk="0"/>
                      <a:r>
                        <a:rPr lang="en-GB" dirty="0"/>
                        <a:t>Capital grants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Contribution towards cost of building is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Round 1 offshore wind projects paid approx. £10m 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266373"/>
                  </a:ext>
                </a:extLst>
              </a:tr>
              <a:tr h="597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Fixed payments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Supplier is offered a fixed price per unit of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Feed in tariff as for domestic PV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294145"/>
                  </a:ext>
                </a:extLst>
              </a:tr>
              <a:tr h="688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Certificates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Suppliers receive £ for every sustainable unit produced.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76130"/>
                  </a:ext>
                </a:extLst>
              </a:tr>
              <a:tr h="623944">
                <a:tc>
                  <a:txBody>
                    <a:bodyPr/>
                    <a:lstStyle/>
                    <a:p>
                      <a:r>
                        <a:rPr lang="en-GB" dirty="0"/>
                        <a:t>Rating schemes/ Green market </a:t>
                      </a:r>
                      <a:r>
                        <a:rPr lang="en-GB" dirty="0" err="1"/>
                        <a:t>differentation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Government forces suppliers to declare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Rating of appliances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475329"/>
                  </a:ext>
                </a:extLst>
              </a:tr>
              <a:tr h="623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Mandates/ Permit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Government stipulates that a % of market must be sustainable or pay a buy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 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076419"/>
                  </a:ext>
                </a:extLst>
              </a:tr>
              <a:tr h="371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Tax breaks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Government incentivises by reducing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R&amp;D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216068"/>
                  </a:ext>
                </a:extLst>
              </a:tr>
              <a:tr h="715287">
                <a:tc>
                  <a:txBody>
                    <a:bodyPr/>
                    <a:lstStyle/>
                    <a:p>
                      <a:r>
                        <a:rPr lang="en-GB" dirty="0"/>
                        <a:t>Regulated Asset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Users of the plant pay support to the producer determined by the cost of build and a low cost of borrowing.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Nuclear </a:t>
                      </a:r>
                      <a:r>
                        <a:rPr lang="en-GB" dirty="0" err="1"/>
                        <a:t>CfD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18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81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242"/>
    </mc:Choice>
    <mc:Fallback xmlns="">
      <p:transition spd="slow" advTm="15024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24D1-92D4-469E-A291-315E504E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478"/>
            <a:ext cx="10972800" cy="1143000"/>
          </a:xfrm>
        </p:spPr>
        <p:txBody>
          <a:bodyPr/>
          <a:lstStyle/>
          <a:p>
            <a:pPr rtl="0" eaLnBrk="1" fontAlgn="base" hangingPunct="1"/>
            <a:r>
              <a:rPr lang="en-GB" sz="44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Advantages &amp; Disadvantages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BBDBE3-DF11-41F7-9901-7C55F8B15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09276"/>
              </p:ext>
            </p:extLst>
          </p:nvPr>
        </p:nvGraphicFramePr>
        <p:xfrm>
          <a:off x="720760" y="1019003"/>
          <a:ext cx="10972797" cy="5349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089">
                  <a:extLst>
                    <a:ext uri="{9D8B030D-6E8A-4147-A177-3AD203B41FA5}">
                      <a16:colId xmlns:a16="http://schemas.microsoft.com/office/drawing/2014/main" val="3760552591"/>
                    </a:ext>
                  </a:extLst>
                </a:gridCol>
                <a:gridCol w="1076108">
                  <a:extLst>
                    <a:ext uri="{9D8B030D-6E8A-4147-A177-3AD203B41FA5}">
                      <a16:colId xmlns:a16="http://schemas.microsoft.com/office/drawing/2014/main" val="3230503489"/>
                    </a:ext>
                  </a:extLst>
                </a:gridCol>
                <a:gridCol w="1199598">
                  <a:extLst>
                    <a:ext uri="{9D8B030D-6E8A-4147-A177-3AD203B41FA5}">
                      <a16:colId xmlns:a16="http://schemas.microsoft.com/office/drawing/2014/main" val="3665466416"/>
                    </a:ext>
                  </a:extLst>
                </a:gridCol>
                <a:gridCol w="1256645">
                  <a:extLst>
                    <a:ext uri="{9D8B030D-6E8A-4147-A177-3AD203B41FA5}">
                      <a16:colId xmlns:a16="http://schemas.microsoft.com/office/drawing/2014/main" val="2741993867"/>
                    </a:ext>
                  </a:extLst>
                </a:gridCol>
                <a:gridCol w="1315438">
                  <a:extLst>
                    <a:ext uri="{9D8B030D-6E8A-4147-A177-3AD203B41FA5}">
                      <a16:colId xmlns:a16="http://schemas.microsoft.com/office/drawing/2014/main" val="4095418117"/>
                    </a:ext>
                  </a:extLst>
                </a:gridCol>
                <a:gridCol w="1088710">
                  <a:extLst>
                    <a:ext uri="{9D8B030D-6E8A-4147-A177-3AD203B41FA5}">
                      <a16:colId xmlns:a16="http://schemas.microsoft.com/office/drawing/2014/main" val="4080256734"/>
                    </a:ext>
                  </a:extLst>
                </a:gridCol>
                <a:gridCol w="1314013">
                  <a:extLst>
                    <a:ext uri="{9D8B030D-6E8A-4147-A177-3AD203B41FA5}">
                      <a16:colId xmlns:a16="http://schemas.microsoft.com/office/drawing/2014/main" val="1547076388"/>
                    </a:ext>
                  </a:extLst>
                </a:gridCol>
                <a:gridCol w="1199598">
                  <a:extLst>
                    <a:ext uri="{9D8B030D-6E8A-4147-A177-3AD203B41FA5}">
                      <a16:colId xmlns:a16="http://schemas.microsoft.com/office/drawing/2014/main" val="2673240460"/>
                    </a:ext>
                  </a:extLst>
                </a:gridCol>
                <a:gridCol w="1199598">
                  <a:extLst>
                    <a:ext uri="{9D8B030D-6E8A-4147-A177-3AD203B41FA5}">
                      <a16:colId xmlns:a16="http://schemas.microsoft.com/office/drawing/2014/main" val="2390646398"/>
                    </a:ext>
                  </a:extLst>
                </a:gridCol>
              </a:tblGrid>
              <a:tr h="6550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Capital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Fixed payments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Certificates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Rating Schemes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Tax breaks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CfD</a:t>
                      </a:r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146303"/>
                  </a:ext>
                </a:extLst>
              </a:tr>
              <a:tr h="655044">
                <a:tc>
                  <a:txBody>
                    <a:bodyPr/>
                    <a:lstStyle/>
                    <a:p>
                      <a:r>
                        <a:rPr lang="en-GB" dirty="0"/>
                        <a:t>Rewards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588286"/>
                  </a:ext>
                </a:extLst>
              </a:tr>
              <a:tr h="655044">
                <a:tc>
                  <a:txBody>
                    <a:bodyPr/>
                    <a:lstStyle/>
                    <a:p>
                      <a:r>
                        <a:rPr lang="en-GB" dirty="0"/>
                        <a:t>Who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Tax 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Flexible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Polluter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Polluter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Tax payer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Polluter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Flexible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776753"/>
                  </a:ext>
                </a:extLst>
              </a:tr>
              <a:tr h="935777">
                <a:tc>
                  <a:txBody>
                    <a:bodyPr/>
                    <a:lstStyle/>
                    <a:p>
                      <a:r>
                        <a:rPr lang="en-GB" dirty="0"/>
                        <a:t>Stops Double dipping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09033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en-GB" dirty="0"/>
                        <a:t>Cost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  <a:r>
                        <a:rPr lang="en-GB" baseline="-25000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  <a:r>
                        <a:rPr lang="en-GB" baseline="-25000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54672"/>
                  </a:ext>
                </a:extLst>
              </a:tr>
              <a:tr h="655044">
                <a:tc>
                  <a:txBody>
                    <a:bodyPr/>
                    <a:lstStyle/>
                    <a:p>
                      <a:r>
                        <a:rPr lang="en-GB" dirty="0"/>
                        <a:t>Risk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685220"/>
                  </a:ext>
                </a:extLst>
              </a:tr>
              <a:tr h="655044">
                <a:tc>
                  <a:txBody>
                    <a:bodyPr/>
                    <a:lstStyle/>
                    <a:p>
                      <a:r>
                        <a:rPr lang="en-GB" dirty="0"/>
                        <a:t>Market expansion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876121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en-GB" dirty="0"/>
                        <a:t>Consistent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75718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en-GB" dirty="0"/>
                        <a:t>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59840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3F5819A6-23E7-43AA-A3D0-6E2026F8BD4F}"/>
              </a:ext>
            </a:extLst>
          </p:cNvPr>
          <p:cNvSpPr/>
          <p:nvPr/>
        </p:nvSpPr>
        <p:spPr>
          <a:xfrm>
            <a:off x="2368056" y="4314767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27B5D-F5B4-40AF-9D09-D67D812823B6}"/>
              </a:ext>
            </a:extLst>
          </p:cNvPr>
          <p:cNvSpPr txBox="1"/>
          <p:nvPr/>
        </p:nvSpPr>
        <p:spPr>
          <a:xfrm>
            <a:off x="2368056" y="6507774"/>
            <a:ext cx="745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 Can partly manage by auctioning contracts but has other challenges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6610956-771F-4CB2-BDEE-C45EAE3D7A44}"/>
              </a:ext>
            </a:extLst>
          </p:cNvPr>
          <p:cNvSpPr/>
          <p:nvPr/>
        </p:nvSpPr>
        <p:spPr>
          <a:xfrm>
            <a:off x="3500771" y="3896727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AAD2FF-764A-4381-B921-F0B525B69272}"/>
              </a:ext>
            </a:extLst>
          </p:cNvPr>
          <p:cNvSpPr/>
          <p:nvPr/>
        </p:nvSpPr>
        <p:spPr>
          <a:xfrm>
            <a:off x="6026181" y="3893162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7650C2A-527B-460B-84A8-101C4089FBE0}"/>
              </a:ext>
            </a:extLst>
          </p:cNvPr>
          <p:cNvSpPr/>
          <p:nvPr/>
        </p:nvSpPr>
        <p:spPr>
          <a:xfrm>
            <a:off x="7228726" y="3882401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AD97554-F397-40F1-A5A3-ACA1ED66DBFC}"/>
              </a:ext>
            </a:extLst>
          </p:cNvPr>
          <p:cNvSpPr/>
          <p:nvPr/>
        </p:nvSpPr>
        <p:spPr>
          <a:xfrm>
            <a:off x="8436646" y="2636788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48D5286-C402-45C1-8F01-8660A42DB21B}"/>
              </a:ext>
            </a:extLst>
          </p:cNvPr>
          <p:cNvSpPr/>
          <p:nvPr/>
        </p:nvSpPr>
        <p:spPr>
          <a:xfrm>
            <a:off x="4723961" y="2993508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3E9A91-09F0-4BFA-A59E-BB933BB938B4}"/>
              </a:ext>
            </a:extLst>
          </p:cNvPr>
          <p:cNvSpPr/>
          <p:nvPr/>
        </p:nvSpPr>
        <p:spPr>
          <a:xfrm>
            <a:off x="9425524" y="5984588"/>
            <a:ext cx="796837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59096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956"/>
    </mc:Choice>
    <mc:Fallback xmlns="">
      <p:transition spd="slow" advTm="28195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AF28-F8B9-4736-B15B-E0581DB9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8AE2-44CB-4E08-8C5C-A7C83541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</a:t>
            </a:r>
            <a:r>
              <a:rPr lang="en-GB" dirty="0" err="1"/>
              <a:t>CfD</a:t>
            </a:r>
            <a:r>
              <a:rPr lang="en-GB" dirty="0"/>
              <a:t> (Contract for Difference)?</a:t>
            </a:r>
          </a:p>
          <a:p>
            <a:r>
              <a:rPr lang="en-GB" dirty="0"/>
              <a:t>When a </a:t>
            </a:r>
            <a:r>
              <a:rPr lang="en-GB" dirty="0" err="1"/>
              <a:t>CfD</a:t>
            </a:r>
            <a:r>
              <a:rPr lang="en-GB" dirty="0"/>
              <a:t> works</a:t>
            </a:r>
          </a:p>
          <a:p>
            <a:r>
              <a:rPr lang="en-GB" dirty="0"/>
              <a:t>Alternative incentives</a:t>
            </a:r>
          </a:p>
          <a:p>
            <a:r>
              <a:rPr lang="en-GB" dirty="0" err="1"/>
              <a:t>CfD</a:t>
            </a:r>
            <a:r>
              <a:rPr lang="en-GB" dirty="0"/>
              <a:t> content</a:t>
            </a:r>
          </a:p>
          <a:p>
            <a:r>
              <a:rPr lang="en-GB" dirty="0"/>
              <a:t>Environmental Sustainability – Optional</a:t>
            </a:r>
          </a:p>
          <a:p>
            <a:r>
              <a:rPr lang="en-GB" dirty="0"/>
              <a:t>Back up - Optional</a:t>
            </a:r>
          </a:p>
        </p:txBody>
      </p:sp>
    </p:spTree>
    <p:extLst>
      <p:ext uri="{BB962C8B-B14F-4D97-AF65-F5344CB8AC3E}">
        <p14:creationId xmlns:p14="http://schemas.microsoft.com/office/powerpoint/2010/main" val="193825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0"/>
    </mc:Choice>
    <mc:Fallback xmlns="">
      <p:transition spd="slow" advTm="804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91E2-B075-4141-BC76-E0E14C03B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 </a:t>
            </a:r>
            <a:r>
              <a:rPr lang="en-GB" dirty="0" err="1"/>
              <a:t>CfD</a:t>
            </a:r>
            <a:r>
              <a:rPr lang="en-GB" dirty="0"/>
              <a:t>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1CC26-4F6A-438E-8CA6-4E57F6D7E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topics</a:t>
            </a:r>
          </a:p>
          <a:p>
            <a:r>
              <a:rPr lang="en-GB" dirty="0"/>
              <a:t>Other SAF </a:t>
            </a:r>
            <a:r>
              <a:rPr lang="en-GB" dirty="0" err="1"/>
              <a:t>CfD</a:t>
            </a:r>
            <a:r>
              <a:rPr lang="en-GB" dirty="0"/>
              <a:t> specific factors</a:t>
            </a:r>
          </a:p>
          <a:p>
            <a:r>
              <a:rPr lang="en-GB" dirty="0" err="1"/>
              <a:t>CfD</a:t>
            </a:r>
            <a:r>
              <a:rPr lang="en-GB" dirty="0"/>
              <a:t> other clauses – Back up</a:t>
            </a:r>
          </a:p>
          <a:p>
            <a:r>
              <a:rPr lang="en-GB" dirty="0"/>
              <a:t>Boiler plate – Back up</a:t>
            </a:r>
          </a:p>
        </p:txBody>
      </p:sp>
    </p:spTree>
    <p:extLst>
      <p:ext uri="{BB962C8B-B14F-4D97-AF65-F5344CB8AC3E}">
        <p14:creationId xmlns:p14="http://schemas.microsoft.com/office/powerpoint/2010/main" val="19760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42"/>
    </mc:Choice>
    <mc:Fallback xmlns="">
      <p:transition spd="slow" advTm="2764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B659-B595-43AE-BE38-80E5406D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</a:t>
            </a:r>
            <a:r>
              <a:rPr lang="en-GB" dirty="0" err="1"/>
              <a:t>CfD</a:t>
            </a:r>
            <a:r>
              <a:rPr lang="en-GB" dirty="0"/>
              <a:t> Terms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1061DC4-3040-4704-B6F0-CCD131AB3A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395979"/>
              </p:ext>
            </p:extLst>
          </p:nvPr>
        </p:nvGraphicFramePr>
        <p:xfrm>
          <a:off x="609600" y="1600200"/>
          <a:ext cx="109728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9515">
                  <a:extLst>
                    <a:ext uri="{9D8B030D-6E8A-4147-A177-3AD203B41FA5}">
                      <a16:colId xmlns:a16="http://schemas.microsoft.com/office/drawing/2014/main" val="2545969996"/>
                    </a:ext>
                  </a:extLst>
                </a:gridCol>
                <a:gridCol w="7903285">
                  <a:extLst>
                    <a:ext uri="{9D8B030D-6E8A-4147-A177-3AD203B41FA5}">
                      <a16:colId xmlns:a16="http://schemas.microsoft.com/office/drawing/2014/main" val="3388552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Approach in low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carbon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electricity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CfD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34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Contract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Typically</a:t>
                      </a:r>
                      <a:r>
                        <a:rPr lang="en-GB" baseline="0" dirty="0"/>
                        <a:t> 15 years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725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Technology (and Feedstock)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Technologies are banded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225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Obligation to build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Must</a:t>
                      </a:r>
                      <a:r>
                        <a:rPr lang="en-GB" baseline="0" dirty="0"/>
                        <a:t> commit in 12 Months and build within Months specified in bid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641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Penalties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Fail to commit or build leads to loss of contract and project cannot re apply, If holder self terminates they must pay sum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of future payments to LCCC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35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Reference</a:t>
                      </a:r>
                      <a:r>
                        <a:rPr lang="en-GB" baseline="0" dirty="0"/>
                        <a:t>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Base Load Power</a:t>
                      </a:r>
                      <a:r>
                        <a:rPr lang="en-GB" baseline="-25000" dirty="0"/>
                        <a:t>1</a:t>
                      </a:r>
                      <a:r>
                        <a:rPr lang="en-GB" dirty="0"/>
                        <a:t> for forthcoming</a:t>
                      </a:r>
                      <a:r>
                        <a:rPr lang="en-GB" baseline="0" dirty="0"/>
                        <a:t> winter or 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939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Underwriting of payments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LCCC relies upon Generation facility as security, Holder relies upon power billing agent (</a:t>
                      </a:r>
                      <a:r>
                        <a:rPr lang="en-GB" dirty="0" err="1"/>
                        <a:t>Elexon</a:t>
                      </a:r>
                      <a:r>
                        <a:rPr lang="en-GB" dirty="0"/>
                        <a:t>)</a:t>
                      </a:r>
                      <a:r>
                        <a:rPr lang="en-GB" baseline="0" dirty="0"/>
                        <a:t> having the regulatory right to raise recovery from suppliers until all </a:t>
                      </a:r>
                      <a:r>
                        <a:rPr lang="en-GB" baseline="0" dirty="0" err="1"/>
                        <a:t>CfD</a:t>
                      </a:r>
                      <a:r>
                        <a:rPr lang="en-GB" baseline="0" dirty="0"/>
                        <a:t> payments are made.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088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Strike price 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Some contracts set by negotiation, majority determined by auction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6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Major issue at start, further biomass looks unlikely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0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C645145-952A-4CAE-860A-B7FFF74825ED}"/>
              </a:ext>
            </a:extLst>
          </p:cNvPr>
          <p:cNvSpPr txBox="1"/>
          <p:nvPr/>
        </p:nvSpPr>
        <p:spPr>
          <a:xfrm>
            <a:off x="2226833" y="5873675"/>
            <a:ext cx="742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 Base Load is an index price for constant delivery </a:t>
            </a:r>
            <a:r>
              <a:rPr lang="en-GB" sz="1400" dirty="0" err="1"/>
              <a:t>thoughout</a:t>
            </a:r>
            <a:r>
              <a:rPr lang="en-GB" sz="1400" dirty="0"/>
              <a:t> the season as recorded by a market maker </a:t>
            </a:r>
          </a:p>
        </p:txBody>
      </p:sp>
    </p:spTree>
    <p:extLst>
      <p:ext uri="{BB962C8B-B14F-4D97-AF65-F5344CB8AC3E}">
        <p14:creationId xmlns:p14="http://schemas.microsoft.com/office/powerpoint/2010/main" val="344877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319"/>
    </mc:Choice>
    <mc:Fallback xmlns="">
      <p:transition spd="slow" advTm="15031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B202-FA75-4BED-975A-E7EC8398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Topics – SAF specific </a:t>
            </a:r>
            <a:r>
              <a:rPr lang="en-GB" dirty="0" err="1"/>
              <a:t>CfD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04C16-C91D-4DCE-9F74-F59C6A6CD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33195"/>
            <a:ext cx="10972800" cy="3770240"/>
          </a:xfrm>
        </p:spPr>
        <p:txBody>
          <a:bodyPr/>
          <a:lstStyle/>
          <a:p>
            <a:r>
              <a:rPr lang="en-GB" dirty="0"/>
              <a:t>International interactions (CORSIA)</a:t>
            </a:r>
          </a:p>
          <a:p>
            <a:r>
              <a:rPr lang="en-GB" dirty="0"/>
              <a:t>Source of revenue </a:t>
            </a:r>
          </a:p>
          <a:p>
            <a:r>
              <a:rPr lang="en-GB" dirty="0"/>
              <a:t>Interaction with related sectors (RTFO)</a:t>
            </a:r>
          </a:p>
          <a:p>
            <a:r>
              <a:rPr lang="en-GB" dirty="0"/>
              <a:t>Feedstock scope/ Sustainability</a:t>
            </a:r>
          </a:p>
          <a:p>
            <a:r>
              <a:rPr lang="en-GB" dirty="0" err="1"/>
              <a:t>CfD</a:t>
            </a:r>
            <a:r>
              <a:rPr lang="en-GB" dirty="0"/>
              <a:t> Counterparty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5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85"/>
    </mc:Choice>
    <mc:Fallback xmlns="">
      <p:transition spd="slow" advTm="69785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AF28-F8B9-4736-B15B-E0581DB9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8AE2-44CB-4E08-8C5C-A7C83541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</a:t>
            </a:r>
            <a:r>
              <a:rPr lang="en-GB" dirty="0" err="1"/>
              <a:t>CfD</a:t>
            </a:r>
            <a:r>
              <a:rPr lang="en-GB" dirty="0"/>
              <a:t> (Contract for Difference)?</a:t>
            </a:r>
          </a:p>
          <a:p>
            <a:r>
              <a:rPr lang="en-GB" dirty="0"/>
              <a:t>When a </a:t>
            </a:r>
            <a:r>
              <a:rPr lang="en-GB" dirty="0" err="1"/>
              <a:t>CfD</a:t>
            </a:r>
            <a:r>
              <a:rPr lang="en-GB" dirty="0"/>
              <a:t> works</a:t>
            </a:r>
          </a:p>
          <a:p>
            <a:r>
              <a:rPr lang="en-GB" dirty="0"/>
              <a:t>Alternative incentives</a:t>
            </a:r>
          </a:p>
          <a:p>
            <a:r>
              <a:rPr lang="en-GB" dirty="0" err="1"/>
              <a:t>CfD</a:t>
            </a:r>
            <a:r>
              <a:rPr lang="en-GB" dirty="0"/>
              <a:t> content</a:t>
            </a:r>
          </a:p>
          <a:p>
            <a:r>
              <a:rPr lang="en-GB" dirty="0"/>
              <a:t>Environmental Sustainability – Optional</a:t>
            </a:r>
          </a:p>
          <a:p>
            <a:r>
              <a:rPr lang="en-GB" dirty="0"/>
              <a:t>Back up - Optional</a:t>
            </a:r>
          </a:p>
        </p:txBody>
      </p:sp>
    </p:spTree>
    <p:extLst>
      <p:ext uri="{BB962C8B-B14F-4D97-AF65-F5344CB8AC3E}">
        <p14:creationId xmlns:p14="http://schemas.microsoft.com/office/powerpoint/2010/main" val="2597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03"/>
    </mc:Choice>
    <mc:Fallback xmlns="">
      <p:transition spd="slow" advTm="1020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CA42-98D7-4595-88A7-4D657B53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GB" sz="44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Sustainability – Key Considerations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DEA8F-3351-4AC7-92AE-9DCC01130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1266842" cy="4525963"/>
          </a:xfrm>
        </p:spPr>
        <p:txBody>
          <a:bodyPr/>
          <a:lstStyle/>
          <a:p>
            <a:r>
              <a:rPr lang="en-GB" dirty="0"/>
              <a:t>High confidence in sustainability throughout </a:t>
            </a:r>
            <a:r>
              <a:rPr lang="en-GB" dirty="0" err="1"/>
              <a:t>CfD</a:t>
            </a:r>
            <a:r>
              <a:rPr lang="en-GB" dirty="0"/>
              <a:t> contract life, K1</a:t>
            </a:r>
          </a:p>
          <a:p>
            <a:pPr lvl="1"/>
            <a:r>
              <a:rPr lang="en-GB" dirty="0"/>
              <a:t>Certification (including provider of certificate), K2</a:t>
            </a:r>
          </a:p>
          <a:p>
            <a:pPr lvl="1"/>
            <a:r>
              <a:rPr lang="en-GB" dirty="0"/>
              <a:t>Sustainable includes equivalence, additionality and permanence, K3</a:t>
            </a:r>
          </a:p>
          <a:p>
            <a:r>
              <a:rPr lang="en-GB" dirty="0"/>
              <a:t>Feedstock only sourced from countries meeting current COP Agreement, K4</a:t>
            </a:r>
          </a:p>
          <a:p>
            <a:r>
              <a:rPr lang="en-GB" dirty="0"/>
              <a:t>Sustainable Feedstock goes to where it has most Carbon impact, K5</a:t>
            </a:r>
          </a:p>
          <a:p>
            <a:pPr lvl="1"/>
            <a:r>
              <a:rPr lang="en-GB" dirty="0"/>
              <a:t>Expected to change over time, K6</a:t>
            </a:r>
          </a:p>
          <a:p>
            <a:r>
              <a:rPr lang="en-GB" dirty="0"/>
              <a:t>Land use interaction and social obligations, K7</a:t>
            </a:r>
          </a:p>
          <a:p>
            <a:pPr lvl="1"/>
            <a:r>
              <a:rPr lang="en-GB" dirty="0"/>
              <a:t>Challenging to evaluate and likely to change over time K8</a:t>
            </a:r>
          </a:p>
        </p:txBody>
      </p:sp>
    </p:spTree>
    <p:extLst>
      <p:ext uri="{BB962C8B-B14F-4D97-AF65-F5344CB8AC3E}">
        <p14:creationId xmlns:p14="http://schemas.microsoft.com/office/powerpoint/2010/main" val="19740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564"/>
    </mc:Choice>
    <mc:Fallback xmlns="">
      <p:transition spd="slow" advTm="137564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8A04A-D836-4A63-86B8-9612AB86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Sustainability – </a:t>
            </a:r>
            <a:r>
              <a:rPr lang="en-GB" dirty="0" err="1"/>
              <a:t>CfD</a:t>
            </a:r>
            <a:r>
              <a:rPr lang="en-GB" dirty="0"/>
              <a:t>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9530-5595-43B5-949C-1AABF9692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8987"/>
            <a:ext cx="10972800" cy="4525963"/>
          </a:xfrm>
        </p:spPr>
        <p:txBody>
          <a:bodyPr/>
          <a:lstStyle/>
          <a:p>
            <a:r>
              <a:rPr lang="en-GB" sz="2800" dirty="0"/>
              <a:t>To ensure Sustainability principles are met, C1</a:t>
            </a:r>
          </a:p>
          <a:p>
            <a:pPr lvl="1"/>
            <a:r>
              <a:rPr lang="en-GB" dirty="0"/>
              <a:t>Feedstock obligations may change during the contract, C2</a:t>
            </a:r>
          </a:p>
          <a:p>
            <a:pPr lvl="1"/>
            <a:r>
              <a:rPr lang="en-GB" dirty="0"/>
              <a:t>This feature is included in electricity </a:t>
            </a:r>
            <a:r>
              <a:rPr lang="en-GB" dirty="0" err="1"/>
              <a:t>CfD</a:t>
            </a:r>
            <a:r>
              <a:rPr lang="en-GB" dirty="0"/>
              <a:t>, C3</a:t>
            </a:r>
          </a:p>
          <a:p>
            <a:r>
              <a:rPr lang="en-GB" sz="2800" dirty="0"/>
              <a:t>High standards for Sustainability in </a:t>
            </a:r>
            <a:r>
              <a:rPr lang="en-GB" sz="2800" dirty="0" err="1"/>
              <a:t>CfD</a:t>
            </a:r>
            <a:r>
              <a:rPr lang="en-GB" sz="2800" dirty="0"/>
              <a:t>, C4</a:t>
            </a:r>
          </a:p>
          <a:p>
            <a:r>
              <a:rPr lang="en-GB" sz="2800" dirty="0"/>
              <a:t>UK should encourage unification of sustainability standards, C5</a:t>
            </a:r>
          </a:p>
          <a:p>
            <a:pPr lvl="1"/>
            <a:r>
              <a:rPr lang="en-GB" dirty="0"/>
              <a:t>Some issues will be geographically and Carbon usage dependent, C6</a:t>
            </a:r>
          </a:p>
          <a:p>
            <a:r>
              <a:rPr lang="en-GB" sz="2800" dirty="0"/>
              <a:t>Imported feedstock from locations where permanence cannot be relied upon should be excluded, C7</a:t>
            </a:r>
          </a:p>
          <a:p>
            <a:r>
              <a:rPr lang="en-GB" sz="2800" dirty="0"/>
              <a:t>In the future CCUS in SAF production may need to be considered, C8</a:t>
            </a:r>
          </a:p>
        </p:txBody>
      </p:sp>
    </p:spTree>
    <p:extLst>
      <p:ext uri="{BB962C8B-B14F-4D97-AF65-F5344CB8AC3E}">
        <p14:creationId xmlns:p14="http://schemas.microsoft.com/office/powerpoint/2010/main" val="267618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907"/>
    </mc:Choice>
    <mc:Fallback xmlns="">
      <p:transition spd="slow" advTm="9790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29306-42A2-435F-AE31-DF0DB713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0B5C-467B-4C98-801D-F5A5695EE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views expressed in this presentation are my own.</a:t>
            </a:r>
          </a:p>
          <a:p>
            <a:r>
              <a:rPr lang="en-GB" dirty="0"/>
              <a:t>I would like to thank those who have provided support on the content</a:t>
            </a:r>
          </a:p>
          <a:p>
            <a:r>
              <a:rPr lang="en-GB" dirty="0"/>
              <a:t>…but any errors are down to me</a:t>
            </a:r>
          </a:p>
          <a:p>
            <a:r>
              <a:rPr lang="en-GB" dirty="0"/>
              <a:t>This presentation does not represent the views of those who are sponsoring the SAF </a:t>
            </a:r>
            <a:r>
              <a:rPr lang="en-GB" dirty="0" err="1"/>
              <a:t>CfD</a:t>
            </a:r>
            <a:r>
              <a:rPr lang="en-GB" dirty="0"/>
              <a:t> project or those participating in the steering group for </a:t>
            </a:r>
            <a:r>
              <a:rPr lang="en-GB"/>
              <a:t>that project.</a:t>
            </a:r>
          </a:p>
        </p:txBody>
      </p:sp>
    </p:spTree>
    <p:extLst>
      <p:ext uri="{BB962C8B-B14F-4D97-AF65-F5344CB8AC3E}">
        <p14:creationId xmlns:p14="http://schemas.microsoft.com/office/powerpoint/2010/main" val="98640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56"/>
    </mc:Choice>
    <mc:Fallback xmlns="">
      <p:transition spd="slow" advTm="21256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8A04A-D836-4A63-86B8-9612AB86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Sustainability -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9530-5595-43B5-949C-1AABF9692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Full life cycle usage impact of feedstock, P1</a:t>
            </a:r>
          </a:p>
          <a:p>
            <a:pPr lvl="1"/>
            <a:r>
              <a:rPr lang="en-GB" sz="2400" dirty="0"/>
              <a:t>Counterfactual is next best usage, P2</a:t>
            </a:r>
          </a:p>
          <a:p>
            <a:pPr lvl="1"/>
            <a:r>
              <a:rPr lang="en-GB" sz="2400" dirty="0"/>
              <a:t>Full life includes land effect (direct and indirect), processing, transport, P3</a:t>
            </a:r>
          </a:p>
          <a:p>
            <a:pPr lvl="1"/>
            <a:r>
              <a:rPr lang="en-GB" sz="2400" dirty="0"/>
              <a:t>CCC proposed 8gCO</a:t>
            </a:r>
            <a:r>
              <a:rPr lang="en-GB" sz="2400" baseline="-25000" dirty="0"/>
              <a:t>2</a:t>
            </a:r>
            <a:r>
              <a:rPr lang="en-GB" sz="2400" dirty="0"/>
              <a:t>e/MJ as Electricity </a:t>
            </a:r>
            <a:r>
              <a:rPr lang="en-GB" sz="2400" dirty="0" err="1"/>
              <a:t>CfD</a:t>
            </a:r>
            <a:r>
              <a:rPr lang="en-GB" sz="2400" dirty="0"/>
              <a:t> requirement, P4</a:t>
            </a:r>
          </a:p>
          <a:p>
            <a:r>
              <a:rPr lang="en-GB" sz="2400" dirty="0"/>
              <a:t>Broad sustainability issues, P5</a:t>
            </a:r>
          </a:p>
          <a:p>
            <a:pPr lvl="1"/>
            <a:r>
              <a:rPr lang="en-GB" sz="2400" dirty="0"/>
              <a:t>Social issues, forestry/ waste management, transportation, local environment, P6</a:t>
            </a:r>
          </a:p>
          <a:p>
            <a:pPr lvl="1"/>
            <a:r>
              <a:rPr lang="en-GB" sz="2400" dirty="0"/>
              <a:t>Interaction with other resources, habitat, direct and indirect land usage, water, food production, ecosystem, wildlife, soil quality, P7</a:t>
            </a:r>
          </a:p>
          <a:p>
            <a:r>
              <a:rPr lang="en-GB" sz="2400" dirty="0"/>
              <a:t>Process robust and includes random audits, penalties for non compliance, P8</a:t>
            </a:r>
          </a:p>
          <a:p>
            <a:r>
              <a:rPr lang="en-GB" sz="2400" dirty="0"/>
              <a:t>Re-evaluation even beyond </a:t>
            </a:r>
            <a:r>
              <a:rPr lang="en-GB" sz="2400" dirty="0" err="1"/>
              <a:t>CfD</a:t>
            </a:r>
            <a:r>
              <a:rPr lang="en-GB" sz="2400" dirty="0"/>
              <a:t> lifetime, P9</a:t>
            </a:r>
          </a:p>
          <a:p>
            <a:r>
              <a:rPr lang="en-GB" sz="2400" dirty="0"/>
              <a:t>Waste sources must have been minimised and recycling optimised, P10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79"/>
    </mc:Choice>
    <mc:Fallback xmlns="">
      <p:transition spd="slow" advTm="7247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CA42-98D7-4595-88A7-4D657B53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GB" sz="44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Feedstock - Exercise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DEA8F-3351-4AC7-92AE-9DCC01130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3046" y="5226754"/>
            <a:ext cx="8949141" cy="808287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Give your view as to whether expect each feed stock is likely to be included or not and why not.  See codes in previous 3 slides.   Note this list does not reflect all feedstocks, also sub sets may be both In and Out.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37DDD-575B-4141-B80A-B9EDCA49E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1064" y="1483092"/>
            <a:ext cx="11424621" cy="3684588"/>
          </a:xfrm>
        </p:spPr>
        <p:txBody>
          <a:bodyPr/>
          <a:lstStyle/>
          <a:p>
            <a:r>
              <a:rPr lang="en-GB" sz="2000" dirty="0"/>
              <a:t>Food crops or those grown on good land					In/ Out</a:t>
            </a:r>
          </a:p>
          <a:p>
            <a:r>
              <a:rPr lang="en-GB" sz="2000" dirty="0"/>
              <a:t>Energy crops from marginal land						In/ Out</a:t>
            </a:r>
          </a:p>
          <a:p>
            <a:r>
              <a:rPr lang="en-GB" sz="2000" dirty="0"/>
              <a:t>Forestry residue							In/ Out</a:t>
            </a:r>
          </a:p>
          <a:p>
            <a:r>
              <a:rPr lang="en-GB" sz="2000" dirty="0"/>
              <a:t>Agricultural residue					 		In/ Out</a:t>
            </a:r>
          </a:p>
          <a:p>
            <a:r>
              <a:rPr lang="en-GB" sz="2000" dirty="0"/>
              <a:t>Biogenic waste with other economic uses (</a:t>
            </a:r>
            <a:r>
              <a:rPr lang="en-GB" sz="2000" dirty="0" err="1"/>
              <a:t>incl</a:t>
            </a:r>
            <a:r>
              <a:rPr lang="en-GB" sz="2000" dirty="0"/>
              <a:t> sawmill residues) 		In/ Out</a:t>
            </a:r>
          </a:p>
          <a:p>
            <a:r>
              <a:rPr lang="en-GB" sz="2000" dirty="0"/>
              <a:t>Recycled Carbon Fuels (also what sub sets apply)				In/ Out</a:t>
            </a:r>
          </a:p>
          <a:p>
            <a:r>
              <a:rPr lang="en-GB" sz="2000" dirty="0"/>
              <a:t>E fuels produced using nuclear energy					In/ Out</a:t>
            </a:r>
          </a:p>
          <a:p>
            <a:r>
              <a:rPr lang="en-GB" sz="2000" dirty="0"/>
              <a:t>Material grown on high carbon stock land					In/ Out</a:t>
            </a:r>
          </a:p>
          <a:p>
            <a:r>
              <a:rPr lang="en-GB" sz="2000" dirty="0"/>
              <a:t>Renewable Fuel of non biological origin 					In/ Out</a:t>
            </a:r>
          </a:p>
          <a:p>
            <a:r>
              <a:rPr lang="en-GB" sz="2000" dirty="0"/>
              <a:t>Hydrotreated Esters and Fatty Acids (HEFA)				In/ Out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					 </a:t>
            </a:r>
          </a:p>
        </p:txBody>
      </p:sp>
    </p:spTree>
    <p:extLst>
      <p:ext uri="{BB962C8B-B14F-4D97-AF65-F5344CB8AC3E}">
        <p14:creationId xmlns:p14="http://schemas.microsoft.com/office/powerpoint/2010/main" val="406079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20"/>
    </mc:Choice>
    <mc:Fallback xmlns="">
      <p:transition spd="slow" advTm="2442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AF28-F8B9-4736-B15B-E0581DB9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8AE2-44CB-4E08-8C5C-A7C83541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</a:t>
            </a:r>
            <a:r>
              <a:rPr lang="en-GB" dirty="0" err="1"/>
              <a:t>CfD</a:t>
            </a:r>
            <a:r>
              <a:rPr lang="en-GB" dirty="0"/>
              <a:t> (Contract for Difference)?</a:t>
            </a:r>
          </a:p>
          <a:p>
            <a:r>
              <a:rPr lang="en-GB" dirty="0"/>
              <a:t>When a </a:t>
            </a:r>
            <a:r>
              <a:rPr lang="en-GB" dirty="0" err="1"/>
              <a:t>CfD</a:t>
            </a:r>
            <a:r>
              <a:rPr lang="en-GB" dirty="0"/>
              <a:t> works</a:t>
            </a:r>
          </a:p>
          <a:p>
            <a:r>
              <a:rPr lang="en-GB" dirty="0"/>
              <a:t>Alternative incentives</a:t>
            </a:r>
          </a:p>
          <a:p>
            <a:r>
              <a:rPr lang="en-GB" dirty="0" err="1"/>
              <a:t>CfD</a:t>
            </a:r>
            <a:r>
              <a:rPr lang="en-GB" dirty="0"/>
              <a:t> content</a:t>
            </a:r>
          </a:p>
          <a:p>
            <a:r>
              <a:rPr lang="en-GB" dirty="0"/>
              <a:t>Environmental Sustainability – Optional</a:t>
            </a:r>
          </a:p>
          <a:p>
            <a:r>
              <a:rPr lang="en-GB" dirty="0"/>
              <a:t>Back up - Optional</a:t>
            </a:r>
          </a:p>
        </p:txBody>
      </p:sp>
    </p:spTree>
    <p:extLst>
      <p:ext uri="{BB962C8B-B14F-4D97-AF65-F5344CB8AC3E}">
        <p14:creationId xmlns:p14="http://schemas.microsoft.com/office/powerpoint/2010/main" val="283223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4"/>
    </mc:Choice>
    <mc:Fallback xmlns="">
      <p:transition spd="slow" advTm="516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1334-4B2D-42A7-9FF3-558F4D2E4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of Low Carbon GB Electricity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19F5C78-1EB3-4FC5-B5A1-6816117471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1224739"/>
              </p:ext>
            </p:extLst>
          </p:nvPr>
        </p:nvGraphicFramePr>
        <p:xfrm>
          <a:off x="783771" y="719666"/>
          <a:ext cx="9376229" cy="5955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EABB51ED-D781-484E-8AD2-38C6015FA38A}"/>
              </a:ext>
            </a:extLst>
          </p:cNvPr>
          <p:cNvSpPr/>
          <p:nvPr/>
        </p:nvSpPr>
        <p:spPr>
          <a:xfrm>
            <a:off x="5355772" y="1417639"/>
            <a:ext cx="1776548" cy="567916"/>
          </a:xfrm>
          <a:prstGeom prst="wedgeRectCallout">
            <a:avLst>
              <a:gd name="adj1" fmla="val -93039"/>
              <a:gd name="adj2" fmla="val 99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Feed in/ Fixed payment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6F0B8977-EF74-4C39-8E9D-B30CE4EB767B}"/>
              </a:ext>
            </a:extLst>
          </p:cNvPr>
          <p:cNvSpPr/>
          <p:nvPr/>
        </p:nvSpPr>
        <p:spPr>
          <a:xfrm>
            <a:off x="7132320" y="3908290"/>
            <a:ext cx="809897" cy="567916"/>
          </a:xfrm>
          <a:prstGeom prst="wedgeRectCallout">
            <a:avLst>
              <a:gd name="adj1" fmla="val -93039"/>
              <a:gd name="adj2" fmla="val 99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Permit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894F037A-68D7-41A0-9B85-8977DC4FBCFF}"/>
              </a:ext>
            </a:extLst>
          </p:cNvPr>
          <p:cNvSpPr/>
          <p:nvPr/>
        </p:nvSpPr>
        <p:spPr>
          <a:xfrm>
            <a:off x="7132320" y="2587083"/>
            <a:ext cx="1201783" cy="567916"/>
          </a:xfrm>
          <a:prstGeom prst="wedgeRectCallout">
            <a:avLst>
              <a:gd name="adj1" fmla="val -106274"/>
              <a:gd name="adj2" fmla="val 103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Certificate</a:t>
            </a:r>
          </a:p>
        </p:txBody>
      </p:sp>
    </p:spTree>
    <p:extLst>
      <p:ext uri="{BB962C8B-B14F-4D97-AF65-F5344CB8AC3E}">
        <p14:creationId xmlns:p14="http://schemas.microsoft.com/office/powerpoint/2010/main" val="399093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93"/>
    </mc:Choice>
    <mc:Fallback xmlns="">
      <p:transition spd="slow" advTm="28593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62EA-BEB1-4BEA-8890-611F2CEE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Electricity </a:t>
            </a:r>
            <a:r>
              <a:rPr lang="en-GB" dirty="0" err="1"/>
              <a:t>CfD</a:t>
            </a:r>
            <a:r>
              <a:rPr lang="en-GB" dirty="0"/>
              <a:t> Time line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BFCDAF-E8ED-4D33-A5FA-7792E62377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338050"/>
              </p:ext>
            </p:extLst>
          </p:nvPr>
        </p:nvGraphicFramePr>
        <p:xfrm>
          <a:off x="609599" y="1417638"/>
          <a:ext cx="109728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354">
                  <a:extLst>
                    <a:ext uri="{9D8B030D-6E8A-4147-A177-3AD203B41FA5}">
                      <a16:colId xmlns:a16="http://schemas.microsoft.com/office/drawing/2014/main" val="1451037418"/>
                    </a:ext>
                  </a:extLst>
                </a:gridCol>
                <a:gridCol w="2076226">
                  <a:extLst>
                    <a:ext uri="{9D8B030D-6E8A-4147-A177-3AD203B41FA5}">
                      <a16:colId xmlns:a16="http://schemas.microsoft.com/office/drawing/2014/main" val="3895634538"/>
                    </a:ext>
                  </a:extLst>
                </a:gridCol>
                <a:gridCol w="3073100">
                  <a:extLst>
                    <a:ext uri="{9D8B030D-6E8A-4147-A177-3AD203B41FA5}">
                      <a16:colId xmlns:a16="http://schemas.microsoft.com/office/drawing/2014/main" val="153818098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553995614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380351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Announcement of 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Announcement - Bidding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Bids evaluated &amp; winners announced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Contract signing &amp; Condition Precedent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42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 every 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Up to 11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620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Contract form and process 99% set at time of announcement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Budgets finalised, Bidders register and are qualified.  In early AR qualification delayed the process.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646303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897DB95-E46C-4021-816D-8B54EA5079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679728"/>
              </p:ext>
            </p:extLst>
          </p:nvPr>
        </p:nvGraphicFramePr>
        <p:xfrm>
          <a:off x="609599" y="4014666"/>
          <a:ext cx="877824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648">
                  <a:extLst>
                    <a:ext uri="{9D8B030D-6E8A-4147-A177-3AD203B41FA5}">
                      <a16:colId xmlns:a16="http://schemas.microsoft.com/office/drawing/2014/main" val="3895634538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1538180980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2553995614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3380351804"/>
                    </a:ext>
                  </a:extLst>
                </a:gridCol>
                <a:gridCol w="1755648">
                  <a:extLst>
                    <a:ext uri="{9D8B030D-6E8A-4147-A177-3AD203B41FA5}">
                      <a16:colId xmlns:a16="http://schemas.microsoft.com/office/drawing/2014/main" val="2925792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Commitment 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Build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Target Commissioning 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Contract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Long Stop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42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18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Set in 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years from end of TCW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months from TCW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620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CfD</a:t>
                      </a:r>
                      <a:r>
                        <a:rPr lang="en-GB" dirty="0"/>
                        <a:t> holder must spend 10% of </a:t>
                      </a:r>
                      <a:r>
                        <a:rPr lang="en-GB" dirty="0" err="1"/>
                        <a:t>est</a:t>
                      </a:r>
                      <a:r>
                        <a:rPr lang="en-GB" dirty="0"/>
                        <a:t> capex or Financial Close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Contract can start in this window without penalty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If plant not operational </a:t>
                      </a:r>
                      <a:r>
                        <a:rPr lang="en-GB" dirty="0" err="1"/>
                        <a:t>CfD</a:t>
                      </a:r>
                      <a:r>
                        <a:rPr lang="en-GB" dirty="0"/>
                        <a:t> can be terminated.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646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78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905"/>
    </mc:Choice>
    <mc:Fallback xmlns="">
      <p:transition spd="slow" advTm="187905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4572C-4F17-4192-AC69-61C69651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 – </a:t>
            </a:r>
            <a:r>
              <a:rPr lang="en-GB" dirty="0" err="1"/>
              <a:t>CfD</a:t>
            </a:r>
            <a:r>
              <a:rPr lang="en-GB" dirty="0"/>
              <a:t> Other specific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A8330-836E-4A71-8276-2EB88ED7A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Obligation to commit to build, Bond</a:t>
            </a:r>
          </a:p>
          <a:p>
            <a:r>
              <a:rPr lang="en-GB" dirty="0"/>
              <a:t>Start of payments/ Commissioning</a:t>
            </a:r>
          </a:p>
          <a:p>
            <a:r>
              <a:rPr lang="en-GB" dirty="0"/>
              <a:t>Access to other government subsidies</a:t>
            </a:r>
          </a:p>
          <a:p>
            <a:r>
              <a:rPr lang="en-GB" dirty="0" err="1"/>
              <a:t>SAFp</a:t>
            </a:r>
            <a:r>
              <a:rPr lang="en-GB" dirty="0"/>
              <a:t> receives £ per unit produced (at required standard)</a:t>
            </a:r>
          </a:p>
          <a:p>
            <a:r>
              <a:rPr lang="en-GB" dirty="0"/>
              <a:t>Stapling of </a:t>
            </a:r>
            <a:r>
              <a:rPr lang="en-GB" dirty="0" err="1"/>
              <a:t>CfD</a:t>
            </a:r>
            <a:r>
              <a:rPr lang="en-GB" dirty="0"/>
              <a:t> and the production plant</a:t>
            </a:r>
          </a:p>
          <a:p>
            <a:r>
              <a:rPr lang="en-GB" dirty="0"/>
              <a:t>Increase in Strike price</a:t>
            </a:r>
          </a:p>
        </p:txBody>
      </p:sp>
    </p:spTree>
    <p:extLst>
      <p:ext uri="{BB962C8B-B14F-4D97-AF65-F5344CB8AC3E}">
        <p14:creationId xmlns:p14="http://schemas.microsoft.com/office/powerpoint/2010/main" val="297504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4"/>
    </mc:Choice>
    <mc:Fallback xmlns="">
      <p:transition spd="slow" advTm="4654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10B0B-3E4B-4839-96E8-72A9D0D9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CfD</a:t>
            </a:r>
            <a:r>
              <a:rPr lang="en-GB" dirty="0"/>
              <a:t> Other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78E1E-055A-4AD3-BE16-45FE2DBB8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18"/>
            <a:ext cx="10972800" cy="4525963"/>
          </a:xfrm>
        </p:spPr>
        <p:txBody>
          <a:bodyPr/>
          <a:lstStyle/>
          <a:p>
            <a:r>
              <a:rPr lang="en-GB" dirty="0"/>
              <a:t>Capacity of facility</a:t>
            </a:r>
          </a:p>
          <a:p>
            <a:r>
              <a:rPr lang="en-GB" dirty="0"/>
              <a:t>Measurement of output</a:t>
            </a:r>
          </a:p>
          <a:p>
            <a:r>
              <a:rPr lang="en-GB" dirty="0"/>
              <a:t>Billing and settlement</a:t>
            </a:r>
          </a:p>
          <a:p>
            <a:r>
              <a:rPr lang="en-GB" dirty="0"/>
              <a:t>Payment issues</a:t>
            </a:r>
          </a:p>
          <a:p>
            <a:r>
              <a:rPr lang="en-GB" dirty="0"/>
              <a:t>Warranties (Information etc)</a:t>
            </a:r>
          </a:p>
          <a:p>
            <a:r>
              <a:rPr lang="en-GB" dirty="0"/>
              <a:t>State aid</a:t>
            </a:r>
          </a:p>
          <a:p>
            <a:r>
              <a:rPr lang="en-GB" dirty="0"/>
              <a:t>Sustainability monitoring</a:t>
            </a:r>
          </a:p>
          <a:p>
            <a:r>
              <a:rPr lang="en-GB" dirty="0"/>
              <a:t>Production taxes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05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384"/>
    </mc:Choice>
    <mc:Fallback xmlns="">
      <p:transition spd="slow" advTm="163384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0E53-3EFC-493C-94B3-022053F51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Boiler 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EB6F-F7C2-4308-8564-780456B2C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Conditions precedent (Know your counterparty etc)</a:t>
            </a:r>
          </a:p>
          <a:p>
            <a:r>
              <a:rPr lang="en-GB" dirty="0"/>
              <a:t>Change in law</a:t>
            </a:r>
          </a:p>
          <a:p>
            <a:r>
              <a:rPr lang="en-GB" dirty="0"/>
              <a:t>Confidentiality</a:t>
            </a:r>
          </a:p>
          <a:p>
            <a:r>
              <a:rPr lang="en-GB" dirty="0"/>
              <a:t>Force majeure</a:t>
            </a:r>
          </a:p>
          <a:p>
            <a:r>
              <a:rPr lang="en-GB" dirty="0"/>
              <a:t>Law and jurisdiction</a:t>
            </a:r>
          </a:p>
          <a:p>
            <a:r>
              <a:rPr lang="en-GB" dirty="0"/>
              <a:t>Notices</a:t>
            </a:r>
          </a:p>
          <a:p>
            <a:r>
              <a:rPr lang="en-GB" dirty="0"/>
              <a:t>Variations</a:t>
            </a:r>
          </a:p>
          <a:p>
            <a:r>
              <a:rPr lang="en-GB" dirty="0"/>
              <a:t>Dispute resolution</a:t>
            </a:r>
          </a:p>
        </p:txBody>
      </p:sp>
    </p:spTree>
    <p:extLst>
      <p:ext uri="{BB962C8B-B14F-4D97-AF65-F5344CB8AC3E}">
        <p14:creationId xmlns:p14="http://schemas.microsoft.com/office/powerpoint/2010/main" val="305826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67"/>
    </mc:Choice>
    <mc:Fallback xmlns="">
      <p:transition spd="slow" advTm="59167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24D1-92D4-469E-A291-315E504E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478"/>
            <a:ext cx="10972800" cy="1143000"/>
          </a:xfrm>
        </p:spPr>
        <p:txBody>
          <a:bodyPr/>
          <a:lstStyle/>
          <a:p>
            <a:pPr rtl="0" eaLnBrk="1" fontAlgn="base" hangingPunct="1"/>
            <a:r>
              <a:rPr lang="en-GB" sz="44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Advantages &amp; Disadvantages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BBDBE3-DF11-41F7-9901-7C55F8B15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706098"/>
              </p:ext>
            </p:extLst>
          </p:nvPr>
        </p:nvGraphicFramePr>
        <p:xfrm>
          <a:off x="720760" y="1287953"/>
          <a:ext cx="10972797" cy="543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134">
                  <a:extLst>
                    <a:ext uri="{9D8B030D-6E8A-4147-A177-3AD203B41FA5}">
                      <a16:colId xmlns:a16="http://schemas.microsoft.com/office/drawing/2014/main" val="3760552591"/>
                    </a:ext>
                  </a:extLst>
                </a:gridCol>
                <a:gridCol w="860612">
                  <a:extLst>
                    <a:ext uri="{9D8B030D-6E8A-4147-A177-3AD203B41FA5}">
                      <a16:colId xmlns:a16="http://schemas.microsoft.com/office/drawing/2014/main" val="3230503489"/>
                    </a:ext>
                  </a:extLst>
                </a:gridCol>
                <a:gridCol w="1146049">
                  <a:extLst>
                    <a:ext uri="{9D8B030D-6E8A-4147-A177-3AD203B41FA5}">
                      <a16:colId xmlns:a16="http://schemas.microsoft.com/office/drawing/2014/main" val="3665466416"/>
                    </a:ext>
                  </a:extLst>
                </a:gridCol>
                <a:gridCol w="1256645">
                  <a:extLst>
                    <a:ext uri="{9D8B030D-6E8A-4147-A177-3AD203B41FA5}">
                      <a16:colId xmlns:a16="http://schemas.microsoft.com/office/drawing/2014/main" val="2741993867"/>
                    </a:ext>
                  </a:extLst>
                </a:gridCol>
                <a:gridCol w="1315438">
                  <a:extLst>
                    <a:ext uri="{9D8B030D-6E8A-4147-A177-3AD203B41FA5}">
                      <a16:colId xmlns:a16="http://schemas.microsoft.com/office/drawing/2014/main" val="4095418117"/>
                    </a:ext>
                  </a:extLst>
                </a:gridCol>
                <a:gridCol w="1088710">
                  <a:extLst>
                    <a:ext uri="{9D8B030D-6E8A-4147-A177-3AD203B41FA5}">
                      <a16:colId xmlns:a16="http://schemas.microsoft.com/office/drawing/2014/main" val="4080256734"/>
                    </a:ext>
                  </a:extLst>
                </a:gridCol>
                <a:gridCol w="1314013">
                  <a:extLst>
                    <a:ext uri="{9D8B030D-6E8A-4147-A177-3AD203B41FA5}">
                      <a16:colId xmlns:a16="http://schemas.microsoft.com/office/drawing/2014/main" val="1547076388"/>
                    </a:ext>
                  </a:extLst>
                </a:gridCol>
                <a:gridCol w="1199598">
                  <a:extLst>
                    <a:ext uri="{9D8B030D-6E8A-4147-A177-3AD203B41FA5}">
                      <a16:colId xmlns:a16="http://schemas.microsoft.com/office/drawing/2014/main" val="2673240460"/>
                    </a:ext>
                  </a:extLst>
                </a:gridCol>
                <a:gridCol w="1199598">
                  <a:extLst>
                    <a:ext uri="{9D8B030D-6E8A-4147-A177-3AD203B41FA5}">
                      <a16:colId xmlns:a16="http://schemas.microsoft.com/office/drawing/2014/main" val="2390646398"/>
                    </a:ext>
                  </a:extLst>
                </a:gridCol>
              </a:tblGrid>
              <a:tr h="6550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Capital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Fixed payments</a:t>
                      </a:r>
                      <a:r>
                        <a:rPr lang="en-GB" baseline="-250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Certificates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Rating Schemes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Mandates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Tax breaks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CfD</a:t>
                      </a:r>
                      <a:endParaRPr lang="en-GB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146303"/>
                  </a:ext>
                </a:extLst>
              </a:tr>
              <a:tr h="655044">
                <a:tc>
                  <a:txBody>
                    <a:bodyPr/>
                    <a:lstStyle/>
                    <a:p>
                      <a:r>
                        <a:rPr lang="en-GB" sz="1600" dirty="0"/>
                        <a:t>Promotes market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588286"/>
                  </a:ext>
                </a:extLst>
              </a:tr>
              <a:tr h="655044">
                <a:tc>
                  <a:txBody>
                    <a:bodyPr/>
                    <a:lstStyle/>
                    <a:p>
                      <a:r>
                        <a:rPr lang="en-GB" sz="1600" dirty="0"/>
                        <a:t>Investable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X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skerville Old Fac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X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skerville Old Fac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X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skerville Old Fac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X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skerville Old Fac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√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skerville Old Fac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776753"/>
                  </a:ext>
                </a:extLst>
              </a:tr>
              <a:tr h="479827">
                <a:tc>
                  <a:txBody>
                    <a:bodyPr/>
                    <a:lstStyle/>
                    <a:p>
                      <a:r>
                        <a:rPr lang="en-GB" sz="1600" dirty="0"/>
                        <a:t>Value for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609033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en-GB" sz="1600" dirty="0"/>
                        <a:t>Reduces support over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54672"/>
                  </a:ext>
                </a:extLst>
              </a:tr>
              <a:tr h="391560">
                <a:tc>
                  <a:txBody>
                    <a:bodyPr/>
                    <a:lstStyle/>
                    <a:p>
                      <a:r>
                        <a:rPr lang="en-GB" sz="1600" dirty="0"/>
                        <a:t>Compatible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685220"/>
                  </a:ext>
                </a:extLst>
              </a:tr>
              <a:tr h="655044">
                <a:tc>
                  <a:txBody>
                    <a:bodyPr/>
                    <a:lstStyle/>
                    <a:p>
                      <a:r>
                        <a:rPr lang="en-GB" sz="1600" dirty="0"/>
                        <a:t>Technology 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√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skerville Old Fac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876121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en-GB" sz="1600" dirty="0"/>
                        <a:t>Size 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√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skerville Old Fac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√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askerville Old Face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askerville Old Face"/>
                          <a:ea typeface="+mn-ea"/>
                          <a:cs typeface="+mn-cs"/>
                        </a:rPr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75718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en-GB" sz="1600" dirty="0"/>
                        <a:t>Avoids unnecessary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59840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3F5819A6-23E7-43AA-A3D0-6E2026F8BD4F}"/>
              </a:ext>
            </a:extLst>
          </p:cNvPr>
          <p:cNvSpPr/>
          <p:nvPr/>
        </p:nvSpPr>
        <p:spPr>
          <a:xfrm>
            <a:off x="2485722" y="3275070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6610956-771F-4CB2-BDEE-C45EAE3D7A44}"/>
              </a:ext>
            </a:extLst>
          </p:cNvPr>
          <p:cNvSpPr/>
          <p:nvPr/>
        </p:nvSpPr>
        <p:spPr>
          <a:xfrm>
            <a:off x="3580651" y="3273973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AAD2FF-764A-4381-B921-F0B525B69272}"/>
              </a:ext>
            </a:extLst>
          </p:cNvPr>
          <p:cNvSpPr/>
          <p:nvPr/>
        </p:nvSpPr>
        <p:spPr>
          <a:xfrm>
            <a:off x="6081656" y="2556821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7650C2A-527B-460B-84A8-101C4089FBE0}"/>
              </a:ext>
            </a:extLst>
          </p:cNvPr>
          <p:cNvSpPr/>
          <p:nvPr/>
        </p:nvSpPr>
        <p:spPr>
          <a:xfrm>
            <a:off x="7174938" y="2556821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AD97554-F397-40F1-A5A3-ACA1ED66DBFC}"/>
              </a:ext>
            </a:extLst>
          </p:cNvPr>
          <p:cNvSpPr/>
          <p:nvPr/>
        </p:nvSpPr>
        <p:spPr>
          <a:xfrm>
            <a:off x="8436646" y="2556821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48D5286-C402-45C1-8F01-8660A42DB21B}"/>
              </a:ext>
            </a:extLst>
          </p:cNvPr>
          <p:cNvSpPr/>
          <p:nvPr/>
        </p:nvSpPr>
        <p:spPr>
          <a:xfrm>
            <a:off x="4750826" y="3884537"/>
            <a:ext cx="424898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3E9A91-09F0-4BFA-A59E-BB933BB938B4}"/>
              </a:ext>
            </a:extLst>
          </p:cNvPr>
          <p:cNvSpPr/>
          <p:nvPr/>
        </p:nvSpPr>
        <p:spPr>
          <a:xfrm>
            <a:off x="9500827" y="5901766"/>
            <a:ext cx="796837" cy="369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6CF28C-FD12-4144-9C1F-A589A49318CF}"/>
              </a:ext>
            </a:extLst>
          </p:cNvPr>
          <p:cNvSpPr txBox="1"/>
          <p:nvPr/>
        </p:nvSpPr>
        <p:spPr>
          <a:xfrm>
            <a:off x="8165054" y="6437776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Note 1 Includes production credits</a:t>
            </a:r>
          </a:p>
        </p:txBody>
      </p:sp>
    </p:spTree>
    <p:extLst>
      <p:ext uri="{BB962C8B-B14F-4D97-AF65-F5344CB8AC3E}">
        <p14:creationId xmlns:p14="http://schemas.microsoft.com/office/powerpoint/2010/main" val="329015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956"/>
    </mc:Choice>
    <mc:Fallback xmlns="">
      <p:transition spd="slow" advTm="28195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AF28-F8B9-4736-B15B-E0581DB9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8AE2-44CB-4E08-8C5C-A7C83541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</a:t>
            </a:r>
            <a:r>
              <a:rPr lang="en-GB" dirty="0" err="1"/>
              <a:t>CfD</a:t>
            </a:r>
            <a:r>
              <a:rPr lang="en-GB" dirty="0"/>
              <a:t> (Contract for Difference)?</a:t>
            </a:r>
          </a:p>
          <a:p>
            <a:r>
              <a:rPr lang="en-GB" dirty="0"/>
              <a:t>When a </a:t>
            </a:r>
            <a:r>
              <a:rPr lang="en-GB" dirty="0" err="1"/>
              <a:t>CfD</a:t>
            </a:r>
            <a:r>
              <a:rPr lang="en-GB" dirty="0"/>
              <a:t> works</a:t>
            </a:r>
          </a:p>
          <a:p>
            <a:r>
              <a:rPr lang="en-GB" dirty="0"/>
              <a:t>Alternative incentives</a:t>
            </a:r>
          </a:p>
          <a:p>
            <a:r>
              <a:rPr lang="en-GB" dirty="0" err="1"/>
              <a:t>CfD</a:t>
            </a:r>
            <a:r>
              <a:rPr lang="en-GB" dirty="0"/>
              <a:t> content</a:t>
            </a:r>
          </a:p>
          <a:p>
            <a:r>
              <a:rPr lang="en-GB" dirty="0"/>
              <a:t>Environmental Sustainability – Optional</a:t>
            </a:r>
          </a:p>
          <a:p>
            <a:r>
              <a:rPr lang="en-GB" dirty="0"/>
              <a:t>Back up - Optional</a:t>
            </a:r>
          </a:p>
        </p:txBody>
      </p:sp>
    </p:spTree>
    <p:extLst>
      <p:ext uri="{BB962C8B-B14F-4D97-AF65-F5344CB8AC3E}">
        <p14:creationId xmlns:p14="http://schemas.microsoft.com/office/powerpoint/2010/main" val="38050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63"/>
    </mc:Choice>
    <mc:Fallback xmlns="">
      <p:transition spd="slow" advTm="3616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6571BE-22FF-40FA-B366-30199125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F5C75-70BC-4C86-B729-B81492783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202155"/>
            <a:ext cx="5384800" cy="45259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= Allocation Round (electricity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CCC = Climate Change Committee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CCS = Carbon Capture and Storage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CCUS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 Capture, Utilisation and Storage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Contract for Difference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 = Commercial Readiness Index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ETS = Emission Trading Scheme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MSW = Municipal Solid Waste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5E0892-E701-4107-9E64-EA5A160CF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5242" y="1220982"/>
            <a:ext cx="6106758" cy="45259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RAB = Regulated Asset Base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 = Renewable Obligation Certificate (electricity)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RTFO = Renewable Transport Fuel Obligation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 = Sustainable Aviation Fuel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SAFp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Sustainable Aviation Fuel producer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TCW = Target Commissioning Window (electricity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CfD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TRL = Technology Readiness Level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99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63"/>
    </mc:Choice>
    <mc:Fallback xmlns="">
      <p:transition spd="slow" advTm="616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5FE0-B3C8-435B-A115-44C75880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 </a:t>
            </a:r>
            <a:r>
              <a:rPr lang="en-GB" dirty="0" err="1"/>
              <a:t>CfD</a:t>
            </a:r>
            <a:r>
              <a:rPr lang="en-GB" dirty="0"/>
              <a:t> gives price stability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33C8928-A0E0-4B52-AC79-E03974C828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50936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36E3710D-77CA-4C9E-996A-A589B6B1BA3F}"/>
              </a:ext>
            </a:extLst>
          </p:cNvPr>
          <p:cNvSpPr/>
          <p:nvPr/>
        </p:nvSpPr>
        <p:spPr>
          <a:xfrm>
            <a:off x="1937913" y="1711233"/>
            <a:ext cx="2268326" cy="1270170"/>
          </a:xfrm>
          <a:prstGeom prst="wedgeRectCallout">
            <a:avLst>
              <a:gd name="adj1" fmla="val -23424"/>
              <a:gd name="adj2" fmla="val 99883"/>
            </a:avLst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Payment to holder,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Strike price</a:t>
            </a:r>
            <a:r>
              <a:rPr lang="en-GB" sz="2000" dirty="0">
                <a:solidFill>
                  <a:schemeClr val="tx1"/>
                </a:solidFill>
              </a:rPr>
              <a:t> –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00B050"/>
                </a:solidFill>
              </a:rPr>
              <a:t>Reference price</a:t>
            </a:r>
          </a:p>
        </p:txBody>
      </p:sp>
    </p:spTree>
    <p:extLst>
      <p:ext uri="{BB962C8B-B14F-4D97-AF65-F5344CB8AC3E}">
        <p14:creationId xmlns:p14="http://schemas.microsoft.com/office/powerpoint/2010/main" val="367873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476"/>
    </mc:Choice>
    <mc:Fallback xmlns="">
      <p:transition spd="slow" advTm="7447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92E2-ADB4-42C4-BF36-F972B1BC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GB" sz="44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What is a </a:t>
            </a:r>
            <a:r>
              <a:rPr lang="en-GB" sz="44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CfD</a:t>
            </a:r>
            <a:r>
              <a:rPr lang="en-GB" sz="44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(Contract for Difference)?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97D1F-D971-4B69-87F2-E3682D209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Contract agreed between two parties (</a:t>
            </a:r>
            <a:r>
              <a:rPr lang="en-GB" dirty="0" err="1"/>
              <a:t>CfD</a:t>
            </a:r>
            <a:r>
              <a:rPr lang="en-GB" dirty="0"/>
              <a:t> Counterparty and SAF producer) which requires Counterparty to pay </a:t>
            </a:r>
            <a:r>
              <a:rPr lang="en-GB" dirty="0" err="1"/>
              <a:t>SAFp</a:t>
            </a:r>
            <a:r>
              <a:rPr lang="en-GB" dirty="0"/>
              <a:t>, Strike price – Reference price.  If Reference price is &gt; Strike price </a:t>
            </a:r>
            <a:r>
              <a:rPr lang="en-GB" dirty="0" err="1"/>
              <a:t>SAFp</a:t>
            </a:r>
            <a:r>
              <a:rPr lang="en-GB" dirty="0"/>
              <a:t> makes the payment.</a:t>
            </a:r>
          </a:p>
          <a:p>
            <a:r>
              <a:rPr lang="en-GB" dirty="0"/>
              <a:t>Provides price stability to the </a:t>
            </a:r>
            <a:r>
              <a:rPr lang="en-GB" dirty="0" err="1"/>
              <a:t>SAFp</a:t>
            </a:r>
            <a:endParaRPr lang="en-GB" dirty="0"/>
          </a:p>
          <a:p>
            <a:r>
              <a:rPr lang="en-GB" dirty="0"/>
              <a:t>Reference price includes cost of carbon so no double dipping by </a:t>
            </a:r>
            <a:r>
              <a:rPr lang="en-GB" dirty="0" err="1"/>
              <a:t>SAFp</a:t>
            </a:r>
            <a:endParaRPr lang="en-GB" dirty="0"/>
          </a:p>
          <a:p>
            <a:pPr lvl="1"/>
            <a:r>
              <a:rPr lang="en-GB" dirty="0"/>
              <a:t>Reference price is “Clean” so Carbon cost is accounted for</a:t>
            </a:r>
          </a:p>
        </p:txBody>
      </p:sp>
    </p:spTree>
    <p:extLst>
      <p:ext uri="{BB962C8B-B14F-4D97-AF65-F5344CB8AC3E}">
        <p14:creationId xmlns:p14="http://schemas.microsoft.com/office/powerpoint/2010/main" val="298652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552"/>
    </mc:Choice>
    <mc:Fallback xmlns="">
      <p:transition spd="slow" advTm="7555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AF28-F8B9-4736-B15B-E0581DB9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8AE2-44CB-4E08-8C5C-A7C835411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</a:t>
            </a:r>
            <a:r>
              <a:rPr lang="en-GB" dirty="0" err="1"/>
              <a:t>CfD</a:t>
            </a:r>
            <a:r>
              <a:rPr lang="en-GB" dirty="0"/>
              <a:t> (Contract for Difference)?</a:t>
            </a:r>
          </a:p>
          <a:p>
            <a:r>
              <a:rPr lang="en-GB" dirty="0"/>
              <a:t>When a </a:t>
            </a:r>
            <a:r>
              <a:rPr lang="en-GB" dirty="0" err="1"/>
              <a:t>CfD</a:t>
            </a:r>
            <a:r>
              <a:rPr lang="en-GB" dirty="0"/>
              <a:t> works</a:t>
            </a:r>
          </a:p>
          <a:p>
            <a:r>
              <a:rPr lang="en-GB" dirty="0"/>
              <a:t>Alternative incentives</a:t>
            </a:r>
          </a:p>
          <a:p>
            <a:r>
              <a:rPr lang="en-GB" dirty="0" err="1"/>
              <a:t>CfD</a:t>
            </a:r>
            <a:r>
              <a:rPr lang="en-GB" dirty="0"/>
              <a:t> content</a:t>
            </a:r>
          </a:p>
          <a:p>
            <a:r>
              <a:rPr lang="en-GB" dirty="0"/>
              <a:t>Environmental Sustainability – Optional</a:t>
            </a:r>
          </a:p>
          <a:p>
            <a:r>
              <a:rPr lang="en-GB" dirty="0"/>
              <a:t>Back up - Optional</a:t>
            </a:r>
          </a:p>
        </p:txBody>
      </p:sp>
    </p:spTree>
    <p:extLst>
      <p:ext uri="{BB962C8B-B14F-4D97-AF65-F5344CB8AC3E}">
        <p14:creationId xmlns:p14="http://schemas.microsoft.com/office/powerpoint/2010/main" val="80900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1"/>
    </mc:Choice>
    <mc:Fallback xmlns="">
      <p:transition spd="slow" advTm="570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D2BE0-2D74-47E7-B178-4A3FA8D8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GB" sz="44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When a </a:t>
            </a:r>
            <a:r>
              <a:rPr lang="en-GB" sz="4400" kern="1200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CfD</a:t>
            </a:r>
            <a:r>
              <a:rPr lang="en-GB" sz="44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works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008FB-370F-4EA9-BBF6-AB2BD9A2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Technology Readiness of 7 to 9 and commercially viable</a:t>
            </a:r>
          </a:p>
          <a:p>
            <a:pPr>
              <a:lnSpc>
                <a:spcPct val="150000"/>
              </a:lnSpc>
            </a:pPr>
            <a:r>
              <a:rPr lang="en-GB" dirty="0"/>
              <a:t>Reduced cost of financing comes from long term certainty of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Price and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Obligations </a:t>
            </a:r>
          </a:p>
          <a:p>
            <a:pPr>
              <a:lnSpc>
                <a:spcPct val="150000"/>
              </a:lnSpc>
            </a:pPr>
            <a:r>
              <a:rPr lang="en-GB" dirty="0"/>
              <a:t>Draws in multiple suppliers for market growth</a:t>
            </a:r>
          </a:p>
          <a:p>
            <a:pPr>
              <a:lnSpc>
                <a:spcPct val="150000"/>
              </a:lnSpc>
            </a:pPr>
            <a:r>
              <a:rPr lang="en-GB" dirty="0"/>
              <a:t>Capital intensive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35881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48"/>
    </mc:Choice>
    <mc:Fallback xmlns="">
      <p:transition spd="slow" advTm="6864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EEF704-850A-43C9-806E-FA61865717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84"/>
          <a:stretch/>
        </p:blipFill>
        <p:spPr>
          <a:xfrm>
            <a:off x="258184" y="0"/>
            <a:ext cx="10069158" cy="61192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C65DA7-434D-497E-9420-92BDF7091A97}"/>
              </a:ext>
            </a:extLst>
          </p:cNvPr>
          <p:cNvSpPr txBox="1"/>
          <p:nvPr/>
        </p:nvSpPr>
        <p:spPr>
          <a:xfrm>
            <a:off x="1635163" y="6347011"/>
            <a:ext cx="410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Taken from paper by IEA 15 May 2017</a:t>
            </a:r>
          </a:p>
        </p:txBody>
      </p:sp>
    </p:spTree>
    <p:extLst>
      <p:ext uri="{BB962C8B-B14F-4D97-AF65-F5344CB8AC3E}">
        <p14:creationId xmlns:p14="http://schemas.microsoft.com/office/powerpoint/2010/main" val="249654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78"/>
    </mc:Choice>
    <mc:Fallback xmlns="">
      <p:transition spd="slow" advTm="33678"/>
    </mc:Fallback>
  </mc:AlternateContent>
</p:sld>
</file>

<file path=ppt/theme/theme1.xml><?xml version="1.0" encoding="utf-8"?>
<a:theme xmlns:a="http://schemas.openxmlformats.org/drawingml/2006/main" name="NRG Presentation">
  <a:themeElements>
    <a:clrScheme name="NRG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G Presentation">
      <a:majorFont>
        <a:latin typeface="Baskerville Old Face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RG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G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G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RG" id="{7C3196B4-FC72-4FA6-B0E0-2EC0E8AFC997}" vid="{748B40A6-52BF-4F76-899F-45C1BFAB15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G" id="{7C3196B4-FC72-4FA6-B0E0-2EC0E8AFC997}" vid="{9B3F8D50-B3A6-401E-B8BF-251697A5C2A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2818</TotalTime>
  <Words>1767</Words>
  <Application>Microsoft Office PowerPoint</Application>
  <PresentationFormat>Widescreen</PresentationFormat>
  <Paragraphs>429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Baskerville Old Face</vt:lpstr>
      <vt:lpstr>Calibri</vt:lpstr>
      <vt:lpstr>Calibri Light</vt:lpstr>
      <vt:lpstr>Symbol</vt:lpstr>
      <vt:lpstr>NRG Presentation</vt:lpstr>
      <vt:lpstr>Custom Design</vt:lpstr>
      <vt:lpstr>CfD  - What you need to know</vt:lpstr>
      <vt:lpstr>Disclaimer</vt:lpstr>
      <vt:lpstr>Agenda</vt:lpstr>
      <vt:lpstr>Acronyms</vt:lpstr>
      <vt:lpstr>Why a CfD gives price stability</vt:lpstr>
      <vt:lpstr>What is a CfD (Contract for Difference)?</vt:lpstr>
      <vt:lpstr>Agenda</vt:lpstr>
      <vt:lpstr>When a CfD works</vt:lpstr>
      <vt:lpstr>PowerPoint Presentation</vt:lpstr>
      <vt:lpstr>Agenda</vt:lpstr>
      <vt:lpstr>Alternative incentives</vt:lpstr>
      <vt:lpstr>Advantages &amp; Disadvantages</vt:lpstr>
      <vt:lpstr>Agenda</vt:lpstr>
      <vt:lpstr>SAF CfD Content</vt:lpstr>
      <vt:lpstr>Key CfD Terms</vt:lpstr>
      <vt:lpstr>Key Topics – SAF specific CfD</vt:lpstr>
      <vt:lpstr>Agenda</vt:lpstr>
      <vt:lpstr>Sustainability – Key Considerations</vt:lpstr>
      <vt:lpstr>Sustainability – CfD Implications</vt:lpstr>
      <vt:lpstr>Sustainability - Parameters</vt:lpstr>
      <vt:lpstr>Feedstock - Exercise</vt:lpstr>
      <vt:lpstr>Agenda</vt:lpstr>
      <vt:lpstr>History of Low Carbon GB Electricity</vt:lpstr>
      <vt:lpstr>Typical Electricity CfD Time line</vt:lpstr>
      <vt:lpstr>SAF – CfD Other specific factors</vt:lpstr>
      <vt:lpstr>CfD Other clauses</vt:lpstr>
      <vt:lpstr>Boiler plate</vt:lpstr>
      <vt:lpstr>Advantages &amp; Disadvantages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CfD Success</dc:title>
  <dc:creator>Nicholas Rigby</dc:creator>
  <cp:lastModifiedBy>Nicholas Rigby</cp:lastModifiedBy>
  <cp:revision>21</cp:revision>
  <cp:lastPrinted>2021-07-22T16:06:05Z</cp:lastPrinted>
  <dcterms:created xsi:type="dcterms:W3CDTF">2019-02-08T18:54:43Z</dcterms:created>
  <dcterms:modified xsi:type="dcterms:W3CDTF">2021-10-14T13:20:37Z</dcterms:modified>
</cp:coreProperties>
</file>