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33" r:id="rId3"/>
    <p:sldId id="257" r:id="rId4"/>
    <p:sldId id="258" r:id="rId5"/>
    <p:sldId id="259" r:id="rId6"/>
    <p:sldId id="335" r:id="rId7"/>
    <p:sldId id="336" r:id="rId8"/>
    <p:sldId id="260" r:id="rId9"/>
    <p:sldId id="261" r:id="rId10"/>
    <p:sldId id="262" r:id="rId11"/>
    <p:sldId id="316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317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319" r:id="rId44"/>
    <p:sldId id="295" r:id="rId45"/>
    <p:sldId id="320" r:id="rId46"/>
    <p:sldId id="321" r:id="rId47"/>
    <p:sldId id="296" r:id="rId48"/>
    <p:sldId id="297" r:id="rId49"/>
    <p:sldId id="298" r:id="rId50"/>
    <p:sldId id="299" r:id="rId51"/>
    <p:sldId id="322" r:id="rId52"/>
    <p:sldId id="323" r:id="rId53"/>
    <p:sldId id="324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27" r:id="rId62"/>
    <p:sldId id="326" r:id="rId63"/>
    <p:sldId id="328" r:id="rId64"/>
    <p:sldId id="329" r:id="rId65"/>
    <p:sldId id="331" r:id="rId66"/>
    <p:sldId id="330" r:id="rId67"/>
    <p:sldId id="311" r:id="rId68"/>
    <p:sldId id="312" r:id="rId69"/>
    <p:sldId id="313" r:id="rId70"/>
    <p:sldId id="332" r:id="rId71"/>
    <p:sldId id="325" r:id="rId72"/>
    <p:sldId id="314" r:id="rId73"/>
    <p:sldId id="334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1" autoAdjust="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-19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111111111111"/>
          <c:y val="0.0240740740740741"/>
          <c:w val="0.713888888888889"/>
          <c:h val="0.95185185185185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dPt>
            <c:idx val="2"/>
            <c:bubble3D val="0"/>
            <c:spPr>
              <a:solidFill>
                <a:schemeClr val="tx1"/>
              </a:solidFill>
            </c:spPr>
          </c:dPt>
          <c:dPt>
            <c:idx val="3"/>
            <c:bubble3D val="0"/>
            <c:spPr>
              <a:solidFill>
                <a:schemeClr val="tx1"/>
              </a:solidFill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0.41221</cdr:x>
      <cdr:y>0.32562</cdr:y>
    </cdr:from>
    <cdr:to>
      <cdr:x>0.71017</cdr:x>
      <cdr:y>0.5168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69244" y="2233073"/>
          <a:ext cx="2724506" cy="13111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_tradnl" sz="4800" b="1" dirty="0" err="1" smtClean="0">
              <a:solidFill>
                <a:schemeClr val="tx1"/>
              </a:solidFill>
            </a:rPr>
            <a:t>Parrafo</a:t>
          </a:r>
          <a:endParaRPr lang="es-ES_tradnl" sz="4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0.35396</cdr:x>
      <cdr:y>0.10157</cdr:y>
    </cdr:from>
    <cdr:to>
      <cdr:x>0.89611</cdr:x>
      <cdr:y>0.34653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36632" y="696555"/>
          <a:ext cx="4957374" cy="16799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_tradnl" sz="6600" b="1" dirty="0" smtClean="0">
              <a:solidFill>
                <a:schemeClr val="bg1"/>
              </a:solidFill>
            </a:rPr>
            <a:t>Capitulo</a:t>
          </a:r>
          <a:endParaRPr lang="es-ES_tradnl" sz="66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0.38416</cdr:x>
      <cdr:y>0.47343</cdr:y>
    </cdr:from>
    <cdr:to>
      <cdr:x>0.68212</cdr:x>
      <cdr:y>0.66461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512769" y="3246761"/>
          <a:ext cx="2724506" cy="13111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_tradnl" sz="4800" b="1" dirty="0" err="1" smtClean="0">
              <a:solidFill>
                <a:schemeClr val="tx1"/>
              </a:solidFill>
            </a:rPr>
            <a:t>Versiculo</a:t>
          </a:r>
          <a:endParaRPr lang="es-ES_tradnl" sz="4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0.11196</cdr:x>
      <cdr:y>0.01287</cdr:y>
    </cdr:from>
    <cdr:to>
      <cdr:x>0.25535</cdr:x>
      <cdr:y>0.41015</cdr:y>
    </cdr:to>
    <cdr:sp macro="" textlink="">
      <cdr:nvSpPr>
        <cdr:cNvPr id="5" name="TextBox 4"/>
        <cdr:cNvSpPr txBox="1"/>
      </cdr:nvSpPr>
      <cdr:spPr>
        <a:xfrm xmlns:a="http://schemas.openxmlformats.org/drawingml/2006/main" rot="18723932">
          <a:off x="317106" y="794954"/>
          <a:ext cx="2724506" cy="13111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_tradnl" sz="6000" b="1" dirty="0" smtClean="0">
              <a:solidFill>
                <a:schemeClr val="tx1"/>
              </a:solidFill>
            </a:rPr>
            <a:t>Genero</a:t>
          </a:r>
          <a:endParaRPr lang="es-ES_tradnl" sz="6000" b="1" dirty="0">
            <a:solidFill>
              <a:schemeClr val="tx1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402-3F5E-BA49-A756-18EEA7AB3C0D}" type="datetimeFigureOut">
              <a:rPr lang="en-US" smtClean="0"/>
              <a:t>3/5/15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1A2E-CDB9-F947-AEA6-80F45A7455B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402-3F5E-BA49-A756-18EEA7AB3C0D}" type="datetimeFigureOut">
              <a:rPr lang="en-US" smtClean="0"/>
              <a:t>3/5/15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1A2E-CDB9-F947-AEA6-80F45A7455B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402-3F5E-BA49-A756-18EEA7AB3C0D}" type="datetimeFigureOut">
              <a:rPr lang="en-US" smtClean="0"/>
              <a:t>3/5/15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1A2E-CDB9-F947-AEA6-80F45A7455B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402-3F5E-BA49-A756-18EEA7AB3C0D}" type="datetimeFigureOut">
              <a:rPr lang="en-US" smtClean="0"/>
              <a:t>3/5/15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1A2E-CDB9-F947-AEA6-80F45A7455B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402-3F5E-BA49-A756-18EEA7AB3C0D}" type="datetimeFigureOut">
              <a:rPr lang="en-US" smtClean="0"/>
              <a:t>3/5/15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1A2E-CDB9-F947-AEA6-80F45A7455B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402-3F5E-BA49-A756-18EEA7AB3C0D}" type="datetimeFigureOut">
              <a:rPr lang="en-US" smtClean="0"/>
              <a:t>3/5/15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1A2E-CDB9-F947-AEA6-80F45A7455B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402-3F5E-BA49-A756-18EEA7AB3C0D}" type="datetimeFigureOut">
              <a:rPr lang="en-US" smtClean="0"/>
              <a:t>3/5/15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1A2E-CDB9-F947-AEA6-80F45A7455B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402-3F5E-BA49-A756-18EEA7AB3C0D}" type="datetimeFigureOut">
              <a:rPr lang="en-US" smtClean="0"/>
              <a:t>3/5/15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1A2E-CDB9-F947-AEA6-80F45A7455B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402-3F5E-BA49-A756-18EEA7AB3C0D}" type="datetimeFigureOut">
              <a:rPr lang="en-US" smtClean="0"/>
              <a:t>3/5/15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1A2E-CDB9-F947-AEA6-80F45A7455B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402-3F5E-BA49-A756-18EEA7AB3C0D}" type="datetimeFigureOut">
              <a:rPr lang="en-US" smtClean="0"/>
              <a:t>3/5/15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1A2E-CDB9-F947-AEA6-80F45A7455B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1402-3F5E-BA49-A756-18EEA7AB3C0D}" type="datetimeFigureOut">
              <a:rPr lang="en-US" smtClean="0"/>
              <a:t>3/5/15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1A2E-CDB9-F947-AEA6-80F45A7455B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81402-3F5E-BA49-A756-18EEA7AB3C0D}" type="datetimeFigureOut">
              <a:rPr lang="en-US" smtClean="0"/>
              <a:t>3/5/15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1A2E-CDB9-F947-AEA6-80F45A7455B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microsoft.com/office/2007/relationships/hdphoto" Target="../media/hdphoto7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microsoft.com/office/2007/relationships/hdphoto" Target="../media/hdphoto8.wdp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7057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smtClean="0">
                <a:effectLst>
                  <a:glow rad="139700">
                    <a:schemeClr val="bg1"/>
                  </a:glow>
                </a:effectLst>
                <a:latin typeface="Arsenal-Italic"/>
                <a:cs typeface="Arsenal-Italic"/>
              </a:rPr>
              <a:t>Métodos para </a:t>
            </a:r>
            <a:r>
              <a:rPr lang="es-ES_tradnl" sz="5400" b="1" dirty="0" smtClean="0">
                <a:effectLst>
                  <a:glow rad="139700">
                    <a:schemeClr val="bg1"/>
                  </a:glow>
                </a:effectLst>
                <a:latin typeface="Arsenal-Italic"/>
                <a:cs typeface="Arsenal-Italic"/>
              </a:rPr>
              <a:t>el</a:t>
            </a:r>
            <a:r>
              <a:rPr lang="es-ES_tradnl" sz="5400" b="1" dirty="0" smtClean="0">
                <a:effectLst>
                  <a:glow rad="139700">
                    <a:schemeClr val="bg1"/>
                  </a:glow>
                </a:effectLst>
                <a:latin typeface="Arsenal-Italic"/>
                <a:cs typeface="Arsenal-Italic"/>
              </a:rPr>
              <a:t> correcto Estudio e Interpretación </a:t>
            </a:r>
            <a:endParaRPr lang="es-ES_tradnl" sz="5400" b="1" dirty="0" smtClean="0">
              <a:effectLst>
                <a:glow rad="139700">
                  <a:schemeClr val="bg1"/>
                </a:glow>
              </a:effectLst>
              <a:latin typeface="Arsenal-Italic"/>
              <a:cs typeface="Arsenal-Italic"/>
            </a:endParaRPr>
          </a:p>
          <a:p>
            <a:pPr algn="ctr"/>
            <a:r>
              <a:rPr lang="es-ES_tradnl" sz="5400" b="1" dirty="0" smtClean="0">
                <a:effectLst>
                  <a:glow rad="139700">
                    <a:schemeClr val="bg1"/>
                  </a:glow>
                </a:effectLst>
                <a:latin typeface="Arsenal-Italic"/>
                <a:cs typeface="Arsenal-Italic"/>
              </a:rPr>
              <a:t> de la Biblia</a:t>
            </a:r>
            <a:endParaRPr lang="es-ES_tradnl" sz="5400" b="1" dirty="0">
              <a:effectLst>
                <a:glow rad="139700">
                  <a:schemeClr val="bg1"/>
                </a:glow>
              </a:effectLst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4083021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00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55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0084" y="0"/>
            <a:ext cx="480391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2857" y="671286"/>
            <a:ext cx="3977227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smtClean="0">
                <a:latin typeface="Arsenal-Italic"/>
                <a:cs typeface="Arsenal-Italic"/>
              </a:rPr>
              <a:t>Muchas de las ideas erradas de hoy en día en el Cristianismo…. Se deben a la falta de las mejores </a:t>
            </a:r>
            <a:r>
              <a:rPr lang="es-ES_tradnl" sz="3600" u="sng" dirty="0" smtClean="0">
                <a:solidFill>
                  <a:srgbClr val="FFFF00"/>
                </a:solidFill>
                <a:latin typeface="Arsenal-Italic"/>
                <a:cs typeface="Arsenal-Italic"/>
              </a:rPr>
              <a:t>herramientas</a:t>
            </a:r>
            <a:r>
              <a:rPr lang="es-ES_tradnl" sz="3600" dirty="0" smtClean="0">
                <a:latin typeface="Arsenal-Italic"/>
                <a:cs typeface="Arsenal-Italic"/>
              </a:rPr>
              <a:t> para su estudio y también la ausencia de las mejores </a:t>
            </a:r>
            <a:r>
              <a:rPr lang="es-ES_tradnl" sz="3600" u="sng" dirty="0" smtClean="0">
                <a:solidFill>
                  <a:srgbClr val="FFFF00"/>
                </a:solidFill>
                <a:latin typeface="Arsenal-Italic"/>
                <a:cs typeface="Arsenal-Italic"/>
              </a:rPr>
              <a:t>Técnicas</a:t>
            </a:r>
            <a:r>
              <a:rPr lang="es-ES_tradnl" sz="3600" dirty="0" smtClean="0">
                <a:latin typeface="Arsenal-Italic"/>
                <a:cs typeface="Arsenal-Italic"/>
              </a:rPr>
              <a:t>….</a:t>
            </a:r>
            <a:endParaRPr lang="es-ES_tradnl" sz="3600" dirty="0"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475638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9 at 3.19.54 P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73" t="6508" r="7738" b="68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24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9 at 3.21.26 P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35" t="6666" r="22421" b="8254"/>
          <a:stretch/>
        </p:blipFill>
        <p:spPr>
          <a:xfrm>
            <a:off x="1560284" y="0"/>
            <a:ext cx="5769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5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9 at 3.22.38 P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73" t="6189" r="7540" b="58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2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9 at 3.31.35 P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3" t="5735" r="14646" b="5004"/>
          <a:stretch/>
        </p:blipFill>
        <p:spPr>
          <a:xfrm>
            <a:off x="0" y="-20487"/>
            <a:ext cx="9144000" cy="687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4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9 at 3.33.3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t="7170" r="7253" b="572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9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9 at 3.33.4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5190" r="7477" b="483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97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9 at 3.34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1" t="4735" r="7029" b="52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9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9 at 3.35.2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5190" r="6805" b="483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01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76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9 at 3.37.5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3" t="5550" r="6805" b="483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70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33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8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29" y="0"/>
            <a:ext cx="7302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3399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8915" y="1024347"/>
            <a:ext cx="766139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dirty="0">
                <a:latin typeface="Arsenal-Italic"/>
                <a:cs typeface="Arsenal-Italic"/>
              </a:rPr>
              <a:t>Procura con diligencia presentarte a Dios aprobado, como obrero que no tiene de qué avergonzarse, 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que </a:t>
            </a:r>
            <a:r>
              <a:rPr lang="es-ES_tradnl" sz="4400" u="sng" dirty="0" smtClean="0">
                <a:solidFill>
                  <a:srgbClr val="FFFF00"/>
                </a:solidFill>
                <a:latin typeface="Arsenal-Italic"/>
                <a:cs typeface="Arsenal-Italic"/>
              </a:rPr>
              <a:t>traza 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bien </a:t>
            </a:r>
            <a:r>
              <a:rPr lang="es-ES_tradnl" sz="4400" dirty="0">
                <a:latin typeface="Arsenal-Italic"/>
                <a:cs typeface="Arsenal-Italic"/>
              </a:rPr>
              <a:t>la palabra de verdad. </a:t>
            </a:r>
            <a:endParaRPr lang="es-ES_tradnl" sz="4400" dirty="0" smtClean="0">
              <a:latin typeface="Arsenal-Italic"/>
              <a:cs typeface="Arsenal-Italic"/>
            </a:endParaRPr>
          </a:p>
          <a:p>
            <a:endParaRPr lang="es-ES_tradnl" sz="4400" dirty="0">
              <a:latin typeface="Arsenal-Italic"/>
              <a:cs typeface="Arsenal-Italic"/>
            </a:endParaRPr>
          </a:p>
          <a:p>
            <a:r>
              <a:rPr lang="es-ES_tradnl" sz="4400" dirty="0" smtClean="0">
                <a:latin typeface="Arsenal-Italic"/>
                <a:cs typeface="Arsenal-Italic"/>
              </a:rPr>
              <a:t>2 Timoteo 2:15</a:t>
            </a:r>
            <a:endParaRPr lang="es-ES_tradnl" sz="4400" dirty="0">
              <a:latin typeface="Arsenal-Italic"/>
              <a:cs typeface="Arsenal-Ital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044" y="4546285"/>
            <a:ext cx="3404813" cy="175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4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2311" y="44748"/>
            <a:ext cx="721072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dirty="0" smtClean="0">
                <a:latin typeface="Arsenal-Italic"/>
                <a:cs typeface="Arsenal-Italic"/>
              </a:rPr>
              <a:t>Porque es necesaria la </a:t>
            </a:r>
            <a:r>
              <a:rPr lang="es-ES_tradnl" sz="5400" dirty="0" err="1" smtClean="0">
                <a:latin typeface="Arsenal-Italic"/>
                <a:cs typeface="Arsenal-Italic"/>
              </a:rPr>
              <a:t>Interpretacion</a:t>
            </a:r>
            <a:r>
              <a:rPr lang="es-ES_tradnl" sz="5400" dirty="0" smtClean="0">
                <a:latin typeface="Arsenal-Italic"/>
                <a:cs typeface="Arsenal-Italic"/>
              </a:rPr>
              <a:t> </a:t>
            </a:r>
            <a:r>
              <a:rPr lang="es-ES_tradnl" sz="5400" dirty="0" err="1" smtClean="0">
                <a:latin typeface="Arsenal-Italic"/>
                <a:cs typeface="Arsenal-Italic"/>
              </a:rPr>
              <a:t>Biblica</a:t>
            </a:r>
            <a:r>
              <a:rPr lang="es-ES_tradnl" sz="5400" dirty="0" smtClean="0">
                <a:latin typeface="Arsenal-Italic"/>
                <a:cs typeface="Arsenal-Italic"/>
              </a:rPr>
              <a:t>?</a:t>
            </a:r>
            <a:endParaRPr lang="es-ES_tradnl" sz="5400" dirty="0">
              <a:latin typeface="Arsenal-Italic"/>
              <a:cs typeface="Arsenal-Ital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365" y="3585273"/>
            <a:ext cx="8282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dirty="0" err="1" smtClean="0">
                <a:latin typeface="Arsenal-Italic"/>
                <a:cs typeface="Arsenal-Italic"/>
              </a:rPr>
              <a:t>Politica</a:t>
            </a:r>
            <a:r>
              <a:rPr lang="es-ES_tradnl" sz="4400" dirty="0" smtClean="0">
                <a:latin typeface="Arsenal-Italic"/>
                <a:cs typeface="Arsenal-Italic"/>
              </a:rPr>
              <a:t>: </a:t>
            </a:r>
            <a:r>
              <a:rPr lang="es-ES_tradnl" sz="4400" dirty="0" err="1" smtClean="0">
                <a:latin typeface="Arsenal-Italic"/>
                <a:cs typeface="Arsenal-Italic"/>
              </a:rPr>
              <a:t>Politica</a:t>
            </a:r>
            <a:r>
              <a:rPr lang="es-ES_tradnl" sz="4400" dirty="0" smtClean="0">
                <a:latin typeface="Arsenal-Italic"/>
                <a:cs typeface="Arsenal-Italic"/>
              </a:rPr>
              <a:t> en Tiempos </a:t>
            </a:r>
            <a:r>
              <a:rPr lang="es-ES_tradnl" sz="4400" dirty="0" err="1" smtClean="0">
                <a:latin typeface="Arsenal-Italic"/>
                <a:cs typeface="Arsenal-Italic"/>
              </a:rPr>
              <a:t>Biblicos</a:t>
            </a:r>
            <a:endParaRPr lang="es-ES_tradnl" sz="4400" dirty="0">
              <a:latin typeface="Arsenal-Italic"/>
              <a:cs typeface="Arsenal-Ital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370" y="4354714"/>
            <a:ext cx="8769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dirty="0" smtClean="0">
                <a:latin typeface="Arsenal-Italic"/>
                <a:cs typeface="Arsenal-Italic"/>
              </a:rPr>
              <a:t>Religión: culturas paganas de la </a:t>
            </a:r>
            <a:r>
              <a:rPr lang="es-ES_tradnl" sz="4400" dirty="0" err="1" smtClean="0">
                <a:latin typeface="Arsenal-Italic"/>
                <a:cs typeface="Arsenal-Italic"/>
              </a:rPr>
              <a:t>epoca</a:t>
            </a:r>
            <a:endParaRPr lang="es-ES_tradnl" sz="4400" dirty="0">
              <a:latin typeface="Arsenal-Italic"/>
              <a:cs typeface="Arsenal-Ital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365" y="2814537"/>
            <a:ext cx="8121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dirty="0" smtClean="0">
                <a:latin typeface="Arsenal-Italic"/>
                <a:cs typeface="Arsenal-Italic"/>
              </a:rPr>
              <a:t>Cultura: Esclavitud, Familia </a:t>
            </a:r>
            <a:r>
              <a:rPr lang="es-ES_tradnl" sz="4400" dirty="0" err="1" smtClean="0">
                <a:latin typeface="Arsenal-Italic"/>
                <a:cs typeface="Arsenal-Italic"/>
              </a:rPr>
              <a:t>etc</a:t>
            </a:r>
            <a:endParaRPr lang="es-ES_tradnl" sz="4400" dirty="0">
              <a:latin typeface="Arsenal-Italic"/>
              <a:cs typeface="Arsenal-Ital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365" y="2045096"/>
            <a:ext cx="857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dirty="0" smtClean="0">
                <a:latin typeface="Arsenal-Italic"/>
                <a:cs typeface="Arsenal-Italic"/>
              </a:rPr>
              <a:t>Idiomas: Hebreo, Arameo y Griego</a:t>
            </a:r>
            <a:endParaRPr lang="es-ES_tradnl" sz="4400" dirty="0">
              <a:latin typeface="Arsenal-Italic"/>
              <a:cs typeface="Arsenal-Ital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765" y="5886008"/>
            <a:ext cx="796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dirty="0" err="1" smtClean="0">
                <a:latin typeface="Arsenal-Italic"/>
                <a:cs typeface="Arsenal-Italic"/>
              </a:rPr>
              <a:t>Economia</a:t>
            </a:r>
            <a:r>
              <a:rPr lang="es-ES_tradnl" sz="4400" dirty="0" smtClean="0">
                <a:latin typeface="Arsenal-Italic"/>
                <a:cs typeface="Arsenal-Italic"/>
              </a:rPr>
              <a:t>: monedas, valores </a:t>
            </a:r>
            <a:r>
              <a:rPr lang="es-ES_tradnl" sz="4400" dirty="0" err="1" smtClean="0">
                <a:latin typeface="Arsenal-Italic"/>
                <a:cs typeface="Arsenal-Italic"/>
              </a:rPr>
              <a:t>etc</a:t>
            </a:r>
            <a:endParaRPr lang="es-ES_tradnl" sz="4400" dirty="0">
              <a:latin typeface="Arsenal-Italic"/>
              <a:cs typeface="Arsenal-Ital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370" y="5116567"/>
            <a:ext cx="796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dirty="0" smtClean="0">
                <a:latin typeface="Arsenal-Italic"/>
                <a:cs typeface="Arsenal-Italic"/>
              </a:rPr>
              <a:t>Literatura: Poesía, prosa, Quiasmo</a:t>
            </a:r>
            <a:endParaRPr lang="es-ES_tradnl" sz="4400" dirty="0"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126854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9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091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09127" y="0"/>
            <a:ext cx="407652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="1" dirty="0" smtClean="0">
                <a:solidFill>
                  <a:srgbClr val="FFFF00"/>
                </a:solidFill>
                <a:effectLst>
                  <a:glow rad="101600">
                    <a:schemeClr val="bg1"/>
                  </a:glow>
                </a:effectLst>
                <a:latin typeface="Arsenal-Italic"/>
                <a:cs typeface="Arsenal-Italic"/>
              </a:rPr>
              <a:t>Pues </a:t>
            </a:r>
            <a:r>
              <a:rPr lang="es-ES_tradnl" sz="4000" b="1" dirty="0">
                <a:solidFill>
                  <a:srgbClr val="FFFF00"/>
                </a:solidFill>
                <a:effectLst>
                  <a:glow rad="101600">
                    <a:schemeClr val="bg1"/>
                  </a:glow>
                </a:effectLst>
                <a:latin typeface="Arsenal-Italic"/>
                <a:cs typeface="Arsenal-Italic"/>
              </a:rPr>
              <a:t>para esto fuisteis llamados; porque también Cristo padeció por nosotros, dejándonos ejemplo, </a:t>
            </a:r>
            <a:r>
              <a:rPr lang="es-ES_tradnl" sz="4000" b="1" u="sng" dirty="0">
                <a:effectLst>
                  <a:glow rad="101600">
                    <a:schemeClr val="bg1"/>
                  </a:glow>
                </a:effectLst>
                <a:latin typeface="Arsenal-Italic"/>
                <a:cs typeface="Arsenal-Italic"/>
              </a:rPr>
              <a:t>para que sigáis sus pisadas</a:t>
            </a:r>
            <a:r>
              <a:rPr lang="es-ES_tradnl" sz="4000" b="1" dirty="0">
                <a:solidFill>
                  <a:srgbClr val="FFFF00"/>
                </a:solidFill>
                <a:effectLst>
                  <a:glow rad="101600">
                    <a:schemeClr val="bg1"/>
                  </a:glow>
                </a:effectLst>
                <a:latin typeface="Arsenal-Italic"/>
                <a:cs typeface="Arsenal-Italic"/>
              </a:rPr>
              <a:t>; </a:t>
            </a:r>
            <a:endParaRPr lang="es-ES_tradnl" sz="4000" b="1" dirty="0" smtClean="0">
              <a:solidFill>
                <a:srgbClr val="FFFF00"/>
              </a:solidFill>
              <a:effectLst>
                <a:glow rad="101600">
                  <a:schemeClr val="bg1"/>
                </a:glow>
              </a:effectLst>
              <a:latin typeface="Arsenal-Italic"/>
              <a:cs typeface="Arsenal-Italic"/>
            </a:endParaRPr>
          </a:p>
          <a:p>
            <a:endParaRPr lang="es-ES_tradnl" sz="4000" b="1" dirty="0">
              <a:solidFill>
                <a:srgbClr val="FFFF00"/>
              </a:solidFill>
              <a:effectLst>
                <a:glow rad="101600">
                  <a:schemeClr val="bg1"/>
                </a:glow>
              </a:effectLst>
              <a:latin typeface="Arsenal-Italic"/>
              <a:cs typeface="Arsenal-Italic"/>
            </a:endParaRPr>
          </a:p>
          <a:p>
            <a:r>
              <a:rPr lang="es-ES_tradnl" sz="4000" b="1" dirty="0" smtClean="0">
                <a:solidFill>
                  <a:srgbClr val="FFFF00"/>
                </a:solidFill>
                <a:effectLst>
                  <a:glow rad="101600">
                    <a:schemeClr val="bg1"/>
                  </a:glow>
                </a:effectLst>
                <a:latin typeface="Arsenal-Italic"/>
                <a:cs typeface="Arsenal-Italic"/>
              </a:rPr>
              <a:t>1 Pedro 2:21</a:t>
            </a:r>
            <a:endParaRPr lang="es-ES_tradnl" sz="4000" b="1" dirty="0">
              <a:solidFill>
                <a:srgbClr val="FFFF00"/>
              </a:solidFill>
              <a:effectLst>
                <a:glow rad="101600">
                  <a:schemeClr val="bg1"/>
                </a:glow>
              </a:effectLst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1758597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091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09127" y="0"/>
            <a:ext cx="407652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Y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comenzando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desde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Moisés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, y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siguiendo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por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todos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los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profetas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, les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declaraba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en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todas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las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Escrituras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u="sng" dirty="0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lo </a:t>
            </a:r>
            <a:r>
              <a:rPr lang="en-US" sz="4000" b="1" u="sng" dirty="0" err="1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que</a:t>
            </a:r>
            <a:r>
              <a:rPr lang="en-US" sz="4000" b="1" u="sng" dirty="0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de </a:t>
            </a:r>
            <a:r>
              <a:rPr lang="en-US" sz="4000" b="1" u="sng" dirty="0" err="1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él</a:t>
            </a:r>
            <a:r>
              <a:rPr lang="en-US" sz="4000" b="1" u="sng" dirty="0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u="sng" dirty="0" err="1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decían</a:t>
            </a:r>
            <a:r>
              <a:rPr lang="en-US" sz="4000" b="1" u="sng" dirty="0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. </a:t>
            </a:r>
            <a:endParaRPr lang="en-US" sz="4000" b="1" u="sng" dirty="0" smtClean="0">
              <a:effectLst>
                <a:glow rad="76200">
                  <a:schemeClr val="bg1"/>
                </a:glow>
              </a:effectLst>
              <a:latin typeface="Arsenal-Italic"/>
              <a:cs typeface="Arsenal-Italic"/>
            </a:endParaRPr>
          </a:p>
          <a:p>
            <a:endParaRPr lang="en-US" sz="4000" b="1" dirty="0">
              <a:solidFill>
                <a:srgbClr val="FFFF00"/>
              </a:solidFill>
              <a:effectLst>
                <a:glow rad="76200">
                  <a:schemeClr val="bg1"/>
                </a:glow>
              </a:effectLst>
              <a:latin typeface="Arsenal-Italic"/>
              <a:cs typeface="Arsenal-Italic"/>
            </a:endParaRPr>
          </a:p>
          <a:p>
            <a:r>
              <a:rPr lang="en-US" sz="4000" b="1" dirty="0" smtClean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Lucas 24:27</a:t>
            </a:r>
            <a:endParaRPr lang="es-ES_tradnl" sz="4000" b="1" dirty="0">
              <a:solidFill>
                <a:srgbClr val="FFFF00"/>
              </a:solidFill>
              <a:effectLst>
                <a:glow rad="76200">
                  <a:schemeClr val="bg1"/>
                </a:glow>
              </a:effectLst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58002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4000" cy="67224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276" y="5337554"/>
            <a:ext cx="8542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senal-Italic"/>
                <a:cs typeface="Arsenal-Italic"/>
              </a:rPr>
              <a:t>1. </a:t>
            </a:r>
            <a:r>
              <a:rPr lang="es-ES_tradnl" sz="5400" b="1" dirty="0" err="1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senal-Italic"/>
                <a:cs typeface="Arsenal-Italic"/>
              </a:rPr>
              <a:t>Interpretacion</a:t>
            </a:r>
            <a:r>
              <a:rPr lang="es-ES_tradnl" sz="54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senal-Italic"/>
                <a:cs typeface="Arsenal-Italic"/>
              </a:rPr>
              <a:t> </a:t>
            </a:r>
            <a:r>
              <a:rPr lang="es-ES_tradnl" sz="5400" b="1" dirty="0" err="1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senal-Italic"/>
                <a:cs typeface="Arsenal-Italic"/>
              </a:rPr>
              <a:t>Cristologica</a:t>
            </a:r>
            <a:endParaRPr lang="es-ES_tradnl" sz="5400" b="1" dirty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114440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1286" y="362856"/>
            <a:ext cx="7964714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dirty="0">
                <a:latin typeface="Arsenal-Italic"/>
                <a:cs typeface="Arsenal-Italic"/>
              </a:rPr>
              <a:t>y que desde la niñez has sabido las Sagradas Escrituras, las cuales te pueden hacer sabio </a:t>
            </a:r>
            <a:r>
              <a:rPr lang="es-ES_tradnl" sz="3600" u="sng" dirty="0">
                <a:solidFill>
                  <a:srgbClr val="FFFF00"/>
                </a:solidFill>
                <a:latin typeface="Arsenal-Italic"/>
                <a:cs typeface="Arsenal-Italic"/>
              </a:rPr>
              <a:t>para la salvación por la fe que es en Cristo Jesús</a:t>
            </a:r>
            <a:r>
              <a:rPr lang="es-ES_tradnl" sz="3600" dirty="0" smtClean="0">
                <a:latin typeface="Arsenal-Italic"/>
                <a:cs typeface="Arsenal-Italic"/>
              </a:rPr>
              <a:t>. </a:t>
            </a:r>
            <a:r>
              <a:rPr lang="es-ES_tradnl" sz="3600" dirty="0">
                <a:latin typeface="Arsenal-Italic"/>
                <a:cs typeface="Arsenal-Italic"/>
              </a:rPr>
              <a:t>Toda la Escritura es inspirada por Dios, y útil para enseñar, para </a:t>
            </a:r>
            <a:r>
              <a:rPr lang="es-ES_tradnl" sz="3600" dirty="0" err="1">
                <a:latin typeface="Arsenal-Italic"/>
                <a:cs typeface="Arsenal-Italic"/>
              </a:rPr>
              <a:t>redarg:uir</a:t>
            </a:r>
            <a:r>
              <a:rPr lang="es-ES_tradnl" sz="3600" dirty="0">
                <a:latin typeface="Arsenal-Italic"/>
                <a:cs typeface="Arsenal-Italic"/>
              </a:rPr>
              <a:t>, para corregir, para instruir en justicia</a:t>
            </a:r>
            <a:r>
              <a:rPr lang="es-ES_tradnl" sz="3600" dirty="0" smtClean="0">
                <a:latin typeface="Arsenal-Italic"/>
                <a:cs typeface="Arsenal-Italic"/>
              </a:rPr>
              <a:t>, a </a:t>
            </a:r>
            <a:r>
              <a:rPr lang="es-ES_tradnl" sz="3600" dirty="0">
                <a:latin typeface="Arsenal-Italic"/>
                <a:cs typeface="Arsenal-Italic"/>
              </a:rPr>
              <a:t>fin de que el hombre de Dios sea perfecto, enteramente preparado para toda buena obra. </a:t>
            </a:r>
            <a:endParaRPr lang="es-ES_tradnl" sz="3600" dirty="0" smtClean="0">
              <a:latin typeface="Arsenal-Italic"/>
              <a:cs typeface="Arsenal-Italic"/>
            </a:endParaRPr>
          </a:p>
          <a:p>
            <a:endParaRPr lang="es-ES_tradnl" sz="3600" dirty="0">
              <a:latin typeface="Arsenal-Italic"/>
              <a:cs typeface="Arsenal-Italic"/>
            </a:endParaRPr>
          </a:p>
          <a:p>
            <a:r>
              <a:rPr lang="es-ES_tradnl" sz="3600" dirty="0" smtClean="0">
                <a:latin typeface="Arsenal-Italic"/>
                <a:cs typeface="Arsenal-Italic"/>
              </a:rPr>
              <a:t> 2 Timoteo 3:15-17.</a:t>
            </a:r>
            <a:endParaRPr lang="es-ES_tradnl" sz="3600" dirty="0">
              <a:latin typeface="Arsenal-Italic"/>
              <a:cs typeface="Arsenal-Ital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044" y="4789310"/>
            <a:ext cx="3404813" cy="175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84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125" y="512173"/>
            <a:ext cx="8214493" cy="6186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Nunca se debería estudiar la Biblia sin oración</a:t>
            </a:r>
            <a:r>
              <a:rPr lang="es-ES_tradnl" sz="4400" dirty="0">
                <a:latin typeface="Arsenal-Italic"/>
                <a:cs typeface="Arsenal-Italic"/>
              </a:rPr>
              <a:t>. Solo el Espíritu Santo puede hacernos sentir la importancia de lo que es fácil comprender, 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o impedir que nos apartemos del sentido de las verdades de difícil </a:t>
            </a:r>
            <a:r>
              <a:rPr lang="es-ES_tradnl" sz="4400" u="sng" dirty="0" smtClean="0">
                <a:solidFill>
                  <a:srgbClr val="FFFF00"/>
                </a:solidFill>
                <a:latin typeface="Arsenal-Italic"/>
                <a:cs typeface="Arsenal-Italic"/>
              </a:rPr>
              <a:t>comprensión…..</a:t>
            </a:r>
          </a:p>
          <a:p>
            <a:endParaRPr lang="es-ES_tradnl" sz="4400" dirty="0">
              <a:latin typeface="Arsenal-Italic"/>
              <a:cs typeface="Arsenal-Italic"/>
            </a:endParaRPr>
          </a:p>
          <a:p>
            <a:r>
              <a:rPr lang="es-ES_tradnl" sz="4400" dirty="0" smtClean="0">
                <a:latin typeface="Arsenal-Italic"/>
                <a:cs typeface="Arsenal-Italic"/>
              </a:rPr>
              <a:t> La Oración 117</a:t>
            </a:r>
            <a:endParaRPr lang="es-ES_tradnl" sz="4400" dirty="0"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280957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2796" y="1618468"/>
            <a:ext cx="71697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u="sng" dirty="0">
                <a:solidFill>
                  <a:srgbClr val="FFFF00"/>
                </a:solidFill>
                <a:latin typeface="Arsenal-Italic"/>
                <a:cs typeface="Arsenal-Italic"/>
              </a:rPr>
              <a:t>Enséñame</a:t>
            </a:r>
            <a:r>
              <a:rPr lang="es-ES_tradnl" sz="5400" dirty="0">
                <a:latin typeface="Arsenal-Italic"/>
                <a:cs typeface="Arsenal-Italic"/>
              </a:rPr>
              <a:t>, oh Jehová, tu camino; caminaré yo en tu </a:t>
            </a:r>
            <a:r>
              <a:rPr lang="es-ES_tradnl" sz="5400" dirty="0" smtClean="0">
                <a:latin typeface="Arsenal-Italic"/>
                <a:cs typeface="Arsenal-Italic"/>
              </a:rPr>
              <a:t>verdad… </a:t>
            </a:r>
          </a:p>
          <a:p>
            <a:endParaRPr lang="es-ES_tradnl" sz="5400" dirty="0">
              <a:latin typeface="Arsenal-Italic"/>
              <a:cs typeface="Arsenal-Italic"/>
            </a:endParaRPr>
          </a:p>
          <a:p>
            <a:r>
              <a:rPr lang="es-ES_tradnl" sz="5400" dirty="0" smtClean="0">
                <a:latin typeface="Arsenal-Italic"/>
                <a:cs typeface="Arsenal-Italic"/>
              </a:rPr>
              <a:t>Salmo 80:11.</a:t>
            </a:r>
            <a:endParaRPr lang="es-ES_tradnl" sz="5400" dirty="0">
              <a:latin typeface="Arsenal-Italic"/>
              <a:cs typeface="Arsenal-Ital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189" y="4179334"/>
            <a:ext cx="3836668" cy="212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33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6006" y="491687"/>
            <a:ext cx="803012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 smtClean="0">
                <a:latin typeface="Arsenal-Italic"/>
                <a:cs typeface="Arsenal-Italic"/>
              </a:rPr>
              <a:t>Principio Involucrado:</a:t>
            </a:r>
          </a:p>
          <a:p>
            <a:endParaRPr lang="es-ES_tradnl" sz="4800" dirty="0">
              <a:latin typeface="Arsenal-Italic"/>
              <a:cs typeface="Arsenal-Italic"/>
            </a:endParaRPr>
          </a:p>
          <a:p>
            <a:r>
              <a:rPr lang="es-ES_tradnl" sz="4800" dirty="0" err="1" smtClean="0">
                <a:latin typeface="Arsenal-Italic"/>
                <a:cs typeface="Arsenal-Italic"/>
              </a:rPr>
              <a:t>Pidamosle</a:t>
            </a:r>
            <a:r>
              <a:rPr lang="es-ES_tradnl" sz="4800" dirty="0" smtClean="0">
                <a:latin typeface="Arsenal-Italic"/>
                <a:cs typeface="Arsenal-Italic"/>
              </a:rPr>
              <a:t> a </a:t>
            </a:r>
            <a:r>
              <a:rPr lang="es-ES_tradnl" sz="4800" dirty="0" err="1" smtClean="0">
                <a:latin typeface="Arsenal-Italic"/>
                <a:cs typeface="Arsenal-Italic"/>
              </a:rPr>
              <a:t>Jesus</a:t>
            </a:r>
            <a:r>
              <a:rPr lang="es-ES_tradnl" sz="4800" dirty="0" smtClean="0">
                <a:latin typeface="Arsenal-Italic"/>
                <a:cs typeface="Arsenal-Italic"/>
              </a:rPr>
              <a:t> que nos </a:t>
            </a:r>
            <a:r>
              <a:rPr lang="es-ES_tradnl" sz="4800" u="sng" dirty="0" smtClean="0">
                <a:solidFill>
                  <a:srgbClr val="FFFF00"/>
                </a:solidFill>
                <a:latin typeface="Arsenal-Italic"/>
                <a:cs typeface="Arsenal-Italic"/>
              </a:rPr>
              <a:t>ilumine</a:t>
            </a:r>
            <a:r>
              <a:rPr lang="es-ES_tradnl" sz="4800" dirty="0" smtClean="0">
                <a:latin typeface="Arsenal-Italic"/>
                <a:cs typeface="Arsenal-Italic"/>
              </a:rPr>
              <a:t> con su bendita palabra y pidámosle poder para </a:t>
            </a:r>
            <a:r>
              <a:rPr lang="es-ES_tradnl" sz="4800" u="sng" dirty="0" smtClean="0">
                <a:solidFill>
                  <a:srgbClr val="FFFF00"/>
                </a:solidFill>
                <a:latin typeface="Arsenal-Italic"/>
                <a:cs typeface="Arsenal-Italic"/>
              </a:rPr>
              <a:t>obedecerla</a:t>
            </a:r>
            <a:r>
              <a:rPr lang="es-ES_tradnl" sz="4800" dirty="0" smtClean="0">
                <a:latin typeface="Arsenal-Italic"/>
                <a:cs typeface="Arsenal-Italic"/>
              </a:rPr>
              <a:t> humildemente, a pesar que no este de acuerdo a nuestra manera de pensar….</a:t>
            </a:r>
            <a:endParaRPr lang="es-ES_tradnl" sz="4800" dirty="0"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3965383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091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09127" y="0"/>
            <a:ext cx="407652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Y </a:t>
            </a:r>
            <a:r>
              <a:rPr lang="en-US" sz="4000" b="1" u="sng" dirty="0" err="1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comenzando</a:t>
            </a:r>
            <a:r>
              <a:rPr lang="en-US" sz="4000" b="1" u="sng" dirty="0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u="sng" dirty="0" err="1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desde</a:t>
            </a:r>
            <a:r>
              <a:rPr lang="en-US" sz="4000" b="1" u="sng" dirty="0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u="sng" dirty="0" err="1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Moisés</a:t>
            </a:r>
            <a:r>
              <a:rPr lang="en-US" sz="4000" b="1" u="sng" dirty="0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, y </a:t>
            </a:r>
            <a:r>
              <a:rPr lang="en-US" sz="4000" b="1" u="sng" dirty="0" err="1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siguiendo</a:t>
            </a:r>
            <a:r>
              <a:rPr lang="en-US" sz="4000" b="1" u="sng" dirty="0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u="sng" dirty="0" err="1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por</a:t>
            </a:r>
            <a:r>
              <a:rPr lang="en-US" sz="4000" b="1" u="sng" dirty="0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u="sng" dirty="0" err="1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todos</a:t>
            </a:r>
            <a:r>
              <a:rPr lang="en-US" sz="4000" b="1" u="sng" dirty="0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los </a:t>
            </a:r>
            <a:r>
              <a:rPr lang="en-US" sz="4000" b="1" u="sng" dirty="0" err="1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profetas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, les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declaraba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en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todas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las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Escrituras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lo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que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de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él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decían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. </a:t>
            </a:r>
            <a:endParaRPr lang="en-US" sz="4000" b="1" dirty="0" smtClean="0">
              <a:solidFill>
                <a:srgbClr val="FFFF00"/>
              </a:solidFill>
              <a:effectLst>
                <a:glow rad="76200">
                  <a:schemeClr val="bg1"/>
                </a:glow>
              </a:effectLst>
              <a:latin typeface="Arsenal-Italic"/>
              <a:cs typeface="Arsenal-Italic"/>
            </a:endParaRPr>
          </a:p>
          <a:p>
            <a:endParaRPr lang="en-US" sz="4000" b="1" dirty="0">
              <a:solidFill>
                <a:srgbClr val="FFFF00"/>
              </a:solidFill>
              <a:effectLst>
                <a:glow rad="76200">
                  <a:schemeClr val="bg1"/>
                </a:glow>
              </a:effectLst>
              <a:latin typeface="Arsenal-Italic"/>
              <a:cs typeface="Arsenal-Italic"/>
            </a:endParaRPr>
          </a:p>
          <a:p>
            <a:r>
              <a:rPr lang="en-US" sz="4000" b="1" dirty="0" smtClean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Lucas 24:27</a:t>
            </a:r>
            <a:endParaRPr lang="es-ES_tradnl" sz="4000" b="1" dirty="0">
              <a:solidFill>
                <a:srgbClr val="FFFF00"/>
              </a:solidFill>
              <a:effectLst>
                <a:glow rad="76200">
                  <a:schemeClr val="bg1"/>
                </a:glow>
              </a:effectLst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3393399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850" y="5337554"/>
            <a:ext cx="8665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senal-Italic"/>
                <a:cs typeface="Arsenal-Italic"/>
              </a:rPr>
              <a:t>2. Interpretación Cronológica</a:t>
            </a:r>
            <a:endParaRPr lang="es-ES_tradnl" sz="5400" b="1" dirty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2879244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215" y="573634"/>
            <a:ext cx="78662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 smtClean="0">
                <a:latin typeface="Arsenal-Italic"/>
                <a:cs typeface="Arsenal-Italic"/>
              </a:rPr>
              <a:t>Ejemplos:</a:t>
            </a:r>
          </a:p>
          <a:p>
            <a:endParaRPr lang="es-ES_tradnl" sz="4800" dirty="0">
              <a:latin typeface="Arsenal-Italic"/>
              <a:cs typeface="Arsenal-Italic"/>
            </a:endParaRPr>
          </a:p>
          <a:p>
            <a:r>
              <a:rPr lang="es-ES_tradnl" sz="4800" dirty="0" smtClean="0">
                <a:latin typeface="Arsenal-Italic"/>
                <a:cs typeface="Arsenal-Italic"/>
              </a:rPr>
              <a:t>Comienzo del Pecado en el Universo</a:t>
            </a:r>
            <a:endParaRPr lang="es-ES_tradnl" sz="4800" dirty="0">
              <a:latin typeface="Arsenal-Italic"/>
              <a:cs typeface="Arsenal-Ital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215" y="3901508"/>
            <a:ext cx="78662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 smtClean="0">
                <a:latin typeface="Arsenal-Italic"/>
                <a:cs typeface="Arsenal-Italic"/>
              </a:rPr>
              <a:t>Comienzo del Pecado en la Tierra</a:t>
            </a:r>
            <a:endParaRPr lang="es-ES_tradnl" sz="4800" dirty="0"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126854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3095" y="512174"/>
            <a:ext cx="792770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dirty="0">
                <a:latin typeface="Arsenal-Italic"/>
                <a:cs typeface="Arsenal-Italic"/>
              </a:rPr>
              <a:t>Y les dijo: Estas son las palabras que os hablé, estando aún con vosotros: que era necesario que se cumpliese todo lo que está escrito de mí en 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la ley de Moisés, en los profetas y en los salmos</a:t>
            </a:r>
            <a:r>
              <a:rPr lang="es-ES_tradnl" sz="4400" dirty="0">
                <a:latin typeface="Arsenal-Italic"/>
                <a:cs typeface="Arsenal-Italic"/>
              </a:rPr>
              <a:t>. </a:t>
            </a:r>
            <a:r>
              <a:rPr lang="es-ES_tradnl" sz="4400" dirty="0" smtClean="0">
                <a:latin typeface="Arsenal-Italic"/>
                <a:cs typeface="Arsenal-Italic"/>
              </a:rPr>
              <a:t> </a:t>
            </a:r>
          </a:p>
          <a:p>
            <a:endParaRPr lang="es-ES_tradnl" sz="4400" dirty="0">
              <a:latin typeface="Arsenal-Italic"/>
              <a:cs typeface="Arsenal-Italic"/>
            </a:endParaRPr>
          </a:p>
          <a:p>
            <a:r>
              <a:rPr lang="es-ES_tradnl" sz="4400" dirty="0" smtClean="0">
                <a:latin typeface="Arsenal-Italic"/>
                <a:cs typeface="Arsenal-Italic"/>
              </a:rPr>
              <a:t>Lucas 24:44</a:t>
            </a:r>
            <a:endParaRPr lang="es-ES_tradnl" sz="4400" dirty="0">
              <a:latin typeface="Arsenal-Italic"/>
              <a:cs typeface="Arsenal-Ital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189" y="4589072"/>
            <a:ext cx="3836668" cy="171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9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980" y="962887"/>
            <a:ext cx="75589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dirty="0">
                <a:latin typeface="Arsenal-Italic"/>
                <a:cs typeface="Arsenal-Italic"/>
              </a:rPr>
              <a:t>Él, respondiendo, les dijo: ¿No </a:t>
            </a:r>
            <a:r>
              <a:rPr lang="es-ES_tradnl" sz="5400" u="sng" dirty="0">
                <a:solidFill>
                  <a:srgbClr val="FFFF00"/>
                </a:solidFill>
                <a:latin typeface="Arsenal-Italic"/>
                <a:cs typeface="Arsenal-Italic"/>
              </a:rPr>
              <a:t>habéis leído que el que los hizo al principio</a:t>
            </a:r>
            <a:r>
              <a:rPr lang="es-ES_tradnl" sz="5400" dirty="0">
                <a:latin typeface="Arsenal-Italic"/>
                <a:cs typeface="Arsenal-Italic"/>
              </a:rPr>
              <a:t>, varón y hembra los hizo</a:t>
            </a:r>
            <a:r>
              <a:rPr lang="es-ES_tradnl" sz="5400" dirty="0" smtClean="0">
                <a:latin typeface="Arsenal-Italic"/>
                <a:cs typeface="Arsenal-Italic"/>
              </a:rPr>
              <a:t>,  </a:t>
            </a:r>
          </a:p>
          <a:p>
            <a:endParaRPr lang="es-ES_tradnl" sz="5400" dirty="0">
              <a:latin typeface="Arsenal-Italic"/>
              <a:cs typeface="Arsenal-Italic"/>
            </a:endParaRPr>
          </a:p>
          <a:p>
            <a:r>
              <a:rPr lang="es-ES_tradnl" sz="5400" dirty="0" smtClean="0">
                <a:latin typeface="Arsenal-Italic"/>
                <a:cs typeface="Arsenal-Italic"/>
              </a:rPr>
              <a:t>Mateo 19:4</a:t>
            </a:r>
            <a:endParaRPr lang="es-ES_tradnl" sz="5400" dirty="0">
              <a:latin typeface="Arsenal-Italic"/>
              <a:cs typeface="Arsenal-Ital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189" y="4240796"/>
            <a:ext cx="3836668" cy="20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97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5521" y="594121"/>
            <a:ext cx="794818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dirty="0">
                <a:latin typeface="Arsenal-Italic"/>
                <a:cs typeface="Arsenal-Italic"/>
              </a:rPr>
              <a:t>También les dijo: El día de </a:t>
            </a:r>
            <a:r>
              <a:rPr lang="es-ES_tradnl" sz="5400" dirty="0" smtClean="0">
                <a:latin typeface="Arsenal-Italic"/>
                <a:cs typeface="Arsenal-Italic"/>
              </a:rPr>
              <a:t>reposo </a:t>
            </a:r>
            <a:r>
              <a:rPr lang="es-ES_tradnl" sz="5400" u="sng" dirty="0">
                <a:solidFill>
                  <a:srgbClr val="FFFF00"/>
                </a:solidFill>
                <a:latin typeface="Arsenal-Italic"/>
                <a:cs typeface="Arsenal-Italic"/>
              </a:rPr>
              <a:t>fue hecho </a:t>
            </a:r>
            <a:r>
              <a:rPr lang="es-ES_tradnl" sz="5400" dirty="0">
                <a:latin typeface="Arsenal-Italic"/>
                <a:cs typeface="Arsenal-Italic"/>
              </a:rPr>
              <a:t>por causa del hombre, y no el hombre por causa del día de reposo</a:t>
            </a:r>
            <a:r>
              <a:rPr lang="es-ES_tradnl" sz="5400" dirty="0" smtClean="0">
                <a:latin typeface="Arsenal-Italic"/>
                <a:cs typeface="Arsenal-Italic"/>
              </a:rPr>
              <a:t>.</a:t>
            </a:r>
          </a:p>
          <a:p>
            <a:endParaRPr lang="es-ES_tradnl" sz="5400" dirty="0">
              <a:latin typeface="Arsenal-Italic"/>
              <a:cs typeface="Arsenal-Italic"/>
            </a:endParaRPr>
          </a:p>
          <a:p>
            <a:r>
              <a:rPr lang="es-ES_tradnl" sz="5400" dirty="0" smtClean="0">
                <a:latin typeface="Arsenal-Italic"/>
                <a:cs typeface="Arsenal-Italic"/>
              </a:rPr>
              <a:t> Marcos 2:27</a:t>
            </a:r>
            <a:endParaRPr lang="es-ES_tradnl" sz="5400" dirty="0">
              <a:latin typeface="Arsenal-Italic"/>
              <a:cs typeface="Arsenal-Ital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189" y="4240796"/>
            <a:ext cx="3836668" cy="20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9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01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0144" y="508000"/>
            <a:ext cx="765628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dirty="0">
                <a:latin typeface="Arsenal-Italic"/>
                <a:cs typeface="Arsenal-Italic"/>
              </a:rPr>
              <a:t>Pues no somos como muchos, 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que medran falsificando la palabra de Dios</a:t>
            </a:r>
            <a:r>
              <a:rPr lang="es-ES_tradnl" sz="4400" dirty="0">
                <a:latin typeface="Arsenal-Italic"/>
                <a:cs typeface="Arsenal-Italic"/>
              </a:rPr>
              <a:t>, sino que con sinceridad, como de parte de Dios, y delante de Dios, hablamos en Cristo. </a:t>
            </a:r>
            <a:r>
              <a:rPr lang="es-ES_tradnl" sz="4400" dirty="0" smtClean="0">
                <a:latin typeface="Arsenal-Italic"/>
                <a:cs typeface="Arsenal-Italic"/>
              </a:rPr>
              <a:t> </a:t>
            </a:r>
          </a:p>
          <a:p>
            <a:endParaRPr lang="es-ES_tradnl" sz="4400" dirty="0">
              <a:latin typeface="Arsenal-Italic"/>
              <a:cs typeface="Arsenal-Italic"/>
            </a:endParaRPr>
          </a:p>
          <a:p>
            <a:r>
              <a:rPr lang="es-ES_tradnl" sz="4400" dirty="0" smtClean="0">
                <a:latin typeface="Arsenal-Italic"/>
                <a:cs typeface="Arsenal-Italic"/>
              </a:rPr>
              <a:t>2 corintios 2:17.</a:t>
            </a:r>
            <a:endParaRPr lang="es-ES_tradnl" sz="4400" dirty="0">
              <a:latin typeface="Arsenal-Italic"/>
              <a:cs typeface="Arsenal-Ital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044" y="4789310"/>
            <a:ext cx="3404813" cy="175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55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70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191" y="0"/>
            <a:ext cx="7354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330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7461" y="819478"/>
            <a:ext cx="792770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800" dirty="0" smtClean="0">
                <a:latin typeface="Arsenal-Italic"/>
                <a:cs typeface="Arsenal-Italic"/>
              </a:rPr>
              <a:t>Comenzar desde  el principio examinando el tópico en su desarrollo histórico a través del tiempo, observando los factores culturales, políticos y religiosos y entonces sacar la conclusión. </a:t>
            </a:r>
            <a:endParaRPr lang="es-ES_tradnl" sz="4800" dirty="0"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3965383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7057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senal-Italic"/>
                <a:cs typeface="Arsenal-Italic"/>
              </a:rPr>
              <a:t>3. Interpretación con Hermenéutica</a:t>
            </a:r>
            <a:endParaRPr lang="es-ES_tradnl" sz="54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835549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155" y="40974"/>
            <a:ext cx="6145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600" dirty="0" err="1" smtClean="0"/>
              <a:t>Pineapple</a:t>
            </a:r>
            <a:endParaRPr lang="es-ES_tradnl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471155" y="1338940"/>
            <a:ext cx="6145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600" dirty="0" smtClean="0"/>
              <a:t>Pine / </a:t>
            </a:r>
            <a:r>
              <a:rPr lang="es-ES_tradnl" sz="6600" dirty="0" err="1" smtClean="0"/>
              <a:t>apple</a:t>
            </a:r>
            <a:endParaRPr lang="es-ES_tradnl" sz="6600" dirty="0"/>
          </a:p>
        </p:txBody>
      </p:sp>
      <p:sp>
        <p:nvSpPr>
          <p:cNvPr id="4" name="TextBox 3"/>
          <p:cNvSpPr txBox="1"/>
          <p:nvPr/>
        </p:nvSpPr>
        <p:spPr>
          <a:xfrm>
            <a:off x="471155" y="2814000"/>
            <a:ext cx="6145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600" dirty="0" smtClean="0"/>
              <a:t>Content</a:t>
            </a:r>
            <a:endParaRPr lang="es-ES_tradnl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471155" y="4171023"/>
            <a:ext cx="6145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600" dirty="0" smtClean="0"/>
              <a:t>Con / </a:t>
            </a:r>
            <a:r>
              <a:rPr lang="es-ES_tradnl" sz="6600" dirty="0" err="1" smtClean="0"/>
              <a:t>tent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287924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880" y="0"/>
            <a:ext cx="55104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dirty="0" smtClean="0"/>
              <a:t>Ejemplo:</a:t>
            </a:r>
          </a:p>
          <a:p>
            <a:endParaRPr lang="es-ES_tradnl" sz="5400" dirty="0"/>
          </a:p>
          <a:p>
            <a:r>
              <a:rPr lang="es-ES_tradnl" sz="5400" dirty="0" smtClean="0"/>
              <a:t>1. </a:t>
            </a:r>
            <a:r>
              <a:rPr lang="es-ES_tradnl" sz="5400" dirty="0" err="1" smtClean="0"/>
              <a:t>Give</a:t>
            </a:r>
            <a:r>
              <a:rPr lang="es-ES_tradnl" sz="5400" dirty="0" smtClean="0"/>
              <a:t> me a Hand</a:t>
            </a:r>
            <a:endParaRPr lang="es-ES_tradnl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193370" y="2737723"/>
            <a:ext cx="75294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lphaLcParenR"/>
            </a:pPr>
            <a:r>
              <a:rPr lang="es-ES_tradnl" sz="5400" dirty="0" smtClean="0"/>
              <a:t>Pedir ayuda</a:t>
            </a:r>
          </a:p>
          <a:p>
            <a:pPr marL="914400" indent="-914400">
              <a:buAutoNum type="alphaLcParenR"/>
            </a:pPr>
            <a:r>
              <a:rPr lang="es-ES_tradnl" sz="5400" dirty="0" smtClean="0"/>
              <a:t>Pedir un aplauso</a:t>
            </a:r>
          </a:p>
          <a:p>
            <a:pPr marL="914400" indent="-914400">
              <a:buAutoNum type="alphaLcParenR"/>
            </a:pPr>
            <a:r>
              <a:rPr lang="es-ES_tradnl" sz="5400" dirty="0" smtClean="0"/>
              <a:t>La parte de un cuerpo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25927978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506" y="34737"/>
            <a:ext cx="5510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600" dirty="0" smtClean="0"/>
              <a:t>Contexto</a:t>
            </a:r>
            <a:endParaRPr lang="es-ES_tradnl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348245" y="1727177"/>
            <a:ext cx="85627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6600" dirty="0"/>
          </a:p>
          <a:p>
            <a:pPr algn="ctr"/>
            <a:r>
              <a:rPr lang="es-ES_tradnl" sz="6600" dirty="0" smtClean="0"/>
              <a:t>Texto sin contexto solo sirve para un pretexto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2780562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14330971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854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9 at 6.26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04" y="0"/>
            <a:ext cx="55924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Screen Shot 2015-02-19 at 6.26.5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b="15459"/>
          <a:stretch/>
        </p:blipFill>
        <p:spPr>
          <a:xfrm>
            <a:off x="0" y="0"/>
            <a:ext cx="3871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9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4551" y="430226"/>
            <a:ext cx="7886732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dirty="0" err="1" smtClean="0">
                <a:latin typeface="Arsenal-Italic"/>
                <a:cs typeface="Arsenal-Italic"/>
              </a:rPr>
              <a:t>If</a:t>
            </a:r>
            <a:r>
              <a:rPr lang="es-ES_tradnl" sz="3600" dirty="0" smtClean="0">
                <a:latin typeface="Arsenal-Italic"/>
                <a:cs typeface="Arsenal-Italic"/>
              </a:rPr>
              <a:t> </a:t>
            </a:r>
            <a:r>
              <a:rPr lang="es-ES_tradnl" sz="3600" dirty="0" err="1">
                <a:latin typeface="Arsenal-Italic"/>
                <a:cs typeface="Arsenal-Italic"/>
              </a:rPr>
              <a:t>there</a:t>
            </a:r>
            <a:r>
              <a:rPr lang="es-ES_tradnl" sz="3600" dirty="0">
                <a:latin typeface="Arsenal-Italic"/>
                <a:cs typeface="Arsenal-Italic"/>
              </a:rPr>
              <a:t> </a:t>
            </a:r>
            <a:r>
              <a:rPr lang="es-ES_tradnl" sz="3600" dirty="0" err="1">
                <a:latin typeface="Arsenal-Italic"/>
                <a:cs typeface="Arsenal-Italic"/>
              </a:rPr>
              <a:t>is</a:t>
            </a:r>
            <a:r>
              <a:rPr lang="es-ES_tradnl" sz="3600" dirty="0">
                <a:latin typeface="Arsenal-Italic"/>
                <a:cs typeface="Arsenal-Italic"/>
              </a:rPr>
              <a:t> a </a:t>
            </a:r>
            <a:r>
              <a:rPr lang="es-ES_tradnl" sz="3600" dirty="0" err="1">
                <a:latin typeface="Arsenal-Italic"/>
                <a:cs typeface="Arsenal-Italic"/>
              </a:rPr>
              <a:t>point</a:t>
            </a:r>
            <a:r>
              <a:rPr lang="es-ES_tradnl" sz="3600" dirty="0">
                <a:latin typeface="Arsenal-Italic"/>
                <a:cs typeface="Arsenal-Italic"/>
              </a:rPr>
              <a:t> of </a:t>
            </a:r>
            <a:r>
              <a:rPr lang="es-ES_tradnl" sz="3600" dirty="0" err="1">
                <a:latin typeface="Arsenal-Italic"/>
                <a:cs typeface="Arsenal-Italic"/>
              </a:rPr>
              <a:t>truth</a:t>
            </a:r>
            <a:r>
              <a:rPr lang="es-ES_tradnl" sz="3600" dirty="0">
                <a:latin typeface="Arsenal-Italic"/>
                <a:cs typeface="Arsenal-Italic"/>
              </a:rPr>
              <a:t> </a:t>
            </a:r>
            <a:r>
              <a:rPr lang="es-ES_tradnl" sz="3600" dirty="0" err="1">
                <a:latin typeface="Arsenal-Italic"/>
                <a:cs typeface="Arsenal-Italic"/>
              </a:rPr>
              <a:t>that</a:t>
            </a:r>
            <a:r>
              <a:rPr lang="es-ES_tradnl" sz="3600" dirty="0">
                <a:latin typeface="Arsenal-Italic"/>
                <a:cs typeface="Arsenal-Italic"/>
              </a:rPr>
              <a:t>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you</a:t>
            </a:r>
            <a:r>
              <a:rPr lang="es-ES_tradnl" sz="3600" u="sng" dirty="0">
                <a:solidFill>
                  <a:srgbClr val="FFFF00"/>
                </a:solidFill>
                <a:latin typeface="Arsenal-Italic"/>
                <a:cs typeface="Arsenal-Italic"/>
              </a:rPr>
              <a:t> do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not</a:t>
            </a:r>
            <a:r>
              <a:rPr lang="es-ES_tradnl" sz="3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understand</a:t>
            </a:r>
            <a:r>
              <a:rPr lang="es-ES_tradnl" sz="3600" dirty="0">
                <a:latin typeface="Arsenal-Italic"/>
                <a:cs typeface="Arsenal-Italic"/>
              </a:rPr>
              <a:t>, </a:t>
            </a:r>
            <a:r>
              <a:rPr lang="es-ES_tradnl" sz="3600" dirty="0" err="1">
                <a:latin typeface="Arsenal-Italic"/>
                <a:cs typeface="Arsenal-Italic"/>
              </a:rPr>
              <a:t>upon</a:t>
            </a:r>
            <a:r>
              <a:rPr lang="es-ES_tradnl" sz="3600" dirty="0">
                <a:latin typeface="Arsenal-Italic"/>
                <a:cs typeface="Arsenal-Italic"/>
              </a:rPr>
              <a:t> </a:t>
            </a:r>
            <a:r>
              <a:rPr lang="es-ES_tradnl" sz="3600" dirty="0" err="1">
                <a:latin typeface="Arsenal-Italic"/>
                <a:cs typeface="Arsenal-Italic"/>
              </a:rPr>
              <a:t>which</a:t>
            </a:r>
            <a:r>
              <a:rPr lang="es-ES_tradnl" sz="3600" dirty="0">
                <a:latin typeface="Arsenal-Italic"/>
                <a:cs typeface="Arsenal-Italic"/>
              </a:rPr>
              <a:t> </a:t>
            </a:r>
            <a:r>
              <a:rPr lang="es-ES_tradnl" sz="3600" dirty="0" err="1">
                <a:latin typeface="Arsenal-Italic"/>
                <a:cs typeface="Arsenal-Italic"/>
              </a:rPr>
              <a:t>you</a:t>
            </a:r>
            <a:r>
              <a:rPr lang="es-ES_tradnl" sz="3600" dirty="0">
                <a:latin typeface="Arsenal-Italic"/>
                <a:cs typeface="Arsenal-Italic"/>
              </a:rPr>
              <a:t> do </a:t>
            </a:r>
            <a:r>
              <a:rPr lang="es-ES_tradnl" sz="3600" dirty="0" err="1">
                <a:latin typeface="Arsenal-Italic"/>
                <a:cs typeface="Arsenal-Italic"/>
              </a:rPr>
              <a:t>not</a:t>
            </a:r>
            <a:r>
              <a:rPr lang="es-ES_tradnl" sz="3600" dirty="0">
                <a:latin typeface="Arsenal-Italic"/>
                <a:cs typeface="Arsenal-Italic"/>
              </a:rPr>
              <a:t> </a:t>
            </a:r>
            <a:r>
              <a:rPr lang="es-ES_tradnl" sz="3600" dirty="0" err="1">
                <a:latin typeface="Arsenal-Italic"/>
                <a:cs typeface="Arsenal-Italic"/>
              </a:rPr>
              <a:t>agree</a:t>
            </a:r>
            <a:r>
              <a:rPr lang="es-ES_tradnl" sz="3600" dirty="0">
                <a:latin typeface="Arsenal-Italic"/>
                <a:cs typeface="Arsenal-Italic"/>
              </a:rPr>
              <a:t>,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investigate</a:t>
            </a:r>
            <a:r>
              <a:rPr lang="es-ES_tradnl" sz="3600" u="sng" dirty="0">
                <a:solidFill>
                  <a:srgbClr val="FFFF00"/>
                </a:solidFill>
                <a:latin typeface="Arsenal-Italic"/>
                <a:cs typeface="Arsenal-Italic"/>
              </a:rPr>
              <a:t>, compare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scripture</a:t>
            </a:r>
            <a:r>
              <a:rPr lang="es-ES_tradnl" sz="3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with</a:t>
            </a:r>
            <a:r>
              <a:rPr lang="es-ES_tradnl" sz="3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scripture</a:t>
            </a:r>
            <a:r>
              <a:rPr lang="es-ES_tradnl" sz="3600" dirty="0">
                <a:latin typeface="Arsenal-Italic"/>
                <a:cs typeface="Arsenal-Italic"/>
              </a:rPr>
              <a:t>, </a:t>
            </a:r>
            <a:r>
              <a:rPr lang="es-ES_tradnl" sz="3600" dirty="0" err="1">
                <a:latin typeface="Arsenal-Italic"/>
                <a:cs typeface="Arsenal-Italic"/>
              </a:rPr>
              <a:t>sink</a:t>
            </a:r>
            <a:r>
              <a:rPr lang="es-ES_tradnl" sz="3600" dirty="0">
                <a:latin typeface="Arsenal-Italic"/>
                <a:cs typeface="Arsenal-Italic"/>
              </a:rPr>
              <a:t> </a:t>
            </a:r>
            <a:r>
              <a:rPr lang="es-ES_tradnl" sz="3600" dirty="0" err="1">
                <a:latin typeface="Arsenal-Italic"/>
                <a:cs typeface="Arsenal-Italic"/>
              </a:rPr>
              <a:t>the</a:t>
            </a:r>
            <a:r>
              <a:rPr lang="es-ES_tradnl" sz="3600" dirty="0">
                <a:latin typeface="Arsenal-Italic"/>
                <a:cs typeface="Arsenal-Italic"/>
              </a:rPr>
              <a:t> </a:t>
            </a:r>
            <a:r>
              <a:rPr lang="es-ES_tradnl" sz="3600" dirty="0" err="1">
                <a:latin typeface="Arsenal-Italic"/>
                <a:cs typeface="Arsenal-Italic"/>
              </a:rPr>
              <a:t>shaft</a:t>
            </a:r>
            <a:r>
              <a:rPr lang="es-ES_tradnl" sz="3600" dirty="0">
                <a:latin typeface="Arsenal-Italic"/>
                <a:cs typeface="Arsenal-Italic"/>
              </a:rPr>
              <a:t> of </a:t>
            </a:r>
            <a:r>
              <a:rPr lang="es-ES_tradnl" sz="3600" dirty="0" err="1">
                <a:latin typeface="Arsenal-Italic"/>
                <a:cs typeface="Arsenal-Italic"/>
              </a:rPr>
              <a:t>truth</a:t>
            </a:r>
            <a:r>
              <a:rPr lang="es-ES_tradnl" sz="3600" dirty="0">
                <a:latin typeface="Arsenal-Italic"/>
                <a:cs typeface="Arsenal-Italic"/>
              </a:rPr>
              <a:t> </a:t>
            </a:r>
            <a:r>
              <a:rPr lang="es-ES_tradnl" sz="3600" dirty="0" err="1">
                <a:latin typeface="Arsenal-Italic"/>
                <a:cs typeface="Arsenal-Italic"/>
              </a:rPr>
              <a:t>down</a:t>
            </a:r>
            <a:r>
              <a:rPr lang="es-ES_tradnl" sz="3600" dirty="0">
                <a:latin typeface="Arsenal-Italic"/>
                <a:cs typeface="Arsenal-Italic"/>
              </a:rPr>
              <a:t> </a:t>
            </a:r>
            <a:r>
              <a:rPr lang="es-ES_tradnl" sz="3600" dirty="0" err="1">
                <a:latin typeface="Arsenal-Italic"/>
                <a:cs typeface="Arsenal-Italic"/>
              </a:rPr>
              <a:t>deep</a:t>
            </a:r>
            <a:r>
              <a:rPr lang="es-ES_tradnl" sz="3600" dirty="0">
                <a:latin typeface="Arsenal-Italic"/>
                <a:cs typeface="Arsenal-Italic"/>
              </a:rPr>
              <a:t> </a:t>
            </a:r>
            <a:r>
              <a:rPr lang="es-ES_tradnl" sz="3600" dirty="0" err="1">
                <a:latin typeface="Arsenal-Italic"/>
                <a:cs typeface="Arsenal-Italic"/>
              </a:rPr>
              <a:t>into</a:t>
            </a:r>
            <a:r>
              <a:rPr lang="es-ES_tradnl" sz="3600" dirty="0">
                <a:latin typeface="Arsenal-Italic"/>
                <a:cs typeface="Arsenal-Italic"/>
              </a:rPr>
              <a:t> </a:t>
            </a:r>
            <a:r>
              <a:rPr lang="es-ES_tradnl" sz="3600" dirty="0" err="1">
                <a:latin typeface="Arsenal-Italic"/>
                <a:cs typeface="Arsenal-Italic"/>
              </a:rPr>
              <a:t>the</a:t>
            </a:r>
            <a:r>
              <a:rPr lang="es-ES_tradnl" sz="3600" dirty="0">
                <a:latin typeface="Arsenal-Italic"/>
                <a:cs typeface="Arsenal-Italic"/>
              </a:rPr>
              <a:t> mine of </a:t>
            </a:r>
            <a:r>
              <a:rPr lang="es-ES_tradnl" sz="3600" dirty="0" err="1">
                <a:latin typeface="Arsenal-Italic"/>
                <a:cs typeface="Arsenal-Italic"/>
              </a:rPr>
              <a:t>God’s</a:t>
            </a:r>
            <a:r>
              <a:rPr lang="es-ES_tradnl" sz="3600" dirty="0">
                <a:latin typeface="Arsenal-Italic"/>
                <a:cs typeface="Arsenal-Italic"/>
              </a:rPr>
              <a:t> Word. </a:t>
            </a:r>
            <a:r>
              <a:rPr lang="es-ES_tradnl" sz="3600" dirty="0" err="1">
                <a:latin typeface="Arsenal-Italic"/>
                <a:cs typeface="Arsenal-Italic"/>
              </a:rPr>
              <a:t>You</a:t>
            </a:r>
            <a:r>
              <a:rPr lang="es-ES_tradnl" sz="3600" dirty="0">
                <a:latin typeface="Arsenal-Italic"/>
                <a:cs typeface="Arsenal-Italic"/>
              </a:rPr>
              <a:t> </a:t>
            </a:r>
            <a:r>
              <a:rPr lang="es-ES_tradnl" sz="3600" dirty="0" err="1">
                <a:latin typeface="Arsenal-Italic"/>
                <a:cs typeface="Arsenal-Italic"/>
              </a:rPr>
              <a:t>must</a:t>
            </a:r>
            <a:r>
              <a:rPr lang="es-ES_tradnl" sz="3600" dirty="0">
                <a:latin typeface="Arsenal-Italic"/>
                <a:cs typeface="Arsenal-Italic"/>
              </a:rPr>
              <a:t> lay </a:t>
            </a:r>
            <a:r>
              <a:rPr lang="es-ES_tradnl" sz="3600" dirty="0" err="1">
                <a:latin typeface="Arsenal-Italic"/>
                <a:cs typeface="Arsenal-Italic"/>
              </a:rPr>
              <a:t>yourselves</a:t>
            </a:r>
            <a:r>
              <a:rPr lang="es-ES_tradnl" sz="3600" dirty="0">
                <a:latin typeface="Arsenal-Italic"/>
                <a:cs typeface="Arsenal-Italic"/>
              </a:rPr>
              <a:t> and </a:t>
            </a:r>
            <a:r>
              <a:rPr lang="es-ES_tradnl" sz="3600" dirty="0" err="1">
                <a:latin typeface="Arsenal-Italic"/>
                <a:cs typeface="Arsenal-Italic"/>
              </a:rPr>
              <a:t>your</a:t>
            </a:r>
            <a:r>
              <a:rPr lang="es-ES_tradnl" sz="3600" dirty="0">
                <a:latin typeface="Arsenal-Italic"/>
                <a:cs typeface="Arsenal-Italic"/>
              </a:rPr>
              <a:t> </a:t>
            </a:r>
            <a:r>
              <a:rPr lang="es-ES_tradnl" sz="3600" dirty="0" err="1">
                <a:latin typeface="Arsenal-Italic"/>
                <a:cs typeface="Arsenal-Italic"/>
              </a:rPr>
              <a:t>opinions</a:t>
            </a:r>
            <a:r>
              <a:rPr lang="es-ES_tradnl" sz="3600" dirty="0">
                <a:latin typeface="Arsenal-Italic"/>
                <a:cs typeface="Arsenal-Italic"/>
              </a:rPr>
              <a:t> </a:t>
            </a:r>
            <a:r>
              <a:rPr lang="es-ES_tradnl" sz="3600" dirty="0" err="1" smtClean="0">
                <a:latin typeface="Arsenal-Italic"/>
                <a:cs typeface="Arsenal-Italic"/>
              </a:rPr>
              <a:t>on</a:t>
            </a:r>
            <a:r>
              <a:rPr lang="es-ES_tradnl" sz="3600" dirty="0" smtClean="0">
                <a:latin typeface="Arsenal-Italic"/>
                <a:cs typeface="Arsenal-Italic"/>
              </a:rPr>
              <a:t> </a:t>
            </a:r>
            <a:r>
              <a:rPr lang="es-ES_tradnl" sz="3600" dirty="0" err="1" smtClean="0">
                <a:latin typeface="Arsenal-Italic"/>
                <a:cs typeface="Arsenal-Italic"/>
              </a:rPr>
              <a:t>the</a:t>
            </a:r>
            <a:r>
              <a:rPr lang="es-ES_tradnl" sz="3600" dirty="0" smtClean="0">
                <a:latin typeface="Arsenal-Italic"/>
                <a:cs typeface="Arsenal-Italic"/>
              </a:rPr>
              <a:t> </a:t>
            </a:r>
            <a:r>
              <a:rPr lang="es-ES_tradnl" sz="3600" dirty="0">
                <a:latin typeface="Arsenal-Italic"/>
                <a:cs typeface="Arsenal-Italic"/>
              </a:rPr>
              <a:t>altar of </a:t>
            </a:r>
            <a:r>
              <a:rPr lang="es-ES_tradnl" sz="3600" dirty="0" err="1">
                <a:latin typeface="Arsenal-Italic"/>
                <a:cs typeface="Arsenal-Italic"/>
              </a:rPr>
              <a:t>God</a:t>
            </a:r>
            <a:r>
              <a:rPr lang="es-ES_tradnl" sz="3600" dirty="0">
                <a:latin typeface="Arsenal-Italic"/>
                <a:cs typeface="Arsenal-Italic"/>
              </a:rPr>
              <a:t>,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put</a:t>
            </a:r>
            <a:r>
              <a:rPr lang="es-ES_tradnl" sz="3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away</a:t>
            </a:r>
            <a:r>
              <a:rPr lang="es-ES_tradnl" sz="3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your</a:t>
            </a:r>
            <a:r>
              <a:rPr lang="es-ES_tradnl" sz="3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preconceived</a:t>
            </a:r>
            <a:r>
              <a:rPr lang="es-ES_tradnl" sz="3600" u="sng" dirty="0">
                <a:solidFill>
                  <a:srgbClr val="FFFF00"/>
                </a:solidFill>
                <a:latin typeface="Arsenal-Italic"/>
                <a:cs typeface="Arsenal-Italic"/>
              </a:rPr>
              <a:t> ideas, </a:t>
            </a:r>
            <a:r>
              <a:rPr lang="es-ES_tradnl" sz="3600" u="sng" dirty="0" smtClean="0">
                <a:solidFill>
                  <a:srgbClr val="FFFF00"/>
                </a:solidFill>
                <a:latin typeface="Arsenal-Italic"/>
                <a:cs typeface="Arsenal-Italic"/>
              </a:rPr>
              <a:t>and</a:t>
            </a:r>
          </a:p>
          <a:p>
            <a:r>
              <a:rPr lang="es-ES_tradnl" sz="3600" u="sng" dirty="0" err="1" smtClean="0">
                <a:solidFill>
                  <a:srgbClr val="FFFF00"/>
                </a:solidFill>
                <a:latin typeface="Arsenal-Italic"/>
                <a:cs typeface="Arsenal-Italic"/>
              </a:rPr>
              <a:t>let</a:t>
            </a:r>
            <a:r>
              <a:rPr lang="es-ES_tradnl" sz="3600" u="sng" dirty="0" smtClean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the</a:t>
            </a:r>
            <a:r>
              <a:rPr lang="es-ES_tradnl" sz="3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Spirit</a:t>
            </a:r>
            <a:r>
              <a:rPr lang="es-ES_tradnl" sz="3600" u="sng" dirty="0">
                <a:solidFill>
                  <a:srgbClr val="FFFF00"/>
                </a:solidFill>
                <a:latin typeface="Arsenal-Italic"/>
                <a:cs typeface="Arsenal-Italic"/>
              </a:rPr>
              <a:t> of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Heaven</a:t>
            </a:r>
            <a:r>
              <a:rPr lang="es-ES_tradnl" sz="3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endParaRPr lang="es-ES_tradnl" sz="3600" u="sng" dirty="0" smtClean="0">
              <a:solidFill>
                <a:srgbClr val="FFFF00"/>
              </a:solidFill>
              <a:latin typeface="Arsenal-Italic"/>
              <a:cs typeface="Arsenal-Italic"/>
            </a:endParaRPr>
          </a:p>
          <a:p>
            <a:r>
              <a:rPr lang="es-ES_tradnl" sz="3600" u="sng" dirty="0" smtClean="0">
                <a:solidFill>
                  <a:srgbClr val="FFFF00"/>
                </a:solidFill>
                <a:latin typeface="Arsenal-Italic"/>
                <a:cs typeface="Arsenal-Italic"/>
              </a:rPr>
              <a:t>guide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you</a:t>
            </a:r>
            <a:r>
              <a:rPr lang="es-ES_tradnl" sz="3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into</a:t>
            </a:r>
            <a:r>
              <a:rPr lang="es-ES_tradnl" sz="3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all</a:t>
            </a:r>
            <a:r>
              <a:rPr lang="es-ES_tradnl" sz="3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3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truth</a:t>
            </a:r>
            <a:r>
              <a:rPr lang="es-ES_tradnl" sz="3600" dirty="0">
                <a:latin typeface="Arsenal-Italic"/>
                <a:cs typeface="Arsenal-Italic"/>
              </a:rPr>
              <a:t>. </a:t>
            </a:r>
            <a:endParaRPr lang="es-ES_tradnl" sz="3600" dirty="0" smtClean="0">
              <a:latin typeface="Arsenal-Italic"/>
              <a:cs typeface="Arsenal-Italic"/>
            </a:endParaRPr>
          </a:p>
          <a:p>
            <a:r>
              <a:rPr lang="es-ES_tradnl" sz="3600" dirty="0" smtClean="0">
                <a:latin typeface="Arsenal-Italic"/>
                <a:cs typeface="Arsenal-Italic"/>
              </a:rPr>
              <a:t>1SM </a:t>
            </a:r>
            <a:r>
              <a:rPr lang="es-ES_tradnl" sz="3600" dirty="0">
                <a:latin typeface="Arsenal-Italic"/>
                <a:cs typeface="Arsenal-Italic"/>
              </a:rPr>
              <a:t>412.3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680" y="4411349"/>
            <a:ext cx="292972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8597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2715" y="707571"/>
            <a:ext cx="787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dirty="0">
                <a:latin typeface="Arsenal-Italic"/>
                <a:cs typeface="Arsenal-Italic"/>
              </a:rPr>
              <a:t>casi en todas sus epístolas, hablando en ellas de estas cosas; </a:t>
            </a:r>
            <a:r>
              <a:rPr lang="es-ES_tradnl" sz="4000" u="sng" dirty="0">
                <a:solidFill>
                  <a:srgbClr val="FFFF00"/>
                </a:solidFill>
                <a:latin typeface="Arsenal-Italic"/>
                <a:cs typeface="Arsenal-Italic"/>
              </a:rPr>
              <a:t>entre las cuales hay algunas difíciles de entender,</a:t>
            </a:r>
            <a:r>
              <a:rPr lang="es-ES_tradnl" sz="4000" dirty="0">
                <a:latin typeface="Arsenal-Italic"/>
                <a:cs typeface="Arsenal-Italic"/>
              </a:rPr>
              <a:t> las cuales los indoctos e inconstantes </a:t>
            </a:r>
            <a:r>
              <a:rPr lang="es-ES_tradnl" sz="4000" u="sng" dirty="0">
                <a:solidFill>
                  <a:srgbClr val="FFFF00"/>
                </a:solidFill>
                <a:latin typeface="Arsenal-Italic"/>
                <a:cs typeface="Arsenal-Italic"/>
              </a:rPr>
              <a:t>tuercen, como también las otras Escrituras</a:t>
            </a:r>
            <a:r>
              <a:rPr lang="es-ES_tradnl" sz="4000" dirty="0">
                <a:latin typeface="Arsenal-Italic"/>
                <a:cs typeface="Arsenal-Italic"/>
              </a:rPr>
              <a:t>, para su propia perdición</a:t>
            </a:r>
            <a:r>
              <a:rPr lang="es-ES_tradnl" sz="4000" dirty="0" smtClean="0">
                <a:latin typeface="Arsenal-Italic"/>
                <a:cs typeface="Arsenal-Italic"/>
              </a:rPr>
              <a:t>. </a:t>
            </a:r>
          </a:p>
          <a:p>
            <a:endParaRPr lang="es-ES_tradnl" sz="4000" dirty="0">
              <a:latin typeface="Arsenal-Italic"/>
              <a:cs typeface="Arsenal-Italic"/>
            </a:endParaRPr>
          </a:p>
          <a:p>
            <a:r>
              <a:rPr lang="es-ES_tradnl" sz="4000" dirty="0" smtClean="0">
                <a:latin typeface="Arsenal-Italic"/>
                <a:cs typeface="Arsenal-Italic"/>
              </a:rPr>
              <a:t>2 Pedro 3:16</a:t>
            </a:r>
            <a:endParaRPr lang="es-ES_tradnl" sz="4000" dirty="0">
              <a:latin typeface="Arsenal-Italic"/>
              <a:cs typeface="Arsenal-Ital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044" y="4789310"/>
            <a:ext cx="3404813" cy="175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245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9401" y="737530"/>
            <a:ext cx="766139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7200" dirty="0">
                <a:latin typeface="Arsenal-Italic"/>
                <a:cs typeface="Arsenal-Italic"/>
              </a:rPr>
              <a:t>No true doctrine </a:t>
            </a:r>
            <a:r>
              <a:rPr lang="es-ES_tradnl" sz="7200" dirty="0" err="1">
                <a:latin typeface="Arsenal-Italic"/>
                <a:cs typeface="Arsenal-Italic"/>
              </a:rPr>
              <a:t>will</a:t>
            </a:r>
            <a:r>
              <a:rPr lang="es-ES_tradnl" sz="7200" dirty="0">
                <a:latin typeface="Arsenal-Italic"/>
                <a:cs typeface="Arsenal-Italic"/>
              </a:rPr>
              <a:t> lose </a:t>
            </a:r>
            <a:r>
              <a:rPr lang="es-ES_tradnl" sz="7200" dirty="0" err="1">
                <a:latin typeface="Arsenal-Italic"/>
                <a:cs typeface="Arsenal-Italic"/>
              </a:rPr>
              <a:t>anything</a:t>
            </a:r>
            <a:r>
              <a:rPr lang="es-ES_tradnl" sz="7200" dirty="0">
                <a:latin typeface="Arsenal-Italic"/>
                <a:cs typeface="Arsenal-Italic"/>
              </a:rPr>
              <a:t> </a:t>
            </a:r>
            <a:r>
              <a:rPr lang="es-ES_tradnl" sz="7200" dirty="0" err="1">
                <a:latin typeface="Arsenal-Italic"/>
                <a:cs typeface="Arsenal-Italic"/>
              </a:rPr>
              <a:t>by</a:t>
            </a:r>
            <a:r>
              <a:rPr lang="es-ES_tradnl" sz="7200" dirty="0">
                <a:latin typeface="Arsenal-Italic"/>
                <a:cs typeface="Arsenal-Italic"/>
              </a:rPr>
              <a:t> </a:t>
            </a:r>
            <a:r>
              <a:rPr lang="es-ES_tradnl" sz="7200" dirty="0" err="1">
                <a:latin typeface="Arsenal-Italic"/>
                <a:cs typeface="Arsenal-Italic"/>
              </a:rPr>
              <a:t>close</a:t>
            </a:r>
            <a:r>
              <a:rPr lang="es-ES_tradnl" sz="7200" dirty="0">
                <a:latin typeface="Arsenal-Italic"/>
                <a:cs typeface="Arsenal-Italic"/>
              </a:rPr>
              <a:t> </a:t>
            </a:r>
            <a:r>
              <a:rPr lang="es-ES_tradnl" sz="7200" dirty="0" err="1">
                <a:latin typeface="Arsenal-Italic"/>
                <a:cs typeface="Arsenal-Italic"/>
              </a:rPr>
              <a:t>investigation</a:t>
            </a:r>
            <a:r>
              <a:rPr lang="es-ES_tradnl" sz="7200" dirty="0">
                <a:latin typeface="Arsenal-Italic"/>
                <a:cs typeface="Arsenal-Italic"/>
              </a:rPr>
              <a:t>. </a:t>
            </a:r>
            <a:endParaRPr lang="es-ES_tradnl" sz="7200" dirty="0" smtClean="0">
              <a:latin typeface="Arsenal-Italic"/>
              <a:cs typeface="Arsenal-Italic"/>
            </a:endParaRPr>
          </a:p>
          <a:p>
            <a:endParaRPr lang="es-ES_tradnl" sz="7200" dirty="0">
              <a:latin typeface="Arsenal-Italic"/>
              <a:cs typeface="Arsenal-Italic"/>
            </a:endParaRPr>
          </a:p>
          <a:p>
            <a:r>
              <a:rPr lang="es-ES_tradnl" sz="7200" dirty="0" smtClean="0">
                <a:latin typeface="Arsenal-Italic"/>
                <a:cs typeface="Arsenal-Italic"/>
              </a:rPr>
              <a:t>CW </a:t>
            </a:r>
            <a:r>
              <a:rPr lang="es-ES_tradnl" sz="7200" dirty="0">
                <a:latin typeface="Arsenal-Italic"/>
                <a:cs typeface="Arsenal-Italic"/>
              </a:rPr>
              <a:t>35.2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680" y="4411349"/>
            <a:ext cx="292972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661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senal-Italic"/>
                <a:cs typeface="Arsenal-Italic"/>
              </a:rPr>
              <a:t>Examinar el pasaje en estudio meticulosamente considerando:</a:t>
            </a:r>
            <a:endParaRPr lang="es-ES_tradnl" sz="40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senal-Italic"/>
              <a:cs typeface="Arsenal-Ital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431" y="271687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senal-Italic"/>
                <a:cs typeface="Arsenal-Italic"/>
              </a:rPr>
              <a:t>c) El sentido de la palabra</a:t>
            </a:r>
            <a:endParaRPr lang="es-ES_tradnl" sz="40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senal-Italic"/>
              <a:cs typeface="Arsenal-Ital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41665" y="194752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senal-Italic"/>
                <a:cs typeface="Arsenal-Italic"/>
              </a:rPr>
              <a:t>b) La palabra(s) especificas</a:t>
            </a:r>
            <a:endParaRPr lang="es-ES_tradnl" sz="40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senal-Italic"/>
              <a:cs typeface="Arsenal-Ital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1" y="130360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senal-Italic"/>
                <a:cs typeface="Arsenal-Italic"/>
              </a:rPr>
              <a:t>A) Pasaje</a:t>
            </a:r>
            <a:endParaRPr lang="es-ES_tradnl" sz="40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senal-Italic"/>
              <a:cs typeface="Arsenal-Ital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5172" y="344524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senal-Italic"/>
                <a:cs typeface="Arsenal-Italic"/>
              </a:rPr>
              <a:t>d</a:t>
            </a:r>
            <a:r>
              <a:rPr lang="es-ES_tradnl" sz="40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senal-Italic"/>
                <a:cs typeface="Arsenal-Italic"/>
              </a:rPr>
              <a:t>) El contexto de la palabra</a:t>
            </a:r>
            <a:endParaRPr lang="es-ES_tradnl" sz="40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248769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8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091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09127" y="0"/>
            <a:ext cx="407652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Y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comenzando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desde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Moisés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, y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siguiendo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por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todos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los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profetas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, </a:t>
            </a:r>
            <a:r>
              <a:rPr lang="en-US" sz="4000" b="1" u="sng" dirty="0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les </a:t>
            </a:r>
            <a:r>
              <a:rPr lang="en-US" sz="4000" b="1" u="sng" dirty="0" err="1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declaraba</a:t>
            </a:r>
            <a:r>
              <a:rPr lang="en-US" sz="4000" b="1" u="sng" dirty="0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en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todas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las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Escrituras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lo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que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de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él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decían</a:t>
            </a:r>
            <a:r>
              <a:rPr lang="en-US" sz="4000" b="1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. </a:t>
            </a:r>
            <a:endParaRPr lang="en-US" sz="4000" b="1" dirty="0" smtClean="0">
              <a:solidFill>
                <a:srgbClr val="FFFF00"/>
              </a:solidFill>
              <a:effectLst>
                <a:glow rad="76200">
                  <a:schemeClr val="bg1"/>
                </a:glow>
              </a:effectLst>
              <a:latin typeface="Arsenal-Italic"/>
              <a:cs typeface="Arsenal-Italic"/>
            </a:endParaRPr>
          </a:p>
          <a:p>
            <a:endParaRPr lang="en-US" sz="4000" b="1" dirty="0">
              <a:solidFill>
                <a:srgbClr val="FFFF00"/>
              </a:solidFill>
              <a:effectLst>
                <a:glow rad="76200">
                  <a:schemeClr val="bg1"/>
                </a:glow>
              </a:effectLst>
              <a:latin typeface="Arsenal-Italic"/>
              <a:cs typeface="Arsenal-Italic"/>
            </a:endParaRPr>
          </a:p>
          <a:p>
            <a:r>
              <a:rPr lang="en-US" sz="4000" b="1" dirty="0" smtClean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Lucas 24:27</a:t>
            </a:r>
            <a:endParaRPr lang="es-ES_tradnl" sz="4000" b="1" dirty="0">
              <a:solidFill>
                <a:srgbClr val="FFFF00"/>
              </a:solidFill>
              <a:effectLst>
                <a:glow rad="76200">
                  <a:schemeClr val="bg1"/>
                </a:glow>
              </a:effectLst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37766494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091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09127" y="0"/>
            <a:ext cx="4076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And beginning at Moses and all the prophets, he expounded </a:t>
            </a:r>
            <a:r>
              <a:rPr lang="en-US" sz="4000" b="1" u="sng" dirty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unto them </a:t>
            </a:r>
            <a:r>
              <a:rPr lang="en-US" sz="4000" b="1" dirty="0"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in all the scriptures the things concerning himself.</a:t>
            </a:r>
            <a:endParaRPr lang="en-US" sz="4000" b="1" dirty="0">
              <a:solidFill>
                <a:srgbClr val="FFFF00"/>
              </a:solidFill>
              <a:effectLst>
                <a:glow rad="76200">
                  <a:schemeClr val="bg1"/>
                </a:glow>
              </a:effectLst>
              <a:latin typeface="Arsenal-Italic"/>
              <a:cs typeface="Arsenal-Italic"/>
            </a:endParaRPr>
          </a:p>
          <a:p>
            <a:r>
              <a:rPr lang="en-US" sz="4000" b="1" dirty="0" smtClean="0">
                <a:solidFill>
                  <a:srgbClr val="FFFF00"/>
                </a:solidFill>
                <a:effectLst>
                  <a:glow rad="76200">
                    <a:schemeClr val="bg1"/>
                  </a:glow>
                </a:effectLst>
                <a:latin typeface="Arsenal-Italic"/>
                <a:cs typeface="Arsenal-Italic"/>
              </a:rPr>
              <a:t>Luc 24:27</a:t>
            </a:r>
            <a:endParaRPr lang="es-ES_tradnl" sz="4000" b="1" dirty="0">
              <a:solidFill>
                <a:srgbClr val="FFFF00"/>
              </a:solidFill>
              <a:effectLst>
                <a:glow rad="76200">
                  <a:schemeClr val="bg1"/>
                </a:glow>
              </a:effectLst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20808362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4" y="0"/>
            <a:ext cx="912351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8616" y="5551958"/>
            <a:ext cx="8788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b="1" dirty="0" smtClean="0">
                <a:solidFill>
                  <a:srgbClr val="FFFF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Arsenal-Italic"/>
                <a:cs typeface="Arsenal-Italic"/>
              </a:rPr>
              <a:t>4. </a:t>
            </a:r>
            <a:r>
              <a:rPr lang="es-ES_tradnl" sz="5400" b="1" dirty="0" err="1" smtClean="0">
                <a:solidFill>
                  <a:srgbClr val="FFFF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Arsenal-Italic"/>
                <a:cs typeface="Arsenal-Italic"/>
              </a:rPr>
              <a:t>Interpretacion</a:t>
            </a:r>
            <a:r>
              <a:rPr lang="es-ES_tradnl" sz="5400" b="1" dirty="0" smtClean="0">
                <a:solidFill>
                  <a:srgbClr val="FFFF00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Arsenal-Italic"/>
                <a:cs typeface="Arsenal-Italic"/>
              </a:rPr>
              <a:t> Unida</a:t>
            </a:r>
            <a:endParaRPr lang="es-ES_tradnl" sz="5400" b="1" dirty="0">
              <a:solidFill>
                <a:srgbClr val="FFFF00"/>
              </a:solidFill>
              <a:effectLst>
                <a:glow rad="127000">
                  <a:schemeClr val="bg1">
                    <a:alpha val="75000"/>
                  </a:schemeClr>
                </a:glow>
              </a:effectLst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39653834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7461" y="614607"/>
            <a:ext cx="749751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dirty="0">
                <a:latin typeface="Arsenal-Italic"/>
                <a:cs typeface="Arsenal-Italic"/>
              </a:rPr>
              <a:t> Y éstos eran más nobles que 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los que estaban</a:t>
            </a:r>
            <a:r>
              <a:rPr lang="es-ES_tradnl" sz="4400" dirty="0">
                <a:latin typeface="Arsenal-Italic"/>
                <a:cs typeface="Arsenal-Italic"/>
              </a:rPr>
              <a:t> en Tesalónica, pues 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recibieron la palabra </a:t>
            </a:r>
            <a:r>
              <a:rPr lang="es-ES_tradnl" sz="4400" dirty="0">
                <a:latin typeface="Arsenal-Italic"/>
                <a:cs typeface="Arsenal-Italic"/>
              </a:rPr>
              <a:t>con toda solicitud, escudriñando cada día las Escrituras 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para ver si estas cosas eran así</a:t>
            </a:r>
            <a:r>
              <a:rPr lang="es-ES_tradnl" sz="4400" dirty="0" smtClean="0">
                <a:latin typeface="Arsenal-Italic"/>
                <a:cs typeface="Arsenal-Italic"/>
              </a:rPr>
              <a:t>.</a:t>
            </a:r>
          </a:p>
          <a:p>
            <a:endParaRPr lang="es-ES_tradnl" sz="4400" dirty="0">
              <a:latin typeface="Arsenal-Italic"/>
              <a:cs typeface="Arsenal-Italic"/>
            </a:endParaRPr>
          </a:p>
          <a:p>
            <a:r>
              <a:rPr lang="es-ES_tradnl" sz="4400" dirty="0" smtClean="0">
                <a:latin typeface="Arsenal-Italic"/>
                <a:cs typeface="Arsenal-Italic"/>
              </a:rPr>
              <a:t> Hechos 17:11</a:t>
            </a:r>
            <a:endParaRPr lang="es-ES_tradnl" sz="4400" dirty="0">
              <a:latin typeface="Arsenal-Italic"/>
              <a:cs typeface="Arsenal-Ital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189" y="4240796"/>
            <a:ext cx="3836668" cy="20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99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4551" y="532660"/>
            <a:ext cx="792770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dirty="0">
                <a:latin typeface="Arsenal-Italic"/>
                <a:cs typeface="Arsenal-Italic"/>
              </a:rPr>
              <a:t>Pero cuando venga el Espíritu de verdad, 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él os guiará </a:t>
            </a:r>
            <a:r>
              <a:rPr lang="es-ES_tradnl" sz="4400" dirty="0">
                <a:latin typeface="Arsenal-Italic"/>
                <a:cs typeface="Arsenal-Italic"/>
              </a:rPr>
              <a:t>a toda la verdad; porque no hablará por su propia cuenta, sino que hablará todo lo que oyere, 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y os hará </a:t>
            </a:r>
            <a:r>
              <a:rPr lang="es-ES_tradnl" sz="4400" dirty="0">
                <a:latin typeface="Arsenal-Italic"/>
                <a:cs typeface="Arsenal-Italic"/>
              </a:rPr>
              <a:t>saber las cosas que habrán de venir. </a:t>
            </a:r>
            <a:r>
              <a:rPr lang="es-ES_tradnl" sz="4400" dirty="0" smtClean="0">
                <a:latin typeface="Arsenal-Italic"/>
                <a:cs typeface="Arsenal-Italic"/>
              </a:rPr>
              <a:t> </a:t>
            </a:r>
          </a:p>
          <a:p>
            <a:endParaRPr lang="es-ES_tradnl" sz="4400" dirty="0">
              <a:latin typeface="Arsenal-Italic"/>
              <a:cs typeface="Arsenal-Italic"/>
            </a:endParaRPr>
          </a:p>
          <a:p>
            <a:r>
              <a:rPr lang="es-ES_tradnl" sz="4400" dirty="0" smtClean="0">
                <a:latin typeface="Arsenal-Italic"/>
                <a:cs typeface="Arsenal-Italic"/>
              </a:rPr>
              <a:t>Juan 16:13</a:t>
            </a:r>
            <a:endParaRPr lang="es-ES_tradnl" sz="4400" dirty="0">
              <a:latin typeface="Arsenal-Italic"/>
              <a:cs typeface="Arsenal-Ital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854" y="4567297"/>
            <a:ext cx="3836668" cy="20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441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0855" y="635095"/>
            <a:ext cx="759994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800" dirty="0">
                <a:latin typeface="Arsenal-Italic"/>
                <a:cs typeface="Arsenal-Italic"/>
              </a:rPr>
              <a:t>Mas el Consolador, el Espíritu Santo, a quien el Padre enviará en mi nombre, </a:t>
            </a:r>
            <a:r>
              <a:rPr lang="es-ES_tradnl" sz="4800" u="sng" dirty="0">
                <a:solidFill>
                  <a:srgbClr val="FFFF00"/>
                </a:solidFill>
                <a:latin typeface="Arsenal-Italic"/>
                <a:cs typeface="Arsenal-Italic"/>
              </a:rPr>
              <a:t>él os enseñará</a:t>
            </a:r>
            <a:r>
              <a:rPr lang="es-ES_tradnl" sz="4800" dirty="0">
                <a:latin typeface="Arsenal-Italic"/>
                <a:cs typeface="Arsenal-Italic"/>
              </a:rPr>
              <a:t> todas las cosas, </a:t>
            </a:r>
            <a:r>
              <a:rPr lang="es-ES_tradnl" sz="4800" u="sng" dirty="0">
                <a:solidFill>
                  <a:srgbClr val="FFFF00"/>
                </a:solidFill>
                <a:latin typeface="Arsenal-Italic"/>
                <a:cs typeface="Arsenal-Italic"/>
              </a:rPr>
              <a:t>y os recordará</a:t>
            </a:r>
            <a:r>
              <a:rPr lang="es-ES_tradnl" sz="4800" dirty="0">
                <a:latin typeface="Arsenal-Italic"/>
                <a:cs typeface="Arsenal-Italic"/>
              </a:rPr>
              <a:t> todo lo que yo os he dicho. </a:t>
            </a:r>
            <a:endParaRPr lang="es-ES_tradnl" sz="4800" dirty="0" smtClean="0">
              <a:latin typeface="Arsenal-Italic"/>
              <a:cs typeface="Arsenal-Italic"/>
            </a:endParaRPr>
          </a:p>
          <a:p>
            <a:endParaRPr lang="es-ES_tradnl" sz="4800" dirty="0">
              <a:latin typeface="Arsenal-Italic"/>
              <a:cs typeface="Arsenal-Italic"/>
            </a:endParaRPr>
          </a:p>
          <a:p>
            <a:r>
              <a:rPr lang="es-ES_tradnl" sz="4800" dirty="0" smtClean="0">
                <a:latin typeface="Arsenal-Italic"/>
                <a:cs typeface="Arsenal-Italic"/>
              </a:rPr>
              <a:t>Juan 14:26</a:t>
            </a:r>
            <a:endParaRPr lang="es-ES_tradnl" sz="4800" dirty="0">
              <a:latin typeface="Arsenal-Italic"/>
              <a:cs typeface="Arsenal-Ital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854" y="4423888"/>
            <a:ext cx="3836668" cy="20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509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5035" y="368765"/>
            <a:ext cx="807109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dirty="0">
                <a:latin typeface="Arsenal-Italic"/>
                <a:cs typeface="Arsenal-Italic"/>
              </a:rPr>
              <a:t>Mas no ruego solamente </a:t>
            </a:r>
            <a:r>
              <a:rPr lang="es-ES_tradnl" sz="4000" u="sng" dirty="0">
                <a:solidFill>
                  <a:srgbClr val="FFFF00"/>
                </a:solidFill>
                <a:latin typeface="Arsenal-Italic"/>
                <a:cs typeface="Arsenal-Italic"/>
              </a:rPr>
              <a:t>por éstos</a:t>
            </a:r>
            <a:r>
              <a:rPr lang="es-ES_tradnl" sz="4000" dirty="0">
                <a:latin typeface="Arsenal-Italic"/>
                <a:cs typeface="Arsenal-Italic"/>
              </a:rPr>
              <a:t>, sino también por </a:t>
            </a:r>
            <a:r>
              <a:rPr lang="es-ES_tradnl" sz="4000" u="sng" dirty="0">
                <a:solidFill>
                  <a:srgbClr val="FFFF00"/>
                </a:solidFill>
                <a:latin typeface="Arsenal-Italic"/>
                <a:cs typeface="Arsenal-Italic"/>
              </a:rPr>
              <a:t>los que han de creer </a:t>
            </a:r>
            <a:r>
              <a:rPr lang="es-ES_tradnl" sz="4000" dirty="0">
                <a:latin typeface="Arsenal-Italic"/>
                <a:cs typeface="Arsenal-Italic"/>
              </a:rPr>
              <a:t>en mí por la palabra de ellos</a:t>
            </a:r>
            <a:r>
              <a:rPr lang="es-ES_tradnl" sz="4000" dirty="0" smtClean="0">
                <a:latin typeface="Arsenal-Italic"/>
                <a:cs typeface="Arsenal-Italic"/>
              </a:rPr>
              <a:t>, para </a:t>
            </a:r>
            <a:r>
              <a:rPr lang="es-ES_tradnl" sz="4000" dirty="0">
                <a:latin typeface="Arsenal-Italic"/>
                <a:cs typeface="Arsenal-Italic"/>
              </a:rPr>
              <a:t>que </a:t>
            </a:r>
            <a:r>
              <a:rPr lang="es-ES_tradnl" sz="4000" u="sng" dirty="0">
                <a:solidFill>
                  <a:srgbClr val="FFFF00"/>
                </a:solidFill>
                <a:latin typeface="Arsenal-Italic"/>
                <a:cs typeface="Arsenal-Italic"/>
              </a:rPr>
              <a:t>todos</a:t>
            </a:r>
            <a:r>
              <a:rPr lang="es-ES_tradnl" sz="4000" dirty="0">
                <a:latin typeface="Arsenal-Italic"/>
                <a:cs typeface="Arsenal-Italic"/>
              </a:rPr>
              <a:t> sean uno; como tú, oh Padre, en mí, y yo en ti, que también </a:t>
            </a:r>
            <a:r>
              <a:rPr lang="es-ES_tradnl" sz="4000" u="sng" dirty="0">
                <a:solidFill>
                  <a:srgbClr val="FFFF00"/>
                </a:solidFill>
                <a:latin typeface="Arsenal-Italic"/>
                <a:cs typeface="Arsenal-Italic"/>
              </a:rPr>
              <a:t>ellos sean uno </a:t>
            </a:r>
            <a:r>
              <a:rPr lang="es-ES_tradnl" sz="4000" dirty="0">
                <a:latin typeface="Arsenal-Italic"/>
                <a:cs typeface="Arsenal-Italic"/>
              </a:rPr>
              <a:t>en nosotros; </a:t>
            </a:r>
            <a:r>
              <a:rPr lang="es-ES_tradnl" sz="4000" u="sng" dirty="0">
                <a:solidFill>
                  <a:srgbClr val="FFFF00"/>
                </a:solidFill>
                <a:latin typeface="Arsenal-Italic"/>
                <a:cs typeface="Arsenal-Italic"/>
              </a:rPr>
              <a:t>para que el mundo crea </a:t>
            </a:r>
            <a:r>
              <a:rPr lang="es-ES_tradnl" sz="4000" dirty="0">
                <a:latin typeface="Arsenal-Italic"/>
                <a:cs typeface="Arsenal-Italic"/>
              </a:rPr>
              <a:t>que tú me enviaste. </a:t>
            </a:r>
            <a:endParaRPr lang="es-ES_tradnl" sz="4000" dirty="0" smtClean="0">
              <a:latin typeface="Arsenal-Italic"/>
              <a:cs typeface="Arsenal-Italic"/>
            </a:endParaRPr>
          </a:p>
          <a:p>
            <a:endParaRPr lang="es-ES_tradnl" sz="4000" dirty="0">
              <a:latin typeface="Arsenal-Italic"/>
              <a:cs typeface="Arsenal-Italic"/>
            </a:endParaRPr>
          </a:p>
          <a:p>
            <a:r>
              <a:rPr lang="es-ES_tradnl" sz="4000" dirty="0" smtClean="0">
                <a:latin typeface="Arsenal-Italic"/>
                <a:cs typeface="Arsenal-Italic"/>
              </a:rPr>
              <a:t>Juan 17:20-21.</a:t>
            </a:r>
            <a:endParaRPr lang="es-ES_tradnl" sz="4000" dirty="0">
              <a:latin typeface="Arsenal-Italic"/>
              <a:cs typeface="Arsenal-Ital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524" y="4666492"/>
            <a:ext cx="3385998" cy="182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615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9 at 7.07.0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7" t="4302" r="4564" b="500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14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7212" y="346388"/>
            <a:ext cx="81002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u="sng" dirty="0">
                <a:solidFill>
                  <a:srgbClr val="FFFF00"/>
                </a:solidFill>
              </a:rPr>
              <a:t>No hay Dios</a:t>
            </a:r>
            <a:r>
              <a:rPr lang="en-US" sz="6000" dirty="0"/>
              <a:t>. Se </a:t>
            </a:r>
            <a:r>
              <a:rPr lang="en-US" sz="6000" dirty="0" err="1"/>
              <a:t>han</a:t>
            </a:r>
            <a:r>
              <a:rPr lang="en-US" sz="6000" dirty="0"/>
              <a:t> </a:t>
            </a:r>
            <a:r>
              <a:rPr lang="en-US" sz="6000" dirty="0" err="1"/>
              <a:t>corrompido</a:t>
            </a:r>
            <a:r>
              <a:rPr lang="en-US" sz="6000" dirty="0"/>
              <a:t>, </a:t>
            </a:r>
            <a:r>
              <a:rPr lang="en-US" sz="6000" dirty="0" err="1"/>
              <a:t>han</a:t>
            </a:r>
            <a:r>
              <a:rPr lang="en-US" sz="6000" dirty="0"/>
              <a:t> </a:t>
            </a:r>
            <a:r>
              <a:rPr lang="en-US" sz="6000" dirty="0" err="1"/>
              <a:t>cometido</a:t>
            </a:r>
            <a:r>
              <a:rPr lang="en-US" sz="6000" dirty="0"/>
              <a:t> </a:t>
            </a:r>
            <a:r>
              <a:rPr lang="en-US" sz="6000" dirty="0" err="1"/>
              <a:t>hechos</a:t>
            </a:r>
            <a:r>
              <a:rPr lang="en-US" sz="6000" dirty="0"/>
              <a:t> </a:t>
            </a:r>
            <a:r>
              <a:rPr lang="en-US" sz="6000" dirty="0" err="1" smtClean="0"/>
              <a:t>abominables</a:t>
            </a:r>
            <a:r>
              <a:rPr lang="en-US" sz="6000" dirty="0" smtClean="0"/>
              <a:t>…… </a:t>
            </a:r>
          </a:p>
          <a:p>
            <a:endParaRPr lang="en-US" sz="6000" dirty="0"/>
          </a:p>
          <a:p>
            <a:r>
              <a:rPr lang="en-US" sz="6000" dirty="0" err="1" smtClean="0"/>
              <a:t>Salmo</a:t>
            </a:r>
            <a:r>
              <a:rPr lang="en-US" sz="6000" dirty="0" smtClean="0"/>
              <a:t> 14:1</a:t>
            </a:r>
            <a:endParaRPr lang="es-ES_tradnl" sz="6000" dirty="0">
              <a:latin typeface="Arsenal-Italic"/>
              <a:cs typeface="Arsenal-Ital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138" y="4537709"/>
            <a:ext cx="3290109" cy="199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169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7460" y="532661"/>
            <a:ext cx="790721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Arsenal-Italic"/>
                <a:cs typeface="Arsenal-Italic"/>
              </a:rPr>
              <a:t>Dios </a:t>
            </a:r>
            <a:r>
              <a:rPr lang="en-US" sz="2600" dirty="0" err="1">
                <a:latin typeface="Arsenal-Italic"/>
                <a:cs typeface="Arsenal-Italic"/>
              </a:rPr>
              <a:t>está</a:t>
            </a:r>
            <a:r>
              <a:rPr lang="en-US" sz="2600" dirty="0">
                <a:latin typeface="Arsenal-Italic"/>
                <a:cs typeface="Arsenal-Italic"/>
              </a:rPr>
              <a:t> </a:t>
            </a:r>
            <a:r>
              <a:rPr lang="en-US" sz="2600" dirty="0" err="1">
                <a:latin typeface="Arsenal-Italic"/>
                <a:cs typeface="Arsenal-Italic"/>
              </a:rPr>
              <a:t>guiando</a:t>
            </a:r>
            <a:r>
              <a:rPr lang="en-US" sz="2600" dirty="0">
                <a:latin typeface="Arsenal-Italic"/>
                <a:cs typeface="Arsenal-Italic"/>
              </a:rPr>
              <a:t> a </a:t>
            </a:r>
            <a:r>
              <a:rPr lang="en-US" sz="2600" dirty="0" err="1">
                <a:latin typeface="Arsenal-Italic"/>
                <a:cs typeface="Arsenal-Italic"/>
              </a:rPr>
              <a:t>su</a:t>
            </a:r>
            <a:r>
              <a:rPr lang="en-US" sz="2600" dirty="0">
                <a:latin typeface="Arsenal-Italic"/>
                <a:cs typeface="Arsenal-Italic"/>
              </a:rPr>
              <a:t> pueblo </a:t>
            </a:r>
            <a:r>
              <a:rPr lang="en-US" sz="2600" dirty="0" err="1">
                <a:latin typeface="Arsenal-Italic"/>
                <a:cs typeface="Arsenal-Italic"/>
              </a:rPr>
              <a:t>para</a:t>
            </a:r>
            <a:r>
              <a:rPr lang="en-US" sz="2600" dirty="0">
                <a:latin typeface="Arsenal-Italic"/>
                <a:cs typeface="Arsenal-Italic"/>
              </a:rPr>
              <a:t> </a:t>
            </a:r>
            <a:r>
              <a:rPr lang="en-US" sz="2600" dirty="0" err="1">
                <a:latin typeface="Arsenal-Italic"/>
                <a:cs typeface="Arsenal-Italic"/>
              </a:rPr>
              <a:t>que</a:t>
            </a:r>
            <a:r>
              <a:rPr lang="en-US" sz="2600" dirty="0">
                <a:latin typeface="Arsenal-Italic"/>
                <a:cs typeface="Arsenal-Italic"/>
              </a:rPr>
              <a:t> </a:t>
            </a:r>
            <a:r>
              <a:rPr lang="en-US" sz="2600" dirty="0" err="1">
                <a:latin typeface="Arsenal-Italic"/>
                <a:cs typeface="Arsenal-Italic"/>
              </a:rPr>
              <a:t>salga</a:t>
            </a:r>
            <a:r>
              <a:rPr lang="en-US" sz="2600" dirty="0">
                <a:latin typeface="Arsenal-Italic"/>
                <a:cs typeface="Arsenal-Italic"/>
              </a:rPr>
              <a:t> del </a:t>
            </a:r>
            <a:r>
              <a:rPr lang="en-US" sz="2600" dirty="0" err="1">
                <a:latin typeface="Arsenal-Italic"/>
                <a:cs typeface="Arsenal-Italic"/>
              </a:rPr>
              <a:t>mundo</a:t>
            </a:r>
            <a:r>
              <a:rPr lang="en-US" sz="2600" dirty="0">
                <a:latin typeface="Arsenal-Italic"/>
                <a:cs typeface="Arsenal-Italic"/>
              </a:rPr>
              <a:t> con el fin de </a:t>
            </a:r>
            <a:r>
              <a:rPr lang="en-US" sz="2600" dirty="0" err="1">
                <a:latin typeface="Arsenal-Italic"/>
                <a:cs typeface="Arsenal-Italic"/>
              </a:rPr>
              <a:t>colocarlo</a:t>
            </a:r>
            <a:r>
              <a:rPr lang="en-US" sz="2600" dirty="0">
                <a:latin typeface="Arsenal-Italic"/>
                <a:cs typeface="Arsenal-Italic"/>
              </a:rPr>
              <a:t> </a:t>
            </a:r>
            <a:r>
              <a:rPr lang="en-US" sz="2600" dirty="0" err="1">
                <a:latin typeface="Arsenal-Italic"/>
                <a:cs typeface="Arsenal-Italic"/>
              </a:rPr>
              <a:t>sobre</a:t>
            </a:r>
            <a:r>
              <a:rPr lang="en-US" sz="2600" dirty="0">
                <a:latin typeface="Arsenal-Italic"/>
                <a:cs typeface="Arsenal-Italic"/>
              </a:rPr>
              <a:t> la </a:t>
            </a:r>
            <a:r>
              <a:rPr lang="en-US" sz="2600" dirty="0" err="1">
                <a:latin typeface="Arsenal-Italic"/>
                <a:cs typeface="Arsenal-Italic"/>
              </a:rPr>
              <a:t>exaltada</a:t>
            </a:r>
            <a:r>
              <a:rPr lang="en-US" sz="2600" dirty="0">
                <a:latin typeface="Arsenal-Italic"/>
                <a:cs typeface="Arsenal-Italic"/>
              </a:rPr>
              <a:t> </a:t>
            </a:r>
            <a:r>
              <a:rPr lang="en-US" sz="2600" dirty="0" err="1">
                <a:latin typeface="Arsenal-Italic"/>
                <a:cs typeface="Arsenal-Italic"/>
              </a:rPr>
              <a:t>plataforma</a:t>
            </a:r>
            <a:r>
              <a:rPr lang="en-US" sz="2600" dirty="0">
                <a:latin typeface="Arsenal-Italic"/>
                <a:cs typeface="Arsenal-Italic"/>
              </a:rPr>
              <a:t> de la </a:t>
            </a:r>
            <a:r>
              <a:rPr lang="en-US" sz="2600" dirty="0" err="1">
                <a:latin typeface="Arsenal-Italic"/>
                <a:cs typeface="Arsenal-Italic"/>
              </a:rPr>
              <a:t>verdad</a:t>
            </a:r>
            <a:r>
              <a:rPr lang="en-US" sz="2600" dirty="0">
                <a:latin typeface="Arsenal-Italic"/>
                <a:cs typeface="Arsenal-Italic"/>
              </a:rPr>
              <a:t> </a:t>
            </a:r>
            <a:r>
              <a:rPr lang="en-US" sz="2600" dirty="0" err="1">
                <a:latin typeface="Arsenal-Italic"/>
                <a:cs typeface="Arsenal-Italic"/>
              </a:rPr>
              <a:t>eterna</a:t>
            </a:r>
            <a:r>
              <a:rPr lang="en-US" sz="2600" dirty="0">
                <a:latin typeface="Arsenal-Italic"/>
                <a:cs typeface="Arsenal-Italic"/>
              </a:rPr>
              <a:t>, los </a:t>
            </a:r>
            <a:r>
              <a:rPr lang="en-US" sz="2600" dirty="0" err="1">
                <a:latin typeface="Arsenal-Italic"/>
                <a:cs typeface="Arsenal-Italic"/>
              </a:rPr>
              <a:t>mandamientos</a:t>
            </a:r>
            <a:r>
              <a:rPr lang="en-US" sz="2600" dirty="0">
                <a:latin typeface="Arsenal-Italic"/>
                <a:cs typeface="Arsenal-Italic"/>
              </a:rPr>
              <a:t> de Dios y la </a:t>
            </a:r>
            <a:r>
              <a:rPr lang="en-US" sz="2600" dirty="0" err="1">
                <a:latin typeface="Arsenal-Italic"/>
                <a:cs typeface="Arsenal-Italic"/>
              </a:rPr>
              <a:t>fe</a:t>
            </a:r>
            <a:r>
              <a:rPr lang="en-US" sz="2600" dirty="0">
                <a:latin typeface="Arsenal-Italic"/>
                <a:cs typeface="Arsenal-Italic"/>
              </a:rPr>
              <a:t> de </a:t>
            </a:r>
            <a:r>
              <a:rPr lang="en-US" sz="2600" dirty="0" err="1">
                <a:latin typeface="Arsenal-Italic"/>
                <a:cs typeface="Arsenal-Italic"/>
              </a:rPr>
              <a:t>Jesús</a:t>
            </a:r>
            <a:r>
              <a:rPr lang="en-US" sz="2600" dirty="0">
                <a:latin typeface="Arsenal-Italic"/>
                <a:cs typeface="Arsenal-Italic"/>
              </a:rPr>
              <a:t>. </a:t>
            </a:r>
            <a:r>
              <a:rPr lang="en-US" sz="2600" dirty="0" err="1">
                <a:latin typeface="Arsenal-Italic"/>
                <a:cs typeface="Arsenal-Italic"/>
              </a:rPr>
              <a:t>Quiere</a:t>
            </a:r>
            <a:r>
              <a:rPr lang="en-US" sz="2600" dirty="0">
                <a:latin typeface="Arsenal-Italic"/>
                <a:cs typeface="Arsenal-Italic"/>
              </a:rPr>
              <a:t> </a:t>
            </a:r>
            <a:r>
              <a:rPr lang="en-US" sz="2600" dirty="0" err="1">
                <a:latin typeface="Arsenal-Italic"/>
                <a:cs typeface="Arsenal-Italic"/>
              </a:rPr>
              <a:t>disciplinar</a:t>
            </a:r>
            <a:r>
              <a:rPr lang="en-US" sz="2600" dirty="0">
                <a:latin typeface="Arsenal-Italic"/>
                <a:cs typeface="Arsenal-Italic"/>
              </a:rPr>
              <a:t> y </a:t>
            </a:r>
            <a:r>
              <a:rPr lang="en-US" sz="2600" dirty="0" err="1">
                <a:latin typeface="Arsenal-Italic"/>
                <a:cs typeface="Arsenal-Italic"/>
              </a:rPr>
              <a:t>preparar</a:t>
            </a:r>
            <a:r>
              <a:rPr lang="en-US" sz="2600" dirty="0">
                <a:latin typeface="Arsenal-Italic"/>
                <a:cs typeface="Arsenal-Italic"/>
              </a:rPr>
              <a:t> a </a:t>
            </a:r>
            <a:r>
              <a:rPr lang="en-US" sz="2600" dirty="0" err="1">
                <a:latin typeface="Arsenal-Italic"/>
                <a:cs typeface="Arsenal-Italic"/>
              </a:rPr>
              <a:t>sus</a:t>
            </a:r>
            <a:r>
              <a:rPr lang="en-US" sz="2600" dirty="0">
                <a:latin typeface="Arsenal-Italic"/>
                <a:cs typeface="Arsenal-Italic"/>
              </a:rPr>
              <a:t> </a:t>
            </a:r>
            <a:r>
              <a:rPr lang="en-US" sz="2600" dirty="0" err="1">
                <a:latin typeface="Arsenal-Italic"/>
                <a:cs typeface="Arsenal-Italic"/>
              </a:rPr>
              <a:t>hijos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. No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estarán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en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desacuerdo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,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creyendo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uno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una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cosa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, y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teniendo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otro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una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fe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y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opiniones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totalmente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opuestas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,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moviéndose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cada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uno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independientemente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del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cuerpo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. </a:t>
            </a:r>
            <a:r>
              <a:rPr lang="en-US" sz="2600" dirty="0" err="1">
                <a:latin typeface="Arsenal-Italic"/>
                <a:cs typeface="Arsenal-Italic"/>
              </a:rPr>
              <a:t>Por</a:t>
            </a:r>
            <a:r>
              <a:rPr lang="en-US" sz="2600" dirty="0">
                <a:latin typeface="Arsenal-Italic"/>
                <a:cs typeface="Arsenal-Italic"/>
              </a:rPr>
              <a:t> la </a:t>
            </a:r>
            <a:r>
              <a:rPr lang="en-US" sz="2600" dirty="0" err="1">
                <a:latin typeface="Arsenal-Italic"/>
                <a:cs typeface="Arsenal-Italic"/>
              </a:rPr>
              <a:t>diversidad</a:t>
            </a:r>
            <a:r>
              <a:rPr lang="en-US" sz="2600" dirty="0">
                <a:latin typeface="Arsenal-Italic"/>
                <a:cs typeface="Arsenal-Italic"/>
              </a:rPr>
              <a:t> de los </a:t>
            </a:r>
            <a:r>
              <a:rPr lang="en-US" sz="2600" dirty="0" err="1">
                <a:latin typeface="Arsenal-Italic"/>
                <a:cs typeface="Arsenal-Italic"/>
              </a:rPr>
              <a:t>dones</a:t>
            </a:r>
            <a:r>
              <a:rPr lang="en-US" sz="2600" dirty="0">
                <a:latin typeface="Arsenal-Italic"/>
                <a:cs typeface="Arsenal-Italic"/>
              </a:rPr>
              <a:t> y </a:t>
            </a:r>
            <a:r>
              <a:rPr lang="en-US" sz="2600" dirty="0" err="1">
                <a:latin typeface="Arsenal-Italic"/>
                <a:cs typeface="Arsenal-Italic"/>
              </a:rPr>
              <a:t>ministerios</a:t>
            </a:r>
            <a:r>
              <a:rPr lang="en-US" sz="2600" dirty="0">
                <a:latin typeface="Arsenal-Italic"/>
                <a:cs typeface="Arsenal-Italic"/>
              </a:rPr>
              <a:t> </a:t>
            </a:r>
            <a:r>
              <a:rPr lang="en-US" sz="2600" dirty="0" err="1">
                <a:latin typeface="Arsenal-Italic"/>
                <a:cs typeface="Arsenal-Italic"/>
              </a:rPr>
              <a:t>que</a:t>
            </a:r>
            <a:r>
              <a:rPr lang="en-US" sz="2600" dirty="0">
                <a:latin typeface="Arsenal-Italic"/>
                <a:cs typeface="Arsenal-Italic"/>
              </a:rPr>
              <a:t> </a:t>
            </a:r>
            <a:r>
              <a:rPr lang="en-US" sz="2600" dirty="0" err="1">
                <a:latin typeface="Arsenal-Italic"/>
                <a:cs typeface="Arsenal-Italic"/>
              </a:rPr>
              <a:t>él</a:t>
            </a:r>
            <a:r>
              <a:rPr lang="en-US" sz="2600" dirty="0">
                <a:latin typeface="Arsenal-Italic"/>
                <a:cs typeface="Arsenal-Italic"/>
              </a:rPr>
              <a:t> ha </a:t>
            </a:r>
            <a:r>
              <a:rPr lang="en-US" sz="2600" dirty="0" err="1">
                <a:latin typeface="Arsenal-Italic"/>
                <a:cs typeface="Arsenal-Italic"/>
              </a:rPr>
              <a:t>puesto</a:t>
            </a:r>
            <a:r>
              <a:rPr lang="en-US" sz="2600" dirty="0">
                <a:latin typeface="Arsenal-Italic"/>
                <a:cs typeface="Arsenal-Italic"/>
              </a:rPr>
              <a:t> en la </a:t>
            </a:r>
            <a:r>
              <a:rPr lang="en-US" sz="2600" dirty="0" err="1">
                <a:latin typeface="Arsenal-Italic"/>
                <a:cs typeface="Arsenal-Italic"/>
              </a:rPr>
              <a:t>iglesia</a:t>
            </a:r>
            <a:r>
              <a:rPr lang="en-US" sz="2600" dirty="0">
                <a:latin typeface="Arsenal-Italic"/>
                <a:cs typeface="Arsenal-Italic"/>
              </a:rPr>
              <a:t>, </a:t>
            </a:r>
            <a:r>
              <a:rPr lang="en-US" sz="2600" dirty="0" err="1">
                <a:latin typeface="Arsenal-Italic"/>
                <a:cs typeface="Arsenal-Italic"/>
              </a:rPr>
              <a:t>todos</a:t>
            </a:r>
            <a:r>
              <a:rPr lang="en-US" sz="2600" dirty="0">
                <a:latin typeface="Arsenal-Italic"/>
                <a:cs typeface="Arsenal-Italic"/>
              </a:rPr>
              <a:t> </a:t>
            </a:r>
            <a:r>
              <a:rPr lang="en-US" sz="2600" dirty="0" err="1">
                <a:latin typeface="Arsenal-Italic"/>
                <a:cs typeface="Arsenal-Italic"/>
              </a:rPr>
              <a:t>pueden</a:t>
            </a:r>
            <a:r>
              <a:rPr lang="en-US" sz="2600" dirty="0">
                <a:latin typeface="Arsenal-Italic"/>
                <a:cs typeface="Arsenal-Italic"/>
              </a:rPr>
              <a:t> </a:t>
            </a:r>
            <a:r>
              <a:rPr lang="en-US" sz="2600" dirty="0" err="1">
                <a:latin typeface="Arsenal-Italic"/>
                <a:cs typeface="Arsenal-Italic"/>
              </a:rPr>
              <a:t>llegar</a:t>
            </a:r>
            <a:r>
              <a:rPr lang="en-US" sz="2600" dirty="0">
                <a:latin typeface="Arsenal-Italic"/>
                <a:cs typeface="Arsenal-Italic"/>
              </a:rPr>
              <a:t> a la </a:t>
            </a:r>
            <a:r>
              <a:rPr lang="en-US" sz="2600" dirty="0" err="1">
                <a:latin typeface="Arsenal-Italic"/>
                <a:cs typeface="Arsenal-Italic"/>
              </a:rPr>
              <a:t>unidad</a:t>
            </a:r>
            <a:r>
              <a:rPr lang="en-US" sz="2600" dirty="0">
                <a:latin typeface="Arsenal-Italic"/>
                <a:cs typeface="Arsenal-Italic"/>
              </a:rPr>
              <a:t> de la </a:t>
            </a:r>
            <a:r>
              <a:rPr lang="en-US" sz="2600" dirty="0" err="1">
                <a:latin typeface="Arsenal-Italic"/>
                <a:cs typeface="Arsenal-Italic"/>
              </a:rPr>
              <a:t>fe</a:t>
            </a:r>
            <a:r>
              <a:rPr lang="en-US" sz="2600" dirty="0">
                <a:latin typeface="Arsenal-Italic"/>
                <a:cs typeface="Arsenal-Italic"/>
              </a:rPr>
              <a:t>. 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Si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alguien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adopta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puntos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de vista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referentes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a la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Biblia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sin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considerar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la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opinión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de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sus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hermanos</a:t>
            </a:r>
            <a:r>
              <a:rPr lang="en-US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,</a:t>
            </a:r>
            <a:r>
              <a:rPr lang="en-US" sz="2600" dirty="0">
                <a:latin typeface="Arsenal-Italic"/>
                <a:cs typeface="Arsenal-Italic"/>
              </a:rPr>
              <a:t> </a:t>
            </a:r>
            <a:endParaRPr lang="en-US" sz="2600" dirty="0" smtClean="0">
              <a:latin typeface="Arsenal-Italic"/>
              <a:cs typeface="Arsenal-Italic"/>
            </a:endParaRPr>
          </a:p>
          <a:p>
            <a:endParaRPr lang="en-US" sz="2600" dirty="0">
              <a:latin typeface="Arsenal-Italic"/>
              <a:cs typeface="Arsenal-Italic"/>
            </a:endParaRPr>
          </a:p>
          <a:p>
            <a:r>
              <a:rPr lang="en-US" sz="2600" dirty="0" smtClean="0">
                <a:latin typeface="Arsenal-Italic"/>
                <a:cs typeface="Arsenal-Italic"/>
              </a:rPr>
              <a:t> </a:t>
            </a:r>
            <a:r>
              <a:rPr lang="en-US" sz="2600" dirty="0">
                <a:latin typeface="Arsenal-Italic"/>
                <a:cs typeface="Arsenal-Italic"/>
              </a:rPr>
              <a:t>IR 36.1</a:t>
            </a:r>
            <a:endParaRPr lang="es-ES_tradnl" sz="2600" dirty="0">
              <a:latin typeface="Arsenal-Italic"/>
              <a:cs typeface="Arsenal-Ital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830" y="4534271"/>
            <a:ext cx="292972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56498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423" y="0"/>
            <a:ext cx="562057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67755"/>
            <a:ext cx="352342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dirty="0">
                <a:latin typeface="Arsenal-Italic"/>
                <a:cs typeface="Arsenal-Italic"/>
              </a:rPr>
              <a:t>La prueba comenzó con el 15 de </a:t>
            </a:r>
            <a:r>
              <a:rPr lang="es-ES_tradnl" sz="3200" b="1" dirty="0" err="1">
                <a:latin typeface="Arsenal-Italic"/>
                <a:cs typeface="Arsenal-Italic"/>
              </a:rPr>
              <a:t>Tishri</a:t>
            </a:r>
            <a:r>
              <a:rPr lang="es-ES_tradnl" sz="3200" b="1" dirty="0">
                <a:latin typeface="Arsenal-Italic"/>
                <a:cs typeface="Arsenal-Italic"/>
              </a:rPr>
              <a:t>, y va a durar por 15 días llegando hasta la Venida del Señor el 30 de </a:t>
            </a:r>
            <a:r>
              <a:rPr lang="es-ES_tradnl" sz="3200" b="1" dirty="0" err="1">
                <a:latin typeface="Arsenal-Italic"/>
                <a:cs typeface="Arsenal-Italic"/>
              </a:rPr>
              <a:t>Tishri</a:t>
            </a:r>
            <a:r>
              <a:rPr lang="es-ES_tradnl" sz="3200" b="1" dirty="0">
                <a:latin typeface="Arsenal-Italic"/>
                <a:cs typeface="Arsenal-Italic"/>
              </a:rPr>
              <a:t> del 2011 (Viernes 28 de Octubre)`</a:t>
            </a:r>
          </a:p>
        </p:txBody>
      </p:sp>
    </p:spTree>
    <p:extLst>
      <p:ext uri="{BB962C8B-B14F-4D97-AF65-F5344CB8AC3E}">
        <p14:creationId xmlns:p14="http://schemas.microsoft.com/office/powerpoint/2010/main" val="261125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19 at 7.52.3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5810" r="2100" b="457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680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3896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000" b="1" u="sng" dirty="0" smtClean="0">
                <a:solidFill>
                  <a:srgbClr val="2DFF0A"/>
                </a:solidFill>
                <a:latin typeface="Arsenal-Italic"/>
                <a:cs typeface="Arsenal-Italic"/>
              </a:rPr>
              <a:t>El </a:t>
            </a:r>
            <a:r>
              <a:rPr lang="es-ES_tradnl" sz="3000" b="1" u="sng" dirty="0">
                <a:solidFill>
                  <a:srgbClr val="2DFF0A"/>
                </a:solidFill>
                <a:latin typeface="Arsenal-Italic"/>
                <a:cs typeface="Arsenal-Italic"/>
              </a:rPr>
              <a:t>día jueves 29 de </a:t>
            </a:r>
            <a:r>
              <a:rPr lang="es-ES_tradnl" sz="3000" b="1" u="sng" dirty="0" err="1">
                <a:solidFill>
                  <a:srgbClr val="2DFF0A"/>
                </a:solidFill>
                <a:latin typeface="Arsenal-Italic"/>
                <a:cs typeface="Arsenal-Italic"/>
              </a:rPr>
              <a:t>Tishri</a:t>
            </a:r>
            <a:r>
              <a:rPr lang="es-ES_tradnl" sz="3000" b="1" u="sng" dirty="0">
                <a:solidFill>
                  <a:srgbClr val="2DFF0A"/>
                </a:solidFill>
                <a:latin typeface="Arsenal-Italic"/>
                <a:cs typeface="Arsenal-Italic"/>
              </a:rPr>
              <a:t> </a:t>
            </a:r>
            <a:r>
              <a:rPr lang="es-ES_tradnl" sz="3000" b="1" dirty="0">
                <a:latin typeface="Arsenal-Italic"/>
                <a:cs typeface="Arsenal-Italic"/>
              </a:rPr>
              <a:t>(Jueves 27 de Octubre) proclamamos </a:t>
            </a:r>
            <a:r>
              <a:rPr lang="es-ES_tradnl" sz="3000" b="1" u="sng" dirty="0">
                <a:solidFill>
                  <a:srgbClr val="2DFF0A"/>
                </a:solidFill>
                <a:latin typeface="Arsenal-Italic"/>
                <a:cs typeface="Arsenal-Italic"/>
              </a:rPr>
              <a:t>día de santa convocación</a:t>
            </a:r>
            <a:r>
              <a:rPr lang="es-ES_tradnl" sz="3000" b="1" dirty="0">
                <a:latin typeface="Arsenal-Italic"/>
                <a:cs typeface="Arsenal-Italic"/>
              </a:rPr>
              <a:t> en vigilia, sin ayuno, para esperar de los cielos </a:t>
            </a:r>
            <a:r>
              <a:rPr lang="es-ES_tradnl" sz="3000" b="1" dirty="0" smtClean="0">
                <a:latin typeface="Arsenal-Italic"/>
                <a:cs typeface="Arsenal-Italic"/>
              </a:rPr>
              <a:t>a </a:t>
            </a:r>
            <a:r>
              <a:rPr lang="es-ES_tradnl" sz="3000" b="1" dirty="0" err="1" smtClean="0">
                <a:latin typeface="Arsenal-Italic"/>
                <a:cs typeface="Arsenal-Italic"/>
              </a:rPr>
              <a:t>Yeshúa</a:t>
            </a:r>
            <a:r>
              <a:rPr lang="es-ES_tradnl" sz="3000" b="1" dirty="0" smtClean="0">
                <a:latin typeface="Arsenal-Italic"/>
                <a:cs typeface="Arsenal-Italic"/>
              </a:rPr>
              <a:t> </a:t>
            </a:r>
            <a:r>
              <a:rPr lang="es-ES_tradnl" sz="3000" b="1" dirty="0">
                <a:latin typeface="Arsenal-Italic"/>
                <a:cs typeface="Arsenal-Italic"/>
              </a:rPr>
              <a:t>y a su Padre.</a:t>
            </a:r>
          </a:p>
          <a:p>
            <a:endParaRPr lang="es-ES_tradnl" sz="3000" b="1" dirty="0">
              <a:latin typeface="Arsenal-Italic"/>
              <a:cs typeface="Arsenal-Italic"/>
            </a:endParaRPr>
          </a:p>
          <a:p>
            <a:r>
              <a:rPr lang="es-ES_tradnl" sz="3000" b="1" dirty="0">
                <a:latin typeface="Arsenal-Italic"/>
                <a:cs typeface="Arsenal-Italic"/>
              </a:rPr>
              <a:t>Donde estés, solo o con hermanos, espera en vigilia y oración al Señor, mirando al cielo como los testigos </a:t>
            </a:r>
            <a:r>
              <a:rPr lang="es-ES_tradnl" sz="3000" b="1" u="sng" dirty="0">
                <a:solidFill>
                  <a:srgbClr val="2DFF0A"/>
                </a:solidFill>
                <a:latin typeface="Arsenal-Italic"/>
                <a:cs typeface="Arsenal-Italic"/>
              </a:rPr>
              <a:t>en búsqueda de la Señal que </a:t>
            </a:r>
            <a:r>
              <a:rPr lang="es-ES_tradnl" sz="3000" b="1" u="sng" dirty="0" smtClean="0">
                <a:solidFill>
                  <a:srgbClr val="2DFF0A"/>
                </a:solidFill>
                <a:latin typeface="Arsenal-Italic"/>
                <a:cs typeface="Arsenal-Italic"/>
              </a:rPr>
              <a:t>da comienzo </a:t>
            </a:r>
            <a:r>
              <a:rPr lang="es-ES_tradnl" sz="3000" b="1" u="sng" dirty="0">
                <a:solidFill>
                  <a:srgbClr val="2DFF0A"/>
                </a:solidFill>
                <a:latin typeface="Arsenal-Italic"/>
                <a:cs typeface="Arsenal-Italic"/>
              </a:rPr>
              <a:t>al mes</a:t>
            </a:r>
            <a:r>
              <a:rPr lang="es-ES_tradnl" sz="3000" b="1" dirty="0">
                <a:latin typeface="Arsenal-Italic"/>
                <a:cs typeface="Arsenal-Italic"/>
              </a:rPr>
              <a:t>! En el Día escondido, que nadie sabe, aparecerá la Señal del Hijo de Hombre, vendrá nuestro Señor.</a:t>
            </a:r>
          </a:p>
          <a:p>
            <a:endParaRPr lang="es-ES_tradnl" sz="3000" b="1" dirty="0">
              <a:latin typeface="Arsenal-Italic"/>
              <a:cs typeface="Arsenal-Italic"/>
            </a:endParaRPr>
          </a:p>
          <a:p>
            <a:r>
              <a:rPr lang="es-ES_tradnl" sz="3000" b="1" dirty="0">
                <a:latin typeface="Arsenal-Italic"/>
                <a:cs typeface="Arsenal-Italic"/>
              </a:rPr>
              <a:t>La vigilia comienza el jueves hasta que el Señor se </a:t>
            </a:r>
            <a:r>
              <a:rPr lang="es-ES_tradnl" sz="3000" b="1" dirty="0" smtClean="0">
                <a:latin typeface="Arsenal-Italic"/>
                <a:cs typeface="Arsenal-Italic"/>
              </a:rPr>
              <a:t>manifieste</a:t>
            </a:r>
            <a:r>
              <a:rPr lang="es-ES_tradnl" sz="3000" b="1" u="sng" dirty="0" smtClean="0">
                <a:solidFill>
                  <a:srgbClr val="2DFF0A"/>
                </a:solidFill>
                <a:latin typeface="Arsenal-Italic"/>
                <a:cs typeface="Arsenal-Italic"/>
              </a:rPr>
              <a:t>. Espéralo </a:t>
            </a:r>
            <a:r>
              <a:rPr lang="es-ES_tradnl" sz="3000" b="1" u="sng" dirty="0">
                <a:solidFill>
                  <a:srgbClr val="2DFF0A"/>
                </a:solidFill>
                <a:latin typeface="Arsenal-Italic"/>
                <a:cs typeface="Arsenal-Italic"/>
              </a:rPr>
              <a:t>con absoluta confianza, ¡Él vendrá y no tardará!</a:t>
            </a:r>
          </a:p>
        </p:txBody>
      </p:sp>
    </p:spTree>
    <p:extLst>
      <p:ext uri="{BB962C8B-B14F-4D97-AF65-F5344CB8AC3E}">
        <p14:creationId xmlns:p14="http://schemas.microsoft.com/office/powerpoint/2010/main" val="22936681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246" y="143408"/>
            <a:ext cx="4793494" cy="6740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u="sng" dirty="0">
                <a:solidFill>
                  <a:srgbClr val="FFFF00"/>
                </a:solidFill>
                <a:latin typeface="Arsenal-Italic"/>
                <a:cs typeface="Arsenal-Italic"/>
              </a:rPr>
              <a:t>DIOS MISMO M</a:t>
            </a:r>
            <a:r>
              <a:rPr lang="es-ES_tradnl" sz="5400" b="1" u="sng" dirty="0" smtClean="0">
                <a:solidFill>
                  <a:srgbClr val="FFFF00"/>
                </a:solidFill>
                <a:latin typeface="Arsenal-Italic"/>
                <a:cs typeface="Arsenal-Italic"/>
              </a:rPr>
              <a:t>E </a:t>
            </a:r>
            <a:r>
              <a:rPr lang="es-ES_tradnl" sz="5400" b="1" u="sng" dirty="0">
                <a:solidFill>
                  <a:srgbClr val="FFFF00"/>
                </a:solidFill>
                <a:latin typeface="Arsenal-Italic"/>
                <a:cs typeface="Arsenal-Italic"/>
              </a:rPr>
              <a:t>DIO ESE MENSAJE </a:t>
            </a:r>
            <a:r>
              <a:rPr lang="es-ES_tradnl" sz="5400" b="1" dirty="0">
                <a:latin typeface="Arsenal-Italic"/>
                <a:cs typeface="Arsenal-Italic"/>
              </a:rPr>
              <a:t>DE QUE EL DIA 15 DE OCTUBRE CRISTO VENDRÁ EN </a:t>
            </a:r>
            <a:r>
              <a:rPr lang="es-ES_tradnl" sz="5400" b="1" dirty="0" smtClean="0">
                <a:latin typeface="Arsenal-Italic"/>
                <a:cs typeface="Arsenal-Italic"/>
              </a:rPr>
              <a:t>GLORIA…</a:t>
            </a:r>
            <a:endParaRPr lang="es-ES_tradnl" sz="5400" b="1" dirty="0">
              <a:latin typeface="Arsenal-Italic"/>
              <a:cs typeface="Arsenal-Ital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099" y="0"/>
            <a:ext cx="4493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932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07" y="683107"/>
            <a:ext cx="7560369" cy="565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776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88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360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2196" y="1"/>
            <a:ext cx="579726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848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1640" y="266330"/>
            <a:ext cx="8071098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latin typeface="Arsenal-Italic"/>
                <a:cs typeface="Arsenal-Italic"/>
              </a:rPr>
              <a:t> Sus pies parecían de fuego; en la mano derecha tenía una hoz aguda y en la izquierda llevaba una trompeta de plata. Sus ojos eran como llama de fuego, y escudriñaban de par en par a sus hijos. Palidecieron entonces todos los semblantes </a:t>
            </a:r>
            <a:r>
              <a:rPr lang="es-ES_tradnl" sz="2400" u="sng" dirty="0">
                <a:solidFill>
                  <a:srgbClr val="FFFF00"/>
                </a:solidFill>
                <a:latin typeface="Arsenal-Italic"/>
                <a:cs typeface="Arsenal-Italic"/>
              </a:rPr>
              <a:t>y se tornaron negros los de aquellos a quienes Dios había rechazado. </a:t>
            </a:r>
            <a:r>
              <a:rPr lang="es-ES_tradnl" sz="2400" dirty="0">
                <a:latin typeface="Arsenal-Italic"/>
                <a:cs typeface="Arsenal-Italic"/>
              </a:rPr>
              <a:t>Todos nosotros exclamamos: “¿Quién podrá permanecer? ¿Está mi vestidura sin manchas?” Después cesaron de cantar los ángeles, y por un rato quedó todo en pavoroso silencio cuando Jesús dijo: “Quienes tengan las manos limpias y puro el corazón podrán subsistir. </a:t>
            </a:r>
            <a:r>
              <a:rPr lang="es-ES_tradnl" sz="2400" dirty="0" err="1">
                <a:latin typeface="Arsenal-Italic"/>
                <a:cs typeface="Arsenal-Italic"/>
              </a:rPr>
              <a:t>Bástaos</a:t>
            </a:r>
            <a:r>
              <a:rPr lang="es-ES_tradnl" sz="2400" dirty="0">
                <a:latin typeface="Arsenal-Italic"/>
                <a:cs typeface="Arsenal-Italic"/>
              </a:rPr>
              <a:t> mi gracia.” Al escuchar estas palabras, </a:t>
            </a:r>
            <a:r>
              <a:rPr lang="es-ES_tradnl" sz="2400" u="sng" dirty="0">
                <a:solidFill>
                  <a:srgbClr val="FFFF00"/>
                </a:solidFill>
                <a:latin typeface="Arsenal-Italic"/>
                <a:cs typeface="Arsenal-Italic"/>
              </a:rPr>
              <a:t>se iluminaron nuestros rostros </a:t>
            </a:r>
            <a:r>
              <a:rPr lang="es-ES_tradnl" sz="2400" dirty="0">
                <a:latin typeface="Arsenal-Italic"/>
                <a:cs typeface="Arsenal-Italic"/>
              </a:rPr>
              <a:t>y el gozo llenó todos los corazones. Los ángeles pulsaron una nota </a:t>
            </a:r>
            <a:r>
              <a:rPr lang="es-ES_tradnl" sz="2400" dirty="0" smtClean="0">
                <a:latin typeface="Arsenal-Italic"/>
                <a:cs typeface="Arsenal-Italic"/>
              </a:rPr>
              <a:t>más</a:t>
            </a:r>
          </a:p>
          <a:p>
            <a:r>
              <a:rPr lang="es-ES_tradnl" sz="2400" dirty="0" smtClean="0">
                <a:latin typeface="Arsenal-Italic"/>
                <a:cs typeface="Arsenal-Italic"/>
              </a:rPr>
              <a:t> </a:t>
            </a:r>
            <a:r>
              <a:rPr lang="es-ES_tradnl" sz="2400" dirty="0">
                <a:latin typeface="Arsenal-Italic"/>
                <a:cs typeface="Arsenal-Italic"/>
              </a:rPr>
              <a:t>alta y volvieron a cantar, </a:t>
            </a:r>
            <a:r>
              <a:rPr lang="es-ES_tradnl" sz="2400" dirty="0" smtClean="0">
                <a:latin typeface="Arsenal-Italic"/>
                <a:cs typeface="Arsenal-Italic"/>
              </a:rPr>
              <a:t>mientras</a:t>
            </a:r>
          </a:p>
          <a:p>
            <a:r>
              <a:rPr lang="es-ES_tradnl" sz="2400" dirty="0" smtClean="0">
                <a:latin typeface="Arsenal-Italic"/>
                <a:cs typeface="Arsenal-Italic"/>
              </a:rPr>
              <a:t> </a:t>
            </a:r>
            <a:r>
              <a:rPr lang="es-ES_tradnl" sz="2400" dirty="0">
                <a:latin typeface="Arsenal-Italic"/>
                <a:cs typeface="Arsenal-Italic"/>
              </a:rPr>
              <a:t>la nube se acercaba a la tierra. </a:t>
            </a:r>
            <a:endParaRPr lang="es-ES_tradnl" sz="2400" dirty="0" smtClean="0">
              <a:latin typeface="Arsenal-Italic"/>
              <a:cs typeface="Arsenal-Italic"/>
            </a:endParaRPr>
          </a:p>
          <a:p>
            <a:endParaRPr lang="es-ES_tradnl" sz="2400" dirty="0">
              <a:latin typeface="Arsenal-Italic"/>
              <a:cs typeface="Arsenal-Italic"/>
            </a:endParaRPr>
          </a:p>
          <a:p>
            <a:r>
              <a:rPr lang="es-ES_tradnl" sz="2400" dirty="0" smtClean="0">
                <a:latin typeface="Arsenal-Italic"/>
                <a:cs typeface="Arsenal-Italic"/>
              </a:rPr>
              <a:t>PE </a:t>
            </a:r>
            <a:r>
              <a:rPr lang="es-ES_tradnl" sz="2400" dirty="0">
                <a:latin typeface="Arsenal-Italic"/>
                <a:cs typeface="Arsenal-Italic"/>
              </a:rPr>
              <a:t>15.2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830" y="4411349"/>
            <a:ext cx="292972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0714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8603" y="446823"/>
            <a:ext cx="8485397" cy="5909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u="sng" dirty="0">
                <a:solidFill>
                  <a:srgbClr val="FFFF00"/>
                </a:solidFill>
              </a:rPr>
              <a:t>El necio ha dicho en su corazón</a:t>
            </a:r>
            <a:r>
              <a:rPr lang="es-ES_tradnl" sz="5400" dirty="0"/>
              <a:t>: No hay Dios. Se han corrompido, han cometido hechos abominables</a:t>
            </a:r>
            <a:r>
              <a:rPr lang="es-ES_tradnl" sz="5400" dirty="0" smtClean="0"/>
              <a:t>;</a:t>
            </a:r>
          </a:p>
          <a:p>
            <a:r>
              <a:rPr lang="es-ES_tradnl" sz="5400" dirty="0" smtClean="0"/>
              <a:t> </a:t>
            </a:r>
            <a:r>
              <a:rPr lang="es-ES_tradnl" sz="5400" dirty="0"/>
              <a:t>no hay </a:t>
            </a:r>
            <a:r>
              <a:rPr lang="es-ES_tradnl" sz="5400" dirty="0" smtClean="0"/>
              <a:t>quien</a:t>
            </a:r>
          </a:p>
          <a:p>
            <a:r>
              <a:rPr lang="es-ES_tradnl" sz="5400" dirty="0" smtClean="0"/>
              <a:t> </a:t>
            </a:r>
            <a:r>
              <a:rPr lang="es-ES_tradnl" sz="5400" dirty="0"/>
              <a:t>haga el bien</a:t>
            </a:r>
            <a:r>
              <a:rPr lang="es-ES_tradnl" sz="5400" dirty="0" smtClean="0"/>
              <a:t>.</a:t>
            </a:r>
          </a:p>
          <a:p>
            <a:r>
              <a:rPr lang="es-ES_tradnl" sz="5400" dirty="0" smtClean="0"/>
              <a:t> Salmo 14:1</a:t>
            </a:r>
            <a:endParaRPr lang="es-ES_tradnl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138" y="4021322"/>
            <a:ext cx="3711096" cy="251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892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4066" y="450712"/>
            <a:ext cx="7784306" cy="6186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dirty="0" err="1" smtClean="0">
                <a:latin typeface="Arsenal-Italic"/>
                <a:cs typeface="Arsenal-Italic"/>
              </a:rPr>
              <a:t>The</a:t>
            </a:r>
            <a:r>
              <a:rPr lang="es-ES_tradnl" sz="4400" dirty="0" smtClean="0">
                <a:latin typeface="Arsenal-Italic"/>
                <a:cs typeface="Arsenal-Italic"/>
              </a:rPr>
              <a:t> </a:t>
            </a:r>
            <a:r>
              <a:rPr lang="es-ES_tradnl" sz="4400" dirty="0" err="1">
                <a:latin typeface="Arsenal-Italic"/>
                <a:cs typeface="Arsenal-Italic"/>
              </a:rPr>
              <a:t>miracles</a:t>
            </a:r>
            <a:r>
              <a:rPr lang="es-ES_tradnl" sz="4400" dirty="0">
                <a:latin typeface="Arsenal-Italic"/>
                <a:cs typeface="Arsenal-Italic"/>
              </a:rPr>
              <a:t> of </a:t>
            </a:r>
            <a:r>
              <a:rPr lang="es-ES_tradnl" sz="4400" dirty="0" err="1">
                <a:latin typeface="Arsenal-Italic"/>
                <a:cs typeface="Arsenal-Italic"/>
              </a:rPr>
              <a:t>Christ</a:t>
            </a:r>
            <a:r>
              <a:rPr lang="es-ES_tradnl" sz="4400" dirty="0">
                <a:latin typeface="Arsenal-Italic"/>
                <a:cs typeface="Arsenal-Italic"/>
              </a:rPr>
              <a:t> are a </a:t>
            </a:r>
            <a:r>
              <a:rPr lang="es-ES_tradnl" sz="4400" dirty="0" err="1">
                <a:latin typeface="Arsenal-Italic"/>
                <a:cs typeface="Arsenal-Italic"/>
              </a:rPr>
              <a:t>proof</a:t>
            </a:r>
            <a:r>
              <a:rPr lang="es-ES_tradnl" sz="4400" dirty="0">
                <a:latin typeface="Arsenal-Italic"/>
                <a:cs typeface="Arsenal-Italic"/>
              </a:rPr>
              <a:t> of </a:t>
            </a:r>
            <a:r>
              <a:rPr lang="es-ES_tradnl" sz="4400" dirty="0" err="1">
                <a:latin typeface="Arsenal-Italic"/>
                <a:cs typeface="Arsenal-Italic"/>
              </a:rPr>
              <a:t>His</a:t>
            </a:r>
            <a:r>
              <a:rPr lang="es-ES_tradnl" sz="4400" dirty="0">
                <a:latin typeface="Arsenal-Italic"/>
                <a:cs typeface="Arsenal-Italic"/>
              </a:rPr>
              <a:t> </a:t>
            </a:r>
            <a:r>
              <a:rPr lang="es-ES_tradnl" sz="4400" dirty="0" err="1">
                <a:latin typeface="Arsenal-Italic"/>
                <a:cs typeface="Arsenal-Italic"/>
              </a:rPr>
              <a:t>divinity</a:t>
            </a:r>
            <a:r>
              <a:rPr lang="es-ES_tradnl" sz="4400" dirty="0">
                <a:latin typeface="Arsenal-Italic"/>
                <a:cs typeface="Arsenal-Italic"/>
              </a:rPr>
              <a:t>; </a:t>
            </a:r>
            <a:r>
              <a:rPr lang="es-ES_tradnl" sz="44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but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 a </a:t>
            </a:r>
            <a:r>
              <a:rPr lang="es-ES_tradnl" sz="44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stronger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44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proof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44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that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 He </a:t>
            </a:r>
            <a:r>
              <a:rPr lang="es-ES_tradnl" sz="44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is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44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the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44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world’s</a:t>
            </a:r>
            <a:r>
              <a:rPr lang="es-ES_tradnl" sz="44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44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Redeemer</a:t>
            </a:r>
            <a:r>
              <a:rPr lang="es-ES_tradnl" sz="4400" dirty="0">
                <a:latin typeface="Arsenal-Italic"/>
                <a:cs typeface="Arsenal-Italic"/>
              </a:rPr>
              <a:t> </a:t>
            </a:r>
            <a:r>
              <a:rPr lang="es-ES_tradnl" sz="4400" dirty="0" err="1">
                <a:latin typeface="Arsenal-Italic"/>
                <a:cs typeface="Arsenal-Italic"/>
              </a:rPr>
              <a:t>is</a:t>
            </a:r>
            <a:r>
              <a:rPr lang="es-ES_tradnl" sz="4400" dirty="0">
                <a:latin typeface="Arsenal-Italic"/>
                <a:cs typeface="Arsenal-Italic"/>
              </a:rPr>
              <a:t> </a:t>
            </a:r>
            <a:r>
              <a:rPr lang="es-ES_tradnl" sz="4400" dirty="0" err="1">
                <a:latin typeface="Arsenal-Italic"/>
                <a:cs typeface="Arsenal-Italic"/>
              </a:rPr>
              <a:t>found</a:t>
            </a:r>
            <a:r>
              <a:rPr lang="es-ES_tradnl" sz="4400" dirty="0">
                <a:latin typeface="Arsenal-Italic"/>
                <a:cs typeface="Arsenal-Italic"/>
              </a:rPr>
              <a:t> in </a:t>
            </a:r>
            <a:r>
              <a:rPr lang="es-ES_tradnl" sz="4400" dirty="0" err="1">
                <a:latin typeface="Arsenal-Italic"/>
                <a:cs typeface="Arsenal-Italic"/>
              </a:rPr>
              <a:t>comparing</a:t>
            </a:r>
            <a:r>
              <a:rPr lang="es-ES_tradnl" sz="4400" dirty="0">
                <a:latin typeface="Arsenal-Italic"/>
                <a:cs typeface="Arsenal-Italic"/>
              </a:rPr>
              <a:t> </a:t>
            </a:r>
            <a:r>
              <a:rPr lang="es-ES_tradnl" sz="4400" dirty="0" err="1">
                <a:latin typeface="Arsenal-Italic"/>
                <a:cs typeface="Arsenal-Italic"/>
              </a:rPr>
              <a:t>the</a:t>
            </a:r>
            <a:r>
              <a:rPr lang="es-ES_tradnl" sz="4400" dirty="0">
                <a:latin typeface="Arsenal-Italic"/>
                <a:cs typeface="Arsenal-Italic"/>
              </a:rPr>
              <a:t> </a:t>
            </a:r>
            <a:r>
              <a:rPr lang="es-ES_tradnl" sz="4400" dirty="0" err="1">
                <a:latin typeface="Arsenal-Italic"/>
                <a:cs typeface="Arsenal-Italic"/>
              </a:rPr>
              <a:t>prophecies</a:t>
            </a:r>
            <a:r>
              <a:rPr lang="es-ES_tradnl" sz="4400" dirty="0">
                <a:latin typeface="Arsenal-Italic"/>
                <a:cs typeface="Arsenal-Italic"/>
              </a:rPr>
              <a:t> of </a:t>
            </a:r>
            <a:r>
              <a:rPr lang="es-ES_tradnl" sz="4400" dirty="0" err="1">
                <a:latin typeface="Arsenal-Italic"/>
                <a:cs typeface="Arsenal-Italic"/>
              </a:rPr>
              <a:t>the</a:t>
            </a:r>
            <a:r>
              <a:rPr lang="es-ES_tradnl" sz="4400" dirty="0">
                <a:latin typeface="Arsenal-Italic"/>
                <a:cs typeface="Arsenal-Italic"/>
              </a:rPr>
              <a:t> </a:t>
            </a:r>
            <a:r>
              <a:rPr lang="es-ES_tradnl" sz="4400" dirty="0" smtClean="0">
                <a:latin typeface="Arsenal-Italic"/>
                <a:cs typeface="Arsenal-Italic"/>
              </a:rPr>
              <a:t>Old </a:t>
            </a:r>
            <a:r>
              <a:rPr lang="es-ES_tradnl" sz="4400" dirty="0" err="1" smtClean="0">
                <a:latin typeface="Arsenal-Italic"/>
                <a:cs typeface="Arsenal-Italic"/>
              </a:rPr>
              <a:t>Testament</a:t>
            </a:r>
            <a:r>
              <a:rPr lang="es-ES_tradnl" sz="4400" dirty="0" smtClean="0">
                <a:latin typeface="Arsenal-Italic"/>
                <a:cs typeface="Arsenal-Italic"/>
              </a:rPr>
              <a:t> </a:t>
            </a:r>
            <a:r>
              <a:rPr lang="es-ES_tradnl" sz="4400" dirty="0" err="1">
                <a:latin typeface="Arsenal-Italic"/>
                <a:cs typeface="Arsenal-Italic"/>
              </a:rPr>
              <a:t>with</a:t>
            </a:r>
            <a:r>
              <a:rPr lang="es-ES_tradnl" sz="4400" dirty="0">
                <a:latin typeface="Arsenal-Italic"/>
                <a:cs typeface="Arsenal-Italic"/>
              </a:rPr>
              <a:t> </a:t>
            </a:r>
            <a:r>
              <a:rPr lang="es-ES_tradnl" sz="4400" dirty="0" err="1" smtClean="0">
                <a:latin typeface="Arsenal-Italic"/>
                <a:cs typeface="Arsenal-Italic"/>
              </a:rPr>
              <a:t>the</a:t>
            </a:r>
            <a:endParaRPr lang="es-ES_tradnl" sz="4400" dirty="0" smtClean="0">
              <a:latin typeface="Arsenal-Italic"/>
              <a:cs typeface="Arsenal-Italic"/>
            </a:endParaRPr>
          </a:p>
          <a:p>
            <a:r>
              <a:rPr lang="es-ES_tradnl" sz="4400" dirty="0" err="1" smtClean="0">
                <a:latin typeface="Arsenal-Italic"/>
                <a:cs typeface="Arsenal-Italic"/>
              </a:rPr>
              <a:t>history</a:t>
            </a:r>
            <a:r>
              <a:rPr lang="es-ES_tradnl" sz="4400" dirty="0" smtClean="0">
                <a:latin typeface="Arsenal-Italic"/>
                <a:cs typeface="Arsenal-Italic"/>
              </a:rPr>
              <a:t> </a:t>
            </a:r>
            <a:r>
              <a:rPr lang="es-ES_tradnl" sz="4400" dirty="0">
                <a:latin typeface="Arsenal-Italic"/>
                <a:cs typeface="Arsenal-Italic"/>
              </a:rPr>
              <a:t>of </a:t>
            </a:r>
            <a:r>
              <a:rPr lang="es-ES_tradnl" sz="4400" dirty="0" err="1">
                <a:latin typeface="Arsenal-Italic"/>
                <a:cs typeface="Arsenal-Italic"/>
              </a:rPr>
              <a:t>the</a:t>
            </a:r>
            <a:r>
              <a:rPr lang="es-ES_tradnl" sz="4400" dirty="0">
                <a:latin typeface="Arsenal-Italic"/>
                <a:cs typeface="Arsenal-Italic"/>
              </a:rPr>
              <a:t> New</a:t>
            </a:r>
            <a:r>
              <a:rPr lang="es-ES_tradnl" sz="4400" dirty="0" smtClean="0">
                <a:latin typeface="Arsenal-Italic"/>
                <a:cs typeface="Arsenal-Italic"/>
              </a:rPr>
              <a:t>.</a:t>
            </a:r>
          </a:p>
          <a:p>
            <a:endParaRPr lang="es-ES_tradnl" sz="4400" dirty="0">
              <a:latin typeface="Arsenal-Italic"/>
              <a:cs typeface="Arsenal-Italic"/>
            </a:endParaRPr>
          </a:p>
          <a:p>
            <a:r>
              <a:rPr lang="es-ES_tradnl" sz="4400" dirty="0" smtClean="0">
                <a:latin typeface="Arsenal-Italic"/>
                <a:cs typeface="Arsenal-Italic"/>
              </a:rPr>
              <a:t> </a:t>
            </a:r>
            <a:r>
              <a:rPr lang="es-ES_tradnl" sz="4400" dirty="0">
                <a:latin typeface="Arsenal-Italic"/>
                <a:cs typeface="Arsenal-Italic"/>
              </a:rPr>
              <a:t>DA 799.2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830" y="4097386"/>
            <a:ext cx="2929720" cy="221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69799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705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senal-Italic"/>
                <a:cs typeface="Arsenal-Italic"/>
              </a:rPr>
              <a:t>5</a:t>
            </a:r>
            <a:r>
              <a:rPr lang="es-ES_tradnl" sz="54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senal-Italic"/>
                <a:cs typeface="Arsenal-Italic"/>
              </a:rPr>
              <a:t>. Interpretación Humilde</a:t>
            </a:r>
            <a:endParaRPr lang="es-ES_tradnl" sz="54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294392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5036" y="286818"/>
            <a:ext cx="8173522" cy="6093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 err="1">
                <a:latin typeface="Arsenal-Italic"/>
                <a:cs typeface="Arsenal-Italic"/>
              </a:rPr>
              <a:t>You</a:t>
            </a:r>
            <a:r>
              <a:rPr lang="es-ES_tradnl" sz="2600" dirty="0">
                <a:latin typeface="Arsenal-Italic"/>
                <a:cs typeface="Arsenal-Italic"/>
              </a:rPr>
              <a:t> are </a:t>
            </a:r>
            <a:r>
              <a:rPr lang="es-ES_tradnl" sz="2600" dirty="0" err="1">
                <a:latin typeface="Arsenal-Italic"/>
                <a:cs typeface="Arsenal-Italic"/>
              </a:rPr>
              <a:t>not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to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take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your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ideas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to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the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Bible</a:t>
            </a:r>
            <a:r>
              <a:rPr lang="es-ES_tradnl" sz="2600" dirty="0">
                <a:latin typeface="Arsenal-Italic"/>
                <a:cs typeface="Arsenal-Italic"/>
              </a:rPr>
              <a:t>, and </a:t>
            </a:r>
            <a:r>
              <a:rPr lang="es-ES_tradnl" sz="2600" dirty="0" err="1">
                <a:latin typeface="Arsenal-Italic"/>
                <a:cs typeface="Arsenal-Italic"/>
              </a:rPr>
              <a:t>make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your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opinions</a:t>
            </a:r>
            <a:r>
              <a:rPr lang="es-ES_tradnl" sz="2600" dirty="0">
                <a:latin typeface="Arsenal-Italic"/>
                <a:cs typeface="Arsenal-Italic"/>
              </a:rPr>
              <a:t> a center </a:t>
            </a:r>
            <a:r>
              <a:rPr lang="es-ES_tradnl" sz="2600" dirty="0" err="1">
                <a:latin typeface="Arsenal-Italic"/>
                <a:cs typeface="Arsenal-Italic"/>
              </a:rPr>
              <a:t>around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which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truth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is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to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revolve</a:t>
            </a:r>
            <a:r>
              <a:rPr lang="es-ES_tradnl" sz="2600" dirty="0">
                <a:latin typeface="Arsenal-Italic"/>
                <a:cs typeface="Arsenal-Italic"/>
              </a:rPr>
              <a:t>. </a:t>
            </a:r>
            <a:r>
              <a:rPr lang="es-ES_tradnl" sz="2600" dirty="0" err="1">
                <a:latin typeface="Arsenal-Italic"/>
                <a:cs typeface="Arsenal-Italic"/>
              </a:rPr>
              <a:t>You</a:t>
            </a:r>
            <a:r>
              <a:rPr lang="es-ES_tradnl" sz="2600" dirty="0">
                <a:latin typeface="Arsenal-Italic"/>
                <a:cs typeface="Arsenal-Italic"/>
              </a:rPr>
              <a:t> are </a:t>
            </a:r>
            <a:r>
              <a:rPr lang="es-ES_tradnl" sz="2600" dirty="0" err="1">
                <a:latin typeface="Arsenal-Italic"/>
                <a:cs typeface="Arsenal-Italic"/>
              </a:rPr>
              <a:t>to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lay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aside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your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ideas at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the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door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of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investigation</a:t>
            </a:r>
            <a:r>
              <a:rPr lang="es-ES_tradnl" sz="2600" dirty="0">
                <a:latin typeface="Arsenal-Italic"/>
                <a:cs typeface="Arsenal-Italic"/>
              </a:rPr>
              <a:t>, and </a:t>
            </a:r>
            <a:r>
              <a:rPr lang="es-ES_tradnl" sz="2600" dirty="0" err="1">
                <a:latin typeface="Arsenal-Italic"/>
                <a:cs typeface="Arsenal-Italic"/>
              </a:rPr>
              <a:t>with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humble</a:t>
            </a:r>
            <a:r>
              <a:rPr lang="es-ES_tradnl" sz="2600" dirty="0">
                <a:latin typeface="Arsenal-Italic"/>
                <a:cs typeface="Arsenal-Italic"/>
              </a:rPr>
              <a:t>, </a:t>
            </a:r>
            <a:r>
              <a:rPr lang="es-ES_tradnl" sz="2600" dirty="0" err="1">
                <a:latin typeface="Arsenal-Italic"/>
                <a:cs typeface="Arsenal-Italic"/>
              </a:rPr>
              <a:t>subdued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hearts</a:t>
            </a:r>
            <a:r>
              <a:rPr lang="es-ES_tradnl" sz="2600" dirty="0">
                <a:latin typeface="Arsenal-Italic"/>
                <a:cs typeface="Arsenal-Italic"/>
              </a:rPr>
              <a:t>, </a:t>
            </a:r>
            <a:r>
              <a:rPr lang="es-ES_tradnl" sz="2600" dirty="0" err="1">
                <a:latin typeface="Arsenal-Italic"/>
                <a:cs typeface="Arsenal-Italic"/>
              </a:rPr>
              <a:t>with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self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hid</a:t>
            </a:r>
            <a:r>
              <a:rPr lang="es-ES_tradnl" sz="2600" dirty="0">
                <a:latin typeface="Arsenal-Italic"/>
                <a:cs typeface="Arsenal-Italic"/>
              </a:rPr>
              <a:t> in </a:t>
            </a:r>
            <a:r>
              <a:rPr lang="es-ES_tradnl" sz="2600" dirty="0" err="1">
                <a:latin typeface="Arsenal-Italic"/>
                <a:cs typeface="Arsenal-Italic"/>
              </a:rPr>
              <a:t>Christ</a:t>
            </a:r>
            <a:r>
              <a:rPr lang="es-ES_tradnl" sz="2600" dirty="0">
                <a:latin typeface="Arsenal-Italic"/>
                <a:cs typeface="Arsenal-Italic"/>
              </a:rPr>
              <a:t>, </a:t>
            </a:r>
            <a:r>
              <a:rPr lang="es-ES_tradnl" sz="2600" dirty="0" err="1">
                <a:latin typeface="Arsenal-Italic"/>
                <a:cs typeface="Arsenal-Italic"/>
              </a:rPr>
              <a:t>with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earnest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prayer</a:t>
            </a:r>
            <a:r>
              <a:rPr lang="es-ES_tradnl" sz="2600" dirty="0">
                <a:latin typeface="Arsenal-Italic"/>
                <a:cs typeface="Arsenal-Italic"/>
              </a:rPr>
              <a:t>, </a:t>
            </a:r>
            <a:r>
              <a:rPr lang="es-ES_tradnl" sz="2600" dirty="0" err="1">
                <a:latin typeface="Arsenal-Italic"/>
                <a:cs typeface="Arsenal-Italic"/>
              </a:rPr>
              <a:t>you</a:t>
            </a:r>
            <a:r>
              <a:rPr lang="es-ES_tradnl" sz="2600" dirty="0">
                <a:latin typeface="Arsenal-Italic"/>
                <a:cs typeface="Arsenal-Italic"/>
              </a:rPr>
              <a:t> are </a:t>
            </a:r>
            <a:r>
              <a:rPr lang="es-ES_tradnl" sz="2600" dirty="0" err="1">
                <a:latin typeface="Arsenal-Italic"/>
                <a:cs typeface="Arsenal-Italic"/>
              </a:rPr>
              <a:t>to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seek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wisdom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from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God</a:t>
            </a:r>
            <a:r>
              <a:rPr lang="es-ES_tradnl" sz="2600" dirty="0">
                <a:latin typeface="Arsenal-Italic"/>
                <a:cs typeface="Arsenal-Italic"/>
              </a:rPr>
              <a:t>. </a:t>
            </a:r>
            <a:r>
              <a:rPr lang="es-ES_tradnl" sz="2600" dirty="0" err="1">
                <a:latin typeface="Arsenal-Italic"/>
                <a:cs typeface="Arsenal-Italic"/>
              </a:rPr>
              <a:t>You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should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feel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that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you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must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know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the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revealed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will</a:t>
            </a:r>
            <a:r>
              <a:rPr lang="es-ES_tradnl" sz="2600" dirty="0">
                <a:latin typeface="Arsenal-Italic"/>
                <a:cs typeface="Arsenal-Italic"/>
              </a:rPr>
              <a:t> of </a:t>
            </a:r>
            <a:r>
              <a:rPr lang="es-ES_tradnl" sz="2600" dirty="0" err="1">
                <a:latin typeface="Arsenal-Italic"/>
                <a:cs typeface="Arsenal-Italic"/>
              </a:rPr>
              <a:t>God</a:t>
            </a:r>
            <a:r>
              <a:rPr lang="es-ES_tradnl" sz="2600" dirty="0">
                <a:latin typeface="Arsenal-Italic"/>
                <a:cs typeface="Arsenal-Italic"/>
              </a:rPr>
              <a:t>, </a:t>
            </a:r>
            <a:r>
              <a:rPr lang="es-ES_tradnl" sz="2600" dirty="0" err="1">
                <a:latin typeface="Arsenal-Italic"/>
                <a:cs typeface="Arsenal-Italic"/>
              </a:rPr>
              <a:t>because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it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concerns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your</a:t>
            </a:r>
            <a:r>
              <a:rPr lang="es-ES_tradnl" sz="2600" dirty="0">
                <a:latin typeface="Arsenal-Italic"/>
                <a:cs typeface="Arsenal-Italic"/>
              </a:rPr>
              <a:t> personal, eternal </a:t>
            </a:r>
            <a:r>
              <a:rPr lang="es-ES_tradnl" sz="2600" dirty="0" err="1">
                <a:latin typeface="Arsenal-Italic"/>
                <a:cs typeface="Arsenal-Italic"/>
              </a:rPr>
              <a:t>welfare</a:t>
            </a:r>
            <a:r>
              <a:rPr lang="es-ES_tradnl" sz="2600" dirty="0">
                <a:latin typeface="Arsenal-Italic"/>
                <a:cs typeface="Arsenal-Italic"/>
              </a:rPr>
              <a:t>. </a:t>
            </a:r>
            <a:r>
              <a:rPr lang="es-ES_tradnl" sz="2600" dirty="0" err="1">
                <a:latin typeface="Arsenal-Italic"/>
                <a:cs typeface="Arsenal-Italic"/>
              </a:rPr>
              <a:t>The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Bible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is</a:t>
            </a:r>
            <a:r>
              <a:rPr lang="es-ES_tradnl" sz="2600" dirty="0">
                <a:latin typeface="Arsenal-Italic"/>
                <a:cs typeface="Arsenal-Italic"/>
              </a:rPr>
              <a:t> a </a:t>
            </a:r>
            <a:r>
              <a:rPr lang="es-ES_tradnl" sz="2600" dirty="0" err="1">
                <a:latin typeface="Arsenal-Italic"/>
                <a:cs typeface="Arsenal-Italic"/>
              </a:rPr>
              <a:t>directory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by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which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you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may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know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the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way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to</a:t>
            </a:r>
            <a:r>
              <a:rPr lang="es-ES_tradnl" sz="2600" dirty="0">
                <a:latin typeface="Arsenal-Italic"/>
                <a:cs typeface="Arsenal-Italic"/>
              </a:rPr>
              <a:t> eternal </a:t>
            </a:r>
            <a:r>
              <a:rPr lang="es-ES_tradnl" sz="2600" dirty="0" err="1">
                <a:latin typeface="Arsenal-Italic"/>
                <a:cs typeface="Arsenal-Italic"/>
              </a:rPr>
              <a:t>life</a:t>
            </a:r>
            <a:r>
              <a:rPr lang="es-ES_tradnl" sz="2600" dirty="0">
                <a:latin typeface="Arsenal-Italic"/>
                <a:cs typeface="Arsenal-Italic"/>
              </a:rPr>
              <a:t>. </a:t>
            </a:r>
            <a:r>
              <a:rPr lang="es-ES_tradnl" sz="2600" dirty="0" err="1">
                <a:latin typeface="Arsenal-Italic"/>
                <a:cs typeface="Arsenal-Italic"/>
              </a:rPr>
              <a:t>You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should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desire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above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all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things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that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you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may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know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the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will</a:t>
            </a:r>
            <a:r>
              <a:rPr lang="es-ES_tradnl" sz="2600" dirty="0">
                <a:latin typeface="Arsenal-Italic"/>
                <a:cs typeface="Arsenal-Italic"/>
              </a:rPr>
              <a:t> and </a:t>
            </a:r>
            <a:r>
              <a:rPr lang="es-ES_tradnl" sz="2600" dirty="0" err="1">
                <a:latin typeface="Arsenal-Italic"/>
                <a:cs typeface="Arsenal-Italic"/>
              </a:rPr>
              <a:t>ways</a:t>
            </a:r>
            <a:r>
              <a:rPr lang="es-ES_tradnl" sz="2600" dirty="0">
                <a:latin typeface="Arsenal-Italic"/>
                <a:cs typeface="Arsenal-Italic"/>
              </a:rPr>
              <a:t> of </a:t>
            </a:r>
            <a:r>
              <a:rPr lang="es-ES_tradnl" sz="2600" dirty="0" err="1">
                <a:latin typeface="Arsenal-Italic"/>
                <a:cs typeface="Arsenal-Italic"/>
              </a:rPr>
              <a:t>the</a:t>
            </a:r>
            <a:r>
              <a:rPr lang="es-ES_tradnl" sz="2600" dirty="0">
                <a:latin typeface="Arsenal-Italic"/>
                <a:cs typeface="Arsenal-Italic"/>
              </a:rPr>
              <a:t> Lord.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You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should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not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search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for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the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purpose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of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finding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texts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of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Scripture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that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you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can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construe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to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prove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your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theories</a:t>
            </a:r>
            <a:r>
              <a:rPr lang="es-ES_tradnl" sz="2600" dirty="0">
                <a:latin typeface="Arsenal-Italic"/>
                <a:cs typeface="Arsenal-Italic"/>
              </a:rPr>
              <a:t>; </a:t>
            </a:r>
            <a:r>
              <a:rPr lang="es-ES_tradnl" sz="2600" dirty="0" err="1">
                <a:latin typeface="Arsenal-Italic"/>
                <a:cs typeface="Arsenal-Italic"/>
              </a:rPr>
              <a:t>for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the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word</a:t>
            </a:r>
            <a:r>
              <a:rPr lang="es-ES_tradnl" sz="2600" dirty="0">
                <a:latin typeface="Arsenal-Italic"/>
                <a:cs typeface="Arsenal-Italic"/>
              </a:rPr>
              <a:t> of </a:t>
            </a:r>
            <a:r>
              <a:rPr lang="es-ES_tradnl" sz="2600" dirty="0" err="1">
                <a:latin typeface="Arsenal-Italic"/>
                <a:cs typeface="Arsenal-Italic"/>
              </a:rPr>
              <a:t>God</a:t>
            </a:r>
            <a:r>
              <a:rPr lang="es-ES_tradnl" sz="2600" dirty="0">
                <a:latin typeface="Arsenal-Italic"/>
                <a:cs typeface="Arsenal-Italic"/>
              </a:rPr>
              <a:t> declares </a:t>
            </a:r>
            <a:r>
              <a:rPr lang="es-ES_tradnl" sz="2600" dirty="0" err="1">
                <a:latin typeface="Arsenal-Italic"/>
                <a:cs typeface="Arsenal-Italic"/>
              </a:rPr>
              <a:t>that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this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is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wresting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the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Scriptures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to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your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own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destruction</a:t>
            </a:r>
            <a:r>
              <a:rPr lang="es-ES_tradnl" sz="2600" dirty="0">
                <a:latin typeface="Arsenal-Italic"/>
                <a:cs typeface="Arsenal-Italic"/>
              </a:rPr>
              <a:t>. </a:t>
            </a:r>
            <a:r>
              <a:rPr lang="es-ES_tradnl" sz="2600" dirty="0" err="1">
                <a:latin typeface="Arsenal-Italic"/>
                <a:cs typeface="Arsenal-Italic"/>
              </a:rPr>
              <a:t>You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dirty="0" err="1">
                <a:latin typeface="Arsenal-Italic"/>
                <a:cs typeface="Arsenal-Italic"/>
              </a:rPr>
              <a:t>must</a:t>
            </a:r>
            <a:r>
              <a:rPr lang="es-ES_tradnl" sz="2600" dirty="0"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empty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yourselves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of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every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prejudice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, and come in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the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spirit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of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prayer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to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the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investigation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of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the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word</a:t>
            </a:r>
            <a:r>
              <a:rPr lang="es-ES_tradnl" sz="2600" u="sng" dirty="0">
                <a:solidFill>
                  <a:srgbClr val="FFFF00"/>
                </a:solidFill>
                <a:latin typeface="Arsenal-Italic"/>
                <a:cs typeface="Arsenal-Italic"/>
              </a:rPr>
              <a:t> of </a:t>
            </a:r>
            <a:r>
              <a:rPr lang="es-ES_tradnl" sz="2600" u="sng" dirty="0" err="1">
                <a:solidFill>
                  <a:srgbClr val="FFFF00"/>
                </a:solidFill>
                <a:latin typeface="Arsenal-Italic"/>
                <a:cs typeface="Arsenal-Italic"/>
              </a:rPr>
              <a:t>God</a:t>
            </a:r>
            <a:r>
              <a:rPr lang="es-ES_tradnl" sz="2600" dirty="0">
                <a:latin typeface="Arsenal-Italic"/>
                <a:cs typeface="Arsenal-Italic"/>
              </a:rPr>
              <a:t>. FE 307.3</a:t>
            </a:r>
          </a:p>
        </p:txBody>
      </p:sp>
    </p:spTree>
    <p:extLst>
      <p:ext uri="{BB962C8B-B14F-4D97-AF65-F5344CB8AC3E}">
        <p14:creationId xmlns:p14="http://schemas.microsoft.com/office/powerpoint/2010/main" val="35460563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7057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senal-Italic"/>
                <a:cs typeface="Arsenal-Italic"/>
              </a:rPr>
              <a:t>Métodos para la correcta Interpretación </a:t>
            </a:r>
          </a:p>
          <a:p>
            <a:pPr algn="ctr"/>
            <a:r>
              <a:rPr lang="es-ES_tradnl" sz="54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senal-Italic"/>
                <a:cs typeface="Arsenal-Italic"/>
              </a:rPr>
              <a:t> de la Biblia</a:t>
            </a:r>
            <a:endParaRPr lang="es-ES_tradnl" sz="54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senal-Italic"/>
              <a:cs typeface="Arsenal-Italic"/>
            </a:endParaRPr>
          </a:p>
        </p:txBody>
      </p:sp>
    </p:spTree>
    <p:extLst>
      <p:ext uri="{BB962C8B-B14F-4D97-AF65-F5344CB8AC3E}">
        <p14:creationId xmlns:p14="http://schemas.microsoft.com/office/powerpoint/2010/main" val="3670089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374" y="506328"/>
            <a:ext cx="4234486" cy="590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dirty="0" smtClean="0">
                <a:latin typeface="Arsenal-Italic"/>
                <a:cs typeface="Arsenal-Italic"/>
              </a:rPr>
              <a:t>Cuales son las mejores Herramientas para interpretar </a:t>
            </a:r>
            <a:r>
              <a:rPr lang="es-ES_tradnl" sz="5400" dirty="0" err="1" smtClean="0">
                <a:latin typeface="Arsenal-Italic"/>
                <a:cs typeface="Arsenal-Italic"/>
              </a:rPr>
              <a:t>correctamentela</a:t>
            </a:r>
            <a:r>
              <a:rPr lang="es-ES_tradnl" sz="5400" dirty="0" smtClean="0">
                <a:latin typeface="Arsenal-Italic"/>
                <a:cs typeface="Arsenal-Italic"/>
              </a:rPr>
              <a:t> Biblia?</a:t>
            </a:r>
            <a:endParaRPr lang="es-ES_tradnl" sz="5400" dirty="0">
              <a:latin typeface="Arsenal-Italic"/>
              <a:cs typeface="Arsenal-Ital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9847"/>
          <a:stretch/>
        </p:blipFill>
        <p:spPr>
          <a:xfrm>
            <a:off x="4695678" y="725714"/>
            <a:ext cx="4184956" cy="53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55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22463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24513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4114</TotalTime>
  <Words>1785</Words>
  <Application>Microsoft Macintosh PowerPoint</Application>
  <PresentationFormat>On-screen Show (4:3)</PresentationFormat>
  <Paragraphs>135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 Rivera</dc:creator>
  <cp:lastModifiedBy>Juan Rivera</cp:lastModifiedBy>
  <cp:revision>61</cp:revision>
  <dcterms:created xsi:type="dcterms:W3CDTF">2015-02-11T04:35:27Z</dcterms:created>
  <dcterms:modified xsi:type="dcterms:W3CDTF">2015-03-06T03:01:17Z</dcterms:modified>
</cp:coreProperties>
</file>