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376" r:id="rId5"/>
    <p:sldId id="377" r:id="rId6"/>
    <p:sldId id="524" r:id="rId7"/>
    <p:sldId id="483" r:id="rId8"/>
    <p:sldId id="484" r:id="rId9"/>
    <p:sldId id="485" r:id="rId10"/>
    <p:sldId id="486" r:id="rId11"/>
    <p:sldId id="487" r:id="rId12"/>
    <p:sldId id="488" r:id="rId13"/>
    <p:sldId id="489" r:id="rId14"/>
    <p:sldId id="490" r:id="rId15"/>
    <p:sldId id="491" r:id="rId16"/>
    <p:sldId id="492" r:id="rId17"/>
    <p:sldId id="525" r:id="rId18"/>
    <p:sldId id="482" r:id="rId19"/>
    <p:sldId id="498" r:id="rId20"/>
    <p:sldId id="496" r:id="rId21"/>
    <p:sldId id="497" r:id="rId22"/>
    <p:sldId id="499" r:id="rId23"/>
    <p:sldId id="293" r:id="rId24"/>
    <p:sldId id="277" r:id="rId25"/>
    <p:sldId id="298" r:id="rId26"/>
    <p:sldId id="472" r:id="rId27"/>
    <p:sldId id="353" r:id="rId28"/>
    <p:sldId id="303" r:id="rId29"/>
    <p:sldId id="465" r:id="rId30"/>
    <p:sldId id="466" r:id="rId31"/>
    <p:sldId id="467" r:id="rId32"/>
    <p:sldId id="468" r:id="rId33"/>
    <p:sldId id="469" r:id="rId34"/>
    <p:sldId id="470" r:id="rId35"/>
    <p:sldId id="355" r:id="rId36"/>
    <p:sldId id="502" r:id="rId37"/>
    <p:sldId id="304" r:id="rId38"/>
    <p:sldId id="503" r:id="rId39"/>
    <p:sldId id="329" r:id="rId40"/>
    <p:sldId id="332" r:id="rId41"/>
    <p:sldId id="333" r:id="rId42"/>
    <p:sldId id="340" r:id="rId43"/>
    <p:sldId id="504" r:id="rId44"/>
    <p:sldId id="500" r:id="rId45"/>
    <p:sldId id="505" r:id="rId46"/>
    <p:sldId id="464" r:id="rId47"/>
    <p:sldId id="461" r:id="rId48"/>
    <p:sldId id="462" r:id="rId49"/>
    <p:sldId id="463" r:id="rId50"/>
    <p:sldId id="473" r:id="rId51"/>
    <p:sldId id="474" r:id="rId52"/>
    <p:sldId id="476" r:id="rId53"/>
    <p:sldId id="477" r:id="rId54"/>
    <p:sldId id="478" r:id="rId55"/>
    <p:sldId id="526" r:id="rId56"/>
    <p:sldId id="479" r:id="rId57"/>
    <p:sldId id="506" r:id="rId58"/>
    <p:sldId id="480" r:id="rId59"/>
    <p:sldId id="481" r:id="rId60"/>
    <p:sldId id="516" r:id="rId61"/>
    <p:sldId id="517" r:id="rId62"/>
    <p:sldId id="518" r:id="rId63"/>
    <p:sldId id="519" r:id="rId64"/>
    <p:sldId id="520" r:id="rId65"/>
    <p:sldId id="521" r:id="rId66"/>
    <p:sldId id="522" r:id="rId67"/>
    <p:sldId id="523" r:id="rId68"/>
    <p:sldId id="508" r:id="rId69"/>
    <p:sldId id="419" r:id="rId70"/>
    <p:sldId id="420" r:id="rId71"/>
    <p:sldId id="421" r:id="rId72"/>
    <p:sldId id="422" r:id="rId73"/>
    <p:sldId id="510" r:id="rId74"/>
    <p:sldId id="460" r:id="rId75"/>
    <p:sldId id="527" r:id="rId76"/>
    <p:sldId id="430" r:id="rId77"/>
    <p:sldId id="418" r:id="rId78"/>
    <p:sldId id="264" r:id="rId79"/>
    <p:sldId id="432" r:id="rId80"/>
    <p:sldId id="434" r:id="rId81"/>
    <p:sldId id="433" r:id="rId82"/>
    <p:sldId id="265" r:id="rId83"/>
    <p:sldId id="435" r:id="rId84"/>
    <p:sldId id="436" r:id="rId85"/>
    <p:sldId id="437" r:id="rId86"/>
    <p:sldId id="511" r:id="rId87"/>
    <p:sldId id="512" r:id="rId88"/>
    <p:sldId id="513" r:id="rId89"/>
    <p:sldId id="515" r:id="rId90"/>
    <p:sldId id="438"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F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07" autoAdjust="0"/>
    <p:restoredTop sz="94660"/>
  </p:normalViewPr>
  <p:slideViewPr>
    <p:cSldViewPr>
      <p:cViewPr varScale="1">
        <p:scale>
          <a:sx n="68" d="100"/>
          <a:sy n="68" d="100"/>
        </p:scale>
        <p:origin x="-253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22A6D-891F-4D84-BCA8-098A170E3C88}" type="datetimeFigureOut">
              <a:rPr lang="en-US" smtClean="0"/>
              <a:pPr/>
              <a:t>9/12/15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8570-AE0B-46E8-A0AE-28857E47D24F}"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22A6D-891F-4D84-BCA8-098A170E3C88}" type="datetimeFigureOut">
              <a:rPr lang="en-US" smtClean="0"/>
              <a:pPr/>
              <a:t>9/12/15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8570-AE0B-46E8-A0AE-28857E47D24F}"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22A6D-891F-4D84-BCA8-098A170E3C88}" type="datetimeFigureOut">
              <a:rPr lang="en-US" smtClean="0"/>
              <a:pPr/>
              <a:t>9/12/15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8570-AE0B-46E8-A0AE-28857E47D24F}"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22A6D-891F-4D84-BCA8-098A170E3C88}" type="datetimeFigureOut">
              <a:rPr lang="en-US" smtClean="0"/>
              <a:pPr/>
              <a:t>9/12/15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8570-AE0B-46E8-A0AE-28857E47D24F}"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22A6D-891F-4D84-BCA8-098A170E3C88}" type="datetimeFigureOut">
              <a:rPr lang="en-US" smtClean="0"/>
              <a:pPr/>
              <a:t>9/12/15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8570-AE0B-46E8-A0AE-28857E47D24F}"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22A6D-891F-4D84-BCA8-098A170E3C88}" type="datetimeFigureOut">
              <a:rPr lang="en-US" smtClean="0"/>
              <a:pPr/>
              <a:t>9/12/15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68570-AE0B-46E8-A0AE-28857E47D24F}"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22A6D-891F-4D84-BCA8-098A170E3C88}" type="datetimeFigureOut">
              <a:rPr lang="en-US" smtClean="0"/>
              <a:pPr/>
              <a:t>9/12/15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568570-AE0B-46E8-A0AE-28857E47D24F}"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22A6D-891F-4D84-BCA8-098A170E3C88}" type="datetimeFigureOut">
              <a:rPr lang="en-US" smtClean="0"/>
              <a:pPr/>
              <a:t>9/12/15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568570-AE0B-46E8-A0AE-28857E47D24F}"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22A6D-891F-4D84-BCA8-098A170E3C88}" type="datetimeFigureOut">
              <a:rPr lang="en-US" smtClean="0"/>
              <a:pPr/>
              <a:t>9/12/15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568570-AE0B-46E8-A0AE-28857E47D24F}"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22A6D-891F-4D84-BCA8-098A170E3C88}" type="datetimeFigureOut">
              <a:rPr lang="en-US" smtClean="0"/>
              <a:pPr/>
              <a:t>9/12/15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68570-AE0B-46E8-A0AE-28857E47D24F}"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22A6D-891F-4D84-BCA8-098A170E3C88}" type="datetimeFigureOut">
              <a:rPr lang="en-US" smtClean="0"/>
              <a:pPr/>
              <a:t>9/12/15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68570-AE0B-46E8-A0AE-28857E47D24F}"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22A6D-891F-4D84-BCA8-098A170E3C88}" type="datetimeFigureOut">
              <a:rPr lang="en-US" smtClean="0"/>
              <a:pPr/>
              <a:t>9/12/15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68570-AE0B-46E8-A0AE-28857E47D24F}"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microsoft.com/office/2007/relationships/hdphoto" Target="../media/hdphoto2.wd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0250" y="3238500"/>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3581400" y="0"/>
            <a:ext cx="5562600" cy="6858000"/>
          </a:xfrm>
          <a:prstGeom prst="rect">
            <a:avLst/>
          </a:prstGeom>
          <a:ln>
            <a:noFill/>
          </a:ln>
          <a:effectLst>
            <a:softEdge rad="112500"/>
          </a:effectLst>
        </p:spPr>
      </p:pic>
      <p:sp>
        <p:nvSpPr>
          <p:cNvPr id="5" name="4 CuadroTexto"/>
          <p:cNvSpPr txBox="1"/>
          <p:nvPr/>
        </p:nvSpPr>
        <p:spPr>
          <a:xfrm>
            <a:off x="-208932" y="1981200"/>
            <a:ext cx="5466732" cy="2308324"/>
          </a:xfrm>
          <a:prstGeom prst="rect">
            <a:avLst/>
          </a:prstGeom>
          <a:noFill/>
        </p:spPr>
        <p:txBody>
          <a:bodyPr wrap="square" rtlCol="0">
            <a:spAutoFit/>
          </a:bodyPr>
          <a:lstStyle/>
          <a:p>
            <a:pPr algn="ctr"/>
            <a:r>
              <a:rPr lang="es-MX" sz="7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senal-Italic"/>
                <a:cs typeface="Arsenal-Italic"/>
              </a:rPr>
              <a:t>Los Hijos de Isacar</a:t>
            </a:r>
            <a:endParaRPr lang="es-MX" sz="7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senal-Italic"/>
              <a:cs typeface="Arsenal-Italic"/>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endCondLst>
                                    <p:cond evt="onNext" delay="0">
                                      <p:tgtEl>
                                        <p:sldTgt/>
                                      </p:tgtEl>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5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8" dur="15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258" y="423283"/>
            <a:ext cx="8012196" cy="6186308"/>
          </a:xfrm>
          <a:prstGeom prst="rect">
            <a:avLst/>
          </a:prstGeom>
        </p:spPr>
        <p:txBody>
          <a:bodyPr wrap="square">
            <a:spAutoFit/>
          </a:bodyPr>
          <a:lstStyle/>
          <a:p>
            <a:r>
              <a:rPr lang="es-ES_tradnl" sz="4400" dirty="0">
                <a:latin typeface="Arsenal-Italic"/>
                <a:cs typeface="Arsenal-Italic"/>
              </a:rPr>
              <a:t>Da, pues, a tu siervo </a:t>
            </a:r>
            <a:r>
              <a:rPr lang="es-ES_tradnl" sz="4400" u="sng" dirty="0">
                <a:solidFill>
                  <a:srgbClr val="FFFF00"/>
                </a:solidFill>
                <a:latin typeface="Arsenal-Italic"/>
                <a:cs typeface="Arsenal-Italic"/>
              </a:rPr>
              <a:t>corazón entendido para juzgar a tu pueblo, y para discernir entre lo bueno y lo malo</a:t>
            </a:r>
            <a:r>
              <a:rPr lang="es-ES_tradnl" sz="4400" dirty="0">
                <a:latin typeface="Arsenal-Italic"/>
                <a:cs typeface="Arsenal-Italic"/>
              </a:rPr>
              <a:t>; porque ¿quién podrá gobernar este tu pueblo tan grande? </a:t>
            </a:r>
            <a:r>
              <a:rPr lang="es-ES_tradnl" sz="4400" u="sng" dirty="0" smtClean="0">
                <a:solidFill>
                  <a:srgbClr val="FFFF00"/>
                </a:solidFill>
                <a:latin typeface="Arsenal-Italic"/>
                <a:cs typeface="Arsenal-Italic"/>
              </a:rPr>
              <a:t>Y </a:t>
            </a:r>
            <a:r>
              <a:rPr lang="es-ES_tradnl" sz="4400" u="sng" dirty="0">
                <a:solidFill>
                  <a:srgbClr val="FFFF00"/>
                </a:solidFill>
                <a:latin typeface="Arsenal-Italic"/>
                <a:cs typeface="Arsenal-Italic"/>
              </a:rPr>
              <a:t>agradó</a:t>
            </a:r>
            <a:r>
              <a:rPr lang="es-ES_tradnl" sz="4400" dirty="0">
                <a:latin typeface="Arsenal-Italic"/>
                <a:cs typeface="Arsenal-Italic"/>
              </a:rPr>
              <a:t> delante del Señor que Salomón pidiese esto. </a:t>
            </a:r>
            <a:r>
              <a:rPr lang="es-ES_tradnl" sz="4400" dirty="0" smtClean="0">
                <a:latin typeface="Arsenal-Italic"/>
                <a:cs typeface="Arsenal-Italic"/>
              </a:rPr>
              <a:t> </a:t>
            </a:r>
          </a:p>
          <a:p>
            <a:endParaRPr lang="es-ES_tradnl" sz="4400" dirty="0">
              <a:latin typeface="Arsenal-Italic"/>
              <a:cs typeface="Arsenal-Italic"/>
            </a:endParaRPr>
          </a:p>
          <a:p>
            <a:r>
              <a:rPr lang="es-ES_tradnl" sz="4400" dirty="0" smtClean="0">
                <a:latin typeface="Arsenal-Italic"/>
                <a:cs typeface="Arsenal-Italic"/>
              </a:rPr>
              <a:t>1 Reyes 3:9</a:t>
            </a:r>
            <a:endParaRPr lang="es-ES_tradnl" sz="4400" dirty="0">
              <a:latin typeface="Arsenal-Italic"/>
              <a:cs typeface="Arsenal-Italic"/>
            </a:endParaRPr>
          </a:p>
        </p:txBody>
      </p:sp>
      <p:pic>
        <p:nvPicPr>
          <p:cNvPr id="3" name="Picture 2"/>
          <p:cNvPicPr>
            <a:picLocks noChangeAspect="1"/>
          </p:cNvPicPr>
          <p:nvPr/>
        </p:nvPicPr>
        <p:blipFill>
          <a:blip r:embed="rId2"/>
          <a:stretch>
            <a:fillRect/>
          </a:stretch>
        </p:blipFill>
        <p:spPr>
          <a:xfrm>
            <a:off x="5374034" y="5095206"/>
            <a:ext cx="2703302" cy="1514385"/>
          </a:xfrm>
          <a:prstGeom prst="rect">
            <a:avLst/>
          </a:prstGeom>
          <a:ln>
            <a:noFill/>
          </a:ln>
          <a:effectLst>
            <a:softEdge rad="112500"/>
          </a:effectLst>
        </p:spPr>
      </p:pic>
    </p:spTree>
    <p:extLst>
      <p:ext uri="{BB962C8B-B14F-4D97-AF65-F5344CB8AC3E}">
        <p14:creationId xmlns:p14="http://schemas.microsoft.com/office/powerpoint/2010/main" val="3091382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491" y="384875"/>
            <a:ext cx="8138689" cy="6186310"/>
          </a:xfrm>
          <a:prstGeom prst="rect">
            <a:avLst/>
          </a:prstGeom>
        </p:spPr>
        <p:txBody>
          <a:bodyPr wrap="square">
            <a:spAutoFit/>
          </a:bodyPr>
          <a:lstStyle/>
          <a:p>
            <a:r>
              <a:rPr lang="es-ES_tradnl" sz="3600" dirty="0">
                <a:latin typeface="Arsenal-Italic"/>
                <a:cs typeface="Arsenal-Italic"/>
              </a:rPr>
              <a:t>Y le dijo Dios: Porque has demandado esto, y no pediste para ti muchos días, ni pediste para ti riquezas, ni pediste la vida de tus enemigos, </a:t>
            </a:r>
            <a:r>
              <a:rPr lang="es-ES_tradnl" sz="3600" u="sng" dirty="0">
                <a:solidFill>
                  <a:srgbClr val="FFFF00"/>
                </a:solidFill>
                <a:latin typeface="Arsenal-Italic"/>
                <a:cs typeface="Arsenal-Italic"/>
              </a:rPr>
              <a:t>sino que demandaste para ti inteligencia para </a:t>
            </a:r>
            <a:r>
              <a:rPr lang="es-ES_tradnl" sz="3600" u="sng" dirty="0" err="1">
                <a:solidFill>
                  <a:srgbClr val="FFFF00"/>
                </a:solidFill>
                <a:latin typeface="Arsenal-Italic"/>
                <a:cs typeface="Arsenal-Italic"/>
              </a:rPr>
              <a:t>oir</a:t>
            </a:r>
            <a:r>
              <a:rPr lang="es-ES_tradnl" sz="3600" u="sng" dirty="0">
                <a:solidFill>
                  <a:srgbClr val="FFFF00"/>
                </a:solidFill>
                <a:latin typeface="Arsenal-Italic"/>
                <a:cs typeface="Arsenal-Italic"/>
              </a:rPr>
              <a:t> juicio</a:t>
            </a:r>
            <a:r>
              <a:rPr lang="es-ES_tradnl" sz="3600" dirty="0">
                <a:latin typeface="Arsenal-Italic"/>
                <a:cs typeface="Arsenal-Italic"/>
              </a:rPr>
              <a:t>, </a:t>
            </a:r>
            <a:r>
              <a:rPr lang="es-ES_tradnl" sz="3600" dirty="0" smtClean="0">
                <a:latin typeface="Arsenal-Italic"/>
                <a:cs typeface="Arsenal-Italic"/>
              </a:rPr>
              <a:t>he </a:t>
            </a:r>
            <a:r>
              <a:rPr lang="es-ES_tradnl" sz="3600" dirty="0">
                <a:latin typeface="Arsenal-Italic"/>
                <a:cs typeface="Arsenal-Italic"/>
              </a:rPr>
              <a:t>aquí lo he hecho conforme a tus palabras; he aquí que </a:t>
            </a:r>
            <a:r>
              <a:rPr lang="es-ES_tradnl" sz="3600" u="sng" dirty="0">
                <a:solidFill>
                  <a:srgbClr val="FFFF00"/>
                </a:solidFill>
                <a:latin typeface="Arsenal-Italic"/>
                <a:cs typeface="Arsenal-Italic"/>
              </a:rPr>
              <a:t>te he dado corazón sabio y entendido</a:t>
            </a:r>
            <a:r>
              <a:rPr lang="es-ES_tradnl" sz="3600" dirty="0">
                <a:latin typeface="Arsenal-Italic"/>
                <a:cs typeface="Arsenal-Italic"/>
              </a:rPr>
              <a:t>, tanto que no ha habido antes de ti otro como tú, ni después de </a:t>
            </a:r>
            <a:r>
              <a:rPr lang="es-ES_tradnl" sz="3600" dirty="0" smtClean="0">
                <a:latin typeface="Arsenal-Italic"/>
                <a:cs typeface="Arsenal-Italic"/>
              </a:rPr>
              <a:t>ti</a:t>
            </a:r>
          </a:p>
          <a:p>
            <a:r>
              <a:rPr lang="es-ES_tradnl" sz="3600" dirty="0" smtClean="0">
                <a:latin typeface="Arsenal-Italic"/>
                <a:cs typeface="Arsenal-Italic"/>
              </a:rPr>
              <a:t> </a:t>
            </a:r>
            <a:r>
              <a:rPr lang="es-ES_tradnl" sz="3600" dirty="0">
                <a:latin typeface="Arsenal-Italic"/>
                <a:cs typeface="Arsenal-Italic"/>
              </a:rPr>
              <a:t>se levantará otro como tú. </a:t>
            </a:r>
            <a:endParaRPr lang="es-ES_tradnl" sz="3600" dirty="0" smtClean="0">
              <a:latin typeface="Arsenal-Italic"/>
              <a:cs typeface="Arsenal-Italic"/>
            </a:endParaRPr>
          </a:p>
          <a:p>
            <a:r>
              <a:rPr lang="es-ES_tradnl" sz="3600" dirty="0" smtClean="0">
                <a:latin typeface="Arsenal-Italic"/>
                <a:cs typeface="Arsenal-Italic"/>
              </a:rPr>
              <a:t>1 Reyes 3:10-</a:t>
            </a:r>
            <a:endParaRPr lang="es-ES_tradnl" sz="3600" dirty="0">
              <a:latin typeface="Arsenal-Italic"/>
              <a:cs typeface="Arsenal-Italic"/>
            </a:endParaRPr>
          </a:p>
        </p:txBody>
      </p:sp>
      <p:pic>
        <p:nvPicPr>
          <p:cNvPr id="3" name="Picture 2"/>
          <p:cNvPicPr>
            <a:picLocks noChangeAspect="1"/>
          </p:cNvPicPr>
          <p:nvPr/>
        </p:nvPicPr>
        <p:blipFill>
          <a:blip r:embed="rId2"/>
          <a:stretch>
            <a:fillRect/>
          </a:stretch>
        </p:blipFill>
        <p:spPr>
          <a:xfrm>
            <a:off x="5566438" y="4825795"/>
            <a:ext cx="2703302" cy="1745390"/>
          </a:xfrm>
          <a:prstGeom prst="rect">
            <a:avLst/>
          </a:prstGeom>
          <a:ln>
            <a:noFill/>
          </a:ln>
          <a:effectLst>
            <a:softEdge rad="112500"/>
          </a:effectLst>
        </p:spPr>
      </p:pic>
    </p:spTree>
    <p:extLst>
      <p:ext uri="{BB962C8B-B14F-4D97-AF65-F5344CB8AC3E}">
        <p14:creationId xmlns:p14="http://schemas.microsoft.com/office/powerpoint/2010/main" val="2492863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529" y="288658"/>
            <a:ext cx="8331093" cy="6001643"/>
          </a:xfrm>
          <a:prstGeom prst="rect">
            <a:avLst/>
          </a:prstGeom>
        </p:spPr>
        <p:txBody>
          <a:bodyPr wrap="square">
            <a:spAutoFit/>
          </a:bodyPr>
          <a:lstStyle/>
          <a:p>
            <a:r>
              <a:rPr lang="es-ES_tradnl" sz="4800" dirty="0" smtClean="0">
                <a:latin typeface="Arsenal-Italic"/>
                <a:cs typeface="Arsenal-Italic"/>
              </a:rPr>
              <a:t>Y </a:t>
            </a:r>
            <a:r>
              <a:rPr lang="es-ES_tradnl" sz="4800" dirty="0">
                <a:latin typeface="Arsenal-Italic"/>
                <a:cs typeface="Arsenal-Italic"/>
              </a:rPr>
              <a:t>aquel varón se llamaba Nabal, y su mujer, Abigail. </a:t>
            </a:r>
            <a:r>
              <a:rPr lang="es-ES_tradnl" sz="4800" u="sng" dirty="0">
                <a:solidFill>
                  <a:srgbClr val="FFFF00"/>
                </a:solidFill>
                <a:latin typeface="Arsenal-Italic"/>
                <a:cs typeface="Arsenal-Italic"/>
              </a:rPr>
              <a:t>Era aquella mujer de buen entendimiento </a:t>
            </a:r>
            <a:r>
              <a:rPr lang="es-ES_tradnl" sz="4800" dirty="0">
                <a:latin typeface="Arsenal-Italic"/>
                <a:cs typeface="Arsenal-Italic"/>
              </a:rPr>
              <a:t>y de hermosa apariencia, pero el hombre era duro y de malas obras; y era del linaje de Caleb. </a:t>
            </a:r>
            <a:endParaRPr lang="es-ES_tradnl" sz="4800" dirty="0" smtClean="0">
              <a:latin typeface="Arsenal-Italic"/>
              <a:cs typeface="Arsenal-Italic"/>
            </a:endParaRPr>
          </a:p>
          <a:p>
            <a:endParaRPr lang="es-ES_tradnl" sz="4800" dirty="0">
              <a:latin typeface="Arsenal-Italic"/>
              <a:cs typeface="Arsenal-Italic"/>
            </a:endParaRPr>
          </a:p>
          <a:p>
            <a:r>
              <a:rPr lang="es-ES_tradnl" sz="4800" dirty="0" smtClean="0">
                <a:latin typeface="Arsenal-Italic"/>
                <a:cs typeface="Arsenal-Italic"/>
              </a:rPr>
              <a:t>1 Samuel 25:3</a:t>
            </a:r>
            <a:endParaRPr lang="es-ES_tradnl" sz="4800" dirty="0">
              <a:latin typeface="Arsenal-Italic"/>
              <a:cs typeface="Arsenal-Italic"/>
            </a:endParaRPr>
          </a:p>
        </p:txBody>
      </p:sp>
      <p:pic>
        <p:nvPicPr>
          <p:cNvPr id="3" name="Picture 2"/>
          <p:cNvPicPr>
            <a:picLocks noChangeAspect="1"/>
          </p:cNvPicPr>
          <p:nvPr/>
        </p:nvPicPr>
        <p:blipFill>
          <a:blip r:embed="rId2"/>
          <a:stretch>
            <a:fillRect/>
          </a:stretch>
        </p:blipFill>
        <p:spPr>
          <a:xfrm>
            <a:off x="4694658" y="4825795"/>
            <a:ext cx="3575082" cy="1745390"/>
          </a:xfrm>
          <a:prstGeom prst="rect">
            <a:avLst/>
          </a:prstGeom>
          <a:ln>
            <a:noFill/>
          </a:ln>
          <a:effectLst>
            <a:softEdge rad="112500"/>
          </a:effectLst>
        </p:spPr>
      </p:pic>
    </p:spTree>
    <p:extLst>
      <p:ext uri="{BB962C8B-B14F-4D97-AF65-F5344CB8AC3E}">
        <p14:creationId xmlns:p14="http://schemas.microsoft.com/office/powerpoint/2010/main" val="2268524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0375" y="404120"/>
            <a:ext cx="7946285" cy="6001643"/>
          </a:xfrm>
          <a:prstGeom prst="rect">
            <a:avLst/>
          </a:prstGeom>
        </p:spPr>
        <p:txBody>
          <a:bodyPr wrap="square">
            <a:spAutoFit/>
          </a:bodyPr>
          <a:lstStyle/>
          <a:p>
            <a:r>
              <a:rPr lang="es-ES_tradnl" sz="4800" dirty="0">
                <a:latin typeface="Arsenal-Italic"/>
                <a:cs typeface="Arsenal-Italic"/>
              </a:rPr>
              <a:t>Entonces despaché a Eliezer, Ariel, </a:t>
            </a:r>
            <a:r>
              <a:rPr lang="es-ES_tradnl" sz="4800" dirty="0" err="1">
                <a:latin typeface="Arsenal-Italic"/>
                <a:cs typeface="Arsenal-Italic"/>
              </a:rPr>
              <a:t>Semaías</a:t>
            </a:r>
            <a:r>
              <a:rPr lang="es-ES_tradnl" sz="4800" dirty="0">
                <a:latin typeface="Arsenal-Italic"/>
                <a:cs typeface="Arsenal-Italic"/>
              </a:rPr>
              <a:t>, </a:t>
            </a:r>
            <a:r>
              <a:rPr lang="es-ES_tradnl" sz="4800" dirty="0" err="1">
                <a:latin typeface="Arsenal-Italic"/>
                <a:cs typeface="Arsenal-Italic"/>
              </a:rPr>
              <a:t>Elnatán</a:t>
            </a:r>
            <a:r>
              <a:rPr lang="es-ES_tradnl" sz="4800" dirty="0">
                <a:latin typeface="Arsenal-Italic"/>
                <a:cs typeface="Arsenal-Italic"/>
              </a:rPr>
              <a:t>, </a:t>
            </a:r>
            <a:r>
              <a:rPr lang="es-ES_tradnl" sz="4800" dirty="0" err="1">
                <a:latin typeface="Arsenal-Italic"/>
                <a:cs typeface="Arsenal-Italic"/>
              </a:rPr>
              <a:t>Jarib</a:t>
            </a:r>
            <a:r>
              <a:rPr lang="es-ES_tradnl" sz="4800" dirty="0">
                <a:latin typeface="Arsenal-Italic"/>
                <a:cs typeface="Arsenal-Italic"/>
              </a:rPr>
              <a:t>, </a:t>
            </a:r>
            <a:r>
              <a:rPr lang="es-ES_tradnl" sz="4800" dirty="0" err="1">
                <a:latin typeface="Arsenal-Italic"/>
                <a:cs typeface="Arsenal-Italic"/>
              </a:rPr>
              <a:t>Elnatán</a:t>
            </a:r>
            <a:r>
              <a:rPr lang="es-ES_tradnl" sz="4800" dirty="0">
                <a:latin typeface="Arsenal-Italic"/>
                <a:cs typeface="Arsenal-Italic"/>
              </a:rPr>
              <a:t>, Natán, Zacarías y </a:t>
            </a:r>
            <a:r>
              <a:rPr lang="es-ES_tradnl" sz="4800" dirty="0" err="1">
                <a:latin typeface="Arsenal-Italic"/>
                <a:cs typeface="Arsenal-Italic"/>
              </a:rPr>
              <a:t>Mesulam</a:t>
            </a:r>
            <a:r>
              <a:rPr lang="es-ES_tradnl" sz="4800" dirty="0">
                <a:latin typeface="Arsenal-Italic"/>
                <a:cs typeface="Arsenal-Italic"/>
              </a:rPr>
              <a:t>, hombres principales, asimismo a </a:t>
            </a:r>
            <a:r>
              <a:rPr lang="es-ES_tradnl" sz="4800" dirty="0" err="1">
                <a:latin typeface="Arsenal-Italic"/>
                <a:cs typeface="Arsenal-Italic"/>
              </a:rPr>
              <a:t>Joiarib</a:t>
            </a:r>
            <a:r>
              <a:rPr lang="es-ES_tradnl" sz="4800" dirty="0">
                <a:latin typeface="Arsenal-Italic"/>
                <a:cs typeface="Arsenal-Italic"/>
              </a:rPr>
              <a:t> y a </a:t>
            </a:r>
            <a:r>
              <a:rPr lang="es-ES_tradnl" sz="4800" dirty="0" err="1">
                <a:latin typeface="Arsenal-Italic"/>
                <a:cs typeface="Arsenal-Italic"/>
              </a:rPr>
              <a:t>Elnatán</a:t>
            </a:r>
            <a:r>
              <a:rPr lang="es-ES_tradnl" sz="4800" dirty="0">
                <a:latin typeface="Arsenal-Italic"/>
                <a:cs typeface="Arsenal-Italic"/>
              </a:rPr>
              <a:t>, </a:t>
            </a:r>
            <a:r>
              <a:rPr lang="es-ES_tradnl" sz="4800" u="sng" dirty="0">
                <a:solidFill>
                  <a:srgbClr val="FFFF00"/>
                </a:solidFill>
                <a:latin typeface="Arsenal-Italic"/>
                <a:cs typeface="Arsenal-Italic"/>
              </a:rPr>
              <a:t>hombres doctos</a:t>
            </a:r>
            <a:r>
              <a:rPr lang="es-ES_tradnl" sz="4800" dirty="0">
                <a:latin typeface="Arsenal-Italic"/>
                <a:cs typeface="Arsenal-Italic"/>
              </a:rPr>
              <a:t>; </a:t>
            </a:r>
            <a:endParaRPr lang="es-ES_tradnl" sz="4800" dirty="0" smtClean="0">
              <a:latin typeface="Arsenal-Italic"/>
              <a:cs typeface="Arsenal-Italic"/>
            </a:endParaRPr>
          </a:p>
          <a:p>
            <a:endParaRPr lang="es-ES_tradnl" sz="4800" dirty="0">
              <a:latin typeface="Arsenal-Italic"/>
              <a:cs typeface="Arsenal-Italic"/>
            </a:endParaRPr>
          </a:p>
          <a:p>
            <a:r>
              <a:rPr lang="es-ES_tradnl" sz="4800" dirty="0" smtClean="0">
                <a:latin typeface="Arsenal-Italic"/>
                <a:cs typeface="Arsenal-Italic"/>
              </a:rPr>
              <a:t>Esdras 8:16</a:t>
            </a:r>
            <a:endParaRPr lang="es-ES_tradnl" sz="4800" dirty="0">
              <a:latin typeface="Arsenal-Italic"/>
              <a:cs typeface="Arsenal-Italic"/>
            </a:endParaRPr>
          </a:p>
        </p:txBody>
      </p:sp>
      <p:pic>
        <p:nvPicPr>
          <p:cNvPr id="3" name="Picture 2"/>
          <p:cNvPicPr>
            <a:picLocks noChangeAspect="1"/>
          </p:cNvPicPr>
          <p:nvPr/>
        </p:nvPicPr>
        <p:blipFill>
          <a:blip r:embed="rId2"/>
          <a:stretch>
            <a:fillRect/>
          </a:stretch>
        </p:blipFill>
        <p:spPr>
          <a:xfrm>
            <a:off x="5098706" y="4291362"/>
            <a:ext cx="3171034" cy="2279823"/>
          </a:xfrm>
          <a:prstGeom prst="rect">
            <a:avLst/>
          </a:prstGeom>
          <a:ln>
            <a:noFill/>
          </a:ln>
          <a:effectLst>
            <a:softEdge rad="112500"/>
          </a:effectLst>
        </p:spPr>
      </p:pic>
    </p:spTree>
    <p:extLst>
      <p:ext uri="{BB962C8B-B14F-4D97-AF65-F5344CB8AC3E}">
        <p14:creationId xmlns:p14="http://schemas.microsoft.com/office/powerpoint/2010/main" val="1733565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972" y="461851"/>
            <a:ext cx="8119448" cy="6186308"/>
          </a:xfrm>
          <a:prstGeom prst="rect">
            <a:avLst/>
          </a:prstGeom>
        </p:spPr>
        <p:txBody>
          <a:bodyPr wrap="square">
            <a:spAutoFit/>
          </a:bodyPr>
          <a:lstStyle/>
          <a:p>
            <a:r>
              <a:rPr lang="es-ES_tradnl" sz="4400" dirty="0" err="1" smtClean="0">
                <a:latin typeface="Arsenal-Italic"/>
                <a:cs typeface="Arsenal-Italic"/>
              </a:rPr>
              <a:t>Then</a:t>
            </a:r>
            <a:r>
              <a:rPr lang="es-ES_tradnl" sz="4400" dirty="0" smtClean="0">
                <a:latin typeface="Arsenal-Italic"/>
                <a:cs typeface="Arsenal-Italic"/>
              </a:rPr>
              <a:t> </a:t>
            </a:r>
            <a:r>
              <a:rPr lang="es-ES_tradnl" sz="4400" dirty="0" err="1">
                <a:latin typeface="Arsenal-Italic"/>
                <a:cs typeface="Arsenal-Italic"/>
              </a:rPr>
              <a:t>sent</a:t>
            </a:r>
            <a:r>
              <a:rPr lang="es-ES_tradnl" sz="4400" dirty="0">
                <a:latin typeface="Arsenal-Italic"/>
                <a:cs typeface="Arsenal-Italic"/>
              </a:rPr>
              <a:t> I </a:t>
            </a:r>
            <a:r>
              <a:rPr lang="es-ES_tradnl" sz="4400" dirty="0" err="1">
                <a:latin typeface="Arsenal-Italic"/>
                <a:cs typeface="Arsenal-Italic"/>
              </a:rPr>
              <a:t>for</a:t>
            </a:r>
            <a:r>
              <a:rPr lang="es-ES_tradnl" sz="4400" dirty="0">
                <a:latin typeface="Arsenal-Italic"/>
                <a:cs typeface="Arsenal-Italic"/>
              </a:rPr>
              <a:t> Eliezer, </a:t>
            </a:r>
            <a:r>
              <a:rPr lang="es-ES_tradnl" sz="4400" dirty="0" err="1">
                <a:latin typeface="Arsenal-Italic"/>
                <a:cs typeface="Arsenal-Italic"/>
              </a:rPr>
              <a:t>for</a:t>
            </a:r>
            <a:r>
              <a:rPr lang="es-ES_tradnl" sz="4400" dirty="0">
                <a:latin typeface="Arsenal-Italic"/>
                <a:cs typeface="Arsenal-Italic"/>
              </a:rPr>
              <a:t> Ariel, </a:t>
            </a:r>
            <a:r>
              <a:rPr lang="es-ES_tradnl" sz="4400" dirty="0" err="1">
                <a:latin typeface="Arsenal-Italic"/>
                <a:cs typeface="Arsenal-Italic"/>
              </a:rPr>
              <a:t>for</a:t>
            </a:r>
            <a:r>
              <a:rPr lang="es-ES_tradnl" sz="4400" dirty="0">
                <a:latin typeface="Arsenal-Italic"/>
                <a:cs typeface="Arsenal-Italic"/>
              </a:rPr>
              <a:t> </a:t>
            </a:r>
            <a:r>
              <a:rPr lang="es-ES_tradnl" sz="4400" dirty="0" err="1">
                <a:latin typeface="Arsenal-Italic"/>
                <a:cs typeface="Arsenal-Italic"/>
              </a:rPr>
              <a:t>Shemaiah</a:t>
            </a:r>
            <a:r>
              <a:rPr lang="es-ES_tradnl" sz="4400" dirty="0">
                <a:latin typeface="Arsenal-Italic"/>
                <a:cs typeface="Arsenal-Italic"/>
              </a:rPr>
              <a:t>, and </a:t>
            </a:r>
            <a:r>
              <a:rPr lang="es-ES_tradnl" sz="4400" dirty="0" err="1">
                <a:latin typeface="Arsenal-Italic"/>
                <a:cs typeface="Arsenal-Italic"/>
              </a:rPr>
              <a:t>for</a:t>
            </a:r>
            <a:r>
              <a:rPr lang="es-ES_tradnl" sz="4400" dirty="0">
                <a:latin typeface="Arsenal-Italic"/>
                <a:cs typeface="Arsenal-Italic"/>
              </a:rPr>
              <a:t> </a:t>
            </a:r>
            <a:r>
              <a:rPr lang="es-ES_tradnl" sz="4400" dirty="0" err="1">
                <a:latin typeface="Arsenal-Italic"/>
                <a:cs typeface="Arsenal-Italic"/>
              </a:rPr>
              <a:t>Elnathan</a:t>
            </a:r>
            <a:r>
              <a:rPr lang="es-ES_tradnl" sz="4400" dirty="0">
                <a:latin typeface="Arsenal-Italic"/>
                <a:cs typeface="Arsenal-Italic"/>
              </a:rPr>
              <a:t>, and </a:t>
            </a:r>
            <a:r>
              <a:rPr lang="es-ES_tradnl" sz="4400" dirty="0" err="1">
                <a:latin typeface="Arsenal-Italic"/>
                <a:cs typeface="Arsenal-Italic"/>
              </a:rPr>
              <a:t>for</a:t>
            </a:r>
            <a:r>
              <a:rPr lang="es-ES_tradnl" sz="4400" dirty="0">
                <a:latin typeface="Arsenal-Italic"/>
                <a:cs typeface="Arsenal-Italic"/>
              </a:rPr>
              <a:t> </a:t>
            </a:r>
            <a:r>
              <a:rPr lang="es-ES_tradnl" sz="4400" dirty="0" err="1">
                <a:latin typeface="Arsenal-Italic"/>
                <a:cs typeface="Arsenal-Italic"/>
              </a:rPr>
              <a:t>Jarib</a:t>
            </a:r>
            <a:r>
              <a:rPr lang="es-ES_tradnl" sz="4400" dirty="0">
                <a:latin typeface="Arsenal-Italic"/>
                <a:cs typeface="Arsenal-Italic"/>
              </a:rPr>
              <a:t>, and </a:t>
            </a:r>
            <a:r>
              <a:rPr lang="es-ES_tradnl" sz="4400" dirty="0" err="1">
                <a:latin typeface="Arsenal-Italic"/>
                <a:cs typeface="Arsenal-Italic"/>
              </a:rPr>
              <a:t>for</a:t>
            </a:r>
            <a:r>
              <a:rPr lang="es-ES_tradnl" sz="4400" dirty="0">
                <a:latin typeface="Arsenal-Italic"/>
                <a:cs typeface="Arsenal-Italic"/>
              </a:rPr>
              <a:t> </a:t>
            </a:r>
            <a:r>
              <a:rPr lang="es-ES_tradnl" sz="4400" dirty="0" err="1">
                <a:latin typeface="Arsenal-Italic"/>
                <a:cs typeface="Arsenal-Italic"/>
              </a:rPr>
              <a:t>Elnathan</a:t>
            </a:r>
            <a:r>
              <a:rPr lang="es-ES_tradnl" sz="4400" dirty="0">
                <a:latin typeface="Arsenal-Italic"/>
                <a:cs typeface="Arsenal-Italic"/>
              </a:rPr>
              <a:t>, and </a:t>
            </a:r>
            <a:r>
              <a:rPr lang="es-ES_tradnl" sz="4400" dirty="0" err="1">
                <a:latin typeface="Arsenal-Italic"/>
                <a:cs typeface="Arsenal-Italic"/>
              </a:rPr>
              <a:t>for</a:t>
            </a:r>
            <a:r>
              <a:rPr lang="es-ES_tradnl" sz="4400" dirty="0">
                <a:latin typeface="Arsenal-Italic"/>
                <a:cs typeface="Arsenal-Italic"/>
              </a:rPr>
              <a:t> </a:t>
            </a:r>
            <a:r>
              <a:rPr lang="es-ES_tradnl" sz="4400" dirty="0" err="1">
                <a:latin typeface="Arsenal-Italic"/>
                <a:cs typeface="Arsenal-Italic"/>
              </a:rPr>
              <a:t>Nathan</a:t>
            </a:r>
            <a:r>
              <a:rPr lang="es-ES_tradnl" sz="4400" dirty="0">
                <a:latin typeface="Arsenal-Italic"/>
                <a:cs typeface="Arsenal-Italic"/>
              </a:rPr>
              <a:t>, and </a:t>
            </a:r>
            <a:r>
              <a:rPr lang="es-ES_tradnl" sz="4400" dirty="0" err="1">
                <a:latin typeface="Arsenal-Italic"/>
                <a:cs typeface="Arsenal-Italic"/>
              </a:rPr>
              <a:t>for</a:t>
            </a:r>
            <a:r>
              <a:rPr lang="es-ES_tradnl" sz="4400" dirty="0">
                <a:latin typeface="Arsenal-Italic"/>
                <a:cs typeface="Arsenal-Italic"/>
              </a:rPr>
              <a:t> </a:t>
            </a:r>
            <a:r>
              <a:rPr lang="es-ES_tradnl" sz="4400" dirty="0" err="1">
                <a:latin typeface="Arsenal-Italic"/>
                <a:cs typeface="Arsenal-Italic"/>
              </a:rPr>
              <a:t>Zechariah</a:t>
            </a:r>
            <a:r>
              <a:rPr lang="es-ES_tradnl" sz="4400" dirty="0">
                <a:latin typeface="Arsenal-Italic"/>
                <a:cs typeface="Arsenal-Italic"/>
              </a:rPr>
              <a:t>, and </a:t>
            </a:r>
            <a:r>
              <a:rPr lang="es-ES_tradnl" sz="4400" dirty="0" err="1">
                <a:latin typeface="Arsenal-Italic"/>
                <a:cs typeface="Arsenal-Italic"/>
              </a:rPr>
              <a:t>for</a:t>
            </a:r>
            <a:r>
              <a:rPr lang="es-ES_tradnl" sz="4400" dirty="0">
                <a:latin typeface="Arsenal-Italic"/>
                <a:cs typeface="Arsenal-Italic"/>
              </a:rPr>
              <a:t> </a:t>
            </a:r>
            <a:r>
              <a:rPr lang="es-ES_tradnl" sz="4400" dirty="0" err="1">
                <a:latin typeface="Arsenal-Italic"/>
                <a:cs typeface="Arsenal-Italic"/>
              </a:rPr>
              <a:t>Meshullam</a:t>
            </a:r>
            <a:r>
              <a:rPr lang="es-ES_tradnl" sz="4400" dirty="0">
                <a:latin typeface="Arsenal-Italic"/>
                <a:cs typeface="Arsenal-Italic"/>
              </a:rPr>
              <a:t>, </a:t>
            </a:r>
            <a:r>
              <a:rPr lang="es-ES_tradnl" sz="4400" dirty="0" err="1">
                <a:latin typeface="Arsenal-Italic"/>
                <a:cs typeface="Arsenal-Italic"/>
              </a:rPr>
              <a:t>chief</a:t>
            </a:r>
            <a:r>
              <a:rPr lang="es-ES_tradnl" sz="4400" dirty="0">
                <a:latin typeface="Arsenal-Italic"/>
                <a:cs typeface="Arsenal-Italic"/>
              </a:rPr>
              <a:t> </a:t>
            </a:r>
            <a:r>
              <a:rPr lang="es-ES_tradnl" sz="4400" dirty="0" err="1">
                <a:latin typeface="Arsenal-Italic"/>
                <a:cs typeface="Arsenal-Italic"/>
              </a:rPr>
              <a:t>men</a:t>
            </a:r>
            <a:r>
              <a:rPr lang="es-ES_tradnl" sz="4400" dirty="0">
                <a:latin typeface="Arsenal-Italic"/>
                <a:cs typeface="Arsenal-Italic"/>
              </a:rPr>
              <a:t>; </a:t>
            </a:r>
            <a:r>
              <a:rPr lang="es-ES_tradnl" sz="4400" dirty="0" err="1">
                <a:latin typeface="Arsenal-Italic"/>
                <a:cs typeface="Arsenal-Italic"/>
              </a:rPr>
              <a:t>also</a:t>
            </a:r>
            <a:r>
              <a:rPr lang="es-ES_tradnl" sz="4400" dirty="0">
                <a:latin typeface="Arsenal-Italic"/>
                <a:cs typeface="Arsenal-Italic"/>
              </a:rPr>
              <a:t> </a:t>
            </a:r>
            <a:r>
              <a:rPr lang="es-ES_tradnl" sz="4400" dirty="0" err="1">
                <a:latin typeface="Arsenal-Italic"/>
                <a:cs typeface="Arsenal-Italic"/>
              </a:rPr>
              <a:t>for</a:t>
            </a:r>
            <a:r>
              <a:rPr lang="es-ES_tradnl" sz="4400" dirty="0">
                <a:latin typeface="Arsenal-Italic"/>
                <a:cs typeface="Arsenal-Italic"/>
              </a:rPr>
              <a:t> </a:t>
            </a:r>
            <a:r>
              <a:rPr lang="es-ES_tradnl" sz="4400" dirty="0" err="1">
                <a:latin typeface="Arsenal-Italic"/>
                <a:cs typeface="Arsenal-Italic"/>
              </a:rPr>
              <a:t>Joiarib</a:t>
            </a:r>
            <a:r>
              <a:rPr lang="es-ES_tradnl" sz="4400" dirty="0">
                <a:latin typeface="Arsenal-Italic"/>
                <a:cs typeface="Arsenal-Italic"/>
              </a:rPr>
              <a:t>, and </a:t>
            </a:r>
            <a:r>
              <a:rPr lang="es-ES_tradnl" sz="4400" dirty="0" err="1">
                <a:latin typeface="Arsenal-Italic"/>
                <a:cs typeface="Arsenal-Italic"/>
              </a:rPr>
              <a:t>for</a:t>
            </a:r>
            <a:r>
              <a:rPr lang="es-ES_tradnl" sz="4400" dirty="0">
                <a:latin typeface="Arsenal-Italic"/>
                <a:cs typeface="Arsenal-Italic"/>
              </a:rPr>
              <a:t> </a:t>
            </a:r>
            <a:r>
              <a:rPr lang="es-ES_tradnl" sz="4400" dirty="0" err="1">
                <a:latin typeface="Arsenal-Italic"/>
                <a:cs typeface="Arsenal-Italic"/>
              </a:rPr>
              <a:t>Elnathan</a:t>
            </a:r>
            <a:r>
              <a:rPr lang="es-ES_tradnl" sz="4400" dirty="0">
                <a:latin typeface="Arsenal-Italic"/>
                <a:cs typeface="Arsenal-Italic"/>
              </a:rPr>
              <a:t>, </a:t>
            </a:r>
            <a:r>
              <a:rPr lang="es-ES_tradnl" sz="4400" u="sng" dirty="0" err="1">
                <a:solidFill>
                  <a:srgbClr val="FFFF00"/>
                </a:solidFill>
                <a:latin typeface="Arsenal-Italic"/>
                <a:cs typeface="Arsenal-Italic"/>
              </a:rPr>
              <a:t>men</a:t>
            </a:r>
            <a:r>
              <a:rPr lang="es-ES_tradnl" sz="4400" u="sng" dirty="0">
                <a:solidFill>
                  <a:srgbClr val="FFFF00"/>
                </a:solidFill>
                <a:latin typeface="Arsenal-Italic"/>
                <a:cs typeface="Arsenal-Italic"/>
              </a:rPr>
              <a:t> of </a:t>
            </a:r>
            <a:r>
              <a:rPr lang="es-ES_tradnl" sz="4400" u="sng" dirty="0" err="1">
                <a:solidFill>
                  <a:srgbClr val="FFFF00"/>
                </a:solidFill>
                <a:latin typeface="Arsenal-Italic"/>
                <a:cs typeface="Arsenal-Italic"/>
              </a:rPr>
              <a:t>understanding</a:t>
            </a:r>
            <a:r>
              <a:rPr lang="es-ES_tradnl" sz="4400" u="sng" dirty="0" smtClean="0">
                <a:solidFill>
                  <a:srgbClr val="FFFF00"/>
                </a:solidFill>
                <a:latin typeface="Arsenal-Italic"/>
                <a:cs typeface="Arsenal-Italic"/>
              </a:rPr>
              <a:t>. </a:t>
            </a:r>
          </a:p>
          <a:p>
            <a:endParaRPr lang="es-ES_tradnl" sz="4400" dirty="0">
              <a:latin typeface="Arsenal-Italic"/>
              <a:cs typeface="Arsenal-Italic"/>
            </a:endParaRPr>
          </a:p>
          <a:p>
            <a:r>
              <a:rPr lang="es-ES_tradnl" sz="4400" dirty="0" err="1" smtClean="0">
                <a:latin typeface="Arsenal-Italic"/>
                <a:cs typeface="Arsenal-Italic"/>
              </a:rPr>
              <a:t>Ezra</a:t>
            </a:r>
            <a:r>
              <a:rPr lang="es-ES_tradnl" sz="4400" dirty="0" smtClean="0">
                <a:latin typeface="Arsenal-Italic"/>
                <a:cs typeface="Arsenal-Italic"/>
              </a:rPr>
              <a:t> 8:16</a:t>
            </a:r>
            <a:endParaRPr lang="es-ES_tradnl" sz="4400" dirty="0">
              <a:latin typeface="Arsenal-Italic"/>
              <a:cs typeface="Arsenal-Italic"/>
            </a:endParaRPr>
          </a:p>
        </p:txBody>
      </p:sp>
      <p:pic>
        <p:nvPicPr>
          <p:cNvPr id="3" name="Picture 2"/>
          <p:cNvPicPr>
            <a:picLocks noChangeAspect="1"/>
          </p:cNvPicPr>
          <p:nvPr/>
        </p:nvPicPr>
        <p:blipFill>
          <a:blip r:embed="rId2"/>
          <a:stretch>
            <a:fillRect/>
          </a:stretch>
        </p:blipFill>
        <p:spPr>
          <a:xfrm>
            <a:off x="4348330" y="4580018"/>
            <a:ext cx="3944282" cy="1817973"/>
          </a:xfrm>
          <a:prstGeom prst="rect">
            <a:avLst/>
          </a:prstGeom>
          <a:ln>
            <a:noFill/>
          </a:ln>
          <a:effectLst>
            <a:softEdge rad="112500"/>
          </a:effectLst>
        </p:spPr>
      </p:pic>
    </p:spTree>
    <p:extLst>
      <p:ext uri="{BB962C8B-B14F-4D97-AF65-F5344CB8AC3E}">
        <p14:creationId xmlns:p14="http://schemas.microsoft.com/office/powerpoint/2010/main" val="1455983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491" y="461851"/>
            <a:ext cx="8177170" cy="5509200"/>
          </a:xfrm>
          <a:prstGeom prst="rect">
            <a:avLst/>
          </a:prstGeom>
        </p:spPr>
        <p:txBody>
          <a:bodyPr wrap="square">
            <a:spAutoFit/>
          </a:bodyPr>
          <a:lstStyle/>
          <a:p>
            <a:r>
              <a:rPr lang="es-ES_tradnl" sz="4400" dirty="0">
                <a:latin typeface="Arsenal-Italic"/>
                <a:cs typeface="Arsenal-Italic"/>
              </a:rPr>
              <a:t>Y nos trajeron según la buena mano de nuestro Dios sobre nosotros, </a:t>
            </a:r>
            <a:r>
              <a:rPr lang="es-ES_tradnl" sz="4400" u="sng" dirty="0">
                <a:solidFill>
                  <a:srgbClr val="FFFF00"/>
                </a:solidFill>
                <a:latin typeface="Arsenal-Italic"/>
                <a:cs typeface="Arsenal-Italic"/>
              </a:rPr>
              <a:t>un varón entendido</a:t>
            </a:r>
            <a:r>
              <a:rPr lang="es-ES_tradnl" sz="4400" dirty="0">
                <a:latin typeface="Arsenal-Italic"/>
                <a:cs typeface="Arsenal-Italic"/>
              </a:rPr>
              <a:t>, de los hijos de </a:t>
            </a:r>
            <a:r>
              <a:rPr lang="es-ES_tradnl" sz="4400" dirty="0" err="1">
                <a:latin typeface="Arsenal-Italic"/>
                <a:cs typeface="Arsenal-Italic"/>
              </a:rPr>
              <a:t>Mahli</a:t>
            </a:r>
            <a:r>
              <a:rPr lang="es-ES_tradnl" sz="4400" dirty="0">
                <a:latin typeface="Arsenal-Italic"/>
                <a:cs typeface="Arsenal-Italic"/>
              </a:rPr>
              <a:t> hijo de Leví, hijo de Israel; </a:t>
            </a:r>
            <a:r>
              <a:rPr lang="es-ES_tradnl" sz="4400" u="sng" dirty="0">
                <a:solidFill>
                  <a:srgbClr val="FFFF00"/>
                </a:solidFill>
                <a:latin typeface="Arsenal-Italic"/>
                <a:cs typeface="Arsenal-Italic"/>
              </a:rPr>
              <a:t>a </a:t>
            </a:r>
            <a:r>
              <a:rPr lang="es-ES_tradnl" sz="4400" u="sng" dirty="0" err="1">
                <a:solidFill>
                  <a:srgbClr val="FFFF00"/>
                </a:solidFill>
                <a:latin typeface="Arsenal-Italic"/>
                <a:cs typeface="Arsenal-Italic"/>
              </a:rPr>
              <a:t>Serebías</a:t>
            </a:r>
            <a:r>
              <a:rPr lang="es-ES_tradnl" sz="4400" u="sng" dirty="0">
                <a:solidFill>
                  <a:srgbClr val="FFFF00"/>
                </a:solidFill>
                <a:latin typeface="Arsenal-Italic"/>
                <a:cs typeface="Arsenal-Italic"/>
              </a:rPr>
              <a:t> </a:t>
            </a:r>
            <a:r>
              <a:rPr lang="es-ES_tradnl" sz="4400" dirty="0">
                <a:latin typeface="Arsenal-Italic"/>
                <a:cs typeface="Arsenal-Italic"/>
              </a:rPr>
              <a:t>con sus hijos y sus hermanos, dieciocho; </a:t>
            </a:r>
            <a:endParaRPr lang="es-ES_tradnl" sz="4400" dirty="0" smtClean="0">
              <a:latin typeface="Arsenal-Italic"/>
              <a:cs typeface="Arsenal-Italic"/>
            </a:endParaRPr>
          </a:p>
          <a:p>
            <a:endParaRPr lang="es-ES_tradnl" sz="4400" dirty="0">
              <a:latin typeface="Arsenal-Italic"/>
              <a:cs typeface="Arsenal-Italic"/>
            </a:endParaRPr>
          </a:p>
          <a:p>
            <a:r>
              <a:rPr lang="es-ES_tradnl" sz="4400" dirty="0" smtClean="0">
                <a:latin typeface="Arsenal-Italic"/>
                <a:cs typeface="Arsenal-Italic"/>
              </a:rPr>
              <a:t>Esdras 8:18</a:t>
            </a:r>
            <a:endParaRPr lang="es-ES_tradnl" sz="4400" dirty="0">
              <a:latin typeface="Arsenal-Italic"/>
              <a:cs typeface="Arsenal-Italic"/>
            </a:endParaRPr>
          </a:p>
        </p:txBody>
      </p:sp>
      <p:pic>
        <p:nvPicPr>
          <p:cNvPr id="3" name="Picture 2"/>
          <p:cNvPicPr>
            <a:picLocks noChangeAspect="1"/>
          </p:cNvPicPr>
          <p:nvPr/>
        </p:nvPicPr>
        <p:blipFill>
          <a:blip r:embed="rId2"/>
          <a:stretch>
            <a:fillRect/>
          </a:stretch>
        </p:blipFill>
        <p:spPr>
          <a:xfrm>
            <a:off x="4348330" y="4580018"/>
            <a:ext cx="3944282" cy="1817973"/>
          </a:xfrm>
          <a:prstGeom prst="rect">
            <a:avLst/>
          </a:prstGeom>
          <a:ln>
            <a:noFill/>
          </a:ln>
          <a:effectLst>
            <a:softEdge rad="112500"/>
          </a:effectLst>
        </p:spPr>
      </p:pic>
    </p:spTree>
    <p:extLst>
      <p:ext uri="{BB962C8B-B14F-4D97-AF65-F5344CB8AC3E}">
        <p14:creationId xmlns:p14="http://schemas.microsoft.com/office/powerpoint/2010/main" val="3185470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933" y="461851"/>
            <a:ext cx="8100209" cy="6001643"/>
          </a:xfrm>
          <a:prstGeom prst="rect">
            <a:avLst/>
          </a:prstGeom>
        </p:spPr>
        <p:txBody>
          <a:bodyPr wrap="square">
            <a:spAutoFit/>
          </a:bodyPr>
          <a:lstStyle/>
          <a:p>
            <a:r>
              <a:rPr lang="es-ES_tradnl" sz="4800" dirty="0">
                <a:latin typeface="Arsenal-Italic"/>
                <a:cs typeface="Arsenal-Italic"/>
              </a:rPr>
              <a:t>De los hijos de </a:t>
            </a:r>
            <a:r>
              <a:rPr lang="es-ES_tradnl" sz="4800" dirty="0" err="1">
                <a:latin typeface="Arsenal-Italic"/>
                <a:cs typeface="Arsenal-Italic"/>
              </a:rPr>
              <a:t>Isacar</a:t>
            </a:r>
            <a:r>
              <a:rPr lang="es-ES_tradnl" sz="4800" dirty="0">
                <a:latin typeface="Arsenal-Italic"/>
                <a:cs typeface="Arsenal-Italic"/>
              </a:rPr>
              <a:t>, doscientos principales, </a:t>
            </a:r>
            <a:r>
              <a:rPr lang="es-ES_tradnl" sz="4800" u="sng" dirty="0">
                <a:solidFill>
                  <a:srgbClr val="FFFF00"/>
                </a:solidFill>
                <a:latin typeface="Arsenal-Italic"/>
                <a:cs typeface="Arsenal-Italic"/>
              </a:rPr>
              <a:t>entendidos en los tiempos</a:t>
            </a:r>
            <a:r>
              <a:rPr lang="es-ES_tradnl" sz="4800" dirty="0">
                <a:latin typeface="Arsenal-Italic"/>
                <a:cs typeface="Arsenal-Italic"/>
              </a:rPr>
              <a:t>, </a:t>
            </a:r>
            <a:r>
              <a:rPr lang="es-ES_tradnl" sz="4800" u="sng" dirty="0">
                <a:solidFill>
                  <a:srgbClr val="05FF1D"/>
                </a:solidFill>
                <a:latin typeface="Arsenal-Italic"/>
                <a:cs typeface="Arsenal-Italic"/>
              </a:rPr>
              <a:t>y que sabían lo que Israel debía hacer</a:t>
            </a:r>
            <a:r>
              <a:rPr lang="es-ES_tradnl" sz="4800" dirty="0">
                <a:latin typeface="Arsenal-Italic"/>
                <a:cs typeface="Arsenal-Italic"/>
              </a:rPr>
              <a:t>, cuyo dicho seguían todos sus hermanos</a:t>
            </a:r>
            <a:r>
              <a:rPr lang="es-ES_tradnl" sz="4800" dirty="0" smtClean="0">
                <a:latin typeface="Arsenal-Italic"/>
                <a:cs typeface="Arsenal-Italic"/>
              </a:rPr>
              <a:t>.  </a:t>
            </a:r>
          </a:p>
          <a:p>
            <a:endParaRPr lang="es-ES_tradnl" sz="4800" dirty="0">
              <a:latin typeface="Arsenal-Italic"/>
              <a:cs typeface="Arsenal-Italic"/>
            </a:endParaRPr>
          </a:p>
          <a:p>
            <a:r>
              <a:rPr lang="es-ES_tradnl" sz="4800" dirty="0" smtClean="0">
                <a:latin typeface="Arsenal-Italic"/>
                <a:cs typeface="Arsenal-Italic"/>
              </a:rPr>
              <a:t>1 Crónicas 12:32</a:t>
            </a:r>
            <a:endParaRPr lang="es-ES_tradnl" sz="4800" dirty="0">
              <a:latin typeface="Arsenal-Italic"/>
              <a:cs typeface="Arsenal-Italic"/>
            </a:endParaRPr>
          </a:p>
        </p:txBody>
      </p:sp>
      <p:pic>
        <p:nvPicPr>
          <p:cNvPr id="3" name="Picture 2"/>
          <p:cNvPicPr>
            <a:picLocks noChangeAspect="1"/>
          </p:cNvPicPr>
          <p:nvPr/>
        </p:nvPicPr>
        <p:blipFill>
          <a:blip r:embed="rId2"/>
          <a:stretch>
            <a:fillRect/>
          </a:stretch>
        </p:blipFill>
        <p:spPr>
          <a:xfrm>
            <a:off x="4790860" y="4272118"/>
            <a:ext cx="3540233" cy="2125873"/>
          </a:xfrm>
          <a:prstGeom prst="rect">
            <a:avLst/>
          </a:prstGeom>
          <a:ln>
            <a:noFill/>
          </a:ln>
          <a:effectLst>
            <a:softEdge rad="112500"/>
          </a:effectLst>
        </p:spPr>
      </p:pic>
    </p:spTree>
    <p:extLst>
      <p:ext uri="{BB962C8B-B14F-4D97-AF65-F5344CB8AC3E}">
        <p14:creationId xmlns:p14="http://schemas.microsoft.com/office/powerpoint/2010/main" val="3540112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4495800" y="0"/>
            <a:ext cx="4648200" cy="6858000"/>
          </a:xfrm>
          <a:prstGeom prst="rect">
            <a:avLst/>
          </a:prstGeom>
          <a:ln>
            <a:noFill/>
          </a:ln>
          <a:effectLst>
            <a:softEdge rad="112500"/>
          </a:effectLst>
        </p:spPr>
      </p:pic>
      <p:sp>
        <p:nvSpPr>
          <p:cNvPr id="5" name="TextBox 4"/>
          <p:cNvSpPr txBox="1"/>
          <p:nvPr/>
        </p:nvSpPr>
        <p:spPr>
          <a:xfrm>
            <a:off x="0" y="152400"/>
            <a:ext cx="5029200" cy="6555641"/>
          </a:xfrm>
          <a:prstGeom prst="rect">
            <a:avLst/>
          </a:prstGeom>
          <a:noFill/>
        </p:spPr>
        <p:txBody>
          <a:bodyPr wrap="square" rtlCol="0">
            <a:spAutoFit/>
          </a:bodyPr>
          <a:lstStyle/>
          <a:p>
            <a:r>
              <a:rPr lang="es-ES_tradnl" sz="6000" b="1" dirty="0" smtClean="0">
                <a:latin typeface="Arsenal-Italic"/>
                <a:cs typeface="Arsenal-Italic"/>
              </a:rPr>
              <a:t>Cuando hay </a:t>
            </a:r>
            <a:r>
              <a:rPr lang="es-ES_tradnl" sz="6000" b="1" u="sng" dirty="0" smtClean="0">
                <a:solidFill>
                  <a:srgbClr val="FFFF00"/>
                </a:solidFill>
                <a:latin typeface="Arsenal-Italic"/>
                <a:cs typeface="Arsenal-Italic"/>
              </a:rPr>
              <a:t>gente de Entendimiento </a:t>
            </a:r>
            <a:r>
              <a:rPr lang="es-ES_tradnl" sz="6000" b="1" dirty="0" smtClean="0">
                <a:latin typeface="Arsenal-Italic"/>
                <a:cs typeface="Arsenal-Italic"/>
              </a:rPr>
              <a:t>el pueblo sabrá que hacer según los tiempos</a:t>
            </a:r>
            <a:endParaRPr lang="es-ES_tradnl" sz="6000" b="1" dirty="0">
              <a:latin typeface="Arsenal-Italic"/>
              <a:cs typeface="Arsenal-Italic"/>
            </a:endParaRPr>
          </a:p>
        </p:txBody>
      </p:sp>
    </p:spTree>
    <p:extLst>
      <p:ext uri="{BB962C8B-B14F-4D97-AF65-F5344CB8AC3E}">
        <p14:creationId xmlns:p14="http://schemas.microsoft.com/office/powerpoint/2010/main" val="2413819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409" y="293043"/>
            <a:ext cx="8373392" cy="6247864"/>
          </a:xfrm>
          <a:prstGeom prst="rect">
            <a:avLst/>
          </a:prstGeom>
        </p:spPr>
        <p:txBody>
          <a:bodyPr wrap="square">
            <a:spAutoFit/>
          </a:bodyPr>
          <a:lstStyle/>
          <a:p>
            <a:r>
              <a:rPr lang="es-ES_tradnl" sz="8000" dirty="0" smtClean="0">
                <a:latin typeface="Arsenal-Italic"/>
                <a:cs typeface="Arsenal-Italic"/>
              </a:rPr>
              <a:t>Mi </a:t>
            </a:r>
            <a:r>
              <a:rPr lang="es-ES_tradnl" sz="8000" dirty="0">
                <a:latin typeface="Arsenal-Italic"/>
                <a:cs typeface="Arsenal-Italic"/>
              </a:rPr>
              <a:t>pueblo </a:t>
            </a:r>
            <a:r>
              <a:rPr lang="es-ES_tradnl" sz="8000" dirty="0" smtClean="0">
                <a:latin typeface="Arsenal-Italic"/>
                <a:cs typeface="Arsenal-Italic"/>
              </a:rPr>
              <a:t>fue destruido, </a:t>
            </a:r>
            <a:r>
              <a:rPr lang="es-ES_tradnl" sz="8000" u="sng" dirty="0">
                <a:solidFill>
                  <a:srgbClr val="FFFF00"/>
                </a:solidFill>
                <a:latin typeface="Arsenal-Italic"/>
                <a:cs typeface="Arsenal-Italic"/>
              </a:rPr>
              <a:t>porque le faltó sabiduría</a:t>
            </a:r>
            <a:r>
              <a:rPr lang="es-ES_tradnl" sz="8000" dirty="0">
                <a:latin typeface="Arsenal-Italic"/>
                <a:cs typeface="Arsenal-Italic"/>
              </a:rPr>
              <a:t>. </a:t>
            </a:r>
            <a:endParaRPr lang="es-ES_tradnl" sz="8000" dirty="0" smtClean="0">
              <a:latin typeface="Arsenal-Italic"/>
              <a:cs typeface="Arsenal-Italic"/>
            </a:endParaRPr>
          </a:p>
          <a:p>
            <a:endParaRPr lang="es-ES_tradnl" sz="8000" dirty="0">
              <a:latin typeface="Arsenal-Italic"/>
              <a:cs typeface="Arsenal-Italic"/>
            </a:endParaRPr>
          </a:p>
          <a:p>
            <a:r>
              <a:rPr lang="es-ES_tradnl" sz="8000" dirty="0" smtClean="0">
                <a:latin typeface="Arsenal-Italic"/>
                <a:cs typeface="Arsenal-Italic"/>
              </a:rPr>
              <a:t>Oseas 4:6</a:t>
            </a:r>
            <a:endParaRPr lang="es-ES_tradnl" sz="8000" dirty="0">
              <a:latin typeface="Arsenal-Italic"/>
              <a:cs typeface="Arsenal-Italic"/>
            </a:endParaRPr>
          </a:p>
        </p:txBody>
      </p:sp>
      <p:pic>
        <p:nvPicPr>
          <p:cNvPr id="3" name="Picture 2"/>
          <p:cNvPicPr>
            <a:picLocks noChangeAspect="1"/>
          </p:cNvPicPr>
          <p:nvPr/>
        </p:nvPicPr>
        <p:blipFill>
          <a:blip r:embed="rId2"/>
          <a:stretch>
            <a:fillRect/>
          </a:stretch>
        </p:blipFill>
        <p:spPr>
          <a:xfrm>
            <a:off x="5410200" y="4083189"/>
            <a:ext cx="3386601" cy="2428304"/>
          </a:xfrm>
          <a:prstGeom prst="rect">
            <a:avLst/>
          </a:prstGeom>
          <a:ln>
            <a:noFill/>
          </a:ln>
          <a:effectLst>
            <a:softEdge rad="112500"/>
          </a:effectLst>
        </p:spPr>
      </p:pic>
    </p:spTree>
    <p:extLst>
      <p:ext uri="{BB962C8B-B14F-4D97-AF65-F5344CB8AC3E}">
        <p14:creationId xmlns:p14="http://schemas.microsoft.com/office/powerpoint/2010/main" val="868066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76800" y="29029"/>
            <a:ext cx="4267200" cy="6858000"/>
          </a:xfrm>
          <a:prstGeom prst="rect">
            <a:avLst/>
          </a:prstGeom>
          <a:ln>
            <a:noFill/>
          </a:ln>
          <a:effectLst>
            <a:softEdge rad="112500"/>
          </a:effectLst>
        </p:spPr>
      </p:pic>
      <p:sp>
        <p:nvSpPr>
          <p:cNvPr id="4" name="TextBox 3"/>
          <p:cNvSpPr txBox="1"/>
          <p:nvPr/>
        </p:nvSpPr>
        <p:spPr>
          <a:xfrm>
            <a:off x="152400" y="152400"/>
            <a:ext cx="4876800" cy="6555641"/>
          </a:xfrm>
          <a:prstGeom prst="rect">
            <a:avLst/>
          </a:prstGeom>
          <a:noFill/>
        </p:spPr>
        <p:txBody>
          <a:bodyPr wrap="square" rtlCol="0">
            <a:spAutoFit/>
          </a:bodyPr>
          <a:lstStyle/>
          <a:p>
            <a:r>
              <a:rPr lang="es-ES_tradnl" sz="6000" b="1" dirty="0" smtClean="0">
                <a:latin typeface="Arsenal-Italic"/>
                <a:cs typeface="Arsenal-Italic"/>
              </a:rPr>
              <a:t>La Iglesia mas que nunca antes necesita gente </a:t>
            </a:r>
            <a:r>
              <a:rPr lang="es-ES_tradnl" sz="6000" b="1" dirty="0" smtClean="0">
                <a:solidFill>
                  <a:srgbClr val="FFFF00"/>
                </a:solidFill>
                <a:latin typeface="Arsenal-Italic"/>
                <a:cs typeface="Arsenal-Italic"/>
              </a:rPr>
              <a:t>Entendida y que tenga Sabiduría</a:t>
            </a:r>
            <a:endParaRPr lang="es-ES_tradnl" sz="6000" b="1" dirty="0">
              <a:solidFill>
                <a:srgbClr val="FFFF00"/>
              </a:solidFill>
              <a:latin typeface="Arsenal-Italic"/>
              <a:cs typeface="Arsenal-Italic"/>
            </a:endParaRPr>
          </a:p>
        </p:txBody>
      </p:sp>
    </p:spTree>
    <p:extLst>
      <p:ext uri="{BB962C8B-B14F-4D97-AF65-F5344CB8AC3E}">
        <p14:creationId xmlns:p14="http://schemas.microsoft.com/office/powerpoint/2010/main" val="784076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529" y="288658"/>
            <a:ext cx="8331093" cy="6494085"/>
          </a:xfrm>
          <a:prstGeom prst="rect">
            <a:avLst/>
          </a:prstGeom>
        </p:spPr>
        <p:txBody>
          <a:bodyPr wrap="square">
            <a:spAutoFit/>
          </a:bodyPr>
          <a:lstStyle/>
          <a:p>
            <a:r>
              <a:rPr lang="es-ES_tradnl" sz="3200" dirty="0">
                <a:latin typeface="Arsenal-Italic"/>
                <a:cs typeface="Arsenal-Italic"/>
              </a:rPr>
              <a:t>Satanás está preparando sus huestes, ¿estamos preparados individualmente para el terrible conflicto que está precisamente delante de nosotros? ¿Nos estamos preparando y estamos preparando a nuestra </a:t>
            </a:r>
            <a:r>
              <a:rPr lang="es-ES_tradnl" sz="3200" u="sng" dirty="0">
                <a:solidFill>
                  <a:srgbClr val="FFFF00"/>
                </a:solidFill>
                <a:latin typeface="Arsenal-Italic"/>
                <a:cs typeface="Arsenal-Italic"/>
              </a:rPr>
              <a:t>familia para que comprenda la posición de nuestros adversarios y sus ardides </a:t>
            </a:r>
            <a:r>
              <a:rPr lang="es-ES_tradnl" sz="3200" u="sng" dirty="0" smtClean="0">
                <a:solidFill>
                  <a:srgbClr val="FFFF00"/>
                </a:solidFill>
                <a:latin typeface="Arsenal-Italic"/>
                <a:cs typeface="Arsenal-Italic"/>
              </a:rPr>
              <a:t>bélicos….</a:t>
            </a:r>
            <a:r>
              <a:rPr lang="es-ES_tradnl" sz="3200" dirty="0" smtClean="0">
                <a:latin typeface="Arsenal-Italic"/>
                <a:cs typeface="Arsenal-Italic"/>
              </a:rPr>
              <a:t>Ojalá </a:t>
            </a:r>
            <a:r>
              <a:rPr lang="es-ES_tradnl" sz="3200" u="sng" dirty="0">
                <a:solidFill>
                  <a:srgbClr val="FFFF00"/>
                </a:solidFill>
                <a:latin typeface="Arsenal-Italic"/>
                <a:cs typeface="Arsenal-Italic"/>
              </a:rPr>
              <a:t>todos puedan entender las señales de los tiempos y estemos preparados </a:t>
            </a:r>
            <a:r>
              <a:rPr lang="es-ES_tradnl" sz="3200" dirty="0">
                <a:latin typeface="Arsenal-Italic"/>
                <a:cs typeface="Arsenal-Italic"/>
              </a:rPr>
              <a:t>junto con nuestros hijos para que en el tiempo de conflicto Dios pueda ser nuestro refugio y nuestra defensa</a:t>
            </a:r>
            <a:r>
              <a:rPr lang="es-ES_tradnl" sz="3200" dirty="0" smtClean="0">
                <a:latin typeface="Arsenal-Italic"/>
                <a:cs typeface="Arsenal-Italic"/>
              </a:rPr>
              <a:t>.</a:t>
            </a:r>
          </a:p>
          <a:p>
            <a:endParaRPr lang="es-ES_tradnl" sz="3200" dirty="0">
              <a:latin typeface="Arsenal-Italic"/>
              <a:cs typeface="Arsenal-Italic"/>
            </a:endParaRPr>
          </a:p>
          <a:p>
            <a:r>
              <a:rPr lang="es-ES_tradnl" sz="3200" dirty="0" smtClean="0">
                <a:latin typeface="Arsenal-Italic"/>
                <a:cs typeface="Arsenal-Italic"/>
              </a:rPr>
              <a:t>—</a:t>
            </a:r>
            <a:r>
              <a:rPr lang="es-ES_tradnl" sz="3200" dirty="0" err="1">
                <a:latin typeface="Arsenal-Italic"/>
                <a:cs typeface="Arsenal-Italic"/>
              </a:rPr>
              <a:t>The</a:t>
            </a:r>
            <a:r>
              <a:rPr lang="es-ES_tradnl" sz="3200" dirty="0">
                <a:latin typeface="Arsenal-Italic"/>
                <a:cs typeface="Arsenal-Italic"/>
              </a:rPr>
              <a:t> </a:t>
            </a:r>
            <a:r>
              <a:rPr lang="es-ES_tradnl" sz="3200" dirty="0" err="1">
                <a:latin typeface="Arsenal-Italic"/>
                <a:cs typeface="Arsenal-Italic"/>
              </a:rPr>
              <a:t>Review</a:t>
            </a:r>
            <a:r>
              <a:rPr lang="es-ES_tradnl" sz="3200" dirty="0">
                <a:latin typeface="Arsenal-Italic"/>
                <a:cs typeface="Arsenal-Italic"/>
              </a:rPr>
              <a:t> and </a:t>
            </a:r>
            <a:r>
              <a:rPr lang="es-ES_tradnl" sz="3200" dirty="0" err="1">
                <a:latin typeface="Arsenal-Italic"/>
                <a:cs typeface="Arsenal-Italic"/>
              </a:rPr>
              <a:t>Herald</a:t>
            </a:r>
            <a:r>
              <a:rPr lang="es-ES_tradnl" sz="3200" dirty="0">
                <a:latin typeface="Arsenal-Italic"/>
                <a:cs typeface="Arsenal-Italic"/>
              </a:rPr>
              <a:t>, 23 de abril de 1889.</a:t>
            </a:r>
          </a:p>
        </p:txBody>
      </p:sp>
    </p:spTree>
    <p:extLst>
      <p:ext uri="{BB962C8B-B14F-4D97-AF65-F5344CB8AC3E}">
        <p14:creationId xmlns:p14="http://schemas.microsoft.com/office/powerpoint/2010/main" val="210318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3479884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648200" cy="68691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200" y="0"/>
            <a:ext cx="4343400" cy="6740306"/>
          </a:xfrm>
          <a:prstGeom prst="rect">
            <a:avLst/>
          </a:prstGeom>
          <a:noFill/>
        </p:spPr>
        <p:txBody>
          <a:bodyPr wrap="square" rtlCol="0">
            <a:spAutoFit/>
          </a:bodyPr>
          <a:lstStyle/>
          <a:p>
            <a:r>
              <a:rPr lang="es-ES_tradnl" sz="5400" b="1" dirty="0" smtClean="0">
                <a:latin typeface="Arsenal-Italic"/>
                <a:cs typeface="Arsenal-Italic"/>
              </a:rPr>
              <a:t>El pueblo Judío fue bendecido con gran luz </a:t>
            </a:r>
            <a:r>
              <a:rPr lang="es-ES_tradnl" sz="5400" b="1" u="sng" dirty="0" smtClean="0">
                <a:solidFill>
                  <a:srgbClr val="13FF39"/>
                </a:solidFill>
                <a:latin typeface="Arsenal-Italic"/>
                <a:cs typeface="Arsenal-Italic"/>
              </a:rPr>
              <a:t>para ser</a:t>
            </a:r>
            <a:r>
              <a:rPr lang="es-ES_tradnl" sz="5400" b="1" dirty="0">
                <a:latin typeface="Arsenal-Italic"/>
                <a:cs typeface="Arsenal-Italic"/>
              </a:rPr>
              <a:t> </a:t>
            </a:r>
            <a:r>
              <a:rPr lang="es-ES_tradnl" sz="5400" b="1" dirty="0" smtClean="0">
                <a:latin typeface="Arsenal-Italic"/>
                <a:cs typeface="Arsenal-Italic"/>
              </a:rPr>
              <a:t>un pueblo </a:t>
            </a:r>
            <a:r>
              <a:rPr lang="es-ES_tradnl" sz="5400" b="1" u="sng" dirty="0" smtClean="0">
                <a:solidFill>
                  <a:srgbClr val="FFFF00"/>
                </a:solidFill>
                <a:latin typeface="Arsenal-Italic"/>
                <a:cs typeface="Arsenal-Italic"/>
              </a:rPr>
              <a:t>entendido en los Tiempos</a:t>
            </a:r>
            <a:endParaRPr lang="es-ES_tradnl" sz="5400" b="1" u="sng" dirty="0">
              <a:solidFill>
                <a:srgbClr val="FFFF00"/>
              </a:solidFill>
              <a:latin typeface="Arsenal-Italic"/>
              <a:cs typeface="Arsenal-Italic"/>
            </a:endParaRPr>
          </a:p>
        </p:txBody>
      </p:sp>
    </p:spTree>
    <p:extLst>
      <p:ext uri="{BB962C8B-B14F-4D97-AF65-F5344CB8AC3E}">
        <p14:creationId xmlns:p14="http://schemas.microsoft.com/office/powerpoint/2010/main" val="2844644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3400" y="304800"/>
            <a:ext cx="4038600" cy="6186309"/>
          </a:xfrm>
          <a:prstGeom prst="rect">
            <a:avLst/>
          </a:prstGeom>
          <a:noFill/>
        </p:spPr>
        <p:txBody>
          <a:bodyPr wrap="square" rtlCol="0">
            <a:spAutoFit/>
          </a:bodyPr>
          <a:lstStyle/>
          <a:p>
            <a:r>
              <a:rPr lang="en-US" sz="6600" b="1" dirty="0" smtClean="0">
                <a:latin typeface="Arsenal-Italic"/>
                <a:cs typeface="Arsenal-Italic"/>
              </a:rPr>
              <a:t>Se </a:t>
            </a:r>
            <a:r>
              <a:rPr lang="es-MX" sz="6600" b="1" dirty="0" smtClean="0">
                <a:latin typeface="Arsenal-Italic"/>
                <a:cs typeface="Arsenal-Italic"/>
              </a:rPr>
              <a:t>les dio Luz</a:t>
            </a:r>
            <a:r>
              <a:rPr lang="en-US" sz="6600" b="1" dirty="0" smtClean="0">
                <a:latin typeface="Arsenal-Italic"/>
                <a:cs typeface="Arsenal-Italic"/>
              </a:rPr>
              <a:t> </a:t>
            </a:r>
            <a:r>
              <a:rPr lang="en-US" sz="6600" b="1" dirty="0" smtClean="0">
                <a:latin typeface="Arsenal-Italic"/>
                <a:cs typeface="Arsenal-Italic"/>
              </a:rPr>
              <a:t>con</a:t>
            </a:r>
          </a:p>
          <a:p>
            <a:r>
              <a:rPr lang="en-US" sz="6600" b="1" dirty="0" smtClean="0">
                <a:latin typeface="Arsenal-Italic"/>
                <a:cs typeface="Arsenal-Italic"/>
              </a:rPr>
              <a:t> </a:t>
            </a:r>
            <a:r>
              <a:rPr lang="es-MX" sz="6600" b="1" dirty="0" smtClean="0">
                <a:latin typeface="Arsenal-Italic"/>
                <a:cs typeface="Arsenal-Italic"/>
              </a:rPr>
              <a:t>milenios</a:t>
            </a:r>
          </a:p>
          <a:p>
            <a:r>
              <a:rPr lang="es-MX" sz="6600" b="1" dirty="0" smtClean="0">
                <a:latin typeface="Arsenal-Italic"/>
                <a:cs typeface="Arsenal-Italic"/>
              </a:rPr>
              <a:t>D</a:t>
            </a:r>
            <a:r>
              <a:rPr lang="en-US" sz="6600" b="1" dirty="0" smtClean="0">
                <a:latin typeface="Arsenal-Italic"/>
                <a:cs typeface="Arsenal-Italic"/>
              </a:rPr>
              <a:t>e la </a:t>
            </a:r>
            <a:r>
              <a:rPr lang="en-US" sz="6600" b="1" dirty="0" err="1">
                <a:latin typeface="Arsenal-Italic"/>
                <a:cs typeface="Arsenal-Italic"/>
              </a:rPr>
              <a:t>V</a:t>
            </a:r>
            <a:r>
              <a:rPr lang="en-US" sz="6600" b="1" dirty="0" err="1" smtClean="0">
                <a:latin typeface="Arsenal-Italic"/>
                <a:cs typeface="Arsenal-Italic"/>
              </a:rPr>
              <a:t>enida</a:t>
            </a:r>
            <a:r>
              <a:rPr lang="en-US" sz="6600" b="1" dirty="0" smtClean="0">
                <a:latin typeface="Arsenal-Italic"/>
                <a:cs typeface="Arsenal-Italic"/>
              </a:rPr>
              <a:t> </a:t>
            </a:r>
            <a:r>
              <a:rPr lang="en-US" sz="6600" b="1" dirty="0" smtClean="0">
                <a:latin typeface="Arsenal-Italic"/>
                <a:cs typeface="Arsenal-Italic"/>
              </a:rPr>
              <a:t>del </a:t>
            </a:r>
            <a:r>
              <a:rPr lang="en-US" sz="6600" b="1" dirty="0" err="1" smtClean="0">
                <a:latin typeface="Arsenal-Italic"/>
                <a:cs typeface="Arsenal-Italic"/>
              </a:rPr>
              <a:t>Mesias</a:t>
            </a:r>
            <a:endParaRPr lang="en-US" sz="6600" b="1" dirty="0">
              <a:latin typeface="Arsenal-Italic"/>
              <a:cs typeface="Arsenal-Italic"/>
            </a:endParaRPr>
          </a:p>
        </p:txBody>
      </p:sp>
      <p:pic>
        <p:nvPicPr>
          <p:cNvPr id="3" name="Picture 2" descr="F035.JPG                                                       00031B27Hard Disk A                    B3047B8C:"/>
          <p:cNvPicPr>
            <a:picLocks noChangeAspect="1" noChangeArrowheads="1"/>
          </p:cNvPicPr>
          <p:nvPr/>
        </p:nvPicPr>
        <p:blipFill>
          <a:blip r:embed="rId2" cstate="print"/>
          <a:srcRect/>
          <a:stretch>
            <a:fillRect/>
          </a:stretch>
        </p:blipFill>
        <p:spPr bwMode="auto">
          <a:xfrm>
            <a:off x="4343400" y="1371600"/>
            <a:ext cx="4419600" cy="4724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 F026T.JPG                                                      00031B27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034.JPG                                                       00031AB4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033.JPG                                                       00031B27Hard Disk A                    B3047B8C:"/>
          <p:cNvPicPr>
            <a:picLocks noChangeAspect="1" noChangeArrowheads="1"/>
          </p:cNvPicPr>
          <p:nvPr/>
        </p:nvPicPr>
        <p:blipFill>
          <a:blip r:embed="rId2" cstate="print"/>
          <a:srcRect/>
          <a:stretch>
            <a:fillRect/>
          </a:stretch>
        </p:blipFill>
        <p:spPr bwMode="auto">
          <a:xfrm>
            <a:off x="304800" y="381000"/>
            <a:ext cx="3886200" cy="5867400"/>
          </a:xfrm>
          <a:prstGeom prst="rect">
            <a:avLst/>
          </a:prstGeom>
          <a:noFill/>
        </p:spPr>
      </p:pic>
      <p:sp>
        <p:nvSpPr>
          <p:cNvPr id="2" name="1 Rectángulo"/>
          <p:cNvSpPr/>
          <p:nvPr/>
        </p:nvSpPr>
        <p:spPr>
          <a:xfrm>
            <a:off x="3581400" y="457200"/>
            <a:ext cx="5562600" cy="5909309"/>
          </a:xfrm>
          <a:prstGeom prst="rect">
            <a:avLst/>
          </a:prstGeom>
        </p:spPr>
        <p:txBody>
          <a:bodyPr wrap="square">
            <a:spAutoFit/>
          </a:bodyPr>
          <a:lstStyle/>
          <a:p>
            <a:r>
              <a:rPr lang="es-ES" sz="5400" b="1" dirty="0" smtClean="0">
                <a:latin typeface="Arsenal-Italic"/>
                <a:cs typeface="Arsenal-Italic"/>
              </a:rPr>
              <a:t>Pero </a:t>
            </a:r>
            <a:r>
              <a:rPr lang="es-ES" sz="5400" b="1" u="sng" dirty="0" smtClean="0">
                <a:solidFill>
                  <a:srgbClr val="FFFF00"/>
                </a:solidFill>
                <a:latin typeface="Arsenal-Italic"/>
                <a:cs typeface="Arsenal-Italic"/>
              </a:rPr>
              <a:t>venido el cumplimiento del tiempo</a:t>
            </a:r>
            <a:r>
              <a:rPr lang="es-ES" sz="5400" b="1" dirty="0" smtClean="0">
                <a:latin typeface="Arsenal-Italic"/>
                <a:cs typeface="Arsenal-Italic"/>
              </a:rPr>
              <a:t>, Dios envió a su Hijo, nacido de mujer y nacido bajo la ley,  </a:t>
            </a:r>
          </a:p>
          <a:p>
            <a:r>
              <a:rPr lang="es-ES" sz="5400" b="1" dirty="0" err="1" smtClean="0">
                <a:latin typeface="Arsenal-Italic"/>
                <a:cs typeface="Arsenal-Italic"/>
              </a:rPr>
              <a:t>Galatas</a:t>
            </a:r>
            <a:r>
              <a:rPr lang="es-ES" sz="5400" b="1" dirty="0" smtClean="0">
                <a:latin typeface="Arsenal-Italic"/>
                <a:cs typeface="Arsenal-Italic"/>
              </a:rPr>
              <a:t> 4:4</a:t>
            </a:r>
            <a:endParaRPr lang="es-MX" sz="5400" dirty="0">
              <a:latin typeface="Arsenal-Italic"/>
              <a:cs typeface="Arsenal-Italic"/>
            </a:endParaRPr>
          </a:p>
        </p:txBody>
      </p:sp>
    </p:spTree>
    <p:extLst>
      <p:ext uri="{BB962C8B-B14F-4D97-AF65-F5344CB8AC3E}">
        <p14:creationId xmlns:p14="http://schemas.microsoft.com/office/powerpoint/2010/main" val="277689794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036.JPG                                                       00031B27Hard Disk A                    B3047B8C:"/>
          <p:cNvPicPr>
            <a:picLocks noChangeAspect="1" noChangeArrowheads="1"/>
          </p:cNvPicPr>
          <p:nvPr/>
        </p:nvPicPr>
        <p:blipFill>
          <a:blip r:embed="rId2" cstate="print"/>
          <a:srcRect l="51667"/>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E039.JPG                                                       00031AB4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035.JPG                                                       00031B27Hard Disk A                    B3047B8C:"/>
          <p:cNvPicPr>
            <a:picLocks noChangeAspect="1" noChangeArrowheads="1"/>
          </p:cNvPicPr>
          <p:nvPr/>
        </p:nvPicPr>
        <p:blipFill>
          <a:blip r:embed="rId2" cstate="print"/>
          <a:srcRect/>
          <a:stretch>
            <a:fillRect/>
          </a:stretch>
        </p:blipFill>
        <p:spPr bwMode="auto">
          <a:xfrm>
            <a:off x="4724400" y="1371600"/>
            <a:ext cx="4419600" cy="4724400"/>
          </a:xfrm>
          <a:prstGeom prst="rect">
            <a:avLst/>
          </a:prstGeom>
          <a:noFill/>
        </p:spPr>
      </p:pic>
      <p:sp>
        <p:nvSpPr>
          <p:cNvPr id="4" name="1 CuadroTexto"/>
          <p:cNvSpPr txBox="1"/>
          <p:nvPr/>
        </p:nvSpPr>
        <p:spPr>
          <a:xfrm>
            <a:off x="381000" y="381000"/>
            <a:ext cx="4724400" cy="6186309"/>
          </a:xfrm>
          <a:prstGeom prst="rect">
            <a:avLst/>
          </a:prstGeom>
          <a:noFill/>
        </p:spPr>
        <p:txBody>
          <a:bodyPr wrap="square" rtlCol="0">
            <a:spAutoFit/>
          </a:bodyPr>
          <a:lstStyle/>
          <a:p>
            <a:r>
              <a:rPr lang="en-US" sz="6600" b="1" dirty="0" smtClean="0">
                <a:latin typeface="Arsenal-Italic"/>
                <a:cs typeface="Arsenal-Italic"/>
              </a:rPr>
              <a:t>Se </a:t>
            </a:r>
            <a:r>
              <a:rPr lang="es-MX" sz="6600" b="1" dirty="0" smtClean="0">
                <a:latin typeface="Arsenal-Italic"/>
                <a:cs typeface="Arsenal-Italic"/>
              </a:rPr>
              <a:t>les dio Luz</a:t>
            </a:r>
            <a:r>
              <a:rPr lang="en-US" sz="6600" b="1" dirty="0" smtClean="0">
                <a:latin typeface="Arsenal-Italic"/>
                <a:cs typeface="Arsenal-Italic"/>
              </a:rPr>
              <a:t> </a:t>
            </a:r>
            <a:r>
              <a:rPr lang="en-US" sz="6600" b="1" dirty="0" smtClean="0">
                <a:latin typeface="Arsenal-Italic"/>
                <a:cs typeface="Arsenal-Italic"/>
              </a:rPr>
              <a:t>con</a:t>
            </a:r>
          </a:p>
          <a:p>
            <a:r>
              <a:rPr lang="en-US" sz="6600" b="1" dirty="0" smtClean="0">
                <a:latin typeface="Arsenal-Italic"/>
                <a:cs typeface="Arsenal-Italic"/>
              </a:rPr>
              <a:t> </a:t>
            </a:r>
            <a:r>
              <a:rPr lang="es-MX" sz="6600" b="1" dirty="0" smtClean="0">
                <a:latin typeface="Arsenal-Italic"/>
                <a:cs typeface="Arsenal-Italic"/>
              </a:rPr>
              <a:t>milenios</a:t>
            </a:r>
          </a:p>
          <a:p>
            <a:r>
              <a:rPr lang="es-MX" sz="6600" b="1" u="sng" dirty="0" smtClean="0">
                <a:solidFill>
                  <a:srgbClr val="FFFF00"/>
                </a:solidFill>
                <a:latin typeface="Arsenal-Italic"/>
                <a:cs typeface="Arsenal-Italic"/>
              </a:rPr>
              <a:t>D</a:t>
            </a:r>
            <a:r>
              <a:rPr lang="en-US" sz="6600" b="1" u="sng" dirty="0" smtClean="0">
                <a:solidFill>
                  <a:srgbClr val="FFFF00"/>
                </a:solidFill>
                <a:latin typeface="Arsenal-Italic"/>
                <a:cs typeface="Arsenal-Italic"/>
              </a:rPr>
              <a:t>el </a:t>
            </a:r>
            <a:r>
              <a:rPr lang="en-US" sz="6600" b="1" u="sng" dirty="0" err="1">
                <a:solidFill>
                  <a:srgbClr val="FFFF00"/>
                </a:solidFill>
                <a:latin typeface="Arsenal-Italic"/>
                <a:cs typeface="Arsenal-Italic"/>
              </a:rPr>
              <a:t>T</a:t>
            </a:r>
            <a:r>
              <a:rPr lang="en-US" sz="6600" b="1" u="sng" dirty="0" err="1" smtClean="0">
                <a:solidFill>
                  <a:srgbClr val="FFFF00"/>
                </a:solidFill>
                <a:latin typeface="Arsenal-Italic"/>
                <a:cs typeface="Arsenal-Italic"/>
              </a:rPr>
              <a:t>iempo</a:t>
            </a:r>
            <a:r>
              <a:rPr lang="en-US" sz="6600" b="1" u="sng" dirty="0" smtClean="0">
                <a:solidFill>
                  <a:srgbClr val="FFFF00"/>
                </a:solidFill>
                <a:latin typeface="Arsenal-Italic"/>
                <a:cs typeface="Arsenal-Italic"/>
              </a:rPr>
              <a:t> de la </a:t>
            </a:r>
            <a:r>
              <a:rPr lang="en-US" sz="6600" b="1" u="sng" dirty="0" err="1" smtClean="0">
                <a:solidFill>
                  <a:srgbClr val="FFFF00"/>
                </a:solidFill>
                <a:latin typeface="Arsenal-Italic"/>
                <a:cs typeface="Arsenal-Italic"/>
              </a:rPr>
              <a:t>V</a:t>
            </a:r>
            <a:r>
              <a:rPr lang="en-US" sz="6600" b="1" u="sng" dirty="0" err="1" smtClean="0">
                <a:solidFill>
                  <a:srgbClr val="FFFF00"/>
                </a:solidFill>
                <a:latin typeface="Arsenal-Italic"/>
                <a:cs typeface="Arsenal-Italic"/>
              </a:rPr>
              <a:t>enida</a:t>
            </a:r>
            <a:r>
              <a:rPr lang="en-US" sz="6600" b="1" u="sng" dirty="0" smtClean="0">
                <a:solidFill>
                  <a:srgbClr val="FFFF00"/>
                </a:solidFill>
                <a:latin typeface="Arsenal-Italic"/>
                <a:cs typeface="Arsenal-Italic"/>
              </a:rPr>
              <a:t> </a:t>
            </a:r>
            <a:r>
              <a:rPr lang="en-US" sz="6600" b="1" dirty="0" smtClean="0">
                <a:latin typeface="Arsenal-Italic"/>
                <a:cs typeface="Arsenal-Italic"/>
              </a:rPr>
              <a:t>del </a:t>
            </a:r>
            <a:r>
              <a:rPr lang="en-US" sz="6600" b="1" dirty="0" err="1" smtClean="0">
                <a:latin typeface="Arsenal-Italic"/>
                <a:cs typeface="Arsenal-Italic"/>
              </a:rPr>
              <a:t>Mesias</a:t>
            </a:r>
            <a:endParaRPr lang="en-US" sz="6600" b="1" dirty="0">
              <a:latin typeface="Arsenal-Italic"/>
              <a:cs typeface="Arsenal-Italic"/>
            </a:endParaRPr>
          </a:p>
        </p:txBody>
      </p:sp>
    </p:spTree>
    <p:extLst>
      <p:ext uri="{BB962C8B-B14F-4D97-AF65-F5344CB8AC3E}">
        <p14:creationId xmlns:p14="http://schemas.microsoft.com/office/powerpoint/2010/main" val="23147263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 H043T.JPG                                                      00031C15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3668461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10;H047BT.JPG                                                     00031C15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5559174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10;H050BT.JPG                                                     00031C15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21935303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 H056T.JPG                                                      00031C15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67877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 H073T.JPG                                                      00031C15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7696136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035.JPG                                                       00031B27Hard Disk A                    B3047B8C:"/>
          <p:cNvPicPr>
            <a:picLocks noChangeAspect="1" noChangeArrowheads="1"/>
          </p:cNvPicPr>
          <p:nvPr/>
        </p:nvPicPr>
        <p:blipFill>
          <a:blip r:embed="rId2" cstate="print"/>
          <a:srcRect/>
          <a:stretch>
            <a:fillRect/>
          </a:stretch>
        </p:blipFill>
        <p:spPr bwMode="auto">
          <a:xfrm>
            <a:off x="3048000" y="0"/>
            <a:ext cx="6096000" cy="6858000"/>
          </a:xfrm>
          <a:prstGeom prst="rect">
            <a:avLst/>
          </a:prstGeom>
          <a:noFill/>
        </p:spPr>
      </p:pic>
      <p:sp>
        <p:nvSpPr>
          <p:cNvPr id="4" name="1 CuadroTexto"/>
          <p:cNvSpPr txBox="1"/>
          <p:nvPr/>
        </p:nvSpPr>
        <p:spPr>
          <a:xfrm>
            <a:off x="381000" y="381000"/>
            <a:ext cx="4724400" cy="6186309"/>
          </a:xfrm>
          <a:prstGeom prst="rect">
            <a:avLst/>
          </a:prstGeom>
          <a:noFill/>
        </p:spPr>
        <p:txBody>
          <a:bodyPr wrap="square" rtlCol="0">
            <a:spAutoFit/>
          </a:bodyPr>
          <a:lstStyle/>
          <a:p>
            <a:r>
              <a:rPr lang="en-US" sz="6600" b="1" dirty="0" smtClean="0">
                <a:latin typeface="Arsenal-Italic"/>
                <a:cs typeface="Arsenal-Italic"/>
              </a:rPr>
              <a:t>Se </a:t>
            </a:r>
            <a:r>
              <a:rPr lang="es-MX" sz="6600" b="1" dirty="0" smtClean="0">
                <a:latin typeface="Arsenal-Italic"/>
                <a:cs typeface="Arsenal-Italic"/>
              </a:rPr>
              <a:t>les dio Luz</a:t>
            </a:r>
            <a:r>
              <a:rPr lang="en-US" sz="6600" b="1" dirty="0" smtClean="0">
                <a:latin typeface="Arsenal-Italic"/>
                <a:cs typeface="Arsenal-Italic"/>
              </a:rPr>
              <a:t> </a:t>
            </a:r>
            <a:r>
              <a:rPr lang="en-US" sz="6600" b="1" dirty="0" smtClean="0">
                <a:latin typeface="Arsenal-Italic"/>
                <a:cs typeface="Arsenal-Italic"/>
              </a:rPr>
              <a:t>con</a:t>
            </a:r>
          </a:p>
          <a:p>
            <a:r>
              <a:rPr lang="en-US" sz="6600" b="1" dirty="0" smtClean="0">
                <a:latin typeface="Arsenal-Italic"/>
                <a:cs typeface="Arsenal-Italic"/>
              </a:rPr>
              <a:t> </a:t>
            </a:r>
            <a:r>
              <a:rPr lang="es-MX" sz="6600" b="1" dirty="0" smtClean="0">
                <a:latin typeface="Arsenal-Italic"/>
                <a:cs typeface="Arsenal-Italic"/>
              </a:rPr>
              <a:t>milenios</a:t>
            </a:r>
          </a:p>
          <a:p>
            <a:r>
              <a:rPr lang="es-MX" sz="6600" b="1" u="sng" dirty="0" smtClean="0">
                <a:solidFill>
                  <a:srgbClr val="FFFF00"/>
                </a:solidFill>
                <a:latin typeface="Arsenal-Italic"/>
                <a:cs typeface="Arsenal-Italic"/>
              </a:rPr>
              <a:t>D</a:t>
            </a:r>
            <a:r>
              <a:rPr lang="en-US" sz="6600" b="1" u="sng" dirty="0" smtClean="0">
                <a:solidFill>
                  <a:srgbClr val="FFFF00"/>
                </a:solidFill>
                <a:latin typeface="Arsenal-Italic"/>
                <a:cs typeface="Arsenal-Italic"/>
              </a:rPr>
              <a:t>el </a:t>
            </a:r>
            <a:r>
              <a:rPr lang="en-US" sz="6600" b="1" u="sng" dirty="0" err="1" smtClean="0">
                <a:solidFill>
                  <a:srgbClr val="FFFF00"/>
                </a:solidFill>
                <a:latin typeface="Arsenal-Italic"/>
                <a:cs typeface="Arsenal-Italic"/>
              </a:rPr>
              <a:t>lugar</a:t>
            </a:r>
            <a:r>
              <a:rPr lang="en-US" sz="6600" b="1" u="sng" dirty="0" smtClean="0">
                <a:solidFill>
                  <a:srgbClr val="FFFF00"/>
                </a:solidFill>
                <a:latin typeface="Arsenal-Italic"/>
                <a:cs typeface="Arsenal-Italic"/>
              </a:rPr>
              <a:t> </a:t>
            </a:r>
          </a:p>
          <a:p>
            <a:r>
              <a:rPr lang="en-US" sz="6600" b="1" u="sng" dirty="0" smtClean="0">
                <a:solidFill>
                  <a:srgbClr val="FFFF00"/>
                </a:solidFill>
                <a:latin typeface="Arsenal-Italic"/>
                <a:cs typeface="Arsenal-Italic"/>
              </a:rPr>
              <a:t>de </a:t>
            </a:r>
            <a:r>
              <a:rPr lang="en-US" sz="6600" b="1" u="sng" dirty="0" err="1" smtClean="0">
                <a:solidFill>
                  <a:srgbClr val="FFFF00"/>
                </a:solidFill>
                <a:latin typeface="Arsenal-Italic"/>
                <a:cs typeface="Arsenal-Italic"/>
              </a:rPr>
              <a:t>su</a:t>
            </a:r>
            <a:r>
              <a:rPr lang="en-US" sz="6600" b="1" u="sng" dirty="0" smtClean="0">
                <a:solidFill>
                  <a:srgbClr val="FFFF00"/>
                </a:solidFill>
                <a:latin typeface="Arsenal-Italic"/>
                <a:cs typeface="Arsenal-Italic"/>
              </a:rPr>
              <a:t> </a:t>
            </a:r>
            <a:r>
              <a:rPr lang="en-US" sz="6600" b="1" u="sng" dirty="0" err="1" smtClean="0">
                <a:solidFill>
                  <a:srgbClr val="FFFF00"/>
                </a:solidFill>
                <a:latin typeface="Arsenal-Italic"/>
                <a:cs typeface="Arsenal-Italic"/>
              </a:rPr>
              <a:t>Nacimiento</a:t>
            </a:r>
            <a:endParaRPr lang="en-US" sz="6600" b="1" dirty="0">
              <a:latin typeface="Arsenal-Italic"/>
              <a:cs typeface="Arsenal-Italic"/>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035.JPG                                                       00031B27Hard Disk A                    B3047B8C:"/>
          <p:cNvPicPr>
            <a:picLocks noChangeAspect="1" noChangeArrowheads="1"/>
          </p:cNvPicPr>
          <p:nvPr/>
        </p:nvPicPr>
        <p:blipFill>
          <a:blip r:embed="rId2" cstate="print"/>
          <a:srcRect/>
          <a:stretch>
            <a:fillRect/>
          </a:stretch>
        </p:blipFill>
        <p:spPr bwMode="auto">
          <a:xfrm>
            <a:off x="3048000" y="0"/>
            <a:ext cx="6096000" cy="6858000"/>
          </a:xfrm>
          <a:prstGeom prst="rect">
            <a:avLst/>
          </a:prstGeom>
          <a:noFill/>
        </p:spPr>
      </p:pic>
      <p:sp>
        <p:nvSpPr>
          <p:cNvPr id="4" name="1 CuadroTexto"/>
          <p:cNvSpPr txBox="1"/>
          <p:nvPr/>
        </p:nvSpPr>
        <p:spPr>
          <a:xfrm>
            <a:off x="381000" y="990600"/>
            <a:ext cx="4419600" cy="5170646"/>
          </a:xfrm>
          <a:prstGeom prst="rect">
            <a:avLst/>
          </a:prstGeom>
          <a:noFill/>
        </p:spPr>
        <p:txBody>
          <a:bodyPr wrap="square" rtlCol="0">
            <a:spAutoFit/>
          </a:bodyPr>
          <a:lstStyle/>
          <a:p>
            <a:r>
              <a:rPr lang="en-US" sz="6600" b="1" dirty="0" smtClean="0">
                <a:latin typeface="Arsenal-Italic"/>
                <a:cs typeface="Arsenal-Italic"/>
              </a:rPr>
              <a:t>Se </a:t>
            </a:r>
            <a:r>
              <a:rPr lang="es-MX" sz="6600" b="1" dirty="0" smtClean="0">
                <a:latin typeface="Arsenal-Italic"/>
                <a:cs typeface="Arsenal-Italic"/>
              </a:rPr>
              <a:t>les dio Luz</a:t>
            </a:r>
            <a:r>
              <a:rPr lang="en-US" sz="6600" b="1" dirty="0" smtClean="0">
                <a:latin typeface="Arsenal-Italic"/>
                <a:cs typeface="Arsenal-Italic"/>
              </a:rPr>
              <a:t> </a:t>
            </a:r>
            <a:r>
              <a:rPr lang="en-US" sz="6600" b="1" dirty="0" smtClean="0">
                <a:latin typeface="Arsenal-Italic"/>
                <a:cs typeface="Arsenal-Italic"/>
              </a:rPr>
              <a:t>con</a:t>
            </a:r>
          </a:p>
          <a:p>
            <a:r>
              <a:rPr lang="en-US" sz="6600" b="1" dirty="0" smtClean="0">
                <a:latin typeface="Arsenal-Italic"/>
                <a:cs typeface="Arsenal-Italic"/>
              </a:rPr>
              <a:t> </a:t>
            </a:r>
            <a:r>
              <a:rPr lang="es-MX" sz="6600" b="1" dirty="0" smtClean="0">
                <a:latin typeface="Arsenal-Italic"/>
                <a:cs typeface="Arsenal-Italic"/>
              </a:rPr>
              <a:t>milenios</a:t>
            </a:r>
          </a:p>
          <a:p>
            <a:r>
              <a:rPr lang="es-MX" sz="6600" b="1" u="sng" dirty="0" smtClean="0">
                <a:solidFill>
                  <a:srgbClr val="FFFF00"/>
                </a:solidFill>
                <a:latin typeface="Arsenal-Italic"/>
                <a:cs typeface="Arsenal-Italic"/>
              </a:rPr>
              <a:t>D</a:t>
            </a:r>
            <a:r>
              <a:rPr lang="en-US" sz="6600" b="1" u="sng" dirty="0" smtClean="0">
                <a:solidFill>
                  <a:srgbClr val="FFFF00"/>
                </a:solidFill>
                <a:latin typeface="Arsenal-Italic"/>
                <a:cs typeface="Arsenal-Italic"/>
              </a:rPr>
              <a:t>e </a:t>
            </a:r>
            <a:r>
              <a:rPr lang="en-US" sz="6600" b="1" u="sng" dirty="0" err="1" smtClean="0">
                <a:solidFill>
                  <a:srgbClr val="FFFF00"/>
                </a:solidFill>
                <a:latin typeface="Arsenal-Italic"/>
                <a:cs typeface="Arsenal-Italic"/>
              </a:rPr>
              <a:t>su</a:t>
            </a:r>
            <a:r>
              <a:rPr lang="en-US" sz="6600" b="1" u="sng" dirty="0" smtClean="0">
                <a:solidFill>
                  <a:srgbClr val="FFFF00"/>
                </a:solidFill>
                <a:latin typeface="Arsenal-Italic"/>
                <a:cs typeface="Arsenal-Italic"/>
              </a:rPr>
              <a:t> </a:t>
            </a:r>
            <a:r>
              <a:rPr lang="en-US" sz="6600" b="1" u="sng" dirty="0" err="1" smtClean="0">
                <a:solidFill>
                  <a:srgbClr val="FFFF00"/>
                </a:solidFill>
                <a:latin typeface="Arsenal-Italic"/>
                <a:cs typeface="Arsenal-Italic"/>
              </a:rPr>
              <a:t>vida</a:t>
            </a:r>
            <a:r>
              <a:rPr lang="en-US" sz="6600" b="1" u="sng" dirty="0">
                <a:solidFill>
                  <a:srgbClr val="FFFF00"/>
                </a:solidFill>
                <a:latin typeface="Arsenal-Italic"/>
                <a:cs typeface="Arsenal-Italic"/>
              </a:rPr>
              <a:t> </a:t>
            </a:r>
            <a:r>
              <a:rPr lang="en-US" sz="6600" b="1" u="sng" dirty="0" smtClean="0">
                <a:solidFill>
                  <a:srgbClr val="FFFF00"/>
                </a:solidFill>
                <a:latin typeface="Arsenal-Italic"/>
                <a:cs typeface="Arsenal-Italic"/>
              </a:rPr>
              <a:t>y </a:t>
            </a:r>
            <a:r>
              <a:rPr lang="en-US" sz="6600" b="1" u="sng" dirty="0" err="1" smtClean="0">
                <a:solidFill>
                  <a:srgbClr val="FFFF00"/>
                </a:solidFill>
                <a:latin typeface="Arsenal-Italic"/>
                <a:cs typeface="Arsenal-Italic"/>
              </a:rPr>
              <a:t>Ministerio</a:t>
            </a:r>
            <a:endParaRPr lang="en-US" sz="6600" b="1" dirty="0">
              <a:latin typeface="Arsenal-Italic"/>
              <a:cs typeface="Arsenal-Italic"/>
            </a:endParaRPr>
          </a:p>
        </p:txBody>
      </p:sp>
    </p:spTree>
    <p:extLst>
      <p:ext uri="{BB962C8B-B14F-4D97-AF65-F5344CB8AC3E}">
        <p14:creationId xmlns:p14="http://schemas.microsoft.com/office/powerpoint/2010/main" val="163176775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044.JPG                                                       00031B27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035.JPG                                                       00031B27Hard Disk A                    B3047B8C:"/>
          <p:cNvPicPr>
            <a:picLocks noChangeAspect="1" noChangeArrowheads="1"/>
          </p:cNvPicPr>
          <p:nvPr/>
        </p:nvPicPr>
        <p:blipFill>
          <a:blip r:embed="rId2" cstate="print"/>
          <a:srcRect/>
          <a:stretch>
            <a:fillRect/>
          </a:stretch>
        </p:blipFill>
        <p:spPr bwMode="auto">
          <a:xfrm>
            <a:off x="3048000" y="0"/>
            <a:ext cx="6096000" cy="6858000"/>
          </a:xfrm>
          <a:prstGeom prst="rect">
            <a:avLst/>
          </a:prstGeom>
          <a:noFill/>
        </p:spPr>
      </p:pic>
      <p:sp>
        <p:nvSpPr>
          <p:cNvPr id="4" name="1 CuadroTexto"/>
          <p:cNvSpPr txBox="1"/>
          <p:nvPr/>
        </p:nvSpPr>
        <p:spPr>
          <a:xfrm>
            <a:off x="685800" y="838200"/>
            <a:ext cx="4724400" cy="5170646"/>
          </a:xfrm>
          <a:prstGeom prst="rect">
            <a:avLst/>
          </a:prstGeom>
          <a:noFill/>
        </p:spPr>
        <p:txBody>
          <a:bodyPr wrap="square" rtlCol="0">
            <a:spAutoFit/>
          </a:bodyPr>
          <a:lstStyle/>
          <a:p>
            <a:r>
              <a:rPr lang="en-US" sz="6600" b="1" dirty="0" smtClean="0">
                <a:latin typeface="Arsenal-Italic"/>
                <a:cs typeface="Arsenal-Italic"/>
              </a:rPr>
              <a:t>Se </a:t>
            </a:r>
            <a:r>
              <a:rPr lang="es-MX" sz="6600" b="1" dirty="0" smtClean="0">
                <a:latin typeface="Arsenal-Italic"/>
                <a:cs typeface="Arsenal-Italic"/>
              </a:rPr>
              <a:t>les dio Luz</a:t>
            </a:r>
            <a:r>
              <a:rPr lang="en-US" sz="6600" b="1" dirty="0" smtClean="0">
                <a:latin typeface="Arsenal-Italic"/>
                <a:cs typeface="Arsenal-Italic"/>
              </a:rPr>
              <a:t> </a:t>
            </a:r>
            <a:r>
              <a:rPr lang="en-US" sz="6600" b="1" dirty="0" smtClean="0">
                <a:latin typeface="Arsenal-Italic"/>
                <a:cs typeface="Arsenal-Italic"/>
              </a:rPr>
              <a:t>con</a:t>
            </a:r>
          </a:p>
          <a:p>
            <a:r>
              <a:rPr lang="en-US" sz="6600" b="1" dirty="0" smtClean="0">
                <a:latin typeface="Arsenal-Italic"/>
                <a:cs typeface="Arsenal-Italic"/>
              </a:rPr>
              <a:t> </a:t>
            </a:r>
            <a:r>
              <a:rPr lang="es-MX" sz="6600" b="1" dirty="0" smtClean="0">
                <a:latin typeface="Arsenal-Italic"/>
                <a:cs typeface="Arsenal-Italic"/>
              </a:rPr>
              <a:t>milenios</a:t>
            </a:r>
          </a:p>
          <a:p>
            <a:r>
              <a:rPr lang="es-MX" sz="6600" b="1" u="sng" dirty="0" smtClean="0">
                <a:solidFill>
                  <a:srgbClr val="FFFF00"/>
                </a:solidFill>
                <a:latin typeface="Arsenal-Italic"/>
                <a:cs typeface="Arsenal-Italic"/>
              </a:rPr>
              <a:t>D</a:t>
            </a:r>
            <a:r>
              <a:rPr lang="en-US" sz="6600" b="1" u="sng" dirty="0" smtClean="0">
                <a:solidFill>
                  <a:srgbClr val="FFFF00"/>
                </a:solidFill>
                <a:latin typeface="Arsenal-Italic"/>
                <a:cs typeface="Arsenal-Italic"/>
              </a:rPr>
              <a:t>e </a:t>
            </a:r>
            <a:r>
              <a:rPr lang="en-US" sz="6600" b="1" u="sng" dirty="0" err="1" smtClean="0">
                <a:solidFill>
                  <a:srgbClr val="FFFF00"/>
                </a:solidFill>
                <a:latin typeface="Arsenal-Italic"/>
                <a:cs typeface="Arsenal-Italic"/>
              </a:rPr>
              <a:t>su</a:t>
            </a:r>
            <a:r>
              <a:rPr lang="en-US" sz="6600" b="1" u="sng" dirty="0" smtClean="0">
                <a:solidFill>
                  <a:srgbClr val="FFFF00"/>
                </a:solidFill>
                <a:latin typeface="Arsenal-Italic"/>
                <a:cs typeface="Arsenal-Italic"/>
              </a:rPr>
              <a:t> </a:t>
            </a:r>
            <a:r>
              <a:rPr lang="en-US" sz="6600" b="1" u="sng" dirty="0" err="1" smtClean="0">
                <a:solidFill>
                  <a:srgbClr val="FFFF00"/>
                </a:solidFill>
                <a:latin typeface="Arsenal-Italic"/>
                <a:cs typeface="Arsenal-Italic"/>
              </a:rPr>
              <a:t>Muerte</a:t>
            </a:r>
            <a:endParaRPr lang="en-US" sz="6600" b="1" dirty="0">
              <a:latin typeface="Arsenal-Italic"/>
              <a:cs typeface="Arsenal-Italic"/>
            </a:endParaRPr>
          </a:p>
        </p:txBody>
      </p:sp>
    </p:spTree>
    <p:extLst>
      <p:ext uri="{BB962C8B-B14F-4D97-AF65-F5344CB8AC3E}">
        <p14:creationId xmlns:p14="http://schemas.microsoft.com/office/powerpoint/2010/main" val="163176775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069.JPG                                                       00031B27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5122" name="Picture 2"/>
          <p:cNvPicPr>
            <a:picLocks noChangeAspect="1" noChangeArrowheads="1"/>
          </p:cNvPicPr>
          <p:nvPr/>
        </p:nvPicPr>
        <p:blipFill>
          <a:blip r:embed="rId2" cstate="print"/>
          <a:srcRect/>
          <a:stretch>
            <a:fillRect/>
          </a:stretch>
        </p:blipFill>
        <p:spPr bwMode="auto">
          <a:xfrm>
            <a:off x="0" y="0"/>
            <a:ext cx="9144000" cy="687785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072.JPG                                                       00031B27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F073.JPG                                                       00031B27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F080.JPG                                                       00031B27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035.JPG                                                       00031B27Hard Disk A                    B3047B8C:"/>
          <p:cNvPicPr>
            <a:picLocks noChangeAspect="1" noChangeArrowheads="1"/>
          </p:cNvPicPr>
          <p:nvPr/>
        </p:nvPicPr>
        <p:blipFill>
          <a:blip r:embed="rId2" cstate="print"/>
          <a:srcRect/>
          <a:stretch>
            <a:fillRect/>
          </a:stretch>
        </p:blipFill>
        <p:spPr bwMode="auto">
          <a:xfrm>
            <a:off x="3048000" y="0"/>
            <a:ext cx="6096000" cy="6858000"/>
          </a:xfrm>
          <a:prstGeom prst="rect">
            <a:avLst/>
          </a:prstGeom>
          <a:noFill/>
        </p:spPr>
      </p:pic>
      <p:sp>
        <p:nvSpPr>
          <p:cNvPr id="4" name="1 CuadroTexto"/>
          <p:cNvSpPr txBox="1"/>
          <p:nvPr/>
        </p:nvSpPr>
        <p:spPr>
          <a:xfrm>
            <a:off x="304800" y="1219200"/>
            <a:ext cx="6705600" cy="5170646"/>
          </a:xfrm>
          <a:prstGeom prst="rect">
            <a:avLst/>
          </a:prstGeom>
          <a:noFill/>
        </p:spPr>
        <p:txBody>
          <a:bodyPr wrap="square" rtlCol="0">
            <a:spAutoFit/>
          </a:bodyPr>
          <a:lstStyle/>
          <a:p>
            <a:r>
              <a:rPr lang="en-US" sz="6600" b="1" dirty="0" smtClean="0">
                <a:latin typeface="Arsenal-Italic"/>
                <a:cs typeface="Arsenal-Italic"/>
              </a:rPr>
              <a:t>Se </a:t>
            </a:r>
            <a:r>
              <a:rPr lang="es-MX" sz="6600" b="1" dirty="0" smtClean="0">
                <a:latin typeface="Arsenal-Italic"/>
                <a:cs typeface="Arsenal-Italic"/>
              </a:rPr>
              <a:t>les dio Luz</a:t>
            </a:r>
            <a:r>
              <a:rPr lang="en-US" sz="6600" b="1" dirty="0" smtClean="0">
                <a:latin typeface="Arsenal-Italic"/>
                <a:cs typeface="Arsenal-Italic"/>
              </a:rPr>
              <a:t> </a:t>
            </a:r>
            <a:r>
              <a:rPr lang="en-US" sz="6600" b="1" dirty="0" smtClean="0">
                <a:latin typeface="Arsenal-Italic"/>
                <a:cs typeface="Arsenal-Italic"/>
              </a:rPr>
              <a:t>con</a:t>
            </a:r>
          </a:p>
          <a:p>
            <a:r>
              <a:rPr lang="en-US" sz="6600" b="1" dirty="0" smtClean="0">
                <a:latin typeface="Arsenal-Italic"/>
                <a:cs typeface="Arsenal-Italic"/>
              </a:rPr>
              <a:t> </a:t>
            </a:r>
            <a:r>
              <a:rPr lang="es-MX" sz="6600" b="1" dirty="0" smtClean="0">
                <a:latin typeface="Arsenal-Italic"/>
                <a:cs typeface="Arsenal-Italic"/>
              </a:rPr>
              <a:t>milenios</a:t>
            </a:r>
          </a:p>
          <a:p>
            <a:r>
              <a:rPr lang="es-MX" sz="6600" b="1" u="sng" dirty="0" smtClean="0">
                <a:solidFill>
                  <a:srgbClr val="FFFF00"/>
                </a:solidFill>
                <a:latin typeface="Arsenal-Italic"/>
                <a:cs typeface="Arsenal-Italic"/>
              </a:rPr>
              <a:t>D</a:t>
            </a:r>
            <a:r>
              <a:rPr lang="en-US" sz="6600" b="1" u="sng" dirty="0" smtClean="0">
                <a:solidFill>
                  <a:srgbClr val="FFFF00"/>
                </a:solidFill>
                <a:latin typeface="Arsenal-Italic"/>
                <a:cs typeface="Arsenal-Italic"/>
              </a:rPr>
              <a:t>el </a:t>
            </a:r>
            <a:r>
              <a:rPr lang="en-US" sz="6600" b="1" u="sng" dirty="0" err="1" smtClean="0">
                <a:solidFill>
                  <a:srgbClr val="FFFF00"/>
                </a:solidFill>
                <a:latin typeface="Arsenal-Italic"/>
                <a:cs typeface="Arsenal-Italic"/>
              </a:rPr>
              <a:t>lugar</a:t>
            </a:r>
            <a:r>
              <a:rPr lang="en-US" sz="6600" b="1" u="sng" dirty="0" smtClean="0">
                <a:solidFill>
                  <a:srgbClr val="FFFF00"/>
                </a:solidFill>
                <a:latin typeface="Arsenal-Italic"/>
                <a:cs typeface="Arsenal-Italic"/>
              </a:rPr>
              <a:t> y </a:t>
            </a:r>
            <a:r>
              <a:rPr lang="en-US" sz="6600" b="1" u="sng" dirty="0" err="1" smtClean="0">
                <a:solidFill>
                  <a:srgbClr val="FFFF00"/>
                </a:solidFill>
                <a:latin typeface="Arsenal-Italic"/>
                <a:cs typeface="Arsenal-Italic"/>
              </a:rPr>
              <a:t>Tiempo</a:t>
            </a:r>
            <a:r>
              <a:rPr lang="en-US" sz="6600" b="1" u="sng" dirty="0" smtClean="0">
                <a:solidFill>
                  <a:srgbClr val="FFFF00"/>
                </a:solidFill>
                <a:latin typeface="Arsenal-Italic"/>
                <a:cs typeface="Arsenal-Italic"/>
              </a:rPr>
              <a:t> </a:t>
            </a:r>
          </a:p>
          <a:p>
            <a:r>
              <a:rPr lang="en-US" sz="6600" b="1" u="sng" dirty="0" smtClean="0">
                <a:solidFill>
                  <a:srgbClr val="FFFF00"/>
                </a:solidFill>
                <a:latin typeface="Arsenal-Italic"/>
                <a:cs typeface="Arsenal-Italic"/>
              </a:rPr>
              <a:t>de </a:t>
            </a:r>
            <a:r>
              <a:rPr lang="en-US" sz="6600" b="1" u="sng" dirty="0" err="1" smtClean="0">
                <a:solidFill>
                  <a:srgbClr val="FFFF00"/>
                </a:solidFill>
                <a:latin typeface="Arsenal-Italic"/>
                <a:cs typeface="Arsenal-Italic"/>
              </a:rPr>
              <a:t>su</a:t>
            </a:r>
            <a:r>
              <a:rPr lang="en-US" sz="6600" b="1" u="sng" dirty="0" smtClean="0">
                <a:solidFill>
                  <a:srgbClr val="FFFF00"/>
                </a:solidFill>
                <a:latin typeface="Arsenal-Italic"/>
                <a:cs typeface="Arsenal-Italic"/>
              </a:rPr>
              <a:t> </a:t>
            </a:r>
            <a:r>
              <a:rPr lang="en-US" sz="6600" b="1" u="sng" dirty="0" err="1">
                <a:solidFill>
                  <a:srgbClr val="FFFF00"/>
                </a:solidFill>
                <a:latin typeface="Arsenal-Italic"/>
                <a:cs typeface="Arsenal-Italic"/>
              </a:rPr>
              <a:t>D</a:t>
            </a:r>
            <a:r>
              <a:rPr lang="en-US" sz="6600" b="1" u="sng" dirty="0" err="1" smtClean="0">
                <a:solidFill>
                  <a:srgbClr val="FFFF00"/>
                </a:solidFill>
                <a:latin typeface="Arsenal-Italic"/>
                <a:cs typeface="Arsenal-Italic"/>
              </a:rPr>
              <a:t>estruccion</a:t>
            </a:r>
            <a:endParaRPr lang="en-US" sz="6600" b="1" dirty="0">
              <a:latin typeface="Arsenal-Italic"/>
              <a:cs typeface="Arsenal-Italic"/>
            </a:endParaRPr>
          </a:p>
        </p:txBody>
      </p:sp>
    </p:spTree>
    <p:extLst>
      <p:ext uri="{BB962C8B-B14F-4D97-AF65-F5344CB8AC3E}">
        <p14:creationId xmlns:p14="http://schemas.microsoft.com/office/powerpoint/2010/main" val="16317677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 H075T.JPG                                                      00031C15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2478899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38800" y="533400"/>
            <a:ext cx="3124200" cy="5943600"/>
          </a:xfrm>
          <a:prstGeom prst="rect">
            <a:avLst/>
          </a:prstGeom>
          <a:ln>
            <a:noFill/>
          </a:ln>
          <a:effectLst>
            <a:softEdge rad="112500"/>
          </a:effectLst>
        </p:spPr>
      </p:pic>
      <p:sp>
        <p:nvSpPr>
          <p:cNvPr id="3" name="TextBox 2"/>
          <p:cNvSpPr txBox="1"/>
          <p:nvPr/>
        </p:nvSpPr>
        <p:spPr>
          <a:xfrm>
            <a:off x="381000" y="304800"/>
            <a:ext cx="5410200" cy="6186309"/>
          </a:xfrm>
          <a:prstGeom prst="rect">
            <a:avLst/>
          </a:prstGeom>
          <a:noFill/>
        </p:spPr>
        <p:txBody>
          <a:bodyPr wrap="square" rtlCol="0">
            <a:spAutoFit/>
          </a:bodyPr>
          <a:lstStyle/>
          <a:p>
            <a:r>
              <a:rPr lang="es-ES_tradnl" sz="6600" b="1" dirty="0" smtClean="0">
                <a:latin typeface="Arsenal-Italic"/>
                <a:cs typeface="Arsenal-Italic"/>
              </a:rPr>
              <a:t>Conflicto de los Siglos Capitulo 1</a:t>
            </a:r>
          </a:p>
          <a:p>
            <a:endParaRPr lang="es-ES_tradnl" sz="6600" b="1" dirty="0" smtClean="0">
              <a:latin typeface="Arsenal-Italic"/>
              <a:cs typeface="Arsenal-Italic"/>
            </a:endParaRPr>
          </a:p>
          <a:p>
            <a:r>
              <a:rPr lang="es-ES_tradnl" sz="6600" b="1" dirty="0" smtClean="0">
                <a:latin typeface="Arsenal-Italic"/>
                <a:cs typeface="Arsenal-Italic"/>
              </a:rPr>
              <a:t>La destrucción de Jerusalén</a:t>
            </a:r>
            <a:endParaRPr lang="es-ES_tradnl" sz="6600" b="1" dirty="0">
              <a:latin typeface="Arsenal-Italic"/>
              <a:cs typeface="Arsenal-Italic"/>
            </a:endParaRPr>
          </a:p>
        </p:txBody>
      </p:sp>
    </p:spTree>
    <p:extLst>
      <p:ext uri="{BB962C8B-B14F-4D97-AF65-F5344CB8AC3E}">
        <p14:creationId xmlns:p14="http://schemas.microsoft.com/office/powerpoint/2010/main" val="2292672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F090.JPG                                                       00031B27Hard Disk A                    B3047B8C:"/>
          <p:cNvPicPr>
            <a:picLocks noChangeAspect="1" noChangeArrowheads="1"/>
          </p:cNvPicPr>
          <p:nvPr/>
        </p:nvPicPr>
        <p:blipFill rotWithShape="1">
          <a:blip r:embed="rId2" cstate="print"/>
          <a:srcRect r="70635"/>
          <a:stretch/>
        </p:blipFill>
        <p:spPr bwMode="auto">
          <a:xfrm>
            <a:off x="0" y="0"/>
            <a:ext cx="3733800" cy="6858000"/>
          </a:xfrm>
          <a:prstGeom prst="rect">
            <a:avLst/>
          </a:prstGeom>
          <a:ln>
            <a:noFill/>
          </a:ln>
          <a:effectLst>
            <a:softEdge rad="112500"/>
          </a:effectLst>
        </p:spPr>
      </p:pic>
      <p:sp>
        <p:nvSpPr>
          <p:cNvPr id="2" name="Rectangle 1"/>
          <p:cNvSpPr/>
          <p:nvPr/>
        </p:nvSpPr>
        <p:spPr>
          <a:xfrm>
            <a:off x="3733800" y="291434"/>
            <a:ext cx="5410200" cy="6109366"/>
          </a:xfrm>
          <a:prstGeom prst="rect">
            <a:avLst/>
          </a:prstGeom>
        </p:spPr>
        <p:txBody>
          <a:bodyPr wrap="square">
            <a:spAutoFit/>
          </a:bodyPr>
          <a:lstStyle/>
          <a:p>
            <a:r>
              <a:rPr lang="es-ES_tradnl" sz="2300" b="1" dirty="0">
                <a:latin typeface="Arsenal-Italic"/>
                <a:cs typeface="Arsenal-Italic"/>
              </a:rPr>
              <a:t>La hora de esperanza y de perdón transcurrió rápidamente. La copa de la ira de Dios, por tanto tiempo contenida, estaba casi llena. </a:t>
            </a:r>
            <a:r>
              <a:rPr lang="es-ES_tradnl" sz="2300" b="1" u="sng" dirty="0">
                <a:solidFill>
                  <a:srgbClr val="FFFF00"/>
                </a:solidFill>
                <a:latin typeface="Arsenal-Italic"/>
                <a:cs typeface="Arsenal-Italic"/>
              </a:rPr>
              <a:t>La nube que había ido formándose a través de los tiempos de apostasía y rebelión, </a:t>
            </a:r>
            <a:r>
              <a:rPr lang="es-ES_tradnl" sz="2300" b="1" u="sng" dirty="0" err="1">
                <a:solidFill>
                  <a:srgbClr val="FFFF00"/>
                </a:solidFill>
                <a:latin typeface="Arsenal-Italic"/>
                <a:cs typeface="Arsenal-Italic"/>
              </a:rPr>
              <a:t>veíase</a:t>
            </a:r>
            <a:r>
              <a:rPr lang="es-ES_tradnl" sz="2300" b="1" u="sng" dirty="0">
                <a:solidFill>
                  <a:srgbClr val="FFFF00"/>
                </a:solidFill>
                <a:latin typeface="Arsenal-Italic"/>
                <a:cs typeface="Arsenal-Italic"/>
              </a:rPr>
              <a:t> ya negra, cargada de maldiciones, próxima a estallar sobre un pueblo culpable</a:t>
            </a:r>
            <a:r>
              <a:rPr lang="es-ES_tradnl" sz="2300" b="1" dirty="0">
                <a:latin typeface="Arsenal-Italic"/>
                <a:cs typeface="Arsenal-Italic"/>
              </a:rPr>
              <a:t>; y el único que podía librarle de su suerte fatal inminente había sido menospreciado, escarnecido y rechazado, y en breve lo iban a crucificar.</a:t>
            </a:r>
          </a:p>
          <a:p>
            <a:endParaRPr lang="es-ES_tradnl" sz="2300" b="1" dirty="0">
              <a:latin typeface="Arsenal-Italic"/>
              <a:cs typeface="Arsenal-Italic"/>
            </a:endParaRPr>
          </a:p>
          <a:p>
            <a:r>
              <a:rPr lang="es-ES_tradnl" sz="2300" b="1" dirty="0">
                <a:latin typeface="Arsenal-Italic"/>
                <a:cs typeface="Arsenal-Italic"/>
              </a:rPr>
              <a:t>Cuando el Cristo estuviera clavado en la cruz del Calvario, ya habría transcurrido para Israel su día como nación favorecida y saciada de las bendiciones de Dios</a:t>
            </a:r>
          </a:p>
        </p:txBody>
      </p:sp>
    </p:spTree>
    <p:extLst>
      <p:ext uri="{BB962C8B-B14F-4D97-AF65-F5344CB8AC3E}">
        <p14:creationId xmlns:p14="http://schemas.microsoft.com/office/powerpoint/2010/main" val="23344890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46723"/>
            <a:ext cx="8686800" cy="7017306"/>
          </a:xfrm>
          <a:prstGeom prst="rect">
            <a:avLst/>
          </a:prstGeom>
        </p:spPr>
        <p:txBody>
          <a:bodyPr wrap="square">
            <a:spAutoFit/>
          </a:bodyPr>
          <a:lstStyle/>
          <a:p>
            <a:r>
              <a:rPr lang="es-ES_tradnl" sz="3000" u="sng" dirty="0">
                <a:solidFill>
                  <a:srgbClr val="FFFF00"/>
                </a:solidFill>
                <a:latin typeface="Arsenal-Italic"/>
                <a:cs typeface="Arsenal-Italic"/>
              </a:rPr>
              <a:t>El sitio de Jerusalén del año 70 d. C. </a:t>
            </a:r>
            <a:r>
              <a:rPr lang="es-ES_tradnl" sz="3000" dirty="0">
                <a:latin typeface="Arsenal-Italic"/>
                <a:cs typeface="Arsenal-Italic"/>
              </a:rPr>
              <a:t>fue un acontecimiento decisivo en la Primera guerra judeo-romana. Fue seguido por la caída de Masada en el año 73</a:t>
            </a:r>
            <a:r>
              <a:rPr lang="es-ES_tradnl" sz="3000" u="sng" dirty="0">
                <a:solidFill>
                  <a:srgbClr val="FFFF00"/>
                </a:solidFill>
                <a:latin typeface="Arsenal-Italic"/>
                <a:cs typeface="Arsenal-Italic"/>
              </a:rPr>
              <a:t>. El ejército romano, dirigido por el futuro emperador Tito</a:t>
            </a:r>
            <a:r>
              <a:rPr lang="es-ES_tradnl" sz="3000" dirty="0">
                <a:latin typeface="Arsenal-Italic"/>
                <a:cs typeface="Arsenal-Italic"/>
              </a:rPr>
              <a:t>, con Tiberio Julio Alejandro como su segundo al mando, sitió y conquistó la ciudad de Jerusalén, que había estado ocupada por sus defensores judíos en el año 66 d. C. </a:t>
            </a:r>
            <a:r>
              <a:rPr lang="es-ES_tradnl" sz="3000" u="sng" dirty="0">
                <a:solidFill>
                  <a:srgbClr val="FFFF00"/>
                </a:solidFill>
                <a:latin typeface="Arsenal-Italic"/>
                <a:cs typeface="Arsenal-Italic"/>
              </a:rPr>
              <a:t>La ciudad y su famoso templo fueron destruidos el mismo año de su conquista</a:t>
            </a:r>
            <a:r>
              <a:rPr lang="es-ES_tradnl" sz="3000" dirty="0">
                <a:latin typeface="Arsenal-Italic"/>
                <a:cs typeface="Arsenal-Italic"/>
              </a:rPr>
              <a:t>. La destrucción del Templo de Jerusalén todavía es lamentada anualmente durante la festividad judía </a:t>
            </a:r>
            <a:r>
              <a:rPr lang="es-ES_tradnl" sz="3000" dirty="0" err="1">
                <a:latin typeface="Arsenal-Italic"/>
                <a:cs typeface="Arsenal-Italic"/>
              </a:rPr>
              <a:t>Tisha</a:t>
            </a:r>
            <a:r>
              <a:rPr lang="es-ES_tradnl" sz="3000" dirty="0">
                <a:latin typeface="Arsenal-Italic"/>
                <a:cs typeface="Arsenal-Italic"/>
              </a:rPr>
              <a:t> </a:t>
            </a:r>
            <a:r>
              <a:rPr lang="es-ES_tradnl" sz="3000" dirty="0" err="1">
                <a:latin typeface="Arsenal-Italic"/>
                <a:cs typeface="Arsenal-Italic"/>
              </a:rPr>
              <a:t>b'Av</a:t>
            </a:r>
            <a:r>
              <a:rPr lang="es-ES_tradnl" sz="3000" dirty="0">
                <a:latin typeface="Arsenal-Italic"/>
                <a:cs typeface="Arsenal-Italic"/>
              </a:rPr>
              <a:t> y en el Arco de Tito (todavía en pie en Roma), donde se representa y celebra el saqueo de Jerusalén y el Templo.</a:t>
            </a:r>
          </a:p>
          <a:p>
            <a:endParaRPr lang="es-ES_tradnl" sz="3000" dirty="0">
              <a:latin typeface="Arsenal-Italic"/>
              <a:cs typeface="Arsenal-Italic"/>
            </a:endParaRPr>
          </a:p>
        </p:txBody>
      </p:sp>
    </p:spTree>
    <p:extLst>
      <p:ext uri="{BB962C8B-B14F-4D97-AF65-F5344CB8AC3E}">
        <p14:creationId xmlns:p14="http://schemas.microsoft.com/office/powerpoint/2010/main" val="3689606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35327"/>
            <a:ext cx="8686800" cy="5016757"/>
          </a:xfrm>
          <a:prstGeom prst="rect">
            <a:avLst/>
          </a:prstGeom>
        </p:spPr>
        <p:txBody>
          <a:bodyPr wrap="square">
            <a:spAutoFit/>
          </a:bodyPr>
          <a:lstStyle/>
          <a:p>
            <a:r>
              <a:rPr lang="es-ES_tradnl" sz="3200" dirty="0">
                <a:latin typeface="Arsenal-Italic"/>
                <a:cs typeface="Arsenal-Italic"/>
              </a:rPr>
              <a:t>La destrucción del Templo fue un acontecimiento importante para la historia y la tradición judía, conmemorado anualmente por los judíos </a:t>
            </a:r>
            <a:r>
              <a:rPr lang="es-ES_tradnl" sz="3200" u="sng" dirty="0">
                <a:solidFill>
                  <a:srgbClr val="FFFF00"/>
                </a:solidFill>
                <a:latin typeface="Arsenal-Italic"/>
                <a:cs typeface="Arsenal-Italic"/>
              </a:rPr>
              <a:t>durante el ayuno de </a:t>
            </a:r>
            <a:r>
              <a:rPr lang="es-ES_tradnl" sz="3200" u="sng" dirty="0" err="1">
                <a:solidFill>
                  <a:srgbClr val="FFFF00"/>
                </a:solidFill>
                <a:latin typeface="Arsenal-Italic"/>
                <a:cs typeface="Arsenal-Italic"/>
              </a:rPr>
              <a:t>Tisha</a:t>
            </a:r>
            <a:r>
              <a:rPr lang="es-ES_tradnl" sz="3200" u="sng" dirty="0">
                <a:solidFill>
                  <a:srgbClr val="FFFF00"/>
                </a:solidFill>
                <a:latin typeface="Arsenal-Italic"/>
                <a:cs typeface="Arsenal-Italic"/>
              </a:rPr>
              <a:t> </a:t>
            </a:r>
            <a:r>
              <a:rPr lang="es-ES_tradnl" sz="3200" u="sng" dirty="0" err="1">
                <a:solidFill>
                  <a:srgbClr val="FFFF00"/>
                </a:solidFill>
                <a:latin typeface="Arsenal-Italic"/>
                <a:cs typeface="Arsenal-Italic"/>
              </a:rPr>
              <a:t>b'Av</a:t>
            </a:r>
            <a:r>
              <a:rPr lang="es-ES_tradnl" sz="3200" u="sng" dirty="0">
                <a:solidFill>
                  <a:srgbClr val="FFFF00"/>
                </a:solidFill>
                <a:latin typeface="Arsenal-Italic"/>
                <a:cs typeface="Arsenal-Italic"/>
              </a:rPr>
              <a:t>. Es igualmente importante para la teología cristiana.</a:t>
            </a:r>
            <a:r>
              <a:rPr lang="es-ES_tradnl" sz="3200" dirty="0">
                <a:latin typeface="Arsenal-Italic"/>
                <a:cs typeface="Arsenal-Italic"/>
              </a:rPr>
              <a:t> Este evento ha sido relatado en detalle por el </a:t>
            </a:r>
            <a:r>
              <a:rPr lang="es-ES_tradnl" sz="3200" dirty="0" smtClean="0">
                <a:latin typeface="Arsenal-Italic"/>
                <a:cs typeface="Arsenal-Italic"/>
              </a:rPr>
              <a:t>dirigente</a:t>
            </a:r>
          </a:p>
          <a:p>
            <a:r>
              <a:rPr lang="es-ES_tradnl" sz="3200" dirty="0" smtClean="0">
                <a:latin typeface="Arsenal-Italic"/>
                <a:cs typeface="Arsenal-Italic"/>
              </a:rPr>
              <a:t> </a:t>
            </a:r>
            <a:r>
              <a:rPr lang="es-ES_tradnl" sz="3200" dirty="0">
                <a:latin typeface="Arsenal-Italic"/>
                <a:cs typeface="Arsenal-Italic"/>
              </a:rPr>
              <a:t>judío que había </a:t>
            </a:r>
            <a:r>
              <a:rPr lang="es-ES_tradnl" sz="3200" dirty="0" smtClean="0">
                <a:latin typeface="Arsenal-Italic"/>
                <a:cs typeface="Arsenal-Italic"/>
              </a:rPr>
              <a:t>entrado</a:t>
            </a:r>
          </a:p>
          <a:p>
            <a:r>
              <a:rPr lang="es-ES_tradnl" sz="3200" dirty="0" smtClean="0">
                <a:latin typeface="Arsenal-Italic"/>
                <a:cs typeface="Arsenal-Italic"/>
              </a:rPr>
              <a:t> </a:t>
            </a:r>
            <a:r>
              <a:rPr lang="es-ES_tradnl" sz="3200" dirty="0">
                <a:latin typeface="Arsenal-Italic"/>
                <a:cs typeface="Arsenal-Italic"/>
              </a:rPr>
              <a:t>al servicio de los </a:t>
            </a:r>
            <a:r>
              <a:rPr lang="es-ES_tradnl" sz="3200" dirty="0" smtClean="0">
                <a:latin typeface="Arsenal-Italic"/>
                <a:cs typeface="Arsenal-Italic"/>
              </a:rPr>
              <a:t>romanos</a:t>
            </a:r>
          </a:p>
          <a:p>
            <a:r>
              <a:rPr lang="es-ES_tradnl" sz="3200" dirty="0" smtClean="0">
                <a:latin typeface="Arsenal-Italic"/>
                <a:cs typeface="Arsenal-Italic"/>
              </a:rPr>
              <a:t> </a:t>
            </a:r>
            <a:r>
              <a:rPr lang="es-ES_tradnl" sz="3200" dirty="0">
                <a:latin typeface="Arsenal-Italic"/>
                <a:cs typeface="Arsenal-Italic"/>
              </a:rPr>
              <a:t>y, luego, se convirtió en </a:t>
            </a:r>
            <a:endParaRPr lang="es-ES_tradnl" sz="3200" dirty="0" smtClean="0">
              <a:latin typeface="Arsenal-Italic"/>
              <a:cs typeface="Arsenal-Italic"/>
            </a:endParaRPr>
          </a:p>
          <a:p>
            <a:r>
              <a:rPr lang="es-ES_tradnl" sz="3200" dirty="0" smtClean="0">
                <a:latin typeface="Arsenal-Italic"/>
                <a:cs typeface="Arsenal-Italic"/>
              </a:rPr>
              <a:t>historiador</a:t>
            </a:r>
            <a:r>
              <a:rPr lang="es-ES_tradnl" sz="3200" dirty="0">
                <a:latin typeface="Arsenal-Italic"/>
                <a:cs typeface="Arsenal-Italic"/>
              </a:rPr>
              <a:t>: Flavio Josefo.</a:t>
            </a:r>
            <a:endParaRPr lang="es-ES_tradnl" sz="3200" dirty="0">
              <a:latin typeface="Arsenal-Italic"/>
              <a:cs typeface="Arsenal-Italic"/>
            </a:endParaRPr>
          </a:p>
        </p:txBody>
      </p:sp>
      <p:pic>
        <p:nvPicPr>
          <p:cNvPr id="3" name="Picture 2"/>
          <p:cNvPicPr>
            <a:picLocks noChangeAspect="1"/>
          </p:cNvPicPr>
          <p:nvPr/>
        </p:nvPicPr>
        <p:blipFill>
          <a:blip r:embed="rId2"/>
          <a:stretch>
            <a:fillRect/>
          </a:stretch>
        </p:blipFill>
        <p:spPr>
          <a:xfrm>
            <a:off x="4514850" y="2743200"/>
            <a:ext cx="4629150" cy="4114800"/>
          </a:xfrm>
          <a:prstGeom prst="rect">
            <a:avLst/>
          </a:prstGeom>
          <a:ln>
            <a:noFill/>
          </a:ln>
          <a:effectLst>
            <a:softEdge rad="112500"/>
          </a:effectLst>
        </p:spPr>
      </p:pic>
      <p:pic>
        <p:nvPicPr>
          <p:cNvPr id="4" name="Picture 3"/>
          <p:cNvPicPr>
            <a:picLocks noChangeAspect="1"/>
          </p:cNvPicPr>
          <p:nvPr/>
        </p:nvPicPr>
        <p:blipFill>
          <a:blip r:embed="rId3"/>
          <a:stretch>
            <a:fillRect/>
          </a:stretch>
        </p:blipFill>
        <p:spPr>
          <a:xfrm>
            <a:off x="381000" y="5319486"/>
            <a:ext cx="1565189" cy="1524000"/>
          </a:xfrm>
          <a:prstGeom prst="rect">
            <a:avLst/>
          </a:prstGeom>
        </p:spPr>
      </p:pic>
    </p:spTree>
    <p:extLst>
      <p:ext uri="{BB962C8B-B14F-4D97-AF65-F5344CB8AC3E}">
        <p14:creationId xmlns:p14="http://schemas.microsoft.com/office/powerpoint/2010/main" val="133312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81000"/>
            <a:ext cx="8153400" cy="6001642"/>
          </a:xfrm>
          <a:prstGeom prst="rect">
            <a:avLst/>
          </a:prstGeom>
        </p:spPr>
        <p:txBody>
          <a:bodyPr wrap="square">
            <a:spAutoFit/>
          </a:bodyPr>
          <a:lstStyle/>
          <a:p>
            <a:r>
              <a:rPr lang="es-ES_tradnl" sz="3200" u="sng" dirty="0">
                <a:solidFill>
                  <a:srgbClr val="FFFF00"/>
                </a:solidFill>
                <a:latin typeface="Arsenal-Italic"/>
                <a:cs typeface="Arsenal-Italic"/>
              </a:rPr>
              <a:t>"¡OH SI también tú conocieses, a lo menos en este tu día, </a:t>
            </a:r>
            <a:r>
              <a:rPr lang="es-ES_tradnl" sz="3200" dirty="0">
                <a:latin typeface="Arsenal-Italic"/>
                <a:cs typeface="Arsenal-Italic"/>
              </a:rPr>
              <a:t>lo que toca a tu paz! mas ahora está encubierto de tus ojos. Porque vendrán días sobre ti, que tus enemigos te cercarán con baluarte, y te pondrán cerco, y de todas partes te pondrán en estrecho, y te derribarán a tierra, y a tus hijos dentro de ti; y no dejarán sobre ti piedra sobre piedra; </a:t>
            </a:r>
            <a:r>
              <a:rPr lang="es-ES_tradnl" sz="3200" u="sng" dirty="0">
                <a:solidFill>
                  <a:srgbClr val="FFFF00"/>
                </a:solidFill>
                <a:latin typeface="Arsenal-Italic"/>
                <a:cs typeface="Arsenal-Italic"/>
              </a:rPr>
              <a:t>por </a:t>
            </a:r>
            <a:endParaRPr lang="es-ES_tradnl" sz="3200" u="sng" dirty="0" smtClean="0">
              <a:solidFill>
                <a:srgbClr val="FFFF00"/>
              </a:solidFill>
              <a:latin typeface="Arsenal-Italic"/>
              <a:cs typeface="Arsenal-Italic"/>
            </a:endParaRPr>
          </a:p>
          <a:p>
            <a:r>
              <a:rPr lang="es-ES_tradnl" sz="3200" u="sng" dirty="0" smtClean="0">
                <a:solidFill>
                  <a:srgbClr val="FFFF00"/>
                </a:solidFill>
                <a:latin typeface="Arsenal-Italic"/>
                <a:cs typeface="Arsenal-Italic"/>
              </a:rPr>
              <a:t>cuanto </a:t>
            </a:r>
            <a:r>
              <a:rPr lang="es-ES_tradnl" sz="3200" u="sng" dirty="0">
                <a:solidFill>
                  <a:srgbClr val="FFFF00"/>
                </a:solidFill>
                <a:latin typeface="Arsenal-Italic"/>
                <a:cs typeface="Arsenal-Italic"/>
              </a:rPr>
              <a:t>no conociste </a:t>
            </a:r>
            <a:endParaRPr lang="es-ES_tradnl" sz="3200" u="sng" dirty="0" smtClean="0">
              <a:solidFill>
                <a:srgbClr val="FFFF00"/>
              </a:solidFill>
              <a:latin typeface="Arsenal-Italic"/>
              <a:cs typeface="Arsenal-Italic"/>
            </a:endParaRPr>
          </a:p>
          <a:p>
            <a:r>
              <a:rPr lang="es-ES_tradnl" sz="3200" u="sng" dirty="0" smtClean="0">
                <a:solidFill>
                  <a:srgbClr val="FFFF00"/>
                </a:solidFill>
                <a:latin typeface="Arsenal-Italic"/>
                <a:cs typeface="Arsenal-Italic"/>
              </a:rPr>
              <a:t>el </a:t>
            </a:r>
            <a:r>
              <a:rPr lang="es-ES_tradnl" sz="3200" u="sng" dirty="0">
                <a:solidFill>
                  <a:srgbClr val="FFFF00"/>
                </a:solidFill>
                <a:latin typeface="Arsenal-Italic"/>
                <a:cs typeface="Arsenal-Italic"/>
              </a:rPr>
              <a:t>tiempo de tu visitación</a:t>
            </a:r>
            <a:r>
              <a:rPr lang="es-ES_tradnl" sz="3200" dirty="0" smtClean="0">
                <a:latin typeface="Arsenal-Italic"/>
                <a:cs typeface="Arsenal-Italic"/>
              </a:rPr>
              <a:t>.”</a:t>
            </a:r>
          </a:p>
          <a:p>
            <a:endParaRPr lang="es-ES_tradnl" sz="3200" dirty="0">
              <a:latin typeface="Arsenal-Italic"/>
              <a:cs typeface="Arsenal-Italic"/>
            </a:endParaRPr>
          </a:p>
          <a:p>
            <a:r>
              <a:rPr lang="es-ES_tradnl" sz="3200" dirty="0" smtClean="0">
                <a:latin typeface="Arsenal-Italic"/>
                <a:cs typeface="Arsenal-Italic"/>
              </a:rPr>
              <a:t> </a:t>
            </a:r>
            <a:r>
              <a:rPr lang="es-ES_tradnl" sz="3200" dirty="0">
                <a:latin typeface="Arsenal-Italic"/>
                <a:cs typeface="Arsenal-Italic"/>
              </a:rPr>
              <a:t>(S. Lucas 19: 42 - 44.) </a:t>
            </a:r>
          </a:p>
        </p:txBody>
      </p:sp>
      <p:pic>
        <p:nvPicPr>
          <p:cNvPr id="3" name="Picture 2"/>
          <p:cNvPicPr>
            <a:picLocks noChangeAspect="1"/>
          </p:cNvPicPr>
          <p:nvPr/>
        </p:nvPicPr>
        <p:blipFill>
          <a:blip r:embed="rId2"/>
          <a:stretch>
            <a:fillRect/>
          </a:stretch>
        </p:blipFill>
        <p:spPr>
          <a:xfrm>
            <a:off x="5029200" y="4038600"/>
            <a:ext cx="3540233" cy="2362200"/>
          </a:xfrm>
          <a:prstGeom prst="rect">
            <a:avLst/>
          </a:prstGeom>
          <a:ln>
            <a:noFill/>
          </a:ln>
          <a:effectLst>
            <a:softEdge rad="112500"/>
          </a:effectLst>
        </p:spPr>
      </p:pic>
    </p:spTree>
    <p:extLst>
      <p:ext uri="{BB962C8B-B14F-4D97-AF65-F5344CB8AC3E}">
        <p14:creationId xmlns:p14="http://schemas.microsoft.com/office/powerpoint/2010/main" val="2807268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035.JPG                                                       00031B27Hard Disk A                    B3047B8C:"/>
          <p:cNvPicPr>
            <a:picLocks noChangeAspect="1" noChangeArrowheads="1"/>
          </p:cNvPicPr>
          <p:nvPr/>
        </p:nvPicPr>
        <p:blipFill>
          <a:blip r:embed="rId2" cstate="print"/>
          <a:srcRect/>
          <a:stretch>
            <a:fillRect/>
          </a:stretch>
        </p:blipFill>
        <p:spPr bwMode="auto">
          <a:xfrm>
            <a:off x="4114801" y="0"/>
            <a:ext cx="5029200" cy="6858000"/>
          </a:xfrm>
          <a:prstGeom prst="rect">
            <a:avLst/>
          </a:prstGeom>
          <a:noFill/>
        </p:spPr>
      </p:pic>
      <p:sp>
        <p:nvSpPr>
          <p:cNvPr id="4" name="3 Rectángulo"/>
          <p:cNvSpPr/>
          <p:nvPr/>
        </p:nvSpPr>
        <p:spPr>
          <a:xfrm>
            <a:off x="32657" y="152400"/>
            <a:ext cx="5638800" cy="6863417"/>
          </a:xfrm>
          <a:prstGeom prst="rect">
            <a:avLst/>
          </a:prstGeom>
        </p:spPr>
        <p:txBody>
          <a:bodyPr wrap="square">
            <a:spAutoFit/>
          </a:bodyPr>
          <a:lstStyle/>
          <a:p>
            <a:r>
              <a:rPr lang="es-ES" sz="4000" b="1" u="sng" dirty="0" smtClean="0">
                <a:solidFill>
                  <a:srgbClr val="FFFF00"/>
                </a:solidFill>
                <a:latin typeface="Arsenal-Italic"/>
                <a:cs typeface="Arsenal-Italic"/>
              </a:rPr>
              <a:t>Y estas cosas les acontecieron como ejemplo, y están escritas para amonestarnos a nosotros, a quienes han alcanzado los fines de los siglos. </a:t>
            </a:r>
            <a:r>
              <a:rPr lang="es-ES" sz="4000" b="1" dirty="0" smtClean="0">
                <a:solidFill>
                  <a:srgbClr val="FFFF00"/>
                </a:solidFill>
                <a:latin typeface="Arsenal-Italic"/>
                <a:cs typeface="Arsenal-Italic"/>
              </a:rPr>
              <a:t/>
            </a:r>
            <a:br>
              <a:rPr lang="es-ES" sz="4000" b="1" dirty="0" smtClean="0">
                <a:solidFill>
                  <a:srgbClr val="FFFF00"/>
                </a:solidFill>
                <a:latin typeface="Arsenal-Italic"/>
                <a:cs typeface="Arsenal-Italic"/>
              </a:rPr>
            </a:br>
            <a:r>
              <a:rPr lang="es-ES" sz="4000" b="1" dirty="0" smtClean="0">
                <a:latin typeface="Arsenal-Italic"/>
                <a:cs typeface="Arsenal-Italic"/>
              </a:rPr>
              <a:t>Así que, el que piensa estar firme, mire que no caiga. </a:t>
            </a:r>
          </a:p>
          <a:p>
            <a:r>
              <a:rPr lang="es-ES" sz="4000" b="1" dirty="0" smtClean="0">
                <a:latin typeface="Arsenal-Italic"/>
                <a:cs typeface="Arsenal-Italic"/>
              </a:rPr>
              <a:t>1 Corintios 10:11-12</a:t>
            </a:r>
            <a:endParaRPr lang="es-MX" sz="4000" b="1" dirty="0">
              <a:latin typeface="Arsenal-Italic"/>
              <a:cs typeface="Arsenal-Italic"/>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229600" cy="6124754"/>
          </a:xfrm>
          <a:prstGeom prst="rect">
            <a:avLst/>
          </a:prstGeom>
        </p:spPr>
        <p:txBody>
          <a:bodyPr wrap="square">
            <a:spAutoFit/>
          </a:bodyPr>
          <a:lstStyle/>
          <a:p>
            <a:r>
              <a:rPr lang="es-ES_tradnl" sz="2800" b="1" dirty="0">
                <a:latin typeface="Arsenal-Italic"/>
                <a:cs typeface="Arsenal-Italic"/>
              </a:rPr>
              <a:t>Veía al ángel exterminador blandir su espada sobre la ciudad que por tanto tiempo fuera morada de Jehová. Desde la cumbre del monte de los Olivos, en el </a:t>
            </a:r>
            <a:r>
              <a:rPr lang="es-ES_tradnl" sz="2800" b="1" dirty="0" smtClean="0">
                <a:latin typeface="Arsenal-Italic"/>
                <a:cs typeface="Arsenal-Italic"/>
              </a:rPr>
              <a:t>lugar mismo </a:t>
            </a:r>
            <a:r>
              <a:rPr lang="es-ES_tradnl" sz="2800" b="1" dirty="0">
                <a:latin typeface="Arsenal-Italic"/>
                <a:cs typeface="Arsenal-Italic"/>
              </a:rPr>
              <a:t>que más tarde iba a ser ocupado por Tito y sus soldados, miró a través del valle los atrios y pórticos sagrados</a:t>
            </a:r>
            <a:r>
              <a:rPr lang="es-ES_tradnl" sz="2800" b="1" u="sng" dirty="0">
                <a:solidFill>
                  <a:srgbClr val="FFFF00"/>
                </a:solidFill>
                <a:latin typeface="Arsenal-Italic"/>
                <a:cs typeface="Arsenal-Italic"/>
              </a:rPr>
              <a:t>, y con los ojos nublados por las lágrimas, vio en horroroso anticipo los muros de la ciudad circundados por tropas extranjeras</a:t>
            </a:r>
            <a:r>
              <a:rPr lang="es-ES_tradnl" sz="2800" b="1" dirty="0">
                <a:latin typeface="Arsenal-Italic"/>
                <a:cs typeface="Arsenal-Italic"/>
              </a:rPr>
              <a:t>; oyó el estrépito de las legiones que marchaban en son de guerra, y los tristes lamentos de las madres y de los niños que lloraban por pan en la ciudad sitiada. </a:t>
            </a:r>
            <a:r>
              <a:rPr lang="es-ES_tradnl" sz="2800" b="1" u="sng" dirty="0">
                <a:solidFill>
                  <a:srgbClr val="FFFF00"/>
                </a:solidFill>
                <a:latin typeface="Arsenal-Italic"/>
                <a:cs typeface="Arsenal-Italic"/>
              </a:rPr>
              <a:t>Vio el templo santo y hermoso, los palacios y las torres devorados por las llamas, dejando en su lugar tan sólo un montón de humeantes ruinas. </a:t>
            </a:r>
          </a:p>
        </p:txBody>
      </p:sp>
    </p:spTree>
    <p:extLst>
      <p:ext uri="{BB962C8B-B14F-4D97-AF65-F5344CB8AC3E}">
        <p14:creationId xmlns:p14="http://schemas.microsoft.com/office/powerpoint/2010/main" val="153409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382000" cy="6370974"/>
          </a:xfrm>
          <a:prstGeom prst="rect">
            <a:avLst/>
          </a:prstGeom>
        </p:spPr>
        <p:txBody>
          <a:bodyPr wrap="square">
            <a:spAutoFit/>
          </a:bodyPr>
          <a:lstStyle/>
          <a:p>
            <a:r>
              <a:rPr lang="es-ES_tradnl" sz="2400" b="1" dirty="0">
                <a:latin typeface="Arsenal-Italic"/>
                <a:cs typeface="Arsenal-Italic"/>
              </a:rPr>
              <a:t>Cruzando los siglos con la mirada, vio al pueblo del pacto disperso en toda la tierra, "como náufragos en una playa desierta." En la retribución temporal que estaba por caer sobre sus hijos, vio como el primer trago de la copa de la ira que en el juicio final aquel mismo pueblo deberá apurar hasta las heces. La compasión divina y el sublime amor de Cristo hallaron su expresión en estas lúgubres palabras: "¡</a:t>
            </a:r>
            <a:r>
              <a:rPr lang="es-ES_tradnl" sz="2400" b="1" dirty="0" err="1">
                <a:latin typeface="Arsenal-Italic"/>
                <a:cs typeface="Arsenal-Italic"/>
              </a:rPr>
              <a:t>Jerusalem</a:t>
            </a:r>
            <a:r>
              <a:rPr lang="es-ES_tradnl" sz="2400" b="1" dirty="0">
                <a:latin typeface="Arsenal-Italic"/>
                <a:cs typeface="Arsenal-Italic"/>
              </a:rPr>
              <a:t>, </a:t>
            </a:r>
            <a:r>
              <a:rPr lang="es-ES_tradnl" sz="2400" b="1" dirty="0" err="1">
                <a:latin typeface="Arsenal-Italic"/>
                <a:cs typeface="Arsenal-Italic"/>
              </a:rPr>
              <a:t>Jerusalem</a:t>
            </a:r>
            <a:r>
              <a:rPr lang="es-ES_tradnl" sz="2400" b="1" dirty="0">
                <a:latin typeface="Arsenal-Italic"/>
                <a:cs typeface="Arsenal-Italic"/>
              </a:rPr>
              <a:t>, que matas a los profetas, y apedreas a los que son enviados a ti! ¡cuántas veces quise juntar tus hijos, como la gallina junta sus pollos debajo de las alas, y no quisiste!" (S. Mateo 23: 37.) </a:t>
            </a:r>
            <a:r>
              <a:rPr lang="es-ES_tradnl" sz="2400" b="1" u="sng" dirty="0">
                <a:solidFill>
                  <a:srgbClr val="FFFF00"/>
                </a:solidFill>
                <a:latin typeface="Arsenal-Italic"/>
                <a:cs typeface="Arsenal-Italic"/>
              </a:rPr>
              <a:t>¡Oh! ¡si tú, nación favorecida entre todas, hubieras conocido el tiempo de tu visitación y lo que atañe a tu paz! Yo detuve al ángel de justicia y te llamé al arrepentimiento, pero en vano. </a:t>
            </a:r>
            <a:r>
              <a:rPr lang="es-ES_tradnl" sz="2400" b="1" dirty="0">
                <a:latin typeface="Arsenal-Italic"/>
                <a:cs typeface="Arsenal-Italic"/>
              </a:rPr>
              <a:t>No rechazaste tan sólo a los siervos ni despreciaste tan sólo a los enviados y profetas, sino al Santo de Israel, tu Redentor. </a:t>
            </a:r>
            <a:r>
              <a:rPr lang="es-ES_tradnl" sz="2400" b="1" u="sng" dirty="0">
                <a:solidFill>
                  <a:srgbClr val="FFFF00"/>
                </a:solidFill>
                <a:latin typeface="Arsenal-Italic"/>
                <a:cs typeface="Arsenal-Italic"/>
              </a:rPr>
              <a:t>Si eres destruida, tú sola tienes la culpa.</a:t>
            </a:r>
            <a:r>
              <a:rPr lang="es-ES_tradnl" sz="2400" b="1" dirty="0">
                <a:latin typeface="Arsenal-Italic"/>
                <a:cs typeface="Arsenal-Italic"/>
              </a:rPr>
              <a:t> "No queréis venir a mí, para que tengáis vida." (S. Juan 5: 40.) </a:t>
            </a:r>
          </a:p>
        </p:txBody>
      </p:sp>
    </p:spTree>
    <p:extLst>
      <p:ext uri="{BB962C8B-B14F-4D97-AF65-F5344CB8AC3E}">
        <p14:creationId xmlns:p14="http://schemas.microsoft.com/office/powerpoint/2010/main" val="3072711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382000" cy="6524862"/>
          </a:xfrm>
          <a:prstGeom prst="rect">
            <a:avLst/>
          </a:prstGeom>
        </p:spPr>
        <p:txBody>
          <a:bodyPr wrap="square">
            <a:spAutoFit/>
          </a:bodyPr>
          <a:lstStyle/>
          <a:p>
            <a:r>
              <a:rPr lang="es-ES_tradnl" sz="2200" b="1" u="sng" dirty="0">
                <a:solidFill>
                  <a:srgbClr val="FFFF00"/>
                </a:solidFill>
                <a:latin typeface="Arsenal-Italic"/>
                <a:cs typeface="Arsenal-Italic"/>
              </a:rPr>
              <a:t>Aparecieron muchas señales y maravillas como </a:t>
            </a:r>
            <a:r>
              <a:rPr lang="es-ES_tradnl" sz="2200" b="1" u="sng" dirty="0" smtClean="0">
                <a:solidFill>
                  <a:srgbClr val="FFFF00"/>
                </a:solidFill>
                <a:latin typeface="Arsenal-Italic"/>
                <a:cs typeface="Arsenal-Italic"/>
              </a:rPr>
              <a:t>síntomas precursores </a:t>
            </a:r>
            <a:r>
              <a:rPr lang="es-ES_tradnl" sz="2200" b="1" u="sng" dirty="0">
                <a:solidFill>
                  <a:srgbClr val="FFFF00"/>
                </a:solidFill>
                <a:latin typeface="Arsenal-Italic"/>
                <a:cs typeface="Arsenal-Italic"/>
              </a:rPr>
              <a:t>del desastre y de la condenación. </a:t>
            </a:r>
            <a:r>
              <a:rPr lang="es-ES_tradnl" sz="2200" b="1" dirty="0">
                <a:latin typeface="Arsenal-Italic"/>
                <a:cs typeface="Arsenal-Italic"/>
              </a:rPr>
              <a:t>A la media noche una luz extraña brillaba sobre el templo y el altar. En las nubes, a la puesta del sol, se veían como carros y hombres de guerra que se reunían para la </a:t>
            </a:r>
            <a:r>
              <a:rPr lang="es-ES_tradnl" sz="2200" b="1" dirty="0" smtClean="0">
                <a:latin typeface="Arsenal-Italic"/>
                <a:cs typeface="Arsenal-Italic"/>
              </a:rPr>
              <a:t>batalla. Los </a:t>
            </a:r>
            <a:r>
              <a:rPr lang="es-ES_tradnl" sz="2200" b="1" dirty="0">
                <a:latin typeface="Arsenal-Italic"/>
                <a:cs typeface="Arsenal-Italic"/>
              </a:rPr>
              <a:t>sacerdotes que ministraban de noche en el santuario eran aterrorizados por ruidos misteriosos; temblaba la tierra y se oían voces que gritaban: "¡Salgamos de aquí!" La gran puerta del oriente, que por su enorme peso era difícil de cerrar entre veinte hombres y que estaba asegurada con formidables barras de hierro afirmadas en el duro pavimento de piedras de gran tamaño, se abrió a la media noche de una manera misteriosa. - </a:t>
            </a:r>
            <a:r>
              <a:rPr lang="es-ES_tradnl" sz="2200" b="1" dirty="0" err="1">
                <a:latin typeface="Arsenal-Italic"/>
                <a:cs typeface="Arsenal-Italic"/>
              </a:rPr>
              <a:t>Milman</a:t>
            </a:r>
            <a:r>
              <a:rPr lang="es-ES_tradnl" sz="2200" b="1" dirty="0">
                <a:latin typeface="Arsenal-Italic"/>
                <a:cs typeface="Arsenal-Italic"/>
              </a:rPr>
              <a:t>, </a:t>
            </a:r>
            <a:r>
              <a:rPr lang="es-ES_tradnl" sz="2200" b="1" dirty="0" err="1">
                <a:latin typeface="Arsenal-Italic"/>
                <a:cs typeface="Arsenal-Italic"/>
              </a:rPr>
              <a:t>History</a:t>
            </a:r>
            <a:r>
              <a:rPr lang="es-ES_tradnl" sz="2200" b="1" dirty="0">
                <a:latin typeface="Arsenal-Italic"/>
                <a:cs typeface="Arsenal-Italic"/>
              </a:rPr>
              <a:t> of </a:t>
            </a:r>
            <a:r>
              <a:rPr lang="es-ES_tradnl" sz="2200" b="1" dirty="0" err="1">
                <a:latin typeface="Arsenal-Italic"/>
                <a:cs typeface="Arsenal-Italic"/>
              </a:rPr>
              <a:t>the</a:t>
            </a:r>
            <a:r>
              <a:rPr lang="es-ES_tradnl" sz="2200" b="1" dirty="0">
                <a:latin typeface="Arsenal-Italic"/>
                <a:cs typeface="Arsenal-Italic"/>
              </a:rPr>
              <a:t> </a:t>
            </a:r>
            <a:r>
              <a:rPr lang="es-ES_tradnl" sz="2200" b="1" dirty="0" err="1">
                <a:latin typeface="Arsenal-Italic"/>
                <a:cs typeface="Arsenal-Italic"/>
              </a:rPr>
              <a:t>Jews</a:t>
            </a:r>
            <a:r>
              <a:rPr lang="es-ES_tradnl" sz="2200" b="1" dirty="0">
                <a:latin typeface="Arsenal-Italic"/>
                <a:cs typeface="Arsenal-Italic"/>
              </a:rPr>
              <a:t>, libro 13</a:t>
            </a:r>
            <a:r>
              <a:rPr lang="es-ES_tradnl" sz="2200" b="1" dirty="0" smtClean="0">
                <a:latin typeface="Arsenal-Italic"/>
                <a:cs typeface="Arsenal-Italic"/>
              </a:rPr>
              <a:t>.</a:t>
            </a:r>
          </a:p>
          <a:p>
            <a:endParaRPr lang="es-ES_tradnl" sz="2200" b="1" dirty="0">
              <a:latin typeface="Arsenal-Italic"/>
              <a:cs typeface="Arsenal-Italic"/>
            </a:endParaRPr>
          </a:p>
          <a:p>
            <a:r>
              <a:rPr lang="es-ES_tradnl" sz="2200" b="1" dirty="0">
                <a:latin typeface="Arsenal-Italic"/>
                <a:cs typeface="Arsenal-Italic"/>
              </a:rPr>
              <a:t>Durante siete años un hombre recorrió continuamente las calles de Jerusalén anunciando las calamidades que iban a caer sobre la ciudad. De día y de noche entonaba la frenética endecha: </a:t>
            </a:r>
            <a:r>
              <a:rPr lang="es-ES_tradnl" sz="2200" b="1" u="sng" dirty="0">
                <a:solidFill>
                  <a:srgbClr val="FFFF00"/>
                </a:solidFill>
                <a:latin typeface="Arsenal-Italic"/>
                <a:cs typeface="Arsenal-Italic"/>
              </a:rPr>
              <a:t>"Voz del oriente, voz del occidente, voz de los cuatro vientos, voz contra Jerusalén y contra el templo, voz contra el esposo y la esposa, voz contra todo el pueblo.</a:t>
            </a:r>
            <a:r>
              <a:rPr lang="es-ES_tradnl" sz="2200" b="1" dirty="0">
                <a:latin typeface="Arsenal-Italic"/>
                <a:cs typeface="Arsenal-Italic"/>
              </a:rPr>
              <a:t>" - </a:t>
            </a:r>
            <a:r>
              <a:rPr lang="es-ES_tradnl" sz="2200" b="1" dirty="0" err="1">
                <a:latin typeface="Arsenal-Italic"/>
                <a:cs typeface="Arsenal-Italic"/>
              </a:rPr>
              <a:t>Ibid</a:t>
            </a:r>
            <a:r>
              <a:rPr lang="es-ES_tradnl" sz="2200" b="1" dirty="0">
                <a:latin typeface="Arsenal-Italic"/>
                <a:cs typeface="Arsenal-Italic"/>
              </a:rPr>
              <a:t>., libro 13.</a:t>
            </a:r>
          </a:p>
        </p:txBody>
      </p:sp>
    </p:spTree>
    <p:extLst>
      <p:ext uri="{BB962C8B-B14F-4D97-AF65-F5344CB8AC3E}">
        <p14:creationId xmlns:p14="http://schemas.microsoft.com/office/powerpoint/2010/main" val="3281495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0"/>
            <a:ext cx="8458200" cy="6524862"/>
          </a:xfrm>
          <a:prstGeom prst="rect">
            <a:avLst/>
          </a:prstGeom>
        </p:spPr>
        <p:txBody>
          <a:bodyPr wrap="square">
            <a:spAutoFit/>
          </a:bodyPr>
          <a:lstStyle/>
          <a:p>
            <a:r>
              <a:rPr lang="es-ES_tradnl" sz="2200" b="1" u="sng" dirty="0">
                <a:solidFill>
                  <a:srgbClr val="FFFF00"/>
                </a:solidFill>
                <a:latin typeface="Arsenal-Italic"/>
                <a:cs typeface="Arsenal-Italic"/>
              </a:rPr>
              <a:t>Millares murieron a consecuencia del hambre y la pestilencia</a:t>
            </a:r>
            <a:r>
              <a:rPr lang="es-ES_tradnl" sz="2200" b="1" dirty="0">
                <a:latin typeface="Arsenal-Italic"/>
                <a:cs typeface="Arsenal-Italic"/>
              </a:rPr>
              <a:t>. Los afectos naturales parecían haber desaparecido: los esposos se arrebataban unos a otros los alimentos; los hijos quitaban a sus ancianos padres la comida que se llevaban a la boca, y la pregunta del profeta: "¿Se olvidará acaso la mujer de su niño mamante?" recibió respuesta en el interior de los muros de la desgraciada ciudad, tal como la diera la Santa Escritura: "Las misericordiosas manos de las mujeres cuecen a sus mismos hijos! ¡éstos les sirven de comida en el quebranto de la hija de mi pueblo!" (Isaías 49: 15; Lamentaciones 4: 10, V.M.)</a:t>
            </a:r>
          </a:p>
          <a:p>
            <a:r>
              <a:rPr lang="es-ES_tradnl" sz="2200" b="1" dirty="0">
                <a:latin typeface="Arsenal-Italic"/>
                <a:cs typeface="Arsenal-Italic"/>
              </a:rPr>
              <a:t>Una vez más se cumplía la profecía pronunciada catorce siglos antes, y que dice: "La mujer tierna y delicada en medio de ti, que nunca probó a asentar en tierra la planta de su pie, de pura delicadeza y ternura, </a:t>
            </a:r>
            <a:r>
              <a:rPr lang="es-ES_tradnl" sz="2200" b="1" u="sng" dirty="0">
                <a:solidFill>
                  <a:srgbClr val="FFFF00"/>
                </a:solidFill>
                <a:latin typeface="Arsenal-Italic"/>
                <a:cs typeface="Arsenal-Italic"/>
              </a:rPr>
              <a:t>su ojo será avariento para con el marido de su seno, y para con su hijo y su hija, así respecto de su niño recién nacido como respecto de sus demás hijos que hubiere parido; porque ella sola los comerá ocultamente en la falta de todo</a:t>
            </a:r>
            <a:r>
              <a:rPr lang="es-ES_tradnl" sz="2200" b="1" dirty="0">
                <a:latin typeface="Arsenal-Italic"/>
                <a:cs typeface="Arsenal-Italic"/>
              </a:rPr>
              <a:t>, en la premura y en la estrechez con que </a:t>
            </a:r>
            <a:r>
              <a:rPr lang="es-ES_tradnl" sz="2200" b="1" dirty="0" smtClean="0">
                <a:latin typeface="Arsenal-Italic"/>
                <a:cs typeface="Arsenal-Italic"/>
              </a:rPr>
              <a:t>te estrecharán </a:t>
            </a:r>
            <a:r>
              <a:rPr lang="es-ES_tradnl" sz="2200" b="1" dirty="0">
                <a:latin typeface="Arsenal-Italic"/>
                <a:cs typeface="Arsenal-Italic"/>
              </a:rPr>
              <a:t>tus enemigos dentro de tus ciudades." (Deuteronomio 28: 56, 57, V.M.) </a:t>
            </a:r>
          </a:p>
        </p:txBody>
      </p:sp>
    </p:spTree>
    <p:extLst>
      <p:ext uri="{BB962C8B-B14F-4D97-AF65-F5344CB8AC3E}">
        <p14:creationId xmlns:p14="http://schemas.microsoft.com/office/powerpoint/2010/main" val="2650757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229600" cy="6370974"/>
          </a:xfrm>
          <a:prstGeom prst="rect">
            <a:avLst/>
          </a:prstGeom>
        </p:spPr>
        <p:txBody>
          <a:bodyPr wrap="square">
            <a:spAutoFit/>
          </a:bodyPr>
          <a:lstStyle/>
          <a:p>
            <a:r>
              <a:rPr lang="es-ES_tradnl" sz="2400" b="1" dirty="0">
                <a:latin typeface="Arsenal-Italic"/>
                <a:cs typeface="Arsenal-Italic"/>
              </a:rPr>
              <a:t>El tumulto de las legiones romanas que desbandadas corrían de acá para allá, y los agudos lamentos de los infelices judíos que morían entre las llamas, se mezclaban con el chisporroteo del incendio y con el estrépito de los derrumbes. En los montes repercutían los gritos de espanto y los </a:t>
            </a:r>
            <a:r>
              <a:rPr lang="es-ES_tradnl" sz="2400" b="1" dirty="0" err="1">
                <a:latin typeface="Arsenal-Italic"/>
                <a:cs typeface="Arsenal-Italic"/>
              </a:rPr>
              <a:t>ayes</a:t>
            </a:r>
            <a:r>
              <a:rPr lang="es-ES_tradnl" sz="2400" b="1" dirty="0">
                <a:latin typeface="Arsenal-Italic"/>
                <a:cs typeface="Arsenal-Italic"/>
              </a:rPr>
              <a:t> de la gente que se hallaba en las alturas; a lo largo de los muros se oían gritos y gemidos y aun los que morían de hambre hacían un supremo esfuerzo para lanzar un lamento de angustia y desesperación.</a:t>
            </a:r>
          </a:p>
          <a:p>
            <a:endParaRPr lang="es-ES_tradnl" sz="2400" b="1" dirty="0">
              <a:latin typeface="Arsenal-Italic"/>
              <a:cs typeface="Arsenal-Italic"/>
            </a:endParaRPr>
          </a:p>
          <a:p>
            <a:r>
              <a:rPr lang="es-ES_tradnl" sz="2400" b="1" dirty="0">
                <a:latin typeface="Arsenal-Italic"/>
                <a:cs typeface="Arsenal-Italic"/>
              </a:rPr>
              <a:t>"Dentro de los muros la carnicería era aún más horrorosa que el cuadro que se contemplaba desde afuera</a:t>
            </a:r>
            <a:r>
              <a:rPr lang="es-ES_tradnl" sz="2400" b="1" u="sng" dirty="0">
                <a:solidFill>
                  <a:srgbClr val="FFFF00"/>
                </a:solidFill>
                <a:latin typeface="Arsenal-Italic"/>
                <a:cs typeface="Arsenal-Italic"/>
              </a:rPr>
              <a:t>; hombres y mujeres, jóvenes y viejos, soldados y sacerdotes, los que peleaban y los que pedían misericordia, todos eran degollados en desordenada matanza.</a:t>
            </a:r>
            <a:r>
              <a:rPr lang="es-ES_tradnl" sz="2400" b="1" dirty="0">
                <a:latin typeface="Arsenal-Italic"/>
                <a:cs typeface="Arsenal-Italic"/>
              </a:rPr>
              <a:t> Superó el número de los asesinados al de los asesinos. Para seguir matando, los legionarios tenían que pisar sobre montones de cadáveres."- </a:t>
            </a:r>
            <a:r>
              <a:rPr lang="es-ES_tradnl" sz="2400" b="1" dirty="0" err="1">
                <a:latin typeface="Arsenal-Italic"/>
                <a:cs typeface="Arsenal-Italic"/>
              </a:rPr>
              <a:t>Milman</a:t>
            </a:r>
            <a:r>
              <a:rPr lang="es-ES_tradnl" sz="2400" b="1" dirty="0">
                <a:latin typeface="Arsenal-Italic"/>
                <a:cs typeface="Arsenal-Italic"/>
              </a:rPr>
              <a:t>, </a:t>
            </a:r>
            <a:r>
              <a:rPr lang="es-ES_tradnl" sz="2400" b="1" dirty="0" err="1">
                <a:latin typeface="Arsenal-Italic"/>
                <a:cs typeface="Arsenal-Italic"/>
              </a:rPr>
              <a:t>History</a:t>
            </a:r>
            <a:r>
              <a:rPr lang="es-ES_tradnl" sz="2400" b="1" dirty="0">
                <a:latin typeface="Arsenal-Italic"/>
                <a:cs typeface="Arsenal-Italic"/>
              </a:rPr>
              <a:t> of </a:t>
            </a:r>
            <a:r>
              <a:rPr lang="es-ES_tradnl" sz="2400" b="1" dirty="0" err="1">
                <a:latin typeface="Arsenal-Italic"/>
                <a:cs typeface="Arsenal-Italic"/>
              </a:rPr>
              <a:t>the</a:t>
            </a:r>
            <a:r>
              <a:rPr lang="es-ES_tradnl" sz="2400" b="1" dirty="0">
                <a:latin typeface="Arsenal-Italic"/>
                <a:cs typeface="Arsenal-Italic"/>
              </a:rPr>
              <a:t> </a:t>
            </a:r>
            <a:r>
              <a:rPr lang="es-ES_tradnl" sz="2400" b="1" dirty="0" err="1">
                <a:latin typeface="Arsenal-Italic"/>
                <a:cs typeface="Arsenal-Italic"/>
              </a:rPr>
              <a:t>Jews</a:t>
            </a:r>
            <a:r>
              <a:rPr lang="es-ES_tradnl" sz="2400" b="1" dirty="0">
                <a:latin typeface="Arsenal-Italic"/>
                <a:cs typeface="Arsenal-Italic"/>
              </a:rPr>
              <a:t>, libro 16. 39 </a:t>
            </a:r>
          </a:p>
        </p:txBody>
      </p:sp>
    </p:spTree>
    <p:extLst>
      <p:ext uri="{BB962C8B-B14F-4D97-AF65-F5344CB8AC3E}">
        <p14:creationId xmlns:p14="http://schemas.microsoft.com/office/powerpoint/2010/main" val="747029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035.JPG                                                       00031B27Hard Disk A                    B3047B8C:"/>
          <p:cNvPicPr>
            <a:picLocks noChangeAspect="1" noChangeArrowheads="1"/>
          </p:cNvPicPr>
          <p:nvPr/>
        </p:nvPicPr>
        <p:blipFill>
          <a:blip r:embed="rId2" cstate="print"/>
          <a:srcRect/>
          <a:stretch>
            <a:fillRect/>
          </a:stretch>
        </p:blipFill>
        <p:spPr bwMode="auto">
          <a:xfrm>
            <a:off x="3048000" y="0"/>
            <a:ext cx="6096000" cy="6858000"/>
          </a:xfrm>
          <a:prstGeom prst="rect">
            <a:avLst/>
          </a:prstGeom>
          <a:noFill/>
        </p:spPr>
      </p:pic>
      <p:sp>
        <p:nvSpPr>
          <p:cNvPr id="2" name="TextBox 1"/>
          <p:cNvSpPr txBox="1"/>
          <p:nvPr/>
        </p:nvSpPr>
        <p:spPr>
          <a:xfrm>
            <a:off x="228600" y="914400"/>
            <a:ext cx="7010400" cy="4154983"/>
          </a:xfrm>
          <a:prstGeom prst="rect">
            <a:avLst/>
          </a:prstGeom>
          <a:noFill/>
        </p:spPr>
        <p:txBody>
          <a:bodyPr wrap="square" rtlCol="0">
            <a:spAutoFit/>
          </a:bodyPr>
          <a:lstStyle/>
          <a:p>
            <a:r>
              <a:rPr lang="es-ES_tradnl" sz="8800" b="1" dirty="0" smtClean="0">
                <a:ln w="12700" cmpd="sng">
                  <a:solidFill>
                    <a:srgbClr val="000000">
                      <a:alpha val="90000"/>
                    </a:srgbClr>
                  </a:solidFill>
                </a:ln>
                <a:latin typeface="Arsenal-Italic"/>
                <a:cs typeface="Arsenal-Italic"/>
              </a:rPr>
              <a:t>Profecías de doble Cumplimiento</a:t>
            </a:r>
            <a:endParaRPr lang="es-ES_tradnl" sz="8800" b="1" dirty="0">
              <a:ln w="12700" cmpd="sng">
                <a:solidFill>
                  <a:srgbClr val="000000">
                    <a:alpha val="90000"/>
                  </a:srgbClr>
                </a:solidFill>
              </a:ln>
              <a:latin typeface="Arsenal-Italic"/>
              <a:cs typeface="Arsenal-Italic"/>
            </a:endParaRPr>
          </a:p>
        </p:txBody>
      </p:sp>
    </p:spTree>
    <p:extLst>
      <p:ext uri="{BB962C8B-B14F-4D97-AF65-F5344CB8AC3E}">
        <p14:creationId xmlns:p14="http://schemas.microsoft.com/office/powerpoint/2010/main" val="2436021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0"/>
            <a:ext cx="8686800" cy="6494086"/>
          </a:xfrm>
          <a:prstGeom prst="rect">
            <a:avLst/>
          </a:prstGeom>
        </p:spPr>
        <p:txBody>
          <a:bodyPr wrap="square">
            <a:spAutoFit/>
          </a:bodyPr>
          <a:lstStyle/>
          <a:p>
            <a:r>
              <a:rPr lang="es-ES_tradnl" sz="2600" b="1" u="sng" dirty="0">
                <a:solidFill>
                  <a:srgbClr val="FFFF00"/>
                </a:solidFill>
                <a:latin typeface="Arsenal-Italic"/>
                <a:cs typeface="Arsenal-Italic"/>
              </a:rPr>
              <a:t>La profecía del Salvador referente al juicio que iba a caer sobre Jerusalén va a tener otro cumplimiento, </a:t>
            </a:r>
            <a:r>
              <a:rPr lang="es-ES_tradnl" sz="2600" b="1" dirty="0">
                <a:latin typeface="Arsenal-Italic"/>
                <a:cs typeface="Arsenal-Italic"/>
              </a:rPr>
              <a:t>y la terrible desolación del primero no fue más que </a:t>
            </a:r>
            <a:r>
              <a:rPr lang="es-ES_tradnl" sz="2600" b="1" u="sng" dirty="0">
                <a:solidFill>
                  <a:srgbClr val="FFFF00"/>
                </a:solidFill>
                <a:latin typeface="Arsenal-Italic"/>
                <a:cs typeface="Arsenal-Italic"/>
              </a:rPr>
              <a:t>un pálido reflejo de lo que será el segundo</a:t>
            </a:r>
            <a:r>
              <a:rPr lang="es-ES_tradnl" sz="2600" b="1" dirty="0">
                <a:latin typeface="Arsenal-Italic"/>
                <a:cs typeface="Arsenal-Italic"/>
              </a:rPr>
              <a:t>. En lo que acaeció a la ciudad escogida, podemos ver anunciada la condenación de un mundo que rechazó la misericordia de Dios y pisoteó su </a:t>
            </a:r>
            <a:r>
              <a:rPr lang="es-ES_tradnl" sz="2600" b="1" dirty="0" smtClean="0">
                <a:latin typeface="Arsenal-Italic"/>
                <a:cs typeface="Arsenal-Italic"/>
              </a:rPr>
              <a:t>ley….pero </a:t>
            </a:r>
            <a:r>
              <a:rPr lang="es-ES_tradnl" sz="2600" b="1" dirty="0">
                <a:latin typeface="Arsenal-Italic"/>
                <a:cs typeface="Arsenal-Italic"/>
              </a:rPr>
              <a:t>una escena aun más sombría nos anuncian las revelaciones de lo porvenir. La historia de lo pasado, la interminable serie de alborotos, conflictos y contiendas, "toda la armadura del guerrero en el tumulto de batalla, y los vestidos revolcados en sangre" (Isaías 9: 5, V.M.), ¿qué son y qué valen </a:t>
            </a:r>
            <a:r>
              <a:rPr lang="es-ES_tradnl" sz="2600" b="1" dirty="0" smtClean="0">
                <a:latin typeface="Arsenal-Italic"/>
                <a:cs typeface="Arsenal-Italic"/>
              </a:rPr>
              <a:t>en </a:t>
            </a:r>
            <a:r>
              <a:rPr lang="es-ES_tradnl" sz="2600" b="1" dirty="0">
                <a:latin typeface="Arsenal-Italic"/>
                <a:cs typeface="Arsenal-Italic"/>
              </a:rPr>
              <a:t>comparación con los horrores de aquel día, cuando el Espíritu de Dios se aparte del todo de los impíos y los deje abandonados a sus fieras pasiones y a merced de la saña satánica? </a:t>
            </a:r>
            <a:r>
              <a:rPr lang="es-ES_tradnl" sz="2600" b="1" u="sng" dirty="0">
                <a:solidFill>
                  <a:srgbClr val="FFFF00"/>
                </a:solidFill>
                <a:latin typeface="Arsenal-Italic"/>
                <a:cs typeface="Arsenal-Italic"/>
              </a:rPr>
              <a:t>Entonces el mundo verá, como nunca los vio, los resultados del gobierno de Satanás. </a:t>
            </a:r>
          </a:p>
        </p:txBody>
      </p:sp>
    </p:spTree>
    <p:extLst>
      <p:ext uri="{BB962C8B-B14F-4D97-AF65-F5344CB8AC3E}">
        <p14:creationId xmlns:p14="http://schemas.microsoft.com/office/powerpoint/2010/main" val="2608951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229600" cy="6555641"/>
          </a:xfrm>
          <a:prstGeom prst="rect">
            <a:avLst/>
          </a:prstGeom>
        </p:spPr>
        <p:txBody>
          <a:bodyPr wrap="square">
            <a:spAutoFit/>
          </a:bodyPr>
          <a:lstStyle/>
          <a:p>
            <a:r>
              <a:rPr lang="es-ES_tradnl" sz="3000" b="1" u="sng" dirty="0">
                <a:solidFill>
                  <a:srgbClr val="FFFF00"/>
                </a:solidFill>
                <a:latin typeface="Arsenal-Italic"/>
                <a:cs typeface="Arsenal-Italic"/>
              </a:rPr>
              <a:t>Dirigiendo Jesús sus miradas hasta la última generación </a:t>
            </a:r>
            <a:r>
              <a:rPr lang="es-ES_tradnl" sz="3000" b="1" dirty="0">
                <a:latin typeface="Arsenal-Italic"/>
                <a:cs typeface="Arsenal-Italic"/>
              </a:rPr>
              <a:t>vio al mundo envuelto en un engaño semejante al que causó la destrucción de Jerusalén. </a:t>
            </a:r>
            <a:r>
              <a:rPr lang="es-ES_tradnl" sz="3000" b="1" u="sng" dirty="0">
                <a:solidFill>
                  <a:srgbClr val="FFFF00"/>
                </a:solidFill>
                <a:latin typeface="Arsenal-Italic"/>
                <a:cs typeface="Arsenal-Italic"/>
              </a:rPr>
              <a:t>El gran pecado de los judíos consistió en que rechazaron a Cristo; el gran pecado del mundo cristiano iba a consistir en que rechazaría la ley de Dios</a:t>
            </a:r>
            <a:r>
              <a:rPr lang="es-ES_tradnl" sz="3000" b="1" dirty="0">
                <a:latin typeface="Arsenal-Italic"/>
                <a:cs typeface="Arsenal-Italic"/>
              </a:rPr>
              <a:t>, que es el fundamento de su gobierno en el cielo y en la tierra. Los preceptos del Señor iban a ser menospreciados y anulados. Millones de almas sujetas al pecado, esclavas de Satanás, condenadas a sufrir la segunda muerte, se negarían a escuchar las palabras de verdad en el día de su visitación. ¡Terrible ceguedad, extraña infatuación! </a:t>
            </a:r>
          </a:p>
        </p:txBody>
      </p:sp>
    </p:spTree>
    <p:extLst>
      <p:ext uri="{BB962C8B-B14F-4D97-AF65-F5344CB8AC3E}">
        <p14:creationId xmlns:p14="http://schemas.microsoft.com/office/powerpoint/2010/main" val="29177947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305800" cy="6340196"/>
          </a:xfrm>
          <a:prstGeom prst="rect">
            <a:avLst/>
          </a:prstGeom>
        </p:spPr>
        <p:txBody>
          <a:bodyPr wrap="square">
            <a:spAutoFit/>
          </a:bodyPr>
          <a:lstStyle/>
          <a:p>
            <a:r>
              <a:rPr lang="es-ES_tradnl" sz="2900" b="1" u="sng" dirty="0">
                <a:solidFill>
                  <a:srgbClr val="FFFF00"/>
                </a:solidFill>
                <a:latin typeface="Arsenal-Italic"/>
                <a:cs typeface="Arsenal-Italic"/>
              </a:rPr>
              <a:t>Deben guardarse los hombres de no menospreciar el aviso de Cristo respecto a su segunda venida; </a:t>
            </a:r>
            <a:r>
              <a:rPr lang="es-ES_tradnl" sz="2900" b="1" dirty="0">
                <a:latin typeface="Arsenal-Italic"/>
                <a:cs typeface="Arsenal-Italic"/>
              </a:rPr>
              <a:t>porque como anunció a los discípulos la destrucción de Jerusalén y les dio una señal para cuando se acercara la ruina, así también previno al mundo del día de la destrucción final </a:t>
            </a:r>
            <a:r>
              <a:rPr lang="es-ES_tradnl" sz="2900" b="1" u="sng" dirty="0">
                <a:solidFill>
                  <a:srgbClr val="FFFF00"/>
                </a:solidFill>
                <a:latin typeface="Arsenal-Italic"/>
                <a:cs typeface="Arsenal-Italic"/>
              </a:rPr>
              <a:t>y nos dio señales de la proximidad de ésta para que todos los que quieran puedan huir de la ira que vendrá</a:t>
            </a:r>
            <a:r>
              <a:rPr lang="es-ES_tradnl" sz="2900" b="1" dirty="0">
                <a:latin typeface="Arsenal-Italic"/>
                <a:cs typeface="Arsenal-Italic"/>
              </a:rPr>
              <a:t>. Dijo Jesús: " Y habrá señales en el sol, y en la luna, y en las estrellas; y sobre la tierra angustia de naciones." (S. Lucas 21: 25, V.M.;S. Mateo 24: 29; Apocalipsis 6: 12 - 17.) "Cuando viereis todas estas cosas, sabed que está cercano, a las puertas." (S. Mateo 24: 33.) " Velad pues " (</a:t>
            </a:r>
            <a:r>
              <a:rPr lang="es-ES_tradnl" sz="2900" b="1" dirty="0" err="1">
                <a:latin typeface="Arsenal-Italic"/>
                <a:cs typeface="Arsenal-Italic"/>
              </a:rPr>
              <a:t>S.Marcos</a:t>
            </a:r>
            <a:r>
              <a:rPr lang="es-ES_tradnl" sz="2900" b="1" dirty="0">
                <a:latin typeface="Arsenal-Italic"/>
                <a:cs typeface="Arsenal-Italic"/>
              </a:rPr>
              <a:t> 13: 35), </a:t>
            </a:r>
          </a:p>
        </p:txBody>
      </p:sp>
    </p:spTree>
    <p:extLst>
      <p:ext uri="{BB962C8B-B14F-4D97-AF65-F5344CB8AC3E}">
        <p14:creationId xmlns:p14="http://schemas.microsoft.com/office/powerpoint/2010/main" val="957479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305800" cy="6555642"/>
          </a:xfrm>
          <a:prstGeom prst="rect">
            <a:avLst/>
          </a:prstGeom>
        </p:spPr>
        <p:txBody>
          <a:bodyPr wrap="square">
            <a:spAutoFit/>
          </a:bodyPr>
          <a:lstStyle/>
          <a:p>
            <a:r>
              <a:rPr lang="es-ES_tradnl" sz="2800" b="1" dirty="0">
                <a:latin typeface="Arsenal-Italic"/>
                <a:cs typeface="Arsenal-Italic"/>
              </a:rPr>
              <a:t>El mundo no está hoy más dispuesto a creer el mensaje dado para este tiempo de lo que estaba en los días de los judíos para recibir el aviso del Salvador respecto a la ruina de Jerusalén. Venga cuando venga, el día de Dios caerá repentinamente sobre los impíos desprevenidos</a:t>
            </a:r>
            <a:r>
              <a:rPr lang="es-ES_tradnl" sz="2800" b="1" u="sng" dirty="0">
                <a:solidFill>
                  <a:srgbClr val="FFFF00"/>
                </a:solidFill>
                <a:latin typeface="Arsenal-Italic"/>
                <a:cs typeface="Arsenal-Italic"/>
              </a:rPr>
              <a:t>. El día menos pensado, en medio del curso rutinario de la vida, absortos los hombres en los placeres de la vida, en los negocios, en la caza al dinero, cuando los guías religiosos ensalcen el progreso y la ilustración del mundo, y los moradores de la tierra se dejen arrullar por una falsa seguridad</a:t>
            </a:r>
            <a:r>
              <a:rPr lang="es-ES_tradnl" sz="2800" b="1" dirty="0">
                <a:latin typeface="Arsenal-Italic"/>
                <a:cs typeface="Arsenal-Italic"/>
              </a:rPr>
              <a:t>, - entonces, como ladrón que a media noche penetra en una morada sin custodia, así caerá la inesperada destrucción sobre los desprevenidos "y no escaparán." (Vers. 3.) 43 </a:t>
            </a:r>
          </a:p>
        </p:txBody>
      </p:sp>
    </p:spTree>
    <p:extLst>
      <p:ext uri="{BB962C8B-B14F-4D97-AF65-F5344CB8AC3E}">
        <p14:creationId xmlns:p14="http://schemas.microsoft.com/office/powerpoint/2010/main" val="193757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228600"/>
            <a:ext cx="5410200" cy="6555641"/>
          </a:xfrm>
          <a:prstGeom prst="rect">
            <a:avLst/>
          </a:prstGeom>
          <a:noFill/>
        </p:spPr>
        <p:txBody>
          <a:bodyPr wrap="square" rtlCol="0">
            <a:spAutoFit/>
          </a:bodyPr>
          <a:lstStyle/>
          <a:p>
            <a:r>
              <a:rPr lang="es-ES_tradnl" sz="6000" b="1" dirty="0" smtClean="0">
                <a:latin typeface="Arsenal-Italic"/>
                <a:cs typeface="Arsenal-Italic"/>
              </a:rPr>
              <a:t>Se requiere </a:t>
            </a:r>
            <a:r>
              <a:rPr lang="es-ES_tradnl" sz="6000" b="1" u="sng" dirty="0" smtClean="0">
                <a:solidFill>
                  <a:srgbClr val="FFFF00"/>
                </a:solidFill>
                <a:latin typeface="Arsenal-Italic"/>
                <a:cs typeface="Arsenal-Italic"/>
              </a:rPr>
              <a:t>Sabiduría y entendimiento </a:t>
            </a:r>
            <a:r>
              <a:rPr lang="es-ES_tradnl" sz="6000" b="1" dirty="0" smtClean="0">
                <a:latin typeface="Arsenal-Italic"/>
                <a:cs typeface="Arsenal-Italic"/>
              </a:rPr>
              <a:t>para comprender la Señales de los Tiempos</a:t>
            </a:r>
            <a:endParaRPr lang="es-ES_tradnl" sz="6000" b="1" dirty="0">
              <a:latin typeface="Arsenal-Italic"/>
              <a:cs typeface="Arsenal-Italic"/>
            </a:endParaRPr>
          </a:p>
        </p:txBody>
      </p:sp>
      <p:pic>
        <p:nvPicPr>
          <p:cNvPr id="5"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rcRect/>
          <a:stretch>
            <a:fillRect/>
          </a:stretch>
        </p:blipFill>
        <p:spPr bwMode="auto">
          <a:xfrm>
            <a:off x="4724400" y="0"/>
            <a:ext cx="4419600" cy="6858000"/>
          </a:xfrm>
          <a:prstGeom prst="rect">
            <a:avLst/>
          </a:prstGeom>
          <a:ln>
            <a:noFill/>
          </a:ln>
          <a:effectLst>
            <a:softEdge rad="112500"/>
          </a:effectLst>
        </p:spPr>
      </p:pic>
    </p:spTree>
    <p:extLst>
      <p:ext uri="{BB962C8B-B14F-4D97-AF65-F5344CB8AC3E}">
        <p14:creationId xmlns:p14="http://schemas.microsoft.com/office/powerpoint/2010/main" val="35743680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609600"/>
            <a:ext cx="7927044" cy="5509200"/>
          </a:xfrm>
          <a:prstGeom prst="rect">
            <a:avLst/>
          </a:prstGeom>
        </p:spPr>
        <p:txBody>
          <a:bodyPr wrap="square">
            <a:spAutoFit/>
          </a:bodyPr>
          <a:lstStyle/>
          <a:p>
            <a:r>
              <a:rPr lang="en-US" sz="4400" b="1" u="sng" dirty="0" err="1">
                <a:solidFill>
                  <a:srgbClr val="FFFF00"/>
                </a:solidFill>
                <a:latin typeface="Arsenal-Italic"/>
                <a:cs typeface="Arsenal-Italic"/>
              </a:rPr>
              <a:t>Vosotros</a:t>
            </a:r>
            <a:r>
              <a:rPr lang="en-US" sz="4400" b="1" u="sng" dirty="0">
                <a:solidFill>
                  <a:srgbClr val="FFFF00"/>
                </a:solidFill>
                <a:latin typeface="Arsenal-Italic"/>
                <a:cs typeface="Arsenal-Italic"/>
              </a:rPr>
              <a:t> </a:t>
            </a:r>
            <a:r>
              <a:rPr lang="en-US" sz="4400" b="1" u="sng" dirty="0" err="1">
                <a:solidFill>
                  <a:srgbClr val="FFFF00"/>
                </a:solidFill>
                <a:latin typeface="Arsenal-Italic"/>
                <a:cs typeface="Arsenal-Italic"/>
              </a:rPr>
              <a:t>sois</a:t>
            </a:r>
            <a:r>
              <a:rPr lang="en-US" sz="4400" b="1" u="sng" dirty="0">
                <a:solidFill>
                  <a:srgbClr val="FFFF00"/>
                </a:solidFill>
                <a:latin typeface="Arsenal-Italic"/>
                <a:cs typeface="Arsenal-Italic"/>
              </a:rPr>
              <a:t> la </a:t>
            </a:r>
            <a:r>
              <a:rPr lang="en-US" sz="4400" b="1" u="sng" dirty="0" err="1">
                <a:solidFill>
                  <a:srgbClr val="FFFF00"/>
                </a:solidFill>
                <a:latin typeface="Arsenal-Italic"/>
                <a:cs typeface="Arsenal-Italic"/>
              </a:rPr>
              <a:t>sal</a:t>
            </a:r>
            <a:r>
              <a:rPr lang="en-US" sz="4400" b="1" u="sng" dirty="0">
                <a:solidFill>
                  <a:srgbClr val="FFFF00"/>
                </a:solidFill>
                <a:latin typeface="Arsenal-Italic"/>
                <a:cs typeface="Arsenal-Italic"/>
              </a:rPr>
              <a:t> de la </a:t>
            </a:r>
            <a:r>
              <a:rPr lang="en-US" sz="4400" b="1" u="sng" dirty="0" err="1">
                <a:solidFill>
                  <a:srgbClr val="FFFF00"/>
                </a:solidFill>
                <a:latin typeface="Arsenal-Italic"/>
                <a:cs typeface="Arsenal-Italic"/>
              </a:rPr>
              <a:t>tierra</a:t>
            </a:r>
            <a:r>
              <a:rPr lang="en-US" sz="4400" b="1" u="sng" dirty="0">
                <a:solidFill>
                  <a:srgbClr val="FFFF00"/>
                </a:solidFill>
                <a:latin typeface="Arsenal-Italic"/>
                <a:cs typeface="Arsenal-Italic"/>
              </a:rPr>
              <a:t>; </a:t>
            </a:r>
            <a:r>
              <a:rPr lang="en-US" sz="4400" b="1" dirty="0" err="1">
                <a:latin typeface="Arsenal-Italic"/>
                <a:cs typeface="Arsenal-Italic"/>
              </a:rPr>
              <a:t>pero</a:t>
            </a:r>
            <a:r>
              <a:rPr lang="en-US" sz="4400" b="1" dirty="0">
                <a:latin typeface="Arsenal-Italic"/>
                <a:cs typeface="Arsenal-Italic"/>
              </a:rPr>
              <a:t> </a:t>
            </a:r>
            <a:r>
              <a:rPr lang="en-US" sz="4400" b="1" dirty="0" err="1">
                <a:latin typeface="Arsenal-Italic"/>
                <a:cs typeface="Arsenal-Italic"/>
              </a:rPr>
              <a:t>si</a:t>
            </a:r>
            <a:r>
              <a:rPr lang="en-US" sz="4400" b="1" dirty="0">
                <a:latin typeface="Arsenal-Italic"/>
                <a:cs typeface="Arsenal-Italic"/>
              </a:rPr>
              <a:t> la </a:t>
            </a:r>
            <a:r>
              <a:rPr lang="en-US" sz="4400" b="1" dirty="0" err="1">
                <a:latin typeface="Arsenal-Italic"/>
                <a:cs typeface="Arsenal-Italic"/>
              </a:rPr>
              <a:t>sal</a:t>
            </a:r>
            <a:r>
              <a:rPr lang="en-US" sz="4400" b="1" dirty="0">
                <a:latin typeface="Arsenal-Italic"/>
                <a:cs typeface="Arsenal-Italic"/>
              </a:rPr>
              <a:t> se </a:t>
            </a:r>
            <a:r>
              <a:rPr lang="en-US" sz="4400" b="1" dirty="0" err="1">
                <a:latin typeface="Arsenal-Italic"/>
                <a:cs typeface="Arsenal-Italic"/>
              </a:rPr>
              <a:t>desvaneciere</a:t>
            </a:r>
            <a:r>
              <a:rPr lang="en-US" sz="4400" b="1" dirty="0">
                <a:latin typeface="Arsenal-Italic"/>
                <a:cs typeface="Arsenal-Italic"/>
              </a:rPr>
              <a:t>, ¿con </a:t>
            </a:r>
            <a:r>
              <a:rPr lang="en-US" sz="4400" b="1" dirty="0" err="1">
                <a:latin typeface="Arsenal-Italic"/>
                <a:cs typeface="Arsenal-Italic"/>
              </a:rPr>
              <a:t>qué</a:t>
            </a:r>
            <a:r>
              <a:rPr lang="en-US" sz="4400" b="1" dirty="0">
                <a:latin typeface="Arsenal-Italic"/>
                <a:cs typeface="Arsenal-Italic"/>
              </a:rPr>
              <a:t> </a:t>
            </a:r>
            <a:r>
              <a:rPr lang="en-US" sz="4400" b="1" dirty="0" err="1">
                <a:latin typeface="Arsenal-Italic"/>
                <a:cs typeface="Arsenal-Italic"/>
              </a:rPr>
              <a:t>será</a:t>
            </a:r>
            <a:r>
              <a:rPr lang="en-US" sz="4400" b="1" dirty="0">
                <a:latin typeface="Arsenal-Italic"/>
                <a:cs typeface="Arsenal-Italic"/>
              </a:rPr>
              <a:t> </a:t>
            </a:r>
            <a:r>
              <a:rPr lang="en-US" sz="4400" b="1" dirty="0" err="1">
                <a:latin typeface="Arsenal-Italic"/>
                <a:cs typeface="Arsenal-Italic"/>
              </a:rPr>
              <a:t>salada</a:t>
            </a:r>
            <a:r>
              <a:rPr lang="en-US" sz="4400" b="1" dirty="0">
                <a:latin typeface="Arsenal-Italic"/>
                <a:cs typeface="Arsenal-Italic"/>
              </a:rPr>
              <a:t>? </a:t>
            </a:r>
            <a:r>
              <a:rPr lang="en-US" sz="4400" b="1" u="sng" dirty="0">
                <a:solidFill>
                  <a:srgbClr val="FFFF00"/>
                </a:solidFill>
                <a:latin typeface="Arsenal-Italic"/>
                <a:cs typeface="Arsenal-Italic"/>
              </a:rPr>
              <a:t>No </a:t>
            </a:r>
            <a:r>
              <a:rPr lang="en-US" sz="4400" b="1" u="sng" dirty="0" err="1">
                <a:solidFill>
                  <a:srgbClr val="FFFF00"/>
                </a:solidFill>
                <a:latin typeface="Arsenal-Italic"/>
                <a:cs typeface="Arsenal-Italic"/>
              </a:rPr>
              <a:t>sirve</a:t>
            </a:r>
            <a:r>
              <a:rPr lang="en-US" sz="4400" b="1" u="sng" dirty="0">
                <a:solidFill>
                  <a:srgbClr val="FFFF00"/>
                </a:solidFill>
                <a:latin typeface="Arsenal-Italic"/>
                <a:cs typeface="Arsenal-Italic"/>
              </a:rPr>
              <a:t> </a:t>
            </a:r>
            <a:r>
              <a:rPr lang="en-US" sz="4400" b="1" u="sng" dirty="0" err="1">
                <a:solidFill>
                  <a:srgbClr val="FFFF00"/>
                </a:solidFill>
                <a:latin typeface="Arsenal-Italic"/>
                <a:cs typeface="Arsenal-Italic"/>
              </a:rPr>
              <a:t>más</a:t>
            </a:r>
            <a:r>
              <a:rPr lang="en-US" sz="4400" b="1" u="sng" dirty="0">
                <a:solidFill>
                  <a:srgbClr val="FFFF00"/>
                </a:solidFill>
                <a:latin typeface="Arsenal-Italic"/>
                <a:cs typeface="Arsenal-Italic"/>
              </a:rPr>
              <a:t> </a:t>
            </a:r>
            <a:r>
              <a:rPr lang="en-US" sz="4400" b="1" u="sng" dirty="0" err="1">
                <a:solidFill>
                  <a:srgbClr val="FFFF00"/>
                </a:solidFill>
                <a:latin typeface="Arsenal-Italic"/>
                <a:cs typeface="Arsenal-Italic"/>
              </a:rPr>
              <a:t>para</a:t>
            </a:r>
            <a:r>
              <a:rPr lang="en-US" sz="4400" b="1" u="sng" dirty="0">
                <a:solidFill>
                  <a:srgbClr val="FFFF00"/>
                </a:solidFill>
                <a:latin typeface="Arsenal-Italic"/>
                <a:cs typeface="Arsenal-Italic"/>
              </a:rPr>
              <a:t> nada</a:t>
            </a:r>
            <a:r>
              <a:rPr lang="en-US" sz="4400" b="1" dirty="0">
                <a:latin typeface="Arsenal-Italic"/>
                <a:cs typeface="Arsenal-Italic"/>
              </a:rPr>
              <a:t>, </a:t>
            </a:r>
            <a:r>
              <a:rPr lang="en-US" sz="4400" b="1" dirty="0" err="1">
                <a:latin typeface="Arsenal-Italic"/>
                <a:cs typeface="Arsenal-Italic"/>
              </a:rPr>
              <a:t>sino</a:t>
            </a:r>
            <a:r>
              <a:rPr lang="en-US" sz="4400" b="1" dirty="0">
                <a:latin typeface="Arsenal-Italic"/>
                <a:cs typeface="Arsenal-Italic"/>
              </a:rPr>
              <a:t> </a:t>
            </a:r>
            <a:r>
              <a:rPr lang="en-US" sz="4400" b="1" dirty="0" err="1">
                <a:latin typeface="Arsenal-Italic"/>
                <a:cs typeface="Arsenal-Italic"/>
              </a:rPr>
              <a:t>para</a:t>
            </a:r>
            <a:r>
              <a:rPr lang="en-US" sz="4400" b="1" dirty="0">
                <a:latin typeface="Arsenal-Italic"/>
                <a:cs typeface="Arsenal-Italic"/>
              </a:rPr>
              <a:t> </a:t>
            </a:r>
            <a:r>
              <a:rPr lang="en-US" sz="4400" b="1" dirty="0" err="1">
                <a:latin typeface="Arsenal-Italic"/>
                <a:cs typeface="Arsenal-Italic"/>
              </a:rPr>
              <a:t>ser</a:t>
            </a:r>
            <a:r>
              <a:rPr lang="en-US" sz="4400" b="1" dirty="0">
                <a:latin typeface="Arsenal-Italic"/>
                <a:cs typeface="Arsenal-Italic"/>
              </a:rPr>
              <a:t> </a:t>
            </a:r>
            <a:r>
              <a:rPr lang="en-US" sz="4400" b="1" dirty="0" err="1">
                <a:latin typeface="Arsenal-Italic"/>
                <a:cs typeface="Arsenal-Italic"/>
              </a:rPr>
              <a:t>echada</a:t>
            </a:r>
            <a:r>
              <a:rPr lang="en-US" sz="4400" b="1" dirty="0">
                <a:latin typeface="Arsenal-Italic"/>
                <a:cs typeface="Arsenal-Italic"/>
              </a:rPr>
              <a:t> </a:t>
            </a:r>
            <a:r>
              <a:rPr lang="en-US" sz="4400" b="1" dirty="0" err="1">
                <a:latin typeface="Arsenal-Italic"/>
                <a:cs typeface="Arsenal-Italic"/>
              </a:rPr>
              <a:t>fuera</a:t>
            </a:r>
            <a:r>
              <a:rPr lang="en-US" sz="4400" b="1" dirty="0">
                <a:latin typeface="Arsenal-Italic"/>
                <a:cs typeface="Arsenal-Italic"/>
              </a:rPr>
              <a:t> y </a:t>
            </a:r>
            <a:r>
              <a:rPr lang="en-US" sz="4400" b="1" dirty="0" err="1">
                <a:latin typeface="Arsenal-Italic"/>
                <a:cs typeface="Arsenal-Italic"/>
              </a:rPr>
              <a:t>hollada</a:t>
            </a:r>
            <a:r>
              <a:rPr lang="en-US" sz="4400" b="1" dirty="0">
                <a:latin typeface="Arsenal-Italic"/>
                <a:cs typeface="Arsenal-Italic"/>
              </a:rPr>
              <a:t> </a:t>
            </a:r>
            <a:r>
              <a:rPr lang="en-US" sz="4400" b="1" dirty="0" err="1">
                <a:latin typeface="Arsenal-Italic"/>
                <a:cs typeface="Arsenal-Italic"/>
              </a:rPr>
              <a:t>por</a:t>
            </a:r>
            <a:r>
              <a:rPr lang="en-US" sz="4400" b="1" dirty="0">
                <a:latin typeface="Arsenal-Italic"/>
                <a:cs typeface="Arsenal-Italic"/>
              </a:rPr>
              <a:t> los </a:t>
            </a:r>
            <a:endParaRPr lang="en-US" sz="4400" b="1" dirty="0" smtClean="0">
              <a:latin typeface="Arsenal-Italic"/>
              <a:cs typeface="Arsenal-Italic"/>
            </a:endParaRPr>
          </a:p>
          <a:p>
            <a:r>
              <a:rPr lang="en-US" sz="4400" b="1" dirty="0" smtClean="0">
                <a:latin typeface="Arsenal-Italic"/>
                <a:cs typeface="Arsenal-Italic"/>
              </a:rPr>
              <a:t>hombres.</a:t>
            </a:r>
          </a:p>
          <a:p>
            <a:endParaRPr lang="en-US" sz="4400" b="1" dirty="0" smtClean="0">
              <a:latin typeface="Arsenal-Italic"/>
              <a:cs typeface="Arsenal-Italic"/>
            </a:endParaRPr>
          </a:p>
          <a:p>
            <a:r>
              <a:rPr lang="en-US" sz="4400" b="1" dirty="0" smtClean="0">
                <a:latin typeface="Arsenal-Italic"/>
                <a:cs typeface="Arsenal-Italic"/>
              </a:rPr>
              <a:t>Mateo 5:13</a:t>
            </a:r>
            <a:endParaRPr lang="es-ES_tradnl" sz="4400" b="1" dirty="0">
              <a:latin typeface="Arsenal-Italic"/>
              <a:cs typeface="Arsenal-Italic"/>
            </a:endParaRPr>
          </a:p>
        </p:txBody>
      </p:sp>
      <p:pic>
        <p:nvPicPr>
          <p:cNvPr id="4" name="Picture 3"/>
          <p:cNvPicPr>
            <a:picLocks noChangeAspect="1"/>
          </p:cNvPicPr>
          <p:nvPr/>
        </p:nvPicPr>
        <p:blipFill>
          <a:blip r:embed="rId2"/>
          <a:stretch>
            <a:fillRect/>
          </a:stretch>
        </p:blipFill>
        <p:spPr>
          <a:xfrm>
            <a:off x="4252129" y="4291363"/>
            <a:ext cx="3540233" cy="2116815"/>
          </a:xfrm>
          <a:prstGeom prst="rect">
            <a:avLst/>
          </a:prstGeom>
          <a:ln>
            <a:noFill/>
          </a:ln>
          <a:effectLst>
            <a:softEdge rad="112500"/>
          </a:effectLst>
        </p:spPr>
      </p:pic>
    </p:spTree>
    <p:extLst>
      <p:ext uri="{BB962C8B-B14F-4D97-AF65-F5344CB8AC3E}">
        <p14:creationId xmlns:p14="http://schemas.microsoft.com/office/powerpoint/2010/main" val="18070473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2404" y="59954"/>
            <a:ext cx="4150996" cy="6740306"/>
          </a:xfrm>
          <a:prstGeom prst="rect">
            <a:avLst/>
          </a:prstGeom>
          <a:noFill/>
        </p:spPr>
        <p:txBody>
          <a:bodyPr wrap="square" rtlCol="0">
            <a:spAutoFit/>
          </a:bodyPr>
          <a:lstStyle/>
          <a:p>
            <a:r>
              <a:rPr lang="es-ES_tradnl" sz="5400" b="1" dirty="0" smtClean="0">
                <a:latin typeface="Arsenal-Italic"/>
                <a:cs typeface="Arsenal-Italic"/>
              </a:rPr>
              <a:t>El Cristianismo se ha vuelto políticamente correcto por no Irritar u ofender a nadie</a:t>
            </a:r>
            <a:endParaRPr lang="es-ES_tradnl" sz="5400" b="1" dirty="0">
              <a:latin typeface="Arsenal-Italic"/>
              <a:cs typeface="Arsenal-Italic"/>
            </a:endParaRPr>
          </a:p>
        </p:txBody>
      </p:sp>
      <p:pic>
        <p:nvPicPr>
          <p:cNvPr id="6" name="Picture 5"/>
          <p:cNvPicPr>
            <a:picLocks noChangeAspect="1"/>
          </p:cNvPicPr>
          <p:nvPr/>
        </p:nvPicPr>
        <p:blipFill>
          <a:blip r:embed="rId2"/>
          <a:stretch>
            <a:fillRect/>
          </a:stretch>
        </p:blipFill>
        <p:spPr>
          <a:xfrm>
            <a:off x="4194407" y="0"/>
            <a:ext cx="4949593" cy="6858000"/>
          </a:xfrm>
          <a:prstGeom prst="rect">
            <a:avLst/>
          </a:prstGeom>
          <a:ln>
            <a:noFill/>
          </a:ln>
          <a:effectLst>
            <a:softEdge rad="112500"/>
          </a:effectLst>
        </p:spPr>
      </p:pic>
    </p:spTree>
    <p:extLst>
      <p:ext uri="{BB962C8B-B14F-4D97-AF65-F5344CB8AC3E}">
        <p14:creationId xmlns:p14="http://schemas.microsoft.com/office/powerpoint/2010/main" val="1592873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932099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209" b="5156"/>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28978818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2982505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1154326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451" y="481095"/>
            <a:ext cx="8196411" cy="5632311"/>
          </a:xfrm>
          <a:prstGeom prst="rect">
            <a:avLst/>
          </a:prstGeom>
        </p:spPr>
        <p:txBody>
          <a:bodyPr wrap="square">
            <a:spAutoFit/>
          </a:bodyPr>
          <a:lstStyle/>
          <a:p>
            <a:r>
              <a:rPr lang="es-ES_tradnl" sz="6000" dirty="0">
                <a:latin typeface="Arsenal-Italic"/>
                <a:cs typeface="Arsenal-Italic"/>
              </a:rPr>
              <a:t>Respondiendo Pedro y los apóstoles, dijeron: </a:t>
            </a:r>
            <a:r>
              <a:rPr lang="es-ES_tradnl" sz="6000" u="sng" dirty="0">
                <a:solidFill>
                  <a:srgbClr val="FFFF00"/>
                </a:solidFill>
                <a:latin typeface="Arsenal-Italic"/>
                <a:cs typeface="Arsenal-Italic"/>
              </a:rPr>
              <a:t>Es necesario obedecer a Dios antes que a los hombres</a:t>
            </a:r>
            <a:r>
              <a:rPr lang="es-ES_tradnl" sz="6000" dirty="0">
                <a:latin typeface="Arsenal-Italic"/>
                <a:cs typeface="Arsenal-Italic"/>
              </a:rPr>
              <a:t>. </a:t>
            </a:r>
            <a:r>
              <a:rPr lang="es-ES_tradnl" sz="6000" dirty="0" smtClean="0">
                <a:latin typeface="Arsenal-Italic"/>
                <a:cs typeface="Arsenal-Italic"/>
              </a:rPr>
              <a:t> </a:t>
            </a:r>
          </a:p>
          <a:p>
            <a:endParaRPr lang="es-ES_tradnl" sz="6000" dirty="0">
              <a:latin typeface="Arsenal-Italic"/>
              <a:cs typeface="Arsenal-Italic"/>
            </a:endParaRPr>
          </a:p>
          <a:p>
            <a:r>
              <a:rPr lang="es-ES_tradnl" sz="4800" dirty="0" smtClean="0">
                <a:latin typeface="Arsenal-Italic"/>
                <a:cs typeface="Arsenal-Italic"/>
              </a:rPr>
              <a:t>Hechos 5:29</a:t>
            </a:r>
            <a:endParaRPr lang="es-ES_tradnl" sz="4800" dirty="0">
              <a:latin typeface="Arsenal-Italic"/>
              <a:cs typeface="Arsenal-Italic"/>
            </a:endParaRPr>
          </a:p>
        </p:txBody>
      </p:sp>
      <p:pic>
        <p:nvPicPr>
          <p:cNvPr id="5" name="Picture 4"/>
          <p:cNvPicPr>
            <a:picLocks noChangeAspect="1"/>
          </p:cNvPicPr>
          <p:nvPr/>
        </p:nvPicPr>
        <p:blipFill>
          <a:blip r:embed="rId2"/>
          <a:stretch>
            <a:fillRect/>
          </a:stretch>
        </p:blipFill>
        <p:spPr>
          <a:xfrm>
            <a:off x="4252129" y="4291363"/>
            <a:ext cx="4252128" cy="2116815"/>
          </a:xfrm>
          <a:prstGeom prst="rect">
            <a:avLst/>
          </a:prstGeom>
          <a:ln>
            <a:noFill/>
          </a:ln>
          <a:effectLst>
            <a:softEdge rad="112500"/>
          </a:effectLst>
        </p:spPr>
      </p:pic>
    </p:spTree>
    <p:extLst>
      <p:ext uri="{BB962C8B-B14F-4D97-AF65-F5344CB8AC3E}">
        <p14:creationId xmlns:p14="http://schemas.microsoft.com/office/powerpoint/2010/main" val="39426102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8731" y="423363"/>
            <a:ext cx="8234891" cy="6247864"/>
          </a:xfrm>
          <a:prstGeom prst="rect">
            <a:avLst/>
          </a:prstGeom>
        </p:spPr>
        <p:txBody>
          <a:bodyPr wrap="square">
            <a:spAutoFit/>
          </a:bodyPr>
          <a:lstStyle/>
          <a:p>
            <a:r>
              <a:rPr lang="es-ES_tradnl" sz="4000" dirty="0">
                <a:latin typeface="Arsenal-Italic"/>
                <a:cs typeface="Arsenal-Italic"/>
              </a:rPr>
              <a:t>La mayor necesidad del mundo es la de </a:t>
            </a:r>
            <a:r>
              <a:rPr lang="es-ES_tradnl" sz="4000" dirty="0" smtClean="0">
                <a:latin typeface="Arsenal-Italic"/>
                <a:cs typeface="Arsenal-Italic"/>
              </a:rPr>
              <a:t>hombres  </a:t>
            </a:r>
            <a:r>
              <a:rPr lang="es-ES_tradnl" sz="4000" dirty="0">
                <a:latin typeface="Arsenal-Italic"/>
                <a:cs typeface="Arsenal-Italic"/>
              </a:rPr>
              <a:t>que no se vendan ni se compren; hombres que en sus almas más íntimas son verdaderos y honestos</a:t>
            </a:r>
            <a:r>
              <a:rPr lang="es-ES_tradnl" sz="4000" u="sng" dirty="0">
                <a:solidFill>
                  <a:srgbClr val="FFFF00"/>
                </a:solidFill>
                <a:latin typeface="Arsenal-Italic"/>
                <a:cs typeface="Arsenal-Italic"/>
              </a:rPr>
              <a:t>, hombres que no teman dar al pecado por su nombre</a:t>
            </a:r>
            <a:r>
              <a:rPr lang="es-ES_tradnl" sz="4000" dirty="0">
                <a:latin typeface="Arsenal-Italic"/>
                <a:cs typeface="Arsenal-Italic"/>
              </a:rPr>
              <a:t>, los hombres cuya conciencia sea tan leal al deber como la brújula al polo, </a:t>
            </a:r>
            <a:r>
              <a:rPr lang="es-ES_tradnl" sz="4000" u="sng" dirty="0">
                <a:solidFill>
                  <a:srgbClr val="FFFF00"/>
                </a:solidFill>
                <a:latin typeface="Arsenal-Italic"/>
                <a:cs typeface="Arsenal-Italic"/>
              </a:rPr>
              <a:t>hombres que se destacan de la justicia aunque se desplomen los cielos.</a:t>
            </a:r>
          </a:p>
        </p:txBody>
      </p:sp>
    </p:spTree>
    <p:extLst>
      <p:ext uri="{BB962C8B-B14F-4D97-AF65-F5344CB8AC3E}">
        <p14:creationId xmlns:p14="http://schemas.microsoft.com/office/powerpoint/2010/main" val="2318633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409" y="293043"/>
            <a:ext cx="8373392" cy="6247864"/>
          </a:xfrm>
          <a:prstGeom prst="rect">
            <a:avLst/>
          </a:prstGeom>
        </p:spPr>
        <p:txBody>
          <a:bodyPr wrap="square">
            <a:spAutoFit/>
          </a:bodyPr>
          <a:lstStyle/>
          <a:p>
            <a:r>
              <a:rPr lang="es-ES_tradnl" sz="8000" dirty="0" smtClean="0">
                <a:latin typeface="Arsenal-Italic"/>
                <a:cs typeface="Arsenal-Italic"/>
              </a:rPr>
              <a:t>Mi </a:t>
            </a:r>
            <a:r>
              <a:rPr lang="es-ES_tradnl" sz="8000" dirty="0">
                <a:latin typeface="Arsenal-Italic"/>
                <a:cs typeface="Arsenal-Italic"/>
              </a:rPr>
              <a:t>pueblo </a:t>
            </a:r>
            <a:r>
              <a:rPr lang="es-ES_tradnl" sz="8000" dirty="0" smtClean="0">
                <a:latin typeface="Arsenal-Italic"/>
                <a:cs typeface="Arsenal-Italic"/>
              </a:rPr>
              <a:t>fue destruido, </a:t>
            </a:r>
            <a:r>
              <a:rPr lang="es-ES_tradnl" sz="8000" u="sng" dirty="0">
                <a:solidFill>
                  <a:srgbClr val="FFFF00"/>
                </a:solidFill>
                <a:latin typeface="Arsenal-Italic"/>
                <a:cs typeface="Arsenal-Italic"/>
              </a:rPr>
              <a:t>porque le faltó sabiduría</a:t>
            </a:r>
            <a:r>
              <a:rPr lang="es-ES_tradnl" sz="8000" dirty="0">
                <a:latin typeface="Arsenal-Italic"/>
                <a:cs typeface="Arsenal-Italic"/>
              </a:rPr>
              <a:t>. </a:t>
            </a:r>
            <a:endParaRPr lang="es-ES_tradnl" sz="8000" dirty="0" smtClean="0">
              <a:latin typeface="Arsenal-Italic"/>
              <a:cs typeface="Arsenal-Italic"/>
            </a:endParaRPr>
          </a:p>
          <a:p>
            <a:endParaRPr lang="es-ES_tradnl" sz="8000" dirty="0">
              <a:latin typeface="Arsenal-Italic"/>
              <a:cs typeface="Arsenal-Italic"/>
            </a:endParaRPr>
          </a:p>
          <a:p>
            <a:r>
              <a:rPr lang="es-ES_tradnl" sz="8000" dirty="0" smtClean="0">
                <a:latin typeface="Arsenal-Italic"/>
                <a:cs typeface="Arsenal-Italic"/>
              </a:rPr>
              <a:t>Oseas 4:6</a:t>
            </a:r>
            <a:endParaRPr lang="es-ES_tradnl" sz="8000" dirty="0">
              <a:latin typeface="Arsenal-Italic"/>
              <a:cs typeface="Arsenal-Italic"/>
            </a:endParaRPr>
          </a:p>
        </p:txBody>
      </p:sp>
      <p:pic>
        <p:nvPicPr>
          <p:cNvPr id="3" name="Picture 2"/>
          <p:cNvPicPr>
            <a:picLocks noChangeAspect="1"/>
          </p:cNvPicPr>
          <p:nvPr/>
        </p:nvPicPr>
        <p:blipFill>
          <a:blip r:embed="rId2"/>
          <a:stretch>
            <a:fillRect/>
          </a:stretch>
        </p:blipFill>
        <p:spPr>
          <a:xfrm>
            <a:off x="5410200" y="4083189"/>
            <a:ext cx="3386601" cy="2428304"/>
          </a:xfrm>
          <a:prstGeom prst="rect">
            <a:avLst/>
          </a:prstGeom>
          <a:ln>
            <a:noFill/>
          </a:ln>
          <a:effectLst>
            <a:softEdge rad="112500"/>
          </a:effectLst>
        </p:spPr>
      </p:pic>
    </p:spTree>
    <p:extLst>
      <p:ext uri="{BB962C8B-B14F-4D97-AF65-F5344CB8AC3E}">
        <p14:creationId xmlns:p14="http://schemas.microsoft.com/office/powerpoint/2010/main" val="4017313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2400" y="228600"/>
            <a:ext cx="8839200" cy="6001642"/>
          </a:xfrm>
          <a:prstGeom prst="rect">
            <a:avLst/>
          </a:prstGeom>
        </p:spPr>
        <p:txBody>
          <a:bodyPr wrap="square">
            <a:spAutoFit/>
          </a:bodyPr>
          <a:lstStyle/>
          <a:p>
            <a:r>
              <a:rPr lang="es-ES" sz="3200" b="1" dirty="0">
                <a:latin typeface="Arsenal-Italic"/>
                <a:cs typeface="Arsenal-Italic"/>
              </a:rPr>
              <a:t>Cuando se produjo el primer advenimiento de Cristo, los sacerdotes y los fariseos de la ciudad santa, a quienes fueran confiados los oráculos de Dios, </a:t>
            </a:r>
            <a:r>
              <a:rPr lang="es-ES" sz="3200" b="1" u="sng" dirty="0">
                <a:solidFill>
                  <a:srgbClr val="FFFF00"/>
                </a:solidFill>
                <a:latin typeface="Arsenal-Italic"/>
                <a:cs typeface="Arsenal-Italic"/>
              </a:rPr>
              <a:t>habrían podido discernir las señales de los tiempos y proclamar la venida del Mesías prometido</a:t>
            </a:r>
            <a:r>
              <a:rPr lang="es-ES" sz="3200" b="1" dirty="0">
                <a:latin typeface="Arsenal-Italic"/>
                <a:cs typeface="Arsenal-Italic"/>
              </a:rPr>
              <a:t>. La profecía de Miqueas señalaba el lugar de su nacimiento. (Miqueas 5:2.) Daniel especificaba el tiempo de su advenimiento. (Daniel 9:25.) </a:t>
            </a:r>
            <a:r>
              <a:rPr lang="es-ES" sz="3200" b="1" u="sng" dirty="0">
                <a:solidFill>
                  <a:srgbClr val="FFFF00"/>
                </a:solidFill>
                <a:latin typeface="Arsenal-Italic"/>
                <a:cs typeface="Arsenal-Italic"/>
              </a:rPr>
              <a:t>Dios había encomendado estas profecías a los caudillos de Israel; no tenían pues excusa por no saber que el Mesías estaba a punto de llegar y por no habérselo dicho al </a:t>
            </a:r>
            <a:r>
              <a:rPr lang="es-ES" sz="3200" b="1" u="sng" dirty="0" smtClean="0">
                <a:solidFill>
                  <a:srgbClr val="FFFF00"/>
                </a:solidFill>
                <a:latin typeface="Arsenal-Italic"/>
                <a:cs typeface="Arsenal-Italic"/>
              </a:rPr>
              <a:t>pueblo </a:t>
            </a:r>
            <a:r>
              <a:rPr lang="es-ES" sz="3200" b="1" dirty="0" err="1" smtClean="0">
                <a:latin typeface="Arsenal-Italic"/>
                <a:cs typeface="Arsenal-Italic"/>
              </a:rPr>
              <a:t>Ibid</a:t>
            </a:r>
            <a:endParaRPr lang="es-MX" sz="3200" b="1" dirty="0">
              <a:latin typeface="Arsenal-Italic"/>
              <a:cs typeface="Arsenal-Italic"/>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8549" y="162803"/>
            <a:ext cx="8012195" cy="6740306"/>
          </a:xfrm>
          <a:prstGeom prst="rect">
            <a:avLst/>
          </a:prstGeom>
        </p:spPr>
        <p:txBody>
          <a:bodyPr wrap="square">
            <a:spAutoFit/>
          </a:bodyPr>
          <a:lstStyle/>
          <a:p>
            <a:r>
              <a:rPr lang="es-ES_tradnl" sz="5400" dirty="0" smtClean="0">
                <a:latin typeface="Arsenal-Italic"/>
                <a:cs typeface="Arsenal-Italic"/>
              </a:rPr>
              <a:t>Por </a:t>
            </a:r>
            <a:r>
              <a:rPr lang="es-ES_tradnl" sz="5400" dirty="0">
                <a:latin typeface="Arsenal-Italic"/>
                <a:cs typeface="Arsenal-Italic"/>
              </a:rPr>
              <a:t>la rebelión de la tierra sus príncipes son muchos; </a:t>
            </a:r>
          </a:p>
          <a:p>
            <a:r>
              <a:rPr lang="es-ES_tradnl" sz="5400" dirty="0">
                <a:latin typeface="Arsenal-Italic"/>
                <a:cs typeface="Arsenal-Italic"/>
              </a:rPr>
              <a:t>Mas por el hombre </a:t>
            </a:r>
            <a:r>
              <a:rPr lang="es-ES_tradnl" sz="5400" u="sng" dirty="0">
                <a:solidFill>
                  <a:srgbClr val="FFFF00"/>
                </a:solidFill>
                <a:latin typeface="Arsenal-Italic"/>
                <a:cs typeface="Arsenal-Italic"/>
              </a:rPr>
              <a:t>entendido y sabio permanece </a:t>
            </a:r>
            <a:endParaRPr lang="es-ES_tradnl" sz="5400" u="sng" dirty="0" smtClean="0">
              <a:solidFill>
                <a:srgbClr val="FFFF00"/>
              </a:solidFill>
              <a:latin typeface="Arsenal-Italic"/>
              <a:cs typeface="Arsenal-Italic"/>
            </a:endParaRPr>
          </a:p>
          <a:p>
            <a:r>
              <a:rPr lang="es-ES_tradnl" sz="5400" u="sng" dirty="0" smtClean="0">
                <a:solidFill>
                  <a:srgbClr val="FFFF00"/>
                </a:solidFill>
                <a:latin typeface="Arsenal-Italic"/>
                <a:cs typeface="Arsenal-Italic"/>
              </a:rPr>
              <a:t>estable</a:t>
            </a:r>
            <a:r>
              <a:rPr lang="es-ES_tradnl" sz="5400" u="sng" dirty="0">
                <a:solidFill>
                  <a:srgbClr val="FFFF00"/>
                </a:solidFill>
                <a:latin typeface="Arsenal-Italic"/>
                <a:cs typeface="Arsenal-Italic"/>
              </a:rPr>
              <a:t>. </a:t>
            </a:r>
            <a:endParaRPr lang="es-ES_tradnl" sz="5400" u="sng" dirty="0" smtClean="0">
              <a:solidFill>
                <a:srgbClr val="FFFF00"/>
              </a:solidFill>
              <a:latin typeface="Arsenal-Italic"/>
              <a:cs typeface="Arsenal-Italic"/>
            </a:endParaRPr>
          </a:p>
          <a:p>
            <a:endParaRPr lang="es-ES_tradnl" sz="5400" dirty="0">
              <a:latin typeface="Arsenal-Italic"/>
              <a:cs typeface="Arsenal-Italic"/>
            </a:endParaRPr>
          </a:p>
          <a:p>
            <a:r>
              <a:rPr lang="es-ES_tradnl" sz="4400" dirty="0" smtClean="0">
                <a:latin typeface="Arsenal-Italic"/>
                <a:cs typeface="Arsenal-Italic"/>
              </a:rPr>
              <a:t>Proverbios 28:2</a:t>
            </a:r>
            <a:endParaRPr lang="es-ES_tradnl" sz="4400" dirty="0">
              <a:latin typeface="Arsenal-Italic"/>
              <a:cs typeface="Arsenal-Italic"/>
            </a:endParaRPr>
          </a:p>
        </p:txBody>
      </p:sp>
      <p:pic>
        <p:nvPicPr>
          <p:cNvPr id="3" name="Picture 2"/>
          <p:cNvPicPr>
            <a:picLocks noChangeAspect="1"/>
          </p:cNvPicPr>
          <p:nvPr/>
        </p:nvPicPr>
        <p:blipFill>
          <a:blip r:embed="rId2"/>
          <a:stretch>
            <a:fillRect/>
          </a:stretch>
        </p:blipFill>
        <p:spPr>
          <a:xfrm>
            <a:off x="4462078" y="3920389"/>
            <a:ext cx="4334724" cy="2428304"/>
          </a:xfrm>
          <a:prstGeom prst="rect">
            <a:avLst/>
          </a:prstGeom>
          <a:ln>
            <a:noFill/>
          </a:ln>
          <a:effectLst>
            <a:softEdge rad="112500"/>
          </a:effectLst>
        </p:spPr>
      </p:pic>
    </p:spTree>
    <p:extLst>
      <p:ext uri="{BB962C8B-B14F-4D97-AF65-F5344CB8AC3E}">
        <p14:creationId xmlns:p14="http://schemas.microsoft.com/office/powerpoint/2010/main" val="2948759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3400" y="381000"/>
            <a:ext cx="8229600" cy="6355586"/>
          </a:xfrm>
          <a:prstGeom prst="rect">
            <a:avLst/>
          </a:prstGeom>
        </p:spPr>
        <p:txBody>
          <a:bodyPr wrap="square">
            <a:spAutoFit/>
          </a:bodyPr>
          <a:lstStyle/>
          <a:p>
            <a:r>
              <a:rPr lang="es-ES" sz="3700" b="1" dirty="0">
                <a:latin typeface="Arsenal-Italic"/>
                <a:cs typeface="Arsenal-Italic"/>
              </a:rPr>
              <a:t>Los ancianos de Israel deberían haber estudiado con profundo y reverente interés </a:t>
            </a:r>
            <a:r>
              <a:rPr lang="es-ES" sz="3700" b="1" u="sng" dirty="0">
                <a:solidFill>
                  <a:srgbClr val="FFFF00"/>
                </a:solidFill>
                <a:latin typeface="Arsenal-Italic"/>
                <a:cs typeface="Arsenal-Italic"/>
              </a:rPr>
              <a:t>el lugar, el tiempo, las circunstancias del mayor acontecimiento de la historia del mundo: la venida del Hijo de Dios para realizar la redención del hombre</a:t>
            </a:r>
            <a:r>
              <a:rPr lang="es-ES" sz="3700" b="1" dirty="0">
                <a:solidFill>
                  <a:srgbClr val="FFFF00"/>
                </a:solidFill>
                <a:latin typeface="Arsenal-Italic"/>
                <a:cs typeface="Arsenal-Italic"/>
              </a:rPr>
              <a:t>. </a:t>
            </a:r>
            <a:r>
              <a:rPr lang="es-ES" sz="3700" b="1" dirty="0">
                <a:latin typeface="Arsenal-Italic"/>
                <a:cs typeface="Arsenal-Italic"/>
              </a:rPr>
              <a:t>Todo el pueblo debería haber estado velando y esperando para hallarse entre los primeros en saludar al Redentor del mundo. </a:t>
            </a:r>
            <a:r>
              <a:rPr lang="es-ES" sz="3700" b="1" dirty="0" err="1" smtClean="0">
                <a:latin typeface="Arsenal-Italic"/>
                <a:cs typeface="Arsenal-Italic"/>
              </a:rPr>
              <a:t>Ibid</a:t>
            </a:r>
            <a:endParaRPr lang="es-MX" sz="3700" b="1" dirty="0">
              <a:latin typeface="Arsenal-Italic"/>
              <a:cs typeface="Arsenal-Italic"/>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8600" y="304800"/>
            <a:ext cx="8686800" cy="6186310"/>
          </a:xfrm>
          <a:prstGeom prst="rect">
            <a:avLst/>
          </a:prstGeom>
        </p:spPr>
        <p:txBody>
          <a:bodyPr wrap="square">
            <a:spAutoFit/>
          </a:bodyPr>
          <a:lstStyle/>
          <a:p>
            <a:r>
              <a:rPr lang="es-ES" sz="3600" b="1" dirty="0">
                <a:latin typeface="Arsenal-Italic"/>
                <a:cs typeface="Arsenal-Italic"/>
              </a:rPr>
              <a:t>En vez de todo esto, vemos, en Belén, a dos caminantes cansados que vienen de los collados de Nazaret, y que recorren toda la longitud de la angosta calle del pueblo hasta el extremo este de la ciudad, buscando en vano lugar de descanso y abrigo para la noche. </a:t>
            </a:r>
            <a:r>
              <a:rPr lang="es-ES" sz="3600" b="1" dirty="0">
                <a:solidFill>
                  <a:srgbClr val="FFFF00"/>
                </a:solidFill>
                <a:latin typeface="Arsenal-Italic"/>
                <a:cs typeface="Arsenal-Italic"/>
              </a:rPr>
              <a:t>Ninguna puerta se abre para recibirlos. En un miserable cobertizo para el ganado, encuentran al fin un refugio, y allí fue donde nació el Salvador del mundo</a:t>
            </a:r>
            <a:r>
              <a:rPr lang="es-ES" sz="3600" b="1" dirty="0" smtClean="0">
                <a:solidFill>
                  <a:srgbClr val="FFFF00"/>
                </a:solidFill>
                <a:latin typeface="Arsenal-Italic"/>
                <a:cs typeface="Arsenal-Italic"/>
              </a:rPr>
              <a:t>. </a:t>
            </a:r>
            <a:r>
              <a:rPr lang="es-ES" sz="3600" b="1" dirty="0" err="1" smtClean="0">
                <a:latin typeface="Arsenal-Italic"/>
                <a:cs typeface="Arsenal-Italic"/>
              </a:rPr>
              <a:t>Ibid</a:t>
            </a:r>
            <a:endParaRPr lang="en-US" sz="3600" b="1" dirty="0">
              <a:latin typeface="Arsenal-Italic"/>
              <a:cs typeface="Arsenal-Italic"/>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032.JPG                                                       00031B27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933" y="461851"/>
            <a:ext cx="8100209" cy="6001643"/>
          </a:xfrm>
          <a:prstGeom prst="rect">
            <a:avLst/>
          </a:prstGeom>
        </p:spPr>
        <p:txBody>
          <a:bodyPr wrap="square">
            <a:spAutoFit/>
          </a:bodyPr>
          <a:lstStyle/>
          <a:p>
            <a:r>
              <a:rPr lang="es-ES_tradnl" sz="4800" dirty="0">
                <a:latin typeface="Arsenal-Italic"/>
                <a:cs typeface="Arsenal-Italic"/>
              </a:rPr>
              <a:t>De los hijos de </a:t>
            </a:r>
            <a:r>
              <a:rPr lang="es-ES_tradnl" sz="4800" dirty="0" err="1">
                <a:latin typeface="Arsenal-Italic"/>
                <a:cs typeface="Arsenal-Italic"/>
              </a:rPr>
              <a:t>Isacar</a:t>
            </a:r>
            <a:r>
              <a:rPr lang="es-ES_tradnl" sz="4800" dirty="0">
                <a:latin typeface="Arsenal-Italic"/>
                <a:cs typeface="Arsenal-Italic"/>
              </a:rPr>
              <a:t>, doscientos principales, </a:t>
            </a:r>
            <a:r>
              <a:rPr lang="es-ES_tradnl" sz="4800" u="sng" dirty="0">
                <a:solidFill>
                  <a:srgbClr val="FFFF00"/>
                </a:solidFill>
                <a:latin typeface="Arsenal-Italic"/>
                <a:cs typeface="Arsenal-Italic"/>
              </a:rPr>
              <a:t>entendidos en los tiempos</a:t>
            </a:r>
            <a:r>
              <a:rPr lang="es-ES_tradnl" sz="4800" dirty="0">
                <a:latin typeface="Arsenal-Italic"/>
                <a:cs typeface="Arsenal-Italic"/>
              </a:rPr>
              <a:t>, </a:t>
            </a:r>
            <a:r>
              <a:rPr lang="es-ES_tradnl" sz="4800" u="sng" dirty="0">
                <a:solidFill>
                  <a:srgbClr val="05FF1D"/>
                </a:solidFill>
                <a:latin typeface="Arsenal-Italic"/>
                <a:cs typeface="Arsenal-Italic"/>
              </a:rPr>
              <a:t>y que sabían lo que Israel debía hacer</a:t>
            </a:r>
            <a:r>
              <a:rPr lang="es-ES_tradnl" sz="4800" dirty="0">
                <a:latin typeface="Arsenal-Italic"/>
                <a:cs typeface="Arsenal-Italic"/>
              </a:rPr>
              <a:t>, cuyo dicho seguían todos sus hermanos</a:t>
            </a:r>
            <a:r>
              <a:rPr lang="es-ES_tradnl" sz="4800" dirty="0" smtClean="0">
                <a:latin typeface="Arsenal-Italic"/>
                <a:cs typeface="Arsenal-Italic"/>
              </a:rPr>
              <a:t>.  </a:t>
            </a:r>
          </a:p>
          <a:p>
            <a:endParaRPr lang="es-ES_tradnl" sz="4800" dirty="0">
              <a:latin typeface="Arsenal-Italic"/>
              <a:cs typeface="Arsenal-Italic"/>
            </a:endParaRPr>
          </a:p>
          <a:p>
            <a:r>
              <a:rPr lang="es-ES_tradnl" sz="4800" dirty="0" smtClean="0">
                <a:latin typeface="Arsenal-Italic"/>
                <a:cs typeface="Arsenal-Italic"/>
              </a:rPr>
              <a:t>1 Crónicas 12:32</a:t>
            </a:r>
            <a:endParaRPr lang="es-ES_tradnl" sz="4800" dirty="0">
              <a:latin typeface="Arsenal-Italic"/>
              <a:cs typeface="Arsenal-Italic"/>
            </a:endParaRPr>
          </a:p>
        </p:txBody>
      </p:sp>
      <p:pic>
        <p:nvPicPr>
          <p:cNvPr id="3" name="Picture 2"/>
          <p:cNvPicPr>
            <a:picLocks noChangeAspect="1"/>
          </p:cNvPicPr>
          <p:nvPr/>
        </p:nvPicPr>
        <p:blipFill>
          <a:blip r:embed="rId2"/>
          <a:stretch>
            <a:fillRect/>
          </a:stretch>
        </p:blipFill>
        <p:spPr>
          <a:xfrm>
            <a:off x="4790860" y="4272118"/>
            <a:ext cx="3540233" cy="2125873"/>
          </a:xfrm>
          <a:prstGeom prst="rect">
            <a:avLst/>
          </a:prstGeom>
          <a:ln>
            <a:noFill/>
          </a:ln>
          <a:effectLst>
            <a:softEdge rad="112500"/>
          </a:effectLst>
        </p:spPr>
      </p:pic>
    </p:spTree>
    <p:extLst>
      <p:ext uri="{BB962C8B-B14F-4D97-AF65-F5344CB8AC3E}">
        <p14:creationId xmlns:p14="http://schemas.microsoft.com/office/powerpoint/2010/main" val="18792725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 y="304800"/>
            <a:ext cx="4876800" cy="6186309"/>
          </a:xfrm>
          <a:prstGeom prst="rect">
            <a:avLst/>
          </a:prstGeom>
          <a:noFill/>
        </p:spPr>
        <p:txBody>
          <a:bodyPr wrap="square" rtlCol="0">
            <a:spAutoFit/>
          </a:bodyPr>
          <a:lstStyle/>
          <a:p>
            <a:pPr algn="ctr"/>
            <a:r>
              <a:rPr lang="es-ES_tradnl" sz="6600" b="1" dirty="0" smtClean="0">
                <a:effectLst>
                  <a:glow rad="139700">
                    <a:schemeClr val="accent3">
                      <a:satMod val="175000"/>
                      <a:alpha val="40000"/>
                    </a:schemeClr>
                  </a:glow>
                </a:effectLst>
              </a:rPr>
              <a:t>A los suyos vino </a:t>
            </a:r>
            <a:r>
              <a:rPr lang="es-ES_tradnl" sz="6600" b="1" u="sng" dirty="0" smtClean="0">
                <a:effectLst>
                  <a:glow rad="139700">
                    <a:schemeClr val="accent3">
                      <a:satMod val="175000"/>
                      <a:alpha val="40000"/>
                    </a:schemeClr>
                  </a:glow>
                </a:effectLst>
              </a:rPr>
              <a:t>mas los suyos no lo recibieron</a:t>
            </a:r>
            <a:r>
              <a:rPr lang="en-US" sz="6600" b="1" u="sng" dirty="0" smtClean="0">
                <a:effectLst>
                  <a:glow rad="139700">
                    <a:schemeClr val="accent3">
                      <a:satMod val="175000"/>
                      <a:alpha val="40000"/>
                    </a:schemeClr>
                  </a:glow>
                </a:effectLst>
              </a:rPr>
              <a:t>…</a:t>
            </a:r>
            <a:endParaRPr lang="es-ES_tradnl" sz="6600" b="1" u="sng" dirty="0" smtClean="0">
              <a:effectLst>
                <a:glow rad="139700">
                  <a:schemeClr val="accent3">
                    <a:satMod val="175000"/>
                    <a:alpha val="40000"/>
                  </a:schemeClr>
                </a:glow>
              </a:effectLst>
            </a:endParaRPr>
          </a:p>
          <a:p>
            <a:pPr algn="ctr"/>
            <a:endParaRPr lang="es-ES_tradnl" sz="6600" b="1" dirty="0">
              <a:effectLst>
                <a:glow rad="139700">
                  <a:schemeClr val="accent3">
                    <a:satMod val="175000"/>
                    <a:alpha val="40000"/>
                  </a:schemeClr>
                </a:glow>
              </a:effectLst>
            </a:endParaRPr>
          </a:p>
          <a:p>
            <a:pPr algn="ctr"/>
            <a:r>
              <a:rPr lang="es-ES_tradnl" sz="6600" b="1" dirty="0" smtClean="0">
                <a:effectLst>
                  <a:glow rad="139700">
                    <a:schemeClr val="accent3">
                      <a:satMod val="175000"/>
                      <a:alpha val="40000"/>
                    </a:schemeClr>
                  </a:glow>
                </a:effectLst>
              </a:rPr>
              <a:t> Juan 1:</a:t>
            </a:r>
            <a:endParaRPr lang="es-ES_tradnl" sz="6600" b="1" dirty="0">
              <a:effectLst>
                <a:glow rad="139700">
                  <a:schemeClr val="accent3">
                    <a:satMod val="175000"/>
                    <a:alpha val="40000"/>
                  </a:schemeClr>
                </a:glow>
              </a:effectLst>
            </a:endParaRPr>
          </a:p>
        </p:txBody>
      </p:sp>
      <p:pic>
        <p:nvPicPr>
          <p:cNvPr id="3" name="Picture 2" descr="F063.JPG                                                       00031B27Hard Disk A                    B3047B8C:"/>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4572000" y="0"/>
            <a:ext cx="4572000" cy="6858000"/>
          </a:xfrm>
          <a:prstGeom prst="rect">
            <a:avLst/>
          </a:prstGeom>
          <a:ln>
            <a:noFill/>
          </a:ln>
          <a:effectLst>
            <a:softEdge rad="112500"/>
          </a:effectLst>
        </p:spPr>
      </p:pic>
    </p:spTree>
    <p:extLst>
      <p:ext uri="{BB962C8B-B14F-4D97-AF65-F5344CB8AC3E}">
        <p14:creationId xmlns:p14="http://schemas.microsoft.com/office/powerpoint/2010/main" val="29519842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81000" y="0"/>
            <a:ext cx="8458200" cy="6863417"/>
          </a:xfrm>
          <a:prstGeom prst="rect">
            <a:avLst/>
          </a:prstGeom>
        </p:spPr>
        <p:txBody>
          <a:bodyPr wrap="square">
            <a:spAutoFit/>
          </a:bodyPr>
          <a:lstStyle/>
          <a:p>
            <a:r>
              <a:rPr lang="es-ES" sz="4000" b="1" dirty="0">
                <a:latin typeface="Arsenal-Italic"/>
                <a:cs typeface="Arsenal-Italic"/>
              </a:rPr>
              <a:t>¡Oh! ¡qué lección encierra esta maravillosa historia de Belén! ¡Qué reconvención para nuestra incredulidad, nuestro orgullo y amor propio! </a:t>
            </a:r>
            <a:r>
              <a:rPr lang="es-ES" sz="4000" b="1" u="sng" dirty="0">
                <a:solidFill>
                  <a:srgbClr val="FFFF00"/>
                </a:solidFill>
                <a:latin typeface="Arsenal-Italic"/>
                <a:cs typeface="Arsenal-Italic"/>
              </a:rPr>
              <a:t>¡Cómo nos amonesta a que tengamos cuidado, no sea que por nuestra criminal indiferencia, nosotros también dejemos de discernir las señales de los tiempos, y no conozcamos el día de nuestra visitación</a:t>
            </a:r>
            <a:r>
              <a:rPr lang="es-ES" sz="4000" b="1" dirty="0" smtClean="0">
                <a:solidFill>
                  <a:srgbClr val="FFFF00"/>
                </a:solidFill>
                <a:latin typeface="Arsenal-Italic"/>
                <a:cs typeface="Arsenal-Italic"/>
              </a:rPr>
              <a:t>!</a:t>
            </a:r>
            <a:r>
              <a:rPr lang="es-ES" sz="4000" b="1" dirty="0" smtClean="0">
                <a:latin typeface="Arsenal-Italic"/>
                <a:cs typeface="Arsenal-Italic"/>
              </a:rPr>
              <a:t> </a:t>
            </a:r>
            <a:r>
              <a:rPr lang="es-ES" sz="4000" b="1" dirty="0" err="1" smtClean="0">
                <a:latin typeface="Arsenal-Italic"/>
                <a:cs typeface="Arsenal-Italic"/>
              </a:rPr>
              <a:t>Ibid</a:t>
            </a:r>
            <a:endParaRPr lang="en-US" sz="4000" b="1" dirty="0">
              <a:latin typeface="Arsenal-Italic"/>
              <a:cs typeface="Arsenal-Italic"/>
            </a:endParaRPr>
          </a:p>
        </p:txBody>
      </p:sp>
    </p:spTree>
    <p:extLst>
      <p:ext uri="{BB962C8B-B14F-4D97-AF65-F5344CB8AC3E}">
        <p14:creationId xmlns:p14="http://schemas.microsoft.com/office/powerpoint/2010/main" val="25479181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035.JPG                                                       00031B27Hard Disk A                    B3047B8C:"/>
          <p:cNvPicPr>
            <a:picLocks noChangeAspect="1" noChangeArrowheads="1"/>
          </p:cNvPicPr>
          <p:nvPr/>
        </p:nvPicPr>
        <p:blipFill>
          <a:blip r:embed="rId2" cstate="print"/>
          <a:srcRect/>
          <a:stretch>
            <a:fillRect/>
          </a:stretch>
        </p:blipFill>
        <p:spPr bwMode="auto">
          <a:xfrm>
            <a:off x="3657601" y="0"/>
            <a:ext cx="5486399" cy="6858000"/>
          </a:xfrm>
          <a:prstGeom prst="rect">
            <a:avLst/>
          </a:prstGeom>
          <a:noFill/>
        </p:spPr>
      </p:pic>
      <p:sp>
        <p:nvSpPr>
          <p:cNvPr id="4" name="3 Rectángulo"/>
          <p:cNvSpPr/>
          <p:nvPr/>
        </p:nvSpPr>
        <p:spPr>
          <a:xfrm>
            <a:off x="304800" y="180736"/>
            <a:ext cx="5257800" cy="6524864"/>
          </a:xfrm>
          <a:prstGeom prst="rect">
            <a:avLst/>
          </a:prstGeom>
        </p:spPr>
        <p:txBody>
          <a:bodyPr wrap="square">
            <a:spAutoFit/>
          </a:bodyPr>
          <a:lstStyle/>
          <a:p>
            <a:r>
              <a:rPr lang="es-ES" sz="3800" b="1" u="sng" dirty="0" smtClean="0">
                <a:solidFill>
                  <a:srgbClr val="FFFF00"/>
                </a:solidFill>
                <a:latin typeface="Arsenal-Italic"/>
                <a:cs typeface="Arsenal-Italic"/>
              </a:rPr>
              <a:t>Y estas cosas les acontecieron como ejemplo, y están escritas para amonestarnos a nosotros, a quienes han alcanzado los fines de los siglos. </a:t>
            </a:r>
            <a:r>
              <a:rPr lang="es-ES" sz="3800" b="1" dirty="0" smtClean="0">
                <a:latin typeface="Arsenal-Italic"/>
                <a:cs typeface="Arsenal-Italic"/>
              </a:rPr>
              <a:t/>
            </a:r>
            <a:br>
              <a:rPr lang="es-ES" sz="3800" b="1" dirty="0" smtClean="0">
                <a:latin typeface="Arsenal-Italic"/>
                <a:cs typeface="Arsenal-Italic"/>
              </a:rPr>
            </a:br>
            <a:r>
              <a:rPr lang="es-ES" sz="3800" b="1" dirty="0" smtClean="0">
                <a:latin typeface="Arsenal-Italic"/>
                <a:cs typeface="Arsenal-Italic"/>
              </a:rPr>
              <a:t>Así que, el que piensa estar firme, mire que no caiga. </a:t>
            </a:r>
          </a:p>
          <a:p>
            <a:r>
              <a:rPr lang="es-ES" sz="3800" b="1" dirty="0" smtClean="0">
                <a:latin typeface="Arsenal-Italic"/>
                <a:cs typeface="Arsenal-Italic"/>
              </a:rPr>
              <a:t>1 Corintios 10:11-12</a:t>
            </a:r>
            <a:endParaRPr lang="es-MX" sz="3800" b="1" dirty="0">
              <a:latin typeface="Arsenal-Italic"/>
              <a:cs typeface="Arsenal-Italic"/>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81000" y="304800"/>
            <a:ext cx="8229600" cy="6186310"/>
          </a:xfrm>
          <a:prstGeom prst="rect">
            <a:avLst/>
          </a:prstGeom>
        </p:spPr>
        <p:txBody>
          <a:bodyPr wrap="square">
            <a:spAutoFit/>
          </a:bodyPr>
          <a:lstStyle/>
          <a:p>
            <a:r>
              <a:rPr lang="es-ES" sz="3600" b="1" dirty="0">
                <a:latin typeface="Arsenal-Italic"/>
                <a:cs typeface="Arsenal-Italic"/>
              </a:rPr>
              <a:t>Una gran obra de reforma debía realizarse para preparar a un pueblo que pudiese subsistir en el día de Dios. El Señor vio que muchos de los que profesaban pertenecer a su pueblo no edificaban para la eternidad, </a:t>
            </a:r>
            <a:r>
              <a:rPr lang="es-ES" sz="3600" b="1" u="sng" dirty="0">
                <a:solidFill>
                  <a:srgbClr val="FFFF00"/>
                </a:solidFill>
                <a:latin typeface="Arsenal-Italic"/>
                <a:cs typeface="Arsenal-Italic"/>
              </a:rPr>
              <a:t>y en su misericordia iba a enviar una amonestación para despertarlos de su estupor e inducirlos a prepararse para la venida de su Señor</a:t>
            </a:r>
            <a:r>
              <a:rPr lang="es-ES" sz="3600" b="1" dirty="0" smtClean="0">
                <a:solidFill>
                  <a:srgbClr val="FFFF00"/>
                </a:solidFill>
                <a:latin typeface="Arsenal-Italic"/>
                <a:cs typeface="Arsenal-Italic"/>
              </a:rPr>
              <a:t>. </a:t>
            </a:r>
          </a:p>
          <a:p>
            <a:r>
              <a:rPr lang="es-ES" sz="3600" b="1" dirty="0" smtClean="0">
                <a:latin typeface="Arsenal-Italic"/>
                <a:cs typeface="Arsenal-Italic"/>
              </a:rPr>
              <a:t>CS </a:t>
            </a:r>
            <a:r>
              <a:rPr lang="es-ES" sz="3600" b="1" dirty="0" err="1" smtClean="0">
                <a:latin typeface="Arsenal-Italic"/>
                <a:cs typeface="Arsenal-Italic"/>
              </a:rPr>
              <a:t>cap</a:t>
            </a:r>
            <a:r>
              <a:rPr lang="es-ES" sz="3600" b="1" dirty="0" smtClean="0">
                <a:latin typeface="Arsenal-Italic"/>
                <a:cs typeface="Arsenal-Italic"/>
              </a:rPr>
              <a:t> heraldos de una nueva era</a:t>
            </a:r>
            <a:endParaRPr lang="en-US" sz="3600" b="1" dirty="0">
              <a:latin typeface="Arsenal-Italic"/>
              <a:cs typeface="Arsenal-Italic"/>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81000" y="304800"/>
            <a:ext cx="8382000" cy="6186310"/>
          </a:xfrm>
          <a:prstGeom prst="rect">
            <a:avLst/>
          </a:prstGeom>
        </p:spPr>
        <p:txBody>
          <a:bodyPr wrap="square">
            <a:spAutoFit/>
          </a:bodyPr>
          <a:lstStyle/>
          <a:p>
            <a:r>
              <a:rPr lang="es-ES" sz="3600" b="1" u="sng" dirty="0">
                <a:solidFill>
                  <a:srgbClr val="FFFF00"/>
                </a:solidFill>
                <a:latin typeface="Arsenal-Italic"/>
                <a:cs typeface="Arsenal-Italic"/>
              </a:rPr>
              <a:t>Los que llegaron a comprender esta verdad </a:t>
            </a:r>
            <a:r>
              <a:rPr lang="es-ES" sz="3600" b="1" dirty="0">
                <a:latin typeface="Arsenal-Italic"/>
                <a:cs typeface="Arsenal-Italic"/>
              </a:rPr>
              <a:t>y se dedicaron a proclamarla no fueron los teólogos eruditos. Si éstos hubiesen sido centinelas fieles y hubieran escudriñado las Santas Escrituras con diligencia y oración, </a:t>
            </a:r>
            <a:r>
              <a:rPr lang="es-ES" sz="3600" b="1" u="sng" dirty="0">
                <a:solidFill>
                  <a:srgbClr val="FFFF00"/>
                </a:solidFill>
                <a:latin typeface="Arsenal-Italic"/>
                <a:cs typeface="Arsenal-Italic"/>
              </a:rPr>
              <a:t>habrían sabido qué hora era de la noche; las profecías les habrían revelado los acontecimientos que estaban por realizarse. Pero tal no fue su actitud, y fueron hombres más humildes los que proclamaron el mensaje</a:t>
            </a:r>
            <a:r>
              <a:rPr lang="es-ES" sz="3600" b="1" dirty="0">
                <a:latin typeface="Arsenal-Italic"/>
                <a:cs typeface="Arsenal-Italic"/>
              </a:rPr>
              <a:t>. </a:t>
            </a:r>
            <a:r>
              <a:rPr lang="es-ES" sz="3600" b="1" dirty="0" err="1" smtClean="0">
                <a:latin typeface="Arsenal-Italic"/>
                <a:cs typeface="Arsenal-Italic"/>
              </a:rPr>
              <a:t>ibid</a:t>
            </a:r>
            <a:endParaRPr lang="es-MX" sz="3600" b="1" dirty="0">
              <a:latin typeface="Arsenal-Italic"/>
              <a:cs typeface="Arsenal-Italic"/>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9144000" cy="6864858"/>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258" y="488404"/>
            <a:ext cx="8012196" cy="5262979"/>
          </a:xfrm>
          <a:prstGeom prst="rect">
            <a:avLst/>
          </a:prstGeom>
        </p:spPr>
        <p:txBody>
          <a:bodyPr wrap="square">
            <a:spAutoFit/>
          </a:bodyPr>
          <a:lstStyle/>
          <a:p>
            <a:r>
              <a:rPr lang="es-ES_tradnl" sz="4800" dirty="0" err="1" smtClean="0">
                <a:latin typeface="Arsenal-Italic"/>
                <a:cs typeface="Arsenal-Italic"/>
              </a:rPr>
              <a:t>For</a:t>
            </a:r>
            <a:r>
              <a:rPr lang="es-ES_tradnl" sz="4800" dirty="0" smtClean="0">
                <a:latin typeface="Arsenal-Italic"/>
                <a:cs typeface="Arsenal-Italic"/>
              </a:rPr>
              <a:t> </a:t>
            </a:r>
            <a:r>
              <a:rPr lang="es-ES_tradnl" sz="4800" dirty="0" err="1">
                <a:latin typeface="Arsenal-Italic"/>
                <a:cs typeface="Arsenal-Italic"/>
              </a:rPr>
              <a:t>the</a:t>
            </a:r>
            <a:r>
              <a:rPr lang="es-ES_tradnl" sz="4800" dirty="0">
                <a:latin typeface="Arsenal-Italic"/>
                <a:cs typeface="Arsenal-Italic"/>
              </a:rPr>
              <a:t> </a:t>
            </a:r>
            <a:r>
              <a:rPr lang="es-ES_tradnl" sz="4800" dirty="0" err="1">
                <a:latin typeface="Arsenal-Italic"/>
                <a:cs typeface="Arsenal-Italic"/>
              </a:rPr>
              <a:t>transgression</a:t>
            </a:r>
            <a:r>
              <a:rPr lang="es-ES_tradnl" sz="4800" dirty="0">
                <a:latin typeface="Arsenal-Italic"/>
                <a:cs typeface="Arsenal-Italic"/>
              </a:rPr>
              <a:t> of a </a:t>
            </a:r>
            <a:r>
              <a:rPr lang="es-ES_tradnl" sz="4800" dirty="0" err="1">
                <a:latin typeface="Arsenal-Italic"/>
                <a:cs typeface="Arsenal-Italic"/>
              </a:rPr>
              <a:t>land</a:t>
            </a:r>
            <a:r>
              <a:rPr lang="es-ES_tradnl" sz="4800" dirty="0">
                <a:latin typeface="Arsenal-Italic"/>
                <a:cs typeface="Arsenal-Italic"/>
              </a:rPr>
              <a:t> </a:t>
            </a:r>
            <a:r>
              <a:rPr lang="es-ES_tradnl" sz="4800" dirty="0" err="1">
                <a:latin typeface="Arsenal-Italic"/>
                <a:cs typeface="Arsenal-Italic"/>
              </a:rPr>
              <a:t>many</a:t>
            </a:r>
            <a:r>
              <a:rPr lang="es-ES_tradnl" sz="4800" dirty="0">
                <a:latin typeface="Arsenal-Italic"/>
                <a:cs typeface="Arsenal-Italic"/>
              </a:rPr>
              <a:t> are </a:t>
            </a:r>
            <a:r>
              <a:rPr lang="es-ES_tradnl" sz="4800" dirty="0" err="1">
                <a:latin typeface="Arsenal-Italic"/>
                <a:cs typeface="Arsenal-Italic"/>
              </a:rPr>
              <a:t>the</a:t>
            </a:r>
            <a:r>
              <a:rPr lang="es-ES_tradnl" sz="4800" dirty="0">
                <a:latin typeface="Arsenal-Italic"/>
                <a:cs typeface="Arsenal-Italic"/>
              </a:rPr>
              <a:t> </a:t>
            </a:r>
            <a:r>
              <a:rPr lang="es-ES_tradnl" sz="4800" dirty="0" err="1">
                <a:latin typeface="Arsenal-Italic"/>
                <a:cs typeface="Arsenal-Italic"/>
              </a:rPr>
              <a:t>princes</a:t>
            </a:r>
            <a:r>
              <a:rPr lang="es-ES_tradnl" sz="4800" dirty="0">
                <a:latin typeface="Arsenal-Italic"/>
                <a:cs typeface="Arsenal-Italic"/>
              </a:rPr>
              <a:t> </a:t>
            </a:r>
            <a:r>
              <a:rPr lang="es-ES_tradnl" sz="4800" dirty="0" err="1">
                <a:latin typeface="Arsenal-Italic"/>
                <a:cs typeface="Arsenal-Italic"/>
              </a:rPr>
              <a:t>thereof</a:t>
            </a:r>
            <a:r>
              <a:rPr lang="es-ES_tradnl" sz="4800" dirty="0">
                <a:latin typeface="Arsenal-Italic"/>
                <a:cs typeface="Arsenal-Italic"/>
              </a:rPr>
              <a:t>: </a:t>
            </a:r>
            <a:r>
              <a:rPr lang="es-ES_tradnl" sz="4800" dirty="0" err="1">
                <a:latin typeface="Arsenal-Italic"/>
                <a:cs typeface="Arsenal-Italic"/>
              </a:rPr>
              <a:t>but</a:t>
            </a:r>
            <a:r>
              <a:rPr lang="es-ES_tradnl" sz="4800" dirty="0">
                <a:latin typeface="Arsenal-Italic"/>
                <a:cs typeface="Arsenal-Italic"/>
              </a:rPr>
              <a:t> </a:t>
            </a:r>
            <a:r>
              <a:rPr lang="es-ES_tradnl" sz="4800" dirty="0" err="1">
                <a:latin typeface="Arsenal-Italic"/>
                <a:cs typeface="Arsenal-Italic"/>
              </a:rPr>
              <a:t>by</a:t>
            </a:r>
            <a:r>
              <a:rPr lang="es-ES_tradnl" sz="4800" dirty="0">
                <a:latin typeface="Arsenal-Italic"/>
                <a:cs typeface="Arsenal-Italic"/>
              </a:rPr>
              <a:t> a </a:t>
            </a:r>
            <a:r>
              <a:rPr lang="es-ES_tradnl" sz="4800" u="sng" dirty="0" err="1">
                <a:solidFill>
                  <a:srgbClr val="FFFF00"/>
                </a:solidFill>
                <a:latin typeface="Arsenal-Italic"/>
                <a:cs typeface="Arsenal-Italic"/>
              </a:rPr>
              <a:t>man</a:t>
            </a:r>
            <a:r>
              <a:rPr lang="es-ES_tradnl" sz="4800" u="sng" dirty="0">
                <a:solidFill>
                  <a:srgbClr val="FFFF00"/>
                </a:solidFill>
                <a:latin typeface="Arsenal-Italic"/>
                <a:cs typeface="Arsenal-Italic"/>
              </a:rPr>
              <a:t> of </a:t>
            </a:r>
            <a:r>
              <a:rPr lang="es-ES_tradnl" sz="4800" u="sng" dirty="0" err="1">
                <a:solidFill>
                  <a:srgbClr val="FFFF00"/>
                </a:solidFill>
                <a:latin typeface="Arsenal-Italic"/>
                <a:cs typeface="Arsenal-Italic"/>
              </a:rPr>
              <a:t>understanding</a:t>
            </a:r>
            <a:r>
              <a:rPr lang="es-ES_tradnl" sz="4800" u="sng" dirty="0">
                <a:solidFill>
                  <a:srgbClr val="FFFF00"/>
                </a:solidFill>
                <a:latin typeface="Arsenal-Italic"/>
                <a:cs typeface="Arsenal-Italic"/>
              </a:rPr>
              <a:t> and </a:t>
            </a:r>
            <a:r>
              <a:rPr lang="es-ES_tradnl" sz="4800" u="sng" dirty="0" err="1">
                <a:solidFill>
                  <a:srgbClr val="FFFF00"/>
                </a:solidFill>
                <a:latin typeface="Arsenal-Italic"/>
                <a:cs typeface="Arsenal-Italic"/>
              </a:rPr>
              <a:t>knowledge</a:t>
            </a:r>
            <a:r>
              <a:rPr lang="es-ES_tradnl" sz="4800" u="sng" dirty="0">
                <a:solidFill>
                  <a:srgbClr val="FFFF00"/>
                </a:solidFill>
                <a:latin typeface="Arsenal-Italic"/>
                <a:cs typeface="Arsenal-Italic"/>
              </a:rPr>
              <a:t> </a:t>
            </a:r>
            <a:r>
              <a:rPr lang="es-ES_tradnl" sz="4800" u="sng" dirty="0" err="1">
                <a:solidFill>
                  <a:srgbClr val="FFFF00"/>
                </a:solidFill>
                <a:latin typeface="Arsenal-Italic"/>
                <a:cs typeface="Arsenal-Italic"/>
              </a:rPr>
              <a:t>the</a:t>
            </a:r>
            <a:r>
              <a:rPr lang="es-ES_tradnl" sz="4800" u="sng" dirty="0">
                <a:solidFill>
                  <a:srgbClr val="FFFF00"/>
                </a:solidFill>
                <a:latin typeface="Arsenal-Italic"/>
                <a:cs typeface="Arsenal-Italic"/>
              </a:rPr>
              <a:t> </a:t>
            </a:r>
            <a:r>
              <a:rPr lang="es-ES_tradnl" sz="4800" u="sng" dirty="0" err="1">
                <a:solidFill>
                  <a:srgbClr val="FFFF00"/>
                </a:solidFill>
                <a:latin typeface="Arsenal-Italic"/>
                <a:cs typeface="Arsenal-Italic"/>
              </a:rPr>
              <a:t>state</a:t>
            </a:r>
            <a:r>
              <a:rPr lang="es-ES_tradnl" sz="4800" u="sng" dirty="0">
                <a:solidFill>
                  <a:srgbClr val="FFFF00"/>
                </a:solidFill>
                <a:latin typeface="Arsenal-Italic"/>
                <a:cs typeface="Arsenal-Italic"/>
              </a:rPr>
              <a:t> </a:t>
            </a:r>
            <a:r>
              <a:rPr lang="es-ES_tradnl" sz="4800" u="sng" dirty="0" err="1">
                <a:solidFill>
                  <a:srgbClr val="FFFF00"/>
                </a:solidFill>
                <a:latin typeface="Arsenal-Italic"/>
                <a:cs typeface="Arsenal-Italic"/>
              </a:rPr>
              <a:t>thereof</a:t>
            </a:r>
            <a:r>
              <a:rPr lang="es-ES_tradnl" sz="4800" u="sng" dirty="0">
                <a:solidFill>
                  <a:srgbClr val="FFFF00"/>
                </a:solidFill>
                <a:latin typeface="Arsenal-Italic"/>
                <a:cs typeface="Arsenal-Italic"/>
              </a:rPr>
              <a:t> </a:t>
            </a:r>
            <a:r>
              <a:rPr lang="es-ES_tradnl" sz="4800" u="sng" dirty="0" err="1">
                <a:solidFill>
                  <a:srgbClr val="FFFF00"/>
                </a:solidFill>
                <a:latin typeface="Arsenal-Italic"/>
                <a:cs typeface="Arsenal-Italic"/>
              </a:rPr>
              <a:t>shall</a:t>
            </a:r>
            <a:r>
              <a:rPr lang="es-ES_tradnl" sz="4800" u="sng" dirty="0">
                <a:solidFill>
                  <a:srgbClr val="FFFF00"/>
                </a:solidFill>
                <a:latin typeface="Arsenal-Italic"/>
                <a:cs typeface="Arsenal-Italic"/>
              </a:rPr>
              <a:t> be </a:t>
            </a:r>
            <a:r>
              <a:rPr lang="es-ES_tradnl" sz="4800" u="sng" dirty="0" err="1">
                <a:solidFill>
                  <a:srgbClr val="FFFF00"/>
                </a:solidFill>
                <a:latin typeface="Arsenal-Italic"/>
                <a:cs typeface="Arsenal-Italic"/>
              </a:rPr>
              <a:t>prolonged</a:t>
            </a:r>
            <a:r>
              <a:rPr lang="es-ES_tradnl" sz="4800" dirty="0" smtClean="0">
                <a:latin typeface="Arsenal-Italic"/>
                <a:cs typeface="Arsenal-Italic"/>
              </a:rPr>
              <a:t>. </a:t>
            </a:r>
          </a:p>
          <a:p>
            <a:endParaRPr lang="es-ES_tradnl" sz="4800" dirty="0">
              <a:latin typeface="Arsenal-Italic"/>
              <a:cs typeface="Arsenal-Italic"/>
            </a:endParaRPr>
          </a:p>
          <a:p>
            <a:r>
              <a:rPr lang="es-ES_tradnl" sz="4800" dirty="0" err="1" smtClean="0">
                <a:latin typeface="Arsenal-Italic"/>
                <a:cs typeface="Arsenal-Italic"/>
              </a:rPr>
              <a:t>Proverbs</a:t>
            </a:r>
            <a:r>
              <a:rPr lang="es-ES_tradnl" sz="4800" dirty="0" smtClean="0">
                <a:latin typeface="Arsenal-Italic"/>
                <a:cs typeface="Arsenal-Italic"/>
              </a:rPr>
              <a:t> 28:2</a:t>
            </a:r>
            <a:endParaRPr lang="es-ES_tradnl" sz="4800" dirty="0">
              <a:latin typeface="Arsenal-Italic"/>
              <a:cs typeface="Arsenal-Italic"/>
            </a:endParaRPr>
          </a:p>
        </p:txBody>
      </p:sp>
      <p:pic>
        <p:nvPicPr>
          <p:cNvPr id="3" name="Picture 2"/>
          <p:cNvPicPr>
            <a:picLocks noChangeAspect="1"/>
          </p:cNvPicPr>
          <p:nvPr/>
        </p:nvPicPr>
        <p:blipFill>
          <a:blip r:embed="rId2"/>
          <a:stretch>
            <a:fillRect/>
          </a:stretch>
        </p:blipFill>
        <p:spPr>
          <a:xfrm>
            <a:off x="4462078" y="4148309"/>
            <a:ext cx="4334724" cy="2428304"/>
          </a:xfrm>
          <a:prstGeom prst="rect">
            <a:avLst/>
          </a:prstGeom>
          <a:ln>
            <a:noFill/>
          </a:ln>
          <a:effectLst>
            <a:softEdge rad="112500"/>
          </a:effectLst>
        </p:spPr>
      </p:pic>
    </p:spTree>
    <p:extLst>
      <p:ext uri="{BB962C8B-B14F-4D97-AF65-F5344CB8AC3E}">
        <p14:creationId xmlns:p14="http://schemas.microsoft.com/office/powerpoint/2010/main" val="41272551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100.JPG                                                       00031C15Hard Disk A                    B3047B8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2400" y="304800"/>
            <a:ext cx="8458200" cy="6124754"/>
          </a:xfrm>
          <a:prstGeom prst="rect">
            <a:avLst/>
          </a:prstGeom>
        </p:spPr>
        <p:txBody>
          <a:bodyPr wrap="square">
            <a:spAutoFit/>
          </a:bodyPr>
          <a:lstStyle/>
          <a:p>
            <a:r>
              <a:rPr lang="es-ES" sz="2800" b="1" dirty="0">
                <a:latin typeface="Arsenal-Italic"/>
                <a:cs typeface="Arsenal-Italic"/>
              </a:rPr>
              <a:t>Es "para la salvación de los que le esperan" para lo que Cristo aparecerá "la segunda vez, sin pecado." (Hebreos 9: 28, V.M.) Como las nuevas del nacimiento del Salvador, el mensaje del segundo advenimiento no fue confiado a los caudillos religiosos del pueblo. </a:t>
            </a:r>
            <a:r>
              <a:rPr lang="es-ES" sz="2800" b="1" u="sng" dirty="0">
                <a:solidFill>
                  <a:srgbClr val="FFFF00"/>
                </a:solidFill>
                <a:latin typeface="Arsenal-Italic"/>
                <a:cs typeface="Arsenal-Italic"/>
              </a:rPr>
              <a:t>No habían conservado éstos la unión con Dios, y habían rehusado la luz divina; por consiguiente no se encontraban entre aquellos de quienes habla el apóstol Pablo cuando dice: "Vosotros, empero, hermanos, no estáis en tinieblas, para que aquel día a vosotros os sorprenda como ladrón: </a:t>
            </a:r>
            <a:r>
              <a:rPr lang="es-ES" sz="2800" b="1" dirty="0">
                <a:latin typeface="Arsenal-Italic"/>
                <a:cs typeface="Arsenal-Italic"/>
              </a:rPr>
              <a:t>porque todos vosotros sois hijos de la luz e hijos del día; nosotros no somos de la noche, ni de las tinieblas." (1 Tesalonicenses 5: 4, 5, V.M</a:t>
            </a:r>
            <a:r>
              <a:rPr lang="es-ES" sz="2800" b="1" dirty="0" smtClean="0">
                <a:latin typeface="Arsenal-Italic"/>
                <a:cs typeface="Arsenal-Italic"/>
              </a:rPr>
              <a:t>.) </a:t>
            </a:r>
            <a:r>
              <a:rPr lang="es-ES" sz="2800" b="1" dirty="0" err="1" smtClean="0">
                <a:latin typeface="Arsenal-Italic"/>
                <a:cs typeface="Arsenal-Italic"/>
              </a:rPr>
              <a:t>Ibid</a:t>
            </a:r>
            <a:endParaRPr lang="en-US" sz="2800" b="1" dirty="0">
              <a:latin typeface="Arsenal-Italic"/>
              <a:cs typeface="Arsenal-Italic"/>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81000" y="302359"/>
            <a:ext cx="8382000" cy="6093976"/>
          </a:xfrm>
          <a:prstGeom prst="rect">
            <a:avLst/>
          </a:prstGeom>
        </p:spPr>
        <p:txBody>
          <a:bodyPr wrap="square">
            <a:spAutoFit/>
          </a:bodyPr>
          <a:lstStyle/>
          <a:p>
            <a:r>
              <a:rPr lang="es-ES" sz="3000" b="1" dirty="0" smtClean="0">
                <a:latin typeface="Arsenal-Italic"/>
                <a:cs typeface="Arsenal-Italic"/>
              </a:rPr>
              <a:t> </a:t>
            </a:r>
            <a:r>
              <a:rPr lang="es-ES" sz="3000" b="1" dirty="0">
                <a:latin typeface="Arsenal-Italic"/>
                <a:cs typeface="Arsenal-Italic"/>
              </a:rPr>
              <a:t>Jesús había dicho: "Andad entre tanto que tenéis luz, porque no os sorprendan las tinieblas." (S. Juan 12: 35.</a:t>
            </a:r>
            <a:r>
              <a:rPr lang="es-ES" sz="3000" b="1" dirty="0">
                <a:solidFill>
                  <a:srgbClr val="FFFF00"/>
                </a:solidFill>
                <a:latin typeface="Arsenal-Italic"/>
                <a:cs typeface="Arsenal-Italic"/>
              </a:rPr>
              <a:t>) </a:t>
            </a:r>
            <a:r>
              <a:rPr lang="es-ES" sz="3000" b="1" u="sng" dirty="0">
                <a:solidFill>
                  <a:srgbClr val="FFFF00"/>
                </a:solidFill>
                <a:latin typeface="Arsenal-Italic"/>
                <a:cs typeface="Arsenal-Italic"/>
              </a:rPr>
              <a:t>Los que se apartan de la luz que Dios les ha dado, o no la procuran cuando está a su alcance, son dejados en las tinieblas</a:t>
            </a:r>
            <a:r>
              <a:rPr lang="es-ES" sz="3000" b="1" dirty="0">
                <a:latin typeface="Arsenal-Italic"/>
                <a:cs typeface="Arsenal-Italic"/>
              </a:rPr>
              <a:t>. Pero el Salvador dice también: "El que me sigue no andará en tinieblas, sino que tendrá la luz de la vida." (S. Juan 8: 12, V.M.) </a:t>
            </a:r>
            <a:r>
              <a:rPr lang="es-ES" sz="3000" b="1" u="sng" dirty="0">
                <a:solidFill>
                  <a:srgbClr val="FFFF00"/>
                </a:solidFill>
                <a:latin typeface="Arsenal-Italic"/>
                <a:cs typeface="Arsenal-Italic"/>
              </a:rPr>
              <a:t>Cualquiera que con rectitud de corazón trate de hacer la voluntad de Dios siguiendo atentamente la luz que ya le ha sido dada, recibirá aun más luz; a esa alma le será enviada alguna estrella de celestial resplandor para guiarla a la plenitud de la </a:t>
            </a:r>
            <a:r>
              <a:rPr lang="es-ES" sz="3000" b="1" u="sng" dirty="0" err="1" smtClean="0">
                <a:solidFill>
                  <a:srgbClr val="FFFF00"/>
                </a:solidFill>
                <a:latin typeface="Arsenal-Italic"/>
                <a:cs typeface="Arsenal-Italic"/>
              </a:rPr>
              <a:t>verdad.ibid</a:t>
            </a:r>
            <a:endParaRPr lang="en-US" sz="3000" b="1" u="sng" dirty="0">
              <a:solidFill>
                <a:srgbClr val="FFFF00"/>
              </a:solidFill>
              <a:latin typeface="Arsenal-Italic"/>
              <a:cs typeface="Arsenal-Italic"/>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81000" y="304800"/>
            <a:ext cx="8382000" cy="6124754"/>
          </a:xfrm>
          <a:prstGeom prst="rect">
            <a:avLst/>
          </a:prstGeom>
        </p:spPr>
        <p:txBody>
          <a:bodyPr wrap="square">
            <a:spAutoFit/>
          </a:bodyPr>
          <a:lstStyle/>
          <a:p>
            <a:r>
              <a:rPr lang="es-ES" sz="2800" b="1" u="sng" dirty="0">
                <a:solidFill>
                  <a:srgbClr val="FFFF00"/>
                </a:solidFill>
                <a:latin typeface="Arsenal-Italic"/>
                <a:cs typeface="Arsenal-Italic"/>
              </a:rPr>
              <a:t>Los centinelas apostados sobre los muros de Sión deberían haber sido los primeros en recoger como al vuelo las buenas nuevas del advenimiento del Salvador, los primeros en alzar la voz para proclamarle cerca y advertir al pueblo que se preparase para su venida. Pero en vez de eso, estaban soñando tranquilamente en paz, mientras el pueblo seguía durmiendo en sus pecados</a:t>
            </a:r>
            <a:r>
              <a:rPr lang="es-ES" sz="2800" b="1" u="sng" dirty="0">
                <a:latin typeface="Arsenal-Italic"/>
                <a:cs typeface="Arsenal-Italic"/>
              </a:rPr>
              <a:t>. </a:t>
            </a:r>
            <a:r>
              <a:rPr lang="es-ES" sz="2800" b="1" dirty="0">
                <a:latin typeface="Arsenal-Italic"/>
                <a:cs typeface="Arsenal-Italic"/>
              </a:rPr>
              <a:t>Jesús vio su iglesia, semejante a la higuera estéril, cubierta de hojas de presunción y sin embargo carente de rica fruta. Se observaban con jactancia las formas de [362] religión, mientras que faltaba el espíritu de verdadera humildad, arrepentimiento y fe, o sea lo único que podía hacer aceptable el servicio ofrecido a Dios. </a:t>
            </a:r>
            <a:endParaRPr lang="es-MX" sz="2800" b="1" dirty="0">
              <a:latin typeface="Arsenal-Italic"/>
              <a:cs typeface="Arsenal-Italic"/>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57200" y="381000"/>
            <a:ext cx="8229600" cy="6247864"/>
          </a:xfrm>
          <a:prstGeom prst="rect">
            <a:avLst/>
          </a:prstGeom>
        </p:spPr>
        <p:txBody>
          <a:bodyPr wrap="square">
            <a:spAutoFit/>
          </a:bodyPr>
          <a:lstStyle/>
          <a:p>
            <a:r>
              <a:rPr lang="es-ES" sz="2500" b="1" dirty="0" smtClean="0">
                <a:latin typeface="Arsenal-Italic"/>
                <a:cs typeface="Arsenal-Italic"/>
              </a:rPr>
              <a:t>En </a:t>
            </a:r>
            <a:r>
              <a:rPr lang="es-ES" sz="2500" b="1" dirty="0">
                <a:latin typeface="Arsenal-Italic"/>
                <a:cs typeface="Arsenal-Italic"/>
              </a:rPr>
              <a:t>lugar de los frutos del Espíritu, lo que se notaba era orgullo, formalismo, vanagloria, egoísmo y opresión. Era aquélla una iglesia apóstata que cerraba los ojos a las señales de los tiempos. Dios no la había abandonado ni había dejado de ser fiel para con ella; pero ella se alejó de él y se apartó de su amor. </a:t>
            </a:r>
            <a:r>
              <a:rPr lang="es-ES" sz="2500" b="1" u="sng" dirty="0">
                <a:solidFill>
                  <a:srgbClr val="FFFF00"/>
                </a:solidFill>
                <a:latin typeface="Arsenal-Italic"/>
                <a:cs typeface="Arsenal-Italic"/>
              </a:rPr>
              <a:t>Como se negara a satisfacer las condiciones, tampoco las promesas divinas se cumplieron para con ella.</a:t>
            </a:r>
            <a:endParaRPr lang="en-US" sz="2500" b="1" u="sng" dirty="0">
              <a:solidFill>
                <a:srgbClr val="FFFF00"/>
              </a:solidFill>
              <a:latin typeface="Arsenal-Italic"/>
              <a:cs typeface="Arsenal-Italic"/>
            </a:endParaRPr>
          </a:p>
          <a:p>
            <a:r>
              <a:rPr lang="es-ES" sz="2500" b="1" dirty="0">
                <a:latin typeface="Arsenal-Italic"/>
                <a:cs typeface="Arsenal-Italic"/>
              </a:rPr>
              <a:t>Esto es lo que sucede infaliblemente cuando se dejan de apreciar y aprovechar la luz y los privilegios que Dios concede</a:t>
            </a:r>
            <a:r>
              <a:rPr lang="es-ES" sz="2500" b="1" u="sng" dirty="0">
                <a:solidFill>
                  <a:srgbClr val="FFFF00"/>
                </a:solidFill>
                <a:latin typeface="Arsenal-Italic"/>
                <a:cs typeface="Arsenal-Italic"/>
              </a:rPr>
              <a:t>. A menos que la iglesia siga el sendero que le abre la Providencia, y aceptando cada rayo de luz, cumpla todo deber que le sea revelado, la religión degenerará inevitablemente en mera observancia de formas, y el espíritu de verdadera piedad desaparecerá. Esta verdad ha sido demostrada repetidas veces en la historia de la iglesia. </a:t>
            </a:r>
            <a:endParaRPr lang="es-MX" sz="2500" b="1" u="sng" dirty="0">
              <a:solidFill>
                <a:srgbClr val="FFFF00"/>
              </a:solidFill>
              <a:latin typeface="Arsenal-Italic"/>
              <a:cs typeface="Arsenal-Italic"/>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28600" y="363915"/>
            <a:ext cx="8763000"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sz="3200" b="1" i="0" u="sng" strike="noStrike" cap="none" normalizeH="0" baseline="0" dirty="0" smtClean="0">
                <a:ln>
                  <a:noFill/>
                </a:ln>
                <a:solidFill>
                  <a:srgbClr val="FFFF00"/>
                </a:solidFill>
                <a:effectLst/>
                <a:latin typeface="Arsenal-Italic"/>
                <a:ea typeface="Times New Roman" pitchFamily="18" charset="0"/>
                <a:cs typeface="Arsenal-Italic"/>
              </a:rPr>
              <a:t>Dios requiere de su pueblo obras de fe y obediencia que correspondan a las bendiciones y privilegios que él le concede. La obediencia requiere sacrificios y entraña una cruz; y por esto fueron tantos los profesos discípulos de Cristo que se negaron a recibir la luz del cielo, y, como los judíos de antaño, no conocieron el tiempo de su visitación</a:t>
            </a:r>
            <a:r>
              <a:rPr kumimoji="0" lang="es-ES" sz="3200" b="1" i="0" u="none" strike="noStrike" cap="none" normalizeH="0" baseline="0" dirty="0" smtClean="0">
                <a:ln>
                  <a:noFill/>
                </a:ln>
                <a:solidFill>
                  <a:schemeClr val="tx1"/>
                </a:solidFill>
                <a:effectLst/>
                <a:latin typeface="Arsenal-Italic"/>
                <a:ea typeface="Times New Roman" pitchFamily="18" charset="0"/>
                <a:cs typeface="Arsenal-Italic"/>
              </a:rPr>
              <a:t>. (S. Lucas 19:44.) A causa de su orgullo e incredulidad, el Señor los dejó a un lado y reveló su verdad a los que, cual los pastores de Belén y los magos de oriente, prestaron atención a toda la luz que habían recibido. </a:t>
            </a:r>
            <a:r>
              <a:rPr kumimoji="0" lang="es-ES" sz="3200" b="1" i="0" u="none" strike="noStrike" cap="none" normalizeH="0" baseline="0" dirty="0" smtClean="0">
                <a:ln>
                  <a:noFill/>
                </a:ln>
                <a:solidFill>
                  <a:srgbClr val="0000FF"/>
                </a:solidFill>
                <a:effectLst/>
                <a:latin typeface="Arsenal-Italic"/>
                <a:ea typeface="Times New Roman" pitchFamily="18" charset="0"/>
                <a:cs typeface="Arsenal-Italic"/>
              </a:rPr>
              <a:t>[363]</a:t>
            </a:r>
            <a:r>
              <a:rPr kumimoji="0" lang="en-US" sz="3200" b="1" i="0" u="none" strike="noStrike" cap="none" normalizeH="0" baseline="0" dirty="0" smtClean="0">
                <a:ln>
                  <a:noFill/>
                </a:ln>
                <a:solidFill>
                  <a:schemeClr val="tx1"/>
                </a:solidFill>
                <a:effectLst/>
                <a:latin typeface="Arsenal-Italic"/>
                <a:cs typeface="Arsenal-Italic"/>
              </a:rPr>
              <a:t> </a:t>
            </a:r>
          </a:p>
          <a:p>
            <a:pPr marL="0" marR="0" lvl="0" indent="0"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senal-Italic"/>
              <a:cs typeface="Arsenal-Italic"/>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55925" y="0"/>
            <a:ext cx="4935163" cy="6858000"/>
          </a:xfrm>
          <a:prstGeom prst="rect">
            <a:avLst/>
          </a:prstGeom>
        </p:spPr>
      </p:pic>
      <p:sp>
        <p:nvSpPr>
          <p:cNvPr id="3" name="TextBox 2"/>
          <p:cNvSpPr txBox="1"/>
          <p:nvPr/>
        </p:nvSpPr>
        <p:spPr>
          <a:xfrm>
            <a:off x="269366" y="327145"/>
            <a:ext cx="4531234" cy="6001643"/>
          </a:xfrm>
          <a:prstGeom prst="rect">
            <a:avLst/>
          </a:prstGeom>
          <a:noFill/>
        </p:spPr>
        <p:txBody>
          <a:bodyPr wrap="square" rtlCol="0">
            <a:spAutoFit/>
          </a:bodyPr>
          <a:lstStyle/>
          <a:p>
            <a:r>
              <a:rPr lang="es-ES_tradnl" sz="4800" b="1" dirty="0" smtClean="0">
                <a:latin typeface="Arsenal-Italic"/>
                <a:cs typeface="Arsenal-Italic"/>
              </a:rPr>
              <a:t>Hoy Necesitamos pastores que sean </a:t>
            </a:r>
            <a:r>
              <a:rPr lang="es-ES_tradnl" sz="4800" b="1" u="sng" dirty="0" err="1" smtClean="0">
                <a:solidFill>
                  <a:srgbClr val="FFFF00"/>
                </a:solidFill>
                <a:latin typeface="Arsenal-Italic"/>
                <a:cs typeface="Arsenal-Italic"/>
              </a:rPr>
              <a:t>entiendidos</a:t>
            </a:r>
            <a:r>
              <a:rPr lang="es-ES_tradnl" sz="4800" b="1" dirty="0" smtClean="0">
                <a:latin typeface="Arsenal-Italic"/>
                <a:cs typeface="Arsenal-Italic"/>
              </a:rPr>
              <a:t>, conozcan el tiempo </a:t>
            </a:r>
            <a:r>
              <a:rPr lang="es-ES_tradnl" sz="4800" b="1" u="sng" dirty="0" smtClean="0">
                <a:solidFill>
                  <a:srgbClr val="FFFF00"/>
                </a:solidFill>
                <a:latin typeface="Arsenal-Italic"/>
                <a:cs typeface="Arsenal-Italic"/>
              </a:rPr>
              <a:t>y sepan que hacer</a:t>
            </a:r>
            <a:endParaRPr lang="es-ES_tradnl" sz="4800" b="1" u="sng" dirty="0">
              <a:solidFill>
                <a:srgbClr val="FFFF00"/>
              </a:solidFill>
              <a:latin typeface="Arsenal-Italic"/>
              <a:cs typeface="Arsenal-Italic"/>
            </a:endParaRPr>
          </a:p>
        </p:txBody>
      </p:sp>
    </p:spTree>
    <p:extLst>
      <p:ext uri="{BB962C8B-B14F-4D97-AF65-F5344CB8AC3E}">
        <p14:creationId xmlns:p14="http://schemas.microsoft.com/office/powerpoint/2010/main" val="29129234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867821" cy="6858000"/>
          </a:xfrm>
          <a:prstGeom prst="rect">
            <a:avLst/>
          </a:prstGeom>
        </p:spPr>
      </p:pic>
      <p:sp>
        <p:nvSpPr>
          <p:cNvPr id="3" name="TextBox 2"/>
          <p:cNvSpPr txBox="1"/>
          <p:nvPr/>
        </p:nvSpPr>
        <p:spPr>
          <a:xfrm>
            <a:off x="4983260" y="481095"/>
            <a:ext cx="4160739" cy="6001643"/>
          </a:xfrm>
          <a:prstGeom prst="rect">
            <a:avLst/>
          </a:prstGeom>
          <a:noFill/>
        </p:spPr>
        <p:txBody>
          <a:bodyPr wrap="square" rtlCol="0">
            <a:spAutoFit/>
          </a:bodyPr>
          <a:lstStyle/>
          <a:p>
            <a:r>
              <a:rPr lang="es-ES_tradnl" sz="4800" b="1" dirty="0" smtClean="0">
                <a:latin typeface="Arsenal-Italic"/>
                <a:cs typeface="Arsenal-Italic"/>
              </a:rPr>
              <a:t>Hoy Necesitamos Papas que sean </a:t>
            </a:r>
            <a:r>
              <a:rPr lang="es-ES_tradnl" sz="4800" b="1" u="sng" dirty="0" err="1" smtClean="0">
                <a:solidFill>
                  <a:srgbClr val="FFFF00"/>
                </a:solidFill>
                <a:latin typeface="Arsenal-Italic"/>
                <a:cs typeface="Arsenal-Italic"/>
              </a:rPr>
              <a:t>entiendidos</a:t>
            </a:r>
            <a:r>
              <a:rPr lang="es-ES_tradnl" sz="4800" b="1" dirty="0" smtClean="0">
                <a:latin typeface="Arsenal-Italic"/>
                <a:cs typeface="Arsenal-Italic"/>
              </a:rPr>
              <a:t>, conozcan el tiempo </a:t>
            </a:r>
            <a:r>
              <a:rPr lang="es-ES_tradnl" sz="4800" b="1" u="sng" dirty="0" smtClean="0">
                <a:solidFill>
                  <a:srgbClr val="FFFF00"/>
                </a:solidFill>
                <a:latin typeface="Arsenal-Italic"/>
                <a:cs typeface="Arsenal-Italic"/>
              </a:rPr>
              <a:t>y sepan que hacer</a:t>
            </a:r>
            <a:endParaRPr lang="es-ES_tradnl" sz="4800" b="1" u="sng" dirty="0">
              <a:solidFill>
                <a:srgbClr val="FFFF00"/>
              </a:solidFill>
              <a:latin typeface="Arsenal-Italic"/>
              <a:cs typeface="Arsenal-Italic"/>
            </a:endParaRPr>
          </a:p>
        </p:txBody>
      </p:sp>
    </p:spTree>
    <p:extLst>
      <p:ext uri="{BB962C8B-B14F-4D97-AF65-F5344CB8AC3E}">
        <p14:creationId xmlns:p14="http://schemas.microsoft.com/office/powerpoint/2010/main" val="7098548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502" r="7288"/>
          <a:stretch/>
        </p:blipFill>
        <p:spPr>
          <a:xfrm>
            <a:off x="0" y="0"/>
            <a:ext cx="4733138" cy="6858000"/>
          </a:xfrm>
          <a:prstGeom prst="rect">
            <a:avLst/>
          </a:prstGeom>
          <a:ln>
            <a:noFill/>
          </a:ln>
          <a:effectLst>
            <a:softEdge rad="112500"/>
          </a:effectLst>
        </p:spPr>
      </p:pic>
      <p:sp>
        <p:nvSpPr>
          <p:cNvPr id="3" name="TextBox 2"/>
          <p:cNvSpPr txBox="1"/>
          <p:nvPr/>
        </p:nvSpPr>
        <p:spPr>
          <a:xfrm>
            <a:off x="4983260" y="481095"/>
            <a:ext cx="4160739" cy="6001643"/>
          </a:xfrm>
          <a:prstGeom prst="rect">
            <a:avLst/>
          </a:prstGeom>
          <a:noFill/>
        </p:spPr>
        <p:txBody>
          <a:bodyPr wrap="square" rtlCol="0">
            <a:spAutoFit/>
          </a:bodyPr>
          <a:lstStyle/>
          <a:p>
            <a:r>
              <a:rPr lang="es-ES_tradnl" sz="4800" b="1" dirty="0" smtClean="0">
                <a:latin typeface="Arsenal-Italic"/>
                <a:cs typeface="Arsenal-Italic"/>
              </a:rPr>
              <a:t>Hoy Necesitamos Mamas que sean </a:t>
            </a:r>
            <a:r>
              <a:rPr lang="es-ES_tradnl" sz="4800" b="1" u="sng" dirty="0" err="1" smtClean="0">
                <a:solidFill>
                  <a:srgbClr val="FFFF00"/>
                </a:solidFill>
                <a:latin typeface="Arsenal-Italic"/>
                <a:cs typeface="Arsenal-Italic"/>
              </a:rPr>
              <a:t>entiendidas</a:t>
            </a:r>
            <a:r>
              <a:rPr lang="es-ES_tradnl" sz="4800" b="1" dirty="0" smtClean="0">
                <a:latin typeface="Arsenal-Italic"/>
                <a:cs typeface="Arsenal-Italic"/>
              </a:rPr>
              <a:t>, conozcan el tiempo </a:t>
            </a:r>
            <a:r>
              <a:rPr lang="es-ES_tradnl" sz="4800" b="1" u="sng" dirty="0" smtClean="0">
                <a:solidFill>
                  <a:srgbClr val="FFFF00"/>
                </a:solidFill>
                <a:latin typeface="Arsenal-Italic"/>
                <a:cs typeface="Arsenal-Italic"/>
              </a:rPr>
              <a:t>y sepan que hacer</a:t>
            </a:r>
            <a:endParaRPr lang="es-ES_tradnl" sz="4800" b="1" u="sng" dirty="0">
              <a:solidFill>
                <a:srgbClr val="FFFF00"/>
              </a:solidFill>
              <a:latin typeface="Arsenal-Italic"/>
              <a:cs typeface="Arsenal-Italic"/>
            </a:endParaRPr>
          </a:p>
        </p:txBody>
      </p:sp>
    </p:spTree>
    <p:extLst>
      <p:ext uri="{BB962C8B-B14F-4D97-AF65-F5344CB8AC3E}">
        <p14:creationId xmlns:p14="http://schemas.microsoft.com/office/powerpoint/2010/main" val="42948220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105400" cy="6858000"/>
          </a:xfrm>
          <a:prstGeom prst="rect">
            <a:avLst/>
          </a:prstGeom>
          <a:ln>
            <a:noFill/>
          </a:ln>
          <a:effectLst>
            <a:softEdge rad="112500"/>
          </a:effectLst>
        </p:spPr>
      </p:pic>
      <p:sp>
        <p:nvSpPr>
          <p:cNvPr id="3" name="TextBox 2"/>
          <p:cNvSpPr txBox="1"/>
          <p:nvPr/>
        </p:nvSpPr>
        <p:spPr>
          <a:xfrm>
            <a:off x="5105400" y="304800"/>
            <a:ext cx="4160739" cy="6001643"/>
          </a:xfrm>
          <a:prstGeom prst="rect">
            <a:avLst/>
          </a:prstGeom>
          <a:noFill/>
        </p:spPr>
        <p:txBody>
          <a:bodyPr wrap="square" rtlCol="0">
            <a:spAutoFit/>
          </a:bodyPr>
          <a:lstStyle/>
          <a:p>
            <a:r>
              <a:rPr lang="es-ES_tradnl" sz="4800" b="1" dirty="0" smtClean="0">
                <a:latin typeface="Arsenal-Italic"/>
                <a:cs typeface="Arsenal-Italic"/>
              </a:rPr>
              <a:t>Hoy Necesitamos un Pueblo que sean </a:t>
            </a:r>
            <a:r>
              <a:rPr lang="es-ES_tradnl" sz="4800" b="1" u="sng" dirty="0" err="1" smtClean="0">
                <a:solidFill>
                  <a:srgbClr val="FFFF00"/>
                </a:solidFill>
                <a:latin typeface="Arsenal-Italic"/>
                <a:cs typeface="Arsenal-Italic"/>
              </a:rPr>
              <a:t>entiendido</a:t>
            </a:r>
            <a:r>
              <a:rPr lang="es-ES_tradnl" sz="4800" b="1" dirty="0" smtClean="0">
                <a:latin typeface="Arsenal-Italic"/>
                <a:cs typeface="Arsenal-Italic"/>
              </a:rPr>
              <a:t>, que conozca el tiempo </a:t>
            </a:r>
            <a:r>
              <a:rPr lang="es-ES_tradnl" sz="4800" b="1" u="sng" dirty="0" smtClean="0">
                <a:solidFill>
                  <a:srgbClr val="FFFF00"/>
                </a:solidFill>
                <a:latin typeface="Arsenal-Italic"/>
                <a:cs typeface="Arsenal-Italic"/>
              </a:rPr>
              <a:t>y sepan que hacer</a:t>
            </a:r>
            <a:endParaRPr lang="es-ES_tradnl" sz="4800" b="1" u="sng" dirty="0">
              <a:solidFill>
                <a:srgbClr val="FFFF00"/>
              </a:solidFill>
              <a:latin typeface="Arsenal-Italic"/>
              <a:cs typeface="Arsenal-Italic"/>
            </a:endParaRPr>
          </a:p>
        </p:txBody>
      </p:sp>
    </p:spTree>
    <p:extLst>
      <p:ext uri="{BB962C8B-B14F-4D97-AF65-F5344CB8AC3E}">
        <p14:creationId xmlns:p14="http://schemas.microsoft.com/office/powerpoint/2010/main" val="2466554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258" y="488404"/>
            <a:ext cx="8109906" cy="5586145"/>
          </a:xfrm>
          <a:prstGeom prst="rect">
            <a:avLst/>
          </a:prstGeom>
        </p:spPr>
        <p:txBody>
          <a:bodyPr wrap="square">
            <a:spAutoFit/>
          </a:bodyPr>
          <a:lstStyle/>
          <a:p>
            <a:r>
              <a:rPr lang="es-ES_tradnl" sz="5100" dirty="0">
                <a:latin typeface="Arsenal-Italic"/>
                <a:cs typeface="Arsenal-Italic"/>
              </a:rPr>
              <a:t>Dadme de entre vosotros, de vuestras tribus, </a:t>
            </a:r>
            <a:r>
              <a:rPr lang="es-ES_tradnl" sz="5100" u="sng" dirty="0">
                <a:solidFill>
                  <a:srgbClr val="FFFF00"/>
                </a:solidFill>
                <a:latin typeface="Arsenal-Italic"/>
                <a:cs typeface="Arsenal-Italic"/>
              </a:rPr>
              <a:t>varones sabios y entendidos </a:t>
            </a:r>
            <a:r>
              <a:rPr lang="es-ES_tradnl" sz="5100" dirty="0">
                <a:latin typeface="Arsenal-Italic"/>
                <a:cs typeface="Arsenal-Italic"/>
              </a:rPr>
              <a:t>y expertos, para que yo los ponga </a:t>
            </a:r>
            <a:r>
              <a:rPr lang="es-ES_tradnl" sz="5100" u="sng" dirty="0">
                <a:solidFill>
                  <a:srgbClr val="FFFF00"/>
                </a:solidFill>
                <a:latin typeface="Arsenal-Italic"/>
                <a:cs typeface="Arsenal-Italic"/>
              </a:rPr>
              <a:t>por vuestros jefes</a:t>
            </a:r>
            <a:r>
              <a:rPr lang="es-ES_tradnl" sz="5100" dirty="0" smtClean="0">
                <a:latin typeface="Arsenal-Italic"/>
                <a:cs typeface="Arsenal-Italic"/>
              </a:rPr>
              <a:t>.</a:t>
            </a:r>
          </a:p>
          <a:p>
            <a:endParaRPr lang="es-ES_tradnl" sz="5100" dirty="0">
              <a:latin typeface="Arsenal-Italic"/>
              <a:cs typeface="Arsenal-Italic"/>
            </a:endParaRPr>
          </a:p>
          <a:p>
            <a:r>
              <a:rPr lang="es-ES_tradnl" sz="5100" dirty="0" smtClean="0">
                <a:latin typeface="Arsenal-Italic"/>
                <a:cs typeface="Arsenal-Italic"/>
              </a:rPr>
              <a:t>Deuteronomio 1:13</a:t>
            </a:r>
            <a:endParaRPr lang="es-ES_tradnl" sz="5100" dirty="0">
              <a:latin typeface="Arsenal-Italic"/>
              <a:cs typeface="Arsenal-Italic"/>
            </a:endParaRPr>
          </a:p>
        </p:txBody>
      </p:sp>
      <p:pic>
        <p:nvPicPr>
          <p:cNvPr id="3" name="Picture 2"/>
          <p:cNvPicPr>
            <a:picLocks noChangeAspect="1"/>
          </p:cNvPicPr>
          <p:nvPr/>
        </p:nvPicPr>
        <p:blipFill>
          <a:blip r:embed="rId2"/>
          <a:stretch>
            <a:fillRect/>
          </a:stretch>
        </p:blipFill>
        <p:spPr>
          <a:xfrm>
            <a:off x="5374034" y="4480286"/>
            <a:ext cx="3422768" cy="1917428"/>
          </a:xfrm>
          <a:prstGeom prst="rect">
            <a:avLst/>
          </a:prstGeom>
          <a:ln>
            <a:noFill/>
          </a:ln>
          <a:effectLst>
            <a:softEdge rad="112500"/>
          </a:effectLst>
        </p:spPr>
      </p:pic>
    </p:spTree>
    <p:extLst>
      <p:ext uri="{BB962C8B-B14F-4D97-AF65-F5344CB8AC3E}">
        <p14:creationId xmlns:p14="http://schemas.microsoft.com/office/powerpoint/2010/main" val="219413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4495800" y="29028"/>
            <a:ext cx="4648200" cy="6828971"/>
          </a:xfrm>
          <a:prstGeom prst="rect">
            <a:avLst/>
          </a:prstGeom>
          <a:ln>
            <a:noFill/>
          </a:ln>
          <a:effectLst>
            <a:softEdge rad="112500"/>
          </a:effectLst>
        </p:spPr>
      </p:pic>
      <p:sp>
        <p:nvSpPr>
          <p:cNvPr id="2" name="Rectangle 1"/>
          <p:cNvSpPr/>
          <p:nvPr/>
        </p:nvSpPr>
        <p:spPr>
          <a:xfrm>
            <a:off x="32657" y="0"/>
            <a:ext cx="4572000" cy="6986527"/>
          </a:xfrm>
          <a:prstGeom prst="rect">
            <a:avLst/>
          </a:prstGeom>
        </p:spPr>
        <p:txBody>
          <a:bodyPr>
            <a:spAutoFit/>
          </a:bodyPr>
          <a:lstStyle/>
          <a:p>
            <a:r>
              <a:rPr lang="es-ES_tradnl" sz="3200" b="1" u="sng" dirty="0">
                <a:solidFill>
                  <a:srgbClr val="FFFF00"/>
                </a:solidFill>
                <a:latin typeface="Arsenal-Italic"/>
                <a:cs typeface="Arsenal-Italic"/>
              </a:rPr>
              <a:t>Y esto, conociendo el tiempo, </a:t>
            </a:r>
            <a:r>
              <a:rPr lang="es-ES_tradnl" sz="3200" b="1" dirty="0">
                <a:latin typeface="Arsenal-Italic"/>
                <a:cs typeface="Arsenal-Italic"/>
              </a:rPr>
              <a:t>que es ya hora de levantarnos del sueño; porque ahora está más cerca de nosotros nuestra salvación que cuando creímos. </a:t>
            </a:r>
            <a:r>
              <a:rPr lang="es-ES_tradnl" sz="3200" b="1" dirty="0" smtClean="0">
                <a:latin typeface="Arsenal-Italic"/>
                <a:cs typeface="Arsenal-Italic"/>
              </a:rPr>
              <a:t>La </a:t>
            </a:r>
            <a:r>
              <a:rPr lang="es-ES_tradnl" sz="3200" b="1" dirty="0">
                <a:latin typeface="Arsenal-Italic"/>
                <a:cs typeface="Arsenal-Italic"/>
              </a:rPr>
              <a:t>noche está avanzada, y se acerca el día. Desechemos, pues, las obras de las tinieblas, y vistámonos las armas de la luz. </a:t>
            </a:r>
            <a:endParaRPr lang="es-ES_tradnl" sz="3200" b="1" dirty="0" smtClean="0">
              <a:latin typeface="Arsenal-Italic"/>
              <a:cs typeface="Arsenal-Italic"/>
            </a:endParaRPr>
          </a:p>
          <a:p>
            <a:r>
              <a:rPr lang="es-ES_tradnl" sz="3200" b="1" dirty="0" smtClean="0">
                <a:latin typeface="Arsenal-Italic"/>
                <a:cs typeface="Arsenal-Italic"/>
              </a:rPr>
              <a:t>Romanos 13:11,12.</a:t>
            </a:r>
            <a:endParaRPr lang="es-ES_tradnl" sz="3200" b="1" dirty="0">
              <a:latin typeface="Arsenal-Italic"/>
              <a:cs typeface="Arsenal-Italic"/>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13219</TotalTime>
  <Words>4382</Words>
  <Application>Microsoft Macintosh PowerPoint</Application>
  <PresentationFormat>On-screen Show (4:3)</PresentationFormat>
  <Paragraphs>138</Paragraphs>
  <Slides>90</Slides>
  <Notes>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Lysa</dc:creator>
  <cp:lastModifiedBy>Juan Rivera</cp:lastModifiedBy>
  <cp:revision>107</cp:revision>
  <dcterms:created xsi:type="dcterms:W3CDTF">2010-03-12T23:31:40Z</dcterms:created>
  <dcterms:modified xsi:type="dcterms:W3CDTF">2015-09-19T17:06:06Z</dcterms:modified>
</cp:coreProperties>
</file>