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2" r:id="rId1"/>
  </p:sldMasterIdLst>
  <p:notesMasterIdLst>
    <p:notesMasterId r:id="rId145"/>
  </p:notesMasterIdLst>
  <p:sldIdLst>
    <p:sldId id="257" r:id="rId2"/>
    <p:sldId id="462" r:id="rId3"/>
    <p:sldId id="463" r:id="rId4"/>
    <p:sldId id="473" r:id="rId5"/>
    <p:sldId id="474" r:id="rId6"/>
    <p:sldId id="476" r:id="rId7"/>
    <p:sldId id="477" r:id="rId8"/>
    <p:sldId id="478" r:id="rId9"/>
    <p:sldId id="479" r:id="rId10"/>
    <p:sldId id="484" r:id="rId11"/>
    <p:sldId id="485" r:id="rId12"/>
    <p:sldId id="483" r:id="rId13"/>
    <p:sldId id="482" r:id="rId14"/>
    <p:sldId id="475" r:id="rId15"/>
    <p:sldId id="455" r:id="rId16"/>
    <p:sldId id="339" r:id="rId17"/>
    <p:sldId id="340" r:id="rId18"/>
    <p:sldId id="341" r:id="rId19"/>
    <p:sldId id="342" r:id="rId20"/>
    <p:sldId id="456" r:id="rId21"/>
    <p:sldId id="343" r:id="rId22"/>
    <p:sldId id="345" r:id="rId23"/>
    <p:sldId id="346" r:id="rId24"/>
    <p:sldId id="347" r:id="rId25"/>
    <p:sldId id="348" r:id="rId26"/>
    <p:sldId id="349" r:id="rId27"/>
    <p:sldId id="350" r:id="rId28"/>
    <p:sldId id="469" r:id="rId29"/>
    <p:sldId id="464" r:id="rId30"/>
    <p:sldId id="465" r:id="rId31"/>
    <p:sldId id="466" r:id="rId32"/>
    <p:sldId id="470" r:id="rId33"/>
    <p:sldId id="471" r:id="rId34"/>
    <p:sldId id="352" r:id="rId35"/>
    <p:sldId id="457" r:id="rId36"/>
    <p:sldId id="467" r:id="rId37"/>
    <p:sldId id="353" r:id="rId38"/>
    <p:sldId id="354" r:id="rId39"/>
    <p:sldId id="355" r:id="rId40"/>
    <p:sldId id="356" r:id="rId41"/>
    <p:sldId id="359" r:id="rId42"/>
    <p:sldId id="360" r:id="rId43"/>
    <p:sldId id="361" r:id="rId44"/>
    <p:sldId id="362" r:id="rId45"/>
    <p:sldId id="363" r:id="rId46"/>
    <p:sldId id="472" r:id="rId47"/>
    <p:sldId id="460" r:id="rId48"/>
    <p:sldId id="461" r:id="rId49"/>
    <p:sldId id="364" r:id="rId50"/>
    <p:sldId id="365" r:id="rId51"/>
    <p:sldId id="366" r:id="rId52"/>
    <p:sldId id="368" r:id="rId53"/>
    <p:sldId id="367" r:id="rId54"/>
    <p:sldId id="369" r:id="rId55"/>
    <p:sldId id="370" r:id="rId56"/>
    <p:sldId id="371" r:id="rId57"/>
    <p:sldId id="372" r:id="rId58"/>
    <p:sldId id="373" r:id="rId59"/>
    <p:sldId id="458" r:id="rId60"/>
    <p:sldId id="374" r:id="rId61"/>
    <p:sldId id="375" r:id="rId62"/>
    <p:sldId id="376" r:id="rId63"/>
    <p:sldId id="377" r:id="rId64"/>
    <p:sldId id="378" r:id="rId65"/>
    <p:sldId id="459"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4" r:id="rId81"/>
    <p:sldId id="395" r:id="rId82"/>
    <p:sldId id="396" r:id="rId83"/>
    <p:sldId id="397" r:id="rId84"/>
    <p:sldId id="398" r:id="rId85"/>
    <p:sldId id="399" r:id="rId86"/>
    <p:sldId id="400" r:id="rId87"/>
    <p:sldId id="401" r:id="rId88"/>
    <p:sldId id="402" r:id="rId89"/>
    <p:sldId id="403" r:id="rId90"/>
    <p:sldId id="404" r:id="rId91"/>
    <p:sldId id="405" r:id="rId92"/>
    <p:sldId id="406" r:id="rId93"/>
    <p:sldId id="407" r:id="rId94"/>
    <p:sldId id="408" r:id="rId95"/>
    <p:sldId id="409" r:id="rId96"/>
    <p:sldId id="410" r:id="rId97"/>
    <p:sldId id="411" r:id="rId98"/>
    <p:sldId id="412" r:id="rId99"/>
    <p:sldId id="413" r:id="rId100"/>
    <p:sldId id="414" r:id="rId101"/>
    <p:sldId id="415" r:id="rId102"/>
    <p:sldId id="416" r:id="rId103"/>
    <p:sldId id="417" r:id="rId104"/>
    <p:sldId id="418" r:id="rId105"/>
    <p:sldId id="419" r:id="rId106"/>
    <p:sldId id="420" r:id="rId107"/>
    <p:sldId id="421" r:id="rId108"/>
    <p:sldId id="422" r:id="rId109"/>
    <p:sldId id="423" r:id="rId110"/>
    <p:sldId id="424" r:id="rId111"/>
    <p:sldId id="425" r:id="rId112"/>
    <p:sldId id="426" r:id="rId113"/>
    <p:sldId id="427" r:id="rId114"/>
    <p:sldId id="428" r:id="rId115"/>
    <p:sldId id="429" r:id="rId116"/>
    <p:sldId id="430" r:id="rId117"/>
    <p:sldId id="431" r:id="rId118"/>
    <p:sldId id="432" r:id="rId119"/>
    <p:sldId id="433" r:id="rId120"/>
    <p:sldId id="434" r:id="rId121"/>
    <p:sldId id="435" r:id="rId122"/>
    <p:sldId id="436" r:id="rId123"/>
    <p:sldId id="437" r:id="rId124"/>
    <p:sldId id="438" r:id="rId125"/>
    <p:sldId id="439" r:id="rId126"/>
    <p:sldId id="440" r:id="rId127"/>
    <p:sldId id="441" r:id="rId128"/>
    <p:sldId id="442" r:id="rId129"/>
    <p:sldId id="443" r:id="rId130"/>
    <p:sldId id="444" r:id="rId131"/>
    <p:sldId id="445" r:id="rId132"/>
    <p:sldId id="446" r:id="rId133"/>
    <p:sldId id="447" r:id="rId134"/>
    <p:sldId id="448" r:id="rId135"/>
    <p:sldId id="449" r:id="rId136"/>
    <p:sldId id="450" r:id="rId137"/>
    <p:sldId id="451" r:id="rId138"/>
    <p:sldId id="452" r:id="rId139"/>
    <p:sldId id="453" r:id="rId140"/>
    <p:sldId id="454" r:id="rId141"/>
    <p:sldId id="357" r:id="rId142"/>
    <p:sldId id="358" r:id="rId143"/>
    <p:sldId id="344" r:id="rId1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F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33"/>
    <p:restoredTop sz="93500"/>
  </p:normalViewPr>
  <p:slideViewPr>
    <p:cSldViewPr snapToGrid="0" snapToObjects="1">
      <p:cViewPr>
        <p:scale>
          <a:sx n="61" d="100"/>
          <a:sy n="61" d="100"/>
        </p:scale>
        <p:origin x="-400" y="-48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795FE-5B8A-4E4B-9036-90D6328CF919}" type="datetimeFigureOut">
              <a:rPr lang="es-ES_tradnl" smtClean="0"/>
              <a:t>7/17/17</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1617D9-3339-A54F-85F8-5B0EAE3AC373}" type="slidenum">
              <a:rPr lang="es-ES_tradnl" smtClean="0"/>
              <a:t>‹#›</a:t>
            </a:fld>
            <a:endParaRPr lang="es-ES_tradnl"/>
          </a:p>
        </p:txBody>
      </p:sp>
    </p:spTree>
    <p:extLst>
      <p:ext uri="{BB962C8B-B14F-4D97-AF65-F5344CB8AC3E}">
        <p14:creationId xmlns:p14="http://schemas.microsoft.com/office/powerpoint/2010/main" val="1419470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1617D9-3339-A54F-85F8-5B0EAE3AC373}" type="slidenum">
              <a:rPr lang="es-ES_tradnl" smtClean="0"/>
              <a:t>1</a:t>
            </a:fld>
            <a:endParaRPr lang="es-ES_tradnl"/>
          </a:p>
        </p:txBody>
      </p:sp>
    </p:spTree>
    <p:extLst>
      <p:ext uri="{BB962C8B-B14F-4D97-AF65-F5344CB8AC3E}">
        <p14:creationId xmlns:p14="http://schemas.microsoft.com/office/powerpoint/2010/main" val="16369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10"/>
          </p:nvPr>
        </p:nvSpPr>
        <p:spPr/>
        <p:txBody>
          <a:bodyPr/>
          <a:lstStyle/>
          <a:p>
            <a:fld id="{E11617D9-3339-A54F-85F8-5B0EAE3AC373}" type="slidenum">
              <a:rPr lang="es-ES_tradnl" smtClean="0"/>
              <a:t>16</a:t>
            </a:fld>
            <a:endParaRPr lang="es-ES_tradnl"/>
          </a:p>
        </p:txBody>
      </p:sp>
    </p:spTree>
    <p:extLst>
      <p:ext uri="{BB962C8B-B14F-4D97-AF65-F5344CB8AC3E}">
        <p14:creationId xmlns:p14="http://schemas.microsoft.com/office/powerpoint/2010/main" val="131688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923F103-BC34-4FE4-A40E-EDDEECFDA5D0}" type="datetimeFigureOut">
              <a:rPr lang="en-US" smtClean="0"/>
              <a:pPr/>
              <a:t>7/17/17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99323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7/17/17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58546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BE451C3-0FF4-47C4-B829-773ADF60F88C}" type="datetimeFigureOut">
              <a:rPr lang="en-US" smtClean="0"/>
              <a:t>7/17/17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515219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2BE451C3-0FF4-47C4-B829-773ADF60F88C}" type="datetimeFigureOut">
              <a:rPr lang="en-US" smtClean="0"/>
              <a:t>7/17/17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418632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2BE451C3-0FF4-47C4-B829-773ADF60F88C}" type="datetimeFigureOut">
              <a:rPr lang="en-US" smtClean="0"/>
              <a:t>7/17/17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569617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7/17/17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33570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2BE451C3-0FF4-47C4-B829-773ADF60F88C}" type="datetimeFigureOut">
              <a:rPr lang="en-US" smtClean="0"/>
              <a:t>7/17/17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494802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7/17/17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606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DA879A6-0FD0-4734-A311-86BFCA472E6E}" type="datetimeFigureOut">
              <a:rPr lang="en-US" smtClean="0"/>
              <a:t>7/17/17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71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7/17/17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382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34E6425-0181-43F2-84FC-787E803FD2F8}" type="datetimeFigureOut">
              <a:rPr lang="en-US" smtClean="0"/>
              <a:t>7/17/17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44149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7/17/17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7714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7/17/17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50889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7/17/17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786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7/17/17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932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7/17/17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647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7/17/17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50431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BE451C3-0FF4-47C4-B829-773ADF60F88C}" type="datetimeFigureOut">
              <a:rPr lang="en-US" smtClean="0"/>
              <a:t>7/17/17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1735223"/>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760" y="1657654"/>
            <a:ext cx="6973571" cy="409342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13000" dirty="0" smtClean="0">
                <a:effectLst>
                  <a:innerShdw blurRad="63500" dist="101600" dir="18900000">
                    <a:prstClr val="black">
                      <a:alpha val="50000"/>
                    </a:prstClr>
                  </a:innerShdw>
                </a:effectLst>
                <a:latin typeface="advent" charset="0"/>
                <a:ea typeface="advent" charset="0"/>
                <a:cs typeface="advent" charset="0"/>
              </a:rPr>
              <a:t>El Angel de </a:t>
            </a:r>
            <a:r>
              <a:rPr lang="en-US" sz="13000" dirty="0" err="1" smtClean="0">
                <a:effectLst>
                  <a:innerShdw blurRad="63500" dist="101600" dir="18900000">
                    <a:prstClr val="black">
                      <a:alpha val="50000"/>
                    </a:prstClr>
                  </a:innerShdw>
                </a:effectLst>
                <a:latin typeface="advent" charset="0"/>
                <a:ea typeface="advent" charset="0"/>
                <a:cs typeface="advent" charset="0"/>
              </a:rPr>
              <a:t>Jehova</a:t>
            </a:r>
            <a:endParaRPr lang="en-US" sz="13000" dirty="0">
              <a:effectLst>
                <a:innerShdw blurRad="63500" dist="101600" dir="18900000">
                  <a:prstClr val="black">
                    <a:alpha val="50000"/>
                  </a:prstClr>
                </a:innerShdw>
              </a:effectLst>
              <a:latin typeface="advent" charset="0"/>
              <a:ea typeface="advent" charset="0"/>
              <a:cs typeface="advent" charset="0"/>
            </a:endParaRPr>
          </a:p>
        </p:txBody>
      </p:sp>
      <p:pic>
        <p:nvPicPr>
          <p:cNvPr id="2" name="Picture 1"/>
          <p:cNvPicPr>
            <a:picLocks noChangeAspect="1"/>
          </p:cNvPicPr>
          <p:nvPr/>
        </p:nvPicPr>
        <p:blipFill>
          <a:blip r:embed="rId3"/>
          <a:stretch>
            <a:fillRect/>
          </a:stretch>
        </p:blipFill>
        <p:spPr>
          <a:xfrm flipH="1">
            <a:off x="7060018" y="0"/>
            <a:ext cx="5381551" cy="6858000"/>
          </a:xfrm>
          <a:prstGeom prst="rect">
            <a:avLst/>
          </a:prstGeom>
        </p:spPr>
      </p:pic>
    </p:spTree>
    <p:extLst>
      <p:ext uri="{BB962C8B-B14F-4D97-AF65-F5344CB8AC3E}">
        <p14:creationId xmlns:p14="http://schemas.microsoft.com/office/powerpoint/2010/main" val="8167485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037" y="1467292"/>
            <a:ext cx="11589489" cy="4832092"/>
          </a:xfrm>
          <a:prstGeom prst="rect">
            <a:avLst/>
          </a:prstGeom>
        </p:spPr>
        <p:txBody>
          <a:bodyPr wrap="square">
            <a:spAutoFit/>
          </a:bodyPr>
          <a:lstStyle/>
          <a:p>
            <a:r>
              <a:rPr lang="en-US" sz="2800" dirty="0">
                <a:latin typeface="Arsenal" charset="0"/>
                <a:ea typeface="Arsenal" charset="0"/>
                <a:cs typeface="Arsenal" charset="0"/>
              </a:rPr>
              <a:t>Twenty-five years ago, </a:t>
            </a:r>
            <a:r>
              <a:rPr lang="en-US" sz="2800" u="sng" dirty="0">
                <a:solidFill>
                  <a:srgbClr val="FFFF00"/>
                </a:solidFill>
                <a:latin typeface="Arsenal" charset="0"/>
                <a:ea typeface="Arsenal" charset="0"/>
                <a:cs typeface="Arsenal" charset="0"/>
              </a:rPr>
              <a:t>rabbinical scholar Alan Segal </a:t>
            </a:r>
            <a:r>
              <a:rPr lang="en-US" sz="2800" dirty="0">
                <a:latin typeface="Arsenal" charset="0"/>
                <a:ea typeface="Arsenal" charset="0"/>
                <a:cs typeface="Arsenal" charset="0"/>
              </a:rPr>
              <a:t>produced what is still the major work on the idea of two powers in heaven in Jewish thought. </a:t>
            </a:r>
            <a:r>
              <a:rPr lang="en-US" sz="2800" u="sng" dirty="0">
                <a:solidFill>
                  <a:srgbClr val="FFFF00"/>
                </a:solidFill>
                <a:latin typeface="Arsenal" charset="0"/>
                <a:ea typeface="Arsenal" charset="0"/>
                <a:cs typeface="Arsenal" charset="0"/>
              </a:rPr>
              <a:t>Segal argued that the two powers idea was not deemed heretical in Jewish theology until the second century C.E.</a:t>
            </a:r>
            <a:r>
              <a:rPr lang="en-US" sz="2800" dirty="0">
                <a:latin typeface="Arsenal" charset="0"/>
                <a:ea typeface="Arsenal" charset="0"/>
                <a:cs typeface="Arsenal" charset="0"/>
              </a:rPr>
              <a:t> He carefully traced the roots of the teaching back into the Second Temple era (ca. 200 B.C.E.). Segal was able to establish that the idea’s antecedents were in the Hebrew Bible, specifically passages like Dan 7:9ff., </a:t>
            </a:r>
            <a:r>
              <a:rPr lang="en-US" sz="2800" dirty="0" err="1">
                <a:latin typeface="Arsenal" charset="0"/>
                <a:ea typeface="Arsenal" charset="0"/>
                <a:cs typeface="Arsenal" charset="0"/>
              </a:rPr>
              <a:t>Exo</a:t>
            </a:r>
            <a:r>
              <a:rPr lang="en-US" sz="2800" dirty="0">
                <a:latin typeface="Arsenal" charset="0"/>
                <a:ea typeface="Arsenal" charset="0"/>
                <a:cs typeface="Arsenal" charset="0"/>
              </a:rPr>
              <a:t> 23:20-23, and </a:t>
            </a:r>
            <a:r>
              <a:rPr lang="en-US" sz="2800" dirty="0" err="1">
                <a:latin typeface="Arsenal" charset="0"/>
                <a:ea typeface="Arsenal" charset="0"/>
                <a:cs typeface="Arsenal" charset="0"/>
              </a:rPr>
              <a:t>Exo</a:t>
            </a:r>
            <a:r>
              <a:rPr lang="en-US" sz="2800" dirty="0">
                <a:latin typeface="Arsenal" charset="0"/>
                <a:ea typeface="Arsenal" charset="0"/>
                <a:cs typeface="Arsenal" charset="0"/>
              </a:rPr>
              <a:t> 15:3. However, he was unable to discern any coherent religious framework from which these passages and others were conceptually derived. Persian dualism was unacceptable as an explanation since neither of the two powers in heaven were evil. Segal speculated that the divine warrior imagery of the broader ancient near east likely had some relationship.</a:t>
            </a:r>
            <a:endParaRPr lang="es-ES_tradnl" sz="2800" dirty="0">
              <a:latin typeface="Arsenal" charset="0"/>
              <a:ea typeface="Arsenal" charset="0"/>
              <a:cs typeface="Arsenal" charset="0"/>
            </a:endParaRPr>
          </a:p>
        </p:txBody>
      </p:sp>
    </p:spTree>
    <p:extLst>
      <p:ext uri="{BB962C8B-B14F-4D97-AF65-F5344CB8AC3E}">
        <p14:creationId xmlns:p14="http://schemas.microsoft.com/office/powerpoint/2010/main" val="11587974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936754"/>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96290"/>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81022"/>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54493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83980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05535"/>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78978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77381"/>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231646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8650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533" y="1212112"/>
            <a:ext cx="7655442" cy="5447645"/>
          </a:xfrm>
          <a:prstGeom prst="rect">
            <a:avLst/>
          </a:prstGeom>
        </p:spPr>
        <p:txBody>
          <a:bodyPr wrap="square">
            <a:spAutoFit/>
          </a:bodyPr>
          <a:lstStyle/>
          <a:p>
            <a:r>
              <a:rPr lang="en-US" sz="2900" dirty="0">
                <a:latin typeface="Arsenal" charset="0"/>
                <a:ea typeface="Arsenal" charset="0"/>
                <a:cs typeface="Arsenal" charset="0"/>
              </a:rPr>
              <a:t>In this study of the rabbinic heretics who believed in "Two Powers in Heaven," Alan Segal explores some relationships between rabbinic Judaism, </a:t>
            </a:r>
            <a:r>
              <a:rPr lang="en-US" sz="2900" dirty="0" err="1">
                <a:latin typeface="Arsenal" charset="0"/>
                <a:ea typeface="Arsenal" charset="0"/>
                <a:cs typeface="Arsenal" charset="0"/>
              </a:rPr>
              <a:t>Merkabah</a:t>
            </a:r>
            <a:r>
              <a:rPr lang="en-US" sz="2900" dirty="0">
                <a:latin typeface="Arsenal" charset="0"/>
                <a:ea typeface="Arsenal" charset="0"/>
                <a:cs typeface="Arsenal" charset="0"/>
              </a:rPr>
              <a:t> mysticism, and early Christianity. </a:t>
            </a:r>
            <a:r>
              <a:rPr lang="en-US" sz="2900" u="sng" dirty="0">
                <a:solidFill>
                  <a:srgbClr val="FFFF00"/>
                </a:solidFill>
                <a:latin typeface="Arsenal" charset="0"/>
                <a:ea typeface="Arsenal" charset="0"/>
                <a:cs typeface="Arsenal" charset="0"/>
              </a:rPr>
              <a:t>"Two Powers in Heaven" was a very early category of heresy. </a:t>
            </a:r>
            <a:r>
              <a:rPr lang="en-US" sz="2900" dirty="0">
                <a:latin typeface="Arsenal" charset="0"/>
                <a:ea typeface="Arsenal" charset="0"/>
                <a:cs typeface="Arsenal" charset="0"/>
              </a:rPr>
              <a:t>It was one of the basic categories by which the rabbis perceived the new phenomenon of Christianity and one of the central issues over which Judaism and Christianity separated. Segal reconstructs the development of the heresy through prudent dating of the stages of the rabbinic traditions. </a:t>
            </a:r>
            <a:endParaRPr lang="es-ES_tradnl" sz="2900" dirty="0">
              <a:latin typeface="Arsenal" charset="0"/>
              <a:ea typeface="Arsenal" charset="0"/>
              <a:cs typeface="Arsenal" charset="0"/>
            </a:endParaRPr>
          </a:p>
        </p:txBody>
      </p:sp>
      <p:pic>
        <p:nvPicPr>
          <p:cNvPr id="5" name="Picture 4"/>
          <p:cNvPicPr>
            <a:picLocks noChangeAspect="1"/>
          </p:cNvPicPr>
          <p:nvPr/>
        </p:nvPicPr>
        <p:blipFill>
          <a:blip r:embed="rId2">
            <a:alphaModFix/>
          </a:blip>
          <a:stretch>
            <a:fillRect/>
          </a:stretch>
        </p:blipFill>
        <p:spPr>
          <a:xfrm>
            <a:off x="7697975" y="0"/>
            <a:ext cx="4565205" cy="6858000"/>
          </a:xfrm>
          <a:prstGeom prst="rect">
            <a:avLst/>
          </a:prstGeom>
        </p:spPr>
      </p:pic>
    </p:spTree>
    <p:extLst>
      <p:ext uri="{BB962C8B-B14F-4D97-AF65-F5344CB8AC3E}">
        <p14:creationId xmlns:p14="http://schemas.microsoft.com/office/powerpoint/2010/main" val="14562931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013771"/>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2820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850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243195"/>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365926"/>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424451"/>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08993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89184"/>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48625"/>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2958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013" y="1594884"/>
            <a:ext cx="10972800" cy="5016758"/>
          </a:xfrm>
          <a:prstGeom prst="rect">
            <a:avLst/>
          </a:prstGeom>
        </p:spPr>
        <p:txBody>
          <a:bodyPr wrap="square">
            <a:spAutoFit/>
          </a:bodyPr>
          <a:lstStyle/>
          <a:p>
            <a:r>
              <a:rPr lang="en-US" sz="3200" dirty="0">
                <a:latin typeface="Arsenal" charset="0"/>
                <a:ea typeface="Arsenal" charset="0"/>
                <a:cs typeface="Arsenal" charset="0"/>
              </a:rPr>
              <a:t>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is one of only two prayers that are specifically commanded in Torah (the other is </a:t>
            </a:r>
            <a:r>
              <a:rPr lang="en-US" sz="3200" dirty="0" err="1">
                <a:latin typeface="Arsenal" charset="0"/>
                <a:ea typeface="Arsenal" charset="0"/>
                <a:cs typeface="Arsenal" charset="0"/>
              </a:rPr>
              <a:t>Birkat</a:t>
            </a:r>
            <a:r>
              <a:rPr lang="en-US" sz="3200" dirty="0">
                <a:latin typeface="Arsenal" charset="0"/>
                <a:ea typeface="Arsenal" charset="0"/>
                <a:cs typeface="Arsenal" charset="0"/>
              </a:rPr>
              <a:t> Ha-</a:t>
            </a:r>
            <a:r>
              <a:rPr lang="en-US" sz="3200" dirty="0" err="1">
                <a:latin typeface="Arsenal" charset="0"/>
                <a:ea typeface="Arsenal" charset="0"/>
                <a:cs typeface="Arsenal" charset="0"/>
              </a:rPr>
              <a:t>Mazon</a:t>
            </a:r>
            <a:r>
              <a:rPr lang="en-US" sz="3200" dirty="0">
                <a:latin typeface="Arsenal" charset="0"/>
                <a:ea typeface="Arsenal" charset="0"/>
                <a:cs typeface="Arsenal" charset="0"/>
              </a:rPr>
              <a:t> -- grace after meals). </a:t>
            </a:r>
            <a:r>
              <a:rPr lang="en-US" sz="3200" u="sng" dirty="0">
                <a:solidFill>
                  <a:srgbClr val="FFFF00"/>
                </a:solidFill>
                <a:latin typeface="Arsenal" charset="0"/>
                <a:ea typeface="Arsenal" charset="0"/>
                <a:cs typeface="Arsenal" charset="0"/>
              </a:rPr>
              <a:t>It is the oldest fixed daily prayer in Judaism, recited morning and night since ancient times</a:t>
            </a:r>
            <a:r>
              <a:rPr lang="en-US" sz="3200" dirty="0">
                <a:latin typeface="Arsenal" charset="0"/>
                <a:ea typeface="Arsenal" charset="0"/>
                <a:cs typeface="Arsenal" charset="0"/>
              </a:rPr>
              <a:t>. It consists of three biblical passages, two of which specifically say to speak of these things "when you lie down and when you rise up." This commandment is fulfilled by including 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in the liturgy for </a:t>
            </a:r>
            <a:r>
              <a:rPr lang="en-US" sz="3200" dirty="0" err="1">
                <a:latin typeface="Arsenal" charset="0"/>
                <a:ea typeface="Arsenal" charset="0"/>
                <a:cs typeface="Arsenal" charset="0"/>
              </a:rPr>
              <a:t>Ma'ariv</a:t>
            </a:r>
            <a:r>
              <a:rPr lang="en-US" sz="3200" dirty="0">
                <a:latin typeface="Arsenal" charset="0"/>
                <a:ea typeface="Arsenal" charset="0"/>
                <a:cs typeface="Arsenal" charset="0"/>
              </a:rPr>
              <a:t> (evening services) and </a:t>
            </a:r>
            <a:r>
              <a:rPr lang="en-US" sz="3200" dirty="0" err="1">
                <a:latin typeface="Arsenal" charset="0"/>
                <a:ea typeface="Arsenal" charset="0"/>
                <a:cs typeface="Arsenal" charset="0"/>
              </a:rPr>
              <a:t>Shacharit</a:t>
            </a:r>
            <a:r>
              <a:rPr lang="en-US" sz="3200" dirty="0">
                <a:latin typeface="Arsenal" charset="0"/>
                <a:ea typeface="Arsenal" charset="0"/>
                <a:cs typeface="Arsenal" charset="0"/>
              </a:rPr>
              <a:t> (morning services). Traditional </a:t>
            </a:r>
            <a:r>
              <a:rPr lang="en-US" sz="3200" dirty="0" err="1">
                <a:latin typeface="Arsenal" charset="0"/>
                <a:ea typeface="Arsenal" charset="0"/>
                <a:cs typeface="Arsenal" charset="0"/>
              </a:rPr>
              <a:t>prayerbooks</a:t>
            </a:r>
            <a:r>
              <a:rPr lang="en-US" sz="3200" dirty="0">
                <a:latin typeface="Arsenal" charset="0"/>
                <a:ea typeface="Arsenal" charset="0"/>
                <a:cs typeface="Arsenal" charset="0"/>
              </a:rPr>
              <a:t> also include a Bedtime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a series of passages including 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to be read at home before going to bed at night. </a:t>
            </a:r>
            <a:endParaRPr lang="es-ES_tradnl" sz="3200" dirty="0">
              <a:latin typeface="Arsenal" charset="0"/>
              <a:ea typeface="Arsenal" charset="0"/>
              <a:cs typeface="Arsenal" charset="0"/>
            </a:endParaRPr>
          </a:p>
        </p:txBody>
      </p:sp>
      <p:sp>
        <p:nvSpPr>
          <p:cNvPr id="7" name="Rectangle 6"/>
          <p:cNvSpPr/>
          <p:nvPr/>
        </p:nvSpPr>
        <p:spPr>
          <a:xfrm>
            <a:off x="4593267" y="659220"/>
            <a:ext cx="1992988" cy="830997"/>
          </a:xfrm>
          <a:prstGeom prst="rect">
            <a:avLst/>
          </a:prstGeom>
        </p:spPr>
        <p:txBody>
          <a:bodyPr wrap="square">
            <a:spAutoFit/>
          </a:bodyPr>
          <a:lstStyle/>
          <a:p>
            <a:r>
              <a:rPr lang="en-US" sz="4800" b="1" dirty="0" err="1">
                <a:latin typeface="Arsenal" charset="0"/>
                <a:ea typeface="Arsenal" charset="0"/>
                <a:cs typeface="Arsenal" charset="0"/>
              </a:rPr>
              <a:t>Shema</a:t>
            </a:r>
            <a:r>
              <a:rPr lang="en-US" sz="4800" b="1" dirty="0">
                <a:latin typeface="Arsenal" charset="0"/>
                <a:ea typeface="Arsenal" charset="0"/>
                <a:cs typeface="Arsenal" charset="0"/>
              </a:rPr>
              <a:t> </a:t>
            </a:r>
          </a:p>
        </p:txBody>
      </p:sp>
    </p:spTree>
    <p:extLst>
      <p:ext uri="{BB962C8B-B14F-4D97-AF65-F5344CB8AC3E}">
        <p14:creationId xmlns:p14="http://schemas.microsoft.com/office/powerpoint/2010/main" val="361294203"/>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06379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383760"/>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90143"/>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109389"/>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42705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57106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81368"/>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304645"/>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477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0827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4038" y="1786270"/>
            <a:ext cx="8102009" cy="4524315"/>
          </a:xfrm>
          <a:prstGeom prst="rect">
            <a:avLst/>
          </a:prstGeom>
          <a:noFill/>
        </p:spPr>
        <p:txBody>
          <a:bodyPr wrap="square" rtlCol="0">
            <a:spAutoFit/>
          </a:bodyPr>
          <a:lstStyle/>
          <a:p>
            <a:r>
              <a:rPr lang="es-ES_tradnl" sz="3600" dirty="0" smtClean="0">
                <a:latin typeface="Arsenal" charset="0"/>
                <a:ea typeface="Arsenal" charset="0"/>
                <a:cs typeface="Arsenal" charset="0"/>
              </a:rPr>
              <a:t>Terminologías notables del </a:t>
            </a:r>
          </a:p>
          <a:p>
            <a:r>
              <a:rPr lang="es-ES_tradnl" sz="3600" dirty="0" smtClean="0">
                <a:latin typeface="Arsenal" charset="0"/>
                <a:ea typeface="Arsenal" charset="0"/>
                <a:cs typeface="Arsenal" charset="0"/>
              </a:rPr>
              <a:t>Antiguo Testamento:</a:t>
            </a:r>
          </a:p>
          <a:p>
            <a:endParaRPr lang="es-ES_tradnl" sz="3600" dirty="0">
              <a:latin typeface="Arsenal" charset="0"/>
              <a:ea typeface="Arsenal" charset="0"/>
              <a:cs typeface="Arsenal" charset="0"/>
            </a:endParaRPr>
          </a:p>
          <a:p>
            <a:pPr marL="342900" indent="-342900">
              <a:buAutoNum type="arabicPeriod"/>
            </a:pPr>
            <a:r>
              <a:rPr lang="es-ES_tradnl" sz="3600" dirty="0" smtClean="0">
                <a:latin typeface="Arsenal" charset="0"/>
                <a:ea typeface="Arsenal" charset="0"/>
                <a:cs typeface="Arsenal" charset="0"/>
              </a:rPr>
              <a:t>El Ángel de Jehová</a:t>
            </a:r>
          </a:p>
          <a:p>
            <a:pPr marL="342900" indent="-342900">
              <a:buAutoNum type="arabicPeriod"/>
            </a:pPr>
            <a:r>
              <a:rPr lang="es-ES_tradnl" sz="3600" dirty="0" smtClean="0">
                <a:latin typeface="Arsenal" charset="0"/>
                <a:ea typeface="Arsenal" charset="0"/>
                <a:cs typeface="Arsenal" charset="0"/>
              </a:rPr>
              <a:t>El Nombre de Jehová</a:t>
            </a:r>
          </a:p>
          <a:p>
            <a:pPr marL="342900" indent="-342900">
              <a:buAutoNum type="arabicPeriod"/>
            </a:pPr>
            <a:r>
              <a:rPr lang="es-ES_tradnl" sz="3600" dirty="0" smtClean="0">
                <a:latin typeface="Arsenal" charset="0"/>
                <a:ea typeface="Arsenal" charset="0"/>
                <a:cs typeface="Arsenal" charset="0"/>
              </a:rPr>
              <a:t>La Palabra de Jehová</a:t>
            </a:r>
          </a:p>
          <a:p>
            <a:pPr marL="342900" indent="-342900">
              <a:buAutoNum type="arabicPeriod"/>
            </a:pPr>
            <a:r>
              <a:rPr lang="es-ES_tradnl" sz="3600" dirty="0" smtClean="0">
                <a:latin typeface="Arsenal" charset="0"/>
                <a:ea typeface="Arsenal" charset="0"/>
                <a:cs typeface="Arsenal" charset="0"/>
              </a:rPr>
              <a:t>El que cabalga en las nubes</a:t>
            </a:r>
          </a:p>
          <a:p>
            <a:pPr marL="342900" indent="-342900">
              <a:buAutoNum type="arabicPeriod"/>
            </a:pPr>
            <a:endParaRPr lang="es-ES_tradnl" sz="3600" dirty="0">
              <a:latin typeface="Arsenal" charset="0"/>
              <a:ea typeface="Arsenal" charset="0"/>
              <a:cs typeface="Arsenal"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015"/>
          <a:stretch/>
        </p:blipFill>
        <p:spPr>
          <a:xfrm>
            <a:off x="6342519" y="0"/>
            <a:ext cx="5849481" cy="6858000"/>
          </a:xfrm>
          <a:prstGeom prst="rect">
            <a:avLst/>
          </a:prstGeom>
        </p:spPr>
      </p:pic>
    </p:spTree>
    <p:extLst>
      <p:ext uri="{BB962C8B-B14F-4D97-AF65-F5344CB8AC3E}">
        <p14:creationId xmlns:p14="http://schemas.microsoft.com/office/powerpoint/2010/main" val="881544309"/>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68554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7217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96736"/>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937726"/>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162367"/>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826681"/>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7887"/>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64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375380"/>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64869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182" y="1828800"/>
            <a:ext cx="6379535" cy="4154984"/>
          </a:xfrm>
          <a:prstGeom prst="rect">
            <a:avLst/>
          </a:prstGeom>
          <a:noFill/>
        </p:spPr>
        <p:txBody>
          <a:bodyPr wrap="square" rtlCol="0">
            <a:spAutoFit/>
          </a:bodyPr>
          <a:lstStyle/>
          <a:p>
            <a:pPr algn="ctr"/>
            <a:r>
              <a:rPr lang="es-ES_tradnl" sz="6600" dirty="0" smtClean="0">
                <a:latin typeface="Arsenal" charset="0"/>
                <a:ea typeface="Arsenal" charset="0"/>
                <a:cs typeface="Arsenal" charset="0"/>
              </a:rPr>
              <a:t>Una Investigación Bíblica del termino</a:t>
            </a:r>
          </a:p>
          <a:p>
            <a:pPr algn="ctr"/>
            <a:r>
              <a:rPr lang="es-ES_tradnl" sz="6600" dirty="0" smtClean="0">
                <a:latin typeface="Arsenal" charset="0"/>
                <a:ea typeface="Arsenal" charset="0"/>
                <a:cs typeface="Arsenal" charset="0"/>
              </a:rPr>
              <a:t>“El Ángel de Jehová”</a:t>
            </a:r>
            <a:endParaRPr lang="es-ES_tradnl" sz="6600" dirty="0">
              <a:latin typeface="Arsenal" charset="0"/>
              <a:ea typeface="Arsenal" charset="0"/>
              <a:cs typeface="Arsenal" charset="0"/>
            </a:endParaRPr>
          </a:p>
        </p:txBody>
      </p:sp>
      <p:pic>
        <p:nvPicPr>
          <p:cNvPr id="5" name="Picture 4"/>
          <p:cNvPicPr>
            <a:picLocks noChangeAspect="1"/>
          </p:cNvPicPr>
          <p:nvPr/>
        </p:nvPicPr>
        <p:blipFill>
          <a:blip r:embed="rId2"/>
          <a:stretch>
            <a:fillRect/>
          </a:stretch>
        </p:blipFill>
        <p:spPr>
          <a:xfrm flipH="1">
            <a:off x="7060018" y="0"/>
            <a:ext cx="5381551" cy="6858000"/>
          </a:xfrm>
          <a:prstGeom prst="rect">
            <a:avLst/>
          </a:prstGeom>
        </p:spPr>
      </p:pic>
    </p:spTree>
    <p:extLst>
      <p:ext uri="{BB962C8B-B14F-4D97-AF65-F5344CB8AC3E}">
        <p14:creationId xmlns:p14="http://schemas.microsoft.com/office/powerpoint/2010/main" val="539184826"/>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350590"/>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56394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29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250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6447"/>
          <a:stretch/>
        </p:blipFill>
        <p:spPr>
          <a:xfrm>
            <a:off x="6273209" y="1"/>
            <a:ext cx="5918791" cy="6858000"/>
          </a:xfrm>
          <a:prstGeom prst="rect">
            <a:avLst/>
          </a:prstGeom>
        </p:spPr>
      </p:pic>
      <p:sp>
        <p:nvSpPr>
          <p:cNvPr id="5" name="TextBox 4"/>
          <p:cNvSpPr txBox="1"/>
          <p:nvPr/>
        </p:nvSpPr>
        <p:spPr>
          <a:xfrm>
            <a:off x="914400" y="1424763"/>
            <a:ext cx="4253024" cy="4524315"/>
          </a:xfrm>
          <a:prstGeom prst="rect">
            <a:avLst/>
          </a:prstGeom>
          <a:noFill/>
        </p:spPr>
        <p:txBody>
          <a:bodyPr wrap="square" rtlCol="0">
            <a:spAutoFit/>
          </a:bodyPr>
          <a:lstStyle/>
          <a:p>
            <a:pPr algn="ctr"/>
            <a:r>
              <a:rPr lang="es-ES_tradnl" sz="9600" dirty="0" smtClean="0">
                <a:latin typeface="Arsenal" charset="0"/>
                <a:ea typeface="Arsenal" charset="0"/>
                <a:cs typeface="Arsenal" charset="0"/>
              </a:rPr>
              <a:t>Sara </a:t>
            </a:r>
          </a:p>
          <a:p>
            <a:pPr algn="ctr"/>
            <a:r>
              <a:rPr lang="es-ES_tradnl" sz="9600" dirty="0" smtClean="0">
                <a:latin typeface="Arsenal" charset="0"/>
                <a:ea typeface="Arsenal" charset="0"/>
                <a:cs typeface="Arsenal" charset="0"/>
              </a:rPr>
              <a:t>Y</a:t>
            </a:r>
          </a:p>
          <a:p>
            <a:pPr algn="ctr"/>
            <a:r>
              <a:rPr lang="es-ES_tradnl" sz="9600" dirty="0" smtClean="0">
                <a:latin typeface="Arsenal" charset="0"/>
                <a:ea typeface="Arsenal" charset="0"/>
                <a:cs typeface="Arsenal" charset="0"/>
              </a:rPr>
              <a:t> </a:t>
            </a:r>
            <a:r>
              <a:rPr lang="es-ES_tradnl" sz="9600" dirty="0">
                <a:latin typeface="Arsenal" charset="0"/>
                <a:ea typeface="Arsenal" charset="0"/>
                <a:cs typeface="Arsenal" charset="0"/>
              </a:rPr>
              <a:t>A</a:t>
            </a:r>
            <a:r>
              <a:rPr lang="es-ES_tradnl" sz="9600" dirty="0" smtClean="0">
                <a:latin typeface="Arsenal" charset="0"/>
                <a:ea typeface="Arsenal" charset="0"/>
                <a:cs typeface="Arsenal" charset="0"/>
              </a:rPr>
              <a:t>gar</a:t>
            </a:r>
            <a:endParaRPr lang="es-ES_tradnl" sz="9600" dirty="0">
              <a:latin typeface="Arsenal" charset="0"/>
              <a:ea typeface="Arsenal" charset="0"/>
              <a:cs typeface="Arsenal" charset="0"/>
            </a:endParaRPr>
          </a:p>
        </p:txBody>
      </p:sp>
    </p:spTree>
    <p:extLst>
      <p:ext uri="{BB962C8B-B14F-4D97-AF65-F5344CB8AC3E}">
        <p14:creationId xmlns:p14="http://schemas.microsoft.com/office/powerpoint/2010/main" val="21121732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316" y="755169"/>
            <a:ext cx="11309684" cy="4524315"/>
          </a:xfrm>
          <a:prstGeom prst="rect">
            <a:avLst/>
          </a:prstGeom>
        </p:spPr>
        <p:txBody>
          <a:bodyPr wrap="square">
            <a:spAutoFit/>
          </a:bodyPr>
          <a:lstStyle/>
          <a:p>
            <a:r>
              <a:rPr lang="en-US" sz="3600" dirty="0" err="1">
                <a:latin typeface="Arsenal" charset="0"/>
                <a:ea typeface="Arsenal" charset="0"/>
                <a:cs typeface="Arsenal" charset="0"/>
              </a:rPr>
              <a:t>Entonces</a:t>
            </a:r>
            <a:r>
              <a:rPr lang="en-US" sz="3600" dirty="0">
                <a:latin typeface="Arsenal" charset="0"/>
                <a:ea typeface="Arsenal" charset="0"/>
                <a:cs typeface="Arsenal" charset="0"/>
              </a:rPr>
              <a:t> Sarai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 Abram: </a:t>
            </a:r>
            <a:r>
              <a:rPr lang="en-US" sz="3600" dirty="0" err="1">
                <a:latin typeface="Arsenal" charset="0"/>
                <a:ea typeface="Arsenal" charset="0"/>
                <a:cs typeface="Arsenal" charset="0"/>
              </a:rPr>
              <a:t>Mi</a:t>
            </a:r>
            <a:r>
              <a:rPr lang="en-US" sz="3600" dirty="0">
                <a:latin typeface="Arsenal" charset="0"/>
                <a:ea typeface="Arsenal" charset="0"/>
                <a:cs typeface="Arsenal" charset="0"/>
              </a:rPr>
              <a:t> </a:t>
            </a:r>
            <a:r>
              <a:rPr lang="en-US" sz="3600" dirty="0" err="1">
                <a:latin typeface="Arsenal" charset="0"/>
                <a:ea typeface="Arsenal" charset="0"/>
                <a:cs typeface="Arsenal" charset="0"/>
              </a:rPr>
              <a:t>afrenta</a:t>
            </a:r>
            <a:r>
              <a:rPr lang="en-US" sz="3600" dirty="0">
                <a:latin typeface="Arsenal" charset="0"/>
                <a:ea typeface="Arsenal" charset="0"/>
                <a:cs typeface="Arsenal" charset="0"/>
              </a:rPr>
              <a:t> sea </a:t>
            </a:r>
            <a:r>
              <a:rPr lang="en-US" sz="3600" dirty="0" err="1">
                <a:latin typeface="Arsenal" charset="0"/>
                <a:ea typeface="Arsenal" charset="0"/>
                <a:cs typeface="Arsenal" charset="0"/>
              </a:rPr>
              <a:t>sobre</a:t>
            </a:r>
            <a:r>
              <a:rPr lang="en-US" sz="3600" dirty="0">
                <a:latin typeface="Arsenal" charset="0"/>
                <a:ea typeface="Arsenal" charset="0"/>
                <a:cs typeface="Arsenal" charset="0"/>
              </a:rPr>
              <a:t> </a:t>
            </a:r>
            <a:r>
              <a:rPr lang="en-US" sz="3600" dirty="0" err="1">
                <a:latin typeface="Arsenal" charset="0"/>
                <a:ea typeface="Arsenal" charset="0"/>
                <a:cs typeface="Arsenal" charset="0"/>
              </a:rPr>
              <a:t>ti</a:t>
            </a:r>
            <a:r>
              <a:rPr lang="en-US" sz="3600" dirty="0">
                <a:latin typeface="Arsenal" charset="0"/>
                <a:ea typeface="Arsenal" charset="0"/>
                <a:cs typeface="Arsenal" charset="0"/>
              </a:rPr>
              <a:t>; </a:t>
            </a:r>
            <a:r>
              <a:rPr lang="en-US" sz="3600" dirty="0" err="1">
                <a:latin typeface="Arsenal" charset="0"/>
                <a:ea typeface="Arsenal" charset="0"/>
                <a:cs typeface="Arsenal" charset="0"/>
              </a:rPr>
              <a:t>yo</a:t>
            </a:r>
            <a:r>
              <a:rPr lang="en-US" sz="3600" dirty="0">
                <a:latin typeface="Arsenal" charset="0"/>
                <a:ea typeface="Arsenal" charset="0"/>
                <a:cs typeface="Arsenal" charset="0"/>
              </a:rPr>
              <a:t> </a:t>
            </a:r>
            <a:r>
              <a:rPr lang="en-US" sz="3600" dirty="0" err="1">
                <a:latin typeface="Arsenal" charset="0"/>
                <a:ea typeface="Arsenal" charset="0"/>
                <a:cs typeface="Arsenal" charset="0"/>
              </a:rPr>
              <a:t>te</a:t>
            </a:r>
            <a:r>
              <a:rPr lang="en-US" sz="3600" dirty="0">
                <a:latin typeface="Arsenal" charset="0"/>
                <a:ea typeface="Arsenal" charset="0"/>
                <a:cs typeface="Arsenal" charset="0"/>
              </a:rPr>
              <a:t> di mi </a:t>
            </a:r>
            <a:r>
              <a:rPr lang="en-US" sz="3600" dirty="0" err="1">
                <a:latin typeface="Arsenal" charset="0"/>
                <a:ea typeface="Arsenal" charset="0"/>
                <a:cs typeface="Arsenal" charset="0"/>
              </a:rPr>
              <a:t>sierva</a:t>
            </a:r>
            <a:r>
              <a:rPr lang="en-US" sz="3600" dirty="0">
                <a:latin typeface="Arsenal" charset="0"/>
                <a:ea typeface="Arsenal" charset="0"/>
                <a:cs typeface="Arsenal" charset="0"/>
              </a:rPr>
              <a:t> </a:t>
            </a:r>
            <a:r>
              <a:rPr lang="en-US" sz="3600" dirty="0" err="1">
                <a:latin typeface="Arsenal" charset="0"/>
                <a:ea typeface="Arsenal" charset="0"/>
                <a:cs typeface="Arsenal" charset="0"/>
              </a:rPr>
              <a:t>por</a:t>
            </a:r>
            <a:r>
              <a:rPr lang="en-US" sz="3600" dirty="0">
                <a:latin typeface="Arsenal" charset="0"/>
                <a:ea typeface="Arsenal" charset="0"/>
                <a:cs typeface="Arsenal" charset="0"/>
              </a:rPr>
              <a:t> </a:t>
            </a:r>
            <a:r>
              <a:rPr lang="en-US" sz="3600" dirty="0" err="1">
                <a:latin typeface="Arsenal" charset="0"/>
                <a:ea typeface="Arsenal" charset="0"/>
                <a:cs typeface="Arsenal" charset="0"/>
              </a:rPr>
              <a:t>mujer</a:t>
            </a:r>
            <a:r>
              <a:rPr lang="en-US" sz="3600" dirty="0">
                <a:latin typeface="Arsenal" charset="0"/>
                <a:ea typeface="Arsenal" charset="0"/>
                <a:cs typeface="Arsenal" charset="0"/>
              </a:rPr>
              <a:t>, y </a:t>
            </a:r>
            <a:r>
              <a:rPr lang="en-US" sz="3600" dirty="0" err="1">
                <a:latin typeface="Arsenal" charset="0"/>
                <a:ea typeface="Arsenal" charset="0"/>
                <a:cs typeface="Arsenal" charset="0"/>
              </a:rPr>
              <a:t>viéndose</a:t>
            </a:r>
            <a:r>
              <a:rPr lang="en-US" sz="3600" dirty="0">
                <a:latin typeface="Arsenal" charset="0"/>
                <a:ea typeface="Arsenal" charset="0"/>
                <a:cs typeface="Arsenal" charset="0"/>
              </a:rPr>
              <a:t> </a:t>
            </a:r>
            <a:r>
              <a:rPr lang="en-US" sz="3600" dirty="0" err="1">
                <a:latin typeface="Arsenal" charset="0"/>
                <a:ea typeface="Arsenal" charset="0"/>
                <a:cs typeface="Arsenal" charset="0"/>
              </a:rPr>
              <a:t>encinta</a:t>
            </a:r>
            <a:r>
              <a:rPr lang="en-US" sz="3600" dirty="0">
                <a:latin typeface="Arsenal" charset="0"/>
                <a:ea typeface="Arsenal" charset="0"/>
                <a:cs typeface="Arsenal" charset="0"/>
              </a:rPr>
              <a:t>, me </a:t>
            </a:r>
            <a:r>
              <a:rPr lang="en-US" sz="3600" dirty="0" err="1">
                <a:latin typeface="Arsenal" charset="0"/>
                <a:ea typeface="Arsenal" charset="0"/>
                <a:cs typeface="Arsenal" charset="0"/>
              </a:rPr>
              <a:t>mira</a:t>
            </a:r>
            <a:r>
              <a:rPr lang="en-US" sz="3600" dirty="0">
                <a:latin typeface="Arsenal" charset="0"/>
                <a:ea typeface="Arsenal" charset="0"/>
                <a:cs typeface="Arsenal" charset="0"/>
              </a:rPr>
              <a:t> con </a:t>
            </a:r>
            <a:r>
              <a:rPr lang="en-US" sz="3600" dirty="0" err="1">
                <a:latin typeface="Arsenal" charset="0"/>
                <a:ea typeface="Arsenal" charset="0"/>
                <a:cs typeface="Arsenal" charset="0"/>
              </a:rPr>
              <a:t>desprecio</a:t>
            </a:r>
            <a:r>
              <a:rPr lang="en-US" sz="3600" dirty="0">
                <a:latin typeface="Arsenal" charset="0"/>
                <a:ea typeface="Arsenal" charset="0"/>
                <a:cs typeface="Arsenal" charset="0"/>
              </a:rPr>
              <a:t>; </a:t>
            </a:r>
            <a:r>
              <a:rPr lang="en-US" sz="3600" dirty="0" err="1">
                <a:latin typeface="Arsenal" charset="0"/>
                <a:ea typeface="Arsenal" charset="0"/>
                <a:cs typeface="Arsenal" charset="0"/>
              </a:rPr>
              <a:t>juzgue</a:t>
            </a:r>
            <a:r>
              <a:rPr lang="en-US" sz="3600" dirty="0">
                <a:latin typeface="Arsenal" charset="0"/>
                <a:ea typeface="Arsenal" charset="0"/>
                <a:cs typeface="Arsenal" charset="0"/>
              </a:rPr>
              <a:t> </a:t>
            </a:r>
            <a:r>
              <a:rPr lang="en-US" sz="3600" dirty="0" err="1">
                <a:latin typeface="Arsenal" charset="0"/>
                <a:ea typeface="Arsenal" charset="0"/>
                <a:cs typeface="Arsenal" charset="0"/>
              </a:rPr>
              <a:t>Jehová</a:t>
            </a:r>
            <a:r>
              <a:rPr lang="en-US" sz="3600" dirty="0">
                <a:latin typeface="Arsenal" charset="0"/>
                <a:ea typeface="Arsenal" charset="0"/>
                <a:cs typeface="Arsenal" charset="0"/>
              </a:rPr>
              <a:t> entre </a:t>
            </a:r>
            <a:r>
              <a:rPr lang="en-US" sz="3600" dirty="0" err="1">
                <a:latin typeface="Arsenal" charset="0"/>
                <a:ea typeface="Arsenal" charset="0"/>
                <a:cs typeface="Arsenal" charset="0"/>
              </a:rPr>
              <a:t>tú</a:t>
            </a:r>
            <a:r>
              <a:rPr lang="en-US" sz="3600" dirty="0">
                <a:latin typeface="Arsenal" charset="0"/>
                <a:ea typeface="Arsenal" charset="0"/>
                <a:cs typeface="Arsenal" charset="0"/>
              </a:rPr>
              <a:t> y </a:t>
            </a:r>
            <a:r>
              <a:rPr lang="en-US" sz="3600" dirty="0" err="1">
                <a:latin typeface="Arsenal" charset="0"/>
                <a:ea typeface="Arsenal" charset="0"/>
                <a:cs typeface="Arsenal" charset="0"/>
              </a:rPr>
              <a:t>yo</a:t>
            </a:r>
            <a:r>
              <a:rPr lang="en-US" sz="3600" dirty="0">
                <a:latin typeface="Arsenal" charset="0"/>
                <a:ea typeface="Arsenal" charset="0"/>
                <a:cs typeface="Arsenal" charset="0"/>
              </a:rPr>
              <a:t>. </a:t>
            </a:r>
          </a:p>
          <a:p>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respondió</a:t>
            </a:r>
            <a:r>
              <a:rPr lang="en-US" sz="3600" dirty="0">
                <a:latin typeface="Arsenal" charset="0"/>
                <a:ea typeface="Arsenal" charset="0"/>
                <a:cs typeface="Arsenal" charset="0"/>
              </a:rPr>
              <a:t> Abram a Sarai: He </a:t>
            </a:r>
            <a:r>
              <a:rPr lang="en-US" sz="3600" dirty="0" err="1">
                <a:latin typeface="Arsenal" charset="0"/>
                <a:ea typeface="Arsenal" charset="0"/>
                <a:cs typeface="Arsenal" charset="0"/>
              </a:rPr>
              <a:t>aquí</a:t>
            </a:r>
            <a:r>
              <a:rPr lang="en-US" sz="3600" dirty="0">
                <a:latin typeface="Arsenal" charset="0"/>
                <a:ea typeface="Arsenal" charset="0"/>
                <a:cs typeface="Arsenal" charset="0"/>
              </a:rPr>
              <a:t>, </a:t>
            </a:r>
            <a:r>
              <a:rPr lang="en-US" sz="3600" dirty="0" err="1">
                <a:latin typeface="Arsenal" charset="0"/>
                <a:ea typeface="Arsenal" charset="0"/>
                <a:cs typeface="Arsenal" charset="0"/>
              </a:rPr>
              <a:t>tu</a:t>
            </a:r>
            <a:r>
              <a:rPr lang="en-US" sz="3600" dirty="0">
                <a:latin typeface="Arsenal" charset="0"/>
                <a:ea typeface="Arsenal" charset="0"/>
                <a:cs typeface="Arsenal" charset="0"/>
              </a:rPr>
              <a:t> </a:t>
            </a:r>
            <a:r>
              <a:rPr lang="en-US" sz="3600" dirty="0" err="1">
                <a:latin typeface="Arsenal" charset="0"/>
                <a:ea typeface="Arsenal" charset="0"/>
                <a:cs typeface="Arsenal" charset="0"/>
              </a:rPr>
              <a:t>sierva</a:t>
            </a:r>
            <a:r>
              <a:rPr lang="en-US" sz="3600" dirty="0">
                <a:latin typeface="Arsenal" charset="0"/>
                <a:ea typeface="Arsenal" charset="0"/>
                <a:cs typeface="Arsenal" charset="0"/>
              </a:rPr>
              <a:t> </a:t>
            </a:r>
            <a:r>
              <a:rPr lang="en-US" sz="3600" dirty="0" err="1">
                <a:latin typeface="Arsenal" charset="0"/>
                <a:ea typeface="Arsenal" charset="0"/>
                <a:cs typeface="Arsenal" charset="0"/>
              </a:rPr>
              <a:t>está</a:t>
            </a:r>
            <a:r>
              <a:rPr lang="en-US" sz="3600" dirty="0">
                <a:latin typeface="Arsenal" charset="0"/>
                <a:ea typeface="Arsenal" charset="0"/>
                <a:cs typeface="Arsenal" charset="0"/>
              </a:rPr>
              <a:t> en </a:t>
            </a:r>
            <a:r>
              <a:rPr lang="en-US" sz="3600" dirty="0" err="1">
                <a:latin typeface="Arsenal" charset="0"/>
                <a:ea typeface="Arsenal" charset="0"/>
                <a:cs typeface="Arsenal" charset="0"/>
              </a:rPr>
              <a:t>tu</a:t>
            </a:r>
            <a:r>
              <a:rPr lang="en-US" sz="3600" dirty="0">
                <a:latin typeface="Arsenal" charset="0"/>
                <a:ea typeface="Arsenal" charset="0"/>
                <a:cs typeface="Arsenal" charset="0"/>
              </a:rPr>
              <a:t> </a:t>
            </a:r>
            <a:r>
              <a:rPr lang="en-US" sz="3600" dirty="0" err="1">
                <a:latin typeface="Arsenal" charset="0"/>
                <a:ea typeface="Arsenal" charset="0"/>
                <a:cs typeface="Arsenal" charset="0"/>
              </a:rPr>
              <a:t>mano</a:t>
            </a:r>
            <a:r>
              <a:rPr lang="en-US" sz="3600" dirty="0">
                <a:latin typeface="Arsenal" charset="0"/>
                <a:ea typeface="Arsenal" charset="0"/>
                <a:cs typeface="Arsenal" charset="0"/>
              </a:rPr>
              <a:t>; </a:t>
            </a:r>
            <a:r>
              <a:rPr lang="en-US" sz="3600" dirty="0" err="1">
                <a:latin typeface="Arsenal" charset="0"/>
                <a:ea typeface="Arsenal" charset="0"/>
                <a:cs typeface="Arsenal" charset="0"/>
              </a:rPr>
              <a:t>haz</a:t>
            </a:r>
            <a:r>
              <a:rPr lang="en-US" sz="3600" dirty="0">
                <a:latin typeface="Arsenal" charset="0"/>
                <a:ea typeface="Arsenal" charset="0"/>
                <a:cs typeface="Arsenal" charset="0"/>
              </a:rPr>
              <a:t> con </a:t>
            </a:r>
            <a:r>
              <a:rPr lang="en-US" sz="3600" dirty="0" err="1">
                <a:latin typeface="Arsenal" charset="0"/>
                <a:ea typeface="Arsenal" charset="0"/>
                <a:cs typeface="Arsenal" charset="0"/>
              </a:rPr>
              <a:t>ella</a:t>
            </a:r>
            <a:r>
              <a:rPr lang="en-US" sz="3600" dirty="0">
                <a:latin typeface="Arsenal" charset="0"/>
                <a:ea typeface="Arsenal" charset="0"/>
                <a:cs typeface="Arsenal" charset="0"/>
              </a:rPr>
              <a:t> lo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bien</a:t>
            </a:r>
            <a:r>
              <a:rPr lang="en-US" sz="3600" dirty="0">
                <a:latin typeface="Arsenal" charset="0"/>
                <a:ea typeface="Arsenal" charset="0"/>
                <a:cs typeface="Arsenal" charset="0"/>
              </a:rPr>
              <a:t> </a:t>
            </a:r>
            <a:r>
              <a:rPr lang="en-US" sz="3600" dirty="0" err="1">
                <a:latin typeface="Arsenal" charset="0"/>
                <a:ea typeface="Arsenal" charset="0"/>
                <a:cs typeface="Arsenal" charset="0"/>
              </a:rPr>
              <a:t>te</a:t>
            </a:r>
            <a:r>
              <a:rPr lang="en-US" sz="3600" dirty="0">
                <a:latin typeface="Arsenal" charset="0"/>
                <a:ea typeface="Arsenal" charset="0"/>
                <a:cs typeface="Arsenal" charset="0"/>
              </a:rPr>
              <a:t> </a:t>
            </a:r>
            <a:r>
              <a:rPr lang="en-US" sz="3600" dirty="0" err="1">
                <a:latin typeface="Arsenal" charset="0"/>
                <a:ea typeface="Arsenal" charset="0"/>
                <a:cs typeface="Arsenal" charset="0"/>
              </a:rPr>
              <a:t>parezca</a:t>
            </a:r>
            <a:r>
              <a:rPr lang="en-US" sz="3600" dirty="0">
                <a:latin typeface="Arsenal" charset="0"/>
                <a:ea typeface="Arsenal" charset="0"/>
                <a:cs typeface="Arsenal" charset="0"/>
              </a:rPr>
              <a:t>. </a:t>
            </a:r>
            <a:r>
              <a:rPr lang="en-US" sz="3600" u="sng" dirty="0">
                <a:solidFill>
                  <a:srgbClr val="FFFF00"/>
                </a:solidFill>
                <a:latin typeface="Arsenal" charset="0"/>
                <a:ea typeface="Arsenal" charset="0"/>
                <a:cs typeface="Arsenal" charset="0"/>
              </a:rPr>
              <a:t>Y </a:t>
            </a:r>
            <a:r>
              <a:rPr lang="en-US" sz="3600" u="sng" dirty="0" err="1">
                <a:solidFill>
                  <a:srgbClr val="FFFF00"/>
                </a:solidFill>
                <a:latin typeface="Arsenal" charset="0"/>
                <a:ea typeface="Arsenal" charset="0"/>
                <a:cs typeface="Arsenal" charset="0"/>
              </a:rPr>
              <a:t>como</a:t>
            </a:r>
            <a:r>
              <a:rPr lang="en-US" sz="3600" u="sng" dirty="0">
                <a:solidFill>
                  <a:srgbClr val="FFFF00"/>
                </a:solidFill>
                <a:latin typeface="Arsenal" charset="0"/>
                <a:ea typeface="Arsenal" charset="0"/>
                <a:cs typeface="Arsenal" charset="0"/>
              </a:rPr>
              <a:t> Sarai la </a:t>
            </a:r>
            <a:r>
              <a:rPr lang="en-US" sz="3600" u="sng" dirty="0" err="1">
                <a:solidFill>
                  <a:srgbClr val="FFFF00"/>
                </a:solidFill>
                <a:latin typeface="Arsenal" charset="0"/>
                <a:ea typeface="Arsenal" charset="0"/>
                <a:cs typeface="Arsenal" charset="0"/>
              </a:rPr>
              <a:t>afligía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ella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huyó</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su</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presencia</a:t>
            </a:r>
            <a:r>
              <a:rPr lang="en-US" sz="3600" u="sng" dirty="0">
                <a:solidFill>
                  <a:srgbClr val="FFFF00"/>
                </a:solidFill>
                <a:latin typeface="Arsenal" charset="0"/>
                <a:ea typeface="Arsenal" charset="0"/>
                <a:cs typeface="Arsenal" charset="0"/>
              </a:rPr>
              <a:t>. </a:t>
            </a:r>
            <a:endParaRPr lang="en-US" sz="3600" u="sng" dirty="0" smtClean="0">
              <a:solidFill>
                <a:srgbClr val="FFFF00"/>
              </a:solidFill>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 Genesis 16:5,5.</a:t>
            </a:r>
            <a:endParaRPr lang="en-US" sz="3600" dirty="0">
              <a:latin typeface="Arsenal" charset="0"/>
              <a:ea typeface="Arsenal" charset="0"/>
              <a:cs typeface="Arsenal" charset="0"/>
            </a:endParaRPr>
          </a:p>
        </p:txBody>
      </p:sp>
      <p:pic>
        <p:nvPicPr>
          <p:cNvPr id="4"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5676"/>
          <a:stretch/>
        </p:blipFill>
        <p:spPr>
          <a:xfrm>
            <a:off x="0" y="5582653"/>
            <a:ext cx="12192000" cy="1275347"/>
          </a:xfrm>
          <a:prstGeom prst="rect">
            <a:avLst/>
          </a:prstGeom>
        </p:spPr>
      </p:pic>
    </p:spTree>
    <p:extLst>
      <p:ext uri="{BB962C8B-B14F-4D97-AF65-F5344CB8AC3E}">
        <p14:creationId xmlns:p14="http://schemas.microsoft.com/office/powerpoint/2010/main" val="824027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989" y="1203849"/>
            <a:ext cx="11438021" cy="3785652"/>
          </a:xfrm>
          <a:prstGeom prst="rect">
            <a:avLst/>
          </a:prstGeom>
        </p:spPr>
        <p:txBody>
          <a:bodyPr wrap="square">
            <a:spAutoFit/>
          </a:bodyPr>
          <a:lstStyle/>
          <a:p>
            <a:r>
              <a:rPr lang="en-US" sz="4000" dirty="0">
                <a:latin typeface="Arsenal" charset="0"/>
                <a:ea typeface="Arsenal" charset="0"/>
                <a:cs typeface="Arsenal" charset="0"/>
              </a:rPr>
              <a:t>Y la </a:t>
            </a:r>
            <a:r>
              <a:rPr lang="en-US" sz="4000" dirty="0" err="1">
                <a:latin typeface="Arsenal" charset="0"/>
                <a:ea typeface="Arsenal" charset="0"/>
                <a:cs typeface="Arsenal" charset="0"/>
              </a:rPr>
              <a:t>halló</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dirty="0">
                <a:latin typeface="Arsenal" charset="0"/>
                <a:ea typeface="Arsenal" charset="0"/>
                <a:cs typeface="Arsenal" charset="0"/>
              </a:rPr>
              <a:t>junto a </a:t>
            </a:r>
            <a:r>
              <a:rPr lang="en-US" sz="4000" dirty="0" err="1">
                <a:latin typeface="Arsenal" charset="0"/>
                <a:ea typeface="Arsenal" charset="0"/>
                <a:cs typeface="Arsenal" charset="0"/>
              </a:rPr>
              <a:t>una</a:t>
            </a:r>
            <a:r>
              <a:rPr lang="en-US" sz="4000" dirty="0">
                <a:latin typeface="Arsenal" charset="0"/>
                <a:ea typeface="Arsenal" charset="0"/>
                <a:cs typeface="Arsenal" charset="0"/>
              </a:rPr>
              <a:t> </a:t>
            </a:r>
            <a:r>
              <a:rPr lang="en-US" sz="4000" dirty="0" err="1">
                <a:latin typeface="Arsenal" charset="0"/>
                <a:ea typeface="Arsenal" charset="0"/>
                <a:cs typeface="Arsenal" charset="0"/>
              </a:rPr>
              <a:t>fuente</a:t>
            </a:r>
            <a:r>
              <a:rPr lang="en-US" sz="4000" dirty="0">
                <a:latin typeface="Arsenal" charset="0"/>
                <a:ea typeface="Arsenal" charset="0"/>
                <a:cs typeface="Arsenal" charset="0"/>
              </a:rPr>
              <a:t> de </a:t>
            </a:r>
            <a:r>
              <a:rPr lang="en-US" sz="4000" dirty="0" err="1">
                <a:latin typeface="Arsenal" charset="0"/>
                <a:ea typeface="Arsenal" charset="0"/>
                <a:cs typeface="Arsenal" charset="0"/>
              </a:rPr>
              <a:t>agua</a:t>
            </a:r>
            <a:r>
              <a:rPr lang="en-US" sz="4000" dirty="0">
                <a:latin typeface="Arsenal" charset="0"/>
                <a:ea typeface="Arsenal" charset="0"/>
                <a:cs typeface="Arsenal" charset="0"/>
              </a:rPr>
              <a:t> en el </a:t>
            </a:r>
            <a:r>
              <a:rPr lang="en-US" sz="4000" dirty="0" err="1">
                <a:latin typeface="Arsenal" charset="0"/>
                <a:ea typeface="Arsenal" charset="0"/>
                <a:cs typeface="Arsenal" charset="0"/>
              </a:rPr>
              <a:t>desierto</a:t>
            </a:r>
            <a:r>
              <a:rPr lang="en-US" sz="4000" dirty="0">
                <a:latin typeface="Arsenal" charset="0"/>
                <a:ea typeface="Arsenal" charset="0"/>
                <a:cs typeface="Arsenal" charset="0"/>
              </a:rPr>
              <a:t>, junto a la </a:t>
            </a:r>
            <a:r>
              <a:rPr lang="en-US" sz="4000" dirty="0" err="1">
                <a:latin typeface="Arsenal" charset="0"/>
                <a:ea typeface="Arsenal" charset="0"/>
                <a:cs typeface="Arsenal" charset="0"/>
              </a:rPr>
              <a:t>fuente</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está</a:t>
            </a:r>
            <a:r>
              <a:rPr lang="en-US" sz="4000" dirty="0">
                <a:latin typeface="Arsenal" charset="0"/>
                <a:ea typeface="Arsenal" charset="0"/>
                <a:cs typeface="Arsenal" charset="0"/>
              </a:rPr>
              <a:t> en el </a:t>
            </a:r>
            <a:r>
              <a:rPr lang="en-US" sz="4000" dirty="0" err="1">
                <a:latin typeface="Arsenal" charset="0"/>
                <a:ea typeface="Arsenal" charset="0"/>
                <a:cs typeface="Arsenal" charset="0"/>
              </a:rPr>
              <a:t>camino</a:t>
            </a:r>
            <a:r>
              <a:rPr lang="en-US" sz="4000" dirty="0">
                <a:latin typeface="Arsenal" charset="0"/>
                <a:ea typeface="Arsenal" charset="0"/>
                <a:cs typeface="Arsenal" charset="0"/>
              </a:rPr>
              <a:t> de </a:t>
            </a:r>
            <a:r>
              <a:rPr lang="en-US" sz="4000" dirty="0" err="1">
                <a:latin typeface="Arsenal" charset="0"/>
                <a:ea typeface="Arsenal" charset="0"/>
                <a:cs typeface="Arsenal" charset="0"/>
              </a:rPr>
              <a:t>Shur</a:t>
            </a:r>
            <a:r>
              <a:rPr lang="en-US" sz="4000" dirty="0">
                <a:latin typeface="Arsenal" charset="0"/>
                <a:ea typeface="Arsenal" charset="0"/>
                <a:cs typeface="Arsenal" charset="0"/>
              </a:rPr>
              <a:t>. </a:t>
            </a:r>
            <a:r>
              <a:rPr lang="en-US" sz="4000" dirty="0" smtClean="0">
                <a:latin typeface="Arsenal" charset="0"/>
                <a:ea typeface="Arsenal" charset="0"/>
                <a:cs typeface="Arsenal" charset="0"/>
              </a:rPr>
              <a:t>Y </a:t>
            </a:r>
            <a:r>
              <a:rPr lang="en-US" sz="4000" dirty="0">
                <a:latin typeface="Arsenal" charset="0"/>
                <a:ea typeface="Arsenal" charset="0"/>
                <a:cs typeface="Arsenal" charset="0"/>
              </a:rPr>
              <a:t>le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Agar, </a:t>
            </a:r>
            <a:r>
              <a:rPr lang="en-US" sz="4000" dirty="0" err="1">
                <a:latin typeface="Arsenal" charset="0"/>
                <a:ea typeface="Arsenal" charset="0"/>
                <a:cs typeface="Arsenal" charset="0"/>
              </a:rPr>
              <a:t>sierva</a:t>
            </a:r>
            <a:r>
              <a:rPr lang="en-US" sz="4000" dirty="0">
                <a:latin typeface="Arsenal" charset="0"/>
                <a:ea typeface="Arsenal" charset="0"/>
                <a:cs typeface="Arsenal" charset="0"/>
              </a:rPr>
              <a:t> de Sarai, ¿de </a:t>
            </a:r>
            <a:r>
              <a:rPr lang="en-US" sz="4000" dirty="0" err="1">
                <a:latin typeface="Arsenal" charset="0"/>
                <a:ea typeface="Arsenal" charset="0"/>
                <a:cs typeface="Arsenal" charset="0"/>
              </a:rPr>
              <a:t>dónde</a:t>
            </a:r>
            <a:r>
              <a:rPr lang="en-US" sz="4000" dirty="0">
                <a:latin typeface="Arsenal" charset="0"/>
                <a:ea typeface="Arsenal" charset="0"/>
                <a:cs typeface="Arsenal" charset="0"/>
              </a:rPr>
              <a:t> </a:t>
            </a:r>
            <a:r>
              <a:rPr lang="en-US" sz="4000" dirty="0" err="1">
                <a:latin typeface="Arsenal" charset="0"/>
                <a:ea typeface="Arsenal" charset="0"/>
                <a:cs typeface="Arsenal" charset="0"/>
              </a:rPr>
              <a:t>vienes</a:t>
            </a:r>
            <a:r>
              <a:rPr lang="en-US" sz="4000" dirty="0">
                <a:latin typeface="Arsenal" charset="0"/>
                <a:ea typeface="Arsenal" charset="0"/>
                <a:cs typeface="Arsenal" charset="0"/>
              </a:rPr>
              <a:t> </a:t>
            </a:r>
            <a:r>
              <a:rPr lang="en-US" sz="4000" dirty="0" err="1">
                <a:latin typeface="Arsenal" charset="0"/>
                <a:ea typeface="Arsenal" charset="0"/>
                <a:cs typeface="Arsenal" charset="0"/>
              </a:rPr>
              <a:t>tú</a:t>
            </a:r>
            <a:r>
              <a:rPr lang="en-US" sz="4000" dirty="0">
                <a:latin typeface="Arsenal" charset="0"/>
                <a:ea typeface="Arsenal" charset="0"/>
                <a:cs typeface="Arsenal" charset="0"/>
              </a:rPr>
              <a:t>, y a </a:t>
            </a:r>
            <a:r>
              <a:rPr lang="en-US" sz="4000" dirty="0" err="1">
                <a:latin typeface="Arsenal" charset="0"/>
                <a:ea typeface="Arsenal" charset="0"/>
                <a:cs typeface="Arsenal" charset="0"/>
              </a:rPr>
              <a:t>dónde</a:t>
            </a:r>
            <a:r>
              <a:rPr lang="en-US" sz="4000" dirty="0">
                <a:latin typeface="Arsenal" charset="0"/>
                <a:ea typeface="Arsenal" charset="0"/>
                <a:cs typeface="Arsenal" charset="0"/>
              </a:rPr>
              <a:t> vas? Y </a:t>
            </a:r>
            <a:r>
              <a:rPr lang="en-US" sz="4000" dirty="0" err="1">
                <a:latin typeface="Arsenal" charset="0"/>
                <a:ea typeface="Arsenal" charset="0"/>
                <a:cs typeface="Arsenal" charset="0"/>
              </a:rPr>
              <a:t>ella</a:t>
            </a:r>
            <a:r>
              <a:rPr lang="en-US" sz="4000" dirty="0">
                <a:latin typeface="Arsenal" charset="0"/>
                <a:ea typeface="Arsenal" charset="0"/>
                <a:cs typeface="Arsenal" charset="0"/>
              </a:rPr>
              <a:t> </a:t>
            </a:r>
            <a:r>
              <a:rPr lang="en-US" sz="4000" dirty="0" err="1">
                <a:latin typeface="Arsenal" charset="0"/>
                <a:ea typeface="Arsenal" charset="0"/>
                <a:cs typeface="Arsenal" charset="0"/>
              </a:rPr>
              <a:t>respondió</a:t>
            </a:r>
            <a:r>
              <a:rPr lang="en-US" sz="4000" dirty="0">
                <a:latin typeface="Arsenal" charset="0"/>
                <a:ea typeface="Arsenal" charset="0"/>
                <a:cs typeface="Arsenal" charset="0"/>
              </a:rPr>
              <a:t>: </a:t>
            </a:r>
            <a:r>
              <a:rPr lang="en-US" sz="4000" dirty="0" err="1">
                <a:latin typeface="Arsenal" charset="0"/>
                <a:ea typeface="Arsenal" charset="0"/>
                <a:cs typeface="Arsenal" charset="0"/>
              </a:rPr>
              <a:t>Huyo</a:t>
            </a:r>
            <a:r>
              <a:rPr lang="en-US" sz="4000" dirty="0">
                <a:latin typeface="Arsenal" charset="0"/>
                <a:ea typeface="Arsenal" charset="0"/>
                <a:cs typeface="Arsenal" charset="0"/>
              </a:rPr>
              <a:t> de </a:t>
            </a:r>
            <a:r>
              <a:rPr lang="en-US" sz="4000" dirty="0" err="1">
                <a:latin typeface="Arsenal" charset="0"/>
                <a:ea typeface="Arsenal" charset="0"/>
                <a:cs typeface="Arsenal" charset="0"/>
              </a:rPr>
              <a:t>delante</a:t>
            </a:r>
            <a:r>
              <a:rPr lang="en-US" sz="4000" dirty="0">
                <a:latin typeface="Arsenal" charset="0"/>
                <a:ea typeface="Arsenal" charset="0"/>
                <a:cs typeface="Arsenal" charset="0"/>
              </a:rPr>
              <a:t> de Sarai mi </a:t>
            </a:r>
            <a:r>
              <a:rPr lang="en-US" sz="4000" dirty="0" err="1">
                <a:latin typeface="Arsenal" charset="0"/>
                <a:ea typeface="Arsenal" charset="0"/>
                <a:cs typeface="Arsenal" charset="0"/>
              </a:rPr>
              <a:t>señora</a:t>
            </a:r>
            <a:r>
              <a:rPr lang="en-US" sz="4000" dirty="0">
                <a:latin typeface="Arsenal" charset="0"/>
                <a:ea typeface="Arsenal" charset="0"/>
                <a:cs typeface="Arsenal" charset="0"/>
              </a:rPr>
              <a:t>. </a:t>
            </a:r>
            <a:r>
              <a:rPr lang="en-US" sz="4000" dirty="0" smtClean="0">
                <a:latin typeface="Arsenal" charset="0"/>
                <a:ea typeface="Arsenal" charset="0"/>
                <a:cs typeface="Arsenal" charset="0"/>
              </a:rPr>
              <a:t> </a:t>
            </a:r>
            <a:r>
              <a:rPr lang="en-US" sz="4000" u="sng" dirty="0" smtClean="0">
                <a:solidFill>
                  <a:srgbClr val="FFFF00"/>
                </a:solidFill>
                <a:latin typeface="Arsenal" charset="0"/>
                <a:ea typeface="Arsenal" charset="0"/>
                <a:cs typeface="Arsenal" charset="0"/>
              </a:rPr>
              <a:t>Y </a:t>
            </a:r>
            <a:r>
              <a:rPr lang="en-US" sz="4000" u="sng" dirty="0">
                <a:solidFill>
                  <a:srgbClr val="FFFF00"/>
                </a:solidFill>
                <a:latin typeface="Arsenal" charset="0"/>
                <a:ea typeface="Arsenal" charset="0"/>
                <a:cs typeface="Arsenal" charset="0"/>
              </a:rPr>
              <a:t>le </a:t>
            </a:r>
            <a:r>
              <a:rPr lang="en-US" sz="4000" u="sng" dirty="0" err="1">
                <a:solidFill>
                  <a:srgbClr val="FFFF00"/>
                </a:solidFill>
                <a:latin typeface="Arsenal" charset="0"/>
                <a:ea typeface="Arsenal" charset="0"/>
                <a:cs typeface="Arsenal" charset="0"/>
              </a:rPr>
              <a:t>dijo</a:t>
            </a:r>
            <a:r>
              <a:rPr lang="en-US" sz="4000" u="sng" dirty="0">
                <a:solidFill>
                  <a:srgbClr val="FFFF00"/>
                </a:solidFill>
                <a:latin typeface="Arsenal" charset="0"/>
                <a:ea typeface="Arsenal" charset="0"/>
                <a:cs typeface="Arsenal" charset="0"/>
              </a:rPr>
              <a:t> 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dirty="0">
                <a:latin typeface="Arsenal" charset="0"/>
                <a:ea typeface="Arsenal" charset="0"/>
                <a:cs typeface="Arsenal" charset="0"/>
              </a:rPr>
              <a:t>: </a:t>
            </a:r>
            <a:r>
              <a:rPr lang="en-US" sz="4000" dirty="0" err="1">
                <a:latin typeface="Arsenal" charset="0"/>
                <a:ea typeface="Arsenal" charset="0"/>
                <a:cs typeface="Arsenal" charset="0"/>
              </a:rPr>
              <a:t>Vuélvete</a:t>
            </a:r>
            <a:r>
              <a:rPr lang="en-US" sz="4000" dirty="0">
                <a:latin typeface="Arsenal" charset="0"/>
                <a:ea typeface="Arsenal" charset="0"/>
                <a:cs typeface="Arsenal" charset="0"/>
              </a:rPr>
              <a:t> a </a:t>
            </a:r>
            <a:r>
              <a:rPr lang="en-US" sz="4000" dirty="0" err="1">
                <a:latin typeface="Arsenal" charset="0"/>
                <a:ea typeface="Arsenal" charset="0"/>
                <a:cs typeface="Arsenal" charset="0"/>
              </a:rPr>
              <a:t>tu</a:t>
            </a:r>
            <a:r>
              <a:rPr lang="en-US" sz="4000" dirty="0">
                <a:latin typeface="Arsenal" charset="0"/>
                <a:ea typeface="Arsenal" charset="0"/>
                <a:cs typeface="Arsenal" charset="0"/>
              </a:rPr>
              <a:t> </a:t>
            </a:r>
            <a:r>
              <a:rPr lang="en-US" sz="4000" dirty="0" err="1">
                <a:latin typeface="Arsenal" charset="0"/>
                <a:ea typeface="Arsenal" charset="0"/>
                <a:cs typeface="Arsenal" charset="0"/>
              </a:rPr>
              <a:t>señora</a:t>
            </a:r>
            <a:r>
              <a:rPr lang="en-US" sz="4000" dirty="0">
                <a:latin typeface="Arsenal" charset="0"/>
                <a:ea typeface="Arsenal" charset="0"/>
                <a:cs typeface="Arsenal" charset="0"/>
              </a:rPr>
              <a:t>, y </a:t>
            </a:r>
            <a:r>
              <a:rPr lang="en-US" sz="4000" dirty="0" err="1">
                <a:latin typeface="Arsenal" charset="0"/>
                <a:ea typeface="Arsenal" charset="0"/>
                <a:cs typeface="Arsenal" charset="0"/>
              </a:rPr>
              <a:t>ponte</a:t>
            </a:r>
            <a:r>
              <a:rPr lang="en-US" sz="4000" dirty="0">
                <a:latin typeface="Arsenal" charset="0"/>
                <a:ea typeface="Arsenal" charset="0"/>
                <a:cs typeface="Arsenal" charset="0"/>
              </a:rPr>
              <a:t> </a:t>
            </a:r>
            <a:r>
              <a:rPr lang="en-US" sz="4000" dirty="0" err="1">
                <a:latin typeface="Arsenal" charset="0"/>
                <a:ea typeface="Arsenal" charset="0"/>
                <a:cs typeface="Arsenal" charset="0"/>
              </a:rPr>
              <a:t>sumisa</a:t>
            </a:r>
            <a:r>
              <a:rPr lang="en-US" sz="4000" dirty="0">
                <a:latin typeface="Arsenal" charset="0"/>
                <a:ea typeface="Arsenal" charset="0"/>
                <a:cs typeface="Arsenal" charset="0"/>
              </a:rPr>
              <a:t> </a:t>
            </a:r>
            <a:r>
              <a:rPr lang="en-US" sz="4000" dirty="0" err="1">
                <a:latin typeface="Arsenal" charset="0"/>
                <a:ea typeface="Arsenal" charset="0"/>
                <a:cs typeface="Arsenal" charset="0"/>
              </a:rPr>
              <a:t>bajo</a:t>
            </a:r>
            <a:r>
              <a:rPr lang="en-US" sz="4000" dirty="0">
                <a:latin typeface="Arsenal" charset="0"/>
                <a:ea typeface="Arsenal" charset="0"/>
                <a:cs typeface="Arsenal" charset="0"/>
              </a:rPr>
              <a:t> </a:t>
            </a:r>
            <a:r>
              <a:rPr lang="en-US" sz="4000" dirty="0" err="1">
                <a:latin typeface="Arsenal" charset="0"/>
                <a:ea typeface="Arsenal" charset="0"/>
                <a:cs typeface="Arsenal" charset="0"/>
              </a:rPr>
              <a:t>su</a:t>
            </a:r>
            <a:r>
              <a:rPr lang="en-US" sz="4000" dirty="0">
                <a:latin typeface="Arsenal" charset="0"/>
                <a:ea typeface="Arsenal" charset="0"/>
                <a:cs typeface="Arsenal" charset="0"/>
              </a:rPr>
              <a:t> </a:t>
            </a:r>
            <a:r>
              <a:rPr lang="en-US" sz="4000" dirty="0" err="1">
                <a:latin typeface="Arsenal" charset="0"/>
                <a:ea typeface="Arsenal" charset="0"/>
                <a:cs typeface="Arsenal" charset="0"/>
              </a:rPr>
              <a:t>mano</a:t>
            </a:r>
            <a:r>
              <a:rPr lang="en-US" sz="4000" dirty="0">
                <a:latin typeface="Arsenal" charset="0"/>
                <a:ea typeface="Arsenal" charset="0"/>
                <a:cs typeface="Arsenal" charset="0"/>
              </a:rPr>
              <a:t>. </a:t>
            </a:r>
            <a:r>
              <a:rPr lang="en-US" sz="4000" dirty="0" smtClean="0">
                <a:latin typeface="Arsenal" charset="0"/>
                <a:ea typeface="Arsenal" charset="0"/>
                <a:cs typeface="Arsenal" charset="0"/>
              </a:rPr>
              <a:t> 7-9</a:t>
            </a:r>
            <a:endParaRPr lang="en-US" sz="40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06539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263" y="1223296"/>
            <a:ext cx="11229474" cy="4401205"/>
          </a:xfrm>
          <a:prstGeom prst="rect">
            <a:avLst/>
          </a:prstGeom>
        </p:spPr>
        <p:txBody>
          <a:bodyPr wrap="square">
            <a:spAutoFit/>
          </a:bodyPr>
          <a:lstStyle/>
          <a:p>
            <a:r>
              <a:rPr lang="en-US" sz="4000" dirty="0">
                <a:latin typeface="Arsenal" charset="0"/>
                <a:ea typeface="Arsenal" charset="0"/>
                <a:cs typeface="Arsenal" charset="0"/>
              </a:rPr>
              <a:t>Le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t>
            </a:r>
            <a:r>
              <a:rPr lang="en-US" sz="4000" dirty="0" err="1">
                <a:latin typeface="Arsenal" charset="0"/>
                <a:ea typeface="Arsenal" charset="0"/>
                <a:cs typeface="Arsenal" charset="0"/>
              </a:rPr>
              <a:t>también</a:t>
            </a:r>
            <a:r>
              <a:rPr lang="en-US" sz="4000" dirty="0">
                <a:latin typeface="Arsenal" charset="0"/>
                <a:ea typeface="Arsenal" charset="0"/>
                <a:cs typeface="Arsenal" charset="0"/>
              </a:rPr>
              <a:t> el </a:t>
            </a:r>
            <a:r>
              <a:rPr lang="en-US" sz="4000" dirty="0" err="1">
                <a:latin typeface="Arsenal" charset="0"/>
                <a:ea typeface="Arsenal" charset="0"/>
                <a:cs typeface="Arsenal" charset="0"/>
              </a:rPr>
              <a:t>ángel</a:t>
            </a:r>
            <a:r>
              <a:rPr lang="en-US" sz="4000" dirty="0">
                <a:latin typeface="Arsenal" charset="0"/>
                <a:ea typeface="Arsenal" charset="0"/>
                <a:cs typeface="Arsenal" charset="0"/>
              </a:rPr>
              <a:t> de </a:t>
            </a:r>
            <a:r>
              <a:rPr lang="en-US" sz="4000" dirty="0" err="1">
                <a:latin typeface="Arsenal" charset="0"/>
                <a:ea typeface="Arsenal" charset="0"/>
                <a:cs typeface="Arsenal" charset="0"/>
              </a:rPr>
              <a:t>Jehová</a:t>
            </a:r>
            <a:r>
              <a:rPr lang="en-US" sz="4000" dirty="0">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Multiplicaré</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tanto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tu</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descendencia</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no </a:t>
            </a:r>
            <a:r>
              <a:rPr lang="en-US" sz="4000" dirty="0" err="1">
                <a:latin typeface="Arsenal" charset="0"/>
                <a:ea typeface="Arsenal" charset="0"/>
                <a:cs typeface="Arsenal" charset="0"/>
              </a:rPr>
              <a:t>podrá</a:t>
            </a:r>
            <a:r>
              <a:rPr lang="en-US" sz="4000" dirty="0">
                <a:latin typeface="Arsenal" charset="0"/>
                <a:ea typeface="Arsenal" charset="0"/>
                <a:cs typeface="Arsenal" charset="0"/>
              </a:rPr>
              <a:t> </a:t>
            </a:r>
            <a:r>
              <a:rPr lang="en-US" sz="4000" dirty="0" err="1">
                <a:latin typeface="Arsenal" charset="0"/>
                <a:ea typeface="Arsenal" charset="0"/>
                <a:cs typeface="Arsenal" charset="0"/>
              </a:rPr>
              <a:t>ser</a:t>
            </a:r>
            <a:r>
              <a:rPr lang="en-US" sz="4000" dirty="0">
                <a:latin typeface="Arsenal" charset="0"/>
                <a:ea typeface="Arsenal" charset="0"/>
                <a:cs typeface="Arsenal" charset="0"/>
              </a:rPr>
              <a:t> </a:t>
            </a:r>
            <a:r>
              <a:rPr lang="en-US" sz="4000" dirty="0" err="1">
                <a:latin typeface="Arsenal" charset="0"/>
                <a:ea typeface="Arsenal" charset="0"/>
                <a:cs typeface="Arsenal" charset="0"/>
              </a:rPr>
              <a:t>contada</a:t>
            </a:r>
            <a:r>
              <a:rPr lang="en-US" sz="4000" dirty="0">
                <a:latin typeface="Arsenal" charset="0"/>
                <a:ea typeface="Arsenal" charset="0"/>
                <a:cs typeface="Arsenal" charset="0"/>
              </a:rPr>
              <a:t> a </a:t>
            </a:r>
            <a:r>
              <a:rPr lang="en-US" sz="4000" dirty="0" err="1">
                <a:latin typeface="Arsenal" charset="0"/>
                <a:ea typeface="Arsenal" charset="0"/>
                <a:cs typeface="Arsenal" charset="0"/>
              </a:rPr>
              <a:t>causa</a:t>
            </a:r>
            <a:r>
              <a:rPr lang="en-US" sz="4000" dirty="0">
                <a:latin typeface="Arsenal" charset="0"/>
                <a:ea typeface="Arsenal" charset="0"/>
                <a:cs typeface="Arsenal" charset="0"/>
              </a:rPr>
              <a:t> de la </a:t>
            </a:r>
            <a:r>
              <a:rPr lang="en-US" sz="4000" dirty="0" err="1">
                <a:latin typeface="Arsenal" charset="0"/>
                <a:ea typeface="Arsenal" charset="0"/>
                <a:cs typeface="Arsenal" charset="0"/>
              </a:rPr>
              <a:t>multitud</a:t>
            </a:r>
            <a:r>
              <a:rPr lang="en-US" sz="4000" dirty="0">
                <a:latin typeface="Arsenal" charset="0"/>
                <a:ea typeface="Arsenal" charset="0"/>
                <a:cs typeface="Arsenal" charset="0"/>
              </a:rPr>
              <a:t>. </a:t>
            </a:r>
            <a:r>
              <a:rPr lang="en-US" sz="4000" u="sng" dirty="0" err="1" smtClean="0">
                <a:solidFill>
                  <a:srgbClr val="FFFF00"/>
                </a:solidFill>
                <a:latin typeface="Arsenal" charset="0"/>
                <a:ea typeface="Arsenal" charset="0"/>
                <a:cs typeface="Arsenal" charset="0"/>
              </a:rPr>
              <a:t>Además</a:t>
            </a:r>
            <a:r>
              <a:rPr lang="en-US" sz="4000" u="sng" dirty="0" smtClean="0">
                <a:solidFill>
                  <a:srgbClr val="FFFF00"/>
                </a:solidFill>
                <a:latin typeface="Arsenal" charset="0"/>
                <a:ea typeface="Arsenal" charset="0"/>
                <a:cs typeface="Arsenal" charset="0"/>
              </a:rPr>
              <a:t> </a:t>
            </a:r>
            <a:r>
              <a:rPr lang="en-US" sz="4000" u="sng" dirty="0">
                <a:solidFill>
                  <a:srgbClr val="FFFF00"/>
                </a:solidFill>
                <a:latin typeface="Arsenal" charset="0"/>
                <a:ea typeface="Arsenal" charset="0"/>
                <a:cs typeface="Arsenal" charset="0"/>
              </a:rPr>
              <a:t>le </a:t>
            </a:r>
            <a:r>
              <a:rPr lang="en-US" sz="4000" u="sng" dirty="0" err="1">
                <a:solidFill>
                  <a:srgbClr val="FFFF00"/>
                </a:solidFill>
                <a:latin typeface="Arsenal" charset="0"/>
                <a:ea typeface="Arsenal" charset="0"/>
                <a:cs typeface="Arsenal" charset="0"/>
              </a:rPr>
              <a:t>dijo</a:t>
            </a:r>
            <a:r>
              <a:rPr lang="en-US" sz="4000" u="sng" dirty="0">
                <a:solidFill>
                  <a:srgbClr val="FFFF00"/>
                </a:solidFill>
                <a:latin typeface="Arsenal" charset="0"/>
                <a:ea typeface="Arsenal" charset="0"/>
                <a:cs typeface="Arsenal" charset="0"/>
              </a:rPr>
              <a:t> 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dirty="0">
                <a:latin typeface="Arsenal" charset="0"/>
                <a:ea typeface="Arsenal" charset="0"/>
                <a:cs typeface="Arsenal" charset="0"/>
              </a:rPr>
              <a:t>: He </a:t>
            </a:r>
            <a:r>
              <a:rPr lang="en-US" sz="4000" dirty="0" err="1">
                <a:latin typeface="Arsenal" charset="0"/>
                <a:ea typeface="Arsenal" charset="0"/>
                <a:cs typeface="Arsenal" charset="0"/>
              </a:rPr>
              <a:t>aquí</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has </a:t>
            </a:r>
            <a:r>
              <a:rPr lang="en-US" sz="4000" dirty="0" err="1">
                <a:latin typeface="Arsenal" charset="0"/>
                <a:ea typeface="Arsenal" charset="0"/>
                <a:cs typeface="Arsenal" charset="0"/>
              </a:rPr>
              <a:t>concebido</a:t>
            </a:r>
            <a:r>
              <a:rPr lang="en-US" sz="4000" dirty="0">
                <a:latin typeface="Arsenal" charset="0"/>
                <a:ea typeface="Arsenal" charset="0"/>
                <a:cs typeface="Arsenal" charset="0"/>
              </a:rPr>
              <a:t>, y </a:t>
            </a:r>
            <a:r>
              <a:rPr lang="en-US" sz="4000" dirty="0" err="1">
                <a:latin typeface="Arsenal" charset="0"/>
                <a:ea typeface="Arsenal" charset="0"/>
                <a:cs typeface="Arsenal" charset="0"/>
              </a:rPr>
              <a:t>darás</a:t>
            </a:r>
            <a:r>
              <a:rPr lang="en-US" sz="4000" dirty="0">
                <a:latin typeface="Arsenal" charset="0"/>
                <a:ea typeface="Arsenal" charset="0"/>
                <a:cs typeface="Arsenal" charset="0"/>
              </a:rPr>
              <a:t> a luz un </a:t>
            </a:r>
            <a:r>
              <a:rPr lang="en-US" sz="4000" dirty="0" err="1">
                <a:latin typeface="Arsenal" charset="0"/>
                <a:ea typeface="Arsenal" charset="0"/>
                <a:cs typeface="Arsenal" charset="0"/>
              </a:rPr>
              <a:t>hijo</a:t>
            </a:r>
            <a:r>
              <a:rPr lang="en-US" sz="4000" dirty="0">
                <a:latin typeface="Arsenal" charset="0"/>
                <a:ea typeface="Arsenal" charset="0"/>
                <a:cs typeface="Arsenal" charset="0"/>
              </a:rPr>
              <a:t>, y </a:t>
            </a:r>
            <a:r>
              <a:rPr lang="en-US" sz="4000" dirty="0" err="1">
                <a:latin typeface="Arsenal" charset="0"/>
                <a:ea typeface="Arsenal" charset="0"/>
                <a:cs typeface="Arsenal" charset="0"/>
              </a:rPr>
              <a:t>llamarás</a:t>
            </a:r>
            <a:r>
              <a:rPr lang="en-US" sz="4000" dirty="0">
                <a:latin typeface="Arsenal" charset="0"/>
                <a:ea typeface="Arsenal" charset="0"/>
                <a:cs typeface="Arsenal" charset="0"/>
              </a:rPr>
              <a:t> </a:t>
            </a:r>
            <a:r>
              <a:rPr lang="en-US" sz="4000" dirty="0" err="1">
                <a:latin typeface="Arsenal" charset="0"/>
                <a:ea typeface="Arsenal" charset="0"/>
                <a:cs typeface="Arsenal" charset="0"/>
              </a:rPr>
              <a:t>su</a:t>
            </a:r>
            <a:r>
              <a:rPr lang="en-US" sz="4000" dirty="0">
                <a:latin typeface="Arsenal" charset="0"/>
                <a:ea typeface="Arsenal" charset="0"/>
                <a:cs typeface="Arsenal" charset="0"/>
              </a:rPr>
              <a:t> </a:t>
            </a:r>
            <a:r>
              <a:rPr lang="en-US" sz="4000" dirty="0" err="1">
                <a:latin typeface="Arsenal" charset="0"/>
                <a:ea typeface="Arsenal" charset="0"/>
                <a:cs typeface="Arsenal" charset="0"/>
              </a:rPr>
              <a:t>nombre</a:t>
            </a:r>
            <a:r>
              <a:rPr lang="en-US" sz="4000" dirty="0">
                <a:latin typeface="Arsenal" charset="0"/>
                <a:ea typeface="Arsenal" charset="0"/>
                <a:cs typeface="Arsenal" charset="0"/>
              </a:rPr>
              <a:t> </a:t>
            </a:r>
            <a:r>
              <a:rPr lang="en-US" sz="4000" dirty="0" smtClean="0">
                <a:latin typeface="Arsenal" charset="0"/>
                <a:ea typeface="Arsenal" charset="0"/>
                <a:cs typeface="Arsenal" charset="0"/>
              </a:rPr>
              <a:t>Ismael,</a:t>
            </a:r>
            <a:r>
              <a:rPr lang="en-US" sz="4000" baseline="30000" dirty="0">
                <a:latin typeface="Arsenal" charset="0"/>
                <a:ea typeface="Arsenal" charset="0"/>
                <a:cs typeface="Arsenal" charset="0"/>
              </a:rPr>
              <a:t> </a:t>
            </a:r>
            <a:r>
              <a:rPr lang="en-US" sz="4000" dirty="0" err="1" smtClean="0">
                <a:latin typeface="Arsenal" charset="0"/>
                <a:ea typeface="Arsenal" charset="0"/>
                <a:cs typeface="Arsenal" charset="0"/>
              </a:rPr>
              <a:t>porque</a:t>
            </a:r>
            <a:r>
              <a:rPr lang="en-US" sz="4000" dirty="0" smtClean="0">
                <a:latin typeface="Arsenal" charset="0"/>
                <a:ea typeface="Arsenal" charset="0"/>
                <a:cs typeface="Arsenal" charset="0"/>
              </a:rPr>
              <a:t> </a:t>
            </a:r>
            <a:r>
              <a:rPr lang="en-US" sz="4000" dirty="0" err="1">
                <a:latin typeface="Arsenal" charset="0"/>
                <a:ea typeface="Arsenal" charset="0"/>
                <a:cs typeface="Arsenal" charset="0"/>
              </a:rPr>
              <a:t>Jehová</a:t>
            </a:r>
            <a:r>
              <a:rPr lang="en-US" sz="4000" dirty="0">
                <a:latin typeface="Arsenal" charset="0"/>
                <a:ea typeface="Arsenal" charset="0"/>
                <a:cs typeface="Arsenal" charset="0"/>
              </a:rPr>
              <a:t> ha </a:t>
            </a:r>
            <a:r>
              <a:rPr lang="en-US" sz="4000" dirty="0" err="1">
                <a:latin typeface="Arsenal" charset="0"/>
                <a:ea typeface="Arsenal" charset="0"/>
                <a:cs typeface="Arsenal" charset="0"/>
              </a:rPr>
              <a:t>oído</a:t>
            </a:r>
            <a:r>
              <a:rPr lang="en-US" sz="4000" dirty="0">
                <a:latin typeface="Arsenal" charset="0"/>
                <a:ea typeface="Arsenal" charset="0"/>
                <a:cs typeface="Arsenal" charset="0"/>
              </a:rPr>
              <a:t> </a:t>
            </a:r>
            <a:r>
              <a:rPr lang="en-US" sz="4000" dirty="0" err="1">
                <a:latin typeface="Arsenal" charset="0"/>
                <a:ea typeface="Arsenal" charset="0"/>
                <a:cs typeface="Arsenal" charset="0"/>
              </a:rPr>
              <a:t>tu</a:t>
            </a:r>
            <a:r>
              <a:rPr lang="en-US" sz="4000" dirty="0">
                <a:latin typeface="Arsenal" charset="0"/>
                <a:ea typeface="Arsenal" charset="0"/>
                <a:cs typeface="Arsenal" charset="0"/>
              </a:rPr>
              <a:t> </a:t>
            </a:r>
            <a:r>
              <a:rPr lang="en-US" sz="4000" dirty="0" err="1">
                <a:latin typeface="Arsenal" charset="0"/>
                <a:ea typeface="Arsenal" charset="0"/>
                <a:cs typeface="Arsenal" charset="0"/>
              </a:rPr>
              <a:t>aflicción</a:t>
            </a:r>
            <a:r>
              <a:rPr lang="en-US" sz="4000" dirty="0" smtClean="0">
                <a:latin typeface="Arsenal" charset="0"/>
                <a:ea typeface="Arsenal" charset="0"/>
                <a:cs typeface="Arsenal" charset="0"/>
              </a:rPr>
              <a:t>.</a:t>
            </a:r>
          </a:p>
          <a:p>
            <a:endParaRPr lang="en-US" sz="4000" dirty="0" smtClean="0">
              <a:latin typeface="Arsenal" charset="0"/>
              <a:ea typeface="Arsenal" charset="0"/>
              <a:cs typeface="Arsenal" charset="0"/>
            </a:endParaRPr>
          </a:p>
          <a:p>
            <a:r>
              <a:rPr lang="en-US" sz="4000" dirty="0" smtClean="0">
                <a:latin typeface="Arsenal" charset="0"/>
                <a:ea typeface="Arsenal" charset="0"/>
                <a:cs typeface="Arsenal" charset="0"/>
              </a:rPr>
              <a:t>Genesis 16:9-11</a:t>
            </a:r>
            <a:endParaRPr lang="en-US" sz="40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607395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
        <p:nvSpPr>
          <p:cNvPr id="2" name="Rectangle 1"/>
          <p:cNvSpPr/>
          <p:nvPr/>
        </p:nvSpPr>
        <p:spPr>
          <a:xfrm>
            <a:off x="481263" y="1524001"/>
            <a:ext cx="11566358" cy="3170099"/>
          </a:xfrm>
          <a:prstGeom prst="rect">
            <a:avLst/>
          </a:prstGeom>
        </p:spPr>
        <p:txBody>
          <a:bodyPr wrap="square">
            <a:spAutoFit/>
          </a:bodyPr>
          <a:lstStyle/>
          <a:p>
            <a:r>
              <a:rPr lang="en-US" sz="4000" dirty="0" err="1">
                <a:latin typeface="Arsenal" charset="0"/>
                <a:ea typeface="Arsenal" charset="0"/>
                <a:cs typeface="Arsenal" charset="0"/>
              </a:rPr>
              <a:t>Entonces</a:t>
            </a:r>
            <a:r>
              <a:rPr lang="en-US" sz="4000" dirty="0">
                <a:latin typeface="Arsenal" charset="0"/>
                <a:ea typeface="Arsenal" charset="0"/>
                <a:cs typeface="Arsenal" charset="0"/>
              </a:rPr>
              <a:t> </a:t>
            </a:r>
            <a:r>
              <a:rPr lang="en-US" sz="4000" dirty="0" err="1">
                <a:latin typeface="Arsenal" charset="0"/>
                <a:ea typeface="Arsenal" charset="0"/>
                <a:cs typeface="Arsenal" charset="0"/>
              </a:rPr>
              <a:t>llamó</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el </a:t>
            </a:r>
            <a:r>
              <a:rPr lang="en-US" sz="4000" u="sng" dirty="0" err="1">
                <a:solidFill>
                  <a:srgbClr val="FFFF00"/>
                </a:solidFill>
                <a:latin typeface="Arsenal" charset="0"/>
                <a:ea typeface="Arsenal" charset="0"/>
                <a:cs typeface="Arsenal" charset="0"/>
              </a:rPr>
              <a:t>nombre</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con </a:t>
            </a:r>
            <a:r>
              <a:rPr lang="en-US" sz="4000" u="sng" dirty="0" err="1">
                <a:solidFill>
                  <a:srgbClr val="FFFF00"/>
                </a:solidFill>
                <a:latin typeface="Arsenal" charset="0"/>
                <a:ea typeface="Arsenal" charset="0"/>
                <a:cs typeface="Arsenal" charset="0"/>
              </a:rPr>
              <a:t>ella</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hablaba</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Tú</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eres</a:t>
            </a:r>
            <a:r>
              <a:rPr lang="en-US" sz="4000" u="sng" dirty="0">
                <a:solidFill>
                  <a:srgbClr val="FFFF00"/>
                </a:solidFill>
                <a:latin typeface="Arsenal" charset="0"/>
                <a:ea typeface="Arsenal" charset="0"/>
                <a:cs typeface="Arsenal" charset="0"/>
              </a:rPr>
              <a:t> Dios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ve</a:t>
            </a:r>
            <a:r>
              <a:rPr lang="en-US" sz="4000" dirty="0">
                <a:latin typeface="Arsenal" charset="0"/>
                <a:ea typeface="Arsenal" charset="0"/>
                <a:cs typeface="Arsenal" charset="0"/>
              </a:rPr>
              <a:t>; </a:t>
            </a:r>
            <a:r>
              <a:rPr lang="en-US" sz="4000" dirty="0" err="1">
                <a:latin typeface="Arsenal" charset="0"/>
                <a:ea typeface="Arsenal" charset="0"/>
                <a:cs typeface="Arsenal" charset="0"/>
              </a:rPr>
              <a:t>porque</a:t>
            </a:r>
            <a:r>
              <a:rPr lang="en-US" sz="4000" dirty="0">
                <a:latin typeface="Arsenal" charset="0"/>
                <a:ea typeface="Arsenal" charset="0"/>
                <a:cs typeface="Arsenal" charset="0"/>
              </a:rPr>
              <a:t> </a:t>
            </a:r>
            <a:r>
              <a:rPr lang="en-US" sz="4000" dirty="0" err="1">
                <a:latin typeface="Arsenal" charset="0"/>
                <a:ea typeface="Arsenal" charset="0"/>
                <a:cs typeface="Arsenal" charset="0"/>
              </a:rPr>
              <a:t>dijo</a:t>
            </a:r>
            <a:r>
              <a:rPr lang="en-US" sz="4000" dirty="0">
                <a:latin typeface="Arsenal" charset="0"/>
                <a:ea typeface="Arsenal" charset="0"/>
                <a:cs typeface="Arsenal" charset="0"/>
              </a:rPr>
              <a:t>: ¿No he </a:t>
            </a:r>
            <a:r>
              <a:rPr lang="en-US" sz="4000" dirty="0" err="1">
                <a:latin typeface="Arsenal" charset="0"/>
                <a:ea typeface="Arsenal" charset="0"/>
                <a:cs typeface="Arsenal" charset="0"/>
              </a:rPr>
              <a:t>visto</a:t>
            </a:r>
            <a:r>
              <a:rPr lang="en-US" sz="4000" dirty="0">
                <a:latin typeface="Arsenal" charset="0"/>
                <a:ea typeface="Arsenal" charset="0"/>
                <a:cs typeface="Arsenal" charset="0"/>
              </a:rPr>
              <a:t> </a:t>
            </a:r>
            <a:r>
              <a:rPr lang="en-US" sz="4000" dirty="0" err="1">
                <a:latin typeface="Arsenal" charset="0"/>
                <a:ea typeface="Arsenal" charset="0"/>
                <a:cs typeface="Arsenal" charset="0"/>
              </a:rPr>
              <a:t>también</a:t>
            </a:r>
            <a:r>
              <a:rPr lang="en-US" sz="4000" dirty="0">
                <a:latin typeface="Arsenal" charset="0"/>
                <a:ea typeface="Arsenal" charset="0"/>
                <a:cs typeface="Arsenal" charset="0"/>
              </a:rPr>
              <a:t> </a:t>
            </a:r>
            <a:r>
              <a:rPr lang="en-US" sz="4000" dirty="0" err="1">
                <a:latin typeface="Arsenal" charset="0"/>
                <a:ea typeface="Arsenal" charset="0"/>
                <a:cs typeface="Arsenal" charset="0"/>
              </a:rPr>
              <a:t>aquí</a:t>
            </a:r>
            <a:r>
              <a:rPr lang="en-US" sz="4000" dirty="0">
                <a:latin typeface="Arsenal" charset="0"/>
                <a:ea typeface="Arsenal" charset="0"/>
                <a:cs typeface="Arsenal" charset="0"/>
              </a:rPr>
              <a:t> al </a:t>
            </a:r>
            <a:r>
              <a:rPr lang="en-US" sz="4000" dirty="0" err="1">
                <a:latin typeface="Arsenal" charset="0"/>
                <a:ea typeface="Arsenal" charset="0"/>
                <a:cs typeface="Arsenal" charset="0"/>
              </a:rPr>
              <a:t>que</a:t>
            </a:r>
            <a:r>
              <a:rPr lang="en-US" sz="4000" dirty="0">
                <a:latin typeface="Arsenal" charset="0"/>
                <a:ea typeface="Arsenal" charset="0"/>
                <a:cs typeface="Arsenal" charset="0"/>
              </a:rPr>
              <a:t> me </a:t>
            </a:r>
            <a:r>
              <a:rPr lang="en-US" sz="4000" dirty="0" err="1">
                <a:latin typeface="Arsenal" charset="0"/>
                <a:ea typeface="Arsenal" charset="0"/>
                <a:cs typeface="Arsenal" charset="0"/>
              </a:rPr>
              <a:t>ve</a:t>
            </a:r>
            <a:r>
              <a:rPr lang="en-US" sz="4000" dirty="0">
                <a:latin typeface="Arsenal" charset="0"/>
                <a:ea typeface="Arsenal" charset="0"/>
                <a:cs typeface="Arsenal" charset="0"/>
              </a:rPr>
              <a:t>? </a:t>
            </a:r>
            <a:r>
              <a:rPr lang="en-US" sz="4000" dirty="0" err="1" smtClean="0">
                <a:latin typeface="Arsenal" charset="0"/>
                <a:ea typeface="Arsenal" charset="0"/>
                <a:cs typeface="Arsenal" charset="0"/>
              </a:rPr>
              <a:t>Por</a:t>
            </a:r>
            <a:r>
              <a:rPr lang="en-US" sz="4000" dirty="0" smtClean="0">
                <a:latin typeface="Arsenal" charset="0"/>
                <a:ea typeface="Arsenal" charset="0"/>
                <a:cs typeface="Arsenal" charset="0"/>
              </a:rPr>
              <a:t> </a:t>
            </a:r>
            <a:r>
              <a:rPr lang="en-US" sz="4000" dirty="0">
                <a:latin typeface="Arsenal" charset="0"/>
                <a:ea typeface="Arsenal" charset="0"/>
                <a:cs typeface="Arsenal" charset="0"/>
              </a:rPr>
              <a:t>lo </a:t>
            </a:r>
            <a:r>
              <a:rPr lang="en-US" sz="4000" dirty="0" err="1">
                <a:latin typeface="Arsenal" charset="0"/>
                <a:ea typeface="Arsenal" charset="0"/>
                <a:cs typeface="Arsenal" charset="0"/>
              </a:rPr>
              <a:t>cual</a:t>
            </a:r>
            <a:r>
              <a:rPr lang="en-US" sz="4000" dirty="0">
                <a:latin typeface="Arsenal" charset="0"/>
                <a:ea typeface="Arsenal" charset="0"/>
                <a:cs typeface="Arsenal" charset="0"/>
              </a:rPr>
              <a:t> </a:t>
            </a:r>
            <a:r>
              <a:rPr lang="en-US" sz="4000" dirty="0" err="1">
                <a:latin typeface="Arsenal" charset="0"/>
                <a:ea typeface="Arsenal" charset="0"/>
                <a:cs typeface="Arsenal" charset="0"/>
              </a:rPr>
              <a:t>llamó</a:t>
            </a:r>
            <a:r>
              <a:rPr lang="en-US" sz="4000" dirty="0">
                <a:latin typeface="Arsenal" charset="0"/>
                <a:ea typeface="Arsenal" charset="0"/>
                <a:cs typeface="Arsenal" charset="0"/>
              </a:rPr>
              <a:t> al </a:t>
            </a:r>
            <a:r>
              <a:rPr lang="en-US" sz="4000" dirty="0" err="1">
                <a:latin typeface="Arsenal" charset="0"/>
                <a:ea typeface="Arsenal" charset="0"/>
                <a:cs typeface="Arsenal" charset="0"/>
              </a:rPr>
              <a:t>pozo</a:t>
            </a:r>
            <a:r>
              <a:rPr lang="en-US" sz="4000" dirty="0">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Pozo</a:t>
            </a:r>
            <a:r>
              <a:rPr lang="en-US" sz="4000" u="sng" dirty="0">
                <a:solidFill>
                  <a:srgbClr val="FFFF00"/>
                </a:solidFill>
                <a:latin typeface="Arsenal" charset="0"/>
                <a:ea typeface="Arsenal" charset="0"/>
                <a:cs typeface="Arsenal" charset="0"/>
              </a:rPr>
              <a:t> del </a:t>
            </a:r>
            <a:r>
              <a:rPr lang="en-US" sz="4000" u="sng" dirty="0" err="1">
                <a:solidFill>
                  <a:srgbClr val="FFFF00"/>
                </a:solidFill>
                <a:latin typeface="Arsenal" charset="0"/>
                <a:ea typeface="Arsenal" charset="0"/>
                <a:cs typeface="Arsenal" charset="0"/>
              </a:rPr>
              <a:t>Viviente</a:t>
            </a:r>
            <a:r>
              <a:rPr lang="en-US" sz="4000" u="sng" dirty="0">
                <a:solidFill>
                  <a:srgbClr val="FFFF00"/>
                </a:solidFill>
                <a:latin typeface="Arsenal" charset="0"/>
                <a:ea typeface="Arsenal" charset="0"/>
                <a:cs typeface="Arsenal" charset="0"/>
              </a:rPr>
              <a:t>-</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-me-</a:t>
            </a:r>
            <a:r>
              <a:rPr lang="en-US" sz="4000" u="sng" dirty="0" err="1">
                <a:solidFill>
                  <a:srgbClr val="FFFF00"/>
                </a:solidFill>
                <a:latin typeface="Arsenal" charset="0"/>
                <a:ea typeface="Arsenal" charset="0"/>
                <a:cs typeface="Arsenal" charset="0"/>
              </a:rPr>
              <a:t>ve</a:t>
            </a:r>
            <a:r>
              <a:rPr lang="en-US" sz="4000" dirty="0">
                <a:latin typeface="Arsenal" charset="0"/>
                <a:ea typeface="Arsenal" charset="0"/>
                <a:cs typeface="Arsenal" charset="0"/>
              </a:rPr>
              <a:t>. He </a:t>
            </a:r>
            <a:r>
              <a:rPr lang="en-US" sz="4000" dirty="0" err="1">
                <a:latin typeface="Arsenal" charset="0"/>
                <a:ea typeface="Arsenal" charset="0"/>
                <a:cs typeface="Arsenal" charset="0"/>
              </a:rPr>
              <a:t>aquí</a:t>
            </a:r>
            <a:r>
              <a:rPr lang="en-US" sz="4000" dirty="0">
                <a:latin typeface="Arsenal" charset="0"/>
                <a:ea typeface="Arsenal" charset="0"/>
                <a:cs typeface="Arsenal" charset="0"/>
              </a:rPr>
              <a:t> </a:t>
            </a:r>
            <a:r>
              <a:rPr lang="en-US" sz="4000" dirty="0" err="1">
                <a:latin typeface="Arsenal" charset="0"/>
                <a:ea typeface="Arsenal" charset="0"/>
                <a:cs typeface="Arsenal" charset="0"/>
              </a:rPr>
              <a:t>está</a:t>
            </a:r>
            <a:r>
              <a:rPr lang="en-US" sz="4000" dirty="0">
                <a:latin typeface="Arsenal" charset="0"/>
                <a:ea typeface="Arsenal" charset="0"/>
                <a:cs typeface="Arsenal" charset="0"/>
              </a:rPr>
              <a:t> entre Cades y </a:t>
            </a:r>
            <a:r>
              <a:rPr lang="en-US" sz="4000" dirty="0" err="1">
                <a:latin typeface="Arsenal" charset="0"/>
                <a:ea typeface="Arsenal" charset="0"/>
                <a:cs typeface="Arsenal" charset="0"/>
              </a:rPr>
              <a:t>Bered</a:t>
            </a:r>
            <a:r>
              <a:rPr lang="en-US" sz="4000" dirty="0">
                <a:latin typeface="Arsenal" charset="0"/>
                <a:ea typeface="Arsenal" charset="0"/>
                <a:cs typeface="Arsenal" charset="0"/>
              </a:rPr>
              <a:t>. </a:t>
            </a:r>
            <a:r>
              <a:rPr lang="en-US" sz="4000" dirty="0" smtClean="0">
                <a:latin typeface="Arsenal" charset="0"/>
                <a:ea typeface="Arsenal" charset="0"/>
                <a:cs typeface="Arsenal" charset="0"/>
              </a:rPr>
              <a:t> 13,14.</a:t>
            </a:r>
            <a:endParaRPr lang="en-US" sz="4000" dirty="0">
              <a:latin typeface="Arsenal" charset="0"/>
              <a:ea typeface="Arsenal" charset="0"/>
              <a:cs typeface="Arsenal" charset="0"/>
            </a:endParaRPr>
          </a:p>
        </p:txBody>
      </p:sp>
    </p:spTree>
    <p:extLst>
      <p:ext uri="{BB962C8B-B14F-4D97-AF65-F5344CB8AC3E}">
        <p14:creationId xmlns:p14="http://schemas.microsoft.com/office/powerpoint/2010/main" val="1503822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23013" y="1594884"/>
            <a:ext cx="10972800" cy="5016758"/>
          </a:xfrm>
          <a:prstGeom prst="rect">
            <a:avLst/>
          </a:prstGeom>
        </p:spPr>
        <p:txBody>
          <a:bodyPr wrap="square">
            <a:spAutoFit/>
          </a:bodyPr>
          <a:lstStyle/>
          <a:p>
            <a:r>
              <a:rPr lang="en-US" sz="3200" dirty="0">
                <a:latin typeface="Arsenal" charset="0"/>
                <a:ea typeface="Arsenal" charset="0"/>
                <a:cs typeface="Arsenal" charset="0"/>
              </a:rPr>
              <a:t>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is one of only two prayers that are specifically commanded in Torah (the other is </a:t>
            </a:r>
            <a:r>
              <a:rPr lang="en-US" sz="3200" dirty="0" err="1">
                <a:latin typeface="Arsenal" charset="0"/>
                <a:ea typeface="Arsenal" charset="0"/>
                <a:cs typeface="Arsenal" charset="0"/>
              </a:rPr>
              <a:t>Birkat</a:t>
            </a:r>
            <a:r>
              <a:rPr lang="en-US" sz="3200" dirty="0">
                <a:latin typeface="Arsenal" charset="0"/>
                <a:ea typeface="Arsenal" charset="0"/>
                <a:cs typeface="Arsenal" charset="0"/>
              </a:rPr>
              <a:t> Ha-</a:t>
            </a:r>
            <a:r>
              <a:rPr lang="en-US" sz="3200" dirty="0" err="1">
                <a:latin typeface="Arsenal" charset="0"/>
                <a:ea typeface="Arsenal" charset="0"/>
                <a:cs typeface="Arsenal" charset="0"/>
              </a:rPr>
              <a:t>Mazon</a:t>
            </a:r>
            <a:r>
              <a:rPr lang="en-US" sz="3200" dirty="0">
                <a:latin typeface="Arsenal" charset="0"/>
                <a:ea typeface="Arsenal" charset="0"/>
                <a:cs typeface="Arsenal" charset="0"/>
              </a:rPr>
              <a:t> -- grace after meals). </a:t>
            </a:r>
            <a:r>
              <a:rPr lang="en-US" sz="3200" u="sng" dirty="0">
                <a:solidFill>
                  <a:srgbClr val="FFFF00"/>
                </a:solidFill>
                <a:latin typeface="Arsenal" charset="0"/>
                <a:ea typeface="Arsenal" charset="0"/>
                <a:cs typeface="Arsenal" charset="0"/>
              </a:rPr>
              <a:t>It is the oldest fixed daily prayer in Judaism, recited morning and night since ancient times</a:t>
            </a:r>
            <a:r>
              <a:rPr lang="en-US" sz="3200" dirty="0">
                <a:latin typeface="Arsenal" charset="0"/>
                <a:ea typeface="Arsenal" charset="0"/>
                <a:cs typeface="Arsenal" charset="0"/>
              </a:rPr>
              <a:t>. It consists of three biblical passages, two of which specifically say to speak of these things "when you lie down and when you rise up." This commandment is fulfilled by including 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in the liturgy for </a:t>
            </a:r>
            <a:r>
              <a:rPr lang="en-US" sz="3200" dirty="0" err="1">
                <a:latin typeface="Arsenal" charset="0"/>
                <a:ea typeface="Arsenal" charset="0"/>
                <a:cs typeface="Arsenal" charset="0"/>
              </a:rPr>
              <a:t>Ma'ariv</a:t>
            </a:r>
            <a:r>
              <a:rPr lang="en-US" sz="3200" dirty="0">
                <a:latin typeface="Arsenal" charset="0"/>
                <a:ea typeface="Arsenal" charset="0"/>
                <a:cs typeface="Arsenal" charset="0"/>
              </a:rPr>
              <a:t> (evening services) and </a:t>
            </a:r>
            <a:r>
              <a:rPr lang="en-US" sz="3200" dirty="0" err="1">
                <a:latin typeface="Arsenal" charset="0"/>
                <a:ea typeface="Arsenal" charset="0"/>
                <a:cs typeface="Arsenal" charset="0"/>
              </a:rPr>
              <a:t>Shacharit</a:t>
            </a:r>
            <a:r>
              <a:rPr lang="en-US" sz="3200" dirty="0">
                <a:latin typeface="Arsenal" charset="0"/>
                <a:ea typeface="Arsenal" charset="0"/>
                <a:cs typeface="Arsenal" charset="0"/>
              </a:rPr>
              <a:t> (morning services). Traditional </a:t>
            </a:r>
            <a:r>
              <a:rPr lang="en-US" sz="3200" dirty="0" err="1">
                <a:latin typeface="Arsenal" charset="0"/>
                <a:ea typeface="Arsenal" charset="0"/>
                <a:cs typeface="Arsenal" charset="0"/>
              </a:rPr>
              <a:t>prayerbooks</a:t>
            </a:r>
            <a:r>
              <a:rPr lang="en-US" sz="3200" dirty="0">
                <a:latin typeface="Arsenal" charset="0"/>
                <a:ea typeface="Arsenal" charset="0"/>
                <a:cs typeface="Arsenal" charset="0"/>
              </a:rPr>
              <a:t> also include a Bedtime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a series of passages including the </a:t>
            </a:r>
            <a:r>
              <a:rPr lang="en-US" sz="3200" dirty="0" err="1">
                <a:latin typeface="Arsenal" charset="0"/>
                <a:ea typeface="Arsenal" charset="0"/>
                <a:cs typeface="Arsenal" charset="0"/>
              </a:rPr>
              <a:t>Shema</a:t>
            </a:r>
            <a:r>
              <a:rPr lang="en-US" sz="3200" dirty="0">
                <a:latin typeface="Arsenal" charset="0"/>
                <a:ea typeface="Arsenal" charset="0"/>
                <a:cs typeface="Arsenal" charset="0"/>
              </a:rPr>
              <a:t> to be read at home before going to bed at night. </a:t>
            </a:r>
            <a:endParaRPr lang="es-ES_tradnl" sz="3200" dirty="0">
              <a:latin typeface="Arsenal" charset="0"/>
              <a:ea typeface="Arsenal" charset="0"/>
              <a:cs typeface="Arsenal" charset="0"/>
            </a:endParaRPr>
          </a:p>
        </p:txBody>
      </p:sp>
      <p:sp>
        <p:nvSpPr>
          <p:cNvPr id="7" name="Rectangle 6"/>
          <p:cNvSpPr/>
          <p:nvPr/>
        </p:nvSpPr>
        <p:spPr>
          <a:xfrm>
            <a:off x="4593267" y="659220"/>
            <a:ext cx="1992988" cy="830997"/>
          </a:xfrm>
          <a:prstGeom prst="rect">
            <a:avLst/>
          </a:prstGeom>
        </p:spPr>
        <p:txBody>
          <a:bodyPr wrap="square">
            <a:spAutoFit/>
          </a:bodyPr>
          <a:lstStyle/>
          <a:p>
            <a:r>
              <a:rPr lang="en-US" sz="4800" b="1" dirty="0" err="1">
                <a:latin typeface="Arsenal" charset="0"/>
                <a:ea typeface="Arsenal" charset="0"/>
                <a:cs typeface="Arsenal" charset="0"/>
              </a:rPr>
              <a:t>Shema</a:t>
            </a:r>
            <a:r>
              <a:rPr lang="en-US" sz="4800" b="1" dirty="0">
                <a:latin typeface="Arsenal" charset="0"/>
                <a:ea typeface="Arsenal" charset="0"/>
                <a:cs typeface="Arsenal" charset="0"/>
              </a:rPr>
              <a:t> </a:t>
            </a:r>
          </a:p>
        </p:txBody>
      </p:sp>
    </p:spTree>
    <p:extLst>
      <p:ext uri="{BB962C8B-B14F-4D97-AF65-F5344CB8AC3E}">
        <p14:creationId xmlns:p14="http://schemas.microsoft.com/office/powerpoint/2010/main" val="7353322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7786" y="0"/>
            <a:ext cx="6514214" cy="6858000"/>
          </a:xfrm>
          <a:prstGeom prst="rect">
            <a:avLst/>
          </a:prstGeom>
        </p:spPr>
      </p:pic>
      <p:sp>
        <p:nvSpPr>
          <p:cNvPr id="5" name="TextBox 4"/>
          <p:cNvSpPr txBox="1"/>
          <p:nvPr/>
        </p:nvSpPr>
        <p:spPr>
          <a:xfrm>
            <a:off x="-613062" y="1912835"/>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Abraham y los 3 </a:t>
            </a:r>
            <a:r>
              <a:rPr lang="en-US" sz="9600" dirty="0" err="1" smtClean="0">
                <a:effectLst>
                  <a:innerShdw blurRad="63500" dist="101600" dir="18900000">
                    <a:prstClr val="black">
                      <a:alpha val="50000"/>
                    </a:prstClr>
                  </a:innerShdw>
                </a:effectLst>
                <a:latin typeface="advent" charset="0"/>
                <a:ea typeface="advent" charset="0"/>
                <a:cs typeface="advent" charset="0"/>
              </a:rPr>
              <a:t>forasteros</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0992492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219" y="1212112"/>
            <a:ext cx="11164186" cy="4401205"/>
          </a:xfrm>
          <a:prstGeom prst="rect">
            <a:avLst/>
          </a:prstGeom>
        </p:spPr>
        <p:txBody>
          <a:bodyPr wrap="square">
            <a:spAutoFit/>
          </a:bodyPr>
          <a:lstStyle/>
          <a:p>
            <a:r>
              <a:rPr lang="en-US" sz="4000" u="sng" dirty="0" err="1">
                <a:solidFill>
                  <a:srgbClr val="FFFF00"/>
                </a:solidFill>
                <a:latin typeface="Arsenal" charset="0"/>
                <a:ea typeface="Arsenal" charset="0"/>
                <a:cs typeface="Arsenal" charset="0"/>
              </a:rPr>
              <a:t>Después</a:t>
            </a:r>
            <a:r>
              <a:rPr lang="en-US" sz="4000" u="sng" dirty="0">
                <a:solidFill>
                  <a:srgbClr val="FFFF00"/>
                </a:solidFill>
                <a:latin typeface="Arsenal" charset="0"/>
                <a:ea typeface="Arsenal" charset="0"/>
                <a:cs typeface="Arsenal" charset="0"/>
              </a:rPr>
              <a:t> le </a:t>
            </a:r>
            <a:r>
              <a:rPr lang="en-US" sz="4000" u="sng" dirty="0" err="1">
                <a:solidFill>
                  <a:srgbClr val="FFFF00"/>
                </a:solidFill>
                <a:latin typeface="Arsenal" charset="0"/>
                <a:ea typeface="Arsenal" charset="0"/>
                <a:cs typeface="Arsenal" charset="0"/>
              </a:rPr>
              <a:t>apareció</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en el </a:t>
            </a:r>
            <a:r>
              <a:rPr lang="en-US" sz="4000" u="sng" dirty="0" err="1">
                <a:solidFill>
                  <a:srgbClr val="FFFF00"/>
                </a:solidFill>
                <a:latin typeface="Arsenal" charset="0"/>
                <a:ea typeface="Arsenal" charset="0"/>
                <a:cs typeface="Arsenal" charset="0"/>
              </a:rPr>
              <a:t>encinar</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Mamre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estando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él</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sentado</a:t>
            </a:r>
            <a:r>
              <a:rPr lang="en-US" sz="4000" u="sng" dirty="0">
                <a:solidFill>
                  <a:srgbClr val="FFFF00"/>
                </a:solidFill>
                <a:latin typeface="Arsenal" charset="0"/>
                <a:ea typeface="Arsenal" charset="0"/>
                <a:cs typeface="Arsenal" charset="0"/>
              </a:rPr>
              <a:t> a la </a:t>
            </a:r>
            <a:r>
              <a:rPr lang="en-US" sz="4000" u="sng" dirty="0" err="1">
                <a:solidFill>
                  <a:srgbClr val="FFFF00"/>
                </a:solidFill>
                <a:latin typeface="Arsenal" charset="0"/>
                <a:ea typeface="Arsenal" charset="0"/>
                <a:cs typeface="Arsenal" charset="0"/>
              </a:rPr>
              <a:t>puerta</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su</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tienda</a:t>
            </a:r>
            <a:r>
              <a:rPr lang="en-US" sz="4000" u="sng" dirty="0">
                <a:solidFill>
                  <a:srgbClr val="FFFF00"/>
                </a:solidFill>
                <a:latin typeface="Arsenal" charset="0"/>
                <a:ea typeface="Arsenal" charset="0"/>
                <a:cs typeface="Arsenal" charset="0"/>
              </a:rPr>
              <a:t> en el </a:t>
            </a:r>
            <a:r>
              <a:rPr lang="en-US" sz="4000" u="sng" dirty="0" err="1">
                <a:solidFill>
                  <a:srgbClr val="FFFF00"/>
                </a:solidFill>
                <a:latin typeface="Arsenal" charset="0"/>
                <a:ea typeface="Arsenal" charset="0"/>
                <a:cs typeface="Arsenal" charset="0"/>
              </a:rPr>
              <a:t>calor</a:t>
            </a:r>
            <a:r>
              <a:rPr lang="en-US" sz="4000" u="sng" dirty="0">
                <a:solidFill>
                  <a:srgbClr val="FFFF00"/>
                </a:solidFill>
                <a:latin typeface="Arsenal" charset="0"/>
                <a:ea typeface="Arsenal" charset="0"/>
                <a:cs typeface="Arsenal" charset="0"/>
              </a:rPr>
              <a:t> del </a:t>
            </a:r>
            <a:r>
              <a:rPr lang="en-US" sz="4000" u="sng" dirty="0" err="1">
                <a:solidFill>
                  <a:srgbClr val="FFFF00"/>
                </a:solidFill>
                <a:latin typeface="Arsenal" charset="0"/>
                <a:ea typeface="Arsenal" charset="0"/>
                <a:cs typeface="Arsenal" charset="0"/>
              </a:rPr>
              <a:t>día</a:t>
            </a:r>
            <a:r>
              <a:rPr lang="en-US" sz="4000" u="sng" dirty="0">
                <a:solidFill>
                  <a:srgbClr val="FFFF00"/>
                </a:solidFill>
                <a:latin typeface="Arsenal" charset="0"/>
                <a:ea typeface="Arsenal" charset="0"/>
                <a:cs typeface="Arsenal" charset="0"/>
              </a:rPr>
              <a:t>. </a:t>
            </a:r>
            <a:r>
              <a:rPr lang="en-US" sz="4000" dirty="0" smtClean="0">
                <a:latin typeface="Arsenal" charset="0"/>
                <a:ea typeface="Arsenal" charset="0"/>
                <a:cs typeface="Arsenal" charset="0"/>
              </a:rPr>
              <a:t>Y </a:t>
            </a:r>
            <a:r>
              <a:rPr lang="en-US" sz="4000" dirty="0" err="1">
                <a:latin typeface="Arsenal" charset="0"/>
                <a:ea typeface="Arsenal" charset="0"/>
                <a:cs typeface="Arsenal" charset="0"/>
              </a:rPr>
              <a:t>alzó</a:t>
            </a:r>
            <a:r>
              <a:rPr lang="en-US" sz="4000" dirty="0">
                <a:latin typeface="Arsenal" charset="0"/>
                <a:ea typeface="Arsenal" charset="0"/>
                <a:cs typeface="Arsenal" charset="0"/>
              </a:rPr>
              <a:t> </a:t>
            </a:r>
            <a:r>
              <a:rPr lang="en-US" sz="4000" dirty="0" err="1">
                <a:latin typeface="Arsenal" charset="0"/>
                <a:ea typeface="Arsenal" charset="0"/>
                <a:cs typeface="Arsenal" charset="0"/>
              </a:rPr>
              <a:t>sus</a:t>
            </a:r>
            <a:r>
              <a:rPr lang="en-US" sz="4000" dirty="0">
                <a:latin typeface="Arsenal" charset="0"/>
                <a:ea typeface="Arsenal" charset="0"/>
                <a:cs typeface="Arsenal" charset="0"/>
              </a:rPr>
              <a:t> </a:t>
            </a:r>
            <a:r>
              <a:rPr lang="en-US" sz="4000" dirty="0" err="1">
                <a:latin typeface="Arsenal" charset="0"/>
                <a:ea typeface="Arsenal" charset="0"/>
                <a:cs typeface="Arsenal" charset="0"/>
              </a:rPr>
              <a:t>ojos</a:t>
            </a:r>
            <a:r>
              <a:rPr lang="en-US" sz="4000" dirty="0">
                <a:latin typeface="Arsenal" charset="0"/>
                <a:ea typeface="Arsenal" charset="0"/>
                <a:cs typeface="Arsenal" charset="0"/>
              </a:rPr>
              <a:t> y </a:t>
            </a:r>
            <a:r>
              <a:rPr lang="en-US" sz="4000" dirty="0" err="1">
                <a:latin typeface="Arsenal" charset="0"/>
                <a:ea typeface="Arsenal" charset="0"/>
                <a:cs typeface="Arsenal" charset="0"/>
              </a:rPr>
              <a:t>miró</a:t>
            </a:r>
            <a:r>
              <a:rPr lang="en-US" sz="4000" dirty="0">
                <a:latin typeface="Arsenal" charset="0"/>
                <a:ea typeface="Arsenal" charset="0"/>
                <a:cs typeface="Arsenal" charset="0"/>
              </a:rPr>
              <a:t>, y he </a:t>
            </a:r>
            <a:r>
              <a:rPr lang="en-US" sz="4000" dirty="0" err="1">
                <a:latin typeface="Arsenal" charset="0"/>
                <a:ea typeface="Arsenal" charset="0"/>
                <a:cs typeface="Arsenal" charset="0"/>
              </a:rPr>
              <a:t>aquí</a:t>
            </a:r>
            <a:r>
              <a:rPr lang="en-US" sz="4000" dirty="0">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tres</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varones</a:t>
            </a:r>
            <a:r>
              <a:rPr lang="en-US" sz="4000" u="sng" dirty="0">
                <a:solidFill>
                  <a:srgbClr val="FFFF00"/>
                </a:solidFill>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estaban</a:t>
            </a:r>
            <a:r>
              <a:rPr lang="en-US" sz="4000" dirty="0">
                <a:latin typeface="Arsenal" charset="0"/>
                <a:ea typeface="Arsenal" charset="0"/>
                <a:cs typeface="Arsenal" charset="0"/>
              </a:rPr>
              <a:t> junto a </a:t>
            </a:r>
            <a:r>
              <a:rPr lang="en-US" sz="4000" dirty="0" err="1">
                <a:latin typeface="Arsenal" charset="0"/>
                <a:ea typeface="Arsenal" charset="0"/>
                <a:cs typeface="Arsenal" charset="0"/>
              </a:rPr>
              <a:t>él</a:t>
            </a:r>
            <a:r>
              <a:rPr lang="en-US" sz="4000" dirty="0">
                <a:latin typeface="Arsenal" charset="0"/>
                <a:ea typeface="Arsenal" charset="0"/>
                <a:cs typeface="Arsenal" charset="0"/>
              </a:rPr>
              <a:t>; y </a:t>
            </a:r>
            <a:r>
              <a:rPr lang="en-US" sz="4000" dirty="0" err="1">
                <a:latin typeface="Arsenal" charset="0"/>
                <a:ea typeface="Arsenal" charset="0"/>
                <a:cs typeface="Arsenal" charset="0"/>
              </a:rPr>
              <a:t>cuando</a:t>
            </a:r>
            <a:r>
              <a:rPr lang="en-US" sz="4000" dirty="0">
                <a:latin typeface="Arsenal" charset="0"/>
                <a:ea typeface="Arsenal" charset="0"/>
                <a:cs typeface="Arsenal" charset="0"/>
              </a:rPr>
              <a:t> los </a:t>
            </a:r>
            <a:r>
              <a:rPr lang="en-US" sz="4000" dirty="0" err="1">
                <a:latin typeface="Arsenal" charset="0"/>
                <a:ea typeface="Arsenal" charset="0"/>
                <a:cs typeface="Arsenal" charset="0"/>
              </a:rPr>
              <a:t>vio</a:t>
            </a:r>
            <a:r>
              <a:rPr lang="en-US" sz="4000" dirty="0">
                <a:latin typeface="Arsenal" charset="0"/>
                <a:ea typeface="Arsenal" charset="0"/>
                <a:cs typeface="Arsenal" charset="0"/>
              </a:rPr>
              <a:t>, </a:t>
            </a:r>
            <a:r>
              <a:rPr lang="en-US" sz="4000" dirty="0" err="1">
                <a:latin typeface="Arsenal" charset="0"/>
                <a:ea typeface="Arsenal" charset="0"/>
                <a:cs typeface="Arsenal" charset="0"/>
              </a:rPr>
              <a:t>salió</a:t>
            </a:r>
            <a:r>
              <a:rPr lang="en-US" sz="4000" dirty="0">
                <a:latin typeface="Arsenal" charset="0"/>
                <a:ea typeface="Arsenal" charset="0"/>
                <a:cs typeface="Arsenal" charset="0"/>
              </a:rPr>
              <a:t> </a:t>
            </a:r>
            <a:r>
              <a:rPr lang="en-US" sz="4000" dirty="0" err="1">
                <a:latin typeface="Arsenal" charset="0"/>
                <a:ea typeface="Arsenal" charset="0"/>
                <a:cs typeface="Arsenal" charset="0"/>
              </a:rPr>
              <a:t>corriendo</a:t>
            </a:r>
            <a:r>
              <a:rPr lang="en-US" sz="4000" dirty="0">
                <a:latin typeface="Arsenal" charset="0"/>
                <a:ea typeface="Arsenal" charset="0"/>
                <a:cs typeface="Arsenal" charset="0"/>
              </a:rPr>
              <a:t> de la </a:t>
            </a:r>
            <a:r>
              <a:rPr lang="en-US" sz="4000" dirty="0" err="1">
                <a:latin typeface="Arsenal" charset="0"/>
                <a:ea typeface="Arsenal" charset="0"/>
                <a:cs typeface="Arsenal" charset="0"/>
              </a:rPr>
              <a:t>puerta</a:t>
            </a:r>
            <a:r>
              <a:rPr lang="en-US" sz="4000" dirty="0">
                <a:latin typeface="Arsenal" charset="0"/>
                <a:ea typeface="Arsenal" charset="0"/>
                <a:cs typeface="Arsenal" charset="0"/>
              </a:rPr>
              <a:t> de </a:t>
            </a:r>
            <a:r>
              <a:rPr lang="en-US" sz="4000" dirty="0" err="1">
                <a:latin typeface="Arsenal" charset="0"/>
                <a:ea typeface="Arsenal" charset="0"/>
                <a:cs typeface="Arsenal" charset="0"/>
              </a:rPr>
              <a:t>su</a:t>
            </a:r>
            <a:r>
              <a:rPr lang="en-US" sz="4000" dirty="0">
                <a:latin typeface="Arsenal" charset="0"/>
                <a:ea typeface="Arsenal" charset="0"/>
                <a:cs typeface="Arsenal" charset="0"/>
              </a:rPr>
              <a:t> </a:t>
            </a:r>
            <a:r>
              <a:rPr lang="en-US" sz="4000" dirty="0" err="1">
                <a:latin typeface="Arsenal" charset="0"/>
                <a:ea typeface="Arsenal" charset="0"/>
                <a:cs typeface="Arsenal" charset="0"/>
              </a:rPr>
              <a:t>tienda</a:t>
            </a:r>
            <a:r>
              <a:rPr lang="en-US" sz="4000" dirty="0">
                <a:latin typeface="Arsenal" charset="0"/>
                <a:ea typeface="Arsenal" charset="0"/>
                <a:cs typeface="Arsenal" charset="0"/>
              </a:rPr>
              <a:t> a </a:t>
            </a:r>
            <a:r>
              <a:rPr lang="en-US" sz="4000" dirty="0" err="1">
                <a:latin typeface="Arsenal" charset="0"/>
                <a:ea typeface="Arsenal" charset="0"/>
                <a:cs typeface="Arsenal" charset="0"/>
              </a:rPr>
              <a:t>recibirlos</a:t>
            </a:r>
            <a:r>
              <a:rPr lang="en-US" sz="4000" dirty="0">
                <a:latin typeface="Arsenal" charset="0"/>
                <a:ea typeface="Arsenal" charset="0"/>
                <a:cs typeface="Arsenal" charset="0"/>
              </a:rPr>
              <a:t>, y se </a:t>
            </a:r>
            <a:r>
              <a:rPr lang="en-US" sz="4000" dirty="0" err="1">
                <a:latin typeface="Arsenal" charset="0"/>
                <a:ea typeface="Arsenal" charset="0"/>
                <a:cs typeface="Arsenal" charset="0"/>
              </a:rPr>
              <a:t>postró</a:t>
            </a:r>
            <a:r>
              <a:rPr lang="en-US" sz="4000" dirty="0">
                <a:latin typeface="Arsenal" charset="0"/>
                <a:ea typeface="Arsenal" charset="0"/>
                <a:cs typeface="Arsenal" charset="0"/>
              </a:rPr>
              <a:t> en </a:t>
            </a:r>
            <a:r>
              <a:rPr lang="en-US" sz="4000" dirty="0" err="1">
                <a:latin typeface="Arsenal" charset="0"/>
                <a:ea typeface="Arsenal" charset="0"/>
                <a:cs typeface="Arsenal" charset="0"/>
              </a:rPr>
              <a:t>tierra</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r>
              <a:rPr lang="en-US" sz="4000" dirty="0" smtClean="0">
                <a:latin typeface="Arsenal" charset="0"/>
                <a:ea typeface="Arsenal" charset="0"/>
                <a:cs typeface="Arsenal" charset="0"/>
              </a:rPr>
              <a:t>Genesis 18:1-</a:t>
            </a:r>
            <a:endParaRPr lang="en-US"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67085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5042" y="1297172"/>
            <a:ext cx="11263423" cy="3785652"/>
          </a:xfrm>
          <a:prstGeom prst="rect">
            <a:avLst/>
          </a:prstGeom>
        </p:spPr>
        <p:txBody>
          <a:bodyPr wrap="square">
            <a:spAutoFit/>
          </a:bodyPr>
          <a:lstStyle/>
          <a:p>
            <a:r>
              <a:rPr lang="en-US" sz="4000" baseline="30000" dirty="0">
                <a:latin typeface="Arsenal" charset="0"/>
                <a:ea typeface="Arsenal" charset="0"/>
                <a:cs typeface="Arsenal" charset="0"/>
              </a:rPr>
              <a:t> </a:t>
            </a:r>
            <a:r>
              <a:rPr lang="en-US" sz="4000" dirty="0" err="1">
                <a:latin typeface="Arsenal" charset="0"/>
                <a:ea typeface="Arsenal" charset="0"/>
                <a:cs typeface="Arsenal" charset="0"/>
              </a:rPr>
              <a:t>Entonces</a:t>
            </a:r>
            <a:r>
              <a:rPr lang="en-US" sz="4000" dirty="0">
                <a:latin typeface="Arsenal" charset="0"/>
                <a:ea typeface="Arsenal" charset="0"/>
                <a:cs typeface="Arsenal" charset="0"/>
              </a:rPr>
              <a:t> </a:t>
            </a:r>
            <a:r>
              <a:rPr lang="en-US" sz="4000" dirty="0" err="1">
                <a:latin typeface="Arsenal" charset="0"/>
                <a:ea typeface="Arsenal" charset="0"/>
                <a:cs typeface="Arsenal" charset="0"/>
              </a:rPr>
              <a:t>dijo</a:t>
            </a:r>
            <a:r>
              <a:rPr lang="en-US" sz="4000" dirty="0">
                <a:latin typeface="Arsenal" charset="0"/>
                <a:ea typeface="Arsenal" charset="0"/>
                <a:cs typeface="Arsenal" charset="0"/>
              </a:rPr>
              <a:t>: De </a:t>
            </a:r>
            <a:r>
              <a:rPr lang="en-US" sz="4000" dirty="0" err="1">
                <a:latin typeface="Arsenal" charset="0"/>
                <a:ea typeface="Arsenal" charset="0"/>
                <a:cs typeface="Arsenal" charset="0"/>
              </a:rPr>
              <a:t>cierto</a:t>
            </a:r>
            <a:r>
              <a:rPr lang="en-US" sz="4000" dirty="0">
                <a:latin typeface="Arsenal" charset="0"/>
                <a:ea typeface="Arsenal" charset="0"/>
                <a:cs typeface="Arsenal" charset="0"/>
              </a:rPr>
              <a:t> </a:t>
            </a:r>
            <a:r>
              <a:rPr lang="en-US" sz="4000" dirty="0" err="1">
                <a:latin typeface="Arsenal" charset="0"/>
                <a:ea typeface="Arsenal" charset="0"/>
                <a:cs typeface="Arsenal" charset="0"/>
              </a:rPr>
              <a:t>volveré</a:t>
            </a:r>
            <a:r>
              <a:rPr lang="en-US" sz="4000" dirty="0">
                <a:latin typeface="Arsenal" charset="0"/>
                <a:ea typeface="Arsenal" charset="0"/>
                <a:cs typeface="Arsenal" charset="0"/>
              </a:rPr>
              <a:t> a </a:t>
            </a:r>
            <a:r>
              <a:rPr lang="en-US" sz="4000" dirty="0" err="1">
                <a:latin typeface="Arsenal" charset="0"/>
                <a:ea typeface="Arsenal" charset="0"/>
                <a:cs typeface="Arsenal" charset="0"/>
              </a:rPr>
              <a:t>ti</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y </a:t>
            </a:r>
            <a:r>
              <a:rPr lang="en-US" sz="4000" u="sng" dirty="0" err="1">
                <a:solidFill>
                  <a:srgbClr val="FFFF00"/>
                </a:solidFill>
                <a:latin typeface="Arsenal" charset="0"/>
                <a:ea typeface="Arsenal" charset="0"/>
                <a:cs typeface="Arsenal" charset="0"/>
              </a:rPr>
              <a:t>según</a:t>
            </a:r>
            <a:r>
              <a:rPr lang="en-US" sz="4000" u="sng" dirty="0">
                <a:solidFill>
                  <a:srgbClr val="FFFF00"/>
                </a:solidFill>
                <a:latin typeface="Arsenal" charset="0"/>
                <a:ea typeface="Arsenal" charset="0"/>
                <a:cs typeface="Arsenal" charset="0"/>
              </a:rPr>
              <a:t> el </a:t>
            </a:r>
            <a:r>
              <a:rPr lang="en-US" sz="4000" u="sng" dirty="0" err="1">
                <a:solidFill>
                  <a:srgbClr val="FFFF00"/>
                </a:solidFill>
                <a:latin typeface="Arsenal" charset="0"/>
                <a:ea typeface="Arsenal" charset="0"/>
                <a:cs typeface="Arsenal" charset="0"/>
              </a:rPr>
              <a:t>tiempo</a:t>
            </a:r>
            <a:r>
              <a:rPr lang="en-US" sz="4000" u="sng" dirty="0">
                <a:solidFill>
                  <a:srgbClr val="FFFF00"/>
                </a:solidFill>
                <a:latin typeface="Arsenal" charset="0"/>
                <a:ea typeface="Arsenal" charset="0"/>
                <a:cs typeface="Arsenal" charset="0"/>
              </a:rPr>
              <a:t> de la </a:t>
            </a:r>
            <a:r>
              <a:rPr lang="en-US" sz="4000" u="sng" dirty="0" err="1">
                <a:solidFill>
                  <a:srgbClr val="FFFF00"/>
                </a:solidFill>
                <a:latin typeface="Arsenal" charset="0"/>
                <a:ea typeface="Arsenal" charset="0"/>
                <a:cs typeface="Arsenal" charset="0"/>
              </a:rPr>
              <a:t>vida</a:t>
            </a:r>
            <a:r>
              <a:rPr lang="en-US" sz="4000" u="sng" dirty="0">
                <a:solidFill>
                  <a:srgbClr val="FFFF00"/>
                </a:solidFill>
                <a:latin typeface="Arsenal" charset="0"/>
                <a:ea typeface="Arsenal" charset="0"/>
                <a:cs typeface="Arsenal" charset="0"/>
              </a:rPr>
              <a:t>, he </a:t>
            </a:r>
            <a:r>
              <a:rPr lang="en-US" sz="4000" u="sng" dirty="0" err="1">
                <a:solidFill>
                  <a:srgbClr val="FFFF00"/>
                </a:solidFill>
                <a:latin typeface="Arsenal" charset="0"/>
                <a:ea typeface="Arsenal" charset="0"/>
                <a:cs typeface="Arsenal" charset="0"/>
              </a:rPr>
              <a:t>aquí</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Sara </a:t>
            </a:r>
            <a:r>
              <a:rPr lang="en-US" sz="4000" u="sng" dirty="0" err="1">
                <a:solidFill>
                  <a:srgbClr val="FFFF00"/>
                </a:solidFill>
                <a:latin typeface="Arsenal" charset="0"/>
                <a:ea typeface="Arsenal" charset="0"/>
                <a:cs typeface="Arsenal" charset="0"/>
              </a:rPr>
              <a:t>tu</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mujer</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tendrá</a:t>
            </a:r>
            <a:r>
              <a:rPr lang="en-US" sz="4000" u="sng" dirty="0">
                <a:solidFill>
                  <a:srgbClr val="FFFF00"/>
                </a:solidFill>
                <a:latin typeface="Arsenal" charset="0"/>
                <a:ea typeface="Arsenal" charset="0"/>
                <a:cs typeface="Arsenal" charset="0"/>
              </a:rPr>
              <a:t> un </a:t>
            </a:r>
            <a:r>
              <a:rPr lang="en-US" sz="4000" u="sng" dirty="0" err="1">
                <a:solidFill>
                  <a:srgbClr val="FFFF00"/>
                </a:solidFill>
                <a:latin typeface="Arsenal" charset="0"/>
                <a:ea typeface="Arsenal" charset="0"/>
                <a:cs typeface="Arsenal" charset="0"/>
              </a:rPr>
              <a:t>hijo</a:t>
            </a:r>
            <a:r>
              <a:rPr lang="en-US" sz="4000" dirty="0">
                <a:latin typeface="Arsenal" charset="0"/>
                <a:ea typeface="Arsenal" charset="0"/>
                <a:cs typeface="Arsenal" charset="0"/>
              </a:rPr>
              <a:t>. Y Sara </a:t>
            </a:r>
            <a:r>
              <a:rPr lang="en-US" sz="4000" dirty="0" err="1">
                <a:latin typeface="Arsenal" charset="0"/>
                <a:ea typeface="Arsenal" charset="0"/>
                <a:cs typeface="Arsenal" charset="0"/>
              </a:rPr>
              <a:t>escuchaba</a:t>
            </a:r>
            <a:r>
              <a:rPr lang="en-US" sz="4000" dirty="0">
                <a:latin typeface="Arsenal" charset="0"/>
                <a:ea typeface="Arsenal" charset="0"/>
                <a:cs typeface="Arsenal" charset="0"/>
              </a:rPr>
              <a:t> a la </a:t>
            </a:r>
            <a:r>
              <a:rPr lang="en-US" sz="4000" dirty="0" err="1">
                <a:latin typeface="Arsenal" charset="0"/>
                <a:ea typeface="Arsenal" charset="0"/>
                <a:cs typeface="Arsenal" charset="0"/>
              </a:rPr>
              <a:t>puerta</a:t>
            </a:r>
            <a:r>
              <a:rPr lang="en-US" sz="4000" dirty="0">
                <a:latin typeface="Arsenal" charset="0"/>
                <a:ea typeface="Arsenal" charset="0"/>
                <a:cs typeface="Arsenal" charset="0"/>
              </a:rPr>
              <a:t> de la </a:t>
            </a:r>
            <a:r>
              <a:rPr lang="en-US" sz="4000" dirty="0" err="1">
                <a:latin typeface="Arsenal" charset="0"/>
                <a:ea typeface="Arsenal" charset="0"/>
                <a:cs typeface="Arsenal" charset="0"/>
              </a:rPr>
              <a:t>tienda</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estaba</a:t>
            </a:r>
            <a:r>
              <a:rPr lang="en-US" sz="4000" dirty="0">
                <a:latin typeface="Arsenal" charset="0"/>
                <a:ea typeface="Arsenal" charset="0"/>
                <a:cs typeface="Arsenal" charset="0"/>
              </a:rPr>
              <a:t> </a:t>
            </a:r>
            <a:r>
              <a:rPr lang="en-US" sz="4000" dirty="0" err="1">
                <a:latin typeface="Arsenal" charset="0"/>
                <a:ea typeface="Arsenal" charset="0"/>
                <a:cs typeface="Arsenal" charset="0"/>
              </a:rPr>
              <a:t>detrás</a:t>
            </a:r>
            <a:r>
              <a:rPr lang="en-US" sz="4000" dirty="0">
                <a:latin typeface="Arsenal" charset="0"/>
                <a:ea typeface="Arsenal" charset="0"/>
                <a:cs typeface="Arsenal" charset="0"/>
              </a:rPr>
              <a:t> de </a:t>
            </a:r>
            <a:r>
              <a:rPr lang="en-US" sz="4000" dirty="0" err="1">
                <a:latin typeface="Arsenal" charset="0"/>
                <a:ea typeface="Arsenal" charset="0"/>
                <a:cs typeface="Arsenal" charset="0"/>
              </a:rPr>
              <a:t>él</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Genesis 18:10</a:t>
            </a:r>
            <a:endParaRPr lang="es-ES_tradnl"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576146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098" y="1127053"/>
            <a:ext cx="11249246" cy="4401205"/>
          </a:xfrm>
          <a:prstGeom prst="rect">
            <a:avLst/>
          </a:prstGeom>
        </p:spPr>
        <p:txBody>
          <a:bodyPr wrap="square">
            <a:spAutoFit/>
          </a:bodyPr>
          <a:lstStyle/>
          <a:p>
            <a:r>
              <a:rPr lang="en-US" sz="4000" u="sng" dirty="0" err="1">
                <a:solidFill>
                  <a:srgbClr val="FFFF00"/>
                </a:solidFill>
                <a:latin typeface="Arsenal" charset="0"/>
                <a:ea typeface="Arsenal" charset="0"/>
                <a:cs typeface="Arsenal" charset="0"/>
              </a:rPr>
              <a:t>Entonces</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dijo</a:t>
            </a:r>
            <a:r>
              <a:rPr lang="en-US" sz="4000" u="sng" dirty="0">
                <a:solidFill>
                  <a:srgbClr val="FFFF00"/>
                </a:solidFill>
                <a:latin typeface="Arsenal" charset="0"/>
                <a:ea typeface="Arsenal" charset="0"/>
                <a:cs typeface="Arsenal" charset="0"/>
              </a:rPr>
              <a:t> a Abraham</a:t>
            </a:r>
            <a:r>
              <a:rPr lang="en-US" sz="4000" dirty="0">
                <a:latin typeface="Arsenal" charset="0"/>
                <a:ea typeface="Arsenal" charset="0"/>
                <a:cs typeface="Arsenal" charset="0"/>
              </a:rPr>
              <a:t>: ¿</a:t>
            </a:r>
            <a:r>
              <a:rPr lang="en-US" sz="4000" dirty="0" err="1">
                <a:latin typeface="Arsenal" charset="0"/>
                <a:ea typeface="Arsenal" charset="0"/>
                <a:cs typeface="Arsenal" charset="0"/>
              </a:rPr>
              <a:t>Por</a:t>
            </a:r>
            <a:r>
              <a:rPr lang="en-US" sz="4000" dirty="0">
                <a:latin typeface="Arsenal" charset="0"/>
                <a:ea typeface="Arsenal" charset="0"/>
                <a:cs typeface="Arsenal" charset="0"/>
              </a:rPr>
              <a:t> </a:t>
            </a:r>
            <a:r>
              <a:rPr lang="en-US" sz="4000" dirty="0" err="1">
                <a:latin typeface="Arsenal" charset="0"/>
                <a:ea typeface="Arsenal" charset="0"/>
                <a:cs typeface="Arsenal" charset="0"/>
              </a:rPr>
              <a:t>qué</a:t>
            </a:r>
            <a:r>
              <a:rPr lang="en-US" sz="4000" dirty="0">
                <a:latin typeface="Arsenal" charset="0"/>
                <a:ea typeface="Arsenal" charset="0"/>
                <a:cs typeface="Arsenal" charset="0"/>
              </a:rPr>
              <a:t> se ha </a:t>
            </a:r>
            <a:r>
              <a:rPr lang="en-US" sz="4000" dirty="0" err="1">
                <a:latin typeface="Arsenal" charset="0"/>
                <a:ea typeface="Arsenal" charset="0"/>
                <a:cs typeface="Arsenal" charset="0"/>
              </a:rPr>
              <a:t>reído</a:t>
            </a:r>
            <a:r>
              <a:rPr lang="en-US" sz="4000" dirty="0">
                <a:latin typeface="Arsenal" charset="0"/>
                <a:ea typeface="Arsenal" charset="0"/>
                <a:cs typeface="Arsenal" charset="0"/>
              </a:rPr>
              <a:t> Sara </a:t>
            </a:r>
            <a:r>
              <a:rPr lang="en-US" sz="4000" dirty="0" err="1">
                <a:latin typeface="Arsenal" charset="0"/>
                <a:ea typeface="Arsenal" charset="0"/>
                <a:cs typeface="Arsenal" charset="0"/>
              </a:rPr>
              <a:t>diciendo</a:t>
            </a:r>
            <a:r>
              <a:rPr lang="en-US" sz="4000" dirty="0">
                <a:latin typeface="Arsenal" charset="0"/>
                <a:ea typeface="Arsenal" charset="0"/>
                <a:cs typeface="Arsenal" charset="0"/>
              </a:rPr>
              <a:t>: ¿</a:t>
            </a:r>
            <a:r>
              <a:rPr lang="en-US" sz="4000" dirty="0" err="1">
                <a:latin typeface="Arsenal" charset="0"/>
                <a:ea typeface="Arsenal" charset="0"/>
                <a:cs typeface="Arsenal" charset="0"/>
              </a:rPr>
              <a:t>Será</a:t>
            </a:r>
            <a:r>
              <a:rPr lang="en-US" sz="4000" dirty="0">
                <a:latin typeface="Arsenal" charset="0"/>
                <a:ea typeface="Arsenal" charset="0"/>
                <a:cs typeface="Arsenal" charset="0"/>
              </a:rPr>
              <a:t> </a:t>
            </a:r>
            <a:r>
              <a:rPr lang="en-US" sz="4000" dirty="0" err="1">
                <a:latin typeface="Arsenal" charset="0"/>
                <a:ea typeface="Arsenal" charset="0"/>
                <a:cs typeface="Arsenal" charset="0"/>
              </a:rPr>
              <a:t>cierto</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he de </a:t>
            </a:r>
            <a:r>
              <a:rPr lang="en-US" sz="4000" dirty="0" err="1">
                <a:latin typeface="Arsenal" charset="0"/>
                <a:ea typeface="Arsenal" charset="0"/>
                <a:cs typeface="Arsenal" charset="0"/>
              </a:rPr>
              <a:t>dar</a:t>
            </a:r>
            <a:r>
              <a:rPr lang="en-US" sz="4000" dirty="0">
                <a:latin typeface="Arsenal" charset="0"/>
                <a:ea typeface="Arsenal" charset="0"/>
                <a:cs typeface="Arsenal" charset="0"/>
              </a:rPr>
              <a:t> a luz </a:t>
            </a:r>
            <a:r>
              <a:rPr lang="en-US" sz="4000" dirty="0" err="1">
                <a:latin typeface="Arsenal" charset="0"/>
                <a:ea typeface="Arsenal" charset="0"/>
                <a:cs typeface="Arsenal" charset="0"/>
              </a:rPr>
              <a:t>siendo</a:t>
            </a:r>
            <a:r>
              <a:rPr lang="en-US" sz="4000" dirty="0">
                <a:latin typeface="Arsenal" charset="0"/>
                <a:ea typeface="Arsenal" charset="0"/>
                <a:cs typeface="Arsenal" charset="0"/>
              </a:rPr>
              <a:t> </a:t>
            </a:r>
            <a:r>
              <a:rPr lang="en-US" sz="4000" dirty="0" err="1">
                <a:latin typeface="Arsenal" charset="0"/>
                <a:ea typeface="Arsenal" charset="0"/>
                <a:cs typeface="Arsenal" charset="0"/>
              </a:rPr>
              <a:t>ya</a:t>
            </a:r>
            <a:r>
              <a:rPr lang="en-US" sz="4000" dirty="0">
                <a:latin typeface="Arsenal" charset="0"/>
                <a:ea typeface="Arsenal" charset="0"/>
                <a:cs typeface="Arsenal" charset="0"/>
              </a:rPr>
              <a:t> </a:t>
            </a:r>
            <a:r>
              <a:rPr lang="en-US" sz="4000" dirty="0" err="1">
                <a:latin typeface="Arsenal" charset="0"/>
                <a:ea typeface="Arsenal" charset="0"/>
                <a:cs typeface="Arsenal" charset="0"/>
              </a:rPr>
              <a:t>vieja</a:t>
            </a:r>
            <a:r>
              <a:rPr lang="en-US" sz="4000" dirty="0" smtClean="0">
                <a:latin typeface="Arsenal" charset="0"/>
                <a:ea typeface="Arsenal" charset="0"/>
                <a:cs typeface="Arsenal" charset="0"/>
              </a:rPr>
              <a:t>?, ¿Hay </a:t>
            </a:r>
            <a:r>
              <a:rPr lang="en-US" sz="4000" dirty="0">
                <a:latin typeface="Arsenal" charset="0"/>
                <a:ea typeface="Arsenal" charset="0"/>
                <a:cs typeface="Arsenal" charset="0"/>
              </a:rPr>
              <a:t>para Dios </a:t>
            </a:r>
            <a:r>
              <a:rPr lang="en-US" sz="4000" dirty="0" err="1">
                <a:latin typeface="Arsenal" charset="0"/>
                <a:ea typeface="Arsenal" charset="0"/>
                <a:cs typeface="Arsenal" charset="0"/>
              </a:rPr>
              <a:t>alguna</a:t>
            </a:r>
            <a:r>
              <a:rPr lang="en-US" sz="4000" dirty="0">
                <a:latin typeface="Arsenal" charset="0"/>
                <a:ea typeface="Arsenal" charset="0"/>
                <a:cs typeface="Arsenal" charset="0"/>
              </a:rPr>
              <a:t> </a:t>
            </a:r>
            <a:r>
              <a:rPr lang="en-US" sz="4000" dirty="0" err="1">
                <a:latin typeface="Arsenal" charset="0"/>
                <a:ea typeface="Arsenal" charset="0"/>
                <a:cs typeface="Arsenal" charset="0"/>
              </a:rPr>
              <a:t>cosa</a:t>
            </a:r>
            <a:r>
              <a:rPr lang="en-US" sz="4000" dirty="0">
                <a:latin typeface="Arsenal" charset="0"/>
                <a:ea typeface="Arsenal" charset="0"/>
                <a:cs typeface="Arsenal" charset="0"/>
              </a:rPr>
              <a:t> </a:t>
            </a:r>
            <a:r>
              <a:rPr lang="en-US" sz="4000" dirty="0" err="1">
                <a:latin typeface="Arsenal" charset="0"/>
                <a:ea typeface="Arsenal" charset="0"/>
                <a:cs typeface="Arsenal" charset="0"/>
              </a:rPr>
              <a:t>difícil</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Al </a:t>
            </a:r>
            <a:r>
              <a:rPr lang="en-US" sz="4000" u="sng" dirty="0" err="1">
                <a:solidFill>
                  <a:srgbClr val="FFFF00"/>
                </a:solidFill>
                <a:latin typeface="Arsenal" charset="0"/>
                <a:ea typeface="Arsenal" charset="0"/>
                <a:cs typeface="Arsenal" charset="0"/>
              </a:rPr>
              <a:t>tiempo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señalado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volveré</a:t>
            </a:r>
            <a:r>
              <a:rPr lang="en-US" sz="4000" u="sng" dirty="0">
                <a:solidFill>
                  <a:srgbClr val="FFFF00"/>
                </a:solidFill>
                <a:latin typeface="Arsenal" charset="0"/>
                <a:ea typeface="Arsenal" charset="0"/>
                <a:cs typeface="Arsenal" charset="0"/>
              </a:rPr>
              <a:t> a </a:t>
            </a:r>
            <a:r>
              <a:rPr lang="en-US" sz="4000" u="sng" dirty="0" err="1">
                <a:solidFill>
                  <a:srgbClr val="FFFF00"/>
                </a:solidFill>
                <a:latin typeface="Arsenal" charset="0"/>
                <a:ea typeface="Arsenal" charset="0"/>
                <a:cs typeface="Arsenal" charset="0"/>
              </a:rPr>
              <a:t>ti</a:t>
            </a:r>
            <a:r>
              <a:rPr lang="en-US" sz="4000" u="sng" dirty="0">
                <a:solidFill>
                  <a:srgbClr val="FFFF00"/>
                </a:solidFill>
                <a:latin typeface="Arsenal" charset="0"/>
                <a:ea typeface="Arsenal" charset="0"/>
                <a:cs typeface="Arsenal" charset="0"/>
              </a:rPr>
              <a:t>, y </a:t>
            </a:r>
            <a:r>
              <a:rPr lang="en-US" sz="4000" u="sng" dirty="0" err="1">
                <a:solidFill>
                  <a:srgbClr val="FFFF00"/>
                </a:solidFill>
                <a:latin typeface="Arsenal" charset="0"/>
                <a:ea typeface="Arsenal" charset="0"/>
                <a:cs typeface="Arsenal" charset="0"/>
              </a:rPr>
              <a:t>según</a:t>
            </a:r>
            <a:r>
              <a:rPr lang="en-US" sz="4000" u="sng" dirty="0">
                <a:solidFill>
                  <a:srgbClr val="FFFF00"/>
                </a:solidFill>
                <a:latin typeface="Arsenal" charset="0"/>
                <a:ea typeface="Arsenal" charset="0"/>
                <a:cs typeface="Arsenal" charset="0"/>
              </a:rPr>
              <a:t> el </a:t>
            </a:r>
            <a:r>
              <a:rPr lang="en-US" sz="4000" u="sng" dirty="0" err="1">
                <a:solidFill>
                  <a:srgbClr val="FFFF00"/>
                </a:solidFill>
                <a:latin typeface="Arsenal" charset="0"/>
                <a:ea typeface="Arsenal" charset="0"/>
                <a:cs typeface="Arsenal" charset="0"/>
              </a:rPr>
              <a:t>tiempo</a:t>
            </a:r>
            <a:r>
              <a:rPr lang="en-US" sz="4000" u="sng" dirty="0">
                <a:solidFill>
                  <a:srgbClr val="FFFF00"/>
                </a:solidFill>
                <a:latin typeface="Arsenal" charset="0"/>
                <a:ea typeface="Arsenal" charset="0"/>
                <a:cs typeface="Arsenal" charset="0"/>
              </a:rPr>
              <a:t> de la </a:t>
            </a:r>
            <a:r>
              <a:rPr lang="en-US" sz="4000" u="sng" dirty="0" err="1">
                <a:solidFill>
                  <a:srgbClr val="FFFF00"/>
                </a:solidFill>
                <a:latin typeface="Arsenal" charset="0"/>
                <a:ea typeface="Arsenal" charset="0"/>
                <a:cs typeface="Arsenal" charset="0"/>
              </a:rPr>
              <a:t>vida</a:t>
            </a:r>
            <a:r>
              <a:rPr lang="en-US" sz="4000" dirty="0">
                <a:latin typeface="Arsenal" charset="0"/>
                <a:ea typeface="Arsenal" charset="0"/>
                <a:cs typeface="Arsenal" charset="0"/>
              </a:rPr>
              <a:t>, Sara </a:t>
            </a:r>
            <a:r>
              <a:rPr lang="en-US" sz="4000" dirty="0" err="1">
                <a:latin typeface="Arsenal" charset="0"/>
                <a:ea typeface="Arsenal" charset="0"/>
                <a:cs typeface="Arsenal" charset="0"/>
              </a:rPr>
              <a:t>tendrá</a:t>
            </a:r>
            <a:r>
              <a:rPr lang="en-US" sz="4000" dirty="0">
                <a:latin typeface="Arsenal" charset="0"/>
                <a:ea typeface="Arsenal" charset="0"/>
                <a:cs typeface="Arsenal" charset="0"/>
              </a:rPr>
              <a:t> un </a:t>
            </a:r>
            <a:r>
              <a:rPr lang="en-US" sz="4000" dirty="0" err="1">
                <a:latin typeface="Arsenal" charset="0"/>
                <a:ea typeface="Arsenal" charset="0"/>
                <a:cs typeface="Arsenal" charset="0"/>
              </a:rPr>
              <a:t>hijo</a:t>
            </a:r>
            <a:r>
              <a:rPr lang="en-US" sz="4000" dirty="0">
                <a:latin typeface="Arsenal" charset="0"/>
                <a:ea typeface="Arsenal" charset="0"/>
                <a:cs typeface="Arsenal" charset="0"/>
              </a:rPr>
              <a:t>. </a:t>
            </a:r>
            <a:r>
              <a:rPr lang="en-US" sz="4000" dirty="0" smtClean="0">
                <a:latin typeface="Arsenal" charset="0"/>
                <a:ea typeface="Arsenal" charset="0"/>
                <a:cs typeface="Arsenal" charset="0"/>
              </a:rPr>
              <a:t> </a:t>
            </a: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Genesis 18:13,14.</a:t>
            </a:r>
            <a:endParaRPr lang="en-US"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2984613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950" y="2359402"/>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El </a:t>
            </a:r>
            <a:r>
              <a:rPr lang="en-US" sz="9600" dirty="0" err="1" smtClean="0">
                <a:effectLst>
                  <a:innerShdw blurRad="63500" dist="101600" dir="18900000">
                    <a:prstClr val="black">
                      <a:alpha val="50000"/>
                    </a:prstClr>
                  </a:innerShdw>
                </a:effectLst>
                <a:latin typeface="advent" charset="0"/>
                <a:ea typeface="advent" charset="0"/>
                <a:cs typeface="advent" charset="0"/>
              </a:rPr>
              <a:t>sacrificio</a:t>
            </a:r>
            <a:r>
              <a:rPr lang="en-US" sz="9600" dirty="0" smtClean="0">
                <a:effectLst>
                  <a:innerShdw blurRad="63500" dist="101600" dir="18900000">
                    <a:prstClr val="black">
                      <a:alpha val="50000"/>
                    </a:prstClr>
                  </a:innerShdw>
                </a:effectLst>
                <a:latin typeface="advent" charset="0"/>
                <a:ea typeface="advent" charset="0"/>
                <a:cs typeface="advent" charset="0"/>
              </a:rPr>
              <a:t>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de Isaac</a:t>
            </a:r>
            <a:endParaRPr lang="en-US" sz="9600" dirty="0">
              <a:effectLst>
                <a:innerShdw blurRad="63500" dist="101600" dir="18900000">
                  <a:prstClr val="black">
                    <a:alpha val="50000"/>
                  </a:prstClr>
                </a:innerShdw>
              </a:effectLst>
              <a:latin typeface="advent" charset="0"/>
              <a:ea typeface="advent" charset="0"/>
              <a:cs typeface="advent" charset="0"/>
            </a:endParaRPr>
          </a:p>
        </p:txBody>
      </p:sp>
      <p:pic>
        <p:nvPicPr>
          <p:cNvPr id="3" name="Picture 2"/>
          <p:cNvPicPr>
            <a:picLocks noChangeAspect="1"/>
          </p:cNvPicPr>
          <p:nvPr/>
        </p:nvPicPr>
        <p:blipFill>
          <a:blip r:embed="rId2"/>
          <a:stretch>
            <a:fillRect/>
          </a:stretch>
        </p:blipFill>
        <p:spPr>
          <a:xfrm>
            <a:off x="5784112" y="0"/>
            <a:ext cx="6407888" cy="6858000"/>
          </a:xfrm>
          <a:prstGeom prst="rect">
            <a:avLst/>
          </a:prstGeom>
        </p:spPr>
      </p:pic>
    </p:spTree>
    <p:extLst>
      <p:ext uri="{BB962C8B-B14F-4D97-AF65-F5344CB8AC3E}">
        <p14:creationId xmlns:p14="http://schemas.microsoft.com/office/powerpoint/2010/main" val="118046396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567" y="1063257"/>
            <a:ext cx="11185452" cy="4401205"/>
          </a:xfrm>
          <a:prstGeom prst="rect">
            <a:avLst/>
          </a:prstGeom>
        </p:spPr>
        <p:txBody>
          <a:bodyPr wrap="square">
            <a:spAutoFit/>
          </a:bodyPr>
          <a:lstStyle/>
          <a:p>
            <a:r>
              <a:rPr lang="en-US" sz="4000" dirty="0" err="1">
                <a:latin typeface="Arsenal" charset="0"/>
                <a:ea typeface="Arsenal" charset="0"/>
                <a:cs typeface="Arsenal" charset="0"/>
              </a:rPr>
              <a:t>Aconteció</a:t>
            </a:r>
            <a:r>
              <a:rPr lang="en-US" sz="4000" dirty="0">
                <a:latin typeface="Arsenal" charset="0"/>
                <a:ea typeface="Arsenal" charset="0"/>
                <a:cs typeface="Arsenal" charset="0"/>
              </a:rPr>
              <a:t> </a:t>
            </a:r>
            <a:r>
              <a:rPr lang="en-US" sz="4000" dirty="0" err="1">
                <a:latin typeface="Arsenal" charset="0"/>
                <a:ea typeface="Arsenal" charset="0"/>
                <a:cs typeface="Arsenal" charset="0"/>
              </a:rPr>
              <a:t>después</a:t>
            </a:r>
            <a:r>
              <a:rPr lang="en-US" sz="4000" dirty="0">
                <a:latin typeface="Arsenal" charset="0"/>
                <a:ea typeface="Arsenal" charset="0"/>
                <a:cs typeface="Arsenal" charset="0"/>
              </a:rPr>
              <a:t> de </a:t>
            </a:r>
            <a:r>
              <a:rPr lang="en-US" sz="4000" dirty="0" err="1">
                <a:latin typeface="Arsenal" charset="0"/>
                <a:ea typeface="Arsenal" charset="0"/>
                <a:cs typeface="Arsenal" charset="0"/>
              </a:rPr>
              <a:t>estas</a:t>
            </a:r>
            <a:r>
              <a:rPr lang="en-US" sz="4000" dirty="0">
                <a:latin typeface="Arsenal" charset="0"/>
                <a:ea typeface="Arsenal" charset="0"/>
                <a:cs typeface="Arsenal" charset="0"/>
              </a:rPr>
              <a:t> </a:t>
            </a:r>
            <a:r>
              <a:rPr lang="en-US" sz="4000" dirty="0" err="1">
                <a:latin typeface="Arsenal" charset="0"/>
                <a:ea typeface="Arsenal" charset="0"/>
                <a:cs typeface="Arsenal" charset="0"/>
              </a:rPr>
              <a:t>cosas</a:t>
            </a:r>
            <a:r>
              <a:rPr lang="en-US" sz="4000" dirty="0">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probó</a:t>
            </a:r>
            <a:r>
              <a:rPr lang="en-US" sz="4000" u="sng" dirty="0">
                <a:solidFill>
                  <a:srgbClr val="FFFF00"/>
                </a:solidFill>
                <a:latin typeface="Arsenal" charset="0"/>
                <a:ea typeface="Arsenal" charset="0"/>
                <a:cs typeface="Arsenal" charset="0"/>
              </a:rPr>
              <a:t> Dios a Abraham, y le </a:t>
            </a:r>
            <a:r>
              <a:rPr lang="en-US" sz="4000" u="sng" dirty="0" err="1">
                <a:solidFill>
                  <a:srgbClr val="FFFF00"/>
                </a:solidFill>
                <a:latin typeface="Arsenal" charset="0"/>
                <a:ea typeface="Arsenal" charset="0"/>
                <a:cs typeface="Arsenal" charset="0"/>
              </a:rPr>
              <a:t>dijo</a:t>
            </a:r>
            <a:r>
              <a:rPr lang="en-US" sz="4000" u="sng" dirty="0">
                <a:solidFill>
                  <a:srgbClr val="FFFF00"/>
                </a:solidFill>
                <a:latin typeface="Arsenal" charset="0"/>
                <a:ea typeface="Arsenal" charset="0"/>
                <a:cs typeface="Arsenal" charset="0"/>
              </a:rPr>
              <a:t>: Abraham.</a:t>
            </a:r>
            <a:r>
              <a:rPr lang="en-US" sz="4000" dirty="0">
                <a:latin typeface="Arsenal" charset="0"/>
                <a:ea typeface="Arsenal" charset="0"/>
                <a:cs typeface="Arsenal" charset="0"/>
              </a:rPr>
              <a:t> Y </a:t>
            </a:r>
            <a:r>
              <a:rPr lang="en-US" sz="4000" dirty="0" err="1">
                <a:latin typeface="Arsenal" charset="0"/>
                <a:ea typeface="Arsenal" charset="0"/>
                <a:cs typeface="Arsenal" charset="0"/>
              </a:rPr>
              <a:t>él</a:t>
            </a:r>
            <a:r>
              <a:rPr lang="en-US" sz="4000" dirty="0">
                <a:latin typeface="Arsenal" charset="0"/>
                <a:ea typeface="Arsenal" charset="0"/>
                <a:cs typeface="Arsenal" charset="0"/>
              </a:rPr>
              <a:t> </a:t>
            </a:r>
            <a:r>
              <a:rPr lang="en-US" sz="4000" dirty="0" err="1">
                <a:latin typeface="Arsenal" charset="0"/>
                <a:ea typeface="Arsenal" charset="0"/>
                <a:cs typeface="Arsenal" charset="0"/>
              </a:rPr>
              <a:t>respondió</a:t>
            </a:r>
            <a:r>
              <a:rPr lang="en-US" sz="4000" dirty="0">
                <a:latin typeface="Arsenal" charset="0"/>
                <a:ea typeface="Arsenal" charset="0"/>
                <a:cs typeface="Arsenal" charset="0"/>
              </a:rPr>
              <a:t>: </a:t>
            </a:r>
            <a:r>
              <a:rPr lang="en-US" sz="4000" dirty="0" err="1">
                <a:latin typeface="Arsenal" charset="0"/>
                <a:ea typeface="Arsenal" charset="0"/>
                <a:cs typeface="Arsenal" charset="0"/>
              </a:rPr>
              <a:t>Heme</a:t>
            </a:r>
            <a:r>
              <a:rPr lang="en-US" sz="4000" dirty="0">
                <a:latin typeface="Arsenal" charset="0"/>
                <a:ea typeface="Arsenal" charset="0"/>
                <a:cs typeface="Arsenal" charset="0"/>
              </a:rPr>
              <a:t> </a:t>
            </a:r>
            <a:r>
              <a:rPr lang="en-US" sz="4000" dirty="0" err="1">
                <a:latin typeface="Arsenal" charset="0"/>
                <a:ea typeface="Arsenal" charset="0"/>
                <a:cs typeface="Arsenal" charset="0"/>
              </a:rPr>
              <a:t>aquí</a:t>
            </a:r>
            <a:r>
              <a:rPr lang="en-US" sz="4000" dirty="0" smtClean="0">
                <a:latin typeface="Arsenal" charset="0"/>
                <a:ea typeface="Arsenal" charset="0"/>
                <a:cs typeface="Arsenal" charset="0"/>
              </a:rPr>
              <a:t>.</a:t>
            </a:r>
            <a:r>
              <a:rPr lang="en-US" sz="4000" baseline="30000" dirty="0">
                <a:latin typeface="Arsenal" charset="0"/>
                <a:ea typeface="Arsenal" charset="0"/>
                <a:cs typeface="Arsenal" charset="0"/>
              </a:rPr>
              <a:t> </a:t>
            </a:r>
            <a:r>
              <a:rPr lang="en-US" sz="4000" dirty="0">
                <a:latin typeface="Arsenal" charset="0"/>
                <a:ea typeface="Arsenal" charset="0"/>
                <a:cs typeface="Arsenal" charset="0"/>
              </a:rPr>
              <a:t>Y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t>
            </a:r>
            <a:r>
              <a:rPr lang="en-US" sz="4000" dirty="0" err="1">
                <a:latin typeface="Arsenal" charset="0"/>
                <a:ea typeface="Arsenal" charset="0"/>
                <a:cs typeface="Arsenal" charset="0"/>
              </a:rPr>
              <a:t>Toma</a:t>
            </a:r>
            <a:r>
              <a:rPr lang="en-US" sz="4000" dirty="0">
                <a:latin typeface="Arsenal" charset="0"/>
                <a:ea typeface="Arsenal" charset="0"/>
                <a:cs typeface="Arsenal" charset="0"/>
              </a:rPr>
              <a:t> </a:t>
            </a:r>
            <a:r>
              <a:rPr lang="en-US" sz="4000" dirty="0" err="1">
                <a:latin typeface="Arsenal" charset="0"/>
                <a:ea typeface="Arsenal" charset="0"/>
                <a:cs typeface="Arsenal" charset="0"/>
              </a:rPr>
              <a:t>ahora</a:t>
            </a:r>
            <a:r>
              <a:rPr lang="en-US" sz="4000" dirty="0">
                <a:latin typeface="Arsenal" charset="0"/>
                <a:ea typeface="Arsenal" charset="0"/>
                <a:cs typeface="Arsenal" charset="0"/>
              </a:rPr>
              <a:t> </a:t>
            </a:r>
            <a:r>
              <a:rPr lang="en-US" sz="4000" dirty="0" err="1">
                <a:latin typeface="Arsenal" charset="0"/>
                <a:ea typeface="Arsenal" charset="0"/>
                <a:cs typeface="Arsenal" charset="0"/>
              </a:rPr>
              <a:t>tu</a:t>
            </a:r>
            <a:r>
              <a:rPr lang="en-US" sz="4000" dirty="0">
                <a:latin typeface="Arsenal" charset="0"/>
                <a:ea typeface="Arsenal" charset="0"/>
                <a:cs typeface="Arsenal" charset="0"/>
              </a:rPr>
              <a:t> </a:t>
            </a:r>
            <a:r>
              <a:rPr lang="en-US" sz="4000" dirty="0" err="1">
                <a:latin typeface="Arsenal" charset="0"/>
                <a:ea typeface="Arsenal" charset="0"/>
                <a:cs typeface="Arsenal" charset="0"/>
              </a:rPr>
              <a:t>hijo</a:t>
            </a:r>
            <a:r>
              <a:rPr lang="en-US" sz="4000" dirty="0">
                <a:latin typeface="Arsenal" charset="0"/>
                <a:ea typeface="Arsenal" charset="0"/>
                <a:cs typeface="Arsenal" charset="0"/>
              </a:rPr>
              <a:t>, </a:t>
            </a:r>
            <a:r>
              <a:rPr lang="en-US" sz="4000" dirty="0" err="1">
                <a:latin typeface="Arsenal" charset="0"/>
                <a:ea typeface="Arsenal" charset="0"/>
                <a:cs typeface="Arsenal" charset="0"/>
              </a:rPr>
              <a:t>tu</a:t>
            </a:r>
            <a:r>
              <a:rPr lang="en-US" sz="4000" dirty="0">
                <a:latin typeface="Arsenal" charset="0"/>
                <a:ea typeface="Arsenal" charset="0"/>
                <a:cs typeface="Arsenal" charset="0"/>
              </a:rPr>
              <a:t> </a:t>
            </a:r>
            <a:r>
              <a:rPr lang="en-US" sz="4000" dirty="0" err="1">
                <a:latin typeface="Arsenal" charset="0"/>
                <a:ea typeface="Arsenal" charset="0"/>
                <a:cs typeface="Arsenal" charset="0"/>
              </a:rPr>
              <a:t>único</a:t>
            </a:r>
            <a:r>
              <a:rPr lang="en-US" sz="4000" dirty="0">
                <a:latin typeface="Arsenal" charset="0"/>
                <a:ea typeface="Arsenal" charset="0"/>
                <a:cs typeface="Arsenal" charset="0"/>
              </a:rPr>
              <a:t>, Isaac, a </a:t>
            </a:r>
            <a:r>
              <a:rPr lang="en-US" sz="4000" dirty="0" err="1">
                <a:latin typeface="Arsenal" charset="0"/>
                <a:ea typeface="Arsenal" charset="0"/>
                <a:cs typeface="Arsenal" charset="0"/>
              </a:rPr>
              <a:t>quien</a:t>
            </a:r>
            <a:r>
              <a:rPr lang="en-US" sz="4000" dirty="0">
                <a:latin typeface="Arsenal" charset="0"/>
                <a:ea typeface="Arsenal" charset="0"/>
                <a:cs typeface="Arsenal" charset="0"/>
              </a:rPr>
              <a:t> </a:t>
            </a:r>
            <a:r>
              <a:rPr lang="en-US" sz="4000" dirty="0" err="1">
                <a:latin typeface="Arsenal" charset="0"/>
                <a:ea typeface="Arsenal" charset="0"/>
                <a:cs typeface="Arsenal" charset="0"/>
              </a:rPr>
              <a:t>amas</a:t>
            </a:r>
            <a:r>
              <a:rPr lang="en-US" sz="4000" dirty="0">
                <a:latin typeface="Arsenal" charset="0"/>
                <a:ea typeface="Arsenal" charset="0"/>
                <a:cs typeface="Arsenal" charset="0"/>
              </a:rPr>
              <a:t>, y </a:t>
            </a:r>
            <a:r>
              <a:rPr lang="en-US" sz="4000" dirty="0" err="1">
                <a:latin typeface="Arsenal" charset="0"/>
                <a:ea typeface="Arsenal" charset="0"/>
                <a:cs typeface="Arsenal" charset="0"/>
              </a:rPr>
              <a:t>vete</a:t>
            </a:r>
            <a:r>
              <a:rPr lang="en-US" sz="4000" dirty="0">
                <a:latin typeface="Arsenal" charset="0"/>
                <a:ea typeface="Arsenal" charset="0"/>
                <a:cs typeface="Arsenal" charset="0"/>
              </a:rPr>
              <a:t> a </a:t>
            </a:r>
            <a:r>
              <a:rPr lang="en-US" sz="4000" dirty="0" err="1">
                <a:latin typeface="Arsenal" charset="0"/>
                <a:ea typeface="Arsenal" charset="0"/>
                <a:cs typeface="Arsenal" charset="0"/>
              </a:rPr>
              <a:t>tierra</a:t>
            </a:r>
            <a:r>
              <a:rPr lang="en-US" sz="4000" dirty="0">
                <a:latin typeface="Arsenal" charset="0"/>
                <a:ea typeface="Arsenal" charset="0"/>
                <a:cs typeface="Arsenal" charset="0"/>
              </a:rPr>
              <a:t> de Moriah, </a:t>
            </a:r>
            <a:r>
              <a:rPr lang="en-US" sz="4000" u="sng" dirty="0">
                <a:solidFill>
                  <a:srgbClr val="FFFF00"/>
                </a:solidFill>
                <a:latin typeface="Arsenal" charset="0"/>
                <a:ea typeface="Arsenal" charset="0"/>
                <a:cs typeface="Arsenal" charset="0"/>
              </a:rPr>
              <a:t>y </a:t>
            </a:r>
            <a:r>
              <a:rPr lang="en-US" sz="4000" u="sng" dirty="0" err="1">
                <a:solidFill>
                  <a:srgbClr val="FFFF00"/>
                </a:solidFill>
                <a:latin typeface="Arsenal" charset="0"/>
                <a:ea typeface="Arsenal" charset="0"/>
                <a:cs typeface="Arsenal" charset="0"/>
              </a:rPr>
              <a:t>ofrécelo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allí</a:t>
            </a:r>
            <a:r>
              <a:rPr lang="en-US" sz="4000" u="sng" dirty="0">
                <a:solidFill>
                  <a:srgbClr val="FFFF00"/>
                </a:solidFill>
                <a:latin typeface="Arsenal" charset="0"/>
                <a:ea typeface="Arsenal" charset="0"/>
                <a:cs typeface="Arsenal" charset="0"/>
              </a:rPr>
              <a:t> </a:t>
            </a:r>
            <a:r>
              <a:rPr lang="en-US" sz="4000" dirty="0">
                <a:latin typeface="Arsenal" charset="0"/>
                <a:ea typeface="Arsenal" charset="0"/>
                <a:cs typeface="Arsenal" charset="0"/>
              </a:rPr>
              <a:t>en </a:t>
            </a:r>
            <a:r>
              <a:rPr lang="en-US" sz="4000" dirty="0" err="1">
                <a:latin typeface="Arsenal" charset="0"/>
                <a:ea typeface="Arsenal" charset="0"/>
                <a:cs typeface="Arsenal" charset="0"/>
              </a:rPr>
              <a:t>holocausto</a:t>
            </a:r>
            <a:r>
              <a:rPr lang="en-US" sz="4000" dirty="0">
                <a:latin typeface="Arsenal" charset="0"/>
                <a:ea typeface="Arsenal" charset="0"/>
                <a:cs typeface="Arsenal" charset="0"/>
              </a:rPr>
              <a:t> </a:t>
            </a:r>
            <a:r>
              <a:rPr lang="en-US" sz="4000" dirty="0" err="1">
                <a:latin typeface="Arsenal" charset="0"/>
                <a:ea typeface="Arsenal" charset="0"/>
                <a:cs typeface="Arsenal" charset="0"/>
              </a:rPr>
              <a:t>sobre</a:t>
            </a:r>
            <a:r>
              <a:rPr lang="en-US" sz="4000" dirty="0">
                <a:latin typeface="Arsenal" charset="0"/>
                <a:ea typeface="Arsenal" charset="0"/>
                <a:cs typeface="Arsenal" charset="0"/>
              </a:rPr>
              <a:t> </a:t>
            </a:r>
            <a:r>
              <a:rPr lang="en-US" sz="4000" dirty="0" err="1">
                <a:latin typeface="Arsenal" charset="0"/>
                <a:ea typeface="Arsenal" charset="0"/>
                <a:cs typeface="Arsenal" charset="0"/>
              </a:rPr>
              <a:t>uno</a:t>
            </a:r>
            <a:r>
              <a:rPr lang="en-US" sz="4000" dirty="0">
                <a:latin typeface="Arsenal" charset="0"/>
                <a:ea typeface="Arsenal" charset="0"/>
                <a:cs typeface="Arsenal" charset="0"/>
              </a:rPr>
              <a:t> de los </a:t>
            </a:r>
            <a:r>
              <a:rPr lang="en-US" sz="4000" dirty="0" err="1">
                <a:latin typeface="Arsenal" charset="0"/>
                <a:ea typeface="Arsenal" charset="0"/>
                <a:cs typeface="Arsenal" charset="0"/>
              </a:rPr>
              <a:t>montes</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yo</a:t>
            </a:r>
            <a:r>
              <a:rPr lang="en-US" sz="4000" dirty="0">
                <a:latin typeface="Arsenal" charset="0"/>
                <a:ea typeface="Arsenal" charset="0"/>
                <a:cs typeface="Arsenal" charset="0"/>
              </a:rPr>
              <a:t> </a:t>
            </a:r>
            <a:r>
              <a:rPr lang="en-US" sz="4000" dirty="0" err="1">
                <a:latin typeface="Arsenal" charset="0"/>
                <a:ea typeface="Arsenal" charset="0"/>
                <a:cs typeface="Arsenal" charset="0"/>
              </a:rPr>
              <a:t>te</a:t>
            </a:r>
            <a:r>
              <a:rPr lang="en-US" sz="4000" dirty="0">
                <a:latin typeface="Arsenal" charset="0"/>
                <a:ea typeface="Arsenal" charset="0"/>
                <a:cs typeface="Arsenal" charset="0"/>
              </a:rPr>
              <a:t> </a:t>
            </a:r>
            <a:r>
              <a:rPr lang="en-US" sz="4000" dirty="0" err="1">
                <a:latin typeface="Arsenal" charset="0"/>
                <a:ea typeface="Arsenal" charset="0"/>
                <a:cs typeface="Arsenal" charset="0"/>
              </a:rPr>
              <a:t>diré</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Genesis 22:1,2.</a:t>
            </a:r>
            <a:endParaRPr lang="en-US"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603945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484" y="1360967"/>
            <a:ext cx="10675088" cy="3785652"/>
          </a:xfrm>
          <a:prstGeom prst="rect">
            <a:avLst/>
          </a:prstGeom>
        </p:spPr>
        <p:txBody>
          <a:bodyPr wrap="square">
            <a:spAutoFit/>
          </a:bodyPr>
          <a:lstStyle/>
          <a:p>
            <a:r>
              <a:rPr lang="en-US" sz="4000" baseline="30000" dirty="0">
                <a:latin typeface="Arsenal" charset="0"/>
                <a:ea typeface="Arsenal" charset="0"/>
                <a:cs typeface="Arsenal" charset="0"/>
              </a:rPr>
              <a:t> </a:t>
            </a:r>
            <a:r>
              <a:rPr lang="en-US" sz="4000" dirty="0">
                <a:latin typeface="Arsenal" charset="0"/>
                <a:ea typeface="Arsenal" charset="0"/>
                <a:cs typeface="Arsenal" charset="0"/>
              </a:rPr>
              <a:t>Y </a:t>
            </a:r>
            <a:r>
              <a:rPr lang="en-US" sz="4000" dirty="0" err="1">
                <a:latin typeface="Arsenal" charset="0"/>
                <a:ea typeface="Arsenal" charset="0"/>
                <a:cs typeface="Arsenal" charset="0"/>
              </a:rPr>
              <a:t>extendió</a:t>
            </a:r>
            <a:r>
              <a:rPr lang="en-US" sz="4000" dirty="0">
                <a:latin typeface="Arsenal" charset="0"/>
                <a:ea typeface="Arsenal" charset="0"/>
                <a:cs typeface="Arsenal" charset="0"/>
              </a:rPr>
              <a:t> Abraham </a:t>
            </a:r>
            <a:r>
              <a:rPr lang="en-US" sz="4000" dirty="0" err="1">
                <a:latin typeface="Arsenal" charset="0"/>
                <a:ea typeface="Arsenal" charset="0"/>
                <a:cs typeface="Arsenal" charset="0"/>
              </a:rPr>
              <a:t>su</a:t>
            </a:r>
            <a:r>
              <a:rPr lang="en-US" sz="4000" dirty="0">
                <a:latin typeface="Arsenal" charset="0"/>
                <a:ea typeface="Arsenal" charset="0"/>
                <a:cs typeface="Arsenal" charset="0"/>
              </a:rPr>
              <a:t> </a:t>
            </a:r>
            <a:r>
              <a:rPr lang="en-US" sz="4000" dirty="0" err="1">
                <a:latin typeface="Arsenal" charset="0"/>
                <a:ea typeface="Arsenal" charset="0"/>
                <a:cs typeface="Arsenal" charset="0"/>
              </a:rPr>
              <a:t>mano</a:t>
            </a:r>
            <a:r>
              <a:rPr lang="en-US" sz="4000" dirty="0">
                <a:latin typeface="Arsenal" charset="0"/>
                <a:ea typeface="Arsenal" charset="0"/>
                <a:cs typeface="Arsenal" charset="0"/>
              </a:rPr>
              <a:t> y </a:t>
            </a:r>
            <a:r>
              <a:rPr lang="en-US" sz="4000" dirty="0" err="1">
                <a:latin typeface="Arsenal" charset="0"/>
                <a:ea typeface="Arsenal" charset="0"/>
                <a:cs typeface="Arsenal" charset="0"/>
              </a:rPr>
              <a:t>tomó</a:t>
            </a:r>
            <a:r>
              <a:rPr lang="en-US" sz="4000" dirty="0">
                <a:latin typeface="Arsenal" charset="0"/>
                <a:ea typeface="Arsenal" charset="0"/>
                <a:cs typeface="Arsenal" charset="0"/>
              </a:rPr>
              <a:t> el </a:t>
            </a:r>
            <a:r>
              <a:rPr lang="en-US" sz="4000" dirty="0" err="1">
                <a:latin typeface="Arsenal" charset="0"/>
                <a:ea typeface="Arsenal" charset="0"/>
                <a:cs typeface="Arsenal" charset="0"/>
              </a:rPr>
              <a:t>cuchillo</a:t>
            </a:r>
            <a:r>
              <a:rPr lang="en-US" sz="4000" dirty="0">
                <a:latin typeface="Arsenal" charset="0"/>
                <a:ea typeface="Arsenal" charset="0"/>
                <a:cs typeface="Arsenal" charset="0"/>
              </a:rPr>
              <a:t> para </a:t>
            </a:r>
            <a:r>
              <a:rPr lang="en-US" sz="4000" dirty="0" err="1">
                <a:latin typeface="Arsenal" charset="0"/>
                <a:ea typeface="Arsenal" charset="0"/>
                <a:cs typeface="Arsenal" charset="0"/>
              </a:rPr>
              <a:t>degollar</a:t>
            </a:r>
            <a:r>
              <a:rPr lang="en-US" sz="4000" dirty="0">
                <a:latin typeface="Arsenal" charset="0"/>
                <a:ea typeface="Arsenal" charset="0"/>
                <a:cs typeface="Arsenal" charset="0"/>
              </a:rPr>
              <a:t> a </a:t>
            </a:r>
            <a:r>
              <a:rPr lang="en-US" sz="4000" dirty="0" err="1">
                <a:latin typeface="Arsenal" charset="0"/>
                <a:ea typeface="Arsenal" charset="0"/>
                <a:cs typeface="Arsenal" charset="0"/>
              </a:rPr>
              <a:t>su</a:t>
            </a:r>
            <a:r>
              <a:rPr lang="en-US" sz="4000" dirty="0">
                <a:latin typeface="Arsenal" charset="0"/>
                <a:ea typeface="Arsenal" charset="0"/>
                <a:cs typeface="Arsenal" charset="0"/>
              </a:rPr>
              <a:t> </a:t>
            </a:r>
            <a:r>
              <a:rPr lang="en-US" sz="4000" dirty="0" err="1">
                <a:latin typeface="Arsenal" charset="0"/>
                <a:ea typeface="Arsenal" charset="0"/>
                <a:cs typeface="Arsenal" charset="0"/>
              </a:rPr>
              <a:t>hijo</a:t>
            </a:r>
            <a:r>
              <a:rPr lang="en-US" sz="4000" dirty="0">
                <a:latin typeface="Arsenal" charset="0"/>
                <a:ea typeface="Arsenal" charset="0"/>
                <a:cs typeface="Arsenal" charset="0"/>
              </a:rPr>
              <a:t>. </a:t>
            </a:r>
            <a:r>
              <a:rPr lang="en-US" sz="4000" u="sng" dirty="0" err="1" smtClean="0">
                <a:solidFill>
                  <a:srgbClr val="FFFF00"/>
                </a:solidFill>
                <a:latin typeface="Arsenal" charset="0"/>
                <a:ea typeface="Arsenal" charset="0"/>
                <a:cs typeface="Arsenal" charset="0"/>
              </a:rPr>
              <a:t>Entonces</a:t>
            </a:r>
            <a:r>
              <a:rPr lang="en-US" sz="4000" u="sng" dirty="0" smtClean="0">
                <a:solidFill>
                  <a:srgbClr val="FFFF00"/>
                </a:solidFill>
                <a:latin typeface="Arsenal" charset="0"/>
                <a:ea typeface="Arsenal" charset="0"/>
                <a:cs typeface="Arsenal" charset="0"/>
              </a:rPr>
              <a:t> </a:t>
            </a:r>
            <a:r>
              <a:rPr lang="en-US" sz="4000" u="sng" dirty="0">
                <a:solidFill>
                  <a:srgbClr val="FFFF00"/>
                </a:solidFill>
                <a:latin typeface="Arsenal" charset="0"/>
                <a:ea typeface="Arsenal" charset="0"/>
                <a:cs typeface="Arsenal" charset="0"/>
              </a:rPr>
              <a:t>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le </a:t>
            </a:r>
            <a:r>
              <a:rPr lang="en-US" sz="4000" u="sng" dirty="0" err="1">
                <a:solidFill>
                  <a:srgbClr val="FFFF00"/>
                </a:solidFill>
                <a:latin typeface="Arsenal" charset="0"/>
                <a:ea typeface="Arsenal" charset="0"/>
                <a:cs typeface="Arsenal" charset="0"/>
              </a:rPr>
              <a:t>dio</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voces</a:t>
            </a:r>
            <a:r>
              <a:rPr lang="en-US" sz="4000" u="sng" dirty="0">
                <a:solidFill>
                  <a:srgbClr val="FFFF00"/>
                </a:solidFill>
                <a:latin typeface="Arsenal" charset="0"/>
                <a:ea typeface="Arsenal" charset="0"/>
                <a:cs typeface="Arsenal" charset="0"/>
              </a:rPr>
              <a:t> </a:t>
            </a:r>
            <a:r>
              <a:rPr lang="en-US" sz="4000" dirty="0" err="1">
                <a:latin typeface="Arsenal" charset="0"/>
                <a:ea typeface="Arsenal" charset="0"/>
                <a:cs typeface="Arsenal" charset="0"/>
              </a:rPr>
              <a:t>desde</a:t>
            </a:r>
            <a:r>
              <a:rPr lang="en-US" sz="4000" dirty="0">
                <a:latin typeface="Arsenal" charset="0"/>
                <a:ea typeface="Arsenal" charset="0"/>
                <a:cs typeface="Arsenal" charset="0"/>
              </a:rPr>
              <a:t> el </a:t>
            </a:r>
            <a:r>
              <a:rPr lang="en-US" sz="4000" dirty="0" err="1">
                <a:latin typeface="Arsenal" charset="0"/>
                <a:ea typeface="Arsenal" charset="0"/>
                <a:cs typeface="Arsenal" charset="0"/>
              </a:rPr>
              <a:t>cielo</a:t>
            </a:r>
            <a:r>
              <a:rPr lang="en-US" sz="4000" dirty="0">
                <a:latin typeface="Arsenal" charset="0"/>
                <a:ea typeface="Arsenal" charset="0"/>
                <a:cs typeface="Arsenal" charset="0"/>
              </a:rPr>
              <a:t>, y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Abraham, Abraham. Y </a:t>
            </a:r>
            <a:r>
              <a:rPr lang="en-US" sz="4000" dirty="0" err="1">
                <a:latin typeface="Arsenal" charset="0"/>
                <a:ea typeface="Arsenal" charset="0"/>
                <a:cs typeface="Arsenal" charset="0"/>
              </a:rPr>
              <a:t>él</a:t>
            </a:r>
            <a:r>
              <a:rPr lang="en-US" sz="4000" dirty="0">
                <a:latin typeface="Arsenal" charset="0"/>
                <a:ea typeface="Arsenal" charset="0"/>
                <a:cs typeface="Arsenal" charset="0"/>
              </a:rPr>
              <a:t> </a:t>
            </a:r>
            <a:r>
              <a:rPr lang="en-US" sz="4000" dirty="0" err="1">
                <a:latin typeface="Arsenal" charset="0"/>
                <a:ea typeface="Arsenal" charset="0"/>
                <a:cs typeface="Arsenal" charset="0"/>
              </a:rPr>
              <a:t>respondió</a:t>
            </a:r>
            <a:r>
              <a:rPr lang="en-US" sz="4000" dirty="0">
                <a:latin typeface="Arsenal" charset="0"/>
                <a:ea typeface="Arsenal" charset="0"/>
                <a:cs typeface="Arsenal" charset="0"/>
              </a:rPr>
              <a:t>: </a:t>
            </a:r>
            <a:r>
              <a:rPr lang="en-US" sz="4000" dirty="0" err="1">
                <a:latin typeface="Arsenal" charset="0"/>
                <a:ea typeface="Arsenal" charset="0"/>
                <a:cs typeface="Arsenal" charset="0"/>
              </a:rPr>
              <a:t>Heme</a:t>
            </a:r>
            <a:r>
              <a:rPr lang="en-US" sz="4000" dirty="0">
                <a:latin typeface="Arsenal" charset="0"/>
                <a:ea typeface="Arsenal" charset="0"/>
                <a:cs typeface="Arsenal" charset="0"/>
              </a:rPr>
              <a:t> </a:t>
            </a:r>
            <a:r>
              <a:rPr lang="en-US" sz="4000" dirty="0" err="1">
                <a:latin typeface="Arsenal" charset="0"/>
                <a:ea typeface="Arsenal" charset="0"/>
                <a:cs typeface="Arsenal" charset="0"/>
              </a:rPr>
              <a:t>aquí</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Genesis 22:10,11.</a:t>
            </a:r>
            <a:endParaRPr lang="en-US"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582219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
        <p:nvSpPr>
          <p:cNvPr id="3" name="Rectangle 2"/>
          <p:cNvSpPr/>
          <p:nvPr/>
        </p:nvSpPr>
        <p:spPr>
          <a:xfrm>
            <a:off x="808074" y="1488558"/>
            <a:ext cx="10887740" cy="3170099"/>
          </a:xfrm>
          <a:prstGeom prst="rect">
            <a:avLst/>
          </a:prstGeom>
        </p:spPr>
        <p:txBody>
          <a:bodyPr wrap="square">
            <a:spAutoFit/>
          </a:bodyPr>
          <a:lstStyle/>
          <a:p>
            <a:r>
              <a:rPr lang="en-US" sz="4000" dirty="0">
                <a:latin typeface="Arsenal" charset="0"/>
                <a:ea typeface="Arsenal" charset="0"/>
                <a:cs typeface="Arsenal" charset="0"/>
              </a:rPr>
              <a:t>Y </a:t>
            </a:r>
            <a:r>
              <a:rPr lang="en-US" sz="4000" dirty="0" err="1">
                <a:latin typeface="Arsenal" charset="0"/>
                <a:ea typeface="Arsenal" charset="0"/>
                <a:cs typeface="Arsenal" charset="0"/>
              </a:rPr>
              <a:t>dijo</a:t>
            </a:r>
            <a:r>
              <a:rPr lang="en-US" sz="4000" dirty="0">
                <a:latin typeface="Arsenal" charset="0"/>
                <a:ea typeface="Arsenal" charset="0"/>
                <a:cs typeface="Arsenal" charset="0"/>
              </a:rPr>
              <a:t>: No </a:t>
            </a:r>
            <a:r>
              <a:rPr lang="en-US" sz="4000" dirty="0" err="1">
                <a:latin typeface="Arsenal" charset="0"/>
                <a:ea typeface="Arsenal" charset="0"/>
                <a:cs typeface="Arsenal" charset="0"/>
              </a:rPr>
              <a:t>extiendas</a:t>
            </a:r>
            <a:r>
              <a:rPr lang="en-US" sz="4000" dirty="0">
                <a:latin typeface="Arsenal" charset="0"/>
                <a:ea typeface="Arsenal" charset="0"/>
                <a:cs typeface="Arsenal" charset="0"/>
              </a:rPr>
              <a:t> </a:t>
            </a:r>
            <a:r>
              <a:rPr lang="en-US" sz="4000" dirty="0" err="1">
                <a:latin typeface="Arsenal" charset="0"/>
                <a:ea typeface="Arsenal" charset="0"/>
                <a:cs typeface="Arsenal" charset="0"/>
              </a:rPr>
              <a:t>tu</a:t>
            </a:r>
            <a:r>
              <a:rPr lang="en-US" sz="4000" dirty="0">
                <a:latin typeface="Arsenal" charset="0"/>
                <a:ea typeface="Arsenal" charset="0"/>
                <a:cs typeface="Arsenal" charset="0"/>
              </a:rPr>
              <a:t> </a:t>
            </a:r>
            <a:r>
              <a:rPr lang="en-US" sz="4000" dirty="0" err="1">
                <a:latin typeface="Arsenal" charset="0"/>
                <a:ea typeface="Arsenal" charset="0"/>
                <a:cs typeface="Arsenal" charset="0"/>
              </a:rPr>
              <a:t>mano</a:t>
            </a:r>
            <a:r>
              <a:rPr lang="en-US" sz="4000" dirty="0">
                <a:latin typeface="Arsenal" charset="0"/>
                <a:ea typeface="Arsenal" charset="0"/>
                <a:cs typeface="Arsenal" charset="0"/>
              </a:rPr>
              <a:t> </a:t>
            </a:r>
            <a:r>
              <a:rPr lang="en-US" sz="4000" dirty="0" err="1">
                <a:latin typeface="Arsenal" charset="0"/>
                <a:ea typeface="Arsenal" charset="0"/>
                <a:cs typeface="Arsenal" charset="0"/>
              </a:rPr>
              <a:t>sobre</a:t>
            </a:r>
            <a:r>
              <a:rPr lang="en-US" sz="4000" dirty="0">
                <a:latin typeface="Arsenal" charset="0"/>
                <a:ea typeface="Arsenal" charset="0"/>
                <a:cs typeface="Arsenal" charset="0"/>
              </a:rPr>
              <a:t> el </a:t>
            </a:r>
            <a:r>
              <a:rPr lang="en-US" sz="4000" dirty="0" err="1">
                <a:latin typeface="Arsenal" charset="0"/>
                <a:ea typeface="Arsenal" charset="0"/>
                <a:cs typeface="Arsenal" charset="0"/>
              </a:rPr>
              <a:t>muchacho</a:t>
            </a:r>
            <a:r>
              <a:rPr lang="en-US" sz="4000" dirty="0">
                <a:latin typeface="Arsenal" charset="0"/>
                <a:ea typeface="Arsenal" charset="0"/>
                <a:cs typeface="Arsenal" charset="0"/>
              </a:rPr>
              <a:t>, </a:t>
            </a:r>
            <a:r>
              <a:rPr lang="en-US" sz="4000" dirty="0" err="1">
                <a:latin typeface="Arsenal" charset="0"/>
                <a:ea typeface="Arsenal" charset="0"/>
                <a:cs typeface="Arsenal" charset="0"/>
              </a:rPr>
              <a:t>ni</a:t>
            </a:r>
            <a:r>
              <a:rPr lang="en-US" sz="4000" dirty="0">
                <a:latin typeface="Arsenal" charset="0"/>
                <a:ea typeface="Arsenal" charset="0"/>
                <a:cs typeface="Arsenal" charset="0"/>
              </a:rPr>
              <a:t> le </a:t>
            </a:r>
            <a:r>
              <a:rPr lang="en-US" sz="4000" dirty="0" err="1">
                <a:latin typeface="Arsenal" charset="0"/>
                <a:ea typeface="Arsenal" charset="0"/>
                <a:cs typeface="Arsenal" charset="0"/>
              </a:rPr>
              <a:t>hagas</a:t>
            </a:r>
            <a:r>
              <a:rPr lang="en-US" sz="4000" dirty="0">
                <a:latin typeface="Arsenal" charset="0"/>
                <a:ea typeface="Arsenal" charset="0"/>
                <a:cs typeface="Arsenal" charset="0"/>
              </a:rPr>
              <a:t> nada; </a:t>
            </a:r>
            <a:r>
              <a:rPr lang="en-US" sz="4000" dirty="0" err="1">
                <a:latin typeface="Arsenal" charset="0"/>
                <a:ea typeface="Arsenal" charset="0"/>
                <a:cs typeface="Arsenal" charset="0"/>
              </a:rPr>
              <a:t>porque</a:t>
            </a:r>
            <a:r>
              <a:rPr lang="en-US" sz="4000" dirty="0">
                <a:latin typeface="Arsenal" charset="0"/>
                <a:ea typeface="Arsenal" charset="0"/>
                <a:cs typeface="Arsenal" charset="0"/>
              </a:rPr>
              <a:t> </a:t>
            </a:r>
            <a:r>
              <a:rPr lang="en-US" sz="4000" dirty="0" err="1">
                <a:latin typeface="Arsenal" charset="0"/>
                <a:ea typeface="Arsenal" charset="0"/>
                <a:cs typeface="Arsenal" charset="0"/>
              </a:rPr>
              <a:t>ya</a:t>
            </a:r>
            <a:r>
              <a:rPr lang="en-US" sz="4000" dirty="0">
                <a:latin typeface="Arsenal" charset="0"/>
                <a:ea typeface="Arsenal" charset="0"/>
                <a:cs typeface="Arsenal" charset="0"/>
              </a:rPr>
              <a:t> </a:t>
            </a:r>
            <a:r>
              <a:rPr lang="en-US" sz="4000" dirty="0" err="1">
                <a:latin typeface="Arsenal" charset="0"/>
                <a:ea typeface="Arsenal" charset="0"/>
                <a:cs typeface="Arsenal" charset="0"/>
              </a:rPr>
              <a:t>conozco</a:t>
            </a:r>
            <a:r>
              <a:rPr lang="en-US" sz="4000" dirty="0">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temes</a:t>
            </a:r>
            <a:r>
              <a:rPr lang="en-US" sz="4000" u="sng" dirty="0">
                <a:solidFill>
                  <a:srgbClr val="FFFF00"/>
                </a:solidFill>
                <a:latin typeface="Arsenal" charset="0"/>
                <a:ea typeface="Arsenal" charset="0"/>
                <a:cs typeface="Arsenal" charset="0"/>
              </a:rPr>
              <a:t> a Dios, </a:t>
            </a:r>
            <a:r>
              <a:rPr lang="en-US" sz="4000" u="sng" dirty="0" err="1">
                <a:solidFill>
                  <a:srgbClr val="71FA0F"/>
                </a:solidFill>
                <a:latin typeface="Arsenal" charset="0"/>
                <a:ea typeface="Arsenal" charset="0"/>
                <a:cs typeface="Arsenal" charset="0"/>
              </a:rPr>
              <a:t>por</a:t>
            </a:r>
            <a:r>
              <a:rPr lang="en-US" sz="4000" u="sng" dirty="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cuanto</a:t>
            </a:r>
            <a:r>
              <a:rPr lang="en-US" sz="4000" u="sng" dirty="0">
                <a:solidFill>
                  <a:srgbClr val="71FA0F"/>
                </a:solidFill>
                <a:latin typeface="Arsenal" charset="0"/>
                <a:ea typeface="Arsenal" charset="0"/>
                <a:cs typeface="Arsenal" charset="0"/>
              </a:rPr>
              <a:t> no me </a:t>
            </a:r>
            <a:r>
              <a:rPr lang="en-US" sz="4000" u="sng" dirty="0" err="1">
                <a:solidFill>
                  <a:srgbClr val="71FA0F"/>
                </a:solidFill>
                <a:latin typeface="Arsenal" charset="0"/>
                <a:ea typeface="Arsenal" charset="0"/>
                <a:cs typeface="Arsenal" charset="0"/>
              </a:rPr>
              <a:t>rehusaste</a:t>
            </a:r>
            <a:r>
              <a:rPr lang="en-US" sz="4000" u="sng" dirty="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tu</a:t>
            </a:r>
            <a:r>
              <a:rPr lang="en-US" sz="4000" u="sng" dirty="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hijo</a:t>
            </a:r>
            <a:r>
              <a:rPr lang="en-US" sz="4000" u="sng" dirty="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tu</a:t>
            </a:r>
            <a:r>
              <a:rPr lang="en-US" sz="4000" u="sng" dirty="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único</a:t>
            </a:r>
            <a:r>
              <a:rPr lang="en-US" sz="4000" u="sng" dirty="0">
                <a:solidFill>
                  <a:srgbClr val="71FA0F"/>
                </a:solidFill>
                <a:latin typeface="Arsenal" charset="0"/>
                <a:ea typeface="Arsenal" charset="0"/>
                <a:cs typeface="Arsenal" charset="0"/>
              </a:rPr>
              <a:t>. </a:t>
            </a:r>
            <a:endParaRPr lang="en-US" sz="4000" u="sng" dirty="0" smtClean="0">
              <a:solidFill>
                <a:srgbClr val="71FA0F"/>
              </a:solidFill>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Genesis 22: 12</a:t>
            </a:r>
            <a:endParaRPr lang="es-ES_tradnl" sz="4000" dirty="0">
              <a:latin typeface="Arsenal" charset="0"/>
              <a:ea typeface="Arsenal" charset="0"/>
              <a:cs typeface="Arsenal" charset="0"/>
            </a:endParaRPr>
          </a:p>
        </p:txBody>
      </p:sp>
    </p:spTree>
    <p:extLst>
      <p:ext uri="{BB962C8B-B14F-4D97-AF65-F5344CB8AC3E}">
        <p14:creationId xmlns:p14="http://schemas.microsoft.com/office/powerpoint/2010/main" val="6535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3794" y="2061691"/>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La </a:t>
            </a:r>
            <a:r>
              <a:rPr lang="en-US" sz="9600" dirty="0" err="1" smtClean="0">
                <a:effectLst>
                  <a:innerShdw blurRad="63500" dist="101600" dir="18900000">
                    <a:prstClr val="black">
                      <a:alpha val="50000"/>
                    </a:prstClr>
                  </a:innerShdw>
                </a:effectLst>
                <a:latin typeface="advent" charset="0"/>
                <a:ea typeface="advent" charset="0"/>
                <a:cs typeface="advent" charset="0"/>
              </a:rPr>
              <a:t>escalera</a:t>
            </a:r>
            <a:r>
              <a:rPr lang="en-US" sz="9600" dirty="0" smtClean="0">
                <a:effectLst>
                  <a:innerShdw blurRad="63500" dist="101600" dir="18900000">
                    <a:prstClr val="black">
                      <a:alpha val="50000"/>
                    </a:prstClr>
                  </a:innerShdw>
                </a:effectLst>
                <a:latin typeface="advent" charset="0"/>
                <a:ea typeface="advent" charset="0"/>
                <a:cs typeface="advent" charset="0"/>
              </a:rPr>
              <a:t>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de Jacob</a:t>
            </a:r>
            <a:endParaRPr lang="en-US" sz="9600" dirty="0">
              <a:effectLst>
                <a:innerShdw blurRad="63500" dist="101600" dir="18900000">
                  <a:prstClr val="black">
                    <a:alpha val="50000"/>
                  </a:prstClr>
                </a:innerShdw>
              </a:effectLst>
              <a:latin typeface="advent" charset="0"/>
              <a:ea typeface="advent" charset="0"/>
              <a:cs typeface="advent" charset="0"/>
            </a:endParaRPr>
          </a:p>
        </p:txBody>
      </p:sp>
      <p:pic>
        <p:nvPicPr>
          <p:cNvPr id="4" name="Picture 3"/>
          <p:cNvPicPr>
            <a:picLocks noChangeAspect="1"/>
          </p:cNvPicPr>
          <p:nvPr/>
        </p:nvPicPr>
        <p:blipFill>
          <a:blip r:embed="rId2"/>
          <a:stretch>
            <a:fillRect/>
          </a:stretch>
        </p:blipFill>
        <p:spPr>
          <a:xfrm>
            <a:off x="6719777" y="0"/>
            <a:ext cx="5472223" cy="6858000"/>
          </a:xfrm>
          <a:prstGeom prst="rect">
            <a:avLst/>
          </a:prstGeom>
        </p:spPr>
      </p:pic>
    </p:spTree>
    <p:extLst>
      <p:ext uri="{BB962C8B-B14F-4D97-AF65-F5344CB8AC3E}">
        <p14:creationId xmlns:p14="http://schemas.microsoft.com/office/powerpoint/2010/main" val="133724053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241" y="1212110"/>
            <a:ext cx="11632019" cy="4247317"/>
          </a:xfrm>
          <a:prstGeom prst="rect">
            <a:avLst/>
          </a:prstGeom>
        </p:spPr>
        <p:txBody>
          <a:bodyPr wrap="square">
            <a:spAutoFit/>
          </a:bodyPr>
          <a:lstStyle/>
          <a:p>
            <a:r>
              <a:rPr lang="en-US" sz="3000" dirty="0">
                <a:latin typeface="Arsenal" charset="0"/>
                <a:ea typeface="Arsenal" charset="0"/>
                <a:cs typeface="Arsenal" charset="0"/>
              </a:rPr>
              <a:t>Y </a:t>
            </a:r>
            <a:r>
              <a:rPr lang="en-US" sz="3000" dirty="0" err="1">
                <a:latin typeface="Arsenal" charset="0"/>
                <a:ea typeface="Arsenal" charset="0"/>
                <a:cs typeface="Arsenal" charset="0"/>
              </a:rPr>
              <a:t>soñó</a:t>
            </a:r>
            <a:r>
              <a:rPr lang="en-US" sz="3000" dirty="0">
                <a:latin typeface="Arsenal" charset="0"/>
                <a:ea typeface="Arsenal" charset="0"/>
                <a:cs typeface="Arsenal" charset="0"/>
              </a:rPr>
              <a:t>: y he </a:t>
            </a:r>
            <a:r>
              <a:rPr lang="en-US" sz="3000" dirty="0" err="1">
                <a:latin typeface="Arsenal" charset="0"/>
                <a:ea typeface="Arsenal" charset="0"/>
                <a:cs typeface="Arsenal" charset="0"/>
              </a:rPr>
              <a:t>aquí</a:t>
            </a:r>
            <a:r>
              <a:rPr lang="en-US" sz="3000" dirty="0">
                <a:latin typeface="Arsenal" charset="0"/>
                <a:ea typeface="Arsenal" charset="0"/>
                <a:cs typeface="Arsenal" charset="0"/>
              </a:rPr>
              <a:t> </a:t>
            </a:r>
            <a:r>
              <a:rPr lang="en-US" sz="3000" dirty="0" err="1">
                <a:latin typeface="Arsenal" charset="0"/>
                <a:ea typeface="Arsenal" charset="0"/>
                <a:cs typeface="Arsenal" charset="0"/>
              </a:rPr>
              <a:t>una</a:t>
            </a:r>
            <a:r>
              <a:rPr lang="en-US" sz="3000" dirty="0">
                <a:latin typeface="Arsenal" charset="0"/>
                <a:ea typeface="Arsenal" charset="0"/>
                <a:cs typeface="Arsenal" charset="0"/>
              </a:rPr>
              <a:t> </a:t>
            </a:r>
            <a:r>
              <a:rPr lang="en-US" sz="3000" dirty="0" err="1">
                <a:latin typeface="Arsenal" charset="0"/>
                <a:ea typeface="Arsenal" charset="0"/>
                <a:cs typeface="Arsenal" charset="0"/>
              </a:rPr>
              <a:t>escalera</a:t>
            </a:r>
            <a:r>
              <a:rPr lang="en-US" sz="3000" dirty="0">
                <a:latin typeface="Arsenal" charset="0"/>
                <a:ea typeface="Arsenal" charset="0"/>
                <a:cs typeface="Arsenal" charset="0"/>
              </a:rPr>
              <a:t>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estaba</a:t>
            </a:r>
            <a:r>
              <a:rPr lang="en-US" sz="3000" dirty="0">
                <a:latin typeface="Arsenal" charset="0"/>
                <a:ea typeface="Arsenal" charset="0"/>
                <a:cs typeface="Arsenal" charset="0"/>
              </a:rPr>
              <a:t> </a:t>
            </a:r>
            <a:r>
              <a:rPr lang="en-US" sz="3000" dirty="0" err="1">
                <a:latin typeface="Arsenal" charset="0"/>
                <a:ea typeface="Arsenal" charset="0"/>
                <a:cs typeface="Arsenal" charset="0"/>
              </a:rPr>
              <a:t>apoyada</a:t>
            </a:r>
            <a:r>
              <a:rPr lang="en-US" sz="3000" dirty="0">
                <a:latin typeface="Arsenal" charset="0"/>
                <a:ea typeface="Arsenal" charset="0"/>
                <a:cs typeface="Arsenal" charset="0"/>
              </a:rPr>
              <a:t> en </a:t>
            </a:r>
            <a:r>
              <a:rPr lang="en-US" sz="3000" dirty="0" err="1">
                <a:latin typeface="Arsenal" charset="0"/>
                <a:ea typeface="Arsenal" charset="0"/>
                <a:cs typeface="Arsenal" charset="0"/>
              </a:rPr>
              <a:t>tierra</a:t>
            </a:r>
            <a:r>
              <a:rPr lang="en-US" sz="3000" dirty="0">
                <a:latin typeface="Arsenal" charset="0"/>
                <a:ea typeface="Arsenal" charset="0"/>
                <a:cs typeface="Arsenal" charset="0"/>
              </a:rPr>
              <a:t>, y </a:t>
            </a:r>
            <a:r>
              <a:rPr lang="en-US" sz="3000" dirty="0" err="1">
                <a:latin typeface="Arsenal" charset="0"/>
                <a:ea typeface="Arsenal" charset="0"/>
                <a:cs typeface="Arsenal" charset="0"/>
              </a:rPr>
              <a:t>su</a:t>
            </a:r>
            <a:r>
              <a:rPr lang="en-US" sz="3000" dirty="0">
                <a:latin typeface="Arsenal" charset="0"/>
                <a:ea typeface="Arsenal" charset="0"/>
                <a:cs typeface="Arsenal" charset="0"/>
              </a:rPr>
              <a:t> </a:t>
            </a:r>
            <a:r>
              <a:rPr lang="en-US" sz="3000" dirty="0" err="1">
                <a:latin typeface="Arsenal" charset="0"/>
                <a:ea typeface="Arsenal" charset="0"/>
                <a:cs typeface="Arsenal" charset="0"/>
              </a:rPr>
              <a:t>extremo</a:t>
            </a:r>
            <a:r>
              <a:rPr lang="en-US" sz="3000" dirty="0">
                <a:latin typeface="Arsenal" charset="0"/>
                <a:ea typeface="Arsenal" charset="0"/>
                <a:cs typeface="Arsenal" charset="0"/>
              </a:rPr>
              <a:t> </a:t>
            </a:r>
            <a:r>
              <a:rPr lang="en-US" sz="3000" dirty="0" err="1">
                <a:latin typeface="Arsenal" charset="0"/>
                <a:ea typeface="Arsenal" charset="0"/>
                <a:cs typeface="Arsenal" charset="0"/>
              </a:rPr>
              <a:t>tocaba</a:t>
            </a:r>
            <a:r>
              <a:rPr lang="en-US" sz="3000" dirty="0">
                <a:latin typeface="Arsenal" charset="0"/>
                <a:ea typeface="Arsenal" charset="0"/>
                <a:cs typeface="Arsenal" charset="0"/>
              </a:rPr>
              <a:t> en el </a:t>
            </a:r>
            <a:r>
              <a:rPr lang="en-US" sz="3000" dirty="0" err="1">
                <a:latin typeface="Arsenal" charset="0"/>
                <a:ea typeface="Arsenal" charset="0"/>
                <a:cs typeface="Arsenal" charset="0"/>
              </a:rPr>
              <a:t>cielo</a:t>
            </a:r>
            <a:r>
              <a:rPr lang="en-US" sz="3000" dirty="0">
                <a:latin typeface="Arsenal" charset="0"/>
                <a:ea typeface="Arsenal" charset="0"/>
                <a:cs typeface="Arsenal" charset="0"/>
              </a:rPr>
              <a:t>; y he </a:t>
            </a:r>
            <a:r>
              <a:rPr lang="en-US" sz="3000" dirty="0" err="1">
                <a:latin typeface="Arsenal" charset="0"/>
                <a:ea typeface="Arsenal" charset="0"/>
                <a:cs typeface="Arsenal" charset="0"/>
              </a:rPr>
              <a:t>aquí</a:t>
            </a:r>
            <a:r>
              <a:rPr lang="en-US" sz="3000" dirty="0">
                <a:latin typeface="Arsenal" charset="0"/>
                <a:ea typeface="Arsenal" charset="0"/>
                <a:cs typeface="Arsenal" charset="0"/>
              </a:rPr>
              <a:t> </a:t>
            </a:r>
            <a:r>
              <a:rPr lang="en-US" sz="3000" dirty="0" err="1">
                <a:latin typeface="Arsenal" charset="0"/>
                <a:ea typeface="Arsenal" charset="0"/>
                <a:cs typeface="Arsenal" charset="0"/>
              </a:rPr>
              <a:t>ángeles</a:t>
            </a:r>
            <a:r>
              <a:rPr lang="en-US" sz="3000" dirty="0">
                <a:latin typeface="Arsenal" charset="0"/>
                <a:ea typeface="Arsenal" charset="0"/>
                <a:cs typeface="Arsenal" charset="0"/>
              </a:rPr>
              <a:t> de Dios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subían</a:t>
            </a:r>
            <a:r>
              <a:rPr lang="en-US" sz="3000" dirty="0">
                <a:latin typeface="Arsenal" charset="0"/>
                <a:ea typeface="Arsenal" charset="0"/>
                <a:cs typeface="Arsenal" charset="0"/>
              </a:rPr>
              <a:t> y </a:t>
            </a:r>
            <a:r>
              <a:rPr lang="en-US" sz="3000" dirty="0" err="1">
                <a:latin typeface="Arsenal" charset="0"/>
                <a:ea typeface="Arsenal" charset="0"/>
                <a:cs typeface="Arsenal" charset="0"/>
              </a:rPr>
              <a:t>descendían</a:t>
            </a:r>
            <a:r>
              <a:rPr lang="en-US" sz="3000" dirty="0">
                <a:latin typeface="Arsenal" charset="0"/>
                <a:ea typeface="Arsenal" charset="0"/>
                <a:cs typeface="Arsenal" charset="0"/>
              </a:rPr>
              <a:t> </a:t>
            </a:r>
            <a:r>
              <a:rPr lang="en-US" sz="3000" dirty="0" err="1">
                <a:latin typeface="Arsenal" charset="0"/>
                <a:ea typeface="Arsenal" charset="0"/>
                <a:cs typeface="Arsenal" charset="0"/>
              </a:rPr>
              <a:t>por</a:t>
            </a:r>
            <a:r>
              <a:rPr lang="en-US" sz="3000" dirty="0">
                <a:latin typeface="Arsenal" charset="0"/>
                <a:ea typeface="Arsenal" charset="0"/>
                <a:cs typeface="Arsenal" charset="0"/>
              </a:rPr>
              <a:t> </a:t>
            </a:r>
            <a:r>
              <a:rPr lang="en-US" sz="3000" dirty="0" err="1">
                <a:latin typeface="Arsenal" charset="0"/>
                <a:ea typeface="Arsenal" charset="0"/>
                <a:cs typeface="Arsenal" charset="0"/>
              </a:rPr>
              <a:t>ella</a:t>
            </a:r>
            <a:r>
              <a:rPr lang="en-US" sz="3000" dirty="0">
                <a:latin typeface="Arsenal" charset="0"/>
                <a:ea typeface="Arsenal" charset="0"/>
                <a:cs typeface="Arsenal" charset="0"/>
              </a:rPr>
              <a:t>. </a:t>
            </a:r>
            <a:r>
              <a:rPr lang="en-US" sz="3000" u="sng" dirty="0" smtClean="0">
                <a:solidFill>
                  <a:srgbClr val="FFFF00"/>
                </a:solidFill>
                <a:latin typeface="Arsenal" charset="0"/>
                <a:ea typeface="Arsenal" charset="0"/>
                <a:cs typeface="Arsenal" charset="0"/>
              </a:rPr>
              <a:t>Y </a:t>
            </a:r>
            <a:r>
              <a:rPr lang="en-US" sz="3000" u="sng" dirty="0">
                <a:solidFill>
                  <a:srgbClr val="FFFF00"/>
                </a:solidFill>
                <a:latin typeface="Arsenal" charset="0"/>
                <a:ea typeface="Arsenal" charset="0"/>
                <a:cs typeface="Arsenal" charset="0"/>
              </a:rPr>
              <a:t>he </a:t>
            </a:r>
            <a:r>
              <a:rPr lang="en-US" sz="3000" u="sng" dirty="0" err="1">
                <a:solidFill>
                  <a:srgbClr val="FFFF00"/>
                </a:solidFill>
                <a:latin typeface="Arsenal" charset="0"/>
                <a:ea typeface="Arsenal" charset="0"/>
                <a:cs typeface="Arsenal" charset="0"/>
              </a:rPr>
              <a:t>aquí</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Jehová</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estaba</a:t>
            </a:r>
            <a:r>
              <a:rPr lang="en-US" sz="3000" u="sng" dirty="0">
                <a:solidFill>
                  <a:srgbClr val="FFFF00"/>
                </a:solidFill>
                <a:latin typeface="Arsenal" charset="0"/>
                <a:ea typeface="Arsenal" charset="0"/>
                <a:cs typeface="Arsenal" charset="0"/>
              </a:rPr>
              <a:t> en lo alto de </a:t>
            </a:r>
            <a:r>
              <a:rPr lang="en-US" sz="3000" u="sng" dirty="0" err="1">
                <a:solidFill>
                  <a:srgbClr val="FFFF00"/>
                </a:solidFill>
                <a:latin typeface="Arsenal" charset="0"/>
                <a:ea typeface="Arsenal" charset="0"/>
                <a:cs typeface="Arsenal" charset="0"/>
              </a:rPr>
              <a:t>ella</a:t>
            </a:r>
            <a:r>
              <a:rPr lang="en-US" sz="3000" u="sng" dirty="0">
                <a:solidFill>
                  <a:srgbClr val="FFFF00"/>
                </a:solidFill>
                <a:latin typeface="Arsenal" charset="0"/>
                <a:ea typeface="Arsenal" charset="0"/>
                <a:cs typeface="Arsenal" charset="0"/>
              </a:rPr>
              <a:t>, el </a:t>
            </a:r>
            <a:r>
              <a:rPr lang="en-US" sz="3000" u="sng" dirty="0" err="1">
                <a:solidFill>
                  <a:srgbClr val="FFFF00"/>
                </a:solidFill>
                <a:latin typeface="Arsenal" charset="0"/>
                <a:ea typeface="Arsenal" charset="0"/>
                <a:cs typeface="Arsenal" charset="0"/>
              </a:rPr>
              <a:t>cual</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dijo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Yo</a:t>
            </a:r>
            <a:r>
              <a:rPr lang="en-US" sz="3000" u="sng" dirty="0">
                <a:solidFill>
                  <a:srgbClr val="FFFF00"/>
                </a:solidFill>
                <a:latin typeface="Arsenal" charset="0"/>
                <a:ea typeface="Arsenal" charset="0"/>
                <a:cs typeface="Arsenal" charset="0"/>
              </a:rPr>
              <a:t> soy </a:t>
            </a:r>
            <a:r>
              <a:rPr lang="en-US" sz="3000" u="sng" dirty="0" err="1">
                <a:solidFill>
                  <a:srgbClr val="FFFF00"/>
                </a:solidFill>
                <a:latin typeface="Arsenal" charset="0"/>
                <a:ea typeface="Arsenal" charset="0"/>
                <a:cs typeface="Arsenal" charset="0"/>
              </a:rPr>
              <a:t>Jehová</a:t>
            </a:r>
            <a:r>
              <a:rPr lang="en-US" sz="3000" u="sng" dirty="0">
                <a:solidFill>
                  <a:srgbClr val="FFFF00"/>
                </a:solidFill>
                <a:latin typeface="Arsenal" charset="0"/>
                <a:ea typeface="Arsenal" charset="0"/>
                <a:cs typeface="Arsenal" charset="0"/>
              </a:rPr>
              <a:t>, el Dios de Abraham </a:t>
            </a:r>
            <a:r>
              <a:rPr lang="en-US" sz="3000" u="sng" dirty="0" err="1">
                <a:solidFill>
                  <a:srgbClr val="FFFF00"/>
                </a:solidFill>
                <a:latin typeface="Arsenal" charset="0"/>
                <a:ea typeface="Arsenal" charset="0"/>
                <a:cs typeface="Arsenal" charset="0"/>
              </a:rPr>
              <a:t>tu</a:t>
            </a:r>
            <a:r>
              <a:rPr lang="en-US" sz="3000" u="sng" dirty="0">
                <a:solidFill>
                  <a:srgbClr val="FFFF00"/>
                </a:solidFill>
                <a:latin typeface="Arsenal" charset="0"/>
                <a:ea typeface="Arsenal" charset="0"/>
                <a:cs typeface="Arsenal" charset="0"/>
              </a:rPr>
              <a:t> padre, y el Dios de Isaac; </a:t>
            </a:r>
            <a:r>
              <a:rPr lang="en-US" sz="3000" u="sng" dirty="0">
                <a:latin typeface="Arsenal" charset="0"/>
                <a:ea typeface="Arsenal" charset="0"/>
                <a:cs typeface="Arsenal" charset="0"/>
              </a:rPr>
              <a:t>la</a:t>
            </a:r>
            <a:r>
              <a:rPr lang="en-US" sz="3000" u="sng" dirty="0">
                <a:solidFill>
                  <a:srgbClr val="FFFF00"/>
                </a:solidFill>
                <a:latin typeface="Arsenal" charset="0"/>
                <a:ea typeface="Arsenal" charset="0"/>
                <a:cs typeface="Arsenal" charset="0"/>
              </a:rPr>
              <a:t> </a:t>
            </a:r>
            <a:r>
              <a:rPr lang="en-US" sz="3000" dirty="0" err="1">
                <a:latin typeface="Arsenal" charset="0"/>
                <a:ea typeface="Arsenal" charset="0"/>
                <a:cs typeface="Arsenal" charset="0"/>
              </a:rPr>
              <a:t>tierra</a:t>
            </a:r>
            <a:r>
              <a:rPr lang="en-US" sz="3000" dirty="0">
                <a:latin typeface="Arsenal" charset="0"/>
                <a:ea typeface="Arsenal" charset="0"/>
                <a:cs typeface="Arsenal" charset="0"/>
              </a:rPr>
              <a:t> en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estás</a:t>
            </a:r>
            <a:r>
              <a:rPr lang="en-US" sz="3000" dirty="0">
                <a:latin typeface="Arsenal" charset="0"/>
                <a:ea typeface="Arsenal" charset="0"/>
                <a:cs typeface="Arsenal" charset="0"/>
              </a:rPr>
              <a:t> </a:t>
            </a:r>
            <a:r>
              <a:rPr lang="en-US" sz="3000" dirty="0" err="1">
                <a:latin typeface="Arsenal" charset="0"/>
                <a:ea typeface="Arsenal" charset="0"/>
                <a:cs typeface="Arsenal" charset="0"/>
              </a:rPr>
              <a:t>acostado</a:t>
            </a:r>
            <a:r>
              <a:rPr lang="en-US" sz="3000" dirty="0">
                <a:latin typeface="Arsenal" charset="0"/>
                <a:ea typeface="Arsenal" charset="0"/>
                <a:cs typeface="Arsenal" charset="0"/>
              </a:rPr>
              <a:t> </a:t>
            </a:r>
            <a:r>
              <a:rPr lang="en-US" sz="3000" dirty="0" err="1">
                <a:latin typeface="Arsenal" charset="0"/>
                <a:ea typeface="Arsenal" charset="0"/>
                <a:cs typeface="Arsenal" charset="0"/>
              </a:rPr>
              <a:t>te</a:t>
            </a:r>
            <a:r>
              <a:rPr lang="en-US" sz="3000" dirty="0">
                <a:latin typeface="Arsenal" charset="0"/>
                <a:ea typeface="Arsenal" charset="0"/>
                <a:cs typeface="Arsenal" charset="0"/>
              </a:rPr>
              <a:t> la </a:t>
            </a:r>
            <a:r>
              <a:rPr lang="en-US" sz="3000" dirty="0" err="1">
                <a:latin typeface="Arsenal" charset="0"/>
                <a:ea typeface="Arsenal" charset="0"/>
                <a:cs typeface="Arsenal" charset="0"/>
              </a:rPr>
              <a:t>daré</a:t>
            </a:r>
            <a:r>
              <a:rPr lang="en-US" sz="3000" dirty="0">
                <a:latin typeface="Arsenal" charset="0"/>
                <a:ea typeface="Arsenal" charset="0"/>
                <a:cs typeface="Arsenal" charset="0"/>
              </a:rPr>
              <a:t> a </a:t>
            </a:r>
            <a:r>
              <a:rPr lang="en-US" sz="3000" dirty="0" err="1">
                <a:latin typeface="Arsenal" charset="0"/>
                <a:ea typeface="Arsenal" charset="0"/>
                <a:cs typeface="Arsenal" charset="0"/>
              </a:rPr>
              <a:t>ti</a:t>
            </a:r>
            <a:r>
              <a:rPr lang="en-US" sz="3000" dirty="0">
                <a:latin typeface="Arsenal" charset="0"/>
                <a:ea typeface="Arsenal" charset="0"/>
                <a:cs typeface="Arsenal" charset="0"/>
              </a:rPr>
              <a:t> y a </a:t>
            </a:r>
            <a:r>
              <a:rPr lang="en-US" sz="3000" dirty="0" err="1">
                <a:latin typeface="Arsenal" charset="0"/>
                <a:ea typeface="Arsenal" charset="0"/>
                <a:cs typeface="Arsenal" charset="0"/>
              </a:rPr>
              <a:t>tu</a:t>
            </a:r>
            <a:r>
              <a:rPr lang="en-US" sz="3000" dirty="0">
                <a:latin typeface="Arsenal" charset="0"/>
                <a:ea typeface="Arsenal" charset="0"/>
                <a:cs typeface="Arsenal" charset="0"/>
              </a:rPr>
              <a:t> </a:t>
            </a:r>
            <a:r>
              <a:rPr lang="en-US" sz="3000" dirty="0" err="1">
                <a:latin typeface="Arsenal" charset="0"/>
                <a:ea typeface="Arsenal" charset="0"/>
                <a:cs typeface="Arsenal" charset="0"/>
              </a:rPr>
              <a:t>descendencia</a:t>
            </a:r>
            <a:r>
              <a:rPr lang="en-US" sz="3000" dirty="0">
                <a:latin typeface="Arsenal" charset="0"/>
                <a:ea typeface="Arsenal" charset="0"/>
                <a:cs typeface="Arsenal" charset="0"/>
              </a:rPr>
              <a:t>. </a:t>
            </a:r>
            <a:r>
              <a:rPr lang="en-US" sz="3000" dirty="0" err="1" smtClean="0">
                <a:latin typeface="Arsenal" charset="0"/>
                <a:ea typeface="Arsenal" charset="0"/>
                <a:cs typeface="Arsenal" charset="0"/>
              </a:rPr>
              <a:t>Será</a:t>
            </a:r>
            <a:r>
              <a:rPr lang="en-US" sz="3000" dirty="0" smtClean="0">
                <a:latin typeface="Arsenal" charset="0"/>
                <a:ea typeface="Arsenal" charset="0"/>
                <a:cs typeface="Arsenal" charset="0"/>
              </a:rPr>
              <a:t> </a:t>
            </a:r>
            <a:r>
              <a:rPr lang="en-US" sz="3000" dirty="0" err="1">
                <a:latin typeface="Arsenal" charset="0"/>
                <a:ea typeface="Arsenal" charset="0"/>
                <a:cs typeface="Arsenal" charset="0"/>
              </a:rPr>
              <a:t>tu</a:t>
            </a:r>
            <a:r>
              <a:rPr lang="en-US" sz="3000" dirty="0">
                <a:latin typeface="Arsenal" charset="0"/>
                <a:ea typeface="Arsenal" charset="0"/>
                <a:cs typeface="Arsenal" charset="0"/>
              </a:rPr>
              <a:t> </a:t>
            </a:r>
            <a:r>
              <a:rPr lang="en-US" sz="3000" dirty="0" err="1">
                <a:latin typeface="Arsenal" charset="0"/>
                <a:ea typeface="Arsenal" charset="0"/>
                <a:cs typeface="Arsenal" charset="0"/>
              </a:rPr>
              <a:t>descendencia</a:t>
            </a:r>
            <a:r>
              <a:rPr lang="en-US" sz="3000" dirty="0">
                <a:latin typeface="Arsenal" charset="0"/>
                <a:ea typeface="Arsenal" charset="0"/>
                <a:cs typeface="Arsenal" charset="0"/>
              </a:rPr>
              <a:t> </a:t>
            </a:r>
            <a:r>
              <a:rPr lang="en-US" sz="3000" dirty="0" err="1">
                <a:latin typeface="Arsenal" charset="0"/>
                <a:ea typeface="Arsenal" charset="0"/>
                <a:cs typeface="Arsenal" charset="0"/>
              </a:rPr>
              <a:t>como</a:t>
            </a:r>
            <a:r>
              <a:rPr lang="en-US" sz="3000" dirty="0">
                <a:latin typeface="Arsenal" charset="0"/>
                <a:ea typeface="Arsenal" charset="0"/>
                <a:cs typeface="Arsenal" charset="0"/>
              </a:rPr>
              <a:t> el </a:t>
            </a:r>
            <a:r>
              <a:rPr lang="en-US" sz="3000" dirty="0" err="1">
                <a:latin typeface="Arsenal" charset="0"/>
                <a:ea typeface="Arsenal" charset="0"/>
                <a:cs typeface="Arsenal" charset="0"/>
              </a:rPr>
              <a:t>polvo</a:t>
            </a:r>
            <a:r>
              <a:rPr lang="en-US" sz="3000" dirty="0">
                <a:latin typeface="Arsenal" charset="0"/>
                <a:ea typeface="Arsenal" charset="0"/>
                <a:cs typeface="Arsenal" charset="0"/>
              </a:rPr>
              <a:t> de la </a:t>
            </a:r>
            <a:r>
              <a:rPr lang="en-US" sz="3000" dirty="0" err="1">
                <a:latin typeface="Arsenal" charset="0"/>
                <a:ea typeface="Arsenal" charset="0"/>
                <a:cs typeface="Arsenal" charset="0"/>
              </a:rPr>
              <a:t>tierra</a:t>
            </a:r>
            <a:r>
              <a:rPr lang="en-US" sz="3000" dirty="0">
                <a:latin typeface="Arsenal" charset="0"/>
                <a:ea typeface="Arsenal" charset="0"/>
                <a:cs typeface="Arsenal" charset="0"/>
              </a:rPr>
              <a:t>, y </a:t>
            </a:r>
            <a:r>
              <a:rPr lang="en-US" sz="3000" dirty="0" err="1">
                <a:latin typeface="Arsenal" charset="0"/>
                <a:ea typeface="Arsenal" charset="0"/>
                <a:cs typeface="Arsenal" charset="0"/>
              </a:rPr>
              <a:t>te</a:t>
            </a:r>
            <a:r>
              <a:rPr lang="en-US" sz="3000" dirty="0">
                <a:latin typeface="Arsenal" charset="0"/>
                <a:ea typeface="Arsenal" charset="0"/>
                <a:cs typeface="Arsenal" charset="0"/>
              </a:rPr>
              <a:t> </a:t>
            </a:r>
            <a:r>
              <a:rPr lang="en-US" sz="3000" dirty="0" err="1">
                <a:latin typeface="Arsenal" charset="0"/>
                <a:ea typeface="Arsenal" charset="0"/>
                <a:cs typeface="Arsenal" charset="0"/>
              </a:rPr>
              <a:t>extenderás</a:t>
            </a:r>
            <a:r>
              <a:rPr lang="en-US" sz="3000" dirty="0">
                <a:latin typeface="Arsenal" charset="0"/>
                <a:ea typeface="Arsenal" charset="0"/>
                <a:cs typeface="Arsenal" charset="0"/>
              </a:rPr>
              <a:t> al </a:t>
            </a:r>
            <a:r>
              <a:rPr lang="en-US" sz="3000" dirty="0" err="1">
                <a:latin typeface="Arsenal" charset="0"/>
                <a:ea typeface="Arsenal" charset="0"/>
                <a:cs typeface="Arsenal" charset="0"/>
              </a:rPr>
              <a:t>occidente</a:t>
            </a:r>
            <a:r>
              <a:rPr lang="en-US" sz="3000" dirty="0">
                <a:latin typeface="Arsenal" charset="0"/>
                <a:ea typeface="Arsenal" charset="0"/>
                <a:cs typeface="Arsenal" charset="0"/>
              </a:rPr>
              <a:t>, al </a:t>
            </a:r>
            <a:r>
              <a:rPr lang="en-US" sz="3000" dirty="0" err="1">
                <a:latin typeface="Arsenal" charset="0"/>
                <a:ea typeface="Arsenal" charset="0"/>
                <a:cs typeface="Arsenal" charset="0"/>
              </a:rPr>
              <a:t>oriente</a:t>
            </a:r>
            <a:r>
              <a:rPr lang="en-US" sz="3000" dirty="0">
                <a:latin typeface="Arsenal" charset="0"/>
                <a:ea typeface="Arsenal" charset="0"/>
                <a:cs typeface="Arsenal" charset="0"/>
              </a:rPr>
              <a:t>, al </a:t>
            </a:r>
            <a:r>
              <a:rPr lang="en-US" sz="3000" dirty="0" err="1">
                <a:latin typeface="Arsenal" charset="0"/>
                <a:ea typeface="Arsenal" charset="0"/>
                <a:cs typeface="Arsenal" charset="0"/>
              </a:rPr>
              <a:t>norte</a:t>
            </a:r>
            <a:r>
              <a:rPr lang="en-US" sz="3000" dirty="0">
                <a:latin typeface="Arsenal" charset="0"/>
                <a:ea typeface="Arsenal" charset="0"/>
                <a:cs typeface="Arsenal" charset="0"/>
              </a:rPr>
              <a:t> y al </a:t>
            </a:r>
            <a:r>
              <a:rPr lang="en-US" sz="3000" dirty="0" err="1">
                <a:latin typeface="Arsenal" charset="0"/>
                <a:ea typeface="Arsenal" charset="0"/>
                <a:cs typeface="Arsenal" charset="0"/>
              </a:rPr>
              <a:t>sur</a:t>
            </a:r>
            <a:r>
              <a:rPr lang="en-US" sz="3000" dirty="0">
                <a:latin typeface="Arsenal" charset="0"/>
                <a:ea typeface="Arsenal" charset="0"/>
                <a:cs typeface="Arsenal" charset="0"/>
              </a:rPr>
              <a:t>; y </a:t>
            </a:r>
            <a:r>
              <a:rPr lang="en-US" sz="3000" dirty="0" err="1">
                <a:latin typeface="Arsenal" charset="0"/>
                <a:ea typeface="Arsenal" charset="0"/>
                <a:cs typeface="Arsenal" charset="0"/>
              </a:rPr>
              <a:t>todas</a:t>
            </a:r>
            <a:r>
              <a:rPr lang="en-US" sz="3000" dirty="0">
                <a:latin typeface="Arsenal" charset="0"/>
                <a:ea typeface="Arsenal" charset="0"/>
                <a:cs typeface="Arsenal" charset="0"/>
              </a:rPr>
              <a:t> </a:t>
            </a:r>
            <a:r>
              <a:rPr lang="en-US" sz="3000" dirty="0" err="1">
                <a:latin typeface="Arsenal" charset="0"/>
                <a:ea typeface="Arsenal" charset="0"/>
                <a:cs typeface="Arsenal" charset="0"/>
              </a:rPr>
              <a:t>las</a:t>
            </a:r>
            <a:r>
              <a:rPr lang="en-US" sz="3000" dirty="0">
                <a:latin typeface="Arsenal" charset="0"/>
                <a:ea typeface="Arsenal" charset="0"/>
                <a:cs typeface="Arsenal" charset="0"/>
              </a:rPr>
              <a:t> </a:t>
            </a:r>
            <a:r>
              <a:rPr lang="en-US" sz="3000" dirty="0" err="1">
                <a:latin typeface="Arsenal" charset="0"/>
                <a:ea typeface="Arsenal" charset="0"/>
                <a:cs typeface="Arsenal" charset="0"/>
              </a:rPr>
              <a:t>familias</a:t>
            </a:r>
            <a:r>
              <a:rPr lang="en-US" sz="3000" dirty="0">
                <a:latin typeface="Arsenal" charset="0"/>
                <a:ea typeface="Arsenal" charset="0"/>
                <a:cs typeface="Arsenal" charset="0"/>
              </a:rPr>
              <a:t> de la </a:t>
            </a:r>
            <a:r>
              <a:rPr lang="en-US" sz="3000" dirty="0" err="1">
                <a:latin typeface="Arsenal" charset="0"/>
                <a:ea typeface="Arsenal" charset="0"/>
                <a:cs typeface="Arsenal" charset="0"/>
              </a:rPr>
              <a:t>tierra</a:t>
            </a:r>
            <a:r>
              <a:rPr lang="en-US" sz="3000" dirty="0">
                <a:latin typeface="Arsenal" charset="0"/>
                <a:ea typeface="Arsenal" charset="0"/>
                <a:cs typeface="Arsenal" charset="0"/>
              </a:rPr>
              <a:t> </a:t>
            </a:r>
            <a:r>
              <a:rPr lang="en-US" sz="3000" dirty="0" err="1">
                <a:latin typeface="Arsenal" charset="0"/>
                <a:ea typeface="Arsenal" charset="0"/>
                <a:cs typeface="Arsenal" charset="0"/>
              </a:rPr>
              <a:t>serán</a:t>
            </a:r>
            <a:r>
              <a:rPr lang="en-US" sz="3000" dirty="0">
                <a:latin typeface="Arsenal" charset="0"/>
                <a:ea typeface="Arsenal" charset="0"/>
                <a:cs typeface="Arsenal" charset="0"/>
              </a:rPr>
              <a:t> </a:t>
            </a:r>
            <a:r>
              <a:rPr lang="en-US" sz="3000" dirty="0" err="1">
                <a:latin typeface="Arsenal" charset="0"/>
                <a:ea typeface="Arsenal" charset="0"/>
                <a:cs typeface="Arsenal" charset="0"/>
              </a:rPr>
              <a:t>benditas</a:t>
            </a:r>
            <a:r>
              <a:rPr lang="en-US" sz="3000" dirty="0">
                <a:latin typeface="Arsenal" charset="0"/>
                <a:ea typeface="Arsenal" charset="0"/>
                <a:cs typeface="Arsenal" charset="0"/>
              </a:rPr>
              <a:t> en </a:t>
            </a:r>
            <a:r>
              <a:rPr lang="en-US" sz="3000" dirty="0" err="1">
                <a:latin typeface="Arsenal" charset="0"/>
                <a:ea typeface="Arsenal" charset="0"/>
                <a:cs typeface="Arsenal" charset="0"/>
              </a:rPr>
              <a:t>ti</a:t>
            </a:r>
            <a:r>
              <a:rPr lang="en-US" sz="3000" dirty="0">
                <a:latin typeface="Arsenal" charset="0"/>
                <a:ea typeface="Arsenal" charset="0"/>
                <a:cs typeface="Arsenal" charset="0"/>
              </a:rPr>
              <a:t> y en </a:t>
            </a:r>
            <a:r>
              <a:rPr lang="en-US" sz="3000" dirty="0" err="1">
                <a:latin typeface="Arsenal" charset="0"/>
                <a:ea typeface="Arsenal" charset="0"/>
                <a:cs typeface="Arsenal" charset="0"/>
              </a:rPr>
              <a:t>tu</a:t>
            </a:r>
            <a:r>
              <a:rPr lang="en-US" sz="3000" dirty="0">
                <a:latin typeface="Arsenal" charset="0"/>
                <a:ea typeface="Arsenal" charset="0"/>
                <a:cs typeface="Arsenal" charset="0"/>
              </a:rPr>
              <a:t> </a:t>
            </a:r>
            <a:r>
              <a:rPr lang="en-US" sz="3000" dirty="0" err="1">
                <a:latin typeface="Arsenal" charset="0"/>
                <a:ea typeface="Arsenal" charset="0"/>
                <a:cs typeface="Arsenal" charset="0"/>
              </a:rPr>
              <a:t>simiente</a:t>
            </a:r>
            <a:r>
              <a:rPr lang="en-US" sz="3000" dirty="0">
                <a:latin typeface="Arsenal" charset="0"/>
                <a:ea typeface="Arsenal" charset="0"/>
                <a:cs typeface="Arsenal" charset="0"/>
              </a:rPr>
              <a:t>. </a:t>
            </a:r>
            <a:endParaRPr lang="en-US" sz="3000" dirty="0" smtClean="0">
              <a:latin typeface="Arsenal" charset="0"/>
              <a:ea typeface="Arsenal" charset="0"/>
              <a:cs typeface="Arsenal" charset="0"/>
            </a:endParaRPr>
          </a:p>
          <a:p>
            <a:endParaRPr lang="en-US" sz="3000" dirty="0">
              <a:latin typeface="Arsenal" charset="0"/>
              <a:ea typeface="Arsenal" charset="0"/>
              <a:cs typeface="Arsenal" charset="0"/>
            </a:endParaRPr>
          </a:p>
          <a:p>
            <a:r>
              <a:rPr lang="en-US" sz="3000" dirty="0" smtClean="0">
                <a:latin typeface="Arsenal" charset="0"/>
                <a:ea typeface="Arsenal" charset="0"/>
                <a:cs typeface="Arsenal" charset="0"/>
              </a:rPr>
              <a:t>Genesis 28:12-14.</a:t>
            </a:r>
            <a:endParaRPr lang="es-ES_tradnl" sz="30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5011758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134" y="20821"/>
            <a:ext cx="8868802" cy="6858000"/>
          </a:xfrm>
          <a:prstGeom prst="rect">
            <a:avLst/>
          </a:prstGeom>
        </p:spPr>
      </p:pic>
    </p:spTree>
    <p:extLst>
      <p:ext uri="{BB962C8B-B14F-4D97-AF65-F5344CB8AC3E}">
        <p14:creationId xmlns:p14="http://schemas.microsoft.com/office/powerpoint/2010/main" val="7512077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893" y="1020727"/>
            <a:ext cx="11291777" cy="4524315"/>
          </a:xfrm>
          <a:prstGeom prst="rect">
            <a:avLst/>
          </a:prstGeom>
        </p:spPr>
        <p:txBody>
          <a:bodyPr wrap="square">
            <a:spAutoFit/>
          </a:bodyPr>
          <a:lstStyle/>
          <a:p>
            <a:r>
              <a:rPr lang="en-US" sz="3600" dirty="0">
                <a:latin typeface="Arsenal" charset="0"/>
                <a:ea typeface="Arsenal" charset="0"/>
                <a:cs typeface="Arsenal" charset="0"/>
              </a:rPr>
              <a:t>Y </a:t>
            </a:r>
            <a:r>
              <a:rPr lang="en-US" sz="3600" dirty="0" err="1">
                <a:latin typeface="Arsenal" charset="0"/>
                <a:ea typeface="Arsenal" charset="0"/>
                <a:cs typeface="Arsenal" charset="0"/>
              </a:rPr>
              <a:t>despertó</a:t>
            </a:r>
            <a:r>
              <a:rPr lang="en-US" sz="3600" dirty="0">
                <a:latin typeface="Arsenal" charset="0"/>
                <a:ea typeface="Arsenal" charset="0"/>
                <a:cs typeface="Arsenal" charset="0"/>
              </a:rPr>
              <a:t> Jacob de </a:t>
            </a:r>
            <a:r>
              <a:rPr lang="en-US" sz="3600" dirty="0" err="1">
                <a:latin typeface="Arsenal" charset="0"/>
                <a:ea typeface="Arsenal" charset="0"/>
                <a:cs typeface="Arsenal" charset="0"/>
              </a:rPr>
              <a:t>su</a:t>
            </a:r>
            <a:r>
              <a:rPr lang="en-US" sz="3600" dirty="0">
                <a:latin typeface="Arsenal" charset="0"/>
                <a:ea typeface="Arsenal" charset="0"/>
                <a:cs typeface="Arsenal" charset="0"/>
              </a:rPr>
              <a:t> </a:t>
            </a:r>
            <a:r>
              <a:rPr lang="en-US" sz="3600" dirty="0" err="1">
                <a:latin typeface="Arsenal" charset="0"/>
                <a:ea typeface="Arsenal" charset="0"/>
                <a:cs typeface="Arsenal" charset="0"/>
              </a:rPr>
              <a:t>sueño</a:t>
            </a:r>
            <a:r>
              <a:rPr lang="en-US" sz="3600" dirty="0">
                <a:latin typeface="Arsenal" charset="0"/>
                <a:ea typeface="Arsenal" charset="0"/>
                <a:cs typeface="Arsenal" charset="0"/>
              </a:rPr>
              <a:t>, y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Ciertamente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está</a:t>
            </a:r>
            <a:r>
              <a:rPr lang="en-US" sz="3600" u="sng" dirty="0">
                <a:solidFill>
                  <a:srgbClr val="FFFF00"/>
                </a:solidFill>
                <a:latin typeface="Arsenal" charset="0"/>
                <a:ea typeface="Arsenal" charset="0"/>
                <a:cs typeface="Arsenal" charset="0"/>
              </a:rPr>
              <a:t> en </a:t>
            </a:r>
            <a:r>
              <a:rPr lang="en-US" sz="3600" u="sng" dirty="0" err="1">
                <a:solidFill>
                  <a:srgbClr val="FFFF00"/>
                </a:solidFill>
                <a:latin typeface="Arsenal" charset="0"/>
                <a:ea typeface="Arsenal" charset="0"/>
                <a:cs typeface="Arsenal" charset="0"/>
              </a:rPr>
              <a:t>este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lugar</a:t>
            </a:r>
            <a:r>
              <a:rPr lang="en-US" sz="3600" u="sng" dirty="0">
                <a:solidFill>
                  <a:srgbClr val="FFFF00"/>
                </a:solidFill>
                <a:latin typeface="Arsenal" charset="0"/>
                <a:ea typeface="Arsenal" charset="0"/>
                <a:cs typeface="Arsenal" charset="0"/>
              </a:rPr>
              <a:t>, y </a:t>
            </a:r>
            <a:r>
              <a:rPr lang="en-US" sz="3600" u="sng" dirty="0" err="1">
                <a:solidFill>
                  <a:srgbClr val="FFFF00"/>
                </a:solidFill>
                <a:latin typeface="Arsenal" charset="0"/>
                <a:ea typeface="Arsenal" charset="0"/>
                <a:cs typeface="Arsenal" charset="0"/>
              </a:rPr>
              <a:t>yo</a:t>
            </a:r>
            <a:r>
              <a:rPr lang="en-US" sz="3600" u="sng" dirty="0">
                <a:solidFill>
                  <a:srgbClr val="FFFF00"/>
                </a:solidFill>
                <a:latin typeface="Arsenal" charset="0"/>
                <a:ea typeface="Arsenal" charset="0"/>
                <a:cs typeface="Arsenal" charset="0"/>
              </a:rPr>
              <a:t> no lo </a:t>
            </a:r>
            <a:r>
              <a:rPr lang="en-US" sz="3600" u="sng" dirty="0" err="1">
                <a:solidFill>
                  <a:srgbClr val="FFFF00"/>
                </a:solidFill>
                <a:latin typeface="Arsenal" charset="0"/>
                <a:ea typeface="Arsenal" charset="0"/>
                <a:cs typeface="Arsenal" charset="0"/>
              </a:rPr>
              <a:t>sabía</a:t>
            </a:r>
            <a:r>
              <a:rPr lang="en-US" sz="3600" u="sng" dirty="0">
                <a:solidFill>
                  <a:srgbClr val="FFFF00"/>
                </a:solidFill>
                <a:latin typeface="Arsenal" charset="0"/>
                <a:ea typeface="Arsenal" charset="0"/>
                <a:cs typeface="Arsenal" charset="0"/>
              </a:rPr>
              <a:t>.</a:t>
            </a:r>
            <a:r>
              <a:rPr lang="en-US" sz="3600" dirty="0">
                <a:latin typeface="Arsenal" charset="0"/>
                <a:ea typeface="Arsenal" charset="0"/>
                <a:cs typeface="Arsenal" charset="0"/>
              </a:rPr>
              <a:t> </a:t>
            </a:r>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tuvo</a:t>
            </a:r>
            <a:r>
              <a:rPr lang="en-US" sz="3600" dirty="0">
                <a:latin typeface="Arsenal" charset="0"/>
                <a:ea typeface="Arsenal" charset="0"/>
                <a:cs typeface="Arsenal" charset="0"/>
              </a:rPr>
              <a:t> </a:t>
            </a:r>
            <a:r>
              <a:rPr lang="en-US" sz="3600" dirty="0" err="1">
                <a:latin typeface="Arsenal" charset="0"/>
                <a:ea typeface="Arsenal" charset="0"/>
                <a:cs typeface="Arsenal" charset="0"/>
              </a:rPr>
              <a:t>miedo</a:t>
            </a:r>
            <a:r>
              <a:rPr lang="en-US" sz="3600" dirty="0">
                <a:latin typeface="Arsenal" charset="0"/>
                <a:ea typeface="Arsenal" charset="0"/>
                <a:cs typeface="Arsenal" charset="0"/>
              </a:rPr>
              <a:t>, y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dirty="0" err="1">
                <a:latin typeface="Arsenal" charset="0"/>
                <a:ea typeface="Arsenal" charset="0"/>
                <a:cs typeface="Arsenal" charset="0"/>
              </a:rPr>
              <a:t>Cuán</a:t>
            </a:r>
            <a:r>
              <a:rPr lang="en-US" sz="3600" dirty="0">
                <a:latin typeface="Arsenal" charset="0"/>
                <a:ea typeface="Arsenal" charset="0"/>
                <a:cs typeface="Arsenal" charset="0"/>
              </a:rPr>
              <a:t> terrible </a:t>
            </a:r>
            <a:r>
              <a:rPr lang="en-US" sz="3600" dirty="0" err="1">
                <a:latin typeface="Arsenal" charset="0"/>
                <a:ea typeface="Arsenal" charset="0"/>
                <a:cs typeface="Arsenal" charset="0"/>
              </a:rPr>
              <a:t>es</a:t>
            </a:r>
            <a:r>
              <a:rPr lang="en-US" sz="3600" dirty="0">
                <a:latin typeface="Arsenal" charset="0"/>
                <a:ea typeface="Arsenal" charset="0"/>
                <a:cs typeface="Arsenal" charset="0"/>
              </a:rPr>
              <a:t> </a:t>
            </a:r>
            <a:r>
              <a:rPr lang="en-US" sz="3600" dirty="0" err="1">
                <a:latin typeface="Arsenal" charset="0"/>
                <a:ea typeface="Arsenal" charset="0"/>
                <a:cs typeface="Arsenal" charset="0"/>
              </a:rPr>
              <a:t>este</a:t>
            </a:r>
            <a:r>
              <a:rPr lang="en-US" sz="3600" dirty="0">
                <a:latin typeface="Arsenal" charset="0"/>
                <a:ea typeface="Arsenal" charset="0"/>
                <a:cs typeface="Arsenal" charset="0"/>
              </a:rPr>
              <a:t> </a:t>
            </a:r>
            <a:r>
              <a:rPr lang="en-US" sz="3600" dirty="0" err="1">
                <a:latin typeface="Arsenal" charset="0"/>
                <a:ea typeface="Arsenal" charset="0"/>
                <a:cs typeface="Arsenal" charset="0"/>
              </a:rPr>
              <a:t>lugar</a:t>
            </a:r>
            <a:r>
              <a:rPr lang="en-US" sz="3600" dirty="0">
                <a:latin typeface="Arsenal" charset="0"/>
                <a:ea typeface="Arsenal" charset="0"/>
                <a:cs typeface="Arsenal" charset="0"/>
              </a:rPr>
              <a:t>! No </a:t>
            </a:r>
            <a:r>
              <a:rPr lang="en-US" sz="3600" dirty="0" err="1">
                <a:latin typeface="Arsenal" charset="0"/>
                <a:ea typeface="Arsenal" charset="0"/>
                <a:cs typeface="Arsenal" charset="0"/>
              </a:rPr>
              <a:t>es</a:t>
            </a:r>
            <a:r>
              <a:rPr lang="en-US" sz="3600" dirty="0">
                <a:latin typeface="Arsenal" charset="0"/>
                <a:ea typeface="Arsenal" charset="0"/>
                <a:cs typeface="Arsenal" charset="0"/>
              </a:rPr>
              <a:t> </a:t>
            </a:r>
            <a:r>
              <a:rPr lang="en-US" sz="3600" dirty="0" err="1">
                <a:latin typeface="Arsenal" charset="0"/>
                <a:ea typeface="Arsenal" charset="0"/>
                <a:cs typeface="Arsenal" charset="0"/>
              </a:rPr>
              <a:t>otra</a:t>
            </a:r>
            <a:r>
              <a:rPr lang="en-US" sz="3600" dirty="0">
                <a:latin typeface="Arsenal" charset="0"/>
                <a:ea typeface="Arsenal" charset="0"/>
                <a:cs typeface="Arsenal" charset="0"/>
              </a:rPr>
              <a:t> </a:t>
            </a:r>
            <a:r>
              <a:rPr lang="en-US" sz="3600" dirty="0" err="1">
                <a:latin typeface="Arsenal" charset="0"/>
                <a:ea typeface="Arsenal" charset="0"/>
                <a:cs typeface="Arsenal" charset="0"/>
              </a:rPr>
              <a:t>cosa</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casa de Dios, y </a:t>
            </a:r>
            <a:r>
              <a:rPr lang="en-US" sz="3600" dirty="0" err="1">
                <a:latin typeface="Arsenal" charset="0"/>
                <a:ea typeface="Arsenal" charset="0"/>
                <a:cs typeface="Arsenal" charset="0"/>
              </a:rPr>
              <a:t>puerta</a:t>
            </a:r>
            <a:r>
              <a:rPr lang="en-US" sz="3600" dirty="0">
                <a:latin typeface="Arsenal" charset="0"/>
                <a:ea typeface="Arsenal" charset="0"/>
                <a:cs typeface="Arsenal" charset="0"/>
              </a:rPr>
              <a:t> del </a:t>
            </a:r>
            <a:r>
              <a:rPr lang="en-US" sz="3600" dirty="0" err="1">
                <a:latin typeface="Arsenal" charset="0"/>
                <a:ea typeface="Arsenal" charset="0"/>
                <a:cs typeface="Arsenal" charset="0"/>
              </a:rPr>
              <a:t>cielo</a:t>
            </a:r>
            <a:r>
              <a:rPr lang="en-US" sz="3600" dirty="0">
                <a:latin typeface="Arsenal" charset="0"/>
                <a:ea typeface="Arsenal" charset="0"/>
                <a:cs typeface="Arsenal" charset="0"/>
              </a:rPr>
              <a:t>. </a:t>
            </a:r>
            <a:r>
              <a:rPr lang="en-US" sz="3600" dirty="0" smtClean="0">
                <a:latin typeface="Arsenal" charset="0"/>
                <a:ea typeface="Arsenal" charset="0"/>
                <a:cs typeface="Arsenal" charset="0"/>
              </a:rPr>
              <a:t>Y </a:t>
            </a:r>
            <a:r>
              <a:rPr lang="en-US" sz="3600" dirty="0">
                <a:latin typeface="Arsenal" charset="0"/>
                <a:ea typeface="Arsenal" charset="0"/>
                <a:cs typeface="Arsenal" charset="0"/>
              </a:rPr>
              <a:t>se </a:t>
            </a:r>
            <a:r>
              <a:rPr lang="en-US" sz="3600" dirty="0" err="1">
                <a:latin typeface="Arsenal" charset="0"/>
                <a:ea typeface="Arsenal" charset="0"/>
                <a:cs typeface="Arsenal" charset="0"/>
              </a:rPr>
              <a:t>levantó</a:t>
            </a:r>
            <a:r>
              <a:rPr lang="en-US" sz="3600" dirty="0">
                <a:latin typeface="Arsenal" charset="0"/>
                <a:ea typeface="Arsenal" charset="0"/>
                <a:cs typeface="Arsenal" charset="0"/>
              </a:rPr>
              <a:t> Jacob de </a:t>
            </a:r>
            <a:r>
              <a:rPr lang="en-US" sz="3600" dirty="0" err="1">
                <a:latin typeface="Arsenal" charset="0"/>
                <a:ea typeface="Arsenal" charset="0"/>
                <a:cs typeface="Arsenal" charset="0"/>
              </a:rPr>
              <a:t>mañana</a:t>
            </a:r>
            <a:r>
              <a:rPr lang="en-US" sz="3600" dirty="0">
                <a:latin typeface="Arsenal" charset="0"/>
                <a:ea typeface="Arsenal" charset="0"/>
                <a:cs typeface="Arsenal" charset="0"/>
              </a:rPr>
              <a:t>, </a:t>
            </a:r>
            <a:r>
              <a:rPr lang="en-US" sz="3600" u="sng" dirty="0">
                <a:solidFill>
                  <a:srgbClr val="FFFF00"/>
                </a:solidFill>
                <a:latin typeface="Arsenal" charset="0"/>
                <a:ea typeface="Arsenal" charset="0"/>
                <a:cs typeface="Arsenal" charset="0"/>
              </a:rPr>
              <a:t>y </a:t>
            </a:r>
            <a:r>
              <a:rPr lang="en-US" sz="3600" u="sng" dirty="0" err="1">
                <a:solidFill>
                  <a:srgbClr val="FFFF00"/>
                </a:solidFill>
                <a:latin typeface="Arsenal" charset="0"/>
                <a:ea typeface="Arsenal" charset="0"/>
                <a:cs typeface="Arsenal" charset="0"/>
              </a:rPr>
              <a:t>tomó</a:t>
            </a:r>
            <a:r>
              <a:rPr lang="en-US" sz="3600" u="sng" dirty="0">
                <a:solidFill>
                  <a:srgbClr val="FFFF00"/>
                </a:solidFill>
                <a:latin typeface="Arsenal" charset="0"/>
                <a:ea typeface="Arsenal" charset="0"/>
                <a:cs typeface="Arsenal" charset="0"/>
              </a:rPr>
              <a:t> la </a:t>
            </a:r>
            <a:r>
              <a:rPr lang="en-US" sz="3600" u="sng" dirty="0" err="1">
                <a:solidFill>
                  <a:srgbClr val="FFFF00"/>
                </a:solidFill>
                <a:latin typeface="Arsenal" charset="0"/>
                <a:ea typeface="Arsenal" charset="0"/>
                <a:cs typeface="Arsenal" charset="0"/>
              </a:rPr>
              <a:t>piedra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que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había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puesto</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cabecera</a:t>
            </a:r>
            <a:r>
              <a:rPr lang="en-US" sz="3600" u="sng" dirty="0">
                <a:solidFill>
                  <a:srgbClr val="FFFF00"/>
                </a:solidFill>
                <a:latin typeface="Arsenal" charset="0"/>
                <a:ea typeface="Arsenal" charset="0"/>
                <a:cs typeface="Arsenal" charset="0"/>
              </a:rPr>
              <a:t>, y la </a:t>
            </a:r>
            <a:r>
              <a:rPr lang="en-US" sz="3600" u="sng" dirty="0" err="1">
                <a:solidFill>
                  <a:srgbClr val="FFFF00"/>
                </a:solidFill>
                <a:latin typeface="Arsenal" charset="0"/>
                <a:ea typeface="Arsenal" charset="0"/>
                <a:cs typeface="Arsenal" charset="0"/>
              </a:rPr>
              <a:t>alzó</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por</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señal</a:t>
            </a:r>
            <a:r>
              <a:rPr lang="en-US" sz="3600" u="sng" dirty="0">
                <a:solidFill>
                  <a:srgbClr val="FFFF00"/>
                </a:solidFill>
                <a:latin typeface="Arsenal" charset="0"/>
                <a:ea typeface="Arsenal" charset="0"/>
                <a:cs typeface="Arsenal" charset="0"/>
              </a:rPr>
              <a:t>, y </a:t>
            </a:r>
            <a:r>
              <a:rPr lang="en-US" sz="3600" u="sng" dirty="0" err="1">
                <a:solidFill>
                  <a:srgbClr val="FFFF00"/>
                </a:solidFill>
                <a:latin typeface="Arsenal" charset="0"/>
                <a:ea typeface="Arsenal" charset="0"/>
                <a:cs typeface="Arsenal" charset="0"/>
              </a:rPr>
              <a:t>derramó</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aceite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encima</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ella</a:t>
            </a:r>
            <a:r>
              <a:rPr lang="en-US" sz="3600" u="sng" dirty="0">
                <a:solidFill>
                  <a:srgbClr val="FFFF00"/>
                </a:solidFill>
                <a:latin typeface="Arsenal" charset="0"/>
                <a:ea typeface="Arsenal" charset="0"/>
                <a:cs typeface="Arsenal" charset="0"/>
              </a:rPr>
              <a:t>. </a:t>
            </a:r>
            <a:endParaRPr lang="en-US" sz="3600" u="sng" dirty="0" smtClean="0">
              <a:solidFill>
                <a:srgbClr val="FFFF00"/>
              </a:solidFill>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Genesis 28:16-18.</a:t>
            </a:r>
            <a:endParaRPr lang="es-ES_tradnl" sz="36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7408637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6566" y="1127051"/>
            <a:ext cx="11249247" cy="4524315"/>
          </a:xfrm>
          <a:prstGeom prst="rect">
            <a:avLst/>
          </a:prstGeom>
        </p:spPr>
        <p:txBody>
          <a:bodyPr wrap="square">
            <a:spAutoFit/>
          </a:bodyPr>
          <a:lstStyle/>
          <a:p>
            <a:r>
              <a:rPr lang="en-US" sz="3600" u="sng" dirty="0">
                <a:solidFill>
                  <a:srgbClr val="FFFF00"/>
                </a:solidFill>
                <a:latin typeface="Arsenal" charset="0"/>
                <a:ea typeface="Arsenal" charset="0"/>
                <a:cs typeface="Arsenal" charset="0"/>
              </a:rPr>
              <a:t>E </a:t>
            </a:r>
            <a:r>
              <a:rPr lang="en-US" sz="3600" u="sng" dirty="0" err="1">
                <a:solidFill>
                  <a:srgbClr val="FFFF00"/>
                </a:solidFill>
                <a:latin typeface="Arsenal" charset="0"/>
                <a:ea typeface="Arsenal" charset="0"/>
                <a:cs typeface="Arsenal" charset="0"/>
              </a:rPr>
              <a:t>hizo</a:t>
            </a:r>
            <a:r>
              <a:rPr lang="en-US" sz="3600" u="sng" dirty="0">
                <a:solidFill>
                  <a:srgbClr val="FFFF00"/>
                </a:solidFill>
                <a:latin typeface="Arsenal" charset="0"/>
                <a:ea typeface="Arsenal" charset="0"/>
                <a:cs typeface="Arsenal" charset="0"/>
              </a:rPr>
              <a:t> Jacob </a:t>
            </a:r>
            <a:r>
              <a:rPr lang="en-US" sz="3600" u="sng" dirty="0" err="1">
                <a:solidFill>
                  <a:srgbClr val="FFFF00"/>
                </a:solidFill>
                <a:latin typeface="Arsenal" charset="0"/>
                <a:ea typeface="Arsenal" charset="0"/>
                <a:cs typeface="Arsenal" charset="0"/>
              </a:rPr>
              <a:t>voto</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diciendo</a:t>
            </a:r>
            <a:r>
              <a:rPr lang="en-US" sz="3600" dirty="0">
                <a:latin typeface="Arsenal" charset="0"/>
                <a:ea typeface="Arsenal" charset="0"/>
                <a:cs typeface="Arsenal" charset="0"/>
              </a:rPr>
              <a:t>: Si </a:t>
            </a:r>
            <a:r>
              <a:rPr lang="en-US" sz="3600" dirty="0" err="1">
                <a:latin typeface="Arsenal" charset="0"/>
                <a:ea typeface="Arsenal" charset="0"/>
                <a:cs typeface="Arsenal" charset="0"/>
              </a:rPr>
              <a:t>fuere</a:t>
            </a:r>
            <a:r>
              <a:rPr lang="en-US" sz="3600" dirty="0">
                <a:latin typeface="Arsenal" charset="0"/>
                <a:ea typeface="Arsenal" charset="0"/>
                <a:cs typeface="Arsenal" charset="0"/>
              </a:rPr>
              <a:t> Dios </a:t>
            </a:r>
            <a:r>
              <a:rPr lang="en-US" sz="3600" dirty="0" err="1">
                <a:latin typeface="Arsenal" charset="0"/>
                <a:ea typeface="Arsenal" charset="0"/>
                <a:cs typeface="Arsenal" charset="0"/>
              </a:rPr>
              <a:t>conmigo</a:t>
            </a:r>
            <a:r>
              <a:rPr lang="en-US" sz="3600" dirty="0">
                <a:latin typeface="Arsenal" charset="0"/>
                <a:ea typeface="Arsenal" charset="0"/>
                <a:cs typeface="Arsenal" charset="0"/>
              </a:rPr>
              <a:t>, y me </a:t>
            </a:r>
            <a:r>
              <a:rPr lang="en-US" sz="3600" dirty="0" err="1">
                <a:latin typeface="Arsenal" charset="0"/>
                <a:ea typeface="Arsenal" charset="0"/>
                <a:cs typeface="Arsenal" charset="0"/>
              </a:rPr>
              <a:t>guardare</a:t>
            </a:r>
            <a:r>
              <a:rPr lang="en-US" sz="3600" dirty="0">
                <a:latin typeface="Arsenal" charset="0"/>
                <a:ea typeface="Arsenal" charset="0"/>
                <a:cs typeface="Arsenal" charset="0"/>
              </a:rPr>
              <a:t> en </a:t>
            </a:r>
            <a:r>
              <a:rPr lang="en-US" sz="3600" dirty="0" err="1">
                <a:latin typeface="Arsenal" charset="0"/>
                <a:ea typeface="Arsenal" charset="0"/>
                <a:cs typeface="Arsenal" charset="0"/>
              </a:rPr>
              <a:t>este</a:t>
            </a:r>
            <a:r>
              <a:rPr lang="en-US" sz="3600" dirty="0">
                <a:latin typeface="Arsenal" charset="0"/>
                <a:ea typeface="Arsenal" charset="0"/>
                <a:cs typeface="Arsenal" charset="0"/>
              </a:rPr>
              <a:t> </a:t>
            </a:r>
            <a:r>
              <a:rPr lang="en-US" sz="3600" dirty="0" err="1">
                <a:latin typeface="Arsenal" charset="0"/>
                <a:ea typeface="Arsenal" charset="0"/>
                <a:cs typeface="Arsenal" charset="0"/>
              </a:rPr>
              <a:t>viaje</a:t>
            </a:r>
            <a:r>
              <a:rPr lang="en-US" sz="3600" dirty="0">
                <a:latin typeface="Arsenal" charset="0"/>
                <a:ea typeface="Arsenal" charset="0"/>
                <a:cs typeface="Arsenal" charset="0"/>
              </a:rPr>
              <a:t> en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voy</a:t>
            </a:r>
            <a:r>
              <a:rPr lang="en-US" sz="3600" dirty="0">
                <a:latin typeface="Arsenal" charset="0"/>
                <a:ea typeface="Arsenal" charset="0"/>
                <a:cs typeface="Arsenal" charset="0"/>
              </a:rPr>
              <a:t>, y me </a:t>
            </a:r>
            <a:r>
              <a:rPr lang="en-US" sz="3600" dirty="0" err="1">
                <a:latin typeface="Arsenal" charset="0"/>
                <a:ea typeface="Arsenal" charset="0"/>
                <a:cs typeface="Arsenal" charset="0"/>
              </a:rPr>
              <a:t>diere</a:t>
            </a:r>
            <a:r>
              <a:rPr lang="en-US" sz="3600" dirty="0">
                <a:latin typeface="Arsenal" charset="0"/>
                <a:ea typeface="Arsenal" charset="0"/>
                <a:cs typeface="Arsenal" charset="0"/>
              </a:rPr>
              <a:t> pan para comer y </a:t>
            </a:r>
            <a:r>
              <a:rPr lang="en-US" sz="3600" dirty="0" err="1">
                <a:latin typeface="Arsenal" charset="0"/>
                <a:ea typeface="Arsenal" charset="0"/>
                <a:cs typeface="Arsenal" charset="0"/>
              </a:rPr>
              <a:t>vestido</a:t>
            </a:r>
            <a:r>
              <a:rPr lang="en-US" sz="3600" dirty="0">
                <a:latin typeface="Arsenal" charset="0"/>
                <a:ea typeface="Arsenal" charset="0"/>
                <a:cs typeface="Arsenal" charset="0"/>
              </a:rPr>
              <a:t> para </a:t>
            </a:r>
            <a:r>
              <a:rPr lang="en-US" sz="3600" dirty="0" err="1">
                <a:latin typeface="Arsenal" charset="0"/>
                <a:ea typeface="Arsenal" charset="0"/>
                <a:cs typeface="Arsenal" charset="0"/>
              </a:rPr>
              <a:t>vestir</a:t>
            </a:r>
            <a:r>
              <a:rPr lang="en-US" sz="3600" dirty="0">
                <a:latin typeface="Arsenal" charset="0"/>
                <a:ea typeface="Arsenal" charset="0"/>
                <a:cs typeface="Arsenal" charset="0"/>
              </a:rPr>
              <a:t>, </a:t>
            </a:r>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si</a:t>
            </a:r>
            <a:r>
              <a:rPr lang="en-US" sz="3600" dirty="0">
                <a:latin typeface="Arsenal" charset="0"/>
                <a:ea typeface="Arsenal" charset="0"/>
                <a:cs typeface="Arsenal" charset="0"/>
              </a:rPr>
              <a:t> </a:t>
            </a:r>
            <a:r>
              <a:rPr lang="en-US" sz="3600" dirty="0" err="1">
                <a:latin typeface="Arsenal" charset="0"/>
                <a:ea typeface="Arsenal" charset="0"/>
                <a:cs typeface="Arsenal" charset="0"/>
              </a:rPr>
              <a:t>volviere</a:t>
            </a:r>
            <a:r>
              <a:rPr lang="en-US" sz="3600" dirty="0">
                <a:latin typeface="Arsenal" charset="0"/>
                <a:ea typeface="Arsenal" charset="0"/>
                <a:cs typeface="Arsenal" charset="0"/>
              </a:rPr>
              <a:t> en </a:t>
            </a:r>
            <a:r>
              <a:rPr lang="en-US" sz="3600" dirty="0" err="1">
                <a:latin typeface="Arsenal" charset="0"/>
                <a:ea typeface="Arsenal" charset="0"/>
                <a:cs typeface="Arsenal" charset="0"/>
              </a:rPr>
              <a:t>paz</a:t>
            </a:r>
            <a:r>
              <a:rPr lang="en-US" sz="3600" dirty="0">
                <a:latin typeface="Arsenal" charset="0"/>
                <a:ea typeface="Arsenal" charset="0"/>
                <a:cs typeface="Arsenal" charset="0"/>
              </a:rPr>
              <a:t> a casa de mi padre, </a:t>
            </a:r>
            <a:r>
              <a:rPr lang="en-US" sz="3600" dirty="0" err="1">
                <a:latin typeface="Arsenal" charset="0"/>
                <a:ea typeface="Arsenal" charset="0"/>
                <a:cs typeface="Arsenal" charset="0"/>
              </a:rPr>
              <a:t>Jehová</a:t>
            </a:r>
            <a:r>
              <a:rPr lang="en-US" sz="3600" dirty="0">
                <a:latin typeface="Arsenal" charset="0"/>
                <a:ea typeface="Arsenal" charset="0"/>
                <a:cs typeface="Arsenal" charset="0"/>
              </a:rPr>
              <a:t> </a:t>
            </a:r>
            <a:r>
              <a:rPr lang="en-US" sz="3600" dirty="0" err="1">
                <a:latin typeface="Arsenal" charset="0"/>
                <a:ea typeface="Arsenal" charset="0"/>
                <a:cs typeface="Arsenal" charset="0"/>
              </a:rPr>
              <a:t>será</a:t>
            </a:r>
            <a:r>
              <a:rPr lang="en-US" sz="3600" dirty="0">
                <a:latin typeface="Arsenal" charset="0"/>
                <a:ea typeface="Arsenal" charset="0"/>
                <a:cs typeface="Arsenal" charset="0"/>
              </a:rPr>
              <a:t> mi Dios. </a:t>
            </a:r>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esta</a:t>
            </a:r>
            <a:r>
              <a:rPr lang="en-US" sz="3600" dirty="0">
                <a:latin typeface="Arsenal" charset="0"/>
                <a:ea typeface="Arsenal" charset="0"/>
                <a:cs typeface="Arsenal" charset="0"/>
              </a:rPr>
              <a:t> </a:t>
            </a:r>
            <a:r>
              <a:rPr lang="en-US" sz="3600" dirty="0" err="1">
                <a:latin typeface="Arsenal" charset="0"/>
                <a:ea typeface="Arsenal" charset="0"/>
                <a:cs typeface="Arsenal" charset="0"/>
              </a:rPr>
              <a:t>piedra</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he </a:t>
            </a:r>
            <a:r>
              <a:rPr lang="en-US" sz="3600" dirty="0" err="1">
                <a:latin typeface="Arsenal" charset="0"/>
                <a:ea typeface="Arsenal" charset="0"/>
                <a:cs typeface="Arsenal" charset="0"/>
              </a:rPr>
              <a:t>puesto</a:t>
            </a:r>
            <a:r>
              <a:rPr lang="en-US" sz="3600" dirty="0">
                <a:latin typeface="Arsenal" charset="0"/>
                <a:ea typeface="Arsenal" charset="0"/>
                <a:cs typeface="Arsenal" charset="0"/>
              </a:rPr>
              <a:t> </a:t>
            </a:r>
            <a:r>
              <a:rPr lang="en-US" sz="3600" dirty="0" err="1">
                <a:latin typeface="Arsenal" charset="0"/>
                <a:ea typeface="Arsenal" charset="0"/>
                <a:cs typeface="Arsenal" charset="0"/>
              </a:rPr>
              <a:t>por</a:t>
            </a:r>
            <a:r>
              <a:rPr lang="en-US" sz="3600" dirty="0">
                <a:latin typeface="Arsenal" charset="0"/>
                <a:ea typeface="Arsenal" charset="0"/>
                <a:cs typeface="Arsenal" charset="0"/>
              </a:rPr>
              <a:t> </a:t>
            </a:r>
            <a:r>
              <a:rPr lang="en-US" sz="3600" dirty="0" err="1">
                <a:latin typeface="Arsenal" charset="0"/>
                <a:ea typeface="Arsenal" charset="0"/>
                <a:cs typeface="Arsenal" charset="0"/>
              </a:rPr>
              <a:t>señal</a:t>
            </a:r>
            <a:r>
              <a:rPr lang="en-US" sz="3600" dirty="0">
                <a:latin typeface="Arsenal" charset="0"/>
                <a:ea typeface="Arsenal" charset="0"/>
                <a:cs typeface="Arsenal" charset="0"/>
              </a:rPr>
              <a:t>, </a:t>
            </a:r>
            <a:r>
              <a:rPr lang="en-US" sz="3600" dirty="0" err="1">
                <a:latin typeface="Arsenal" charset="0"/>
                <a:ea typeface="Arsenal" charset="0"/>
                <a:cs typeface="Arsenal" charset="0"/>
              </a:rPr>
              <a:t>será</a:t>
            </a:r>
            <a:r>
              <a:rPr lang="en-US" sz="3600" dirty="0">
                <a:latin typeface="Arsenal" charset="0"/>
                <a:ea typeface="Arsenal" charset="0"/>
                <a:cs typeface="Arsenal" charset="0"/>
              </a:rPr>
              <a:t> casa de Dios; y de </a:t>
            </a:r>
            <a:r>
              <a:rPr lang="en-US" sz="3600" dirty="0" err="1">
                <a:latin typeface="Arsenal" charset="0"/>
                <a:ea typeface="Arsenal" charset="0"/>
                <a:cs typeface="Arsenal" charset="0"/>
              </a:rPr>
              <a:t>todo</a:t>
            </a:r>
            <a:r>
              <a:rPr lang="en-US" sz="3600" dirty="0">
                <a:latin typeface="Arsenal" charset="0"/>
                <a:ea typeface="Arsenal" charset="0"/>
                <a:cs typeface="Arsenal" charset="0"/>
              </a:rPr>
              <a:t> lo </a:t>
            </a:r>
            <a:r>
              <a:rPr lang="en-US" sz="3600" dirty="0" err="1">
                <a:latin typeface="Arsenal" charset="0"/>
                <a:ea typeface="Arsenal" charset="0"/>
                <a:cs typeface="Arsenal" charset="0"/>
              </a:rPr>
              <a:t>que</a:t>
            </a:r>
            <a:r>
              <a:rPr lang="en-US" sz="3600" dirty="0">
                <a:latin typeface="Arsenal" charset="0"/>
                <a:ea typeface="Arsenal" charset="0"/>
                <a:cs typeface="Arsenal" charset="0"/>
              </a:rPr>
              <a:t> me </a:t>
            </a:r>
            <a:r>
              <a:rPr lang="en-US" sz="3600" dirty="0" err="1">
                <a:latin typeface="Arsenal" charset="0"/>
                <a:ea typeface="Arsenal" charset="0"/>
                <a:cs typeface="Arsenal" charset="0"/>
              </a:rPr>
              <a:t>dieres</a:t>
            </a:r>
            <a:r>
              <a:rPr lang="en-US" sz="3600" dirty="0">
                <a:latin typeface="Arsenal" charset="0"/>
                <a:ea typeface="Arsenal" charset="0"/>
                <a:cs typeface="Arsenal" charset="0"/>
              </a:rPr>
              <a:t>, el </a:t>
            </a:r>
            <a:r>
              <a:rPr lang="en-US" sz="3600" dirty="0" err="1">
                <a:latin typeface="Arsenal" charset="0"/>
                <a:ea typeface="Arsenal" charset="0"/>
                <a:cs typeface="Arsenal" charset="0"/>
              </a:rPr>
              <a:t>diezmo</a:t>
            </a:r>
            <a:r>
              <a:rPr lang="en-US" sz="3600" dirty="0">
                <a:latin typeface="Arsenal" charset="0"/>
                <a:ea typeface="Arsenal" charset="0"/>
                <a:cs typeface="Arsenal" charset="0"/>
              </a:rPr>
              <a:t> </a:t>
            </a:r>
            <a:r>
              <a:rPr lang="en-US" sz="3600" dirty="0" err="1">
                <a:latin typeface="Arsenal" charset="0"/>
                <a:ea typeface="Arsenal" charset="0"/>
                <a:cs typeface="Arsenal" charset="0"/>
              </a:rPr>
              <a:t>apartaré</a:t>
            </a:r>
            <a:r>
              <a:rPr lang="en-US" sz="3600" dirty="0">
                <a:latin typeface="Arsenal" charset="0"/>
                <a:ea typeface="Arsenal" charset="0"/>
                <a:cs typeface="Arsenal" charset="0"/>
              </a:rPr>
              <a:t> para </a:t>
            </a:r>
            <a:r>
              <a:rPr lang="en-US" sz="3600" dirty="0" err="1">
                <a:latin typeface="Arsenal" charset="0"/>
                <a:ea typeface="Arsenal" charset="0"/>
                <a:cs typeface="Arsenal" charset="0"/>
              </a:rPr>
              <a:t>ti</a:t>
            </a:r>
            <a:r>
              <a:rPr lang="en-US" sz="3600" dirty="0" smtClean="0">
                <a:latin typeface="Arsenal" charset="0"/>
                <a:ea typeface="Arsenal" charset="0"/>
                <a:cs typeface="Arsenal" charset="0"/>
              </a:rPr>
              <a:t>.</a:t>
            </a: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Genesis 28:20-22.</a:t>
            </a:r>
            <a:endParaRPr lang="es-ES_tradnl" sz="36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834534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71" b="2635"/>
          <a:stretch/>
        </p:blipFill>
        <p:spPr>
          <a:xfrm>
            <a:off x="6294474" y="0"/>
            <a:ext cx="5897526" cy="6858000"/>
          </a:xfrm>
          <a:prstGeom prst="rect">
            <a:avLst/>
          </a:prstGeom>
        </p:spPr>
      </p:pic>
      <p:sp>
        <p:nvSpPr>
          <p:cNvPr id="5" name="TextBox 4"/>
          <p:cNvSpPr txBox="1"/>
          <p:nvPr/>
        </p:nvSpPr>
        <p:spPr>
          <a:xfrm>
            <a:off x="-253794" y="2061691"/>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Jacob y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Laban</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892982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4037" y="1105786"/>
            <a:ext cx="11617842" cy="4524315"/>
          </a:xfrm>
          <a:prstGeom prst="rect">
            <a:avLst/>
          </a:prstGeom>
        </p:spPr>
        <p:txBody>
          <a:bodyPr wrap="square">
            <a:spAutoFit/>
          </a:bodyPr>
          <a:lstStyle/>
          <a:p>
            <a:r>
              <a:rPr lang="en-US" sz="3200" dirty="0">
                <a:latin typeface="Arsenal" charset="0"/>
                <a:ea typeface="Arsenal" charset="0"/>
                <a:cs typeface="Arsenal" charset="0"/>
              </a:rPr>
              <a:t>Y </a:t>
            </a:r>
            <a:r>
              <a:rPr lang="en-US" sz="3200" dirty="0" err="1">
                <a:latin typeface="Arsenal" charset="0"/>
                <a:ea typeface="Arsenal" charset="0"/>
                <a:cs typeface="Arsenal" charset="0"/>
              </a:rPr>
              <a:t>oía</a:t>
            </a:r>
            <a:r>
              <a:rPr lang="en-US" sz="3200" dirty="0">
                <a:latin typeface="Arsenal" charset="0"/>
                <a:ea typeface="Arsenal" charset="0"/>
                <a:cs typeface="Arsenal" charset="0"/>
              </a:rPr>
              <a:t> Jacob </a:t>
            </a:r>
            <a:r>
              <a:rPr lang="en-US" sz="3200" dirty="0" err="1">
                <a:latin typeface="Arsenal" charset="0"/>
                <a:ea typeface="Arsenal" charset="0"/>
                <a:cs typeface="Arsenal" charset="0"/>
              </a:rPr>
              <a:t>las</a:t>
            </a:r>
            <a:r>
              <a:rPr lang="en-US" sz="3200" dirty="0">
                <a:latin typeface="Arsenal" charset="0"/>
                <a:ea typeface="Arsenal" charset="0"/>
                <a:cs typeface="Arsenal" charset="0"/>
              </a:rPr>
              <a:t> palabras de los </a:t>
            </a:r>
            <a:r>
              <a:rPr lang="en-US" sz="3200" dirty="0" err="1">
                <a:latin typeface="Arsenal" charset="0"/>
                <a:ea typeface="Arsenal" charset="0"/>
                <a:cs typeface="Arsenal" charset="0"/>
              </a:rPr>
              <a:t>hijos</a:t>
            </a:r>
            <a:r>
              <a:rPr lang="en-US" sz="3200" dirty="0">
                <a:latin typeface="Arsenal" charset="0"/>
                <a:ea typeface="Arsenal" charset="0"/>
                <a:cs typeface="Arsenal" charset="0"/>
              </a:rPr>
              <a:t> de </a:t>
            </a:r>
            <a:r>
              <a:rPr lang="en-US" sz="3200" dirty="0" err="1">
                <a:latin typeface="Arsenal" charset="0"/>
                <a:ea typeface="Arsenal" charset="0"/>
                <a:cs typeface="Arsenal" charset="0"/>
              </a:rPr>
              <a:t>Labán</a:t>
            </a:r>
            <a:r>
              <a:rPr lang="en-US" sz="3200" dirty="0">
                <a:latin typeface="Arsenal" charset="0"/>
                <a:ea typeface="Arsenal" charset="0"/>
                <a:cs typeface="Arsenal" charset="0"/>
              </a:rPr>
              <a:t>,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decían</a:t>
            </a:r>
            <a:r>
              <a:rPr lang="en-US" sz="3200" dirty="0">
                <a:latin typeface="Arsenal" charset="0"/>
                <a:ea typeface="Arsenal" charset="0"/>
                <a:cs typeface="Arsenal" charset="0"/>
              </a:rPr>
              <a:t>: Jacob ha </a:t>
            </a:r>
            <a:r>
              <a:rPr lang="en-US" sz="3200" dirty="0" err="1">
                <a:latin typeface="Arsenal" charset="0"/>
                <a:ea typeface="Arsenal" charset="0"/>
                <a:cs typeface="Arsenal" charset="0"/>
              </a:rPr>
              <a:t>tomado</a:t>
            </a:r>
            <a:r>
              <a:rPr lang="en-US" sz="3200" dirty="0">
                <a:latin typeface="Arsenal" charset="0"/>
                <a:ea typeface="Arsenal" charset="0"/>
                <a:cs typeface="Arsenal" charset="0"/>
              </a:rPr>
              <a:t> </a:t>
            </a:r>
            <a:r>
              <a:rPr lang="en-US" sz="3200" dirty="0" err="1">
                <a:latin typeface="Arsenal" charset="0"/>
                <a:ea typeface="Arsenal" charset="0"/>
                <a:cs typeface="Arsenal" charset="0"/>
              </a:rPr>
              <a:t>todo</a:t>
            </a:r>
            <a:r>
              <a:rPr lang="en-US" sz="3200" dirty="0">
                <a:latin typeface="Arsenal" charset="0"/>
                <a:ea typeface="Arsenal" charset="0"/>
                <a:cs typeface="Arsenal" charset="0"/>
              </a:rPr>
              <a:t> lo </a:t>
            </a:r>
            <a:r>
              <a:rPr lang="en-US" sz="3200" dirty="0" err="1">
                <a:latin typeface="Arsenal" charset="0"/>
                <a:ea typeface="Arsenal" charset="0"/>
                <a:cs typeface="Arsenal" charset="0"/>
              </a:rPr>
              <a:t>que</a:t>
            </a:r>
            <a:r>
              <a:rPr lang="en-US" sz="3200" dirty="0">
                <a:latin typeface="Arsenal" charset="0"/>
                <a:ea typeface="Arsenal" charset="0"/>
                <a:cs typeface="Arsenal" charset="0"/>
              </a:rPr>
              <a:t> era de </a:t>
            </a:r>
            <a:r>
              <a:rPr lang="en-US" sz="3200" dirty="0" err="1">
                <a:latin typeface="Arsenal" charset="0"/>
                <a:ea typeface="Arsenal" charset="0"/>
                <a:cs typeface="Arsenal" charset="0"/>
              </a:rPr>
              <a:t>nuestro</a:t>
            </a:r>
            <a:r>
              <a:rPr lang="en-US" sz="3200" dirty="0">
                <a:latin typeface="Arsenal" charset="0"/>
                <a:ea typeface="Arsenal" charset="0"/>
                <a:cs typeface="Arsenal" charset="0"/>
              </a:rPr>
              <a:t> padre, y de lo </a:t>
            </a:r>
            <a:r>
              <a:rPr lang="en-US" sz="3200" dirty="0" err="1">
                <a:latin typeface="Arsenal" charset="0"/>
                <a:ea typeface="Arsenal" charset="0"/>
                <a:cs typeface="Arsenal" charset="0"/>
              </a:rPr>
              <a:t>que</a:t>
            </a:r>
            <a:r>
              <a:rPr lang="en-US" sz="3200" dirty="0">
                <a:latin typeface="Arsenal" charset="0"/>
                <a:ea typeface="Arsenal" charset="0"/>
                <a:cs typeface="Arsenal" charset="0"/>
              </a:rPr>
              <a:t> era de </a:t>
            </a:r>
            <a:r>
              <a:rPr lang="en-US" sz="3200" dirty="0" err="1">
                <a:latin typeface="Arsenal" charset="0"/>
                <a:ea typeface="Arsenal" charset="0"/>
                <a:cs typeface="Arsenal" charset="0"/>
              </a:rPr>
              <a:t>nuestro</a:t>
            </a:r>
            <a:r>
              <a:rPr lang="en-US" sz="3200" dirty="0">
                <a:latin typeface="Arsenal" charset="0"/>
                <a:ea typeface="Arsenal" charset="0"/>
                <a:cs typeface="Arsenal" charset="0"/>
              </a:rPr>
              <a:t> padre ha </a:t>
            </a:r>
            <a:r>
              <a:rPr lang="en-US" sz="3200" dirty="0" err="1">
                <a:latin typeface="Arsenal" charset="0"/>
                <a:ea typeface="Arsenal" charset="0"/>
                <a:cs typeface="Arsenal" charset="0"/>
              </a:rPr>
              <a:t>adquirido</a:t>
            </a:r>
            <a:r>
              <a:rPr lang="en-US" sz="3200" dirty="0">
                <a:latin typeface="Arsenal" charset="0"/>
                <a:ea typeface="Arsenal" charset="0"/>
                <a:cs typeface="Arsenal" charset="0"/>
              </a:rPr>
              <a:t> </a:t>
            </a:r>
            <a:r>
              <a:rPr lang="en-US" sz="3200" dirty="0" err="1">
                <a:latin typeface="Arsenal" charset="0"/>
                <a:ea typeface="Arsenal" charset="0"/>
                <a:cs typeface="Arsenal" charset="0"/>
              </a:rPr>
              <a:t>toda</a:t>
            </a:r>
            <a:r>
              <a:rPr lang="en-US" sz="3200" dirty="0">
                <a:latin typeface="Arsenal" charset="0"/>
                <a:ea typeface="Arsenal" charset="0"/>
                <a:cs typeface="Arsenal" charset="0"/>
              </a:rPr>
              <a:t> </a:t>
            </a:r>
            <a:r>
              <a:rPr lang="en-US" sz="3200" dirty="0" err="1">
                <a:latin typeface="Arsenal" charset="0"/>
                <a:ea typeface="Arsenal" charset="0"/>
                <a:cs typeface="Arsenal" charset="0"/>
              </a:rPr>
              <a:t>esta</a:t>
            </a:r>
            <a:r>
              <a:rPr lang="en-US" sz="3200" dirty="0">
                <a:latin typeface="Arsenal" charset="0"/>
                <a:ea typeface="Arsenal" charset="0"/>
                <a:cs typeface="Arsenal" charset="0"/>
              </a:rPr>
              <a:t> </a:t>
            </a:r>
            <a:r>
              <a:rPr lang="en-US" sz="3200" dirty="0" err="1">
                <a:latin typeface="Arsenal" charset="0"/>
                <a:ea typeface="Arsenal" charset="0"/>
                <a:cs typeface="Arsenal" charset="0"/>
              </a:rPr>
              <a:t>riqueza</a:t>
            </a:r>
            <a:r>
              <a:rPr lang="en-US" sz="3200" dirty="0">
                <a:latin typeface="Arsenal" charset="0"/>
                <a:ea typeface="Arsenal" charset="0"/>
                <a:cs typeface="Arsenal" charset="0"/>
              </a:rPr>
              <a:t>. </a:t>
            </a:r>
            <a:r>
              <a:rPr lang="en-US" sz="3200" u="sng" dirty="0" err="1" smtClean="0">
                <a:solidFill>
                  <a:srgbClr val="FFFF00"/>
                </a:solidFill>
                <a:latin typeface="Arsenal" charset="0"/>
                <a:ea typeface="Arsenal" charset="0"/>
                <a:cs typeface="Arsenal" charset="0"/>
              </a:rPr>
              <a:t>Miraba</a:t>
            </a:r>
            <a:r>
              <a:rPr lang="en-US" sz="3200" u="sng" dirty="0" smtClean="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también</a:t>
            </a:r>
            <a:r>
              <a:rPr lang="en-US" sz="3200" u="sng" dirty="0">
                <a:solidFill>
                  <a:srgbClr val="FFFF00"/>
                </a:solidFill>
                <a:latin typeface="Arsenal" charset="0"/>
                <a:ea typeface="Arsenal" charset="0"/>
                <a:cs typeface="Arsenal" charset="0"/>
              </a:rPr>
              <a:t> Jacob el </a:t>
            </a:r>
            <a:r>
              <a:rPr lang="en-US" sz="3200" u="sng" dirty="0" err="1">
                <a:solidFill>
                  <a:srgbClr val="FFFF00"/>
                </a:solidFill>
                <a:latin typeface="Arsenal" charset="0"/>
                <a:ea typeface="Arsenal" charset="0"/>
                <a:cs typeface="Arsenal" charset="0"/>
              </a:rPr>
              <a:t>semblante</a:t>
            </a:r>
            <a:r>
              <a:rPr lang="en-US" sz="3200" u="sng" dirty="0">
                <a:solidFill>
                  <a:srgbClr val="FFFF00"/>
                </a:solidFill>
                <a:latin typeface="Arsenal" charset="0"/>
                <a:ea typeface="Arsenal" charset="0"/>
                <a:cs typeface="Arsenal" charset="0"/>
              </a:rPr>
              <a:t> de </a:t>
            </a:r>
            <a:r>
              <a:rPr lang="en-US" sz="3200" u="sng" dirty="0" err="1">
                <a:solidFill>
                  <a:srgbClr val="FFFF00"/>
                </a:solidFill>
                <a:latin typeface="Arsenal" charset="0"/>
                <a:ea typeface="Arsenal" charset="0"/>
                <a:cs typeface="Arsenal" charset="0"/>
              </a:rPr>
              <a:t>Labán</a:t>
            </a:r>
            <a:r>
              <a:rPr lang="en-US" sz="3200" u="sng" dirty="0">
                <a:solidFill>
                  <a:srgbClr val="FFFF00"/>
                </a:solidFill>
                <a:latin typeface="Arsenal" charset="0"/>
                <a:ea typeface="Arsenal" charset="0"/>
                <a:cs typeface="Arsenal" charset="0"/>
              </a:rPr>
              <a:t>, y </a:t>
            </a:r>
            <a:r>
              <a:rPr lang="en-US" sz="3200" u="sng" dirty="0" err="1">
                <a:solidFill>
                  <a:srgbClr val="FFFF00"/>
                </a:solidFill>
                <a:latin typeface="Arsenal" charset="0"/>
                <a:ea typeface="Arsenal" charset="0"/>
                <a:cs typeface="Arsenal" charset="0"/>
              </a:rPr>
              <a:t>veía</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que</a:t>
            </a:r>
            <a:r>
              <a:rPr lang="en-US" sz="3200" u="sng" dirty="0">
                <a:solidFill>
                  <a:srgbClr val="FFFF00"/>
                </a:solidFill>
                <a:latin typeface="Arsenal" charset="0"/>
                <a:ea typeface="Arsenal" charset="0"/>
                <a:cs typeface="Arsenal" charset="0"/>
              </a:rPr>
              <a:t> no era para con </a:t>
            </a:r>
            <a:r>
              <a:rPr lang="en-US" sz="3200" u="sng" dirty="0" err="1">
                <a:solidFill>
                  <a:srgbClr val="FFFF00"/>
                </a:solidFill>
                <a:latin typeface="Arsenal" charset="0"/>
                <a:ea typeface="Arsenal" charset="0"/>
                <a:cs typeface="Arsenal" charset="0"/>
              </a:rPr>
              <a:t>él</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como</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había</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sido</a:t>
            </a:r>
            <a:r>
              <a:rPr lang="en-US" sz="3200" u="sng" dirty="0">
                <a:solidFill>
                  <a:srgbClr val="FFFF00"/>
                </a:solidFill>
                <a:latin typeface="Arsenal" charset="0"/>
                <a:ea typeface="Arsenal" charset="0"/>
                <a:cs typeface="Arsenal" charset="0"/>
              </a:rPr>
              <a:t> antes</a:t>
            </a:r>
            <a:r>
              <a:rPr lang="en-US" sz="3200" u="sng" dirty="0" smtClean="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También</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Jehová</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dijo</a:t>
            </a:r>
            <a:r>
              <a:rPr lang="en-US" sz="3200" u="sng" dirty="0">
                <a:solidFill>
                  <a:srgbClr val="FFFF00"/>
                </a:solidFill>
                <a:latin typeface="Arsenal" charset="0"/>
                <a:ea typeface="Arsenal" charset="0"/>
                <a:cs typeface="Arsenal" charset="0"/>
              </a:rPr>
              <a:t> a Jacob: </a:t>
            </a:r>
            <a:r>
              <a:rPr lang="en-US" sz="3200" u="sng" dirty="0" err="1">
                <a:solidFill>
                  <a:srgbClr val="FFFF00"/>
                </a:solidFill>
                <a:latin typeface="Arsenal" charset="0"/>
                <a:ea typeface="Arsenal" charset="0"/>
                <a:cs typeface="Arsenal" charset="0"/>
              </a:rPr>
              <a:t>Vuélvete</a:t>
            </a:r>
            <a:r>
              <a:rPr lang="en-US" sz="3200" u="sng" dirty="0">
                <a:solidFill>
                  <a:srgbClr val="FFFF00"/>
                </a:solidFill>
                <a:latin typeface="Arsenal" charset="0"/>
                <a:ea typeface="Arsenal" charset="0"/>
                <a:cs typeface="Arsenal" charset="0"/>
              </a:rPr>
              <a:t> a la </a:t>
            </a:r>
            <a:r>
              <a:rPr lang="en-US" sz="3200" u="sng" dirty="0" err="1">
                <a:solidFill>
                  <a:srgbClr val="FFFF00"/>
                </a:solidFill>
                <a:latin typeface="Arsenal" charset="0"/>
                <a:ea typeface="Arsenal" charset="0"/>
                <a:cs typeface="Arsenal" charset="0"/>
              </a:rPr>
              <a:t>tierra</a:t>
            </a:r>
            <a:r>
              <a:rPr lang="en-US" sz="3200" u="sng" dirty="0">
                <a:solidFill>
                  <a:srgbClr val="FFFF00"/>
                </a:solidFill>
                <a:latin typeface="Arsenal" charset="0"/>
                <a:ea typeface="Arsenal" charset="0"/>
                <a:cs typeface="Arsenal" charset="0"/>
              </a:rPr>
              <a:t> de </a:t>
            </a:r>
            <a:r>
              <a:rPr lang="en-US" sz="3200" u="sng" dirty="0" err="1">
                <a:solidFill>
                  <a:srgbClr val="FFFF00"/>
                </a:solidFill>
                <a:latin typeface="Arsenal" charset="0"/>
                <a:ea typeface="Arsenal" charset="0"/>
                <a:cs typeface="Arsenal" charset="0"/>
              </a:rPr>
              <a:t>tus</a:t>
            </a:r>
            <a:r>
              <a:rPr lang="en-US" sz="3200" u="sng" dirty="0">
                <a:solidFill>
                  <a:srgbClr val="FFFF00"/>
                </a:solidFill>
                <a:latin typeface="Arsenal" charset="0"/>
                <a:ea typeface="Arsenal" charset="0"/>
                <a:cs typeface="Arsenal" charset="0"/>
              </a:rPr>
              <a:t> padres</a:t>
            </a:r>
            <a:r>
              <a:rPr lang="en-US" sz="3200" dirty="0">
                <a:latin typeface="Arsenal" charset="0"/>
                <a:ea typeface="Arsenal" charset="0"/>
                <a:cs typeface="Arsenal" charset="0"/>
              </a:rPr>
              <a:t>, y a </a:t>
            </a:r>
            <a:r>
              <a:rPr lang="en-US" sz="3200" dirty="0" err="1">
                <a:latin typeface="Arsenal" charset="0"/>
                <a:ea typeface="Arsenal" charset="0"/>
                <a:cs typeface="Arsenal" charset="0"/>
              </a:rPr>
              <a:t>tu</a:t>
            </a:r>
            <a:r>
              <a:rPr lang="en-US" sz="3200" dirty="0">
                <a:latin typeface="Arsenal" charset="0"/>
                <a:ea typeface="Arsenal" charset="0"/>
                <a:cs typeface="Arsenal" charset="0"/>
              </a:rPr>
              <a:t> </a:t>
            </a:r>
            <a:r>
              <a:rPr lang="en-US" sz="3200" dirty="0" err="1">
                <a:latin typeface="Arsenal" charset="0"/>
                <a:ea typeface="Arsenal" charset="0"/>
                <a:cs typeface="Arsenal" charset="0"/>
              </a:rPr>
              <a:t>parentela</a:t>
            </a:r>
            <a:r>
              <a:rPr lang="en-US" sz="3200" dirty="0">
                <a:latin typeface="Arsenal" charset="0"/>
                <a:ea typeface="Arsenal" charset="0"/>
                <a:cs typeface="Arsenal" charset="0"/>
              </a:rPr>
              <a:t>, y </a:t>
            </a:r>
            <a:r>
              <a:rPr lang="en-US" sz="3200" dirty="0" err="1">
                <a:latin typeface="Arsenal" charset="0"/>
                <a:ea typeface="Arsenal" charset="0"/>
                <a:cs typeface="Arsenal" charset="0"/>
              </a:rPr>
              <a:t>yo</a:t>
            </a:r>
            <a:r>
              <a:rPr lang="en-US" sz="3200" dirty="0">
                <a:latin typeface="Arsenal" charset="0"/>
                <a:ea typeface="Arsenal" charset="0"/>
                <a:cs typeface="Arsenal" charset="0"/>
              </a:rPr>
              <a:t> </a:t>
            </a:r>
            <a:r>
              <a:rPr lang="en-US" sz="3200" dirty="0" err="1">
                <a:latin typeface="Arsenal" charset="0"/>
                <a:ea typeface="Arsenal" charset="0"/>
                <a:cs typeface="Arsenal" charset="0"/>
              </a:rPr>
              <a:t>estaré</a:t>
            </a:r>
            <a:r>
              <a:rPr lang="en-US" sz="3200" dirty="0">
                <a:latin typeface="Arsenal" charset="0"/>
                <a:ea typeface="Arsenal" charset="0"/>
                <a:cs typeface="Arsenal" charset="0"/>
              </a:rPr>
              <a:t> </a:t>
            </a:r>
            <a:r>
              <a:rPr lang="en-US" sz="3200" dirty="0" err="1">
                <a:latin typeface="Arsenal" charset="0"/>
                <a:ea typeface="Arsenal" charset="0"/>
                <a:cs typeface="Arsenal" charset="0"/>
              </a:rPr>
              <a:t>contigo</a:t>
            </a:r>
            <a:r>
              <a:rPr lang="en-US" sz="3200" dirty="0">
                <a:latin typeface="Arsenal" charset="0"/>
                <a:ea typeface="Arsenal" charset="0"/>
                <a:cs typeface="Arsenal" charset="0"/>
              </a:rPr>
              <a:t>. </a:t>
            </a:r>
            <a:r>
              <a:rPr lang="en-US" sz="3200" dirty="0" err="1" smtClean="0">
                <a:latin typeface="Arsenal" charset="0"/>
                <a:ea typeface="Arsenal" charset="0"/>
                <a:cs typeface="Arsenal" charset="0"/>
              </a:rPr>
              <a:t>Envió</a:t>
            </a:r>
            <a:r>
              <a:rPr lang="en-US" sz="3200" dirty="0">
                <a:latin typeface="Arsenal" charset="0"/>
                <a:ea typeface="Arsenal" charset="0"/>
                <a:cs typeface="Arsenal" charset="0"/>
              </a:rPr>
              <a:t>, </a:t>
            </a:r>
            <a:r>
              <a:rPr lang="en-US" sz="3200" dirty="0" err="1">
                <a:latin typeface="Arsenal" charset="0"/>
                <a:ea typeface="Arsenal" charset="0"/>
                <a:cs typeface="Arsenal" charset="0"/>
              </a:rPr>
              <a:t>pues</a:t>
            </a:r>
            <a:r>
              <a:rPr lang="en-US" sz="3200" dirty="0">
                <a:latin typeface="Arsenal" charset="0"/>
                <a:ea typeface="Arsenal" charset="0"/>
                <a:cs typeface="Arsenal" charset="0"/>
              </a:rPr>
              <a:t>, Jacob, y </a:t>
            </a:r>
            <a:r>
              <a:rPr lang="en-US" sz="3200" dirty="0" err="1">
                <a:latin typeface="Arsenal" charset="0"/>
                <a:ea typeface="Arsenal" charset="0"/>
                <a:cs typeface="Arsenal" charset="0"/>
              </a:rPr>
              <a:t>llamó</a:t>
            </a:r>
            <a:r>
              <a:rPr lang="en-US" sz="3200" dirty="0">
                <a:latin typeface="Arsenal" charset="0"/>
                <a:ea typeface="Arsenal" charset="0"/>
                <a:cs typeface="Arsenal" charset="0"/>
              </a:rPr>
              <a:t> a Raquel y a Lea al campo </a:t>
            </a:r>
            <a:r>
              <a:rPr lang="en-US" sz="3200" dirty="0" err="1">
                <a:latin typeface="Arsenal" charset="0"/>
                <a:ea typeface="Arsenal" charset="0"/>
                <a:cs typeface="Arsenal" charset="0"/>
              </a:rPr>
              <a:t>donde</a:t>
            </a:r>
            <a:r>
              <a:rPr lang="en-US" sz="3200" dirty="0">
                <a:latin typeface="Arsenal" charset="0"/>
                <a:ea typeface="Arsenal" charset="0"/>
                <a:cs typeface="Arsenal" charset="0"/>
              </a:rPr>
              <a:t> </a:t>
            </a:r>
            <a:r>
              <a:rPr lang="en-US" sz="3200" dirty="0" err="1">
                <a:latin typeface="Arsenal" charset="0"/>
                <a:ea typeface="Arsenal" charset="0"/>
                <a:cs typeface="Arsenal" charset="0"/>
              </a:rPr>
              <a:t>estaban</a:t>
            </a:r>
            <a:r>
              <a:rPr lang="en-US" sz="3200" dirty="0">
                <a:latin typeface="Arsenal" charset="0"/>
                <a:ea typeface="Arsenal" charset="0"/>
                <a:cs typeface="Arsenal" charset="0"/>
              </a:rPr>
              <a:t> </a:t>
            </a:r>
            <a:r>
              <a:rPr lang="en-US" sz="3200" dirty="0" err="1">
                <a:latin typeface="Arsenal" charset="0"/>
                <a:ea typeface="Arsenal" charset="0"/>
                <a:cs typeface="Arsenal" charset="0"/>
              </a:rPr>
              <a:t>sus</a:t>
            </a:r>
            <a:r>
              <a:rPr lang="en-US" sz="3200" dirty="0">
                <a:latin typeface="Arsenal" charset="0"/>
                <a:ea typeface="Arsenal" charset="0"/>
                <a:cs typeface="Arsenal" charset="0"/>
              </a:rPr>
              <a:t> </a:t>
            </a:r>
            <a:r>
              <a:rPr lang="en-US" sz="3200" dirty="0" err="1">
                <a:latin typeface="Arsenal" charset="0"/>
                <a:ea typeface="Arsenal" charset="0"/>
                <a:cs typeface="Arsenal" charset="0"/>
              </a:rPr>
              <a:t>ovejas</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smtClean="0">
                <a:latin typeface="Arsenal" charset="0"/>
                <a:ea typeface="Arsenal" charset="0"/>
                <a:cs typeface="Arsenal" charset="0"/>
              </a:rPr>
              <a:t>Genesis 31:1-4.</a:t>
            </a:r>
            <a:endParaRPr lang="es-ES_tradnl" sz="32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832359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665" y="1637414"/>
            <a:ext cx="10504967" cy="3416320"/>
          </a:xfrm>
          <a:prstGeom prst="rect">
            <a:avLst/>
          </a:prstGeom>
        </p:spPr>
        <p:txBody>
          <a:bodyPr wrap="square">
            <a:spAutoFit/>
          </a:bodyPr>
          <a:lstStyle/>
          <a:p>
            <a:r>
              <a:rPr lang="en-US" sz="5400" dirty="0">
                <a:latin typeface="Arsenal" charset="0"/>
                <a:ea typeface="Arsenal" charset="0"/>
                <a:cs typeface="Arsenal" charset="0"/>
              </a:rPr>
              <a:t>Y me </a:t>
            </a:r>
            <a:r>
              <a:rPr lang="en-US" sz="5400" dirty="0" err="1">
                <a:latin typeface="Arsenal" charset="0"/>
                <a:ea typeface="Arsenal" charset="0"/>
                <a:cs typeface="Arsenal" charset="0"/>
              </a:rPr>
              <a:t>dijo</a:t>
            </a:r>
            <a:r>
              <a:rPr lang="en-US" sz="5400" dirty="0">
                <a:latin typeface="Arsenal" charset="0"/>
                <a:ea typeface="Arsenal" charset="0"/>
                <a:cs typeface="Arsenal" charset="0"/>
              </a:rPr>
              <a:t> </a:t>
            </a:r>
            <a:r>
              <a:rPr lang="en-US" sz="5400" u="sng" dirty="0">
                <a:solidFill>
                  <a:srgbClr val="FFFF00"/>
                </a:solidFill>
                <a:latin typeface="Arsenal" charset="0"/>
                <a:ea typeface="Arsenal" charset="0"/>
                <a:cs typeface="Arsenal" charset="0"/>
              </a:rPr>
              <a:t>el </a:t>
            </a:r>
            <a:r>
              <a:rPr lang="en-US" sz="5400" u="sng" dirty="0" err="1">
                <a:solidFill>
                  <a:srgbClr val="FFFF00"/>
                </a:solidFill>
                <a:latin typeface="Arsenal" charset="0"/>
                <a:ea typeface="Arsenal" charset="0"/>
                <a:cs typeface="Arsenal" charset="0"/>
              </a:rPr>
              <a:t>ángel</a:t>
            </a:r>
            <a:r>
              <a:rPr lang="en-US" sz="5400" u="sng" dirty="0">
                <a:solidFill>
                  <a:srgbClr val="FFFF00"/>
                </a:solidFill>
                <a:latin typeface="Arsenal" charset="0"/>
                <a:ea typeface="Arsenal" charset="0"/>
                <a:cs typeface="Arsenal" charset="0"/>
              </a:rPr>
              <a:t> de Dios</a:t>
            </a:r>
            <a:r>
              <a:rPr lang="en-US" sz="5400" dirty="0">
                <a:latin typeface="Arsenal" charset="0"/>
                <a:ea typeface="Arsenal" charset="0"/>
                <a:cs typeface="Arsenal" charset="0"/>
              </a:rPr>
              <a:t> en </a:t>
            </a:r>
            <a:r>
              <a:rPr lang="en-US" sz="5400" dirty="0" err="1">
                <a:latin typeface="Arsenal" charset="0"/>
                <a:ea typeface="Arsenal" charset="0"/>
                <a:cs typeface="Arsenal" charset="0"/>
              </a:rPr>
              <a:t>sueños</a:t>
            </a:r>
            <a:r>
              <a:rPr lang="en-US" sz="5400" dirty="0">
                <a:latin typeface="Arsenal" charset="0"/>
                <a:ea typeface="Arsenal" charset="0"/>
                <a:cs typeface="Arsenal" charset="0"/>
              </a:rPr>
              <a:t>: Jacob. Y </a:t>
            </a:r>
            <a:r>
              <a:rPr lang="en-US" sz="5400" dirty="0" err="1">
                <a:latin typeface="Arsenal" charset="0"/>
                <a:ea typeface="Arsenal" charset="0"/>
                <a:cs typeface="Arsenal" charset="0"/>
              </a:rPr>
              <a:t>yo</a:t>
            </a:r>
            <a:r>
              <a:rPr lang="en-US" sz="5400" dirty="0">
                <a:latin typeface="Arsenal" charset="0"/>
                <a:ea typeface="Arsenal" charset="0"/>
                <a:cs typeface="Arsenal" charset="0"/>
              </a:rPr>
              <a:t> </a:t>
            </a:r>
            <a:r>
              <a:rPr lang="en-US" sz="5400" dirty="0" err="1">
                <a:latin typeface="Arsenal" charset="0"/>
                <a:ea typeface="Arsenal" charset="0"/>
                <a:cs typeface="Arsenal" charset="0"/>
              </a:rPr>
              <a:t>dije</a:t>
            </a:r>
            <a:r>
              <a:rPr lang="en-US" sz="5400" dirty="0">
                <a:latin typeface="Arsenal" charset="0"/>
                <a:ea typeface="Arsenal" charset="0"/>
                <a:cs typeface="Arsenal" charset="0"/>
              </a:rPr>
              <a:t>: </a:t>
            </a:r>
            <a:r>
              <a:rPr lang="en-US" sz="5400" dirty="0" err="1">
                <a:latin typeface="Arsenal" charset="0"/>
                <a:ea typeface="Arsenal" charset="0"/>
                <a:cs typeface="Arsenal" charset="0"/>
              </a:rPr>
              <a:t>Heme</a:t>
            </a:r>
            <a:r>
              <a:rPr lang="en-US" sz="5400" dirty="0">
                <a:latin typeface="Arsenal" charset="0"/>
                <a:ea typeface="Arsenal" charset="0"/>
                <a:cs typeface="Arsenal" charset="0"/>
              </a:rPr>
              <a:t> </a:t>
            </a:r>
            <a:r>
              <a:rPr lang="en-US" sz="5400" dirty="0" err="1">
                <a:latin typeface="Arsenal" charset="0"/>
                <a:ea typeface="Arsenal" charset="0"/>
                <a:cs typeface="Arsenal" charset="0"/>
              </a:rPr>
              <a:t>aquí</a:t>
            </a:r>
            <a:r>
              <a:rPr lang="en-US" sz="5400" dirty="0" smtClean="0">
                <a:latin typeface="Arsenal" charset="0"/>
                <a:ea typeface="Arsenal" charset="0"/>
                <a:cs typeface="Arsenal" charset="0"/>
              </a:rPr>
              <a:t>.</a:t>
            </a:r>
          </a:p>
          <a:p>
            <a:endParaRPr lang="en-US" sz="5400" dirty="0">
              <a:latin typeface="Arsenal" charset="0"/>
              <a:ea typeface="Arsenal" charset="0"/>
              <a:cs typeface="Arsenal" charset="0"/>
            </a:endParaRPr>
          </a:p>
          <a:p>
            <a:r>
              <a:rPr lang="en-US" sz="5400" dirty="0" smtClean="0">
                <a:latin typeface="Arsenal" charset="0"/>
                <a:ea typeface="Arsenal" charset="0"/>
                <a:cs typeface="Arsenal" charset="0"/>
              </a:rPr>
              <a:t>Genesis 31:11</a:t>
            </a:r>
            <a:endParaRPr lang="es-ES_tradnl" sz="5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694566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6687" y="1063256"/>
            <a:ext cx="11398103" cy="4524315"/>
          </a:xfrm>
          <a:prstGeom prst="rect">
            <a:avLst/>
          </a:prstGeom>
        </p:spPr>
        <p:txBody>
          <a:bodyPr wrap="square">
            <a:spAutoFit/>
          </a:bodyPr>
          <a:lstStyle/>
          <a:p>
            <a:r>
              <a:rPr lang="en-US" sz="3600" dirty="0">
                <a:latin typeface="Arsenal" charset="0"/>
                <a:ea typeface="Arsenal" charset="0"/>
                <a:cs typeface="Arsenal" charset="0"/>
              </a:rPr>
              <a:t>Y </a:t>
            </a:r>
            <a:r>
              <a:rPr lang="en-US" sz="3600" dirty="0" err="1">
                <a:latin typeface="Arsenal" charset="0"/>
                <a:ea typeface="Arsenal" charset="0"/>
                <a:cs typeface="Arsenal" charset="0"/>
              </a:rPr>
              <a:t>él</a:t>
            </a:r>
            <a:r>
              <a:rPr lang="en-US" sz="3600" dirty="0">
                <a:latin typeface="Arsenal" charset="0"/>
                <a:ea typeface="Arsenal" charset="0"/>
                <a:cs typeface="Arsenal" charset="0"/>
              </a:rPr>
              <a:t>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dirty="0" err="1">
                <a:latin typeface="Arsenal" charset="0"/>
                <a:ea typeface="Arsenal" charset="0"/>
                <a:cs typeface="Arsenal" charset="0"/>
              </a:rPr>
              <a:t>Alza</a:t>
            </a:r>
            <a:r>
              <a:rPr lang="en-US" sz="3600" dirty="0">
                <a:latin typeface="Arsenal" charset="0"/>
                <a:ea typeface="Arsenal" charset="0"/>
                <a:cs typeface="Arsenal" charset="0"/>
              </a:rPr>
              <a:t> </a:t>
            </a:r>
            <a:r>
              <a:rPr lang="en-US" sz="3600" dirty="0" err="1">
                <a:latin typeface="Arsenal" charset="0"/>
                <a:ea typeface="Arsenal" charset="0"/>
                <a:cs typeface="Arsenal" charset="0"/>
              </a:rPr>
              <a:t>ahora</a:t>
            </a:r>
            <a:r>
              <a:rPr lang="en-US" sz="3600" dirty="0">
                <a:latin typeface="Arsenal" charset="0"/>
                <a:ea typeface="Arsenal" charset="0"/>
                <a:cs typeface="Arsenal" charset="0"/>
              </a:rPr>
              <a:t> </a:t>
            </a:r>
            <a:r>
              <a:rPr lang="en-US" sz="3600" dirty="0" err="1">
                <a:latin typeface="Arsenal" charset="0"/>
                <a:ea typeface="Arsenal" charset="0"/>
                <a:cs typeface="Arsenal" charset="0"/>
              </a:rPr>
              <a:t>tus</a:t>
            </a:r>
            <a:r>
              <a:rPr lang="en-US" sz="3600" dirty="0">
                <a:latin typeface="Arsenal" charset="0"/>
                <a:ea typeface="Arsenal" charset="0"/>
                <a:cs typeface="Arsenal" charset="0"/>
              </a:rPr>
              <a:t> </a:t>
            </a:r>
            <a:r>
              <a:rPr lang="en-US" sz="3600" dirty="0" err="1">
                <a:latin typeface="Arsenal" charset="0"/>
                <a:ea typeface="Arsenal" charset="0"/>
                <a:cs typeface="Arsenal" charset="0"/>
              </a:rPr>
              <a:t>ojos</a:t>
            </a:r>
            <a:r>
              <a:rPr lang="en-US" sz="3600" dirty="0">
                <a:latin typeface="Arsenal" charset="0"/>
                <a:ea typeface="Arsenal" charset="0"/>
                <a:cs typeface="Arsenal" charset="0"/>
              </a:rPr>
              <a:t>, y </a:t>
            </a:r>
            <a:r>
              <a:rPr lang="en-US" sz="3600" dirty="0" err="1">
                <a:latin typeface="Arsenal" charset="0"/>
                <a:ea typeface="Arsenal" charset="0"/>
                <a:cs typeface="Arsenal" charset="0"/>
              </a:rPr>
              <a:t>verás</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todos</a:t>
            </a:r>
            <a:r>
              <a:rPr lang="en-US" sz="3600" dirty="0">
                <a:latin typeface="Arsenal" charset="0"/>
                <a:ea typeface="Arsenal" charset="0"/>
                <a:cs typeface="Arsenal" charset="0"/>
              </a:rPr>
              <a:t> los machos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cubren</a:t>
            </a:r>
            <a:r>
              <a:rPr lang="en-US" sz="3600" dirty="0">
                <a:latin typeface="Arsenal" charset="0"/>
                <a:ea typeface="Arsenal" charset="0"/>
                <a:cs typeface="Arsenal" charset="0"/>
              </a:rPr>
              <a:t> a </a:t>
            </a:r>
            <a:r>
              <a:rPr lang="en-US" sz="3600" dirty="0" err="1">
                <a:latin typeface="Arsenal" charset="0"/>
                <a:ea typeface="Arsenal" charset="0"/>
                <a:cs typeface="Arsenal" charset="0"/>
              </a:rPr>
              <a:t>las</a:t>
            </a:r>
            <a:r>
              <a:rPr lang="en-US" sz="3600" dirty="0">
                <a:latin typeface="Arsenal" charset="0"/>
                <a:ea typeface="Arsenal" charset="0"/>
                <a:cs typeface="Arsenal" charset="0"/>
              </a:rPr>
              <a:t> </a:t>
            </a:r>
            <a:r>
              <a:rPr lang="en-US" sz="3600" dirty="0" err="1">
                <a:latin typeface="Arsenal" charset="0"/>
                <a:ea typeface="Arsenal" charset="0"/>
                <a:cs typeface="Arsenal" charset="0"/>
              </a:rPr>
              <a:t>hembras</a:t>
            </a:r>
            <a:r>
              <a:rPr lang="en-US" sz="3600" dirty="0">
                <a:latin typeface="Arsenal" charset="0"/>
                <a:ea typeface="Arsenal" charset="0"/>
                <a:cs typeface="Arsenal" charset="0"/>
              </a:rPr>
              <a:t> son </a:t>
            </a:r>
            <a:r>
              <a:rPr lang="en-US" sz="3600" dirty="0" err="1">
                <a:latin typeface="Arsenal" charset="0"/>
                <a:ea typeface="Arsenal" charset="0"/>
                <a:cs typeface="Arsenal" charset="0"/>
              </a:rPr>
              <a:t>listados</a:t>
            </a:r>
            <a:r>
              <a:rPr lang="en-US" sz="3600" dirty="0">
                <a:latin typeface="Arsenal" charset="0"/>
                <a:ea typeface="Arsenal" charset="0"/>
                <a:cs typeface="Arsenal" charset="0"/>
              </a:rPr>
              <a:t>, </a:t>
            </a:r>
            <a:r>
              <a:rPr lang="en-US" sz="3600" dirty="0" err="1">
                <a:latin typeface="Arsenal" charset="0"/>
                <a:ea typeface="Arsenal" charset="0"/>
                <a:cs typeface="Arsenal" charset="0"/>
              </a:rPr>
              <a:t>pintados</a:t>
            </a:r>
            <a:r>
              <a:rPr lang="en-US" sz="3600" dirty="0">
                <a:latin typeface="Arsenal" charset="0"/>
                <a:ea typeface="Arsenal" charset="0"/>
                <a:cs typeface="Arsenal" charset="0"/>
              </a:rPr>
              <a:t> y </a:t>
            </a:r>
            <a:r>
              <a:rPr lang="en-US" sz="3600" dirty="0" err="1">
                <a:latin typeface="Arsenal" charset="0"/>
                <a:ea typeface="Arsenal" charset="0"/>
                <a:cs typeface="Arsenal" charset="0"/>
              </a:rPr>
              <a:t>abigarrados</a:t>
            </a:r>
            <a:r>
              <a:rPr lang="en-US" sz="3600" dirty="0">
                <a:latin typeface="Arsenal" charset="0"/>
                <a:ea typeface="Arsenal" charset="0"/>
                <a:cs typeface="Arsenal" charset="0"/>
              </a:rPr>
              <a:t>; </a:t>
            </a:r>
            <a:r>
              <a:rPr lang="en-US" sz="3600" dirty="0" err="1">
                <a:latin typeface="Arsenal" charset="0"/>
                <a:ea typeface="Arsenal" charset="0"/>
                <a:cs typeface="Arsenal" charset="0"/>
              </a:rPr>
              <a:t>porque</a:t>
            </a:r>
            <a:r>
              <a:rPr lang="en-US" sz="3600" dirty="0">
                <a:latin typeface="Arsenal" charset="0"/>
                <a:ea typeface="Arsenal" charset="0"/>
                <a:cs typeface="Arsenal" charset="0"/>
              </a:rPr>
              <a:t> </a:t>
            </a:r>
            <a:r>
              <a:rPr lang="en-US" sz="3600" dirty="0" err="1">
                <a:latin typeface="Arsenal" charset="0"/>
                <a:ea typeface="Arsenal" charset="0"/>
                <a:cs typeface="Arsenal" charset="0"/>
              </a:rPr>
              <a:t>yo</a:t>
            </a:r>
            <a:r>
              <a:rPr lang="en-US" sz="3600" dirty="0">
                <a:latin typeface="Arsenal" charset="0"/>
                <a:ea typeface="Arsenal" charset="0"/>
                <a:cs typeface="Arsenal" charset="0"/>
              </a:rPr>
              <a:t> he </a:t>
            </a:r>
            <a:r>
              <a:rPr lang="en-US" sz="3600" dirty="0" err="1">
                <a:latin typeface="Arsenal" charset="0"/>
                <a:ea typeface="Arsenal" charset="0"/>
                <a:cs typeface="Arsenal" charset="0"/>
              </a:rPr>
              <a:t>visto</a:t>
            </a:r>
            <a:r>
              <a:rPr lang="en-US" sz="3600" dirty="0">
                <a:latin typeface="Arsenal" charset="0"/>
                <a:ea typeface="Arsenal" charset="0"/>
                <a:cs typeface="Arsenal" charset="0"/>
              </a:rPr>
              <a:t> </a:t>
            </a:r>
            <a:r>
              <a:rPr lang="en-US" sz="3600" dirty="0" err="1">
                <a:latin typeface="Arsenal" charset="0"/>
                <a:ea typeface="Arsenal" charset="0"/>
                <a:cs typeface="Arsenal" charset="0"/>
              </a:rPr>
              <a:t>todo</a:t>
            </a:r>
            <a:r>
              <a:rPr lang="en-US" sz="3600" dirty="0">
                <a:latin typeface="Arsenal" charset="0"/>
                <a:ea typeface="Arsenal" charset="0"/>
                <a:cs typeface="Arsenal" charset="0"/>
              </a:rPr>
              <a:t> lo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Labán</a:t>
            </a:r>
            <a:r>
              <a:rPr lang="en-US" sz="3600" dirty="0">
                <a:latin typeface="Arsenal" charset="0"/>
                <a:ea typeface="Arsenal" charset="0"/>
                <a:cs typeface="Arsenal" charset="0"/>
              </a:rPr>
              <a:t> </a:t>
            </a:r>
            <a:r>
              <a:rPr lang="en-US" sz="3600" dirty="0" err="1">
                <a:latin typeface="Arsenal" charset="0"/>
                <a:ea typeface="Arsenal" charset="0"/>
                <a:cs typeface="Arsenal" charset="0"/>
              </a:rPr>
              <a:t>te</a:t>
            </a:r>
            <a:r>
              <a:rPr lang="en-US" sz="3600" dirty="0">
                <a:latin typeface="Arsenal" charset="0"/>
                <a:ea typeface="Arsenal" charset="0"/>
                <a:cs typeface="Arsenal" charset="0"/>
              </a:rPr>
              <a:t> ha </a:t>
            </a:r>
            <a:r>
              <a:rPr lang="en-US" sz="3600" dirty="0" err="1">
                <a:latin typeface="Arsenal" charset="0"/>
                <a:ea typeface="Arsenal" charset="0"/>
                <a:cs typeface="Arsenal" charset="0"/>
              </a:rPr>
              <a:t>hecho</a:t>
            </a:r>
            <a:r>
              <a:rPr lang="en-US" sz="3600" dirty="0">
                <a:latin typeface="Arsenal" charset="0"/>
                <a:ea typeface="Arsenal" charset="0"/>
                <a:cs typeface="Arsenal" charset="0"/>
              </a:rPr>
              <a:t>. </a:t>
            </a:r>
            <a:r>
              <a:rPr lang="en-US" sz="3600" u="sng" dirty="0" err="1" smtClean="0">
                <a:solidFill>
                  <a:srgbClr val="FFFF00"/>
                </a:solidFill>
                <a:latin typeface="Arsenal" charset="0"/>
                <a:ea typeface="Arsenal" charset="0"/>
                <a:cs typeface="Arsenal" charset="0"/>
              </a:rPr>
              <a:t>Yo</a:t>
            </a:r>
            <a:r>
              <a:rPr lang="en-US" sz="3600" u="sng" dirty="0" smtClean="0">
                <a:solidFill>
                  <a:srgbClr val="FFFF00"/>
                </a:solidFill>
                <a:latin typeface="Arsenal" charset="0"/>
                <a:ea typeface="Arsenal" charset="0"/>
                <a:cs typeface="Arsenal" charset="0"/>
              </a:rPr>
              <a:t> </a:t>
            </a:r>
            <a:r>
              <a:rPr lang="en-US" sz="3600" u="sng" dirty="0">
                <a:solidFill>
                  <a:srgbClr val="FFFF00"/>
                </a:solidFill>
                <a:latin typeface="Arsenal" charset="0"/>
                <a:ea typeface="Arsenal" charset="0"/>
                <a:cs typeface="Arsenal" charset="0"/>
              </a:rPr>
              <a:t>soy el Dios de Bet-el</a:t>
            </a:r>
            <a:r>
              <a:rPr lang="en-US" sz="3600" dirty="0">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donde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tú</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ungiste</a:t>
            </a:r>
            <a:r>
              <a:rPr lang="en-US" sz="3600" u="sng" dirty="0">
                <a:solidFill>
                  <a:srgbClr val="FFFF00"/>
                </a:solidFill>
                <a:latin typeface="Arsenal" charset="0"/>
                <a:ea typeface="Arsenal" charset="0"/>
                <a:cs typeface="Arsenal" charset="0"/>
              </a:rPr>
              <a:t> la </a:t>
            </a:r>
            <a:r>
              <a:rPr lang="en-US" sz="3600" u="sng" dirty="0" err="1">
                <a:solidFill>
                  <a:srgbClr val="FFFF00"/>
                </a:solidFill>
                <a:latin typeface="Arsenal" charset="0"/>
                <a:ea typeface="Arsenal" charset="0"/>
                <a:cs typeface="Arsenal" charset="0"/>
              </a:rPr>
              <a:t>piedra</a:t>
            </a:r>
            <a:r>
              <a:rPr lang="en-US" sz="3600" u="sng" dirty="0">
                <a:solidFill>
                  <a:srgbClr val="FFFF00"/>
                </a:solidFill>
                <a:latin typeface="Arsenal" charset="0"/>
                <a:ea typeface="Arsenal" charset="0"/>
                <a:cs typeface="Arsenal" charset="0"/>
              </a:rPr>
              <a:t>, y </a:t>
            </a:r>
            <a:r>
              <a:rPr lang="en-US" sz="3600" u="sng" dirty="0" err="1">
                <a:solidFill>
                  <a:srgbClr val="FFFF00"/>
                </a:solidFill>
                <a:latin typeface="Arsenal" charset="0"/>
                <a:ea typeface="Arsenal" charset="0"/>
                <a:cs typeface="Arsenal" charset="0"/>
              </a:rPr>
              <a:t>donde</a:t>
            </a:r>
            <a:r>
              <a:rPr lang="en-US" sz="3600" u="sng" dirty="0">
                <a:solidFill>
                  <a:srgbClr val="FFFF00"/>
                </a:solidFill>
                <a:latin typeface="Arsenal" charset="0"/>
                <a:ea typeface="Arsenal" charset="0"/>
                <a:cs typeface="Arsenal" charset="0"/>
              </a:rPr>
              <a:t> me </a:t>
            </a:r>
            <a:r>
              <a:rPr lang="en-US" sz="3600" u="sng" dirty="0" err="1">
                <a:solidFill>
                  <a:srgbClr val="FFFF00"/>
                </a:solidFill>
                <a:latin typeface="Arsenal" charset="0"/>
                <a:ea typeface="Arsenal" charset="0"/>
                <a:cs typeface="Arsenal" charset="0"/>
              </a:rPr>
              <a:t>hiciste</a:t>
            </a:r>
            <a:r>
              <a:rPr lang="en-US" sz="3600" u="sng" dirty="0">
                <a:solidFill>
                  <a:srgbClr val="FFFF00"/>
                </a:solidFill>
                <a:latin typeface="Arsenal" charset="0"/>
                <a:ea typeface="Arsenal" charset="0"/>
                <a:cs typeface="Arsenal" charset="0"/>
              </a:rPr>
              <a:t> un </a:t>
            </a:r>
            <a:r>
              <a:rPr lang="en-US" sz="3600" u="sng" dirty="0" err="1">
                <a:solidFill>
                  <a:srgbClr val="FFFF00"/>
                </a:solidFill>
                <a:latin typeface="Arsenal" charset="0"/>
                <a:ea typeface="Arsenal" charset="0"/>
                <a:cs typeface="Arsenal" charset="0"/>
              </a:rPr>
              <a:t>voto</a:t>
            </a:r>
            <a:r>
              <a:rPr lang="en-US" sz="3600" u="sng" dirty="0">
                <a:solidFill>
                  <a:srgbClr val="FFFF00"/>
                </a:solidFill>
                <a:latin typeface="Arsenal" charset="0"/>
                <a:ea typeface="Arsenal" charset="0"/>
                <a:cs typeface="Arsenal" charset="0"/>
              </a:rPr>
              <a:t>.</a:t>
            </a:r>
            <a:r>
              <a:rPr lang="en-US" sz="3600" dirty="0">
                <a:latin typeface="Arsenal" charset="0"/>
                <a:ea typeface="Arsenal" charset="0"/>
                <a:cs typeface="Arsenal" charset="0"/>
              </a:rPr>
              <a:t> </a:t>
            </a:r>
            <a:r>
              <a:rPr lang="en-US" sz="3600" dirty="0" err="1">
                <a:latin typeface="Arsenal" charset="0"/>
                <a:ea typeface="Arsenal" charset="0"/>
                <a:cs typeface="Arsenal" charset="0"/>
              </a:rPr>
              <a:t>Levántate</a:t>
            </a:r>
            <a:r>
              <a:rPr lang="en-US" sz="3600" dirty="0">
                <a:latin typeface="Arsenal" charset="0"/>
                <a:ea typeface="Arsenal" charset="0"/>
                <a:cs typeface="Arsenal" charset="0"/>
              </a:rPr>
              <a:t> </a:t>
            </a:r>
            <a:r>
              <a:rPr lang="en-US" sz="3600" dirty="0" err="1">
                <a:latin typeface="Arsenal" charset="0"/>
                <a:ea typeface="Arsenal" charset="0"/>
                <a:cs typeface="Arsenal" charset="0"/>
              </a:rPr>
              <a:t>ahora</a:t>
            </a:r>
            <a:r>
              <a:rPr lang="en-US" sz="3600" dirty="0">
                <a:latin typeface="Arsenal" charset="0"/>
                <a:ea typeface="Arsenal" charset="0"/>
                <a:cs typeface="Arsenal" charset="0"/>
              </a:rPr>
              <a:t> y </a:t>
            </a:r>
            <a:r>
              <a:rPr lang="en-US" sz="3600" dirty="0" err="1">
                <a:latin typeface="Arsenal" charset="0"/>
                <a:ea typeface="Arsenal" charset="0"/>
                <a:cs typeface="Arsenal" charset="0"/>
              </a:rPr>
              <a:t>sal</a:t>
            </a:r>
            <a:r>
              <a:rPr lang="en-US" sz="3600" dirty="0">
                <a:latin typeface="Arsenal" charset="0"/>
                <a:ea typeface="Arsenal" charset="0"/>
                <a:cs typeface="Arsenal" charset="0"/>
              </a:rPr>
              <a:t> de </a:t>
            </a:r>
            <a:r>
              <a:rPr lang="en-US" sz="3600" dirty="0" err="1">
                <a:latin typeface="Arsenal" charset="0"/>
                <a:ea typeface="Arsenal" charset="0"/>
                <a:cs typeface="Arsenal" charset="0"/>
              </a:rPr>
              <a:t>esta</a:t>
            </a:r>
            <a:r>
              <a:rPr lang="en-US" sz="3600" dirty="0">
                <a:latin typeface="Arsenal" charset="0"/>
                <a:ea typeface="Arsenal" charset="0"/>
                <a:cs typeface="Arsenal" charset="0"/>
              </a:rPr>
              <a:t> </a:t>
            </a:r>
            <a:r>
              <a:rPr lang="en-US" sz="3600" dirty="0" err="1">
                <a:latin typeface="Arsenal" charset="0"/>
                <a:ea typeface="Arsenal" charset="0"/>
                <a:cs typeface="Arsenal" charset="0"/>
              </a:rPr>
              <a:t>tierra</a:t>
            </a:r>
            <a:r>
              <a:rPr lang="en-US" sz="3600" dirty="0">
                <a:latin typeface="Arsenal" charset="0"/>
                <a:ea typeface="Arsenal" charset="0"/>
                <a:cs typeface="Arsenal" charset="0"/>
              </a:rPr>
              <a:t>, y </a:t>
            </a:r>
            <a:r>
              <a:rPr lang="en-US" sz="3600" dirty="0" err="1">
                <a:latin typeface="Arsenal" charset="0"/>
                <a:ea typeface="Arsenal" charset="0"/>
                <a:cs typeface="Arsenal" charset="0"/>
              </a:rPr>
              <a:t>vuélvete</a:t>
            </a:r>
            <a:r>
              <a:rPr lang="en-US" sz="3600" dirty="0">
                <a:latin typeface="Arsenal" charset="0"/>
                <a:ea typeface="Arsenal" charset="0"/>
                <a:cs typeface="Arsenal" charset="0"/>
              </a:rPr>
              <a:t> a la </a:t>
            </a:r>
            <a:r>
              <a:rPr lang="en-US" sz="3600" dirty="0" err="1">
                <a:latin typeface="Arsenal" charset="0"/>
                <a:ea typeface="Arsenal" charset="0"/>
                <a:cs typeface="Arsenal" charset="0"/>
              </a:rPr>
              <a:t>tierra</a:t>
            </a:r>
            <a:r>
              <a:rPr lang="en-US" sz="3600" dirty="0">
                <a:latin typeface="Arsenal" charset="0"/>
                <a:ea typeface="Arsenal" charset="0"/>
                <a:cs typeface="Arsenal" charset="0"/>
              </a:rPr>
              <a:t> de </a:t>
            </a:r>
            <a:r>
              <a:rPr lang="en-US" sz="3600" dirty="0" err="1">
                <a:latin typeface="Arsenal" charset="0"/>
                <a:ea typeface="Arsenal" charset="0"/>
                <a:cs typeface="Arsenal" charset="0"/>
              </a:rPr>
              <a:t>tu</a:t>
            </a:r>
            <a:r>
              <a:rPr lang="en-US" sz="3600" dirty="0">
                <a:latin typeface="Arsenal" charset="0"/>
                <a:ea typeface="Arsenal" charset="0"/>
                <a:cs typeface="Arsenal" charset="0"/>
              </a:rPr>
              <a:t> </a:t>
            </a:r>
            <a:r>
              <a:rPr lang="en-US" sz="3600" dirty="0" err="1">
                <a:latin typeface="Arsenal" charset="0"/>
                <a:ea typeface="Arsenal" charset="0"/>
                <a:cs typeface="Arsenal" charset="0"/>
              </a:rPr>
              <a:t>nacimiento</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Genesis 31:12,13.</a:t>
            </a:r>
            <a:endParaRPr lang="es-ES_tradnl" sz="36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63869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55981" y="0"/>
            <a:ext cx="5536019" cy="6858000"/>
          </a:xfrm>
          <a:prstGeom prst="rect">
            <a:avLst/>
          </a:prstGeom>
        </p:spPr>
      </p:pic>
      <p:sp>
        <p:nvSpPr>
          <p:cNvPr id="3" name="TextBox 2"/>
          <p:cNvSpPr txBox="1"/>
          <p:nvPr/>
        </p:nvSpPr>
        <p:spPr>
          <a:xfrm>
            <a:off x="0" y="1806509"/>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Jacob y el angel del Senor</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3670717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93" y="1190846"/>
            <a:ext cx="11398102" cy="4154984"/>
          </a:xfrm>
          <a:prstGeom prst="rect">
            <a:avLst/>
          </a:prstGeom>
        </p:spPr>
        <p:txBody>
          <a:bodyPr wrap="square">
            <a:spAutoFit/>
          </a:bodyPr>
          <a:lstStyle/>
          <a:p>
            <a:r>
              <a:rPr lang="en-US" sz="3300" dirty="0" err="1">
                <a:latin typeface="Arsenal" charset="0"/>
                <a:ea typeface="Arsenal" charset="0"/>
                <a:cs typeface="Arsenal" charset="0"/>
              </a:rPr>
              <a:t>Así</a:t>
            </a:r>
            <a:r>
              <a:rPr lang="en-US" sz="3300" dirty="0">
                <a:latin typeface="Arsenal" charset="0"/>
                <a:ea typeface="Arsenal" charset="0"/>
                <a:cs typeface="Arsenal" charset="0"/>
              </a:rPr>
              <a:t> se </a:t>
            </a:r>
            <a:r>
              <a:rPr lang="en-US" sz="3300" dirty="0" err="1">
                <a:latin typeface="Arsenal" charset="0"/>
                <a:ea typeface="Arsenal" charset="0"/>
                <a:cs typeface="Arsenal" charset="0"/>
              </a:rPr>
              <a:t>quedó</a:t>
            </a:r>
            <a:r>
              <a:rPr lang="en-US" sz="3300" dirty="0">
                <a:latin typeface="Arsenal" charset="0"/>
                <a:ea typeface="Arsenal" charset="0"/>
                <a:cs typeface="Arsenal" charset="0"/>
              </a:rPr>
              <a:t> Jacob solo; </a:t>
            </a:r>
            <a:r>
              <a:rPr lang="en-US" sz="3300" u="sng" dirty="0">
                <a:solidFill>
                  <a:srgbClr val="FFFF00"/>
                </a:solidFill>
                <a:latin typeface="Arsenal" charset="0"/>
                <a:ea typeface="Arsenal" charset="0"/>
                <a:cs typeface="Arsenal" charset="0"/>
              </a:rPr>
              <a:t>y </a:t>
            </a:r>
            <a:r>
              <a:rPr lang="en-US" sz="3300" u="sng" dirty="0" err="1">
                <a:solidFill>
                  <a:srgbClr val="FFFF00"/>
                </a:solidFill>
                <a:latin typeface="Arsenal" charset="0"/>
                <a:ea typeface="Arsenal" charset="0"/>
                <a:cs typeface="Arsenal" charset="0"/>
              </a:rPr>
              <a:t>luchó</a:t>
            </a:r>
            <a:r>
              <a:rPr lang="en-US" sz="3300" u="sng" dirty="0">
                <a:solidFill>
                  <a:srgbClr val="FFFF00"/>
                </a:solidFill>
                <a:latin typeface="Arsenal" charset="0"/>
                <a:ea typeface="Arsenal" charset="0"/>
                <a:cs typeface="Arsenal" charset="0"/>
              </a:rPr>
              <a:t> con </a:t>
            </a:r>
            <a:r>
              <a:rPr lang="en-US" sz="3300" u="sng" dirty="0" err="1">
                <a:solidFill>
                  <a:srgbClr val="FFFF00"/>
                </a:solidFill>
                <a:latin typeface="Arsenal" charset="0"/>
                <a:ea typeface="Arsenal" charset="0"/>
                <a:cs typeface="Arsenal" charset="0"/>
              </a:rPr>
              <a:t>él</a:t>
            </a:r>
            <a:r>
              <a:rPr lang="en-US" sz="3300" u="sng" dirty="0">
                <a:solidFill>
                  <a:srgbClr val="FFFF00"/>
                </a:solidFill>
                <a:latin typeface="Arsenal" charset="0"/>
                <a:ea typeface="Arsenal" charset="0"/>
                <a:cs typeface="Arsenal" charset="0"/>
              </a:rPr>
              <a:t> un </a:t>
            </a:r>
            <a:r>
              <a:rPr lang="en-US" sz="3300" u="sng" dirty="0" err="1">
                <a:solidFill>
                  <a:srgbClr val="FFFF00"/>
                </a:solidFill>
                <a:latin typeface="Arsenal" charset="0"/>
                <a:ea typeface="Arsenal" charset="0"/>
                <a:cs typeface="Arsenal" charset="0"/>
              </a:rPr>
              <a:t>varón</a:t>
            </a:r>
            <a:r>
              <a:rPr lang="en-US" sz="3300" u="sng" dirty="0">
                <a:solidFill>
                  <a:srgbClr val="FFFF00"/>
                </a:solidFill>
                <a:latin typeface="Arsenal" charset="0"/>
                <a:ea typeface="Arsenal" charset="0"/>
                <a:cs typeface="Arsenal" charset="0"/>
              </a:rPr>
              <a:t> </a:t>
            </a:r>
            <a:r>
              <a:rPr lang="en-US" sz="3300" dirty="0">
                <a:latin typeface="Arsenal" charset="0"/>
                <a:ea typeface="Arsenal" charset="0"/>
                <a:cs typeface="Arsenal" charset="0"/>
              </a:rPr>
              <a:t>hasta </a:t>
            </a:r>
            <a:r>
              <a:rPr lang="en-US" sz="3300" dirty="0" err="1">
                <a:latin typeface="Arsenal" charset="0"/>
                <a:ea typeface="Arsenal" charset="0"/>
                <a:cs typeface="Arsenal" charset="0"/>
              </a:rPr>
              <a:t>que</a:t>
            </a:r>
            <a:r>
              <a:rPr lang="en-US" sz="3300" dirty="0">
                <a:latin typeface="Arsenal" charset="0"/>
                <a:ea typeface="Arsenal" charset="0"/>
                <a:cs typeface="Arsenal" charset="0"/>
              </a:rPr>
              <a:t> </a:t>
            </a:r>
            <a:r>
              <a:rPr lang="en-US" sz="3300" dirty="0" err="1">
                <a:latin typeface="Arsenal" charset="0"/>
                <a:ea typeface="Arsenal" charset="0"/>
                <a:cs typeface="Arsenal" charset="0"/>
              </a:rPr>
              <a:t>rayaba</a:t>
            </a:r>
            <a:r>
              <a:rPr lang="en-US" sz="3300" dirty="0">
                <a:latin typeface="Arsenal" charset="0"/>
                <a:ea typeface="Arsenal" charset="0"/>
                <a:cs typeface="Arsenal" charset="0"/>
              </a:rPr>
              <a:t> el alba. </a:t>
            </a:r>
            <a:r>
              <a:rPr lang="en-US" sz="3300" dirty="0" smtClean="0">
                <a:latin typeface="Arsenal" charset="0"/>
                <a:ea typeface="Arsenal" charset="0"/>
                <a:cs typeface="Arsenal" charset="0"/>
              </a:rPr>
              <a:t>Y </a:t>
            </a:r>
            <a:r>
              <a:rPr lang="en-US" sz="3300" dirty="0" err="1">
                <a:latin typeface="Arsenal" charset="0"/>
                <a:ea typeface="Arsenal" charset="0"/>
                <a:cs typeface="Arsenal" charset="0"/>
              </a:rPr>
              <a:t>cuando</a:t>
            </a:r>
            <a:r>
              <a:rPr lang="en-US" sz="3300" dirty="0">
                <a:latin typeface="Arsenal" charset="0"/>
                <a:ea typeface="Arsenal" charset="0"/>
                <a:cs typeface="Arsenal" charset="0"/>
              </a:rPr>
              <a:t> el </a:t>
            </a:r>
            <a:r>
              <a:rPr lang="en-US" sz="3300" dirty="0" err="1">
                <a:latin typeface="Arsenal" charset="0"/>
                <a:ea typeface="Arsenal" charset="0"/>
                <a:cs typeface="Arsenal" charset="0"/>
              </a:rPr>
              <a:t>varón</a:t>
            </a:r>
            <a:r>
              <a:rPr lang="en-US" sz="3300" dirty="0">
                <a:latin typeface="Arsenal" charset="0"/>
                <a:ea typeface="Arsenal" charset="0"/>
                <a:cs typeface="Arsenal" charset="0"/>
              </a:rPr>
              <a:t> </a:t>
            </a:r>
            <a:r>
              <a:rPr lang="en-US" sz="3300" dirty="0" err="1">
                <a:latin typeface="Arsenal" charset="0"/>
                <a:ea typeface="Arsenal" charset="0"/>
                <a:cs typeface="Arsenal" charset="0"/>
              </a:rPr>
              <a:t>vio</a:t>
            </a:r>
            <a:r>
              <a:rPr lang="en-US" sz="3300" dirty="0">
                <a:latin typeface="Arsenal" charset="0"/>
                <a:ea typeface="Arsenal" charset="0"/>
                <a:cs typeface="Arsenal" charset="0"/>
              </a:rPr>
              <a:t> </a:t>
            </a:r>
            <a:r>
              <a:rPr lang="en-US" sz="3300" dirty="0" err="1">
                <a:latin typeface="Arsenal" charset="0"/>
                <a:ea typeface="Arsenal" charset="0"/>
                <a:cs typeface="Arsenal" charset="0"/>
              </a:rPr>
              <a:t>que</a:t>
            </a:r>
            <a:r>
              <a:rPr lang="en-US" sz="3300" dirty="0">
                <a:latin typeface="Arsenal" charset="0"/>
                <a:ea typeface="Arsenal" charset="0"/>
                <a:cs typeface="Arsenal" charset="0"/>
              </a:rPr>
              <a:t> no </a:t>
            </a:r>
            <a:r>
              <a:rPr lang="en-US" sz="3300" dirty="0" err="1">
                <a:latin typeface="Arsenal" charset="0"/>
                <a:ea typeface="Arsenal" charset="0"/>
                <a:cs typeface="Arsenal" charset="0"/>
              </a:rPr>
              <a:t>podía</a:t>
            </a:r>
            <a:r>
              <a:rPr lang="en-US" sz="3300" dirty="0">
                <a:latin typeface="Arsenal" charset="0"/>
                <a:ea typeface="Arsenal" charset="0"/>
                <a:cs typeface="Arsenal" charset="0"/>
              </a:rPr>
              <a:t> con </a:t>
            </a:r>
            <a:r>
              <a:rPr lang="en-US" sz="3300" dirty="0" err="1">
                <a:latin typeface="Arsenal" charset="0"/>
                <a:ea typeface="Arsenal" charset="0"/>
                <a:cs typeface="Arsenal" charset="0"/>
              </a:rPr>
              <a:t>él</a:t>
            </a:r>
            <a:r>
              <a:rPr lang="en-US" sz="3300" dirty="0">
                <a:latin typeface="Arsenal" charset="0"/>
                <a:ea typeface="Arsenal" charset="0"/>
                <a:cs typeface="Arsenal" charset="0"/>
              </a:rPr>
              <a:t>, </a:t>
            </a:r>
            <a:r>
              <a:rPr lang="en-US" sz="3300" dirty="0" err="1">
                <a:latin typeface="Arsenal" charset="0"/>
                <a:ea typeface="Arsenal" charset="0"/>
                <a:cs typeface="Arsenal" charset="0"/>
              </a:rPr>
              <a:t>tocó</a:t>
            </a:r>
            <a:r>
              <a:rPr lang="en-US" sz="3300" dirty="0">
                <a:latin typeface="Arsenal" charset="0"/>
                <a:ea typeface="Arsenal" charset="0"/>
                <a:cs typeface="Arsenal" charset="0"/>
              </a:rPr>
              <a:t> en el </a:t>
            </a:r>
            <a:r>
              <a:rPr lang="en-US" sz="3300" dirty="0" err="1">
                <a:latin typeface="Arsenal" charset="0"/>
                <a:ea typeface="Arsenal" charset="0"/>
                <a:cs typeface="Arsenal" charset="0"/>
              </a:rPr>
              <a:t>sitio</a:t>
            </a:r>
            <a:r>
              <a:rPr lang="en-US" sz="3300" dirty="0">
                <a:latin typeface="Arsenal" charset="0"/>
                <a:ea typeface="Arsenal" charset="0"/>
                <a:cs typeface="Arsenal" charset="0"/>
              </a:rPr>
              <a:t> del </a:t>
            </a:r>
            <a:r>
              <a:rPr lang="en-US" sz="3300" dirty="0" err="1">
                <a:latin typeface="Arsenal" charset="0"/>
                <a:ea typeface="Arsenal" charset="0"/>
                <a:cs typeface="Arsenal" charset="0"/>
              </a:rPr>
              <a:t>encaje</a:t>
            </a:r>
            <a:r>
              <a:rPr lang="en-US" sz="3300" dirty="0">
                <a:latin typeface="Arsenal" charset="0"/>
                <a:ea typeface="Arsenal" charset="0"/>
                <a:cs typeface="Arsenal" charset="0"/>
              </a:rPr>
              <a:t> de </a:t>
            </a:r>
            <a:r>
              <a:rPr lang="en-US" sz="3300" dirty="0" err="1">
                <a:latin typeface="Arsenal" charset="0"/>
                <a:ea typeface="Arsenal" charset="0"/>
                <a:cs typeface="Arsenal" charset="0"/>
              </a:rPr>
              <a:t>su</a:t>
            </a:r>
            <a:r>
              <a:rPr lang="en-US" sz="3300" dirty="0">
                <a:latin typeface="Arsenal" charset="0"/>
                <a:ea typeface="Arsenal" charset="0"/>
                <a:cs typeface="Arsenal" charset="0"/>
              </a:rPr>
              <a:t> </a:t>
            </a:r>
            <a:r>
              <a:rPr lang="en-US" sz="3300" dirty="0" err="1">
                <a:latin typeface="Arsenal" charset="0"/>
                <a:ea typeface="Arsenal" charset="0"/>
                <a:cs typeface="Arsenal" charset="0"/>
              </a:rPr>
              <a:t>muslo</a:t>
            </a:r>
            <a:r>
              <a:rPr lang="en-US" sz="3300" dirty="0">
                <a:latin typeface="Arsenal" charset="0"/>
                <a:ea typeface="Arsenal" charset="0"/>
                <a:cs typeface="Arsenal" charset="0"/>
              </a:rPr>
              <a:t>, y se </a:t>
            </a:r>
            <a:r>
              <a:rPr lang="en-US" sz="3300" dirty="0" err="1">
                <a:latin typeface="Arsenal" charset="0"/>
                <a:ea typeface="Arsenal" charset="0"/>
                <a:cs typeface="Arsenal" charset="0"/>
              </a:rPr>
              <a:t>descoyuntó</a:t>
            </a:r>
            <a:r>
              <a:rPr lang="en-US" sz="3300" dirty="0">
                <a:latin typeface="Arsenal" charset="0"/>
                <a:ea typeface="Arsenal" charset="0"/>
                <a:cs typeface="Arsenal" charset="0"/>
              </a:rPr>
              <a:t> el </a:t>
            </a:r>
            <a:r>
              <a:rPr lang="en-US" sz="3300" dirty="0" err="1">
                <a:latin typeface="Arsenal" charset="0"/>
                <a:ea typeface="Arsenal" charset="0"/>
                <a:cs typeface="Arsenal" charset="0"/>
              </a:rPr>
              <a:t>muslo</a:t>
            </a:r>
            <a:r>
              <a:rPr lang="en-US" sz="3300" dirty="0">
                <a:latin typeface="Arsenal" charset="0"/>
                <a:ea typeface="Arsenal" charset="0"/>
                <a:cs typeface="Arsenal" charset="0"/>
              </a:rPr>
              <a:t> de Jacob </a:t>
            </a:r>
            <a:r>
              <a:rPr lang="en-US" sz="3300" dirty="0" err="1">
                <a:latin typeface="Arsenal" charset="0"/>
                <a:ea typeface="Arsenal" charset="0"/>
                <a:cs typeface="Arsenal" charset="0"/>
              </a:rPr>
              <a:t>mientras</a:t>
            </a:r>
            <a:r>
              <a:rPr lang="en-US" sz="3300" dirty="0">
                <a:latin typeface="Arsenal" charset="0"/>
                <a:ea typeface="Arsenal" charset="0"/>
                <a:cs typeface="Arsenal" charset="0"/>
              </a:rPr>
              <a:t> con </a:t>
            </a:r>
            <a:r>
              <a:rPr lang="en-US" sz="3300" dirty="0" err="1">
                <a:latin typeface="Arsenal" charset="0"/>
                <a:ea typeface="Arsenal" charset="0"/>
                <a:cs typeface="Arsenal" charset="0"/>
              </a:rPr>
              <a:t>él</a:t>
            </a:r>
            <a:r>
              <a:rPr lang="en-US" sz="3300" dirty="0">
                <a:latin typeface="Arsenal" charset="0"/>
                <a:ea typeface="Arsenal" charset="0"/>
                <a:cs typeface="Arsenal" charset="0"/>
              </a:rPr>
              <a:t> </a:t>
            </a:r>
            <a:r>
              <a:rPr lang="en-US" sz="3300" dirty="0" err="1">
                <a:latin typeface="Arsenal" charset="0"/>
                <a:ea typeface="Arsenal" charset="0"/>
                <a:cs typeface="Arsenal" charset="0"/>
              </a:rPr>
              <a:t>luchaba</a:t>
            </a:r>
            <a:r>
              <a:rPr lang="en-US" sz="3300" dirty="0">
                <a:latin typeface="Arsenal" charset="0"/>
                <a:ea typeface="Arsenal" charset="0"/>
                <a:cs typeface="Arsenal" charset="0"/>
              </a:rPr>
              <a:t>. </a:t>
            </a:r>
            <a:r>
              <a:rPr lang="en-US" sz="3300" dirty="0" smtClean="0">
                <a:latin typeface="Arsenal" charset="0"/>
                <a:ea typeface="Arsenal" charset="0"/>
                <a:cs typeface="Arsenal" charset="0"/>
              </a:rPr>
              <a:t>Y </a:t>
            </a:r>
            <a:r>
              <a:rPr lang="en-US" sz="3300" dirty="0" err="1">
                <a:latin typeface="Arsenal" charset="0"/>
                <a:ea typeface="Arsenal" charset="0"/>
                <a:cs typeface="Arsenal" charset="0"/>
              </a:rPr>
              <a:t>dijo</a:t>
            </a:r>
            <a:r>
              <a:rPr lang="en-US" sz="3300" dirty="0">
                <a:latin typeface="Arsenal" charset="0"/>
                <a:ea typeface="Arsenal" charset="0"/>
                <a:cs typeface="Arsenal" charset="0"/>
              </a:rPr>
              <a:t>: </a:t>
            </a:r>
            <a:r>
              <a:rPr lang="en-US" sz="3300" dirty="0" err="1">
                <a:latin typeface="Arsenal" charset="0"/>
                <a:ea typeface="Arsenal" charset="0"/>
                <a:cs typeface="Arsenal" charset="0"/>
              </a:rPr>
              <a:t>Déjame</a:t>
            </a:r>
            <a:r>
              <a:rPr lang="en-US" sz="3300" dirty="0">
                <a:latin typeface="Arsenal" charset="0"/>
                <a:ea typeface="Arsenal" charset="0"/>
                <a:cs typeface="Arsenal" charset="0"/>
              </a:rPr>
              <a:t>, </a:t>
            </a:r>
            <a:r>
              <a:rPr lang="en-US" sz="3300" dirty="0" err="1">
                <a:latin typeface="Arsenal" charset="0"/>
                <a:ea typeface="Arsenal" charset="0"/>
                <a:cs typeface="Arsenal" charset="0"/>
              </a:rPr>
              <a:t>porque</a:t>
            </a:r>
            <a:r>
              <a:rPr lang="en-US" sz="3300" dirty="0">
                <a:latin typeface="Arsenal" charset="0"/>
                <a:ea typeface="Arsenal" charset="0"/>
                <a:cs typeface="Arsenal" charset="0"/>
              </a:rPr>
              <a:t> </a:t>
            </a:r>
            <a:r>
              <a:rPr lang="en-US" sz="3300" dirty="0" err="1">
                <a:latin typeface="Arsenal" charset="0"/>
                <a:ea typeface="Arsenal" charset="0"/>
                <a:cs typeface="Arsenal" charset="0"/>
              </a:rPr>
              <a:t>raya</a:t>
            </a:r>
            <a:r>
              <a:rPr lang="en-US" sz="3300" dirty="0">
                <a:latin typeface="Arsenal" charset="0"/>
                <a:ea typeface="Arsenal" charset="0"/>
                <a:cs typeface="Arsenal" charset="0"/>
              </a:rPr>
              <a:t> el alba. Y Jacob le </a:t>
            </a:r>
            <a:r>
              <a:rPr lang="en-US" sz="3300" dirty="0" err="1">
                <a:latin typeface="Arsenal" charset="0"/>
                <a:ea typeface="Arsenal" charset="0"/>
                <a:cs typeface="Arsenal" charset="0"/>
              </a:rPr>
              <a:t>respondió</a:t>
            </a:r>
            <a:r>
              <a:rPr lang="en-US" sz="3300" u="sng" dirty="0">
                <a:solidFill>
                  <a:srgbClr val="FFFF00"/>
                </a:solidFill>
                <a:latin typeface="Arsenal" charset="0"/>
                <a:ea typeface="Arsenal" charset="0"/>
                <a:cs typeface="Arsenal" charset="0"/>
              </a:rPr>
              <a:t>: No </a:t>
            </a:r>
            <a:r>
              <a:rPr lang="en-US" sz="3300" u="sng" dirty="0" err="1">
                <a:solidFill>
                  <a:srgbClr val="FFFF00"/>
                </a:solidFill>
                <a:latin typeface="Arsenal" charset="0"/>
                <a:ea typeface="Arsenal" charset="0"/>
                <a:cs typeface="Arsenal" charset="0"/>
              </a:rPr>
              <a:t>te</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dejaré</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si</a:t>
            </a:r>
            <a:r>
              <a:rPr lang="en-US" sz="3300" u="sng" dirty="0">
                <a:solidFill>
                  <a:srgbClr val="FFFF00"/>
                </a:solidFill>
                <a:latin typeface="Arsenal" charset="0"/>
                <a:ea typeface="Arsenal" charset="0"/>
                <a:cs typeface="Arsenal" charset="0"/>
              </a:rPr>
              <a:t> no me </a:t>
            </a:r>
            <a:r>
              <a:rPr lang="en-US" sz="3300" u="sng" dirty="0" err="1">
                <a:solidFill>
                  <a:srgbClr val="FFFF00"/>
                </a:solidFill>
                <a:latin typeface="Arsenal" charset="0"/>
                <a:ea typeface="Arsenal" charset="0"/>
                <a:cs typeface="Arsenal" charset="0"/>
              </a:rPr>
              <a:t>bendices</a:t>
            </a:r>
            <a:r>
              <a:rPr lang="en-US" sz="3300" u="sng" dirty="0">
                <a:solidFill>
                  <a:srgbClr val="FFFF00"/>
                </a:solidFill>
                <a:latin typeface="Arsenal" charset="0"/>
                <a:ea typeface="Arsenal" charset="0"/>
                <a:cs typeface="Arsenal" charset="0"/>
              </a:rPr>
              <a:t>.</a:t>
            </a:r>
            <a:r>
              <a:rPr lang="en-US" sz="3300" dirty="0">
                <a:latin typeface="Arsenal" charset="0"/>
                <a:ea typeface="Arsenal" charset="0"/>
                <a:cs typeface="Arsenal" charset="0"/>
              </a:rPr>
              <a:t> </a:t>
            </a:r>
            <a:r>
              <a:rPr lang="en-US" sz="3300" dirty="0" smtClean="0">
                <a:latin typeface="Arsenal" charset="0"/>
                <a:ea typeface="Arsenal" charset="0"/>
                <a:cs typeface="Arsenal" charset="0"/>
              </a:rPr>
              <a:t>Y </a:t>
            </a:r>
            <a:r>
              <a:rPr lang="en-US" sz="3300" dirty="0">
                <a:latin typeface="Arsenal" charset="0"/>
                <a:ea typeface="Arsenal" charset="0"/>
                <a:cs typeface="Arsenal" charset="0"/>
              </a:rPr>
              <a:t>el </a:t>
            </a:r>
            <a:r>
              <a:rPr lang="en-US" sz="3300" dirty="0" err="1">
                <a:latin typeface="Arsenal" charset="0"/>
                <a:ea typeface="Arsenal" charset="0"/>
                <a:cs typeface="Arsenal" charset="0"/>
              </a:rPr>
              <a:t>varón</a:t>
            </a:r>
            <a:r>
              <a:rPr lang="en-US" sz="3300" dirty="0">
                <a:latin typeface="Arsenal" charset="0"/>
                <a:ea typeface="Arsenal" charset="0"/>
                <a:cs typeface="Arsenal" charset="0"/>
              </a:rPr>
              <a:t> le </a:t>
            </a:r>
            <a:r>
              <a:rPr lang="en-US" sz="3300" dirty="0" err="1">
                <a:latin typeface="Arsenal" charset="0"/>
                <a:ea typeface="Arsenal" charset="0"/>
                <a:cs typeface="Arsenal" charset="0"/>
              </a:rPr>
              <a:t>dijo</a:t>
            </a:r>
            <a:r>
              <a:rPr lang="en-US" sz="3300" dirty="0">
                <a:latin typeface="Arsenal" charset="0"/>
                <a:ea typeface="Arsenal" charset="0"/>
                <a:cs typeface="Arsenal" charset="0"/>
              </a:rPr>
              <a:t>: ¿</a:t>
            </a:r>
            <a:r>
              <a:rPr lang="en-US" sz="3300" dirty="0" err="1">
                <a:latin typeface="Arsenal" charset="0"/>
                <a:ea typeface="Arsenal" charset="0"/>
                <a:cs typeface="Arsenal" charset="0"/>
              </a:rPr>
              <a:t>Cuál</a:t>
            </a:r>
            <a:r>
              <a:rPr lang="en-US" sz="3300" dirty="0">
                <a:latin typeface="Arsenal" charset="0"/>
                <a:ea typeface="Arsenal" charset="0"/>
                <a:cs typeface="Arsenal" charset="0"/>
              </a:rPr>
              <a:t> </a:t>
            </a:r>
            <a:r>
              <a:rPr lang="en-US" sz="3300" dirty="0" err="1">
                <a:latin typeface="Arsenal" charset="0"/>
                <a:ea typeface="Arsenal" charset="0"/>
                <a:cs typeface="Arsenal" charset="0"/>
              </a:rPr>
              <a:t>es</a:t>
            </a:r>
            <a:r>
              <a:rPr lang="en-US" sz="3300" dirty="0">
                <a:latin typeface="Arsenal" charset="0"/>
                <a:ea typeface="Arsenal" charset="0"/>
                <a:cs typeface="Arsenal" charset="0"/>
              </a:rPr>
              <a:t> </a:t>
            </a:r>
            <a:r>
              <a:rPr lang="en-US" sz="3300" dirty="0" err="1">
                <a:latin typeface="Arsenal" charset="0"/>
                <a:ea typeface="Arsenal" charset="0"/>
                <a:cs typeface="Arsenal" charset="0"/>
              </a:rPr>
              <a:t>tu</a:t>
            </a:r>
            <a:r>
              <a:rPr lang="en-US" sz="3300" dirty="0">
                <a:latin typeface="Arsenal" charset="0"/>
                <a:ea typeface="Arsenal" charset="0"/>
                <a:cs typeface="Arsenal" charset="0"/>
              </a:rPr>
              <a:t> </a:t>
            </a:r>
            <a:r>
              <a:rPr lang="en-US" sz="3300" dirty="0" err="1">
                <a:latin typeface="Arsenal" charset="0"/>
                <a:ea typeface="Arsenal" charset="0"/>
                <a:cs typeface="Arsenal" charset="0"/>
              </a:rPr>
              <a:t>nombre</a:t>
            </a:r>
            <a:r>
              <a:rPr lang="en-US" sz="3300" dirty="0">
                <a:latin typeface="Arsenal" charset="0"/>
                <a:ea typeface="Arsenal" charset="0"/>
                <a:cs typeface="Arsenal" charset="0"/>
              </a:rPr>
              <a:t>? Y </a:t>
            </a:r>
            <a:r>
              <a:rPr lang="en-US" sz="3300" dirty="0" err="1">
                <a:latin typeface="Arsenal" charset="0"/>
                <a:ea typeface="Arsenal" charset="0"/>
                <a:cs typeface="Arsenal" charset="0"/>
              </a:rPr>
              <a:t>él</a:t>
            </a:r>
            <a:r>
              <a:rPr lang="en-US" sz="3300" dirty="0">
                <a:latin typeface="Arsenal" charset="0"/>
                <a:ea typeface="Arsenal" charset="0"/>
                <a:cs typeface="Arsenal" charset="0"/>
              </a:rPr>
              <a:t> </a:t>
            </a:r>
            <a:r>
              <a:rPr lang="en-US" sz="3300" dirty="0" err="1">
                <a:latin typeface="Arsenal" charset="0"/>
                <a:ea typeface="Arsenal" charset="0"/>
                <a:cs typeface="Arsenal" charset="0"/>
              </a:rPr>
              <a:t>respondió</a:t>
            </a:r>
            <a:r>
              <a:rPr lang="en-US" sz="3300" dirty="0">
                <a:latin typeface="Arsenal" charset="0"/>
                <a:ea typeface="Arsenal" charset="0"/>
                <a:cs typeface="Arsenal" charset="0"/>
              </a:rPr>
              <a:t>: Jacob. </a:t>
            </a:r>
            <a:endParaRPr lang="en-US" sz="3300" dirty="0" smtClean="0">
              <a:latin typeface="Arsenal" charset="0"/>
              <a:ea typeface="Arsenal" charset="0"/>
              <a:cs typeface="Arsenal" charset="0"/>
            </a:endParaRPr>
          </a:p>
          <a:p>
            <a:endParaRPr lang="en-US" sz="3300" dirty="0">
              <a:latin typeface="Arsenal" charset="0"/>
              <a:ea typeface="Arsenal" charset="0"/>
              <a:cs typeface="Arsenal" charset="0"/>
            </a:endParaRPr>
          </a:p>
          <a:p>
            <a:r>
              <a:rPr lang="en-US" sz="3300" dirty="0" smtClean="0">
                <a:latin typeface="Arsenal" charset="0"/>
                <a:ea typeface="Arsenal" charset="0"/>
                <a:cs typeface="Arsenal" charset="0"/>
              </a:rPr>
              <a:t>Genesis 32:24-27</a:t>
            </a:r>
            <a:endParaRPr lang="es-ES_tradnl" sz="33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238387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218" y="1233378"/>
            <a:ext cx="11334308" cy="4154984"/>
          </a:xfrm>
          <a:prstGeom prst="rect">
            <a:avLst/>
          </a:prstGeom>
        </p:spPr>
        <p:txBody>
          <a:bodyPr wrap="square">
            <a:spAutoFit/>
          </a:bodyPr>
          <a:lstStyle/>
          <a:p>
            <a:r>
              <a:rPr lang="en-US" sz="3300" dirty="0">
                <a:latin typeface="Arsenal" charset="0"/>
                <a:ea typeface="Arsenal" charset="0"/>
                <a:cs typeface="Arsenal" charset="0"/>
              </a:rPr>
              <a:t>Y el </a:t>
            </a:r>
            <a:r>
              <a:rPr lang="en-US" sz="3300" dirty="0" err="1">
                <a:latin typeface="Arsenal" charset="0"/>
                <a:ea typeface="Arsenal" charset="0"/>
                <a:cs typeface="Arsenal" charset="0"/>
              </a:rPr>
              <a:t>varón</a:t>
            </a:r>
            <a:r>
              <a:rPr lang="en-US" sz="3300" dirty="0">
                <a:latin typeface="Arsenal" charset="0"/>
                <a:ea typeface="Arsenal" charset="0"/>
                <a:cs typeface="Arsenal" charset="0"/>
              </a:rPr>
              <a:t> le </a:t>
            </a:r>
            <a:r>
              <a:rPr lang="en-US" sz="3300" dirty="0" err="1">
                <a:latin typeface="Arsenal" charset="0"/>
                <a:ea typeface="Arsenal" charset="0"/>
                <a:cs typeface="Arsenal" charset="0"/>
              </a:rPr>
              <a:t>dijo</a:t>
            </a:r>
            <a:r>
              <a:rPr lang="en-US" sz="3300" dirty="0">
                <a:latin typeface="Arsenal" charset="0"/>
                <a:ea typeface="Arsenal" charset="0"/>
                <a:cs typeface="Arsenal" charset="0"/>
              </a:rPr>
              <a:t>: No se </a:t>
            </a:r>
            <a:r>
              <a:rPr lang="en-US" sz="3300" dirty="0" err="1">
                <a:latin typeface="Arsenal" charset="0"/>
                <a:ea typeface="Arsenal" charset="0"/>
                <a:cs typeface="Arsenal" charset="0"/>
              </a:rPr>
              <a:t>dirá</a:t>
            </a:r>
            <a:r>
              <a:rPr lang="en-US" sz="3300" dirty="0">
                <a:latin typeface="Arsenal" charset="0"/>
                <a:ea typeface="Arsenal" charset="0"/>
                <a:cs typeface="Arsenal" charset="0"/>
              </a:rPr>
              <a:t> </a:t>
            </a:r>
            <a:r>
              <a:rPr lang="en-US" sz="3300" dirty="0" err="1">
                <a:latin typeface="Arsenal" charset="0"/>
                <a:ea typeface="Arsenal" charset="0"/>
                <a:cs typeface="Arsenal" charset="0"/>
              </a:rPr>
              <a:t>más</a:t>
            </a:r>
            <a:r>
              <a:rPr lang="en-US" sz="3300" dirty="0">
                <a:latin typeface="Arsenal" charset="0"/>
                <a:ea typeface="Arsenal" charset="0"/>
                <a:cs typeface="Arsenal" charset="0"/>
              </a:rPr>
              <a:t> </a:t>
            </a:r>
            <a:r>
              <a:rPr lang="en-US" sz="3300" dirty="0" err="1">
                <a:latin typeface="Arsenal" charset="0"/>
                <a:ea typeface="Arsenal" charset="0"/>
                <a:cs typeface="Arsenal" charset="0"/>
              </a:rPr>
              <a:t>tu</a:t>
            </a:r>
            <a:r>
              <a:rPr lang="en-US" sz="3300" dirty="0">
                <a:latin typeface="Arsenal" charset="0"/>
                <a:ea typeface="Arsenal" charset="0"/>
                <a:cs typeface="Arsenal" charset="0"/>
              </a:rPr>
              <a:t> </a:t>
            </a:r>
            <a:r>
              <a:rPr lang="en-US" sz="3300" dirty="0" err="1">
                <a:latin typeface="Arsenal" charset="0"/>
                <a:ea typeface="Arsenal" charset="0"/>
                <a:cs typeface="Arsenal" charset="0"/>
              </a:rPr>
              <a:t>nombre</a:t>
            </a:r>
            <a:r>
              <a:rPr lang="en-US" sz="3300" dirty="0">
                <a:latin typeface="Arsenal" charset="0"/>
                <a:ea typeface="Arsenal" charset="0"/>
                <a:cs typeface="Arsenal" charset="0"/>
              </a:rPr>
              <a:t> Jacob, </a:t>
            </a:r>
            <a:r>
              <a:rPr lang="en-US" sz="3300" dirty="0" err="1">
                <a:latin typeface="Arsenal" charset="0"/>
                <a:ea typeface="Arsenal" charset="0"/>
                <a:cs typeface="Arsenal" charset="0"/>
              </a:rPr>
              <a:t>sino</a:t>
            </a:r>
            <a:r>
              <a:rPr lang="en-US" sz="3300" dirty="0">
                <a:latin typeface="Arsenal" charset="0"/>
                <a:ea typeface="Arsenal" charset="0"/>
                <a:cs typeface="Arsenal" charset="0"/>
              </a:rPr>
              <a:t> Israel; </a:t>
            </a:r>
            <a:r>
              <a:rPr lang="en-US" sz="3300" u="sng" dirty="0" err="1">
                <a:solidFill>
                  <a:srgbClr val="FFFF00"/>
                </a:solidFill>
                <a:latin typeface="Arsenal" charset="0"/>
                <a:ea typeface="Arsenal" charset="0"/>
                <a:cs typeface="Arsenal" charset="0"/>
              </a:rPr>
              <a:t>porque</a:t>
            </a:r>
            <a:r>
              <a:rPr lang="en-US" sz="3300" u="sng" dirty="0">
                <a:solidFill>
                  <a:srgbClr val="FFFF00"/>
                </a:solidFill>
                <a:latin typeface="Arsenal" charset="0"/>
                <a:ea typeface="Arsenal" charset="0"/>
                <a:cs typeface="Arsenal" charset="0"/>
              </a:rPr>
              <a:t> has </a:t>
            </a:r>
            <a:r>
              <a:rPr lang="en-US" sz="3300" u="sng" dirty="0" err="1">
                <a:solidFill>
                  <a:srgbClr val="FFFF00"/>
                </a:solidFill>
                <a:latin typeface="Arsenal" charset="0"/>
                <a:ea typeface="Arsenal" charset="0"/>
                <a:cs typeface="Arsenal" charset="0"/>
              </a:rPr>
              <a:t>luchado</a:t>
            </a:r>
            <a:r>
              <a:rPr lang="en-US" sz="3300" u="sng" dirty="0">
                <a:solidFill>
                  <a:srgbClr val="FFFF00"/>
                </a:solidFill>
                <a:latin typeface="Arsenal" charset="0"/>
                <a:ea typeface="Arsenal" charset="0"/>
                <a:cs typeface="Arsenal" charset="0"/>
              </a:rPr>
              <a:t> con Dios y con los hombres, y has </a:t>
            </a:r>
            <a:r>
              <a:rPr lang="en-US" sz="3300" u="sng" dirty="0" err="1">
                <a:solidFill>
                  <a:srgbClr val="FFFF00"/>
                </a:solidFill>
                <a:latin typeface="Arsenal" charset="0"/>
                <a:ea typeface="Arsenal" charset="0"/>
                <a:cs typeface="Arsenal" charset="0"/>
              </a:rPr>
              <a:t>vencido</a:t>
            </a:r>
            <a:r>
              <a:rPr lang="en-US" sz="3300" u="sng" dirty="0">
                <a:solidFill>
                  <a:srgbClr val="FFFF00"/>
                </a:solidFill>
                <a:latin typeface="Arsenal" charset="0"/>
                <a:ea typeface="Arsenal" charset="0"/>
                <a:cs typeface="Arsenal" charset="0"/>
              </a:rPr>
              <a:t>.</a:t>
            </a:r>
            <a:r>
              <a:rPr lang="en-US" sz="3300" dirty="0">
                <a:latin typeface="Arsenal" charset="0"/>
                <a:ea typeface="Arsenal" charset="0"/>
                <a:cs typeface="Arsenal" charset="0"/>
              </a:rPr>
              <a:t> </a:t>
            </a:r>
            <a:r>
              <a:rPr lang="en-US" sz="3300" dirty="0" err="1" smtClean="0">
                <a:latin typeface="Arsenal" charset="0"/>
                <a:ea typeface="Arsenal" charset="0"/>
                <a:cs typeface="Arsenal" charset="0"/>
              </a:rPr>
              <a:t>Entonces</a:t>
            </a:r>
            <a:r>
              <a:rPr lang="en-US" sz="3300" dirty="0" smtClean="0">
                <a:latin typeface="Arsenal" charset="0"/>
                <a:ea typeface="Arsenal" charset="0"/>
                <a:cs typeface="Arsenal" charset="0"/>
              </a:rPr>
              <a:t> </a:t>
            </a:r>
            <a:r>
              <a:rPr lang="en-US" sz="3300" dirty="0">
                <a:latin typeface="Arsenal" charset="0"/>
                <a:ea typeface="Arsenal" charset="0"/>
                <a:cs typeface="Arsenal" charset="0"/>
              </a:rPr>
              <a:t>Jacob le </a:t>
            </a:r>
            <a:r>
              <a:rPr lang="en-US" sz="3300" dirty="0" err="1">
                <a:latin typeface="Arsenal" charset="0"/>
                <a:ea typeface="Arsenal" charset="0"/>
                <a:cs typeface="Arsenal" charset="0"/>
              </a:rPr>
              <a:t>preguntó</a:t>
            </a:r>
            <a:r>
              <a:rPr lang="en-US" sz="3300" dirty="0">
                <a:latin typeface="Arsenal" charset="0"/>
                <a:ea typeface="Arsenal" charset="0"/>
                <a:cs typeface="Arsenal" charset="0"/>
              </a:rPr>
              <a:t>, y </a:t>
            </a:r>
            <a:r>
              <a:rPr lang="en-US" sz="3300" dirty="0" err="1">
                <a:latin typeface="Arsenal" charset="0"/>
                <a:ea typeface="Arsenal" charset="0"/>
                <a:cs typeface="Arsenal" charset="0"/>
              </a:rPr>
              <a:t>dijo</a:t>
            </a:r>
            <a:r>
              <a:rPr lang="en-US" sz="3300" dirty="0">
                <a:latin typeface="Arsenal" charset="0"/>
                <a:ea typeface="Arsenal" charset="0"/>
                <a:cs typeface="Arsenal" charset="0"/>
              </a:rPr>
              <a:t>: </a:t>
            </a:r>
            <a:r>
              <a:rPr lang="en-US" sz="3300" dirty="0" err="1">
                <a:latin typeface="Arsenal" charset="0"/>
                <a:ea typeface="Arsenal" charset="0"/>
                <a:cs typeface="Arsenal" charset="0"/>
              </a:rPr>
              <a:t>Declárame</a:t>
            </a:r>
            <a:r>
              <a:rPr lang="en-US" sz="3300" dirty="0">
                <a:latin typeface="Arsenal" charset="0"/>
                <a:ea typeface="Arsenal" charset="0"/>
                <a:cs typeface="Arsenal" charset="0"/>
              </a:rPr>
              <a:t> </a:t>
            </a:r>
            <a:r>
              <a:rPr lang="en-US" sz="3300" dirty="0" err="1">
                <a:latin typeface="Arsenal" charset="0"/>
                <a:ea typeface="Arsenal" charset="0"/>
                <a:cs typeface="Arsenal" charset="0"/>
              </a:rPr>
              <a:t>ahora</a:t>
            </a:r>
            <a:r>
              <a:rPr lang="en-US" sz="3300" dirty="0">
                <a:latin typeface="Arsenal" charset="0"/>
                <a:ea typeface="Arsenal" charset="0"/>
                <a:cs typeface="Arsenal" charset="0"/>
              </a:rPr>
              <a:t> </a:t>
            </a:r>
            <a:r>
              <a:rPr lang="en-US" sz="3300" dirty="0" err="1">
                <a:latin typeface="Arsenal" charset="0"/>
                <a:ea typeface="Arsenal" charset="0"/>
                <a:cs typeface="Arsenal" charset="0"/>
              </a:rPr>
              <a:t>tu</a:t>
            </a:r>
            <a:r>
              <a:rPr lang="en-US" sz="3300" dirty="0">
                <a:latin typeface="Arsenal" charset="0"/>
                <a:ea typeface="Arsenal" charset="0"/>
                <a:cs typeface="Arsenal" charset="0"/>
              </a:rPr>
              <a:t> </a:t>
            </a:r>
            <a:r>
              <a:rPr lang="en-US" sz="3300" dirty="0" err="1">
                <a:latin typeface="Arsenal" charset="0"/>
                <a:ea typeface="Arsenal" charset="0"/>
                <a:cs typeface="Arsenal" charset="0"/>
              </a:rPr>
              <a:t>nombre</a:t>
            </a:r>
            <a:r>
              <a:rPr lang="en-US" sz="3300" dirty="0">
                <a:latin typeface="Arsenal" charset="0"/>
                <a:ea typeface="Arsenal" charset="0"/>
                <a:cs typeface="Arsenal" charset="0"/>
              </a:rPr>
              <a:t>. Y el </a:t>
            </a:r>
            <a:r>
              <a:rPr lang="en-US" sz="3300" dirty="0" err="1">
                <a:latin typeface="Arsenal" charset="0"/>
                <a:ea typeface="Arsenal" charset="0"/>
                <a:cs typeface="Arsenal" charset="0"/>
              </a:rPr>
              <a:t>varón</a:t>
            </a:r>
            <a:r>
              <a:rPr lang="en-US" sz="3300" dirty="0">
                <a:latin typeface="Arsenal" charset="0"/>
                <a:ea typeface="Arsenal" charset="0"/>
                <a:cs typeface="Arsenal" charset="0"/>
              </a:rPr>
              <a:t> </a:t>
            </a:r>
            <a:r>
              <a:rPr lang="en-US" sz="3300" dirty="0" err="1">
                <a:latin typeface="Arsenal" charset="0"/>
                <a:ea typeface="Arsenal" charset="0"/>
                <a:cs typeface="Arsenal" charset="0"/>
              </a:rPr>
              <a:t>respondió</a:t>
            </a:r>
            <a:r>
              <a:rPr lang="en-US" sz="3300" dirty="0">
                <a:latin typeface="Arsenal" charset="0"/>
                <a:ea typeface="Arsenal" charset="0"/>
                <a:cs typeface="Arsenal" charset="0"/>
              </a:rPr>
              <a:t>: ¿</a:t>
            </a:r>
            <a:r>
              <a:rPr lang="en-US" sz="3300" dirty="0" err="1">
                <a:latin typeface="Arsenal" charset="0"/>
                <a:ea typeface="Arsenal" charset="0"/>
                <a:cs typeface="Arsenal" charset="0"/>
              </a:rPr>
              <a:t>Por</a:t>
            </a:r>
            <a:r>
              <a:rPr lang="en-US" sz="3300" dirty="0">
                <a:latin typeface="Arsenal" charset="0"/>
                <a:ea typeface="Arsenal" charset="0"/>
                <a:cs typeface="Arsenal" charset="0"/>
              </a:rPr>
              <a:t> </a:t>
            </a:r>
            <a:r>
              <a:rPr lang="en-US" sz="3300" dirty="0" err="1">
                <a:latin typeface="Arsenal" charset="0"/>
                <a:ea typeface="Arsenal" charset="0"/>
                <a:cs typeface="Arsenal" charset="0"/>
              </a:rPr>
              <a:t>qué</a:t>
            </a:r>
            <a:r>
              <a:rPr lang="en-US" sz="3300" dirty="0">
                <a:latin typeface="Arsenal" charset="0"/>
                <a:ea typeface="Arsenal" charset="0"/>
                <a:cs typeface="Arsenal" charset="0"/>
              </a:rPr>
              <a:t> me </a:t>
            </a:r>
            <a:r>
              <a:rPr lang="en-US" sz="3300" dirty="0" err="1">
                <a:latin typeface="Arsenal" charset="0"/>
                <a:ea typeface="Arsenal" charset="0"/>
                <a:cs typeface="Arsenal" charset="0"/>
              </a:rPr>
              <a:t>preguntas</a:t>
            </a:r>
            <a:r>
              <a:rPr lang="en-US" sz="3300" dirty="0">
                <a:latin typeface="Arsenal" charset="0"/>
                <a:ea typeface="Arsenal" charset="0"/>
                <a:cs typeface="Arsenal" charset="0"/>
              </a:rPr>
              <a:t> </a:t>
            </a:r>
            <a:r>
              <a:rPr lang="en-US" sz="3300" dirty="0" err="1">
                <a:latin typeface="Arsenal" charset="0"/>
                <a:ea typeface="Arsenal" charset="0"/>
                <a:cs typeface="Arsenal" charset="0"/>
              </a:rPr>
              <a:t>por</a:t>
            </a:r>
            <a:r>
              <a:rPr lang="en-US" sz="3300" dirty="0">
                <a:latin typeface="Arsenal" charset="0"/>
                <a:ea typeface="Arsenal" charset="0"/>
                <a:cs typeface="Arsenal" charset="0"/>
              </a:rPr>
              <a:t> mi </a:t>
            </a:r>
            <a:r>
              <a:rPr lang="en-US" sz="3300" dirty="0" err="1">
                <a:latin typeface="Arsenal" charset="0"/>
                <a:ea typeface="Arsenal" charset="0"/>
                <a:cs typeface="Arsenal" charset="0"/>
              </a:rPr>
              <a:t>nombre</a:t>
            </a:r>
            <a:r>
              <a:rPr lang="en-US" sz="3300" dirty="0">
                <a:latin typeface="Arsenal" charset="0"/>
                <a:ea typeface="Arsenal" charset="0"/>
                <a:cs typeface="Arsenal" charset="0"/>
              </a:rPr>
              <a:t>? Y lo </a:t>
            </a:r>
            <a:r>
              <a:rPr lang="en-US" sz="3300" dirty="0" err="1">
                <a:latin typeface="Arsenal" charset="0"/>
                <a:ea typeface="Arsenal" charset="0"/>
                <a:cs typeface="Arsenal" charset="0"/>
              </a:rPr>
              <a:t>bendijo</a:t>
            </a:r>
            <a:r>
              <a:rPr lang="en-US" sz="3300" dirty="0">
                <a:latin typeface="Arsenal" charset="0"/>
                <a:ea typeface="Arsenal" charset="0"/>
                <a:cs typeface="Arsenal" charset="0"/>
              </a:rPr>
              <a:t> </a:t>
            </a:r>
            <a:r>
              <a:rPr lang="en-US" sz="3300" dirty="0" err="1">
                <a:latin typeface="Arsenal" charset="0"/>
                <a:ea typeface="Arsenal" charset="0"/>
                <a:cs typeface="Arsenal" charset="0"/>
              </a:rPr>
              <a:t>allí</a:t>
            </a:r>
            <a:r>
              <a:rPr lang="en-US" sz="3300" dirty="0">
                <a:latin typeface="Arsenal" charset="0"/>
                <a:ea typeface="Arsenal" charset="0"/>
                <a:cs typeface="Arsenal" charset="0"/>
              </a:rPr>
              <a:t>. </a:t>
            </a:r>
            <a:r>
              <a:rPr lang="en-US" sz="3300" dirty="0" smtClean="0">
                <a:latin typeface="Arsenal" charset="0"/>
                <a:ea typeface="Arsenal" charset="0"/>
                <a:cs typeface="Arsenal" charset="0"/>
              </a:rPr>
              <a:t>Y </a:t>
            </a:r>
            <a:r>
              <a:rPr lang="en-US" sz="3300" dirty="0" err="1">
                <a:latin typeface="Arsenal" charset="0"/>
                <a:ea typeface="Arsenal" charset="0"/>
                <a:cs typeface="Arsenal" charset="0"/>
              </a:rPr>
              <a:t>llamó</a:t>
            </a:r>
            <a:r>
              <a:rPr lang="en-US" sz="3300" dirty="0">
                <a:latin typeface="Arsenal" charset="0"/>
                <a:ea typeface="Arsenal" charset="0"/>
                <a:cs typeface="Arsenal" charset="0"/>
              </a:rPr>
              <a:t> Jacob el </a:t>
            </a:r>
            <a:r>
              <a:rPr lang="en-US" sz="3300" dirty="0" err="1">
                <a:latin typeface="Arsenal" charset="0"/>
                <a:ea typeface="Arsenal" charset="0"/>
                <a:cs typeface="Arsenal" charset="0"/>
              </a:rPr>
              <a:t>nombre</a:t>
            </a:r>
            <a:r>
              <a:rPr lang="en-US" sz="3300" dirty="0">
                <a:latin typeface="Arsenal" charset="0"/>
                <a:ea typeface="Arsenal" charset="0"/>
                <a:cs typeface="Arsenal" charset="0"/>
              </a:rPr>
              <a:t> de </a:t>
            </a:r>
            <a:r>
              <a:rPr lang="en-US" sz="3300" dirty="0" err="1">
                <a:latin typeface="Arsenal" charset="0"/>
                <a:ea typeface="Arsenal" charset="0"/>
                <a:cs typeface="Arsenal" charset="0"/>
              </a:rPr>
              <a:t>aquel</a:t>
            </a:r>
            <a:r>
              <a:rPr lang="en-US" sz="3300" dirty="0">
                <a:latin typeface="Arsenal" charset="0"/>
                <a:ea typeface="Arsenal" charset="0"/>
                <a:cs typeface="Arsenal" charset="0"/>
              </a:rPr>
              <a:t> </a:t>
            </a:r>
            <a:r>
              <a:rPr lang="en-US" sz="3300" dirty="0" err="1">
                <a:latin typeface="Arsenal" charset="0"/>
                <a:ea typeface="Arsenal" charset="0"/>
                <a:cs typeface="Arsenal" charset="0"/>
              </a:rPr>
              <a:t>lugar</a:t>
            </a:r>
            <a:r>
              <a:rPr lang="en-US" sz="3300" dirty="0">
                <a:latin typeface="Arsenal" charset="0"/>
                <a:ea typeface="Arsenal" charset="0"/>
                <a:cs typeface="Arsenal" charset="0"/>
              </a:rPr>
              <a:t>, </a:t>
            </a:r>
            <a:r>
              <a:rPr lang="en-US" sz="3300" dirty="0" err="1">
                <a:latin typeface="Arsenal" charset="0"/>
                <a:ea typeface="Arsenal" charset="0"/>
                <a:cs typeface="Arsenal" charset="0"/>
              </a:rPr>
              <a:t>Peniel</a:t>
            </a:r>
            <a:r>
              <a:rPr lang="en-US" sz="3300" dirty="0">
                <a:latin typeface="Arsenal" charset="0"/>
                <a:ea typeface="Arsenal" charset="0"/>
                <a:cs typeface="Arsenal" charset="0"/>
              </a:rPr>
              <a:t>; </a:t>
            </a:r>
            <a:r>
              <a:rPr lang="en-US" sz="3300" dirty="0" err="1">
                <a:latin typeface="Arsenal" charset="0"/>
                <a:ea typeface="Arsenal" charset="0"/>
                <a:cs typeface="Arsenal" charset="0"/>
              </a:rPr>
              <a:t>porque</a:t>
            </a:r>
            <a:r>
              <a:rPr lang="en-US" sz="3300" dirty="0">
                <a:latin typeface="Arsenal" charset="0"/>
                <a:ea typeface="Arsenal" charset="0"/>
                <a:cs typeface="Arsenal" charset="0"/>
              </a:rPr>
              <a:t> </a:t>
            </a:r>
            <a:r>
              <a:rPr lang="en-US" sz="3300" dirty="0" err="1">
                <a:latin typeface="Arsenal" charset="0"/>
                <a:ea typeface="Arsenal" charset="0"/>
                <a:cs typeface="Arsenal" charset="0"/>
              </a:rPr>
              <a:t>dijo</a:t>
            </a:r>
            <a:r>
              <a:rPr lang="en-US" sz="3300" dirty="0">
                <a:latin typeface="Arsenal" charset="0"/>
                <a:ea typeface="Arsenal" charset="0"/>
                <a:cs typeface="Arsenal" charset="0"/>
              </a:rPr>
              <a:t>: </a:t>
            </a:r>
            <a:r>
              <a:rPr lang="en-US" sz="3300" u="sng" dirty="0">
                <a:solidFill>
                  <a:srgbClr val="FFFF00"/>
                </a:solidFill>
                <a:latin typeface="Arsenal" charset="0"/>
                <a:ea typeface="Arsenal" charset="0"/>
                <a:cs typeface="Arsenal" charset="0"/>
              </a:rPr>
              <a:t>Vi a Dios </a:t>
            </a:r>
            <a:r>
              <a:rPr lang="en-US" sz="3300" u="sng" dirty="0" err="1">
                <a:solidFill>
                  <a:srgbClr val="FFFF00"/>
                </a:solidFill>
                <a:latin typeface="Arsenal" charset="0"/>
                <a:ea typeface="Arsenal" charset="0"/>
                <a:cs typeface="Arsenal" charset="0"/>
              </a:rPr>
              <a:t>cara</a:t>
            </a:r>
            <a:r>
              <a:rPr lang="en-US" sz="3300" u="sng" dirty="0">
                <a:solidFill>
                  <a:srgbClr val="FFFF00"/>
                </a:solidFill>
                <a:latin typeface="Arsenal" charset="0"/>
                <a:ea typeface="Arsenal" charset="0"/>
                <a:cs typeface="Arsenal" charset="0"/>
              </a:rPr>
              <a:t> a </a:t>
            </a:r>
            <a:r>
              <a:rPr lang="en-US" sz="3300" u="sng" dirty="0" err="1">
                <a:solidFill>
                  <a:srgbClr val="FFFF00"/>
                </a:solidFill>
                <a:latin typeface="Arsenal" charset="0"/>
                <a:ea typeface="Arsenal" charset="0"/>
                <a:cs typeface="Arsenal" charset="0"/>
              </a:rPr>
              <a:t>cara</a:t>
            </a:r>
            <a:r>
              <a:rPr lang="en-US" sz="3300" u="sng" dirty="0">
                <a:solidFill>
                  <a:srgbClr val="FFFF00"/>
                </a:solidFill>
                <a:latin typeface="Arsenal" charset="0"/>
                <a:ea typeface="Arsenal" charset="0"/>
                <a:cs typeface="Arsenal" charset="0"/>
              </a:rPr>
              <a:t>, y </a:t>
            </a:r>
            <a:r>
              <a:rPr lang="en-US" sz="3300" u="sng" dirty="0" err="1">
                <a:solidFill>
                  <a:srgbClr val="FFFF00"/>
                </a:solidFill>
                <a:latin typeface="Arsenal" charset="0"/>
                <a:ea typeface="Arsenal" charset="0"/>
                <a:cs typeface="Arsenal" charset="0"/>
              </a:rPr>
              <a:t>fue</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librada</a:t>
            </a:r>
            <a:r>
              <a:rPr lang="en-US" sz="3300" u="sng" dirty="0">
                <a:solidFill>
                  <a:srgbClr val="FFFF00"/>
                </a:solidFill>
                <a:latin typeface="Arsenal" charset="0"/>
                <a:ea typeface="Arsenal" charset="0"/>
                <a:cs typeface="Arsenal" charset="0"/>
              </a:rPr>
              <a:t> mi </a:t>
            </a:r>
            <a:r>
              <a:rPr lang="en-US" sz="3300" u="sng" dirty="0" smtClean="0">
                <a:solidFill>
                  <a:srgbClr val="FFFF00"/>
                </a:solidFill>
                <a:latin typeface="Arsenal" charset="0"/>
                <a:ea typeface="Arsenal" charset="0"/>
                <a:cs typeface="Arsenal" charset="0"/>
              </a:rPr>
              <a:t>alma </a:t>
            </a:r>
          </a:p>
          <a:p>
            <a:endParaRPr lang="en-US" sz="3300" u="sng" dirty="0">
              <a:solidFill>
                <a:srgbClr val="FFFF00"/>
              </a:solidFill>
              <a:latin typeface="Arsenal" charset="0"/>
              <a:ea typeface="Arsenal" charset="0"/>
              <a:cs typeface="Arsenal" charset="0"/>
            </a:endParaRPr>
          </a:p>
          <a:p>
            <a:r>
              <a:rPr lang="en-US" sz="3300" dirty="0" smtClean="0">
                <a:latin typeface="Arsenal" charset="0"/>
                <a:ea typeface="Arsenal" charset="0"/>
                <a:cs typeface="Arsenal" charset="0"/>
              </a:rPr>
              <a:t>Genesis 32:28-30.</a:t>
            </a:r>
            <a:endParaRPr lang="es-ES_tradnl" sz="33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725840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92" y="565895"/>
            <a:ext cx="11483163" cy="5016758"/>
          </a:xfrm>
          <a:prstGeom prst="rect">
            <a:avLst/>
          </a:prstGeom>
        </p:spPr>
        <p:txBody>
          <a:bodyPr wrap="square">
            <a:spAutoFit/>
          </a:bodyPr>
          <a:lstStyle/>
          <a:p>
            <a:r>
              <a:rPr lang="en-US" sz="3200" dirty="0" err="1">
                <a:latin typeface="Arsenal" charset="0"/>
                <a:ea typeface="Arsenal" charset="0"/>
                <a:cs typeface="Arsenal" charset="0"/>
              </a:rPr>
              <a:t>Sucedió</a:t>
            </a:r>
            <a:r>
              <a:rPr lang="en-US" sz="3200" dirty="0">
                <a:latin typeface="Arsenal" charset="0"/>
                <a:ea typeface="Arsenal" charset="0"/>
                <a:cs typeface="Arsenal" charset="0"/>
              </a:rPr>
              <a:t> </a:t>
            </a:r>
            <a:r>
              <a:rPr lang="en-US" sz="3200" dirty="0" err="1">
                <a:latin typeface="Arsenal" charset="0"/>
                <a:ea typeface="Arsenal" charset="0"/>
                <a:cs typeface="Arsenal" charset="0"/>
              </a:rPr>
              <a:t>después</a:t>
            </a:r>
            <a:r>
              <a:rPr lang="en-US" sz="3200" dirty="0">
                <a:latin typeface="Arsenal" charset="0"/>
                <a:ea typeface="Arsenal" charset="0"/>
                <a:cs typeface="Arsenal" charset="0"/>
              </a:rPr>
              <a:t> de </a:t>
            </a:r>
            <a:r>
              <a:rPr lang="en-US" sz="3200" dirty="0" err="1">
                <a:latin typeface="Arsenal" charset="0"/>
                <a:ea typeface="Arsenal" charset="0"/>
                <a:cs typeface="Arsenal" charset="0"/>
              </a:rPr>
              <a:t>estas</a:t>
            </a:r>
            <a:r>
              <a:rPr lang="en-US" sz="3200" dirty="0">
                <a:latin typeface="Arsenal" charset="0"/>
                <a:ea typeface="Arsenal" charset="0"/>
                <a:cs typeface="Arsenal" charset="0"/>
              </a:rPr>
              <a:t> </a:t>
            </a:r>
            <a:r>
              <a:rPr lang="en-US" sz="3200" dirty="0" err="1">
                <a:latin typeface="Arsenal" charset="0"/>
                <a:ea typeface="Arsenal" charset="0"/>
                <a:cs typeface="Arsenal" charset="0"/>
              </a:rPr>
              <a:t>cosas</a:t>
            </a:r>
            <a:r>
              <a:rPr lang="en-US" sz="3200" dirty="0">
                <a:latin typeface="Arsenal" charset="0"/>
                <a:ea typeface="Arsenal" charset="0"/>
                <a:cs typeface="Arsenal" charset="0"/>
              </a:rPr>
              <a:t>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dijeron</a:t>
            </a:r>
            <a:r>
              <a:rPr lang="en-US" sz="3200" dirty="0">
                <a:latin typeface="Arsenal" charset="0"/>
                <a:ea typeface="Arsenal" charset="0"/>
                <a:cs typeface="Arsenal" charset="0"/>
              </a:rPr>
              <a:t> a José: He </a:t>
            </a:r>
            <a:r>
              <a:rPr lang="en-US" sz="3200" dirty="0" err="1">
                <a:latin typeface="Arsenal" charset="0"/>
                <a:ea typeface="Arsenal" charset="0"/>
                <a:cs typeface="Arsenal" charset="0"/>
              </a:rPr>
              <a:t>aquí</a:t>
            </a:r>
            <a:r>
              <a:rPr lang="en-US" sz="3200" dirty="0">
                <a:latin typeface="Arsenal" charset="0"/>
                <a:ea typeface="Arsenal" charset="0"/>
                <a:cs typeface="Arsenal" charset="0"/>
              </a:rPr>
              <a:t> </a:t>
            </a:r>
            <a:r>
              <a:rPr lang="en-US" sz="3200" dirty="0" err="1">
                <a:latin typeface="Arsenal" charset="0"/>
                <a:ea typeface="Arsenal" charset="0"/>
                <a:cs typeface="Arsenal" charset="0"/>
              </a:rPr>
              <a:t>tu</a:t>
            </a:r>
            <a:r>
              <a:rPr lang="en-US" sz="3200" dirty="0">
                <a:latin typeface="Arsenal" charset="0"/>
                <a:ea typeface="Arsenal" charset="0"/>
                <a:cs typeface="Arsenal" charset="0"/>
              </a:rPr>
              <a:t> padre </a:t>
            </a:r>
            <a:r>
              <a:rPr lang="en-US" sz="3200" dirty="0" err="1">
                <a:latin typeface="Arsenal" charset="0"/>
                <a:ea typeface="Arsenal" charset="0"/>
                <a:cs typeface="Arsenal" charset="0"/>
              </a:rPr>
              <a:t>está</a:t>
            </a:r>
            <a:r>
              <a:rPr lang="en-US" sz="3200" dirty="0">
                <a:latin typeface="Arsenal" charset="0"/>
                <a:ea typeface="Arsenal" charset="0"/>
                <a:cs typeface="Arsenal" charset="0"/>
              </a:rPr>
              <a:t> </a:t>
            </a:r>
            <a:r>
              <a:rPr lang="en-US" sz="3200" dirty="0" err="1">
                <a:latin typeface="Arsenal" charset="0"/>
                <a:ea typeface="Arsenal" charset="0"/>
                <a:cs typeface="Arsenal" charset="0"/>
              </a:rPr>
              <a:t>enfermo</a:t>
            </a:r>
            <a:r>
              <a:rPr lang="en-US" sz="3200" dirty="0">
                <a:latin typeface="Arsenal" charset="0"/>
                <a:ea typeface="Arsenal" charset="0"/>
                <a:cs typeface="Arsenal" charset="0"/>
              </a:rPr>
              <a:t>. Y </a:t>
            </a:r>
            <a:r>
              <a:rPr lang="en-US" sz="3200" dirty="0" err="1">
                <a:latin typeface="Arsenal" charset="0"/>
                <a:ea typeface="Arsenal" charset="0"/>
                <a:cs typeface="Arsenal" charset="0"/>
              </a:rPr>
              <a:t>él</a:t>
            </a:r>
            <a:r>
              <a:rPr lang="en-US" sz="3200" dirty="0">
                <a:latin typeface="Arsenal" charset="0"/>
                <a:ea typeface="Arsenal" charset="0"/>
                <a:cs typeface="Arsenal" charset="0"/>
              </a:rPr>
              <a:t> </a:t>
            </a:r>
            <a:r>
              <a:rPr lang="en-US" sz="3200" dirty="0" err="1">
                <a:latin typeface="Arsenal" charset="0"/>
                <a:ea typeface="Arsenal" charset="0"/>
                <a:cs typeface="Arsenal" charset="0"/>
              </a:rPr>
              <a:t>tomó</a:t>
            </a:r>
            <a:r>
              <a:rPr lang="en-US" sz="3200" dirty="0">
                <a:latin typeface="Arsenal" charset="0"/>
                <a:ea typeface="Arsenal" charset="0"/>
                <a:cs typeface="Arsenal" charset="0"/>
              </a:rPr>
              <a:t> </a:t>
            </a:r>
            <a:r>
              <a:rPr lang="en-US" sz="3200" dirty="0" err="1">
                <a:latin typeface="Arsenal" charset="0"/>
                <a:ea typeface="Arsenal" charset="0"/>
                <a:cs typeface="Arsenal" charset="0"/>
              </a:rPr>
              <a:t>consigo</a:t>
            </a:r>
            <a:r>
              <a:rPr lang="en-US" sz="3200" dirty="0">
                <a:latin typeface="Arsenal" charset="0"/>
                <a:ea typeface="Arsenal" charset="0"/>
                <a:cs typeface="Arsenal" charset="0"/>
              </a:rPr>
              <a:t> a </a:t>
            </a:r>
            <a:r>
              <a:rPr lang="en-US" sz="3200" dirty="0" err="1">
                <a:latin typeface="Arsenal" charset="0"/>
                <a:ea typeface="Arsenal" charset="0"/>
                <a:cs typeface="Arsenal" charset="0"/>
              </a:rPr>
              <a:t>sus</a:t>
            </a:r>
            <a:r>
              <a:rPr lang="en-US" sz="3200" dirty="0">
                <a:latin typeface="Arsenal" charset="0"/>
                <a:ea typeface="Arsenal" charset="0"/>
                <a:cs typeface="Arsenal" charset="0"/>
              </a:rPr>
              <a:t> dos </a:t>
            </a:r>
            <a:r>
              <a:rPr lang="en-US" sz="3200" dirty="0" err="1">
                <a:latin typeface="Arsenal" charset="0"/>
                <a:ea typeface="Arsenal" charset="0"/>
                <a:cs typeface="Arsenal" charset="0"/>
              </a:rPr>
              <a:t>hijos</a:t>
            </a:r>
            <a:r>
              <a:rPr lang="en-US" sz="3200" dirty="0">
                <a:latin typeface="Arsenal" charset="0"/>
                <a:ea typeface="Arsenal" charset="0"/>
                <a:cs typeface="Arsenal" charset="0"/>
              </a:rPr>
              <a:t>, </a:t>
            </a:r>
            <a:r>
              <a:rPr lang="en-US" sz="3200" dirty="0" err="1">
                <a:latin typeface="Arsenal" charset="0"/>
                <a:ea typeface="Arsenal" charset="0"/>
                <a:cs typeface="Arsenal" charset="0"/>
              </a:rPr>
              <a:t>Manasés</a:t>
            </a:r>
            <a:r>
              <a:rPr lang="en-US" sz="3200" dirty="0">
                <a:latin typeface="Arsenal" charset="0"/>
                <a:ea typeface="Arsenal" charset="0"/>
                <a:cs typeface="Arsenal" charset="0"/>
              </a:rPr>
              <a:t> y </a:t>
            </a:r>
            <a:r>
              <a:rPr lang="en-US" sz="3200" dirty="0" err="1">
                <a:latin typeface="Arsenal" charset="0"/>
                <a:ea typeface="Arsenal" charset="0"/>
                <a:cs typeface="Arsenal" charset="0"/>
              </a:rPr>
              <a:t>Efraín</a:t>
            </a:r>
            <a:r>
              <a:rPr lang="en-US" sz="3200" dirty="0">
                <a:latin typeface="Arsenal" charset="0"/>
                <a:ea typeface="Arsenal" charset="0"/>
                <a:cs typeface="Arsenal" charset="0"/>
              </a:rPr>
              <a:t>. </a:t>
            </a:r>
            <a:br>
              <a:rPr lang="en-US" sz="3200" dirty="0">
                <a:latin typeface="Arsenal" charset="0"/>
                <a:ea typeface="Arsenal" charset="0"/>
                <a:cs typeface="Arsenal" charset="0"/>
              </a:rPr>
            </a:br>
            <a:r>
              <a:rPr lang="en-US" sz="3200" dirty="0" smtClean="0">
                <a:latin typeface="Arsenal" charset="0"/>
                <a:ea typeface="Arsenal" charset="0"/>
                <a:cs typeface="Arsenal" charset="0"/>
              </a:rPr>
              <a:t>Y </a:t>
            </a:r>
            <a:r>
              <a:rPr lang="en-US" sz="3200" dirty="0">
                <a:latin typeface="Arsenal" charset="0"/>
                <a:ea typeface="Arsenal" charset="0"/>
                <a:cs typeface="Arsenal" charset="0"/>
              </a:rPr>
              <a:t>se le </a:t>
            </a:r>
            <a:r>
              <a:rPr lang="en-US" sz="3200" dirty="0" err="1">
                <a:latin typeface="Arsenal" charset="0"/>
                <a:ea typeface="Arsenal" charset="0"/>
                <a:cs typeface="Arsenal" charset="0"/>
              </a:rPr>
              <a:t>hizo</a:t>
            </a:r>
            <a:r>
              <a:rPr lang="en-US" sz="3200" dirty="0">
                <a:latin typeface="Arsenal" charset="0"/>
                <a:ea typeface="Arsenal" charset="0"/>
                <a:cs typeface="Arsenal" charset="0"/>
              </a:rPr>
              <a:t> saber a Jacob, </a:t>
            </a:r>
            <a:r>
              <a:rPr lang="en-US" sz="3200" dirty="0" err="1">
                <a:latin typeface="Arsenal" charset="0"/>
                <a:ea typeface="Arsenal" charset="0"/>
                <a:cs typeface="Arsenal" charset="0"/>
              </a:rPr>
              <a:t>diciendo</a:t>
            </a:r>
            <a:r>
              <a:rPr lang="en-US" sz="3200" dirty="0">
                <a:latin typeface="Arsenal" charset="0"/>
                <a:ea typeface="Arsenal" charset="0"/>
                <a:cs typeface="Arsenal" charset="0"/>
              </a:rPr>
              <a:t>: He </a:t>
            </a:r>
            <a:r>
              <a:rPr lang="en-US" sz="3200" dirty="0" err="1">
                <a:latin typeface="Arsenal" charset="0"/>
                <a:ea typeface="Arsenal" charset="0"/>
                <a:cs typeface="Arsenal" charset="0"/>
              </a:rPr>
              <a:t>aquí</a:t>
            </a:r>
            <a:r>
              <a:rPr lang="en-US" sz="3200" dirty="0">
                <a:latin typeface="Arsenal" charset="0"/>
                <a:ea typeface="Arsenal" charset="0"/>
                <a:cs typeface="Arsenal" charset="0"/>
              </a:rPr>
              <a:t> </a:t>
            </a:r>
            <a:r>
              <a:rPr lang="en-US" sz="3200" dirty="0" err="1">
                <a:latin typeface="Arsenal" charset="0"/>
                <a:ea typeface="Arsenal" charset="0"/>
                <a:cs typeface="Arsenal" charset="0"/>
              </a:rPr>
              <a:t>tu</a:t>
            </a:r>
            <a:r>
              <a:rPr lang="en-US" sz="3200" dirty="0">
                <a:latin typeface="Arsenal" charset="0"/>
                <a:ea typeface="Arsenal" charset="0"/>
                <a:cs typeface="Arsenal" charset="0"/>
              </a:rPr>
              <a:t> </a:t>
            </a:r>
            <a:r>
              <a:rPr lang="en-US" sz="3200" dirty="0" err="1">
                <a:latin typeface="Arsenal" charset="0"/>
                <a:ea typeface="Arsenal" charset="0"/>
                <a:cs typeface="Arsenal" charset="0"/>
              </a:rPr>
              <a:t>hijo</a:t>
            </a:r>
            <a:r>
              <a:rPr lang="en-US" sz="3200" dirty="0">
                <a:latin typeface="Arsenal" charset="0"/>
                <a:ea typeface="Arsenal" charset="0"/>
                <a:cs typeface="Arsenal" charset="0"/>
              </a:rPr>
              <a:t> José </a:t>
            </a:r>
            <a:r>
              <a:rPr lang="en-US" sz="3200" dirty="0" err="1">
                <a:latin typeface="Arsenal" charset="0"/>
                <a:ea typeface="Arsenal" charset="0"/>
                <a:cs typeface="Arsenal" charset="0"/>
              </a:rPr>
              <a:t>viene</a:t>
            </a:r>
            <a:r>
              <a:rPr lang="en-US" sz="3200" dirty="0">
                <a:latin typeface="Arsenal" charset="0"/>
                <a:ea typeface="Arsenal" charset="0"/>
                <a:cs typeface="Arsenal" charset="0"/>
              </a:rPr>
              <a:t> a </a:t>
            </a:r>
            <a:r>
              <a:rPr lang="en-US" sz="3200" dirty="0" err="1">
                <a:latin typeface="Arsenal" charset="0"/>
                <a:ea typeface="Arsenal" charset="0"/>
                <a:cs typeface="Arsenal" charset="0"/>
              </a:rPr>
              <a:t>ti</a:t>
            </a:r>
            <a:r>
              <a:rPr lang="en-US" sz="3200" dirty="0">
                <a:latin typeface="Arsenal" charset="0"/>
                <a:ea typeface="Arsenal" charset="0"/>
                <a:cs typeface="Arsenal" charset="0"/>
              </a:rPr>
              <a:t>. </a:t>
            </a:r>
            <a:r>
              <a:rPr lang="en-US" sz="3200" dirty="0" err="1">
                <a:latin typeface="Arsenal" charset="0"/>
                <a:ea typeface="Arsenal" charset="0"/>
                <a:cs typeface="Arsenal" charset="0"/>
              </a:rPr>
              <a:t>Entonces</a:t>
            </a:r>
            <a:r>
              <a:rPr lang="en-US" sz="3200" dirty="0">
                <a:latin typeface="Arsenal" charset="0"/>
                <a:ea typeface="Arsenal" charset="0"/>
                <a:cs typeface="Arsenal" charset="0"/>
              </a:rPr>
              <a:t> se </a:t>
            </a:r>
            <a:r>
              <a:rPr lang="en-US" sz="3200" dirty="0" err="1">
                <a:latin typeface="Arsenal" charset="0"/>
                <a:ea typeface="Arsenal" charset="0"/>
                <a:cs typeface="Arsenal" charset="0"/>
              </a:rPr>
              <a:t>esforzó</a:t>
            </a:r>
            <a:r>
              <a:rPr lang="en-US" sz="3200" dirty="0">
                <a:latin typeface="Arsenal" charset="0"/>
                <a:ea typeface="Arsenal" charset="0"/>
                <a:cs typeface="Arsenal" charset="0"/>
              </a:rPr>
              <a:t> Israel, y se </a:t>
            </a:r>
            <a:r>
              <a:rPr lang="en-US" sz="3200" dirty="0" err="1">
                <a:latin typeface="Arsenal" charset="0"/>
                <a:ea typeface="Arsenal" charset="0"/>
                <a:cs typeface="Arsenal" charset="0"/>
              </a:rPr>
              <a:t>sentó</a:t>
            </a:r>
            <a:r>
              <a:rPr lang="en-US" sz="3200" dirty="0">
                <a:latin typeface="Arsenal" charset="0"/>
                <a:ea typeface="Arsenal" charset="0"/>
                <a:cs typeface="Arsenal" charset="0"/>
              </a:rPr>
              <a:t> </a:t>
            </a:r>
            <a:r>
              <a:rPr lang="en-US" sz="3200" dirty="0" err="1">
                <a:latin typeface="Arsenal" charset="0"/>
                <a:ea typeface="Arsenal" charset="0"/>
                <a:cs typeface="Arsenal" charset="0"/>
              </a:rPr>
              <a:t>sobre</a:t>
            </a:r>
            <a:r>
              <a:rPr lang="en-US" sz="3200" dirty="0">
                <a:latin typeface="Arsenal" charset="0"/>
                <a:ea typeface="Arsenal" charset="0"/>
                <a:cs typeface="Arsenal" charset="0"/>
              </a:rPr>
              <a:t> la </a:t>
            </a:r>
            <a:r>
              <a:rPr lang="en-US" sz="3200" dirty="0" err="1">
                <a:latin typeface="Arsenal" charset="0"/>
                <a:ea typeface="Arsenal" charset="0"/>
                <a:cs typeface="Arsenal" charset="0"/>
              </a:rPr>
              <a:t>cama</a:t>
            </a:r>
            <a:r>
              <a:rPr lang="en-US" sz="3200" dirty="0">
                <a:latin typeface="Arsenal" charset="0"/>
                <a:ea typeface="Arsenal" charset="0"/>
                <a:cs typeface="Arsenal" charset="0"/>
              </a:rPr>
              <a:t>, </a:t>
            </a:r>
            <a:r>
              <a:rPr lang="en-US" sz="3200" dirty="0" smtClean="0">
                <a:latin typeface="Arsenal" charset="0"/>
                <a:ea typeface="Arsenal" charset="0"/>
                <a:cs typeface="Arsenal" charset="0"/>
              </a:rPr>
              <a:t>y </a:t>
            </a:r>
            <a:r>
              <a:rPr lang="en-US" sz="3200" dirty="0" err="1">
                <a:latin typeface="Arsenal" charset="0"/>
                <a:ea typeface="Arsenal" charset="0"/>
                <a:cs typeface="Arsenal" charset="0"/>
              </a:rPr>
              <a:t>dijo</a:t>
            </a:r>
            <a:r>
              <a:rPr lang="en-US" sz="3200" dirty="0">
                <a:latin typeface="Arsenal" charset="0"/>
                <a:ea typeface="Arsenal" charset="0"/>
                <a:cs typeface="Arsenal" charset="0"/>
              </a:rPr>
              <a:t> a José: </a:t>
            </a:r>
            <a:r>
              <a:rPr lang="en-US" sz="3200" u="sng" dirty="0">
                <a:solidFill>
                  <a:srgbClr val="FFFF00"/>
                </a:solidFill>
                <a:latin typeface="Arsenal" charset="0"/>
                <a:ea typeface="Arsenal" charset="0"/>
                <a:cs typeface="Arsenal" charset="0"/>
              </a:rPr>
              <a:t>El Dios </a:t>
            </a:r>
            <a:r>
              <a:rPr lang="en-US" sz="3200" u="sng" dirty="0" err="1">
                <a:solidFill>
                  <a:srgbClr val="FFFF00"/>
                </a:solidFill>
                <a:latin typeface="Arsenal" charset="0"/>
                <a:ea typeface="Arsenal" charset="0"/>
                <a:cs typeface="Arsenal" charset="0"/>
              </a:rPr>
              <a:t>Omnipotente</a:t>
            </a:r>
            <a:r>
              <a:rPr lang="en-US" sz="3200" u="sng" dirty="0">
                <a:solidFill>
                  <a:srgbClr val="FFFF00"/>
                </a:solidFill>
                <a:latin typeface="Arsenal" charset="0"/>
                <a:ea typeface="Arsenal" charset="0"/>
                <a:cs typeface="Arsenal" charset="0"/>
              </a:rPr>
              <a:t> me </a:t>
            </a:r>
            <a:r>
              <a:rPr lang="en-US" sz="3200" u="sng" dirty="0" err="1">
                <a:solidFill>
                  <a:srgbClr val="FFFF00"/>
                </a:solidFill>
                <a:latin typeface="Arsenal" charset="0"/>
                <a:ea typeface="Arsenal" charset="0"/>
                <a:cs typeface="Arsenal" charset="0"/>
              </a:rPr>
              <a:t>apareció</a:t>
            </a:r>
            <a:r>
              <a:rPr lang="en-US" sz="3200" u="sng" dirty="0">
                <a:solidFill>
                  <a:srgbClr val="FFFF00"/>
                </a:solidFill>
                <a:latin typeface="Arsenal" charset="0"/>
                <a:ea typeface="Arsenal" charset="0"/>
                <a:cs typeface="Arsenal" charset="0"/>
              </a:rPr>
              <a:t> en Luz en la </a:t>
            </a:r>
            <a:r>
              <a:rPr lang="en-US" sz="3200" u="sng" dirty="0" err="1">
                <a:solidFill>
                  <a:srgbClr val="FFFF00"/>
                </a:solidFill>
                <a:latin typeface="Arsenal" charset="0"/>
                <a:ea typeface="Arsenal" charset="0"/>
                <a:cs typeface="Arsenal" charset="0"/>
              </a:rPr>
              <a:t>tierra</a:t>
            </a:r>
            <a:r>
              <a:rPr lang="en-US" sz="3200" u="sng" dirty="0">
                <a:solidFill>
                  <a:srgbClr val="FFFF00"/>
                </a:solidFill>
                <a:latin typeface="Arsenal" charset="0"/>
                <a:ea typeface="Arsenal" charset="0"/>
                <a:cs typeface="Arsenal" charset="0"/>
              </a:rPr>
              <a:t> de </a:t>
            </a:r>
            <a:r>
              <a:rPr lang="en-US" sz="3200" u="sng" dirty="0" err="1">
                <a:solidFill>
                  <a:srgbClr val="FFFF00"/>
                </a:solidFill>
                <a:latin typeface="Arsenal" charset="0"/>
                <a:ea typeface="Arsenal" charset="0"/>
                <a:cs typeface="Arsenal" charset="0"/>
              </a:rPr>
              <a:t>Canaán</a:t>
            </a:r>
            <a:r>
              <a:rPr lang="en-US" sz="3200" dirty="0">
                <a:latin typeface="Arsenal" charset="0"/>
                <a:ea typeface="Arsenal" charset="0"/>
                <a:cs typeface="Arsenal" charset="0"/>
              </a:rPr>
              <a:t>, y me </a:t>
            </a:r>
            <a:r>
              <a:rPr lang="en-US" sz="3200" dirty="0" err="1">
                <a:latin typeface="Arsenal" charset="0"/>
                <a:ea typeface="Arsenal" charset="0"/>
                <a:cs typeface="Arsenal" charset="0"/>
              </a:rPr>
              <a:t>bendijo</a:t>
            </a:r>
            <a:r>
              <a:rPr lang="en-US" sz="3200" dirty="0">
                <a:latin typeface="Arsenal" charset="0"/>
                <a:ea typeface="Arsenal" charset="0"/>
                <a:cs typeface="Arsenal" charset="0"/>
              </a:rPr>
              <a:t>, </a:t>
            </a:r>
            <a:r>
              <a:rPr lang="en-US" sz="3200" dirty="0" smtClean="0">
                <a:latin typeface="Arsenal" charset="0"/>
                <a:ea typeface="Arsenal" charset="0"/>
                <a:cs typeface="Arsenal" charset="0"/>
              </a:rPr>
              <a:t>y </a:t>
            </a:r>
            <a:r>
              <a:rPr lang="en-US" sz="3200" dirty="0">
                <a:latin typeface="Arsenal" charset="0"/>
                <a:ea typeface="Arsenal" charset="0"/>
                <a:cs typeface="Arsenal" charset="0"/>
              </a:rPr>
              <a:t>me </a:t>
            </a:r>
            <a:r>
              <a:rPr lang="en-US" sz="3200" dirty="0" err="1">
                <a:latin typeface="Arsenal" charset="0"/>
                <a:ea typeface="Arsenal" charset="0"/>
                <a:cs typeface="Arsenal" charset="0"/>
              </a:rPr>
              <a:t>dijo</a:t>
            </a:r>
            <a:r>
              <a:rPr lang="en-US" sz="3200" dirty="0">
                <a:latin typeface="Arsenal" charset="0"/>
                <a:ea typeface="Arsenal" charset="0"/>
                <a:cs typeface="Arsenal" charset="0"/>
              </a:rPr>
              <a:t>: He </a:t>
            </a:r>
            <a:r>
              <a:rPr lang="en-US" sz="3200" dirty="0" err="1">
                <a:latin typeface="Arsenal" charset="0"/>
                <a:ea typeface="Arsenal" charset="0"/>
                <a:cs typeface="Arsenal" charset="0"/>
              </a:rPr>
              <a:t>aquí</a:t>
            </a:r>
            <a:r>
              <a:rPr lang="en-US" sz="3200" dirty="0">
                <a:latin typeface="Arsenal" charset="0"/>
                <a:ea typeface="Arsenal" charset="0"/>
                <a:cs typeface="Arsenal" charset="0"/>
              </a:rPr>
              <a:t> </a:t>
            </a:r>
            <a:r>
              <a:rPr lang="en-US" sz="3200" dirty="0" err="1">
                <a:latin typeface="Arsenal" charset="0"/>
                <a:ea typeface="Arsenal" charset="0"/>
                <a:cs typeface="Arsenal" charset="0"/>
              </a:rPr>
              <a:t>yo</a:t>
            </a:r>
            <a:r>
              <a:rPr lang="en-US" sz="3200" dirty="0">
                <a:latin typeface="Arsenal" charset="0"/>
                <a:ea typeface="Arsenal" charset="0"/>
                <a:cs typeface="Arsenal" charset="0"/>
              </a:rPr>
              <a:t> </a:t>
            </a:r>
            <a:r>
              <a:rPr lang="en-US" sz="3200" dirty="0" err="1">
                <a:latin typeface="Arsenal" charset="0"/>
                <a:ea typeface="Arsenal" charset="0"/>
                <a:cs typeface="Arsenal" charset="0"/>
              </a:rPr>
              <a:t>te</a:t>
            </a:r>
            <a:r>
              <a:rPr lang="en-US" sz="3200" dirty="0">
                <a:latin typeface="Arsenal" charset="0"/>
                <a:ea typeface="Arsenal" charset="0"/>
                <a:cs typeface="Arsenal" charset="0"/>
              </a:rPr>
              <a:t> </a:t>
            </a:r>
            <a:r>
              <a:rPr lang="en-US" sz="3200" dirty="0" err="1">
                <a:latin typeface="Arsenal" charset="0"/>
                <a:ea typeface="Arsenal" charset="0"/>
                <a:cs typeface="Arsenal" charset="0"/>
              </a:rPr>
              <a:t>haré</a:t>
            </a:r>
            <a:r>
              <a:rPr lang="en-US" sz="3200" dirty="0">
                <a:latin typeface="Arsenal" charset="0"/>
                <a:ea typeface="Arsenal" charset="0"/>
                <a:cs typeface="Arsenal" charset="0"/>
              </a:rPr>
              <a:t> </a:t>
            </a:r>
            <a:r>
              <a:rPr lang="en-US" sz="3200" dirty="0" err="1">
                <a:latin typeface="Arsenal" charset="0"/>
                <a:ea typeface="Arsenal" charset="0"/>
                <a:cs typeface="Arsenal" charset="0"/>
              </a:rPr>
              <a:t>crecer</a:t>
            </a:r>
            <a:r>
              <a:rPr lang="en-US" sz="3200" dirty="0">
                <a:latin typeface="Arsenal" charset="0"/>
                <a:ea typeface="Arsenal" charset="0"/>
                <a:cs typeface="Arsenal" charset="0"/>
              </a:rPr>
              <a:t>, y </a:t>
            </a:r>
            <a:r>
              <a:rPr lang="en-US" sz="3200" dirty="0" err="1">
                <a:latin typeface="Arsenal" charset="0"/>
                <a:ea typeface="Arsenal" charset="0"/>
                <a:cs typeface="Arsenal" charset="0"/>
              </a:rPr>
              <a:t>te</a:t>
            </a:r>
            <a:r>
              <a:rPr lang="en-US" sz="3200" dirty="0">
                <a:latin typeface="Arsenal" charset="0"/>
                <a:ea typeface="Arsenal" charset="0"/>
                <a:cs typeface="Arsenal" charset="0"/>
              </a:rPr>
              <a:t> </a:t>
            </a:r>
            <a:r>
              <a:rPr lang="en-US" sz="3200" dirty="0" err="1">
                <a:latin typeface="Arsenal" charset="0"/>
                <a:ea typeface="Arsenal" charset="0"/>
                <a:cs typeface="Arsenal" charset="0"/>
              </a:rPr>
              <a:t>multiplicaré</a:t>
            </a:r>
            <a:r>
              <a:rPr lang="en-US" sz="3200" dirty="0">
                <a:latin typeface="Arsenal" charset="0"/>
                <a:ea typeface="Arsenal" charset="0"/>
                <a:cs typeface="Arsenal" charset="0"/>
              </a:rPr>
              <a:t>, y </a:t>
            </a:r>
            <a:r>
              <a:rPr lang="en-US" sz="3200" dirty="0" err="1">
                <a:latin typeface="Arsenal" charset="0"/>
                <a:ea typeface="Arsenal" charset="0"/>
                <a:cs typeface="Arsenal" charset="0"/>
              </a:rPr>
              <a:t>te</a:t>
            </a:r>
            <a:r>
              <a:rPr lang="en-US" sz="3200" dirty="0">
                <a:latin typeface="Arsenal" charset="0"/>
                <a:ea typeface="Arsenal" charset="0"/>
                <a:cs typeface="Arsenal" charset="0"/>
              </a:rPr>
              <a:t> </a:t>
            </a:r>
            <a:r>
              <a:rPr lang="en-US" sz="3200" dirty="0" err="1">
                <a:latin typeface="Arsenal" charset="0"/>
                <a:ea typeface="Arsenal" charset="0"/>
                <a:cs typeface="Arsenal" charset="0"/>
              </a:rPr>
              <a:t>pondré</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estirpe</a:t>
            </a:r>
            <a:r>
              <a:rPr lang="en-US" sz="3200" dirty="0">
                <a:latin typeface="Arsenal" charset="0"/>
                <a:ea typeface="Arsenal" charset="0"/>
                <a:cs typeface="Arsenal" charset="0"/>
              </a:rPr>
              <a:t> de </a:t>
            </a:r>
            <a:r>
              <a:rPr lang="en-US" sz="3200" dirty="0" err="1">
                <a:latin typeface="Arsenal" charset="0"/>
                <a:ea typeface="Arsenal" charset="0"/>
                <a:cs typeface="Arsenal" charset="0"/>
              </a:rPr>
              <a:t>naciones</a:t>
            </a:r>
            <a:r>
              <a:rPr lang="en-US" sz="3200" dirty="0">
                <a:latin typeface="Arsenal" charset="0"/>
                <a:ea typeface="Arsenal" charset="0"/>
                <a:cs typeface="Arsenal" charset="0"/>
              </a:rPr>
              <a:t>; y </a:t>
            </a:r>
            <a:r>
              <a:rPr lang="en-US" sz="3200" dirty="0" err="1">
                <a:latin typeface="Arsenal" charset="0"/>
                <a:ea typeface="Arsenal" charset="0"/>
                <a:cs typeface="Arsenal" charset="0"/>
              </a:rPr>
              <a:t>daré</a:t>
            </a:r>
            <a:r>
              <a:rPr lang="en-US" sz="3200" dirty="0">
                <a:latin typeface="Arsenal" charset="0"/>
                <a:ea typeface="Arsenal" charset="0"/>
                <a:cs typeface="Arsenal" charset="0"/>
              </a:rPr>
              <a:t> </a:t>
            </a:r>
            <a:r>
              <a:rPr lang="en-US" sz="3200" dirty="0" err="1">
                <a:latin typeface="Arsenal" charset="0"/>
                <a:ea typeface="Arsenal" charset="0"/>
                <a:cs typeface="Arsenal" charset="0"/>
              </a:rPr>
              <a:t>esta</a:t>
            </a:r>
            <a:r>
              <a:rPr lang="en-US" sz="3200" dirty="0">
                <a:latin typeface="Arsenal" charset="0"/>
                <a:ea typeface="Arsenal" charset="0"/>
                <a:cs typeface="Arsenal" charset="0"/>
              </a:rPr>
              <a:t> </a:t>
            </a:r>
            <a:r>
              <a:rPr lang="en-US" sz="3200" dirty="0" err="1">
                <a:latin typeface="Arsenal" charset="0"/>
                <a:ea typeface="Arsenal" charset="0"/>
                <a:cs typeface="Arsenal" charset="0"/>
              </a:rPr>
              <a:t>tierra</a:t>
            </a:r>
            <a:r>
              <a:rPr lang="en-US" sz="3200" dirty="0">
                <a:latin typeface="Arsenal" charset="0"/>
                <a:ea typeface="Arsenal" charset="0"/>
                <a:cs typeface="Arsenal" charset="0"/>
              </a:rPr>
              <a:t> a </a:t>
            </a:r>
            <a:r>
              <a:rPr lang="en-US" sz="3200" dirty="0" err="1">
                <a:latin typeface="Arsenal" charset="0"/>
                <a:ea typeface="Arsenal" charset="0"/>
                <a:cs typeface="Arsenal" charset="0"/>
              </a:rPr>
              <a:t>tu</a:t>
            </a:r>
            <a:r>
              <a:rPr lang="en-US" sz="3200" dirty="0">
                <a:latin typeface="Arsenal" charset="0"/>
                <a:ea typeface="Arsenal" charset="0"/>
                <a:cs typeface="Arsenal" charset="0"/>
              </a:rPr>
              <a:t> </a:t>
            </a:r>
            <a:r>
              <a:rPr lang="en-US" sz="3200" dirty="0" err="1">
                <a:latin typeface="Arsenal" charset="0"/>
                <a:ea typeface="Arsenal" charset="0"/>
                <a:cs typeface="Arsenal" charset="0"/>
              </a:rPr>
              <a:t>descendencia</a:t>
            </a:r>
            <a:r>
              <a:rPr lang="en-US" sz="3200" dirty="0">
                <a:latin typeface="Arsenal" charset="0"/>
                <a:ea typeface="Arsenal" charset="0"/>
                <a:cs typeface="Arsenal" charset="0"/>
              </a:rPr>
              <a:t> </a:t>
            </a:r>
            <a:r>
              <a:rPr lang="en-US" sz="3200" dirty="0" err="1">
                <a:latin typeface="Arsenal" charset="0"/>
                <a:ea typeface="Arsenal" charset="0"/>
                <a:cs typeface="Arsenal" charset="0"/>
              </a:rPr>
              <a:t>después</a:t>
            </a:r>
            <a:r>
              <a:rPr lang="en-US" sz="3200" dirty="0">
                <a:latin typeface="Arsenal" charset="0"/>
                <a:ea typeface="Arsenal" charset="0"/>
                <a:cs typeface="Arsenal" charset="0"/>
              </a:rPr>
              <a:t> de </a:t>
            </a:r>
            <a:r>
              <a:rPr lang="en-US" sz="3200" dirty="0" err="1">
                <a:latin typeface="Arsenal" charset="0"/>
                <a:ea typeface="Arsenal" charset="0"/>
                <a:cs typeface="Arsenal" charset="0"/>
              </a:rPr>
              <a:t>ti</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heredad</a:t>
            </a:r>
            <a:r>
              <a:rPr lang="en-US" sz="3200" dirty="0">
                <a:latin typeface="Arsenal" charset="0"/>
                <a:ea typeface="Arsenal" charset="0"/>
                <a:cs typeface="Arsenal" charset="0"/>
              </a:rPr>
              <a:t> </a:t>
            </a:r>
            <a:r>
              <a:rPr lang="en-US" sz="3200" dirty="0" err="1">
                <a:latin typeface="Arsenal" charset="0"/>
                <a:ea typeface="Arsenal" charset="0"/>
                <a:cs typeface="Arsenal" charset="0"/>
              </a:rPr>
              <a:t>perpetua</a:t>
            </a:r>
            <a:r>
              <a:rPr lang="en-US" sz="3200" dirty="0" smtClean="0">
                <a:latin typeface="Arsenal" charset="0"/>
                <a:ea typeface="Arsenal" charset="0"/>
                <a:cs typeface="Arsenal" charset="0"/>
              </a:rPr>
              <a:t>.</a:t>
            </a:r>
          </a:p>
          <a:p>
            <a:endParaRPr lang="en-US" sz="3200" dirty="0">
              <a:latin typeface="Arsenal" charset="0"/>
              <a:ea typeface="Arsenal" charset="0"/>
              <a:cs typeface="Arsenal" charset="0"/>
            </a:endParaRPr>
          </a:p>
          <a:p>
            <a:r>
              <a:rPr lang="en-US" sz="3200" dirty="0" smtClean="0">
                <a:latin typeface="Arsenal" charset="0"/>
                <a:ea typeface="Arsenal" charset="0"/>
                <a:cs typeface="Arsenal" charset="0"/>
              </a:rPr>
              <a:t>Genesis 48:1-4</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30557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Lst>
          </a:blip>
          <a:stretch>
            <a:fillRect/>
          </a:stretch>
        </p:blipFill>
        <p:spPr>
          <a:xfrm>
            <a:off x="0" y="41642"/>
            <a:ext cx="12192000" cy="6858000"/>
          </a:xfrm>
          <a:prstGeom prst="rect">
            <a:avLst/>
          </a:prstGeom>
        </p:spPr>
      </p:pic>
    </p:spTree>
    <p:extLst>
      <p:ext uri="{BB962C8B-B14F-4D97-AF65-F5344CB8AC3E}">
        <p14:creationId xmlns:p14="http://schemas.microsoft.com/office/powerpoint/2010/main" val="1419308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983" y="1058338"/>
            <a:ext cx="11632017" cy="4524315"/>
          </a:xfrm>
          <a:prstGeom prst="rect">
            <a:avLst/>
          </a:prstGeom>
        </p:spPr>
        <p:txBody>
          <a:bodyPr wrap="square">
            <a:spAutoFit/>
          </a:bodyPr>
          <a:lstStyle/>
          <a:p>
            <a:r>
              <a:rPr lang="en-US" sz="3600" dirty="0">
                <a:latin typeface="Arsenal" charset="0"/>
                <a:ea typeface="Arsenal" charset="0"/>
                <a:cs typeface="Arsenal" charset="0"/>
              </a:rPr>
              <a:t>Y </a:t>
            </a:r>
            <a:r>
              <a:rPr lang="en-US" sz="3600" dirty="0" err="1">
                <a:latin typeface="Arsenal" charset="0"/>
                <a:ea typeface="Arsenal" charset="0"/>
                <a:cs typeface="Arsenal" charset="0"/>
              </a:rPr>
              <a:t>bendijo</a:t>
            </a:r>
            <a:r>
              <a:rPr lang="en-US" sz="3600" dirty="0">
                <a:latin typeface="Arsenal" charset="0"/>
                <a:ea typeface="Arsenal" charset="0"/>
                <a:cs typeface="Arsenal" charset="0"/>
              </a:rPr>
              <a:t> a José, </a:t>
            </a:r>
            <a:r>
              <a:rPr lang="en-US" sz="3600" dirty="0" err="1">
                <a:latin typeface="Arsenal" charset="0"/>
                <a:ea typeface="Arsenal" charset="0"/>
                <a:cs typeface="Arsenal" charset="0"/>
              </a:rPr>
              <a:t>diciendo</a:t>
            </a:r>
            <a:r>
              <a:rPr lang="en-US" sz="3600" u="sng" dirty="0">
                <a:solidFill>
                  <a:srgbClr val="FFFF00"/>
                </a:solidFill>
                <a:latin typeface="Arsenal" charset="0"/>
                <a:ea typeface="Arsenal" charset="0"/>
                <a:cs typeface="Arsenal" charset="0"/>
              </a:rPr>
              <a:t>: El Dios </a:t>
            </a:r>
            <a:r>
              <a:rPr lang="en-US" sz="3600" dirty="0">
                <a:latin typeface="Arsenal" charset="0"/>
                <a:ea typeface="Arsenal" charset="0"/>
                <a:cs typeface="Arsenal" charset="0"/>
              </a:rPr>
              <a:t>en </a:t>
            </a:r>
            <a:r>
              <a:rPr lang="en-US" sz="3600" dirty="0" err="1">
                <a:latin typeface="Arsenal" charset="0"/>
                <a:ea typeface="Arsenal" charset="0"/>
                <a:cs typeface="Arsenal" charset="0"/>
              </a:rPr>
              <a:t>cuya</a:t>
            </a:r>
            <a:r>
              <a:rPr lang="en-US" sz="3600" dirty="0">
                <a:latin typeface="Arsenal" charset="0"/>
                <a:ea typeface="Arsenal" charset="0"/>
                <a:cs typeface="Arsenal" charset="0"/>
              </a:rPr>
              <a:t> </a:t>
            </a:r>
            <a:r>
              <a:rPr lang="en-US" sz="3600" dirty="0" err="1">
                <a:latin typeface="Arsenal" charset="0"/>
                <a:ea typeface="Arsenal" charset="0"/>
                <a:cs typeface="Arsenal" charset="0"/>
              </a:rPr>
              <a:t>presencia</a:t>
            </a:r>
            <a:r>
              <a:rPr lang="en-US" sz="3600" dirty="0">
                <a:latin typeface="Arsenal" charset="0"/>
                <a:ea typeface="Arsenal" charset="0"/>
                <a:cs typeface="Arsenal" charset="0"/>
              </a:rPr>
              <a:t> </a:t>
            </a:r>
            <a:r>
              <a:rPr lang="en-US" sz="3600" dirty="0" err="1">
                <a:latin typeface="Arsenal" charset="0"/>
                <a:ea typeface="Arsenal" charset="0"/>
                <a:cs typeface="Arsenal" charset="0"/>
              </a:rPr>
              <a:t>anduvieron</a:t>
            </a:r>
            <a:r>
              <a:rPr lang="en-US" sz="3600" dirty="0">
                <a:latin typeface="Arsenal" charset="0"/>
                <a:ea typeface="Arsenal" charset="0"/>
                <a:cs typeface="Arsenal" charset="0"/>
              </a:rPr>
              <a:t> </a:t>
            </a:r>
            <a:r>
              <a:rPr lang="en-US" sz="3600" dirty="0" err="1">
                <a:latin typeface="Arsenal" charset="0"/>
                <a:ea typeface="Arsenal" charset="0"/>
                <a:cs typeface="Arsenal" charset="0"/>
              </a:rPr>
              <a:t>mis</a:t>
            </a:r>
            <a:r>
              <a:rPr lang="en-US" sz="3600" dirty="0">
                <a:latin typeface="Arsenal" charset="0"/>
                <a:ea typeface="Arsenal" charset="0"/>
                <a:cs typeface="Arsenal" charset="0"/>
              </a:rPr>
              <a:t> padres Abraham e Isaac, </a:t>
            </a:r>
            <a:r>
              <a:rPr lang="en-US" sz="3600" u="sng" dirty="0">
                <a:solidFill>
                  <a:srgbClr val="FFFF00"/>
                </a:solidFill>
                <a:latin typeface="Arsenal" charset="0"/>
                <a:ea typeface="Arsenal" charset="0"/>
                <a:cs typeface="Arsenal" charset="0"/>
              </a:rPr>
              <a:t>el Dios </a:t>
            </a:r>
            <a:r>
              <a:rPr lang="en-US" sz="3600" dirty="0" err="1">
                <a:latin typeface="Arsenal" charset="0"/>
                <a:ea typeface="Arsenal" charset="0"/>
                <a:cs typeface="Arsenal" charset="0"/>
              </a:rPr>
              <a:t>que</a:t>
            </a:r>
            <a:r>
              <a:rPr lang="en-US" sz="3600" dirty="0">
                <a:latin typeface="Arsenal" charset="0"/>
                <a:ea typeface="Arsenal" charset="0"/>
                <a:cs typeface="Arsenal" charset="0"/>
              </a:rPr>
              <a:t> me </a:t>
            </a:r>
            <a:r>
              <a:rPr lang="en-US" sz="3600" dirty="0" err="1">
                <a:latin typeface="Arsenal" charset="0"/>
                <a:ea typeface="Arsenal" charset="0"/>
                <a:cs typeface="Arsenal" charset="0"/>
              </a:rPr>
              <a:t>mantiene</a:t>
            </a:r>
            <a:r>
              <a:rPr lang="en-US" sz="3600" dirty="0">
                <a:latin typeface="Arsenal" charset="0"/>
                <a:ea typeface="Arsenal" charset="0"/>
                <a:cs typeface="Arsenal" charset="0"/>
              </a:rPr>
              <a:t> </a:t>
            </a:r>
            <a:r>
              <a:rPr lang="en-US" sz="3600" dirty="0" err="1">
                <a:latin typeface="Arsenal" charset="0"/>
                <a:ea typeface="Arsenal" charset="0"/>
                <a:cs typeface="Arsenal" charset="0"/>
              </a:rPr>
              <a:t>desde</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yo</a:t>
            </a:r>
            <a:r>
              <a:rPr lang="en-US" sz="3600" dirty="0">
                <a:latin typeface="Arsenal" charset="0"/>
                <a:ea typeface="Arsenal" charset="0"/>
                <a:cs typeface="Arsenal" charset="0"/>
              </a:rPr>
              <a:t> soy hasta </a:t>
            </a:r>
            <a:r>
              <a:rPr lang="en-US" sz="3600" dirty="0" err="1">
                <a:latin typeface="Arsenal" charset="0"/>
                <a:ea typeface="Arsenal" charset="0"/>
                <a:cs typeface="Arsenal" charset="0"/>
              </a:rPr>
              <a:t>este</a:t>
            </a:r>
            <a:r>
              <a:rPr lang="en-US" sz="3600" dirty="0">
                <a:latin typeface="Arsenal" charset="0"/>
                <a:ea typeface="Arsenal" charset="0"/>
                <a:cs typeface="Arsenal" charset="0"/>
              </a:rPr>
              <a:t> </a:t>
            </a:r>
            <a:r>
              <a:rPr lang="en-US" sz="3600" dirty="0" err="1">
                <a:latin typeface="Arsenal" charset="0"/>
                <a:ea typeface="Arsenal" charset="0"/>
                <a:cs typeface="Arsenal" charset="0"/>
              </a:rPr>
              <a:t>día</a:t>
            </a:r>
            <a:r>
              <a:rPr lang="en-US" sz="3600" dirty="0">
                <a:latin typeface="Arsenal" charset="0"/>
                <a:ea typeface="Arsenal" charset="0"/>
                <a:cs typeface="Arsenal" charset="0"/>
              </a:rPr>
              <a:t>, </a:t>
            </a:r>
            <a:r>
              <a:rPr lang="en-US" sz="3600" u="sng" dirty="0" smtClean="0">
                <a:solidFill>
                  <a:srgbClr val="71FA0F"/>
                </a:solidFill>
                <a:latin typeface="Arsenal" charset="0"/>
                <a:ea typeface="Arsenal" charset="0"/>
                <a:cs typeface="Arsenal" charset="0"/>
              </a:rPr>
              <a:t>el </a:t>
            </a:r>
            <a:r>
              <a:rPr lang="en-US" sz="3600" u="sng" dirty="0">
                <a:solidFill>
                  <a:srgbClr val="71FA0F"/>
                </a:solidFill>
                <a:latin typeface="Arsenal" charset="0"/>
                <a:ea typeface="Arsenal" charset="0"/>
                <a:cs typeface="Arsenal" charset="0"/>
              </a:rPr>
              <a:t>Angel </a:t>
            </a:r>
            <a:r>
              <a:rPr lang="en-US" sz="3600" dirty="0" err="1">
                <a:latin typeface="Arsenal" charset="0"/>
                <a:ea typeface="Arsenal" charset="0"/>
                <a:cs typeface="Arsenal" charset="0"/>
              </a:rPr>
              <a:t>que</a:t>
            </a:r>
            <a:r>
              <a:rPr lang="en-US" sz="3600" dirty="0">
                <a:latin typeface="Arsenal" charset="0"/>
                <a:ea typeface="Arsenal" charset="0"/>
                <a:cs typeface="Arsenal" charset="0"/>
              </a:rPr>
              <a:t> me </a:t>
            </a:r>
            <a:r>
              <a:rPr lang="en-US" sz="3600" dirty="0" err="1">
                <a:latin typeface="Arsenal" charset="0"/>
                <a:ea typeface="Arsenal" charset="0"/>
                <a:cs typeface="Arsenal" charset="0"/>
              </a:rPr>
              <a:t>liberta</a:t>
            </a:r>
            <a:r>
              <a:rPr lang="en-US" sz="3600" dirty="0">
                <a:latin typeface="Arsenal" charset="0"/>
                <a:ea typeface="Arsenal" charset="0"/>
                <a:cs typeface="Arsenal" charset="0"/>
              </a:rPr>
              <a:t> de </a:t>
            </a:r>
            <a:r>
              <a:rPr lang="en-US" sz="3600" dirty="0" err="1">
                <a:latin typeface="Arsenal" charset="0"/>
                <a:ea typeface="Arsenal" charset="0"/>
                <a:cs typeface="Arsenal" charset="0"/>
              </a:rPr>
              <a:t>todo</a:t>
            </a:r>
            <a:r>
              <a:rPr lang="en-US" sz="3600" dirty="0">
                <a:latin typeface="Arsenal" charset="0"/>
                <a:ea typeface="Arsenal" charset="0"/>
                <a:cs typeface="Arsenal" charset="0"/>
              </a:rPr>
              <a:t> mal, </a:t>
            </a:r>
            <a:r>
              <a:rPr lang="en-US" sz="3600" dirty="0" err="1">
                <a:latin typeface="Arsenal" charset="0"/>
                <a:ea typeface="Arsenal" charset="0"/>
                <a:cs typeface="Arsenal" charset="0"/>
              </a:rPr>
              <a:t>bendiga</a:t>
            </a:r>
            <a:r>
              <a:rPr lang="en-US" sz="3600" dirty="0">
                <a:latin typeface="Arsenal" charset="0"/>
                <a:ea typeface="Arsenal" charset="0"/>
                <a:cs typeface="Arsenal" charset="0"/>
              </a:rPr>
              <a:t> a </a:t>
            </a:r>
            <a:r>
              <a:rPr lang="en-US" sz="3600" dirty="0" err="1">
                <a:latin typeface="Arsenal" charset="0"/>
                <a:ea typeface="Arsenal" charset="0"/>
                <a:cs typeface="Arsenal" charset="0"/>
              </a:rPr>
              <a:t>estos</a:t>
            </a:r>
            <a:r>
              <a:rPr lang="en-US" sz="3600" dirty="0">
                <a:latin typeface="Arsenal" charset="0"/>
                <a:ea typeface="Arsenal" charset="0"/>
                <a:cs typeface="Arsenal" charset="0"/>
              </a:rPr>
              <a:t> </a:t>
            </a:r>
            <a:r>
              <a:rPr lang="en-US" sz="3600" dirty="0" err="1">
                <a:latin typeface="Arsenal" charset="0"/>
                <a:ea typeface="Arsenal" charset="0"/>
                <a:cs typeface="Arsenal" charset="0"/>
              </a:rPr>
              <a:t>jóvenes</a:t>
            </a:r>
            <a:r>
              <a:rPr lang="en-US" sz="3600" dirty="0">
                <a:latin typeface="Arsenal" charset="0"/>
                <a:ea typeface="Arsenal" charset="0"/>
                <a:cs typeface="Arsenal" charset="0"/>
              </a:rPr>
              <a:t>; y sea </a:t>
            </a:r>
            <a:r>
              <a:rPr lang="en-US" sz="3600" dirty="0" err="1">
                <a:latin typeface="Arsenal" charset="0"/>
                <a:ea typeface="Arsenal" charset="0"/>
                <a:cs typeface="Arsenal" charset="0"/>
              </a:rPr>
              <a:t>perpetuado</a:t>
            </a:r>
            <a:r>
              <a:rPr lang="en-US" sz="3600" dirty="0">
                <a:latin typeface="Arsenal" charset="0"/>
                <a:ea typeface="Arsenal" charset="0"/>
                <a:cs typeface="Arsenal" charset="0"/>
              </a:rPr>
              <a:t> en </a:t>
            </a:r>
            <a:r>
              <a:rPr lang="en-US" sz="3600" dirty="0" err="1">
                <a:latin typeface="Arsenal" charset="0"/>
                <a:ea typeface="Arsenal" charset="0"/>
                <a:cs typeface="Arsenal" charset="0"/>
              </a:rPr>
              <a:t>ellos</a:t>
            </a:r>
            <a:r>
              <a:rPr lang="en-US" sz="3600" dirty="0">
                <a:latin typeface="Arsenal" charset="0"/>
                <a:ea typeface="Arsenal" charset="0"/>
                <a:cs typeface="Arsenal" charset="0"/>
              </a:rPr>
              <a:t> mi </a:t>
            </a:r>
            <a:r>
              <a:rPr lang="en-US" sz="3600" dirty="0" err="1">
                <a:latin typeface="Arsenal" charset="0"/>
                <a:ea typeface="Arsenal" charset="0"/>
                <a:cs typeface="Arsenal" charset="0"/>
              </a:rPr>
              <a:t>nombre</a:t>
            </a:r>
            <a:r>
              <a:rPr lang="en-US" sz="3600" dirty="0">
                <a:latin typeface="Arsenal" charset="0"/>
                <a:ea typeface="Arsenal" charset="0"/>
                <a:cs typeface="Arsenal" charset="0"/>
              </a:rPr>
              <a:t>, y el </a:t>
            </a:r>
            <a:r>
              <a:rPr lang="en-US" sz="3600" dirty="0" err="1">
                <a:latin typeface="Arsenal" charset="0"/>
                <a:ea typeface="Arsenal" charset="0"/>
                <a:cs typeface="Arsenal" charset="0"/>
              </a:rPr>
              <a:t>nombre</a:t>
            </a:r>
            <a:r>
              <a:rPr lang="en-US" sz="3600" dirty="0">
                <a:latin typeface="Arsenal" charset="0"/>
                <a:ea typeface="Arsenal" charset="0"/>
                <a:cs typeface="Arsenal" charset="0"/>
              </a:rPr>
              <a:t> de </a:t>
            </a:r>
            <a:r>
              <a:rPr lang="en-US" sz="3600" dirty="0" err="1">
                <a:latin typeface="Arsenal" charset="0"/>
                <a:ea typeface="Arsenal" charset="0"/>
                <a:cs typeface="Arsenal" charset="0"/>
              </a:rPr>
              <a:t>mis</a:t>
            </a:r>
            <a:r>
              <a:rPr lang="en-US" sz="3600" dirty="0">
                <a:latin typeface="Arsenal" charset="0"/>
                <a:ea typeface="Arsenal" charset="0"/>
                <a:cs typeface="Arsenal" charset="0"/>
              </a:rPr>
              <a:t> padres Abraham e Isaac, y </a:t>
            </a:r>
            <a:r>
              <a:rPr lang="en-US" sz="3600" dirty="0" err="1">
                <a:latin typeface="Arsenal" charset="0"/>
                <a:ea typeface="Arsenal" charset="0"/>
                <a:cs typeface="Arsenal" charset="0"/>
              </a:rPr>
              <a:t>multiplíquense</a:t>
            </a:r>
            <a:r>
              <a:rPr lang="en-US" sz="3600" dirty="0">
                <a:latin typeface="Arsenal" charset="0"/>
                <a:ea typeface="Arsenal" charset="0"/>
                <a:cs typeface="Arsenal" charset="0"/>
              </a:rPr>
              <a:t> en gran </a:t>
            </a:r>
            <a:r>
              <a:rPr lang="en-US" sz="3600" dirty="0" err="1">
                <a:latin typeface="Arsenal" charset="0"/>
                <a:ea typeface="Arsenal" charset="0"/>
                <a:cs typeface="Arsenal" charset="0"/>
              </a:rPr>
              <a:t>manera</a:t>
            </a:r>
            <a:r>
              <a:rPr lang="en-US" sz="3600" dirty="0">
                <a:latin typeface="Arsenal" charset="0"/>
                <a:ea typeface="Arsenal" charset="0"/>
                <a:cs typeface="Arsenal" charset="0"/>
              </a:rPr>
              <a:t> en </a:t>
            </a:r>
            <a:r>
              <a:rPr lang="en-US" sz="3600" dirty="0" err="1">
                <a:latin typeface="Arsenal" charset="0"/>
                <a:ea typeface="Arsenal" charset="0"/>
                <a:cs typeface="Arsenal" charset="0"/>
              </a:rPr>
              <a:t>medio</a:t>
            </a:r>
            <a:r>
              <a:rPr lang="en-US" sz="3600" dirty="0">
                <a:latin typeface="Arsenal" charset="0"/>
                <a:ea typeface="Arsenal" charset="0"/>
                <a:cs typeface="Arsenal" charset="0"/>
              </a:rPr>
              <a:t> de la </a:t>
            </a:r>
            <a:r>
              <a:rPr lang="en-US" sz="3600" dirty="0" err="1">
                <a:latin typeface="Arsenal" charset="0"/>
                <a:ea typeface="Arsenal" charset="0"/>
                <a:cs typeface="Arsenal" charset="0"/>
              </a:rPr>
              <a:t>tierra</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Genesis 48:15,16.</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516721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269"/>
          <a:stretch/>
        </p:blipFill>
        <p:spPr>
          <a:xfrm>
            <a:off x="5635256" y="0"/>
            <a:ext cx="6556743" cy="6858000"/>
          </a:xfrm>
          <a:prstGeom prst="rect">
            <a:avLst/>
          </a:prstGeom>
        </p:spPr>
      </p:pic>
      <p:sp>
        <p:nvSpPr>
          <p:cNvPr id="3" name="TextBox 2"/>
          <p:cNvSpPr txBox="1"/>
          <p:nvPr/>
        </p:nvSpPr>
        <p:spPr>
          <a:xfrm>
            <a:off x="-616689" y="1827774"/>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Moises y la </a:t>
            </a:r>
            <a:r>
              <a:rPr lang="en-US" sz="9600" dirty="0" err="1" smtClean="0">
                <a:effectLst>
                  <a:innerShdw blurRad="63500" dist="101600" dir="18900000">
                    <a:prstClr val="black">
                      <a:alpha val="50000"/>
                    </a:prstClr>
                  </a:innerShdw>
                </a:effectLst>
                <a:latin typeface="advent" charset="0"/>
                <a:ea typeface="advent" charset="0"/>
                <a:cs typeface="advent" charset="0"/>
              </a:rPr>
              <a:t>zarza</a:t>
            </a:r>
            <a:r>
              <a:rPr lang="en-US" sz="9600" dirty="0" smtClean="0">
                <a:effectLst>
                  <a:innerShdw blurRad="63500" dist="101600" dir="18900000">
                    <a:prstClr val="black">
                      <a:alpha val="50000"/>
                    </a:prstClr>
                  </a:innerShdw>
                </a:effectLst>
                <a:latin typeface="advent" charset="0"/>
                <a:ea typeface="advent" charset="0"/>
                <a:cs typeface="advent" charset="0"/>
              </a:rPr>
              <a:t> </a:t>
            </a:r>
          </a:p>
          <a:p>
            <a:pPr algn="ctr"/>
            <a:r>
              <a:rPr lang="en-US" sz="9600" dirty="0" err="1" smtClean="0">
                <a:effectLst>
                  <a:innerShdw blurRad="63500" dist="101600" dir="18900000">
                    <a:prstClr val="black">
                      <a:alpha val="50000"/>
                    </a:prstClr>
                  </a:innerShdw>
                </a:effectLst>
                <a:latin typeface="advent" charset="0"/>
                <a:ea typeface="advent" charset="0"/>
                <a:cs typeface="advent" charset="0"/>
              </a:rPr>
              <a:t>ardiente</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91789701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484" y="999462"/>
            <a:ext cx="11057861" cy="4524315"/>
          </a:xfrm>
          <a:prstGeom prst="rect">
            <a:avLst/>
          </a:prstGeom>
        </p:spPr>
        <p:txBody>
          <a:bodyPr wrap="square">
            <a:spAutoFit/>
          </a:bodyPr>
          <a:lstStyle/>
          <a:p>
            <a:r>
              <a:rPr lang="en-US" sz="3600" dirty="0" err="1">
                <a:latin typeface="Arsenal" charset="0"/>
                <a:ea typeface="Arsenal" charset="0"/>
                <a:cs typeface="Arsenal" charset="0"/>
              </a:rPr>
              <a:t>Apacentando</a:t>
            </a:r>
            <a:r>
              <a:rPr lang="en-US" sz="3600" dirty="0">
                <a:latin typeface="Arsenal" charset="0"/>
                <a:ea typeface="Arsenal" charset="0"/>
                <a:cs typeface="Arsenal" charset="0"/>
              </a:rPr>
              <a:t> </a:t>
            </a:r>
            <a:r>
              <a:rPr lang="en-US" sz="3600" dirty="0" err="1">
                <a:latin typeface="Arsenal" charset="0"/>
                <a:ea typeface="Arsenal" charset="0"/>
                <a:cs typeface="Arsenal" charset="0"/>
              </a:rPr>
              <a:t>Moisés</a:t>
            </a:r>
            <a:r>
              <a:rPr lang="en-US" sz="3600" dirty="0">
                <a:latin typeface="Arsenal" charset="0"/>
                <a:ea typeface="Arsenal" charset="0"/>
                <a:cs typeface="Arsenal" charset="0"/>
              </a:rPr>
              <a:t> </a:t>
            </a:r>
            <a:r>
              <a:rPr lang="en-US" sz="3600" dirty="0" err="1">
                <a:latin typeface="Arsenal" charset="0"/>
                <a:ea typeface="Arsenal" charset="0"/>
                <a:cs typeface="Arsenal" charset="0"/>
              </a:rPr>
              <a:t>las</a:t>
            </a:r>
            <a:r>
              <a:rPr lang="en-US" sz="3600" dirty="0">
                <a:latin typeface="Arsenal" charset="0"/>
                <a:ea typeface="Arsenal" charset="0"/>
                <a:cs typeface="Arsenal" charset="0"/>
              </a:rPr>
              <a:t> </a:t>
            </a:r>
            <a:r>
              <a:rPr lang="en-US" sz="3600" dirty="0" err="1">
                <a:latin typeface="Arsenal" charset="0"/>
                <a:ea typeface="Arsenal" charset="0"/>
                <a:cs typeface="Arsenal" charset="0"/>
              </a:rPr>
              <a:t>ovejas</a:t>
            </a:r>
            <a:r>
              <a:rPr lang="en-US" sz="3600" dirty="0">
                <a:latin typeface="Arsenal" charset="0"/>
                <a:ea typeface="Arsenal" charset="0"/>
                <a:cs typeface="Arsenal" charset="0"/>
              </a:rPr>
              <a:t> de </a:t>
            </a:r>
            <a:r>
              <a:rPr lang="en-US" sz="3600" dirty="0" err="1">
                <a:latin typeface="Arsenal" charset="0"/>
                <a:ea typeface="Arsenal" charset="0"/>
                <a:cs typeface="Arsenal" charset="0"/>
              </a:rPr>
              <a:t>Jetro</a:t>
            </a:r>
            <a:r>
              <a:rPr lang="en-US" sz="3600" dirty="0">
                <a:latin typeface="Arsenal" charset="0"/>
                <a:ea typeface="Arsenal" charset="0"/>
                <a:cs typeface="Arsenal" charset="0"/>
              </a:rPr>
              <a:t> </a:t>
            </a:r>
            <a:r>
              <a:rPr lang="en-US" sz="3600" dirty="0" err="1">
                <a:latin typeface="Arsenal" charset="0"/>
                <a:ea typeface="Arsenal" charset="0"/>
                <a:cs typeface="Arsenal" charset="0"/>
              </a:rPr>
              <a:t>su</a:t>
            </a:r>
            <a:r>
              <a:rPr lang="en-US" sz="3600" dirty="0">
                <a:latin typeface="Arsenal" charset="0"/>
                <a:ea typeface="Arsenal" charset="0"/>
                <a:cs typeface="Arsenal" charset="0"/>
              </a:rPr>
              <a:t> </a:t>
            </a:r>
            <a:r>
              <a:rPr lang="en-US" sz="3600" dirty="0" err="1">
                <a:latin typeface="Arsenal" charset="0"/>
                <a:ea typeface="Arsenal" charset="0"/>
                <a:cs typeface="Arsenal" charset="0"/>
              </a:rPr>
              <a:t>suegro</a:t>
            </a:r>
            <a:r>
              <a:rPr lang="en-US" sz="3600" dirty="0">
                <a:latin typeface="Arsenal" charset="0"/>
                <a:ea typeface="Arsenal" charset="0"/>
                <a:cs typeface="Arsenal" charset="0"/>
              </a:rPr>
              <a:t>, </a:t>
            </a:r>
            <a:r>
              <a:rPr lang="en-US" sz="3600" dirty="0" err="1">
                <a:latin typeface="Arsenal" charset="0"/>
                <a:ea typeface="Arsenal" charset="0"/>
                <a:cs typeface="Arsenal" charset="0"/>
              </a:rPr>
              <a:t>sacerdote</a:t>
            </a:r>
            <a:r>
              <a:rPr lang="en-US" sz="3600" dirty="0">
                <a:latin typeface="Arsenal" charset="0"/>
                <a:ea typeface="Arsenal" charset="0"/>
                <a:cs typeface="Arsenal" charset="0"/>
              </a:rPr>
              <a:t> de </a:t>
            </a:r>
            <a:r>
              <a:rPr lang="en-US" sz="3600" dirty="0" err="1">
                <a:latin typeface="Arsenal" charset="0"/>
                <a:ea typeface="Arsenal" charset="0"/>
                <a:cs typeface="Arsenal" charset="0"/>
              </a:rPr>
              <a:t>Madián</a:t>
            </a:r>
            <a:r>
              <a:rPr lang="en-US" sz="3600" dirty="0">
                <a:latin typeface="Arsenal" charset="0"/>
                <a:ea typeface="Arsenal" charset="0"/>
                <a:cs typeface="Arsenal" charset="0"/>
              </a:rPr>
              <a:t>, </a:t>
            </a:r>
            <a:r>
              <a:rPr lang="en-US" sz="3600" dirty="0" err="1">
                <a:latin typeface="Arsenal" charset="0"/>
                <a:ea typeface="Arsenal" charset="0"/>
                <a:cs typeface="Arsenal" charset="0"/>
              </a:rPr>
              <a:t>llevó</a:t>
            </a:r>
            <a:r>
              <a:rPr lang="en-US" sz="3600" dirty="0">
                <a:latin typeface="Arsenal" charset="0"/>
                <a:ea typeface="Arsenal" charset="0"/>
                <a:cs typeface="Arsenal" charset="0"/>
              </a:rPr>
              <a:t> </a:t>
            </a:r>
            <a:r>
              <a:rPr lang="en-US" sz="3600" dirty="0" err="1">
                <a:latin typeface="Arsenal" charset="0"/>
                <a:ea typeface="Arsenal" charset="0"/>
                <a:cs typeface="Arsenal" charset="0"/>
              </a:rPr>
              <a:t>las</a:t>
            </a:r>
            <a:r>
              <a:rPr lang="en-US" sz="3600" dirty="0">
                <a:latin typeface="Arsenal" charset="0"/>
                <a:ea typeface="Arsenal" charset="0"/>
                <a:cs typeface="Arsenal" charset="0"/>
              </a:rPr>
              <a:t> </a:t>
            </a:r>
            <a:r>
              <a:rPr lang="en-US" sz="3600" dirty="0" err="1">
                <a:latin typeface="Arsenal" charset="0"/>
                <a:ea typeface="Arsenal" charset="0"/>
                <a:cs typeface="Arsenal" charset="0"/>
              </a:rPr>
              <a:t>ovejas</a:t>
            </a:r>
            <a:r>
              <a:rPr lang="en-US" sz="3600" dirty="0">
                <a:latin typeface="Arsenal" charset="0"/>
                <a:ea typeface="Arsenal" charset="0"/>
                <a:cs typeface="Arsenal" charset="0"/>
              </a:rPr>
              <a:t> a </a:t>
            </a:r>
            <a:r>
              <a:rPr lang="en-US" sz="3600" dirty="0" err="1">
                <a:latin typeface="Arsenal" charset="0"/>
                <a:ea typeface="Arsenal" charset="0"/>
                <a:cs typeface="Arsenal" charset="0"/>
              </a:rPr>
              <a:t>través</a:t>
            </a:r>
            <a:r>
              <a:rPr lang="en-US" sz="3600" dirty="0">
                <a:latin typeface="Arsenal" charset="0"/>
                <a:ea typeface="Arsenal" charset="0"/>
                <a:cs typeface="Arsenal" charset="0"/>
              </a:rPr>
              <a:t> del </a:t>
            </a:r>
            <a:r>
              <a:rPr lang="en-US" sz="3600" dirty="0" err="1">
                <a:latin typeface="Arsenal" charset="0"/>
                <a:ea typeface="Arsenal" charset="0"/>
                <a:cs typeface="Arsenal" charset="0"/>
              </a:rPr>
              <a:t>desierto</a:t>
            </a:r>
            <a:r>
              <a:rPr lang="en-US" sz="3600" dirty="0">
                <a:latin typeface="Arsenal" charset="0"/>
                <a:ea typeface="Arsenal" charset="0"/>
                <a:cs typeface="Arsenal" charset="0"/>
              </a:rPr>
              <a:t>, y </a:t>
            </a:r>
            <a:r>
              <a:rPr lang="en-US" sz="3600" dirty="0" err="1">
                <a:latin typeface="Arsenal" charset="0"/>
                <a:ea typeface="Arsenal" charset="0"/>
                <a:cs typeface="Arsenal" charset="0"/>
              </a:rPr>
              <a:t>llegó</a:t>
            </a:r>
            <a:r>
              <a:rPr lang="en-US" sz="3600" dirty="0">
                <a:latin typeface="Arsenal" charset="0"/>
                <a:ea typeface="Arsenal" charset="0"/>
                <a:cs typeface="Arsenal" charset="0"/>
              </a:rPr>
              <a:t> hasta </a:t>
            </a:r>
            <a:r>
              <a:rPr lang="en-US" sz="3600" dirty="0" err="1">
                <a:latin typeface="Arsenal" charset="0"/>
                <a:ea typeface="Arsenal" charset="0"/>
                <a:cs typeface="Arsenal" charset="0"/>
              </a:rPr>
              <a:t>Horeb</a:t>
            </a:r>
            <a:r>
              <a:rPr lang="en-US" sz="3600" dirty="0">
                <a:latin typeface="Arsenal" charset="0"/>
                <a:ea typeface="Arsenal" charset="0"/>
                <a:cs typeface="Arsenal" charset="0"/>
              </a:rPr>
              <a:t>, </a:t>
            </a:r>
            <a:r>
              <a:rPr lang="en-US" sz="3600" dirty="0" err="1">
                <a:latin typeface="Arsenal" charset="0"/>
                <a:ea typeface="Arsenal" charset="0"/>
                <a:cs typeface="Arsenal" charset="0"/>
              </a:rPr>
              <a:t>monte</a:t>
            </a:r>
            <a:r>
              <a:rPr lang="en-US" sz="3600" dirty="0">
                <a:latin typeface="Arsenal" charset="0"/>
                <a:ea typeface="Arsenal" charset="0"/>
                <a:cs typeface="Arsenal" charset="0"/>
              </a:rPr>
              <a:t> de Dios. </a:t>
            </a:r>
            <a:r>
              <a:rPr lang="en-US" sz="3600" u="sng" dirty="0" smtClean="0">
                <a:solidFill>
                  <a:srgbClr val="FFFF00"/>
                </a:solidFill>
                <a:latin typeface="Arsenal" charset="0"/>
                <a:ea typeface="Arsenal" charset="0"/>
                <a:cs typeface="Arsenal" charset="0"/>
              </a:rPr>
              <a:t>Y </a:t>
            </a:r>
            <a:r>
              <a:rPr lang="en-US" sz="3600" u="sng" dirty="0">
                <a:solidFill>
                  <a:srgbClr val="FFFF00"/>
                </a:solidFill>
                <a:latin typeface="Arsenal" charset="0"/>
                <a:ea typeface="Arsenal" charset="0"/>
                <a:cs typeface="Arsenal" charset="0"/>
              </a:rPr>
              <a:t>se le </a:t>
            </a:r>
            <a:r>
              <a:rPr lang="en-US" sz="3600" u="sng" dirty="0" err="1">
                <a:solidFill>
                  <a:srgbClr val="FFFF00"/>
                </a:solidFill>
                <a:latin typeface="Arsenal" charset="0"/>
                <a:ea typeface="Arsenal" charset="0"/>
                <a:cs typeface="Arsenal" charset="0"/>
              </a:rPr>
              <a:t>apareció</a:t>
            </a:r>
            <a:r>
              <a:rPr lang="en-US" sz="3600" u="sng" dirty="0">
                <a:solidFill>
                  <a:srgbClr val="FFFF00"/>
                </a:solidFill>
                <a:latin typeface="Arsenal" charset="0"/>
                <a:ea typeface="Arsenal" charset="0"/>
                <a:cs typeface="Arsenal" charset="0"/>
              </a:rPr>
              <a:t> el Angel de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en </a:t>
            </a:r>
            <a:r>
              <a:rPr lang="en-US" sz="3600" u="sng" dirty="0" err="1">
                <a:solidFill>
                  <a:srgbClr val="FFFF00"/>
                </a:solidFill>
                <a:latin typeface="Arsenal" charset="0"/>
                <a:ea typeface="Arsenal" charset="0"/>
                <a:cs typeface="Arsenal" charset="0"/>
              </a:rPr>
              <a:t>una</a:t>
            </a:r>
            <a:r>
              <a:rPr lang="en-US" sz="3600" u="sng" dirty="0">
                <a:solidFill>
                  <a:srgbClr val="FFFF00"/>
                </a:solidFill>
                <a:latin typeface="Arsenal" charset="0"/>
                <a:ea typeface="Arsenal" charset="0"/>
                <a:cs typeface="Arsenal" charset="0"/>
              </a:rPr>
              <a:t> llama de </a:t>
            </a:r>
            <a:r>
              <a:rPr lang="en-US" sz="3600" u="sng" dirty="0" err="1">
                <a:solidFill>
                  <a:srgbClr val="FFFF00"/>
                </a:solidFill>
                <a:latin typeface="Arsenal" charset="0"/>
                <a:ea typeface="Arsenal" charset="0"/>
                <a:cs typeface="Arsenal" charset="0"/>
              </a:rPr>
              <a:t>fuego</a:t>
            </a:r>
            <a:r>
              <a:rPr lang="en-US" sz="3600" u="sng" dirty="0">
                <a:solidFill>
                  <a:srgbClr val="FFFF00"/>
                </a:solidFill>
                <a:latin typeface="Arsenal" charset="0"/>
                <a:ea typeface="Arsenal" charset="0"/>
                <a:cs typeface="Arsenal" charset="0"/>
              </a:rPr>
              <a:t> </a:t>
            </a:r>
            <a:r>
              <a:rPr lang="en-US" sz="3600" dirty="0">
                <a:latin typeface="Arsenal" charset="0"/>
                <a:ea typeface="Arsenal" charset="0"/>
                <a:cs typeface="Arsenal" charset="0"/>
              </a:rPr>
              <a:t>en </a:t>
            </a:r>
            <a:r>
              <a:rPr lang="en-US" sz="3600" dirty="0" err="1">
                <a:latin typeface="Arsenal" charset="0"/>
                <a:ea typeface="Arsenal" charset="0"/>
                <a:cs typeface="Arsenal" charset="0"/>
              </a:rPr>
              <a:t>medio</a:t>
            </a:r>
            <a:r>
              <a:rPr lang="en-US" sz="3600" dirty="0">
                <a:latin typeface="Arsenal" charset="0"/>
                <a:ea typeface="Arsenal" charset="0"/>
                <a:cs typeface="Arsenal" charset="0"/>
              </a:rPr>
              <a:t> de </a:t>
            </a:r>
            <a:r>
              <a:rPr lang="en-US" sz="3600" dirty="0" err="1">
                <a:latin typeface="Arsenal" charset="0"/>
                <a:ea typeface="Arsenal" charset="0"/>
                <a:cs typeface="Arsenal" charset="0"/>
              </a:rPr>
              <a:t>una</a:t>
            </a:r>
            <a:r>
              <a:rPr lang="en-US" sz="3600" dirty="0">
                <a:latin typeface="Arsenal" charset="0"/>
                <a:ea typeface="Arsenal" charset="0"/>
                <a:cs typeface="Arsenal" charset="0"/>
              </a:rPr>
              <a:t> </a:t>
            </a:r>
            <a:r>
              <a:rPr lang="en-US" sz="3600" dirty="0" err="1">
                <a:latin typeface="Arsenal" charset="0"/>
                <a:ea typeface="Arsenal" charset="0"/>
                <a:cs typeface="Arsenal" charset="0"/>
              </a:rPr>
              <a:t>zarza</a:t>
            </a:r>
            <a:r>
              <a:rPr lang="en-US" sz="3600" dirty="0">
                <a:latin typeface="Arsenal" charset="0"/>
                <a:ea typeface="Arsenal" charset="0"/>
                <a:cs typeface="Arsenal" charset="0"/>
              </a:rPr>
              <a:t>; y </a:t>
            </a:r>
            <a:r>
              <a:rPr lang="en-US" sz="3600" dirty="0" err="1">
                <a:latin typeface="Arsenal" charset="0"/>
                <a:ea typeface="Arsenal" charset="0"/>
                <a:cs typeface="Arsenal" charset="0"/>
              </a:rPr>
              <a:t>él</a:t>
            </a:r>
            <a:r>
              <a:rPr lang="en-US" sz="3600" dirty="0">
                <a:latin typeface="Arsenal" charset="0"/>
                <a:ea typeface="Arsenal" charset="0"/>
                <a:cs typeface="Arsenal" charset="0"/>
              </a:rPr>
              <a:t> </a:t>
            </a:r>
            <a:r>
              <a:rPr lang="en-US" sz="3600" dirty="0" err="1">
                <a:latin typeface="Arsenal" charset="0"/>
                <a:ea typeface="Arsenal" charset="0"/>
                <a:cs typeface="Arsenal" charset="0"/>
              </a:rPr>
              <a:t>miró</a:t>
            </a:r>
            <a:r>
              <a:rPr lang="en-US" sz="3600" dirty="0">
                <a:latin typeface="Arsenal" charset="0"/>
                <a:ea typeface="Arsenal" charset="0"/>
                <a:cs typeface="Arsenal" charset="0"/>
              </a:rPr>
              <a:t>, y </a:t>
            </a:r>
            <a:r>
              <a:rPr lang="en-US" sz="3600" dirty="0" err="1">
                <a:latin typeface="Arsenal" charset="0"/>
                <a:ea typeface="Arsenal" charset="0"/>
                <a:cs typeface="Arsenal" charset="0"/>
              </a:rPr>
              <a:t>vio</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la </a:t>
            </a:r>
            <a:r>
              <a:rPr lang="en-US" sz="3600" dirty="0" err="1">
                <a:latin typeface="Arsenal" charset="0"/>
                <a:ea typeface="Arsenal" charset="0"/>
                <a:cs typeface="Arsenal" charset="0"/>
              </a:rPr>
              <a:t>zarza</a:t>
            </a:r>
            <a:r>
              <a:rPr lang="en-US" sz="3600" dirty="0">
                <a:latin typeface="Arsenal" charset="0"/>
                <a:ea typeface="Arsenal" charset="0"/>
                <a:cs typeface="Arsenal" charset="0"/>
              </a:rPr>
              <a:t> </a:t>
            </a:r>
            <a:r>
              <a:rPr lang="en-US" sz="3600" dirty="0" err="1">
                <a:latin typeface="Arsenal" charset="0"/>
                <a:ea typeface="Arsenal" charset="0"/>
                <a:cs typeface="Arsenal" charset="0"/>
              </a:rPr>
              <a:t>ardía</a:t>
            </a:r>
            <a:r>
              <a:rPr lang="en-US" sz="3600" dirty="0">
                <a:latin typeface="Arsenal" charset="0"/>
                <a:ea typeface="Arsenal" charset="0"/>
                <a:cs typeface="Arsenal" charset="0"/>
              </a:rPr>
              <a:t> en </a:t>
            </a:r>
            <a:r>
              <a:rPr lang="en-US" sz="3600" dirty="0" err="1">
                <a:latin typeface="Arsenal" charset="0"/>
                <a:ea typeface="Arsenal" charset="0"/>
                <a:cs typeface="Arsenal" charset="0"/>
              </a:rPr>
              <a:t>fuego</a:t>
            </a:r>
            <a:r>
              <a:rPr lang="en-US" sz="3600" dirty="0">
                <a:latin typeface="Arsenal" charset="0"/>
                <a:ea typeface="Arsenal" charset="0"/>
                <a:cs typeface="Arsenal" charset="0"/>
              </a:rPr>
              <a:t>, y la </a:t>
            </a:r>
            <a:r>
              <a:rPr lang="en-US" sz="3600" dirty="0" err="1">
                <a:latin typeface="Arsenal" charset="0"/>
                <a:ea typeface="Arsenal" charset="0"/>
                <a:cs typeface="Arsenal" charset="0"/>
              </a:rPr>
              <a:t>zarza</a:t>
            </a:r>
            <a:r>
              <a:rPr lang="en-US" sz="3600" dirty="0">
                <a:latin typeface="Arsenal" charset="0"/>
                <a:ea typeface="Arsenal" charset="0"/>
                <a:cs typeface="Arsenal" charset="0"/>
              </a:rPr>
              <a:t> no se </a:t>
            </a:r>
            <a:r>
              <a:rPr lang="en-US" sz="3600" dirty="0" err="1">
                <a:latin typeface="Arsenal" charset="0"/>
                <a:ea typeface="Arsenal" charset="0"/>
                <a:cs typeface="Arsenal" charset="0"/>
              </a:rPr>
              <a:t>consumía</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Exodo</a:t>
            </a:r>
            <a:r>
              <a:rPr lang="en-US" sz="3600" dirty="0" smtClean="0">
                <a:latin typeface="Arsenal" charset="0"/>
                <a:ea typeface="Arsenal" charset="0"/>
                <a:cs typeface="Arsenal" charset="0"/>
              </a:rPr>
              <a:t> 3:1,2.</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655056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9098" y="1105786"/>
            <a:ext cx="11313042" cy="4524315"/>
          </a:xfrm>
          <a:prstGeom prst="rect">
            <a:avLst/>
          </a:prstGeom>
        </p:spPr>
        <p:txBody>
          <a:bodyPr wrap="square">
            <a:spAutoFit/>
          </a:bodyPr>
          <a:lstStyle/>
          <a:p>
            <a:r>
              <a:rPr lang="en-US" sz="3600" dirty="0" err="1">
                <a:latin typeface="Arsenal" charset="0"/>
                <a:ea typeface="Arsenal" charset="0"/>
                <a:cs typeface="Arsenal" charset="0"/>
              </a:rPr>
              <a:t>Entonces</a:t>
            </a:r>
            <a:r>
              <a:rPr lang="en-US" sz="3600" dirty="0">
                <a:latin typeface="Arsenal" charset="0"/>
                <a:ea typeface="Arsenal" charset="0"/>
                <a:cs typeface="Arsenal" charset="0"/>
              </a:rPr>
              <a:t> </a:t>
            </a:r>
            <a:r>
              <a:rPr lang="en-US" sz="3600" dirty="0" err="1">
                <a:latin typeface="Arsenal" charset="0"/>
                <a:ea typeface="Arsenal" charset="0"/>
                <a:cs typeface="Arsenal" charset="0"/>
              </a:rPr>
              <a:t>Moisés</a:t>
            </a:r>
            <a:r>
              <a:rPr lang="en-US" sz="3600" dirty="0">
                <a:latin typeface="Arsenal" charset="0"/>
                <a:ea typeface="Arsenal" charset="0"/>
                <a:cs typeface="Arsenal" charset="0"/>
              </a:rPr>
              <a:t>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dirty="0" err="1">
                <a:latin typeface="Arsenal" charset="0"/>
                <a:ea typeface="Arsenal" charset="0"/>
                <a:cs typeface="Arsenal" charset="0"/>
              </a:rPr>
              <a:t>Iré</a:t>
            </a:r>
            <a:r>
              <a:rPr lang="en-US" sz="3600" dirty="0">
                <a:latin typeface="Arsenal" charset="0"/>
                <a:ea typeface="Arsenal" charset="0"/>
                <a:cs typeface="Arsenal" charset="0"/>
              </a:rPr>
              <a:t> </a:t>
            </a:r>
            <a:r>
              <a:rPr lang="en-US" sz="3600" dirty="0" err="1">
                <a:latin typeface="Arsenal" charset="0"/>
                <a:ea typeface="Arsenal" charset="0"/>
                <a:cs typeface="Arsenal" charset="0"/>
              </a:rPr>
              <a:t>yo</a:t>
            </a:r>
            <a:r>
              <a:rPr lang="en-US" sz="3600" dirty="0">
                <a:latin typeface="Arsenal" charset="0"/>
                <a:ea typeface="Arsenal" charset="0"/>
                <a:cs typeface="Arsenal" charset="0"/>
              </a:rPr>
              <a:t> </a:t>
            </a:r>
            <a:r>
              <a:rPr lang="en-US" sz="3600" dirty="0" err="1">
                <a:latin typeface="Arsenal" charset="0"/>
                <a:ea typeface="Arsenal" charset="0"/>
                <a:cs typeface="Arsenal" charset="0"/>
              </a:rPr>
              <a:t>ahora</a:t>
            </a:r>
            <a:r>
              <a:rPr lang="en-US" sz="3600" dirty="0">
                <a:latin typeface="Arsenal" charset="0"/>
                <a:ea typeface="Arsenal" charset="0"/>
                <a:cs typeface="Arsenal" charset="0"/>
              </a:rPr>
              <a:t> y </a:t>
            </a:r>
            <a:r>
              <a:rPr lang="en-US" sz="3600" dirty="0" err="1">
                <a:latin typeface="Arsenal" charset="0"/>
                <a:ea typeface="Arsenal" charset="0"/>
                <a:cs typeface="Arsenal" charset="0"/>
              </a:rPr>
              <a:t>veré</a:t>
            </a:r>
            <a:r>
              <a:rPr lang="en-US" sz="3600" dirty="0">
                <a:latin typeface="Arsenal" charset="0"/>
                <a:ea typeface="Arsenal" charset="0"/>
                <a:cs typeface="Arsenal" charset="0"/>
              </a:rPr>
              <a:t> </a:t>
            </a:r>
            <a:r>
              <a:rPr lang="en-US" sz="3600" dirty="0" err="1">
                <a:latin typeface="Arsenal" charset="0"/>
                <a:ea typeface="Arsenal" charset="0"/>
                <a:cs typeface="Arsenal" charset="0"/>
              </a:rPr>
              <a:t>esta</a:t>
            </a:r>
            <a:r>
              <a:rPr lang="en-US" sz="3600" dirty="0">
                <a:latin typeface="Arsenal" charset="0"/>
                <a:ea typeface="Arsenal" charset="0"/>
                <a:cs typeface="Arsenal" charset="0"/>
              </a:rPr>
              <a:t> </a:t>
            </a:r>
            <a:r>
              <a:rPr lang="en-US" sz="3600" dirty="0" err="1">
                <a:latin typeface="Arsenal" charset="0"/>
                <a:ea typeface="Arsenal" charset="0"/>
                <a:cs typeface="Arsenal" charset="0"/>
              </a:rPr>
              <a:t>grande</a:t>
            </a:r>
            <a:r>
              <a:rPr lang="en-US" sz="3600" dirty="0">
                <a:latin typeface="Arsenal" charset="0"/>
                <a:ea typeface="Arsenal" charset="0"/>
                <a:cs typeface="Arsenal" charset="0"/>
              </a:rPr>
              <a:t> </a:t>
            </a:r>
            <a:r>
              <a:rPr lang="en-US" sz="3600" dirty="0" err="1">
                <a:latin typeface="Arsenal" charset="0"/>
                <a:ea typeface="Arsenal" charset="0"/>
                <a:cs typeface="Arsenal" charset="0"/>
              </a:rPr>
              <a:t>visión</a:t>
            </a:r>
            <a:r>
              <a:rPr lang="en-US" sz="3600" dirty="0">
                <a:latin typeface="Arsenal" charset="0"/>
                <a:ea typeface="Arsenal" charset="0"/>
                <a:cs typeface="Arsenal" charset="0"/>
              </a:rPr>
              <a:t>, </a:t>
            </a:r>
            <a:r>
              <a:rPr lang="en-US" sz="3600" dirty="0" err="1">
                <a:latin typeface="Arsenal" charset="0"/>
                <a:ea typeface="Arsenal" charset="0"/>
                <a:cs typeface="Arsenal" charset="0"/>
              </a:rPr>
              <a:t>por</a:t>
            </a:r>
            <a:r>
              <a:rPr lang="en-US" sz="3600" dirty="0">
                <a:latin typeface="Arsenal" charset="0"/>
                <a:ea typeface="Arsenal" charset="0"/>
                <a:cs typeface="Arsenal" charset="0"/>
              </a:rPr>
              <a:t> </a:t>
            </a:r>
            <a:r>
              <a:rPr lang="en-US" sz="3600" dirty="0" err="1">
                <a:latin typeface="Arsenal" charset="0"/>
                <a:ea typeface="Arsenal" charset="0"/>
                <a:cs typeface="Arsenal" charset="0"/>
              </a:rPr>
              <a:t>qué</a:t>
            </a:r>
            <a:r>
              <a:rPr lang="en-US" sz="3600" dirty="0">
                <a:latin typeface="Arsenal" charset="0"/>
                <a:ea typeface="Arsenal" charset="0"/>
                <a:cs typeface="Arsenal" charset="0"/>
              </a:rPr>
              <a:t> </a:t>
            </a:r>
            <a:r>
              <a:rPr lang="en-US" sz="3600" dirty="0" err="1">
                <a:latin typeface="Arsenal" charset="0"/>
                <a:ea typeface="Arsenal" charset="0"/>
                <a:cs typeface="Arsenal" charset="0"/>
              </a:rPr>
              <a:t>causa</a:t>
            </a:r>
            <a:r>
              <a:rPr lang="en-US" sz="3600" dirty="0">
                <a:latin typeface="Arsenal" charset="0"/>
                <a:ea typeface="Arsenal" charset="0"/>
                <a:cs typeface="Arsenal" charset="0"/>
              </a:rPr>
              <a:t> la </a:t>
            </a:r>
            <a:r>
              <a:rPr lang="en-US" sz="3600" dirty="0" err="1">
                <a:latin typeface="Arsenal" charset="0"/>
                <a:ea typeface="Arsenal" charset="0"/>
                <a:cs typeface="Arsenal" charset="0"/>
              </a:rPr>
              <a:t>zarza</a:t>
            </a:r>
            <a:r>
              <a:rPr lang="en-US" sz="3600" dirty="0">
                <a:latin typeface="Arsenal" charset="0"/>
                <a:ea typeface="Arsenal" charset="0"/>
                <a:cs typeface="Arsenal" charset="0"/>
              </a:rPr>
              <a:t> no se </a:t>
            </a:r>
            <a:r>
              <a:rPr lang="en-US" sz="3600" dirty="0" err="1">
                <a:latin typeface="Arsenal" charset="0"/>
                <a:ea typeface="Arsenal" charset="0"/>
                <a:cs typeface="Arsenal" charset="0"/>
              </a:rPr>
              <a:t>quema</a:t>
            </a:r>
            <a:r>
              <a:rPr lang="en-US" sz="3600" dirty="0">
                <a:latin typeface="Arsenal" charset="0"/>
                <a:ea typeface="Arsenal" charset="0"/>
                <a:cs typeface="Arsenal" charset="0"/>
              </a:rPr>
              <a:t>. </a:t>
            </a:r>
            <a:r>
              <a:rPr lang="en-US" sz="3600" u="sng" dirty="0" err="1" smtClean="0">
                <a:solidFill>
                  <a:srgbClr val="FFFF00"/>
                </a:solidFill>
                <a:latin typeface="Arsenal" charset="0"/>
                <a:ea typeface="Arsenal" charset="0"/>
                <a:cs typeface="Arsenal" charset="0"/>
              </a:rPr>
              <a:t>Viendo</a:t>
            </a:r>
            <a:r>
              <a:rPr lang="en-US" sz="3600" u="sng" dirty="0" smtClean="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que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él</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iba</a:t>
            </a:r>
            <a:r>
              <a:rPr lang="en-US" sz="3600" u="sng" dirty="0">
                <a:solidFill>
                  <a:srgbClr val="FFFF00"/>
                </a:solidFill>
                <a:latin typeface="Arsenal" charset="0"/>
                <a:ea typeface="Arsenal" charset="0"/>
                <a:cs typeface="Arsenal" charset="0"/>
              </a:rPr>
              <a:t> a </a:t>
            </a:r>
            <a:r>
              <a:rPr lang="en-US" sz="3600" u="sng" dirty="0" err="1">
                <a:solidFill>
                  <a:srgbClr val="FFFF00"/>
                </a:solidFill>
                <a:latin typeface="Arsenal" charset="0"/>
                <a:ea typeface="Arsenal" charset="0"/>
                <a:cs typeface="Arsenal" charset="0"/>
              </a:rPr>
              <a:t>ver</a:t>
            </a:r>
            <a:r>
              <a:rPr lang="en-US" sz="3600" u="sng" dirty="0">
                <a:solidFill>
                  <a:srgbClr val="FFFF00"/>
                </a:solidFill>
                <a:latin typeface="Arsenal" charset="0"/>
                <a:ea typeface="Arsenal" charset="0"/>
                <a:cs typeface="Arsenal" charset="0"/>
              </a:rPr>
              <a:t>, lo </a:t>
            </a:r>
            <a:r>
              <a:rPr lang="en-US" sz="3600" u="sng" dirty="0" err="1">
                <a:solidFill>
                  <a:srgbClr val="FFFF00"/>
                </a:solidFill>
                <a:latin typeface="Arsenal" charset="0"/>
                <a:ea typeface="Arsenal" charset="0"/>
                <a:cs typeface="Arsenal" charset="0"/>
              </a:rPr>
              <a:t>llamó</a:t>
            </a:r>
            <a:r>
              <a:rPr lang="en-US" sz="3600" u="sng" dirty="0">
                <a:solidFill>
                  <a:srgbClr val="FFFF00"/>
                </a:solidFill>
                <a:latin typeface="Arsenal" charset="0"/>
                <a:ea typeface="Arsenal" charset="0"/>
                <a:cs typeface="Arsenal" charset="0"/>
              </a:rPr>
              <a:t> Dios de en </a:t>
            </a:r>
            <a:r>
              <a:rPr lang="en-US" sz="3600" u="sng" dirty="0" err="1">
                <a:solidFill>
                  <a:srgbClr val="FFFF00"/>
                </a:solidFill>
                <a:latin typeface="Arsenal" charset="0"/>
                <a:ea typeface="Arsenal" charset="0"/>
                <a:cs typeface="Arsenal" charset="0"/>
              </a:rPr>
              <a:t>medio</a:t>
            </a:r>
            <a:r>
              <a:rPr lang="en-US" sz="3600" u="sng" dirty="0">
                <a:solidFill>
                  <a:srgbClr val="FFFF00"/>
                </a:solidFill>
                <a:latin typeface="Arsenal" charset="0"/>
                <a:ea typeface="Arsenal" charset="0"/>
                <a:cs typeface="Arsenal" charset="0"/>
              </a:rPr>
              <a:t> de la </a:t>
            </a:r>
            <a:r>
              <a:rPr lang="en-US" sz="3600" u="sng" dirty="0" err="1">
                <a:solidFill>
                  <a:srgbClr val="FFFF00"/>
                </a:solidFill>
                <a:latin typeface="Arsenal" charset="0"/>
                <a:ea typeface="Arsenal" charset="0"/>
                <a:cs typeface="Arsenal" charset="0"/>
              </a:rPr>
              <a:t>zarza</a:t>
            </a:r>
            <a:r>
              <a:rPr lang="en-US" sz="3600" dirty="0">
                <a:latin typeface="Arsenal" charset="0"/>
                <a:ea typeface="Arsenal" charset="0"/>
                <a:cs typeface="Arsenal" charset="0"/>
              </a:rPr>
              <a:t>, y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dirty="0" err="1">
                <a:latin typeface="Arsenal" charset="0"/>
                <a:ea typeface="Arsenal" charset="0"/>
                <a:cs typeface="Arsenal" charset="0"/>
              </a:rPr>
              <a:t>Moisés</a:t>
            </a:r>
            <a:r>
              <a:rPr lang="en-US" sz="3600" dirty="0">
                <a:latin typeface="Arsenal" charset="0"/>
                <a:ea typeface="Arsenal" charset="0"/>
                <a:cs typeface="Arsenal" charset="0"/>
              </a:rPr>
              <a:t>, </a:t>
            </a:r>
            <a:r>
              <a:rPr lang="en-US" sz="3600" dirty="0" err="1">
                <a:latin typeface="Arsenal" charset="0"/>
                <a:ea typeface="Arsenal" charset="0"/>
                <a:cs typeface="Arsenal" charset="0"/>
              </a:rPr>
              <a:t>Moisés</a:t>
            </a:r>
            <a:r>
              <a:rPr lang="en-US" sz="3600" dirty="0">
                <a:latin typeface="Arsenal" charset="0"/>
                <a:ea typeface="Arsenal" charset="0"/>
                <a:cs typeface="Arsenal" charset="0"/>
              </a:rPr>
              <a:t>! Y </a:t>
            </a:r>
            <a:r>
              <a:rPr lang="en-US" sz="3600" dirty="0" err="1">
                <a:latin typeface="Arsenal" charset="0"/>
                <a:ea typeface="Arsenal" charset="0"/>
                <a:cs typeface="Arsenal" charset="0"/>
              </a:rPr>
              <a:t>él</a:t>
            </a:r>
            <a:r>
              <a:rPr lang="en-US" sz="3600" dirty="0">
                <a:latin typeface="Arsenal" charset="0"/>
                <a:ea typeface="Arsenal" charset="0"/>
                <a:cs typeface="Arsenal" charset="0"/>
              </a:rPr>
              <a:t> </a:t>
            </a:r>
            <a:r>
              <a:rPr lang="en-US" sz="3600" dirty="0" err="1">
                <a:latin typeface="Arsenal" charset="0"/>
                <a:ea typeface="Arsenal" charset="0"/>
                <a:cs typeface="Arsenal" charset="0"/>
              </a:rPr>
              <a:t>respondió</a:t>
            </a:r>
            <a:r>
              <a:rPr lang="en-US" sz="3600" dirty="0">
                <a:latin typeface="Arsenal" charset="0"/>
                <a:ea typeface="Arsenal" charset="0"/>
                <a:cs typeface="Arsenal" charset="0"/>
              </a:rPr>
              <a:t>: </a:t>
            </a:r>
            <a:r>
              <a:rPr lang="en-US" sz="3600" dirty="0" err="1">
                <a:latin typeface="Arsenal" charset="0"/>
                <a:ea typeface="Arsenal" charset="0"/>
                <a:cs typeface="Arsenal" charset="0"/>
              </a:rPr>
              <a:t>Heme</a:t>
            </a:r>
            <a:r>
              <a:rPr lang="en-US" sz="3600" dirty="0">
                <a:latin typeface="Arsenal" charset="0"/>
                <a:ea typeface="Arsenal" charset="0"/>
                <a:cs typeface="Arsenal" charset="0"/>
              </a:rPr>
              <a:t> </a:t>
            </a:r>
            <a:r>
              <a:rPr lang="en-US" sz="3600" dirty="0" err="1">
                <a:latin typeface="Arsenal" charset="0"/>
                <a:ea typeface="Arsenal" charset="0"/>
                <a:cs typeface="Arsenal" charset="0"/>
              </a:rPr>
              <a:t>aquí</a:t>
            </a:r>
            <a:r>
              <a:rPr lang="en-US" sz="3600" dirty="0">
                <a:latin typeface="Arsenal" charset="0"/>
                <a:ea typeface="Arsenal" charset="0"/>
                <a:cs typeface="Arsenal" charset="0"/>
              </a:rPr>
              <a:t>. </a:t>
            </a:r>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dijo</a:t>
            </a:r>
            <a:r>
              <a:rPr lang="en-US" sz="3600" dirty="0">
                <a:latin typeface="Arsenal" charset="0"/>
                <a:ea typeface="Arsenal" charset="0"/>
                <a:cs typeface="Arsenal" charset="0"/>
              </a:rPr>
              <a:t>: No </a:t>
            </a:r>
            <a:r>
              <a:rPr lang="en-US" sz="3600" dirty="0" err="1">
                <a:latin typeface="Arsenal" charset="0"/>
                <a:ea typeface="Arsenal" charset="0"/>
                <a:cs typeface="Arsenal" charset="0"/>
              </a:rPr>
              <a:t>te</a:t>
            </a:r>
            <a:r>
              <a:rPr lang="en-US" sz="3600" dirty="0">
                <a:latin typeface="Arsenal" charset="0"/>
                <a:ea typeface="Arsenal" charset="0"/>
                <a:cs typeface="Arsenal" charset="0"/>
              </a:rPr>
              <a:t> </a:t>
            </a:r>
            <a:r>
              <a:rPr lang="en-US" sz="3600" dirty="0" err="1">
                <a:latin typeface="Arsenal" charset="0"/>
                <a:ea typeface="Arsenal" charset="0"/>
                <a:cs typeface="Arsenal" charset="0"/>
              </a:rPr>
              <a:t>acerques</a:t>
            </a:r>
            <a:r>
              <a:rPr lang="en-US" sz="3600" dirty="0">
                <a:latin typeface="Arsenal" charset="0"/>
                <a:ea typeface="Arsenal" charset="0"/>
                <a:cs typeface="Arsenal" charset="0"/>
              </a:rPr>
              <a:t>; </a:t>
            </a:r>
            <a:r>
              <a:rPr lang="en-US" sz="3600" dirty="0" err="1">
                <a:latin typeface="Arsenal" charset="0"/>
                <a:ea typeface="Arsenal" charset="0"/>
                <a:cs typeface="Arsenal" charset="0"/>
              </a:rPr>
              <a:t>quita</a:t>
            </a:r>
            <a:r>
              <a:rPr lang="en-US" sz="3600" dirty="0">
                <a:latin typeface="Arsenal" charset="0"/>
                <a:ea typeface="Arsenal" charset="0"/>
                <a:cs typeface="Arsenal" charset="0"/>
              </a:rPr>
              <a:t> </a:t>
            </a:r>
            <a:r>
              <a:rPr lang="en-US" sz="3600" dirty="0" err="1">
                <a:latin typeface="Arsenal" charset="0"/>
                <a:ea typeface="Arsenal" charset="0"/>
                <a:cs typeface="Arsenal" charset="0"/>
              </a:rPr>
              <a:t>tu</a:t>
            </a:r>
            <a:r>
              <a:rPr lang="en-US" sz="3600" dirty="0">
                <a:latin typeface="Arsenal" charset="0"/>
                <a:ea typeface="Arsenal" charset="0"/>
                <a:cs typeface="Arsenal" charset="0"/>
              </a:rPr>
              <a:t> </a:t>
            </a:r>
            <a:r>
              <a:rPr lang="en-US" sz="3600" dirty="0" err="1">
                <a:latin typeface="Arsenal" charset="0"/>
                <a:ea typeface="Arsenal" charset="0"/>
                <a:cs typeface="Arsenal" charset="0"/>
              </a:rPr>
              <a:t>calzado</a:t>
            </a:r>
            <a:r>
              <a:rPr lang="en-US" sz="3600" dirty="0">
                <a:latin typeface="Arsenal" charset="0"/>
                <a:ea typeface="Arsenal" charset="0"/>
                <a:cs typeface="Arsenal" charset="0"/>
              </a:rPr>
              <a:t> de </a:t>
            </a:r>
            <a:r>
              <a:rPr lang="en-US" sz="3600" dirty="0" err="1">
                <a:latin typeface="Arsenal" charset="0"/>
                <a:ea typeface="Arsenal" charset="0"/>
                <a:cs typeface="Arsenal" charset="0"/>
              </a:rPr>
              <a:t>tus</a:t>
            </a:r>
            <a:r>
              <a:rPr lang="en-US" sz="3600" dirty="0">
                <a:latin typeface="Arsenal" charset="0"/>
                <a:ea typeface="Arsenal" charset="0"/>
                <a:cs typeface="Arsenal" charset="0"/>
              </a:rPr>
              <a:t> pies, </a:t>
            </a:r>
            <a:r>
              <a:rPr lang="en-US" sz="3600" dirty="0" err="1">
                <a:latin typeface="Arsenal" charset="0"/>
                <a:ea typeface="Arsenal" charset="0"/>
                <a:cs typeface="Arsenal" charset="0"/>
              </a:rPr>
              <a:t>porque</a:t>
            </a:r>
            <a:r>
              <a:rPr lang="en-US" sz="3600" dirty="0">
                <a:latin typeface="Arsenal" charset="0"/>
                <a:ea typeface="Arsenal" charset="0"/>
                <a:cs typeface="Arsenal" charset="0"/>
              </a:rPr>
              <a:t> el </a:t>
            </a:r>
            <a:r>
              <a:rPr lang="en-US" sz="3600" dirty="0" err="1">
                <a:latin typeface="Arsenal" charset="0"/>
                <a:ea typeface="Arsenal" charset="0"/>
                <a:cs typeface="Arsenal" charset="0"/>
              </a:rPr>
              <a:t>lugar</a:t>
            </a:r>
            <a:r>
              <a:rPr lang="en-US" sz="3600" dirty="0">
                <a:latin typeface="Arsenal" charset="0"/>
                <a:ea typeface="Arsenal" charset="0"/>
                <a:cs typeface="Arsenal" charset="0"/>
              </a:rPr>
              <a:t> en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tú</a:t>
            </a:r>
            <a:r>
              <a:rPr lang="en-US" sz="3600" dirty="0">
                <a:latin typeface="Arsenal" charset="0"/>
                <a:ea typeface="Arsenal" charset="0"/>
                <a:cs typeface="Arsenal" charset="0"/>
              </a:rPr>
              <a:t> </a:t>
            </a:r>
            <a:r>
              <a:rPr lang="en-US" sz="3600" dirty="0" err="1">
                <a:latin typeface="Arsenal" charset="0"/>
                <a:ea typeface="Arsenal" charset="0"/>
                <a:cs typeface="Arsenal" charset="0"/>
              </a:rPr>
              <a:t>estás</a:t>
            </a:r>
            <a:r>
              <a:rPr lang="en-US" sz="3600" dirty="0">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tierra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santa</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es</a:t>
            </a:r>
            <a:r>
              <a:rPr lang="en-US" sz="3600" u="sng" dirty="0">
                <a:solidFill>
                  <a:srgbClr val="FFFF00"/>
                </a:solidFill>
                <a:latin typeface="Arsenal" charset="0"/>
                <a:ea typeface="Arsenal" charset="0"/>
                <a:cs typeface="Arsenal" charset="0"/>
              </a:rPr>
              <a:t>.</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Exodo</a:t>
            </a:r>
            <a:r>
              <a:rPr lang="en-US" sz="3600" dirty="0" smtClean="0">
                <a:latin typeface="Arsenal" charset="0"/>
                <a:ea typeface="Arsenal" charset="0"/>
                <a:cs typeface="Arsenal" charset="0"/>
              </a:rPr>
              <a:t> 3:3-5.</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249388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776" y="565895"/>
            <a:ext cx="11398103" cy="5016758"/>
          </a:xfrm>
          <a:prstGeom prst="rect">
            <a:avLst/>
          </a:prstGeom>
        </p:spPr>
        <p:txBody>
          <a:bodyPr wrap="square">
            <a:spAutoFit/>
          </a:bodyPr>
          <a:lstStyle/>
          <a:p>
            <a:r>
              <a:rPr lang="en-US" sz="3200" dirty="0">
                <a:latin typeface="Arsenal" charset="0"/>
                <a:ea typeface="Arsenal" charset="0"/>
                <a:cs typeface="Arsenal" charset="0"/>
              </a:rPr>
              <a:t>Y </a:t>
            </a:r>
            <a:r>
              <a:rPr lang="en-US" sz="3200" dirty="0" err="1">
                <a:latin typeface="Arsenal" charset="0"/>
                <a:ea typeface="Arsenal" charset="0"/>
                <a:cs typeface="Arsenal" charset="0"/>
              </a:rPr>
              <a:t>dijo</a:t>
            </a:r>
            <a:r>
              <a:rPr lang="en-US" sz="3200" dirty="0">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Yo</a:t>
            </a:r>
            <a:r>
              <a:rPr lang="en-US" sz="3200" u="sng" dirty="0">
                <a:solidFill>
                  <a:srgbClr val="FFFF00"/>
                </a:solidFill>
                <a:latin typeface="Arsenal" charset="0"/>
                <a:ea typeface="Arsenal" charset="0"/>
                <a:cs typeface="Arsenal" charset="0"/>
              </a:rPr>
              <a:t> soy el Dios de </a:t>
            </a:r>
            <a:r>
              <a:rPr lang="en-US" sz="3200" u="sng" dirty="0" err="1">
                <a:solidFill>
                  <a:srgbClr val="FFFF00"/>
                </a:solidFill>
                <a:latin typeface="Arsenal" charset="0"/>
                <a:ea typeface="Arsenal" charset="0"/>
                <a:cs typeface="Arsenal" charset="0"/>
              </a:rPr>
              <a:t>tu</a:t>
            </a:r>
            <a:r>
              <a:rPr lang="en-US" sz="3200" u="sng" dirty="0">
                <a:solidFill>
                  <a:srgbClr val="FFFF00"/>
                </a:solidFill>
                <a:latin typeface="Arsenal" charset="0"/>
                <a:ea typeface="Arsenal" charset="0"/>
                <a:cs typeface="Arsenal" charset="0"/>
              </a:rPr>
              <a:t> padre</a:t>
            </a:r>
            <a:r>
              <a:rPr lang="en-US" sz="3200" dirty="0">
                <a:latin typeface="Arsenal" charset="0"/>
                <a:ea typeface="Arsenal" charset="0"/>
                <a:cs typeface="Arsenal" charset="0"/>
              </a:rPr>
              <a:t>, </a:t>
            </a:r>
            <a:r>
              <a:rPr lang="en-US" sz="3200" u="sng" dirty="0">
                <a:solidFill>
                  <a:srgbClr val="FFFF00"/>
                </a:solidFill>
                <a:latin typeface="Arsenal" charset="0"/>
                <a:ea typeface="Arsenal" charset="0"/>
                <a:cs typeface="Arsenal" charset="0"/>
              </a:rPr>
              <a:t>Dios</a:t>
            </a:r>
            <a:r>
              <a:rPr lang="en-US" sz="3200" u="sng" dirty="0">
                <a:latin typeface="Arsenal" charset="0"/>
                <a:ea typeface="Arsenal" charset="0"/>
                <a:cs typeface="Arsenal" charset="0"/>
              </a:rPr>
              <a:t> </a:t>
            </a:r>
            <a:r>
              <a:rPr lang="en-US" sz="3200" dirty="0">
                <a:latin typeface="Arsenal" charset="0"/>
                <a:ea typeface="Arsenal" charset="0"/>
                <a:cs typeface="Arsenal" charset="0"/>
              </a:rPr>
              <a:t>de Abraham, </a:t>
            </a:r>
            <a:r>
              <a:rPr lang="en-US" sz="3200" u="sng" dirty="0">
                <a:solidFill>
                  <a:srgbClr val="FFFF00"/>
                </a:solidFill>
                <a:latin typeface="Arsenal" charset="0"/>
                <a:ea typeface="Arsenal" charset="0"/>
                <a:cs typeface="Arsenal" charset="0"/>
              </a:rPr>
              <a:t>Dios</a:t>
            </a:r>
            <a:r>
              <a:rPr lang="en-US" sz="3200" u="sng" dirty="0">
                <a:latin typeface="Arsenal" charset="0"/>
                <a:ea typeface="Arsenal" charset="0"/>
                <a:cs typeface="Arsenal" charset="0"/>
              </a:rPr>
              <a:t> </a:t>
            </a:r>
            <a:r>
              <a:rPr lang="en-US" sz="3200" dirty="0">
                <a:latin typeface="Arsenal" charset="0"/>
                <a:ea typeface="Arsenal" charset="0"/>
                <a:cs typeface="Arsenal" charset="0"/>
              </a:rPr>
              <a:t>de Isaac, y </a:t>
            </a:r>
            <a:r>
              <a:rPr lang="en-US" sz="3200" u="sng" dirty="0">
                <a:solidFill>
                  <a:srgbClr val="FFFF00"/>
                </a:solidFill>
                <a:latin typeface="Arsenal" charset="0"/>
                <a:ea typeface="Arsenal" charset="0"/>
                <a:cs typeface="Arsenal" charset="0"/>
              </a:rPr>
              <a:t>Dios </a:t>
            </a:r>
            <a:r>
              <a:rPr lang="en-US" sz="3200" dirty="0">
                <a:latin typeface="Arsenal" charset="0"/>
                <a:ea typeface="Arsenal" charset="0"/>
                <a:cs typeface="Arsenal" charset="0"/>
              </a:rPr>
              <a:t>de Jacob. </a:t>
            </a:r>
            <a:r>
              <a:rPr lang="en-US" sz="3200" dirty="0" err="1">
                <a:latin typeface="Arsenal" charset="0"/>
                <a:ea typeface="Arsenal" charset="0"/>
                <a:cs typeface="Arsenal" charset="0"/>
              </a:rPr>
              <a:t>Entonces</a:t>
            </a:r>
            <a:r>
              <a:rPr lang="en-US" sz="3200" dirty="0">
                <a:latin typeface="Arsenal" charset="0"/>
                <a:ea typeface="Arsenal" charset="0"/>
                <a:cs typeface="Arsenal" charset="0"/>
              </a:rPr>
              <a:t> </a:t>
            </a:r>
            <a:r>
              <a:rPr lang="en-US" sz="3200" dirty="0" err="1">
                <a:latin typeface="Arsenal" charset="0"/>
                <a:ea typeface="Arsenal" charset="0"/>
                <a:cs typeface="Arsenal" charset="0"/>
              </a:rPr>
              <a:t>Moisés</a:t>
            </a:r>
            <a:r>
              <a:rPr lang="en-US" sz="3200" dirty="0">
                <a:latin typeface="Arsenal" charset="0"/>
                <a:ea typeface="Arsenal" charset="0"/>
                <a:cs typeface="Arsenal" charset="0"/>
              </a:rPr>
              <a:t> </a:t>
            </a:r>
            <a:r>
              <a:rPr lang="en-US" sz="3200" dirty="0" err="1">
                <a:latin typeface="Arsenal" charset="0"/>
                <a:ea typeface="Arsenal" charset="0"/>
                <a:cs typeface="Arsenal" charset="0"/>
              </a:rPr>
              <a:t>cubrió</a:t>
            </a:r>
            <a:r>
              <a:rPr lang="en-US" sz="3200" dirty="0">
                <a:latin typeface="Arsenal" charset="0"/>
                <a:ea typeface="Arsenal" charset="0"/>
                <a:cs typeface="Arsenal" charset="0"/>
              </a:rPr>
              <a:t>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rostro</a:t>
            </a:r>
            <a:r>
              <a:rPr lang="en-US" sz="3200" dirty="0">
                <a:latin typeface="Arsenal" charset="0"/>
                <a:ea typeface="Arsenal" charset="0"/>
                <a:cs typeface="Arsenal" charset="0"/>
              </a:rPr>
              <a:t>, </a:t>
            </a:r>
            <a:r>
              <a:rPr lang="en-US" sz="3200" dirty="0" err="1">
                <a:latin typeface="Arsenal" charset="0"/>
                <a:ea typeface="Arsenal" charset="0"/>
                <a:cs typeface="Arsenal" charset="0"/>
              </a:rPr>
              <a:t>porque</a:t>
            </a:r>
            <a:r>
              <a:rPr lang="en-US" sz="3200" dirty="0">
                <a:latin typeface="Arsenal" charset="0"/>
                <a:ea typeface="Arsenal" charset="0"/>
                <a:cs typeface="Arsenal" charset="0"/>
              </a:rPr>
              <a:t> </a:t>
            </a:r>
            <a:r>
              <a:rPr lang="en-US" sz="3200" dirty="0" err="1">
                <a:latin typeface="Arsenal" charset="0"/>
                <a:ea typeface="Arsenal" charset="0"/>
                <a:cs typeface="Arsenal" charset="0"/>
              </a:rPr>
              <a:t>tuvo</a:t>
            </a:r>
            <a:r>
              <a:rPr lang="en-US" sz="3200" dirty="0">
                <a:latin typeface="Arsenal" charset="0"/>
                <a:ea typeface="Arsenal" charset="0"/>
                <a:cs typeface="Arsenal" charset="0"/>
              </a:rPr>
              <a:t> </a:t>
            </a:r>
            <a:r>
              <a:rPr lang="en-US" sz="3200" dirty="0" err="1">
                <a:latin typeface="Arsenal" charset="0"/>
                <a:ea typeface="Arsenal" charset="0"/>
                <a:cs typeface="Arsenal" charset="0"/>
              </a:rPr>
              <a:t>miedo</a:t>
            </a:r>
            <a:r>
              <a:rPr lang="en-US" sz="3200" dirty="0">
                <a:latin typeface="Arsenal" charset="0"/>
                <a:ea typeface="Arsenal" charset="0"/>
                <a:cs typeface="Arsenal" charset="0"/>
              </a:rPr>
              <a:t> de </a:t>
            </a:r>
            <a:r>
              <a:rPr lang="en-US" sz="3200" dirty="0" err="1">
                <a:latin typeface="Arsenal" charset="0"/>
                <a:ea typeface="Arsenal" charset="0"/>
                <a:cs typeface="Arsenal" charset="0"/>
              </a:rPr>
              <a:t>mirar</a:t>
            </a:r>
            <a:r>
              <a:rPr lang="en-US" sz="3200" dirty="0">
                <a:latin typeface="Arsenal" charset="0"/>
                <a:ea typeface="Arsenal" charset="0"/>
                <a:cs typeface="Arsenal" charset="0"/>
              </a:rPr>
              <a:t> a Dios. </a:t>
            </a:r>
            <a:r>
              <a:rPr lang="en-US" sz="3200" u="sng" dirty="0" err="1" smtClean="0">
                <a:solidFill>
                  <a:srgbClr val="FFFF00"/>
                </a:solidFill>
                <a:latin typeface="Arsenal" charset="0"/>
                <a:ea typeface="Arsenal" charset="0"/>
                <a:cs typeface="Arsenal" charset="0"/>
              </a:rPr>
              <a:t>Dijo</a:t>
            </a:r>
            <a:r>
              <a:rPr lang="en-US" sz="3200" u="sng" dirty="0" smtClean="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luego</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Jehová</a:t>
            </a:r>
            <a:r>
              <a:rPr lang="en-US" sz="3200" dirty="0">
                <a:latin typeface="Arsenal" charset="0"/>
                <a:ea typeface="Arsenal" charset="0"/>
                <a:cs typeface="Arsenal" charset="0"/>
              </a:rPr>
              <a:t>: Bien he </a:t>
            </a:r>
            <a:r>
              <a:rPr lang="en-US" sz="3200" dirty="0" err="1">
                <a:latin typeface="Arsenal" charset="0"/>
                <a:ea typeface="Arsenal" charset="0"/>
                <a:cs typeface="Arsenal" charset="0"/>
              </a:rPr>
              <a:t>visto</a:t>
            </a:r>
            <a:r>
              <a:rPr lang="en-US" sz="3200" dirty="0">
                <a:latin typeface="Arsenal" charset="0"/>
                <a:ea typeface="Arsenal" charset="0"/>
                <a:cs typeface="Arsenal" charset="0"/>
              </a:rPr>
              <a:t> la </a:t>
            </a:r>
            <a:r>
              <a:rPr lang="en-US" sz="3200" dirty="0" err="1">
                <a:latin typeface="Arsenal" charset="0"/>
                <a:ea typeface="Arsenal" charset="0"/>
                <a:cs typeface="Arsenal" charset="0"/>
              </a:rPr>
              <a:t>aflicción</a:t>
            </a:r>
            <a:r>
              <a:rPr lang="en-US" sz="3200" dirty="0">
                <a:latin typeface="Arsenal" charset="0"/>
                <a:ea typeface="Arsenal" charset="0"/>
                <a:cs typeface="Arsenal" charset="0"/>
              </a:rPr>
              <a:t> de mi pueblo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está</a:t>
            </a:r>
            <a:r>
              <a:rPr lang="en-US" sz="3200" dirty="0">
                <a:latin typeface="Arsenal" charset="0"/>
                <a:ea typeface="Arsenal" charset="0"/>
                <a:cs typeface="Arsenal" charset="0"/>
              </a:rPr>
              <a:t> en </a:t>
            </a:r>
            <a:r>
              <a:rPr lang="en-US" sz="3200" dirty="0" err="1">
                <a:latin typeface="Arsenal" charset="0"/>
                <a:ea typeface="Arsenal" charset="0"/>
                <a:cs typeface="Arsenal" charset="0"/>
              </a:rPr>
              <a:t>Egipto</a:t>
            </a:r>
            <a:r>
              <a:rPr lang="en-US" sz="3200" dirty="0">
                <a:latin typeface="Arsenal" charset="0"/>
                <a:ea typeface="Arsenal" charset="0"/>
                <a:cs typeface="Arsenal" charset="0"/>
              </a:rPr>
              <a:t>, y he </a:t>
            </a:r>
            <a:r>
              <a:rPr lang="en-US" sz="3200" dirty="0" err="1">
                <a:latin typeface="Arsenal" charset="0"/>
                <a:ea typeface="Arsenal" charset="0"/>
                <a:cs typeface="Arsenal" charset="0"/>
              </a:rPr>
              <a:t>oído</a:t>
            </a:r>
            <a:r>
              <a:rPr lang="en-US" sz="3200" dirty="0">
                <a:latin typeface="Arsenal" charset="0"/>
                <a:ea typeface="Arsenal" charset="0"/>
                <a:cs typeface="Arsenal" charset="0"/>
              </a:rPr>
              <a:t> </a:t>
            </a:r>
            <a:r>
              <a:rPr lang="en-US" sz="3200" dirty="0" err="1">
                <a:latin typeface="Arsenal" charset="0"/>
                <a:ea typeface="Arsenal" charset="0"/>
                <a:cs typeface="Arsenal" charset="0"/>
              </a:rPr>
              <a:t>su</a:t>
            </a:r>
            <a:r>
              <a:rPr lang="en-US" sz="3200" dirty="0">
                <a:latin typeface="Arsenal" charset="0"/>
                <a:ea typeface="Arsenal" charset="0"/>
                <a:cs typeface="Arsenal" charset="0"/>
              </a:rPr>
              <a:t> clamor a </a:t>
            </a:r>
            <a:r>
              <a:rPr lang="en-US" sz="3200" dirty="0" err="1">
                <a:latin typeface="Arsenal" charset="0"/>
                <a:ea typeface="Arsenal" charset="0"/>
                <a:cs typeface="Arsenal" charset="0"/>
              </a:rPr>
              <a:t>causa</a:t>
            </a:r>
            <a:r>
              <a:rPr lang="en-US" sz="3200" dirty="0">
                <a:latin typeface="Arsenal" charset="0"/>
                <a:ea typeface="Arsenal" charset="0"/>
                <a:cs typeface="Arsenal" charset="0"/>
              </a:rPr>
              <a:t> de </a:t>
            </a:r>
            <a:r>
              <a:rPr lang="en-US" sz="3200" dirty="0" err="1">
                <a:latin typeface="Arsenal" charset="0"/>
                <a:ea typeface="Arsenal" charset="0"/>
                <a:cs typeface="Arsenal" charset="0"/>
              </a:rPr>
              <a:t>sus</a:t>
            </a:r>
            <a:r>
              <a:rPr lang="en-US" sz="3200" dirty="0">
                <a:latin typeface="Arsenal" charset="0"/>
                <a:ea typeface="Arsenal" charset="0"/>
                <a:cs typeface="Arsenal" charset="0"/>
              </a:rPr>
              <a:t> </a:t>
            </a:r>
            <a:r>
              <a:rPr lang="en-US" sz="3200" dirty="0" err="1">
                <a:latin typeface="Arsenal" charset="0"/>
                <a:ea typeface="Arsenal" charset="0"/>
                <a:cs typeface="Arsenal" charset="0"/>
              </a:rPr>
              <a:t>exactores</a:t>
            </a:r>
            <a:r>
              <a:rPr lang="en-US" sz="3200" dirty="0">
                <a:latin typeface="Arsenal" charset="0"/>
                <a:ea typeface="Arsenal" charset="0"/>
                <a:cs typeface="Arsenal" charset="0"/>
              </a:rPr>
              <a:t>; </a:t>
            </a:r>
            <a:r>
              <a:rPr lang="en-US" sz="3200" dirty="0" err="1">
                <a:latin typeface="Arsenal" charset="0"/>
                <a:ea typeface="Arsenal" charset="0"/>
                <a:cs typeface="Arsenal" charset="0"/>
              </a:rPr>
              <a:t>pues</a:t>
            </a:r>
            <a:r>
              <a:rPr lang="en-US" sz="3200" dirty="0">
                <a:latin typeface="Arsenal" charset="0"/>
                <a:ea typeface="Arsenal" charset="0"/>
                <a:cs typeface="Arsenal" charset="0"/>
              </a:rPr>
              <a:t> he </a:t>
            </a:r>
            <a:r>
              <a:rPr lang="en-US" sz="3200" dirty="0" err="1">
                <a:latin typeface="Arsenal" charset="0"/>
                <a:ea typeface="Arsenal" charset="0"/>
                <a:cs typeface="Arsenal" charset="0"/>
              </a:rPr>
              <a:t>conocido</a:t>
            </a:r>
            <a:r>
              <a:rPr lang="en-US" sz="3200" dirty="0">
                <a:latin typeface="Arsenal" charset="0"/>
                <a:ea typeface="Arsenal" charset="0"/>
                <a:cs typeface="Arsenal" charset="0"/>
              </a:rPr>
              <a:t> </a:t>
            </a:r>
            <a:r>
              <a:rPr lang="en-US" sz="3200" dirty="0" err="1">
                <a:latin typeface="Arsenal" charset="0"/>
                <a:ea typeface="Arsenal" charset="0"/>
                <a:cs typeface="Arsenal" charset="0"/>
              </a:rPr>
              <a:t>sus</a:t>
            </a:r>
            <a:r>
              <a:rPr lang="en-US" sz="3200" dirty="0">
                <a:latin typeface="Arsenal" charset="0"/>
                <a:ea typeface="Arsenal" charset="0"/>
                <a:cs typeface="Arsenal" charset="0"/>
              </a:rPr>
              <a:t> </a:t>
            </a:r>
            <a:r>
              <a:rPr lang="en-US" sz="3200" dirty="0" err="1">
                <a:latin typeface="Arsenal" charset="0"/>
                <a:ea typeface="Arsenal" charset="0"/>
                <a:cs typeface="Arsenal" charset="0"/>
              </a:rPr>
              <a:t>angustias</a:t>
            </a:r>
            <a:r>
              <a:rPr lang="en-US" sz="3200" dirty="0">
                <a:latin typeface="Arsenal" charset="0"/>
                <a:ea typeface="Arsenal" charset="0"/>
                <a:cs typeface="Arsenal" charset="0"/>
              </a:rPr>
              <a:t>, </a:t>
            </a:r>
            <a:r>
              <a:rPr lang="en-US" sz="3200" dirty="0" smtClean="0">
                <a:latin typeface="Arsenal" charset="0"/>
                <a:ea typeface="Arsenal" charset="0"/>
                <a:cs typeface="Arsenal" charset="0"/>
              </a:rPr>
              <a:t> </a:t>
            </a:r>
            <a:r>
              <a:rPr lang="en-US" sz="3200" u="sng" dirty="0">
                <a:solidFill>
                  <a:srgbClr val="71FA0F"/>
                </a:solidFill>
                <a:latin typeface="Arsenal" charset="0"/>
                <a:ea typeface="Arsenal" charset="0"/>
                <a:cs typeface="Arsenal" charset="0"/>
              </a:rPr>
              <a:t>y he </a:t>
            </a:r>
            <a:r>
              <a:rPr lang="en-US" sz="3200" u="sng" dirty="0" err="1">
                <a:solidFill>
                  <a:srgbClr val="71FA0F"/>
                </a:solidFill>
                <a:latin typeface="Arsenal" charset="0"/>
                <a:ea typeface="Arsenal" charset="0"/>
                <a:cs typeface="Arsenal" charset="0"/>
              </a:rPr>
              <a:t>descendido</a:t>
            </a:r>
            <a:r>
              <a:rPr lang="en-US" sz="3200" u="sng" dirty="0">
                <a:solidFill>
                  <a:srgbClr val="71FA0F"/>
                </a:solidFill>
                <a:latin typeface="Arsenal" charset="0"/>
                <a:ea typeface="Arsenal" charset="0"/>
                <a:cs typeface="Arsenal" charset="0"/>
              </a:rPr>
              <a:t> para </a:t>
            </a:r>
            <a:r>
              <a:rPr lang="en-US" sz="3200" u="sng" dirty="0" err="1">
                <a:solidFill>
                  <a:srgbClr val="71FA0F"/>
                </a:solidFill>
                <a:latin typeface="Arsenal" charset="0"/>
                <a:ea typeface="Arsenal" charset="0"/>
                <a:cs typeface="Arsenal" charset="0"/>
              </a:rPr>
              <a:t>librarlos</a:t>
            </a:r>
            <a:r>
              <a:rPr lang="en-US" sz="3200" u="sng" dirty="0">
                <a:solidFill>
                  <a:srgbClr val="71FA0F"/>
                </a:solidFill>
                <a:latin typeface="Arsenal" charset="0"/>
                <a:ea typeface="Arsenal" charset="0"/>
                <a:cs typeface="Arsenal" charset="0"/>
              </a:rPr>
              <a:t> de </a:t>
            </a:r>
            <a:r>
              <a:rPr lang="en-US" sz="3200" u="sng" dirty="0" err="1">
                <a:solidFill>
                  <a:srgbClr val="71FA0F"/>
                </a:solidFill>
                <a:latin typeface="Arsenal" charset="0"/>
                <a:ea typeface="Arsenal" charset="0"/>
                <a:cs typeface="Arsenal" charset="0"/>
              </a:rPr>
              <a:t>mano</a:t>
            </a:r>
            <a:r>
              <a:rPr lang="en-US" sz="3200" u="sng" dirty="0">
                <a:solidFill>
                  <a:srgbClr val="71FA0F"/>
                </a:solidFill>
                <a:latin typeface="Arsenal" charset="0"/>
                <a:ea typeface="Arsenal" charset="0"/>
                <a:cs typeface="Arsenal" charset="0"/>
              </a:rPr>
              <a:t> de los </a:t>
            </a:r>
            <a:r>
              <a:rPr lang="en-US" sz="3200" u="sng" dirty="0" err="1">
                <a:solidFill>
                  <a:srgbClr val="71FA0F"/>
                </a:solidFill>
                <a:latin typeface="Arsenal" charset="0"/>
                <a:ea typeface="Arsenal" charset="0"/>
                <a:cs typeface="Arsenal" charset="0"/>
              </a:rPr>
              <a:t>egipcios</a:t>
            </a:r>
            <a:r>
              <a:rPr lang="en-US" sz="3200" u="sng" dirty="0">
                <a:solidFill>
                  <a:srgbClr val="71FA0F"/>
                </a:solidFill>
                <a:latin typeface="Arsenal" charset="0"/>
                <a:ea typeface="Arsenal" charset="0"/>
                <a:cs typeface="Arsenal" charset="0"/>
              </a:rPr>
              <a:t>, y </a:t>
            </a:r>
            <a:r>
              <a:rPr lang="en-US" sz="3200" u="sng" dirty="0" err="1">
                <a:solidFill>
                  <a:srgbClr val="71FA0F"/>
                </a:solidFill>
                <a:latin typeface="Arsenal" charset="0"/>
                <a:ea typeface="Arsenal" charset="0"/>
                <a:cs typeface="Arsenal" charset="0"/>
              </a:rPr>
              <a:t>sacarlos</a:t>
            </a:r>
            <a:r>
              <a:rPr lang="en-US" sz="3200" u="sng" dirty="0">
                <a:solidFill>
                  <a:srgbClr val="71FA0F"/>
                </a:solidFill>
                <a:latin typeface="Arsenal" charset="0"/>
                <a:ea typeface="Arsenal" charset="0"/>
                <a:cs typeface="Arsenal" charset="0"/>
              </a:rPr>
              <a:t> de </a:t>
            </a:r>
            <a:r>
              <a:rPr lang="en-US" sz="3200" u="sng" dirty="0" err="1">
                <a:solidFill>
                  <a:srgbClr val="71FA0F"/>
                </a:solidFill>
                <a:latin typeface="Arsenal" charset="0"/>
                <a:ea typeface="Arsenal" charset="0"/>
                <a:cs typeface="Arsenal" charset="0"/>
              </a:rPr>
              <a:t>aquella</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tierra</a:t>
            </a:r>
            <a:r>
              <a:rPr lang="en-US" sz="3200" u="sng" dirty="0">
                <a:solidFill>
                  <a:srgbClr val="71FA0F"/>
                </a:solidFill>
                <a:latin typeface="Arsenal" charset="0"/>
                <a:ea typeface="Arsenal" charset="0"/>
                <a:cs typeface="Arsenal" charset="0"/>
              </a:rPr>
              <a:t> a </a:t>
            </a:r>
            <a:r>
              <a:rPr lang="en-US" sz="3200" u="sng" dirty="0" err="1">
                <a:solidFill>
                  <a:srgbClr val="71FA0F"/>
                </a:solidFill>
                <a:latin typeface="Arsenal" charset="0"/>
                <a:ea typeface="Arsenal" charset="0"/>
                <a:cs typeface="Arsenal" charset="0"/>
              </a:rPr>
              <a:t>una</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tierra</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buena</a:t>
            </a:r>
            <a:r>
              <a:rPr lang="en-US" sz="3200" u="sng" dirty="0">
                <a:solidFill>
                  <a:srgbClr val="71FA0F"/>
                </a:solidFill>
                <a:latin typeface="Arsenal" charset="0"/>
                <a:ea typeface="Arsenal" charset="0"/>
                <a:cs typeface="Arsenal" charset="0"/>
              </a:rPr>
              <a:t> y </a:t>
            </a:r>
            <a:r>
              <a:rPr lang="en-US" sz="3200" u="sng" dirty="0" err="1">
                <a:solidFill>
                  <a:srgbClr val="71FA0F"/>
                </a:solidFill>
                <a:latin typeface="Arsenal" charset="0"/>
                <a:ea typeface="Arsenal" charset="0"/>
                <a:cs typeface="Arsenal" charset="0"/>
              </a:rPr>
              <a:t>ancha</a:t>
            </a:r>
            <a:r>
              <a:rPr lang="en-US" sz="3200" u="sng" dirty="0">
                <a:solidFill>
                  <a:srgbClr val="71FA0F"/>
                </a:solidFill>
                <a:latin typeface="Arsenal" charset="0"/>
                <a:ea typeface="Arsenal" charset="0"/>
                <a:cs typeface="Arsenal" charset="0"/>
              </a:rPr>
              <a:t>, a </a:t>
            </a:r>
            <a:r>
              <a:rPr lang="en-US" sz="3200" u="sng" dirty="0" err="1">
                <a:solidFill>
                  <a:srgbClr val="71FA0F"/>
                </a:solidFill>
                <a:latin typeface="Arsenal" charset="0"/>
                <a:ea typeface="Arsenal" charset="0"/>
                <a:cs typeface="Arsenal" charset="0"/>
              </a:rPr>
              <a:t>tierra</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que</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fluye</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leche</a:t>
            </a:r>
            <a:r>
              <a:rPr lang="en-US" sz="3200" u="sng" dirty="0">
                <a:solidFill>
                  <a:srgbClr val="71FA0F"/>
                </a:solidFill>
                <a:latin typeface="Arsenal" charset="0"/>
                <a:ea typeface="Arsenal" charset="0"/>
                <a:cs typeface="Arsenal" charset="0"/>
              </a:rPr>
              <a:t> y </a:t>
            </a:r>
            <a:r>
              <a:rPr lang="en-US" sz="3200" u="sng" dirty="0" err="1">
                <a:solidFill>
                  <a:srgbClr val="71FA0F"/>
                </a:solidFill>
                <a:latin typeface="Arsenal" charset="0"/>
                <a:ea typeface="Arsenal" charset="0"/>
                <a:cs typeface="Arsenal" charset="0"/>
              </a:rPr>
              <a:t>miel</a:t>
            </a:r>
            <a:r>
              <a:rPr lang="en-US" sz="3200" dirty="0">
                <a:latin typeface="Arsenal" charset="0"/>
                <a:ea typeface="Arsenal" charset="0"/>
                <a:cs typeface="Arsenal" charset="0"/>
              </a:rPr>
              <a:t>, a los </a:t>
            </a:r>
            <a:r>
              <a:rPr lang="en-US" sz="3200" dirty="0" err="1">
                <a:latin typeface="Arsenal" charset="0"/>
                <a:ea typeface="Arsenal" charset="0"/>
                <a:cs typeface="Arsenal" charset="0"/>
              </a:rPr>
              <a:t>lugares</a:t>
            </a:r>
            <a:r>
              <a:rPr lang="en-US" sz="3200" dirty="0">
                <a:latin typeface="Arsenal" charset="0"/>
                <a:ea typeface="Arsenal" charset="0"/>
                <a:cs typeface="Arsenal" charset="0"/>
              </a:rPr>
              <a:t> del </a:t>
            </a:r>
            <a:r>
              <a:rPr lang="en-US" sz="3200" dirty="0" err="1">
                <a:latin typeface="Arsenal" charset="0"/>
                <a:ea typeface="Arsenal" charset="0"/>
                <a:cs typeface="Arsenal" charset="0"/>
              </a:rPr>
              <a:t>cananeo</a:t>
            </a:r>
            <a:r>
              <a:rPr lang="en-US" sz="3200" dirty="0">
                <a:latin typeface="Arsenal" charset="0"/>
                <a:ea typeface="Arsenal" charset="0"/>
                <a:cs typeface="Arsenal" charset="0"/>
              </a:rPr>
              <a:t>, del </a:t>
            </a:r>
            <a:r>
              <a:rPr lang="en-US" sz="3200" dirty="0" err="1">
                <a:latin typeface="Arsenal" charset="0"/>
                <a:ea typeface="Arsenal" charset="0"/>
                <a:cs typeface="Arsenal" charset="0"/>
              </a:rPr>
              <a:t>heteo</a:t>
            </a:r>
            <a:r>
              <a:rPr lang="en-US" sz="3200" dirty="0">
                <a:latin typeface="Arsenal" charset="0"/>
                <a:ea typeface="Arsenal" charset="0"/>
                <a:cs typeface="Arsenal" charset="0"/>
              </a:rPr>
              <a:t>, del </a:t>
            </a:r>
            <a:r>
              <a:rPr lang="en-US" sz="3200" dirty="0" err="1">
                <a:latin typeface="Arsenal" charset="0"/>
                <a:ea typeface="Arsenal" charset="0"/>
                <a:cs typeface="Arsenal" charset="0"/>
              </a:rPr>
              <a:t>amorreo</a:t>
            </a:r>
            <a:r>
              <a:rPr lang="en-US" sz="3200" dirty="0">
                <a:latin typeface="Arsenal" charset="0"/>
                <a:ea typeface="Arsenal" charset="0"/>
                <a:cs typeface="Arsenal" charset="0"/>
              </a:rPr>
              <a:t>, del </a:t>
            </a:r>
            <a:r>
              <a:rPr lang="en-US" sz="3200" dirty="0" err="1">
                <a:latin typeface="Arsenal" charset="0"/>
                <a:ea typeface="Arsenal" charset="0"/>
                <a:cs typeface="Arsenal" charset="0"/>
              </a:rPr>
              <a:t>ferezeo</a:t>
            </a:r>
            <a:r>
              <a:rPr lang="en-US" sz="3200" dirty="0">
                <a:latin typeface="Arsenal" charset="0"/>
                <a:ea typeface="Arsenal" charset="0"/>
                <a:cs typeface="Arsenal" charset="0"/>
              </a:rPr>
              <a:t>, del </a:t>
            </a:r>
            <a:r>
              <a:rPr lang="en-US" sz="3200" dirty="0" err="1">
                <a:latin typeface="Arsenal" charset="0"/>
                <a:ea typeface="Arsenal" charset="0"/>
                <a:cs typeface="Arsenal" charset="0"/>
              </a:rPr>
              <a:t>heveo</a:t>
            </a:r>
            <a:r>
              <a:rPr lang="en-US" sz="3200" dirty="0">
                <a:latin typeface="Arsenal" charset="0"/>
                <a:ea typeface="Arsenal" charset="0"/>
                <a:cs typeface="Arsenal" charset="0"/>
              </a:rPr>
              <a:t> y del </a:t>
            </a:r>
            <a:r>
              <a:rPr lang="en-US" sz="3200" dirty="0" err="1">
                <a:latin typeface="Arsenal" charset="0"/>
                <a:ea typeface="Arsenal" charset="0"/>
                <a:cs typeface="Arsenal" charset="0"/>
              </a:rPr>
              <a:t>jebuseo</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Exodo</a:t>
            </a:r>
            <a:r>
              <a:rPr lang="en-US" sz="3200" dirty="0" smtClean="0">
                <a:latin typeface="Arsenal" charset="0"/>
                <a:ea typeface="Arsenal" charset="0"/>
                <a:cs typeface="Arsenal" charset="0"/>
              </a:rPr>
              <a:t> 3:6-8.</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82125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214" y="1058338"/>
            <a:ext cx="11355572" cy="4524315"/>
          </a:xfrm>
          <a:prstGeom prst="rect">
            <a:avLst/>
          </a:prstGeom>
        </p:spPr>
        <p:txBody>
          <a:bodyPr wrap="square">
            <a:spAutoFit/>
          </a:bodyPr>
          <a:lstStyle/>
          <a:p>
            <a:r>
              <a:rPr lang="en-US" sz="3200" dirty="0" err="1">
                <a:latin typeface="Arsenal" charset="0"/>
                <a:ea typeface="Arsenal" charset="0"/>
                <a:cs typeface="Arsenal" charset="0"/>
              </a:rPr>
              <a:t>Pasados</a:t>
            </a:r>
            <a:r>
              <a:rPr lang="en-US" sz="3200" dirty="0">
                <a:latin typeface="Arsenal" charset="0"/>
                <a:ea typeface="Arsenal" charset="0"/>
                <a:cs typeface="Arsenal" charset="0"/>
              </a:rPr>
              <a:t> </a:t>
            </a:r>
            <a:r>
              <a:rPr lang="en-US" sz="3200" dirty="0" err="1">
                <a:latin typeface="Arsenal" charset="0"/>
                <a:ea typeface="Arsenal" charset="0"/>
                <a:cs typeface="Arsenal" charset="0"/>
              </a:rPr>
              <a:t>cuarenta</a:t>
            </a:r>
            <a:r>
              <a:rPr lang="en-US" sz="3200" dirty="0">
                <a:latin typeface="Arsenal" charset="0"/>
                <a:ea typeface="Arsenal" charset="0"/>
                <a:cs typeface="Arsenal" charset="0"/>
              </a:rPr>
              <a:t> </a:t>
            </a:r>
            <a:r>
              <a:rPr lang="en-US" sz="3200" dirty="0" err="1">
                <a:latin typeface="Arsenal" charset="0"/>
                <a:ea typeface="Arsenal" charset="0"/>
                <a:cs typeface="Arsenal" charset="0"/>
              </a:rPr>
              <a:t>años</a:t>
            </a:r>
            <a:r>
              <a:rPr lang="en-US" sz="3200" dirty="0">
                <a:latin typeface="Arsenal" charset="0"/>
                <a:ea typeface="Arsenal" charset="0"/>
                <a:cs typeface="Arsenal" charset="0"/>
              </a:rPr>
              <a:t>, </a:t>
            </a:r>
            <a:r>
              <a:rPr lang="en-US" sz="3200" u="sng" dirty="0">
                <a:solidFill>
                  <a:srgbClr val="FFFF00"/>
                </a:solidFill>
                <a:latin typeface="Arsenal" charset="0"/>
                <a:ea typeface="Arsenal" charset="0"/>
                <a:cs typeface="Arsenal" charset="0"/>
              </a:rPr>
              <a:t>un </a:t>
            </a:r>
            <a:r>
              <a:rPr lang="en-US" sz="3200" u="sng" dirty="0" err="1">
                <a:solidFill>
                  <a:srgbClr val="FFFF00"/>
                </a:solidFill>
                <a:latin typeface="Arsenal" charset="0"/>
                <a:ea typeface="Arsenal" charset="0"/>
                <a:cs typeface="Arsenal" charset="0"/>
              </a:rPr>
              <a:t>ángel</a:t>
            </a:r>
            <a:r>
              <a:rPr lang="en-US" sz="3200" u="sng" dirty="0">
                <a:solidFill>
                  <a:srgbClr val="FFFF00"/>
                </a:solidFill>
                <a:latin typeface="Arsenal" charset="0"/>
                <a:ea typeface="Arsenal" charset="0"/>
                <a:cs typeface="Arsenal" charset="0"/>
              </a:rPr>
              <a:t> se le </a:t>
            </a:r>
            <a:r>
              <a:rPr lang="en-US" sz="3200" u="sng" dirty="0" err="1">
                <a:solidFill>
                  <a:srgbClr val="FFFF00"/>
                </a:solidFill>
                <a:latin typeface="Arsenal" charset="0"/>
                <a:ea typeface="Arsenal" charset="0"/>
                <a:cs typeface="Arsenal" charset="0"/>
              </a:rPr>
              <a:t>apareció</a:t>
            </a:r>
            <a:r>
              <a:rPr lang="en-US" sz="3200" u="sng" dirty="0">
                <a:solidFill>
                  <a:srgbClr val="FFFF00"/>
                </a:solidFill>
                <a:latin typeface="Arsenal" charset="0"/>
                <a:ea typeface="Arsenal" charset="0"/>
                <a:cs typeface="Arsenal" charset="0"/>
              </a:rPr>
              <a:t> </a:t>
            </a:r>
            <a:r>
              <a:rPr lang="en-US" sz="3200" dirty="0">
                <a:latin typeface="Arsenal" charset="0"/>
                <a:ea typeface="Arsenal" charset="0"/>
                <a:cs typeface="Arsenal" charset="0"/>
              </a:rPr>
              <a:t>en el </a:t>
            </a:r>
            <a:r>
              <a:rPr lang="en-US" sz="3200" dirty="0" err="1">
                <a:latin typeface="Arsenal" charset="0"/>
                <a:ea typeface="Arsenal" charset="0"/>
                <a:cs typeface="Arsenal" charset="0"/>
              </a:rPr>
              <a:t>desierto</a:t>
            </a:r>
            <a:r>
              <a:rPr lang="en-US" sz="3200" dirty="0">
                <a:latin typeface="Arsenal" charset="0"/>
                <a:ea typeface="Arsenal" charset="0"/>
                <a:cs typeface="Arsenal" charset="0"/>
              </a:rPr>
              <a:t> del </a:t>
            </a:r>
            <a:r>
              <a:rPr lang="en-US" sz="3200" dirty="0" err="1">
                <a:latin typeface="Arsenal" charset="0"/>
                <a:ea typeface="Arsenal" charset="0"/>
                <a:cs typeface="Arsenal" charset="0"/>
              </a:rPr>
              <a:t>monte</a:t>
            </a:r>
            <a:r>
              <a:rPr lang="en-US" sz="3200" dirty="0">
                <a:latin typeface="Arsenal" charset="0"/>
                <a:ea typeface="Arsenal" charset="0"/>
                <a:cs typeface="Arsenal" charset="0"/>
              </a:rPr>
              <a:t> </a:t>
            </a:r>
            <a:r>
              <a:rPr lang="en-US" sz="3200" dirty="0" err="1">
                <a:latin typeface="Arsenal" charset="0"/>
                <a:ea typeface="Arsenal" charset="0"/>
                <a:cs typeface="Arsenal" charset="0"/>
              </a:rPr>
              <a:t>Sinaí</a:t>
            </a:r>
            <a:r>
              <a:rPr lang="en-US" sz="3200" dirty="0">
                <a:latin typeface="Arsenal" charset="0"/>
                <a:ea typeface="Arsenal" charset="0"/>
                <a:cs typeface="Arsenal" charset="0"/>
              </a:rPr>
              <a:t>, en la llama de </a:t>
            </a:r>
            <a:r>
              <a:rPr lang="en-US" sz="3200" dirty="0" err="1">
                <a:latin typeface="Arsenal" charset="0"/>
                <a:ea typeface="Arsenal" charset="0"/>
                <a:cs typeface="Arsenal" charset="0"/>
              </a:rPr>
              <a:t>fuego</a:t>
            </a:r>
            <a:r>
              <a:rPr lang="en-US" sz="3200" dirty="0">
                <a:latin typeface="Arsenal" charset="0"/>
                <a:ea typeface="Arsenal" charset="0"/>
                <a:cs typeface="Arsenal" charset="0"/>
              </a:rPr>
              <a:t> de </a:t>
            </a:r>
            <a:r>
              <a:rPr lang="en-US" sz="3200" dirty="0" err="1">
                <a:latin typeface="Arsenal" charset="0"/>
                <a:ea typeface="Arsenal" charset="0"/>
                <a:cs typeface="Arsenal" charset="0"/>
              </a:rPr>
              <a:t>una</a:t>
            </a:r>
            <a:r>
              <a:rPr lang="en-US" sz="3200" dirty="0">
                <a:latin typeface="Arsenal" charset="0"/>
                <a:ea typeface="Arsenal" charset="0"/>
                <a:cs typeface="Arsenal" charset="0"/>
              </a:rPr>
              <a:t> </a:t>
            </a:r>
            <a:r>
              <a:rPr lang="en-US" sz="3200" dirty="0" err="1">
                <a:latin typeface="Arsenal" charset="0"/>
                <a:ea typeface="Arsenal" charset="0"/>
                <a:cs typeface="Arsenal" charset="0"/>
              </a:rPr>
              <a:t>zarza</a:t>
            </a:r>
            <a:r>
              <a:rPr lang="en-US" sz="3200" dirty="0">
                <a:latin typeface="Arsenal" charset="0"/>
                <a:ea typeface="Arsenal" charset="0"/>
                <a:cs typeface="Arsenal" charset="0"/>
              </a:rPr>
              <a:t>. </a:t>
            </a:r>
            <a:r>
              <a:rPr lang="en-US" sz="3200" dirty="0" err="1" smtClean="0">
                <a:latin typeface="Arsenal" charset="0"/>
                <a:ea typeface="Arsenal" charset="0"/>
                <a:cs typeface="Arsenal" charset="0"/>
              </a:rPr>
              <a:t>Entonces</a:t>
            </a:r>
            <a:r>
              <a:rPr lang="en-US" sz="3200" dirty="0" smtClean="0">
                <a:latin typeface="Arsenal" charset="0"/>
                <a:ea typeface="Arsenal" charset="0"/>
                <a:cs typeface="Arsenal" charset="0"/>
              </a:rPr>
              <a:t> </a:t>
            </a:r>
            <a:r>
              <a:rPr lang="en-US" sz="3200" dirty="0" err="1">
                <a:latin typeface="Arsenal" charset="0"/>
                <a:ea typeface="Arsenal" charset="0"/>
                <a:cs typeface="Arsenal" charset="0"/>
              </a:rPr>
              <a:t>Moisés</a:t>
            </a:r>
            <a:r>
              <a:rPr lang="en-US" sz="3200" dirty="0">
                <a:latin typeface="Arsenal" charset="0"/>
                <a:ea typeface="Arsenal" charset="0"/>
                <a:cs typeface="Arsenal" charset="0"/>
              </a:rPr>
              <a:t>, </a:t>
            </a:r>
            <a:r>
              <a:rPr lang="en-US" sz="3200" dirty="0" err="1">
                <a:latin typeface="Arsenal" charset="0"/>
                <a:ea typeface="Arsenal" charset="0"/>
                <a:cs typeface="Arsenal" charset="0"/>
              </a:rPr>
              <a:t>mirando</a:t>
            </a:r>
            <a:r>
              <a:rPr lang="en-US" sz="3200" dirty="0">
                <a:latin typeface="Arsenal" charset="0"/>
                <a:ea typeface="Arsenal" charset="0"/>
                <a:cs typeface="Arsenal" charset="0"/>
              </a:rPr>
              <a:t>, se </a:t>
            </a:r>
            <a:r>
              <a:rPr lang="en-US" sz="3200" dirty="0" err="1">
                <a:latin typeface="Arsenal" charset="0"/>
                <a:ea typeface="Arsenal" charset="0"/>
                <a:cs typeface="Arsenal" charset="0"/>
              </a:rPr>
              <a:t>maravilló</a:t>
            </a:r>
            <a:r>
              <a:rPr lang="en-US" sz="3200" dirty="0">
                <a:latin typeface="Arsenal" charset="0"/>
                <a:ea typeface="Arsenal" charset="0"/>
                <a:cs typeface="Arsenal" charset="0"/>
              </a:rPr>
              <a:t> de la </a:t>
            </a:r>
            <a:r>
              <a:rPr lang="en-US" sz="3200" dirty="0" err="1">
                <a:latin typeface="Arsenal" charset="0"/>
                <a:ea typeface="Arsenal" charset="0"/>
                <a:cs typeface="Arsenal" charset="0"/>
              </a:rPr>
              <a:t>visión</a:t>
            </a:r>
            <a:r>
              <a:rPr lang="en-US" sz="3200" dirty="0">
                <a:latin typeface="Arsenal" charset="0"/>
                <a:ea typeface="Arsenal" charset="0"/>
                <a:cs typeface="Arsenal" charset="0"/>
              </a:rPr>
              <a:t>; y </a:t>
            </a:r>
            <a:r>
              <a:rPr lang="en-US" sz="3200" dirty="0" err="1">
                <a:latin typeface="Arsenal" charset="0"/>
                <a:ea typeface="Arsenal" charset="0"/>
                <a:cs typeface="Arsenal" charset="0"/>
              </a:rPr>
              <a:t>acercándose</a:t>
            </a:r>
            <a:r>
              <a:rPr lang="en-US" sz="3200" dirty="0">
                <a:latin typeface="Arsenal" charset="0"/>
                <a:ea typeface="Arsenal" charset="0"/>
                <a:cs typeface="Arsenal" charset="0"/>
              </a:rPr>
              <a:t> para </a:t>
            </a:r>
            <a:r>
              <a:rPr lang="en-US" sz="3200" dirty="0" err="1">
                <a:latin typeface="Arsenal" charset="0"/>
                <a:ea typeface="Arsenal" charset="0"/>
                <a:cs typeface="Arsenal" charset="0"/>
              </a:rPr>
              <a:t>observar</a:t>
            </a:r>
            <a:r>
              <a:rPr lang="en-US" sz="3200" dirty="0">
                <a:latin typeface="Arsenal" charset="0"/>
                <a:ea typeface="Arsenal" charset="0"/>
                <a:cs typeface="Arsenal" charset="0"/>
              </a:rPr>
              <a:t>, vino a </a:t>
            </a:r>
            <a:r>
              <a:rPr lang="en-US" sz="3200" dirty="0" err="1">
                <a:latin typeface="Arsenal" charset="0"/>
                <a:ea typeface="Arsenal" charset="0"/>
                <a:cs typeface="Arsenal" charset="0"/>
              </a:rPr>
              <a:t>él</a:t>
            </a:r>
            <a:r>
              <a:rPr lang="en-US" sz="3200" dirty="0">
                <a:latin typeface="Arsenal" charset="0"/>
                <a:ea typeface="Arsenal" charset="0"/>
                <a:cs typeface="Arsenal" charset="0"/>
              </a:rPr>
              <a:t> la </a:t>
            </a:r>
            <a:r>
              <a:rPr lang="en-US" sz="3200" dirty="0" err="1">
                <a:latin typeface="Arsenal" charset="0"/>
                <a:ea typeface="Arsenal" charset="0"/>
                <a:cs typeface="Arsenal" charset="0"/>
              </a:rPr>
              <a:t>voz</a:t>
            </a:r>
            <a:r>
              <a:rPr lang="en-US" sz="3200" dirty="0">
                <a:latin typeface="Arsenal" charset="0"/>
                <a:ea typeface="Arsenal" charset="0"/>
                <a:cs typeface="Arsenal" charset="0"/>
              </a:rPr>
              <a:t> del </a:t>
            </a:r>
            <a:r>
              <a:rPr lang="en-US" sz="3200" dirty="0" err="1">
                <a:latin typeface="Arsenal" charset="0"/>
                <a:ea typeface="Arsenal" charset="0"/>
                <a:cs typeface="Arsenal" charset="0"/>
              </a:rPr>
              <a:t>Señor</a:t>
            </a:r>
            <a:r>
              <a:rPr lang="en-US" sz="3200" dirty="0">
                <a:latin typeface="Arsenal" charset="0"/>
                <a:ea typeface="Arsenal" charset="0"/>
                <a:cs typeface="Arsenal" charset="0"/>
              </a:rPr>
              <a:t>: </a:t>
            </a:r>
            <a:r>
              <a:rPr lang="en-US" sz="3200" u="sng" dirty="0" err="1" smtClean="0">
                <a:solidFill>
                  <a:srgbClr val="FFFF00"/>
                </a:solidFill>
                <a:latin typeface="Arsenal" charset="0"/>
                <a:ea typeface="Arsenal" charset="0"/>
                <a:cs typeface="Arsenal" charset="0"/>
              </a:rPr>
              <a:t>Yo</a:t>
            </a:r>
            <a:r>
              <a:rPr lang="en-US" sz="3200" u="sng" dirty="0" smtClean="0">
                <a:solidFill>
                  <a:srgbClr val="FFFF00"/>
                </a:solidFill>
                <a:latin typeface="Arsenal" charset="0"/>
                <a:ea typeface="Arsenal" charset="0"/>
                <a:cs typeface="Arsenal" charset="0"/>
              </a:rPr>
              <a:t> </a:t>
            </a:r>
            <a:r>
              <a:rPr lang="en-US" sz="3200" u="sng" dirty="0">
                <a:solidFill>
                  <a:srgbClr val="FFFF00"/>
                </a:solidFill>
                <a:latin typeface="Arsenal" charset="0"/>
                <a:ea typeface="Arsenal" charset="0"/>
                <a:cs typeface="Arsenal" charset="0"/>
              </a:rPr>
              <a:t>soy el Dios de </a:t>
            </a:r>
            <a:r>
              <a:rPr lang="en-US" sz="3200" u="sng" dirty="0" err="1">
                <a:solidFill>
                  <a:srgbClr val="FFFF00"/>
                </a:solidFill>
                <a:latin typeface="Arsenal" charset="0"/>
                <a:ea typeface="Arsenal" charset="0"/>
                <a:cs typeface="Arsenal" charset="0"/>
              </a:rPr>
              <a:t>tus</a:t>
            </a:r>
            <a:r>
              <a:rPr lang="en-US" sz="3200" u="sng" dirty="0">
                <a:solidFill>
                  <a:srgbClr val="FFFF00"/>
                </a:solidFill>
                <a:latin typeface="Arsenal" charset="0"/>
                <a:ea typeface="Arsenal" charset="0"/>
                <a:cs typeface="Arsenal" charset="0"/>
              </a:rPr>
              <a:t> padres, el Dios de Abraham, el Dios de Isaac, y el Dios de Jacob. </a:t>
            </a:r>
            <a:r>
              <a:rPr lang="en-US" sz="3200" dirty="0">
                <a:latin typeface="Arsenal" charset="0"/>
                <a:ea typeface="Arsenal" charset="0"/>
                <a:cs typeface="Arsenal" charset="0"/>
              </a:rPr>
              <a:t>Y </a:t>
            </a:r>
            <a:r>
              <a:rPr lang="en-US" sz="3200" dirty="0" err="1">
                <a:latin typeface="Arsenal" charset="0"/>
                <a:ea typeface="Arsenal" charset="0"/>
                <a:cs typeface="Arsenal" charset="0"/>
              </a:rPr>
              <a:t>Moisés</a:t>
            </a:r>
            <a:r>
              <a:rPr lang="en-US" sz="3200" dirty="0">
                <a:latin typeface="Arsenal" charset="0"/>
                <a:ea typeface="Arsenal" charset="0"/>
                <a:cs typeface="Arsenal" charset="0"/>
              </a:rPr>
              <a:t>, </a:t>
            </a:r>
            <a:r>
              <a:rPr lang="en-US" sz="3200" dirty="0" err="1">
                <a:latin typeface="Arsenal" charset="0"/>
                <a:ea typeface="Arsenal" charset="0"/>
                <a:cs typeface="Arsenal" charset="0"/>
              </a:rPr>
              <a:t>temblando</a:t>
            </a:r>
            <a:r>
              <a:rPr lang="en-US" sz="3200" dirty="0">
                <a:latin typeface="Arsenal" charset="0"/>
                <a:ea typeface="Arsenal" charset="0"/>
                <a:cs typeface="Arsenal" charset="0"/>
              </a:rPr>
              <a:t>, no se </a:t>
            </a:r>
            <a:r>
              <a:rPr lang="en-US" sz="3200" dirty="0" err="1">
                <a:latin typeface="Arsenal" charset="0"/>
                <a:ea typeface="Arsenal" charset="0"/>
                <a:cs typeface="Arsenal" charset="0"/>
              </a:rPr>
              <a:t>atrevía</a:t>
            </a:r>
            <a:r>
              <a:rPr lang="en-US" sz="3200" dirty="0">
                <a:latin typeface="Arsenal" charset="0"/>
                <a:ea typeface="Arsenal" charset="0"/>
                <a:cs typeface="Arsenal" charset="0"/>
              </a:rPr>
              <a:t> a </a:t>
            </a:r>
            <a:r>
              <a:rPr lang="en-US" sz="3200" dirty="0" err="1">
                <a:latin typeface="Arsenal" charset="0"/>
                <a:ea typeface="Arsenal" charset="0"/>
                <a:cs typeface="Arsenal" charset="0"/>
              </a:rPr>
              <a:t>mirar</a:t>
            </a:r>
            <a:r>
              <a:rPr lang="en-US" sz="3200" dirty="0">
                <a:latin typeface="Arsenal" charset="0"/>
                <a:ea typeface="Arsenal" charset="0"/>
                <a:cs typeface="Arsenal" charset="0"/>
              </a:rPr>
              <a:t>. </a:t>
            </a:r>
            <a:r>
              <a:rPr lang="en-US" sz="3200" dirty="0" smtClean="0">
                <a:latin typeface="Arsenal" charset="0"/>
                <a:ea typeface="Arsenal" charset="0"/>
                <a:cs typeface="Arsenal" charset="0"/>
              </a:rPr>
              <a:t>Y </a:t>
            </a:r>
            <a:r>
              <a:rPr lang="en-US" sz="3200" dirty="0">
                <a:latin typeface="Arsenal" charset="0"/>
                <a:ea typeface="Arsenal" charset="0"/>
                <a:cs typeface="Arsenal" charset="0"/>
              </a:rPr>
              <a:t>le </a:t>
            </a:r>
            <a:r>
              <a:rPr lang="en-US" sz="3200" dirty="0" err="1">
                <a:latin typeface="Arsenal" charset="0"/>
                <a:ea typeface="Arsenal" charset="0"/>
                <a:cs typeface="Arsenal" charset="0"/>
              </a:rPr>
              <a:t>dijo</a:t>
            </a:r>
            <a:r>
              <a:rPr lang="en-US" sz="3200" dirty="0">
                <a:latin typeface="Arsenal" charset="0"/>
                <a:ea typeface="Arsenal" charset="0"/>
                <a:cs typeface="Arsenal" charset="0"/>
              </a:rPr>
              <a:t> el </a:t>
            </a:r>
            <a:r>
              <a:rPr lang="en-US" sz="3200" dirty="0" err="1">
                <a:latin typeface="Arsenal" charset="0"/>
                <a:ea typeface="Arsenal" charset="0"/>
                <a:cs typeface="Arsenal" charset="0"/>
              </a:rPr>
              <a:t>Señor</a:t>
            </a:r>
            <a:r>
              <a:rPr lang="en-US" sz="3200" dirty="0">
                <a:latin typeface="Arsenal" charset="0"/>
                <a:ea typeface="Arsenal" charset="0"/>
                <a:cs typeface="Arsenal" charset="0"/>
              </a:rPr>
              <a:t>: </a:t>
            </a:r>
            <a:r>
              <a:rPr lang="en-US" sz="3200" dirty="0" err="1">
                <a:latin typeface="Arsenal" charset="0"/>
                <a:ea typeface="Arsenal" charset="0"/>
                <a:cs typeface="Arsenal" charset="0"/>
              </a:rPr>
              <a:t>Quita</a:t>
            </a:r>
            <a:r>
              <a:rPr lang="en-US" sz="3200" dirty="0">
                <a:latin typeface="Arsenal" charset="0"/>
                <a:ea typeface="Arsenal" charset="0"/>
                <a:cs typeface="Arsenal" charset="0"/>
              </a:rPr>
              <a:t> el </a:t>
            </a:r>
            <a:r>
              <a:rPr lang="en-US" sz="3200" dirty="0" err="1">
                <a:latin typeface="Arsenal" charset="0"/>
                <a:ea typeface="Arsenal" charset="0"/>
                <a:cs typeface="Arsenal" charset="0"/>
              </a:rPr>
              <a:t>calzado</a:t>
            </a:r>
            <a:r>
              <a:rPr lang="en-US" sz="3200" dirty="0">
                <a:latin typeface="Arsenal" charset="0"/>
                <a:ea typeface="Arsenal" charset="0"/>
                <a:cs typeface="Arsenal" charset="0"/>
              </a:rPr>
              <a:t> de </a:t>
            </a:r>
            <a:r>
              <a:rPr lang="en-US" sz="3200" dirty="0" err="1">
                <a:latin typeface="Arsenal" charset="0"/>
                <a:ea typeface="Arsenal" charset="0"/>
                <a:cs typeface="Arsenal" charset="0"/>
              </a:rPr>
              <a:t>tus</a:t>
            </a:r>
            <a:r>
              <a:rPr lang="en-US" sz="3200" dirty="0">
                <a:latin typeface="Arsenal" charset="0"/>
                <a:ea typeface="Arsenal" charset="0"/>
                <a:cs typeface="Arsenal" charset="0"/>
              </a:rPr>
              <a:t> pies, </a:t>
            </a:r>
            <a:r>
              <a:rPr lang="en-US" sz="3200" dirty="0" err="1">
                <a:latin typeface="Arsenal" charset="0"/>
                <a:ea typeface="Arsenal" charset="0"/>
                <a:cs typeface="Arsenal" charset="0"/>
              </a:rPr>
              <a:t>porque</a:t>
            </a:r>
            <a:r>
              <a:rPr lang="en-US" sz="3200" dirty="0">
                <a:latin typeface="Arsenal" charset="0"/>
                <a:ea typeface="Arsenal" charset="0"/>
                <a:cs typeface="Arsenal" charset="0"/>
              </a:rPr>
              <a:t> el </a:t>
            </a:r>
            <a:r>
              <a:rPr lang="en-US" sz="3200" dirty="0" err="1">
                <a:latin typeface="Arsenal" charset="0"/>
                <a:ea typeface="Arsenal" charset="0"/>
                <a:cs typeface="Arsenal" charset="0"/>
              </a:rPr>
              <a:t>lugar</a:t>
            </a:r>
            <a:r>
              <a:rPr lang="en-US" sz="3200" dirty="0">
                <a:latin typeface="Arsenal" charset="0"/>
                <a:ea typeface="Arsenal" charset="0"/>
                <a:cs typeface="Arsenal" charset="0"/>
              </a:rPr>
              <a:t> en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estás</a:t>
            </a:r>
            <a:r>
              <a:rPr lang="en-US" sz="3200" dirty="0">
                <a:latin typeface="Arsenal" charset="0"/>
                <a:ea typeface="Arsenal" charset="0"/>
                <a:cs typeface="Arsenal" charset="0"/>
              </a:rPr>
              <a:t> </a:t>
            </a:r>
            <a:r>
              <a:rPr lang="en-US" sz="3200" dirty="0" err="1">
                <a:latin typeface="Arsenal" charset="0"/>
                <a:ea typeface="Arsenal" charset="0"/>
                <a:cs typeface="Arsenal" charset="0"/>
              </a:rPr>
              <a:t>es</a:t>
            </a:r>
            <a:r>
              <a:rPr lang="en-US" sz="3200" dirty="0">
                <a:latin typeface="Arsenal" charset="0"/>
                <a:ea typeface="Arsenal" charset="0"/>
                <a:cs typeface="Arsenal" charset="0"/>
              </a:rPr>
              <a:t> </a:t>
            </a:r>
            <a:r>
              <a:rPr lang="en-US" sz="3200" dirty="0" err="1">
                <a:latin typeface="Arsenal" charset="0"/>
                <a:ea typeface="Arsenal" charset="0"/>
                <a:cs typeface="Arsenal" charset="0"/>
              </a:rPr>
              <a:t>tierra</a:t>
            </a:r>
            <a:r>
              <a:rPr lang="en-US" sz="3200" dirty="0">
                <a:latin typeface="Arsenal" charset="0"/>
                <a:ea typeface="Arsenal" charset="0"/>
                <a:cs typeface="Arsenal" charset="0"/>
              </a:rPr>
              <a:t> </a:t>
            </a:r>
            <a:r>
              <a:rPr lang="en-US" sz="3200" dirty="0" err="1">
                <a:latin typeface="Arsenal" charset="0"/>
                <a:ea typeface="Arsenal" charset="0"/>
                <a:cs typeface="Arsenal" charset="0"/>
              </a:rPr>
              <a:t>santa</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Hechos</a:t>
            </a:r>
            <a:r>
              <a:rPr lang="en-US" sz="3200" dirty="0" smtClean="0">
                <a:latin typeface="Arsenal" charset="0"/>
                <a:ea typeface="Arsenal" charset="0"/>
                <a:cs typeface="Arsenal" charset="0"/>
              </a:rPr>
              <a:t> 7:30-35.</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4003503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8214" y="1348224"/>
            <a:ext cx="11355572" cy="4031873"/>
          </a:xfrm>
          <a:prstGeom prst="rect">
            <a:avLst/>
          </a:prstGeom>
        </p:spPr>
        <p:txBody>
          <a:bodyPr wrap="square">
            <a:spAutoFit/>
          </a:bodyPr>
          <a:lstStyle/>
          <a:p>
            <a:r>
              <a:rPr lang="en-US" sz="3200" dirty="0">
                <a:latin typeface="Arsenal" charset="0"/>
                <a:ea typeface="Arsenal" charset="0"/>
                <a:cs typeface="Arsenal" charset="0"/>
              </a:rPr>
              <a:t> </a:t>
            </a:r>
            <a:r>
              <a:rPr lang="en-US" sz="3200" dirty="0" err="1" smtClean="0">
                <a:latin typeface="Arsenal" charset="0"/>
                <a:ea typeface="Arsenal" charset="0"/>
                <a:cs typeface="Arsenal" charset="0"/>
              </a:rPr>
              <a:t>Ciertamente</a:t>
            </a:r>
            <a:r>
              <a:rPr lang="en-US" sz="3200" dirty="0" smtClean="0">
                <a:latin typeface="Arsenal" charset="0"/>
                <a:ea typeface="Arsenal" charset="0"/>
                <a:cs typeface="Arsenal" charset="0"/>
              </a:rPr>
              <a:t> </a:t>
            </a:r>
            <a:r>
              <a:rPr lang="en-US" sz="3200" dirty="0">
                <a:latin typeface="Arsenal" charset="0"/>
                <a:ea typeface="Arsenal" charset="0"/>
                <a:cs typeface="Arsenal" charset="0"/>
              </a:rPr>
              <a:t>he </a:t>
            </a:r>
            <a:r>
              <a:rPr lang="en-US" sz="3200" dirty="0" err="1">
                <a:latin typeface="Arsenal" charset="0"/>
                <a:ea typeface="Arsenal" charset="0"/>
                <a:cs typeface="Arsenal" charset="0"/>
              </a:rPr>
              <a:t>visto</a:t>
            </a:r>
            <a:r>
              <a:rPr lang="en-US" sz="3200" dirty="0">
                <a:latin typeface="Arsenal" charset="0"/>
                <a:ea typeface="Arsenal" charset="0"/>
                <a:cs typeface="Arsenal" charset="0"/>
              </a:rPr>
              <a:t> la </a:t>
            </a:r>
            <a:r>
              <a:rPr lang="en-US" sz="3200" dirty="0" err="1">
                <a:latin typeface="Arsenal" charset="0"/>
                <a:ea typeface="Arsenal" charset="0"/>
                <a:cs typeface="Arsenal" charset="0"/>
              </a:rPr>
              <a:t>aflicción</a:t>
            </a:r>
            <a:r>
              <a:rPr lang="en-US" sz="3200" dirty="0">
                <a:latin typeface="Arsenal" charset="0"/>
                <a:ea typeface="Arsenal" charset="0"/>
                <a:cs typeface="Arsenal" charset="0"/>
              </a:rPr>
              <a:t> de mi pueblo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está</a:t>
            </a:r>
            <a:r>
              <a:rPr lang="en-US" sz="3200" dirty="0">
                <a:latin typeface="Arsenal" charset="0"/>
                <a:ea typeface="Arsenal" charset="0"/>
                <a:cs typeface="Arsenal" charset="0"/>
              </a:rPr>
              <a:t> en </a:t>
            </a:r>
            <a:r>
              <a:rPr lang="en-US" sz="3200" dirty="0" err="1">
                <a:latin typeface="Arsenal" charset="0"/>
                <a:ea typeface="Arsenal" charset="0"/>
                <a:cs typeface="Arsenal" charset="0"/>
              </a:rPr>
              <a:t>Egipto</a:t>
            </a:r>
            <a:r>
              <a:rPr lang="en-US" sz="3200" dirty="0">
                <a:latin typeface="Arsenal" charset="0"/>
                <a:ea typeface="Arsenal" charset="0"/>
                <a:cs typeface="Arsenal" charset="0"/>
              </a:rPr>
              <a:t>, y he </a:t>
            </a:r>
            <a:r>
              <a:rPr lang="en-US" sz="3200" dirty="0" err="1">
                <a:latin typeface="Arsenal" charset="0"/>
                <a:ea typeface="Arsenal" charset="0"/>
                <a:cs typeface="Arsenal" charset="0"/>
              </a:rPr>
              <a:t>oído</a:t>
            </a:r>
            <a:r>
              <a:rPr lang="en-US" sz="3200" dirty="0">
                <a:latin typeface="Arsenal" charset="0"/>
                <a:ea typeface="Arsenal" charset="0"/>
                <a:cs typeface="Arsenal" charset="0"/>
              </a:rPr>
              <a:t>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gemido</a:t>
            </a:r>
            <a:r>
              <a:rPr lang="en-US" sz="3200" dirty="0">
                <a:latin typeface="Arsenal" charset="0"/>
                <a:ea typeface="Arsenal" charset="0"/>
                <a:cs typeface="Arsenal" charset="0"/>
              </a:rPr>
              <a:t>, </a:t>
            </a:r>
            <a:r>
              <a:rPr lang="en-US" sz="3200" u="sng" dirty="0">
                <a:solidFill>
                  <a:srgbClr val="71FA0F"/>
                </a:solidFill>
                <a:latin typeface="Arsenal" charset="0"/>
                <a:ea typeface="Arsenal" charset="0"/>
                <a:cs typeface="Arsenal" charset="0"/>
              </a:rPr>
              <a:t>y he </a:t>
            </a:r>
            <a:r>
              <a:rPr lang="en-US" sz="3200" u="sng" dirty="0" err="1">
                <a:solidFill>
                  <a:srgbClr val="71FA0F"/>
                </a:solidFill>
                <a:latin typeface="Arsenal" charset="0"/>
                <a:ea typeface="Arsenal" charset="0"/>
                <a:cs typeface="Arsenal" charset="0"/>
              </a:rPr>
              <a:t>descendido</a:t>
            </a:r>
            <a:r>
              <a:rPr lang="en-US" sz="3200" u="sng" dirty="0">
                <a:solidFill>
                  <a:srgbClr val="71FA0F"/>
                </a:solidFill>
                <a:latin typeface="Arsenal" charset="0"/>
                <a:ea typeface="Arsenal" charset="0"/>
                <a:cs typeface="Arsenal" charset="0"/>
              </a:rPr>
              <a:t> para </a:t>
            </a:r>
            <a:r>
              <a:rPr lang="en-US" sz="3200" u="sng" dirty="0" err="1">
                <a:solidFill>
                  <a:srgbClr val="71FA0F"/>
                </a:solidFill>
                <a:latin typeface="Arsenal" charset="0"/>
                <a:ea typeface="Arsenal" charset="0"/>
                <a:cs typeface="Arsenal" charset="0"/>
              </a:rPr>
              <a:t>librarlos</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Ahora</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pues</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ven</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te</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enviaré</a:t>
            </a:r>
            <a:r>
              <a:rPr lang="en-US" sz="3200" u="sng" dirty="0">
                <a:solidFill>
                  <a:srgbClr val="71FA0F"/>
                </a:solidFill>
                <a:latin typeface="Arsenal" charset="0"/>
                <a:ea typeface="Arsenal" charset="0"/>
                <a:cs typeface="Arsenal" charset="0"/>
              </a:rPr>
              <a:t> a </a:t>
            </a:r>
            <a:r>
              <a:rPr lang="en-US" sz="3200" u="sng" dirty="0" err="1" smtClean="0">
                <a:solidFill>
                  <a:srgbClr val="71FA0F"/>
                </a:solidFill>
                <a:latin typeface="Arsenal" charset="0"/>
                <a:ea typeface="Arsenal" charset="0"/>
                <a:cs typeface="Arsenal" charset="0"/>
              </a:rPr>
              <a:t>Egipto</a:t>
            </a:r>
            <a:r>
              <a:rPr lang="en-US" sz="3200" u="sng" dirty="0" smtClean="0">
                <a:solidFill>
                  <a:srgbClr val="71FA0F"/>
                </a:solidFill>
                <a:latin typeface="Arsenal" charset="0"/>
                <a:ea typeface="Arsenal" charset="0"/>
                <a:cs typeface="Arsenal" charset="0"/>
              </a:rPr>
              <a:t>.</a:t>
            </a:r>
            <a:r>
              <a:rPr lang="en-US" sz="3200" dirty="0" smtClean="0">
                <a:latin typeface="Arsenal" charset="0"/>
                <a:ea typeface="Arsenal" charset="0"/>
                <a:cs typeface="Arsenal" charset="0"/>
              </a:rPr>
              <a:t> A </a:t>
            </a:r>
            <a:r>
              <a:rPr lang="en-US" sz="3200" dirty="0" err="1">
                <a:latin typeface="Arsenal" charset="0"/>
                <a:ea typeface="Arsenal" charset="0"/>
                <a:cs typeface="Arsenal" charset="0"/>
              </a:rPr>
              <a:t>este</a:t>
            </a:r>
            <a:r>
              <a:rPr lang="en-US" sz="3200" dirty="0">
                <a:latin typeface="Arsenal" charset="0"/>
                <a:ea typeface="Arsenal" charset="0"/>
                <a:cs typeface="Arsenal" charset="0"/>
              </a:rPr>
              <a:t> </a:t>
            </a:r>
            <a:r>
              <a:rPr lang="en-US" sz="3200" dirty="0" err="1">
                <a:latin typeface="Arsenal" charset="0"/>
                <a:ea typeface="Arsenal" charset="0"/>
                <a:cs typeface="Arsenal" charset="0"/>
              </a:rPr>
              <a:t>Moisés</a:t>
            </a:r>
            <a:r>
              <a:rPr lang="en-US" sz="3200" dirty="0">
                <a:latin typeface="Arsenal" charset="0"/>
                <a:ea typeface="Arsenal" charset="0"/>
                <a:cs typeface="Arsenal" charset="0"/>
              </a:rPr>
              <a:t>, a </a:t>
            </a:r>
            <a:r>
              <a:rPr lang="en-US" sz="3200" dirty="0" err="1">
                <a:latin typeface="Arsenal" charset="0"/>
                <a:ea typeface="Arsenal" charset="0"/>
                <a:cs typeface="Arsenal" charset="0"/>
              </a:rPr>
              <a:t>quien</a:t>
            </a:r>
            <a:r>
              <a:rPr lang="en-US" sz="3200" dirty="0">
                <a:latin typeface="Arsenal" charset="0"/>
                <a:ea typeface="Arsenal" charset="0"/>
                <a:cs typeface="Arsenal" charset="0"/>
              </a:rPr>
              <a:t> </a:t>
            </a:r>
            <a:r>
              <a:rPr lang="en-US" sz="3200" dirty="0" err="1">
                <a:latin typeface="Arsenal" charset="0"/>
                <a:ea typeface="Arsenal" charset="0"/>
                <a:cs typeface="Arsenal" charset="0"/>
              </a:rPr>
              <a:t>habían</a:t>
            </a:r>
            <a:r>
              <a:rPr lang="en-US" sz="3200" dirty="0">
                <a:latin typeface="Arsenal" charset="0"/>
                <a:ea typeface="Arsenal" charset="0"/>
                <a:cs typeface="Arsenal" charset="0"/>
              </a:rPr>
              <a:t> </a:t>
            </a:r>
            <a:r>
              <a:rPr lang="en-US" sz="3200" dirty="0" err="1">
                <a:latin typeface="Arsenal" charset="0"/>
                <a:ea typeface="Arsenal" charset="0"/>
                <a:cs typeface="Arsenal" charset="0"/>
              </a:rPr>
              <a:t>rechazado</a:t>
            </a:r>
            <a:r>
              <a:rPr lang="en-US" sz="3200" dirty="0">
                <a:latin typeface="Arsenal" charset="0"/>
                <a:ea typeface="Arsenal" charset="0"/>
                <a:cs typeface="Arsenal" charset="0"/>
              </a:rPr>
              <a:t>, </a:t>
            </a:r>
            <a:r>
              <a:rPr lang="en-US" sz="3200" dirty="0" err="1">
                <a:latin typeface="Arsenal" charset="0"/>
                <a:ea typeface="Arsenal" charset="0"/>
                <a:cs typeface="Arsenal" charset="0"/>
              </a:rPr>
              <a:t>diciendo</a:t>
            </a:r>
            <a:r>
              <a:rPr lang="en-US" sz="3200" dirty="0">
                <a:latin typeface="Arsenal" charset="0"/>
                <a:ea typeface="Arsenal" charset="0"/>
                <a:cs typeface="Arsenal" charset="0"/>
              </a:rPr>
              <a:t>: ¿</a:t>
            </a:r>
            <a:r>
              <a:rPr lang="en-US" sz="3200" dirty="0" err="1">
                <a:latin typeface="Arsenal" charset="0"/>
                <a:ea typeface="Arsenal" charset="0"/>
                <a:cs typeface="Arsenal" charset="0"/>
              </a:rPr>
              <a:t>Quién</a:t>
            </a:r>
            <a:r>
              <a:rPr lang="en-US" sz="3200" dirty="0">
                <a:latin typeface="Arsenal" charset="0"/>
                <a:ea typeface="Arsenal" charset="0"/>
                <a:cs typeface="Arsenal" charset="0"/>
              </a:rPr>
              <a:t> </a:t>
            </a:r>
            <a:r>
              <a:rPr lang="en-US" sz="3200" dirty="0" err="1">
                <a:latin typeface="Arsenal" charset="0"/>
                <a:ea typeface="Arsenal" charset="0"/>
                <a:cs typeface="Arsenal" charset="0"/>
              </a:rPr>
              <a:t>te</a:t>
            </a:r>
            <a:r>
              <a:rPr lang="en-US" sz="3200" dirty="0">
                <a:latin typeface="Arsenal" charset="0"/>
                <a:ea typeface="Arsenal" charset="0"/>
                <a:cs typeface="Arsenal" charset="0"/>
              </a:rPr>
              <a:t> ha </a:t>
            </a:r>
            <a:r>
              <a:rPr lang="en-US" sz="3200" dirty="0" err="1">
                <a:latin typeface="Arsenal" charset="0"/>
                <a:ea typeface="Arsenal" charset="0"/>
                <a:cs typeface="Arsenal" charset="0"/>
              </a:rPr>
              <a:t>puesto</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gobernante</a:t>
            </a:r>
            <a:r>
              <a:rPr lang="en-US" sz="3200" dirty="0">
                <a:latin typeface="Arsenal" charset="0"/>
                <a:ea typeface="Arsenal" charset="0"/>
                <a:cs typeface="Arsenal" charset="0"/>
              </a:rPr>
              <a:t> y </a:t>
            </a:r>
            <a:r>
              <a:rPr lang="en-US" sz="3200" dirty="0" err="1">
                <a:latin typeface="Arsenal" charset="0"/>
                <a:ea typeface="Arsenal" charset="0"/>
                <a:cs typeface="Arsenal" charset="0"/>
              </a:rPr>
              <a:t>juez</a:t>
            </a:r>
            <a:r>
              <a:rPr lang="en-US" sz="3200" dirty="0">
                <a:latin typeface="Arsenal" charset="0"/>
                <a:ea typeface="Arsenal" charset="0"/>
                <a:cs typeface="Arsenal" charset="0"/>
              </a:rPr>
              <a:t>?, a </a:t>
            </a:r>
            <a:r>
              <a:rPr lang="en-US" sz="3200" dirty="0" err="1">
                <a:latin typeface="Arsenal" charset="0"/>
                <a:ea typeface="Arsenal" charset="0"/>
                <a:cs typeface="Arsenal" charset="0"/>
              </a:rPr>
              <a:t>éste</a:t>
            </a:r>
            <a:r>
              <a:rPr lang="en-US" sz="3200" dirty="0">
                <a:latin typeface="Arsenal" charset="0"/>
                <a:ea typeface="Arsenal" charset="0"/>
                <a:cs typeface="Arsenal" charset="0"/>
              </a:rPr>
              <a:t> lo </a:t>
            </a:r>
            <a:r>
              <a:rPr lang="en-US" sz="3200" dirty="0" err="1">
                <a:latin typeface="Arsenal" charset="0"/>
                <a:ea typeface="Arsenal" charset="0"/>
                <a:cs typeface="Arsenal" charset="0"/>
              </a:rPr>
              <a:t>envió</a:t>
            </a:r>
            <a:r>
              <a:rPr lang="en-US" sz="3200" dirty="0">
                <a:latin typeface="Arsenal" charset="0"/>
                <a:ea typeface="Arsenal" charset="0"/>
                <a:cs typeface="Arsenal" charset="0"/>
              </a:rPr>
              <a:t> Dios </a:t>
            </a:r>
            <a:r>
              <a:rPr lang="en-US" sz="3200" dirty="0" err="1">
                <a:latin typeface="Arsenal" charset="0"/>
                <a:ea typeface="Arsenal" charset="0"/>
                <a:cs typeface="Arsenal" charset="0"/>
              </a:rPr>
              <a:t>como</a:t>
            </a:r>
            <a:r>
              <a:rPr lang="en-US" sz="3200" dirty="0">
                <a:latin typeface="Arsenal" charset="0"/>
                <a:ea typeface="Arsenal" charset="0"/>
                <a:cs typeface="Arsenal" charset="0"/>
              </a:rPr>
              <a:t> </a:t>
            </a:r>
            <a:r>
              <a:rPr lang="en-US" sz="3200" dirty="0" err="1">
                <a:latin typeface="Arsenal" charset="0"/>
                <a:ea typeface="Arsenal" charset="0"/>
                <a:cs typeface="Arsenal" charset="0"/>
              </a:rPr>
              <a:t>gobernante</a:t>
            </a:r>
            <a:r>
              <a:rPr lang="en-US" sz="3200" dirty="0">
                <a:latin typeface="Arsenal" charset="0"/>
                <a:ea typeface="Arsenal" charset="0"/>
                <a:cs typeface="Arsenal" charset="0"/>
              </a:rPr>
              <a:t> y </a:t>
            </a:r>
            <a:r>
              <a:rPr lang="en-US" sz="3200" dirty="0" err="1">
                <a:latin typeface="Arsenal" charset="0"/>
                <a:ea typeface="Arsenal" charset="0"/>
                <a:cs typeface="Arsenal" charset="0"/>
              </a:rPr>
              <a:t>libertador</a:t>
            </a:r>
            <a:r>
              <a:rPr lang="en-US" sz="3200" dirty="0">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por</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mano</a:t>
            </a:r>
            <a:r>
              <a:rPr lang="en-US" sz="3200" u="sng" dirty="0">
                <a:solidFill>
                  <a:srgbClr val="FFFF00"/>
                </a:solidFill>
                <a:latin typeface="Arsenal" charset="0"/>
                <a:ea typeface="Arsenal" charset="0"/>
                <a:cs typeface="Arsenal" charset="0"/>
              </a:rPr>
              <a:t> del </a:t>
            </a:r>
            <a:r>
              <a:rPr lang="en-US" sz="3200" u="sng" dirty="0" err="1">
                <a:solidFill>
                  <a:srgbClr val="FFFF00"/>
                </a:solidFill>
                <a:latin typeface="Arsenal" charset="0"/>
                <a:ea typeface="Arsenal" charset="0"/>
                <a:cs typeface="Arsenal" charset="0"/>
              </a:rPr>
              <a:t>ángel</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que</a:t>
            </a:r>
            <a:r>
              <a:rPr lang="en-US" sz="3200" u="sng" dirty="0">
                <a:solidFill>
                  <a:srgbClr val="FFFF00"/>
                </a:solidFill>
                <a:latin typeface="Arsenal" charset="0"/>
                <a:ea typeface="Arsenal" charset="0"/>
                <a:cs typeface="Arsenal" charset="0"/>
              </a:rPr>
              <a:t> se le </a:t>
            </a:r>
            <a:r>
              <a:rPr lang="en-US" sz="3200" u="sng" dirty="0" err="1">
                <a:solidFill>
                  <a:srgbClr val="FFFF00"/>
                </a:solidFill>
                <a:latin typeface="Arsenal" charset="0"/>
                <a:ea typeface="Arsenal" charset="0"/>
                <a:cs typeface="Arsenal" charset="0"/>
              </a:rPr>
              <a:t>apareció</a:t>
            </a:r>
            <a:r>
              <a:rPr lang="en-US" sz="3200" u="sng" dirty="0">
                <a:solidFill>
                  <a:srgbClr val="FFFF00"/>
                </a:solidFill>
                <a:latin typeface="Arsenal" charset="0"/>
                <a:ea typeface="Arsenal" charset="0"/>
                <a:cs typeface="Arsenal" charset="0"/>
              </a:rPr>
              <a:t> en la </a:t>
            </a:r>
            <a:r>
              <a:rPr lang="en-US" sz="3200" u="sng" dirty="0" err="1">
                <a:solidFill>
                  <a:srgbClr val="FFFF00"/>
                </a:solidFill>
                <a:latin typeface="Arsenal" charset="0"/>
                <a:ea typeface="Arsenal" charset="0"/>
                <a:cs typeface="Arsenal" charset="0"/>
              </a:rPr>
              <a:t>zarza</a:t>
            </a:r>
            <a:r>
              <a:rPr lang="en-US" sz="3200" u="sng" dirty="0" smtClean="0">
                <a:solidFill>
                  <a:srgbClr val="FFFF00"/>
                </a:solidFill>
                <a:latin typeface="Arsenal" charset="0"/>
                <a:ea typeface="Arsenal" charset="0"/>
                <a:cs typeface="Arsenal" charset="0"/>
              </a:rPr>
              <a:t>.</a:t>
            </a: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Hechos</a:t>
            </a:r>
            <a:r>
              <a:rPr lang="en-US" sz="3200" dirty="0" smtClean="0">
                <a:latin typeface="Arsenal" charset="0"/>
                <a:ea typeface="Arsenal" charset="0"/>
                <a:cs typeface="Arsenal" charset="0"/>
              </a:rPr>
              <a:t> 7:30-35.</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5545615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712" y="1190847"/>
            <a:ext cx="11745433" cy="4662815"/>
          </a:xfrm>
          <a:prstGeom prst="rect">
            <a:avLst/>
          </a:prstGeom>
        </p:spPr>
        <p:txBody>
          <a:bodyPr wrap="square">
            <a:spAutoFit/>
          </a:bodyPr>
          <a:lstStyle/>
          <a:p>
            <a:r>
              <a:rPr lang="en-US" sz="3300" u="sng" dirty="0">
                <a:solidFill>
                  <a:srgbClr val="FFFF00"/>
                </a:solidFill>
                <a:latin typeface="Arsenal" charset="0"/>
                <a:ea typeface="Arsenal" charset="0"/>
                <a:cs typeface="Arsenal" charset="0"/>
              </a:rPr>
              <a:t>El </a:t>
            </a:r>
            <a:r>
              <a:rPr lang="en-US" sz="3300" u="sng" dirty="0" err="1">
                <a:solidFill>
                  <a:srgbClr val="FFFF00"/>
                </a:solidFill>
                <a:latin typeface="Arsenal" charset="0"/>
                <a:ea typeface="Arsenal" charset="0"/>
                <a:cs typeface="Arsenal" charset="0"/>
              </a:rPr>
              <a:t>ángel</a:t>
            </a:r>
            <a:r>
              <a:rPr lang="en-US" sz="3300" u="sng" dirty="0">
                <a:solidFill>
                  <a:srgbClr val="FFFF00"/>
                </a:solidFill>
                <a:latin typeface="Arsenal" charset="0"/>
                <a:ea typeface="Arsenal" charset="0"/>
                <a:cs typeface="Arsenal" charset="0"/>
              </a:rPr>
              <a:t> de </a:t>
            </a:r>
            <a:r>
              <a:rPr lang="en-US" sz="3300" u="sng" dirty="0" err="1">
                <a:solidFill>
                  <a:srgbClr val="FFFF00"/>
                </a:solidFill>
                <a:latin typeface="Arsenal" charset="0"/>
                <a:ea typeface="Arsenal" charset="0"/>
                <a:cs typeface="Arsenal" charset="0"/>
              </a:rPr>
              <a:t>Jehová</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subió</a:t>
            </a:r>
            <a:r>
              <a:rPr lang="en-US" sz="3300" u="sng" dirty="0">
                <a:solidFill>
                  <a:srgbClr val="FFFF00"/>
                </a:solidFill>
                <a:latin typeface="Arsenal" charset="0"/>
                <a:ea typeface="Arsenal" charset="0"/>
                <a:cs typeface="Arsenal" charset="0"/>
              </a:rPr>
              <a:t> de </a:t>
            </a:r>
            <a:r>
              <a:rPr lang="en-US" sz="3300" u="sng" dirty="0" err="1">
                <a:solidFill>
                  <a:srgbClr val="FFFF00"/>
                </a:solidFill>
                <a:latin typeface="Arsenal" charset="0"/>
                <a:ea typeface="Arsenal" charset="0"/>
                <a:cs typeface="Arsenal" charset="0"/>
              </a:rPr>
              <a:t>Gilgal</a:t>
            </a:r>
            <a:r>
              <a:rPr lang="en-US" sz="3300" u="sng" dirty="0">
                <a:solidFill>
                  <a:srgbClr val="FFFF00"/>
                </a:solidFill>
                <a:latin typeface="Arsenal" charset="0"/>
                <a:ea typeface="Arsenal" charset="0"/>
                <a:cs typeface="Arsenal" charset="0"/>
              </a:rPr>
              <a:t> a </a:t>
            </a:r>
            <a:r>
              <a:rPr lang="en-US" sz="3300" u="sng" dirty="0" err="1">
                <a:solidFill>
                  <a:srgbClr val="FFFF00"/>
                </a:solidFill>
                <a:latin typeface="Arsenal" charset="0"/>
                <a:ea typeface="Arsenal" charset="0"/>
                <a:cs typeface="Arsenal" charset="0"/>
              </a:rPr>
              <a:t>Boquim</a:t>
            </a:r>
            <a:r>
              <a:rPr lang="en-US" sz="3300" dirty="0">
                <a:latin typeface="Arsenal" charset="0"/>
                <a:ea typeface="Arsenal" charset="0"/>
                <a:cs typeface="Arsenal" charset="0"/>
              </a:rPr>
              <a:t>, </a:t>
            </a:r>
            <a:r>
              <a:rPr lang="en-US" sz="3300" u="sng" dirty="0">
                <a:solidFill>
                  <a:srgbClr val="71FA0F"/>
                </a:solidFill>
                <a:latin typeface="Arsenal" charset="0"/>
                <a:ea typeface="Arsenal" charset="0"/>
                <a:cs typeface="Arsenal" charset="0"/>
              </a:rPr>
              <a:t>y </a:t>
            </a:r>
            <a:r>
              <a:rPr lang="en-US" sz="3300" u="sng" dirty="0" err="1">
                <a:solidFill>
                  <a:srgbClr val="71FA0F"/>
                </a:solidFill>
                <a:latin typeface="Arsenal" charset="0"/>
                <a:ea typeface="Arsenal" charset="0"/>
                <a:cs typeface="Arsenal" charset="0"/>
              </a:rPr>
              <a:t>dijo</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Yo</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os</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saqué</a:t>
            </a:r>
            <a:r>
              <a:rPr lang="en-US" sz="3300" u="sng" dirty="0">
                <a:solidFill>
                  <a:srgbClr val="71FA0F"/>
                </a:solidFill>
                <a:latin typeface="Arsenal" charset="0"/>
                <a:ea typeface="Arsenal" charset="0"/>
                <a:cs typeface="Arsenal" charset="0"/>
              </a:rPr>
              <a:t> de </a:t>
            </a:r>
            <a:r>
              <a:rPr lang="en-US" sz="3300" u="sng" dirty="0" err="1">
                <a:solidFill>
                  <a:srgbClr val="71FA0F"/>
                </a:solidFill>
                <a:latin typeface="Arsenal" charset="0"/>
                <a:ea typeface="Arsenal" charset="0"/>
                <a:cs typeface="Arsenal" charset="0"/>
              </a:rPr>
              <a:t>Egipto</a:t>
            </a:r>
            <a:r>
              <a:rPr lang="en-US" sz="3300" u="sng" dirty="0">
                <a:solidFill>
                  <a:srgbClr val="71FA0F"/>
                </a:solidFill>
                <a:latin typeface="Arsenal" charset="0"/>
                <a:ea typeface="Arsenal" charset="0"/>
                <a:cs typeface="Arsenal" charset="0"/>
              </a:rPr>
              <a:t>, y </a:t>
            </a:r>
            <a:r>
              <a:rPr lang="en-US" sz="3300" u="sng" dirty="0" err="1">
                <a:solidFill>
                  <a:srgbClr val="71FA0F"/>
                </a:solidFill>
                <a:latin typeface="Arsenal" charset="0"/>
                <a:ea typeface="Arsenal" charset="0"/>
                <a:cs typeface="Arsenal" charset="0"/>
              </a:rPr>
              <a:t>os</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introduje</a:t>
            </a:r>
            <a:r>
              <a:rPr lang="en-US" sz="3300" u="sng" dirty="0">
                <a:solidFill>
                  <a:srgbClr val="71FA0F"/>
                </a:solidFill>
                <a:latin typeface="Arsenal" charset="0"/>
                <a:ea typeface="Arsenal" charset="0"/>
                <a:cs typeface="Arsenal" charset="0"/>
              </a:rPr>
              <a:t> en la </a:t>
            </a:r>
            <a:r>
              <a:rPr lang="en-US" sz="3300" u="sng" dirty="0" err="1">
                <a:solidFill>
                  <a:srgbClr val="71FA0F"/>
                </a:solidFill>
                <a:latin typeface="Arsenal" charset="0"/>
                <a:ea typeface="Arsenal" charset="0"/>
                <a:cs typeface="Arsenal" charset="0"/>
              </a:rPr>
              <a:t>tierra</a:t>
            </a:r>
            <a:r>
              <a:rPr lang="en-US" sz="3300" u="sng" dirty="0">
                <a:solidFill>
                  <a:srgbClr val="71FA0F"/>
                </a:solidFill>
                <a:latin typeface="Arsenal" charset="0"/>
                <a:ea typeface="Arsenal" charset="0"/>
                <a:cs typeface="Arsenal" charset="0"/>
              </a:rPr>
              <a:t> de la </a:t>
            </a:r>
            <a:r>
              <a:rPr lang="en-US" sz="3300" u="sng" dirty="0" err="1">
                <a:solidFill>
                  <a:srgbClr val="71FA0F"/>
                </a:solidFill>
                <a:latin typeface="Arsenal" charset="0"/>
                <a:ea typeface="Arsenal" charset="0"/>
                <a:cs typeface="Arsenal" charset="0"/>
              </a:rPr>
              <a:t>cual</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había</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jurado</a:t>
            </a:r>
            <a:r>
              <a:rPr lang="en-US" sz="3300" u="sng" dirty="0">
                <a:solidFill>
                  <a:srgbClr val="71FA0F"/>
                </a:solidFill>
                <a:latin typeface="Arsenal" charset="0"/>
                <a:ea typeface="Arsenal" charset="0"/>
                <a:cs typeface="Arsenal" charset="0"/>
              </a:rPr>
              <a:t> a </a:t>
            </a:r>
            <a:r>
              <a:rPr lang="en-US" sz="3300" u="sng" dirty="0" err="1">
                <a:solidFill>
                  <a:srgbClr val="71FA0F"/>
                </a:solidFill>
                <a:latin typeface="Arsenal" charset="0"/>
                <a:ea typeface="Arsenal" charset="0"/>
                <a:cs typeface="Arsenal" charset="0"/>
              </a:rPr>
              <a:t>vuestros</a:t>
            </a:r>
            <a:r>
              <a:rPr lang="en-US" sz="3300" u="sng" dirty="0">
                <a:solidFill>
                  <a:srgbClr val="71FA0F"/>
                </a:solidFill>
                <a:latin typeface="Arsenal" charset="0"/>
                <a:ea typeface="Arsenal" charset="0"/>
                <a:cs typeface="Arsenal" charset="0"/>
              </a:rPr>
              <a:t> padres, </a:t>
            </a:r>
            <a:r>
              <a:rPr lang="en-US" sz="3300" u="sng" dirty="0" err="1">
                <a:solidFill>
                  <a:srgbClr val="71FA0F"/>
                </a:solidFill>
                <a:latin typeface="Arsenal" charset="0"/>
                <a:ea typeface="Arsenal" charset="0"/>
                <a:cs typeface="Arsenal" charset="0"/>
              </a:rPr>
              <a:t>diciendo</a:t>
            </a:r>
            <a:r>
              <a:rPr lang="en-US" sz="3300" u="sng" dirty="0">
                <a:solidFill>
                  <a:srgbClr val="71FA0F"/>
                </a:solidFill>
                <a:latin typeface="Arsenal" charset="0"/>
                <a:ea typeface="Arsenal" charset="0"/>
                <a:cs typeface="Arsenal" charset="0"/>
              </a:rPr>
              <a:t>: No </a:t>
            </a:r>
            <a:r>
              <a:rPr lang="en-US" sz="3300" u="sng" dirty="0" err="1">
                <a:solidFill>
                  <a:srgbClr val="71FA0F"/>
                </a:solidFill>
                <a:latin typeface="Arsenal" charset="0"/>
                <a:ea typeface="Arsenal" charset="0"/>
                <a:cs typeface="Arsenal" charset="0"/>
              </a:rPr>
              <a:t>invalidaré</a:t>
            </a:r>
            <a:r>
              <a:rPr lang="en-US" sz="3300" u="sng" dirty="0">
                <a:solidFill>
                  <a:srgbClr val="71FA0F"/>
                </a:solidFill>
                <a:latin typeface="Arsenal" charset="0"/>
                <a:ea typeface="Arsenal" charset="0"/>
                <a:cs typeface="Arsenal" charset="0"/>
              </a:rPr>
              <a:t> </a:t>
            </a:r>
            <a:r>
              <a:rPr lang="en-US" sz="3300" u="sng" dirty="0" err="1">
                <a:solidFill>
                  <a:srgbClr val="71FA0F"/>
                </a:solidFill>
                <a:latin typeface="Arsenal" charset="0"/>
                <a:ea typeface="Arsenal" charset="0"/>
                <a:cs typeface="Arsenal" charset="0"/>
              </a:rPr>
              <a:t>jamás</a:t>
            </a:r>
            <a:r>
              <a:rPr lang="en-US" sz="3300" u="sng" dirty="0">
                <a:solidFill>
                  <a:srgbClr val="71FA0F"/>
                </a:solidFill>
                <a:latin typeface="Arsenal" charset="0"/>
                <a:ea typeface="Arsenal" charset="0"/>
                <a:cs typeface="Arsenal" charset="0"/>
              </a:rPr>
              <a:t> mi </a:t>
            </a:r>
            <a:r>
              <a:rPr lang="en-US" sz="3300" u="sng" dirty="0" err="1">
                <a:solidFill>
                  <a:srgbClr val="71FA0F"/>
                </a:solidFill>
                <a:latin typeface="Arsenal" charset="0"/>
                <a:ea typeface="Arsenal" charset="0"/>
                <a:cs typeface="Arsenal" charset="0"/>
              </a:rPr>
              <a:t>pacto</a:t>
            </a:r>
            <a:r>
              <a:rPr lang="en-US" sz="3300" u="sng" dirty="0">
                <a:solidFill>
                  <a:srgbClr val="71FA0F"/>
                </a:solidFill>
                <a:latin typeface="Arsenal" charset="0"/>
                <a:ea typeface="Arsenal" charset="0"/>
                <a:cs typeface="Arsenal" charset="0"/>
              </a:rPr>
              <a:t> con </a:t>
            </a:r>
            <a:r>
              <a:rPr lang="en-US" sz="3300" u="sng" dirty="0" err="1">
                <a:solidFill>
                  <a:srgbClr val="71FA0F"/>
                </a:solidFill>
                <a:latin typeface="Arsenal" charset="0"/>
                <a:ea typeface="Arsenal" charset="0"/>
                <a:cs typeface="Arsenal" charset="0"/>
              </a:rPr>
              <a:t>vosotros</a:t>
            </a:r>
            <a:r>
              <a:rPr lang="en-US" sz="3300" dirty="0">
                <a:latin typeface="Arsenal" charset="0"/>
                <a:ea typeface="Arsenal" charset="0"/>
                <a:cs typeface="Arsenal" charset="0"/>
              </a:rPr>
              <a:t>, </a:t>
            </a:r>
            <a:r>
              <a:rPr lang="en-US" sz="3300" dirty="0" smtClean="0">
                <a:latin typeface="Arsenal" charset="0"/>
                <a:ea typeface="Arsenal" charset="0"/>
                <a:cs typeface="Arsenal" charset="0"/>
              </a:rPr>
              <a:t>con </a:t>
            </a:r>
            <a:r>
              <a:rPr lang="en-US" sz="3300" dirty="0" err="1">
                <a:latin typeface="Arsenal" charset="0"/>
                <a:ea typeface="Arsenal" charset="0"/>
                <a:cs typeface="Arsenal" charset="0"/>
              </a:rPr>
              <a:t>tal</a:t>
            </a:r>
            <a:r>
              <a:rPr lang="en-US" sz="3300" dirty="0">
                <a:latin typeface="Arsenal" charset="0"/>
                <a:ea typeface="Arsenal" charset="0"/>
                <a:cs typeface="Arsenal" charset="0"/>
              </a:rPr>
              <a:t> </a:t>
            </a:r>
            <a:r>
              <a:rPr lang="en-US" sz="3300" dirty="0" err="1">
                <a:latin typeface="Arsenal" charset="0"/>
                <a:ea typeface="Arsenal" charset="0"/>
                <a:cs typeface="Arsenal" charset="0"/>
              </a:rPr>
              <a:t>que</a:t>
            </a:r>
            <a:r>
              <a:rPr lang="en-US" sz="3300" dirty="0">
                <a:latin typeface="Arsenal" charset="0"/>
                <a:ea typeface="Arsenal" charset="0"/>
                <a:cs typeface="Arsenal" charset="0"/>
              </a:rPr>
              <a:t> </a:t>
            </a:r>
            <a:r>
              <a:rPr lang="en-US" sz="3300" dirty="0" err="1">
                <a:latin typeface="Arsenal" charset="0"/>
                <a:ea typeface="Arsenal" charset="0"/>
                <a:cs typeface="Arsenal" charset="0"/>
              </a:rPr>
              <a:t>vosotros</a:t>
            </a:r>
            <a:r>
              <a:rPr lang="en-US" sz="3300" dirty="0">
                <a:latin typeface="Arsenal" charset="0"/>
                <a:ea typeface="Arsenal" charset="0"/>
                <a:cs typeface="Arsenal" charset="0"/>
              </a:rPr>
              <a:t> no </a:t>
            </a:r>
            <a:r>
              <a:rPr lang="en-US" sz="3300" dirty="0" err="1">
                <a:latin typeface="Arsenal" charset="0"/>
                <a:ea typeface="Arsenal" charset="0"/>
                <a:cs typeface="Arsenal" charset="0"/>
              </a:rPr>
              <a:t>hagáis</a:t>
            </a:r>
            <a:r>
              <a:rPr lang="en-US" sz="3300" dirty="0">
                <a:latin typeface="Arsenal" charset="0"/>
                <a:ea typeface="Arsenal" charset="0"/>
                <a:cs typeface="Arsenal" charset="0"/>
              </a:rPr>
              <a:t> </a:t>
            </a:r>
            <a:r>
              <a:rPr lang="en-US" sz="3300" dirty="0" err="1">
                <a:latin typeface="Arsenal" charset="0"/>
                <a:ea typeface="Arsenal" charset="0"/>
                <a:cs typeface="Arsenal" charset="0"/>
              </a:rPr>
              <a:t>pacto</a:t>
            </a:r>
            <a:r>
              <a:rPr lang="en-US" sz="3300" dirty="0">
                <a:latin typeface="Arsenal" charset="0"/>
                <a:ea typeface="Arsenal" charset="0"/>
                <a:cs typeface="Arsenal" charset="0"/>
              </a:rPr>
              <a:t> con los </a:t>
            </a:r>
            <a:r>
              <a:rPr lang="en-US" sz="3300" dirty="0" err="1">
                <a:latin typeface="Arsenal" charset="0"/>
                <a:ea typeface="Arsenal" charset="0"/>
                <a:cs typeface="Arsenal" charset="0"/>
              </a:rPr>
              <a:t>moradores</a:t>
            </a:r>
            <a:r>
              <a:rPr lang="en-US" sz="3300" dirty="0">
                <a:latin typeface="Arsenal" charset="0"/>
                <a:ea typeface="Arsenal" charset="0"/>
                <a:cs typeface="Arsenal" charset="0"/>
              </a:rPr>
              <a:t> de </a:t>
            </a:r>
            <a:r>
              <a:rPr lang="en-US" sz="3300" dirty="0" err="1">
                <a:latin typeface="Arsenal" charset="0"/>
                <a:ea typeface="Arsenal" charset="0"/>
                <a:cs typeface="Arsenal" charset="0"/>
              </a:rPr>
              <a:t>esta</a:t>
            </a:r>
            <a:r>
              <a:rPr lang="en-US" sz="3300" dirty="0">
                <a:latin typeface="Arsenal" charset="0"/>
                <a:ea typeface="Arsenal" charset="0"/>
                <a:cs typeface="Arsenal" charset="0"/>
              </a:rPr>
              <a:t> </a:t>
            </a:r>
            <a:r>
              <a:rPr lang="en-US" sz="3300" dirty="0" err="1">
                <a:latin typeface="Arsenal" charset="0"/>
                <a:ea typeface="Arsenal" charset="0"/>
                <a:cs typeface="Arsenal" charset="0"/>
              </a:rPr>
              <a:t>tierra</a:t>
            </a:r>
            <a:r>
              <a:rPr lang="en-US" sz="3300" dirty="0">
                <a:latin typeface="Arsenal" charset="0"/>
                <a:ea typeface="Arsenal" charset="0"/>
                <a:cs typeface="Arsenal" charset="0"/>
              </a:rPr>
              <a:t>, </a:t>
            </a:r>
            <a:r>
              <a:rPr lang="en-US" sz="3300" dirty="0" err="1">
                <a:latin typeface="Arsenal" charset="0"/>
                <a:ea typeface="Arsenal" charset="0"/>
                <a:cs typeface="Arsenal" charset="0"/>
              </a:rPr>
              <a:t>cuyos</a:t>
            </a:r>
            <a:r>
              <a:rPr lang="en-US" sz="3300" dirty="0">
                <a:latin typeface="Arsenal" charset="0"/>
                <a:ea typeface="Arsenal" charset="0"/>
                <a:cs typeface="Arsenal" charset="0"/>
              </a:rPr>
              <a:t> </a:t>
            </a:r>
            <a:r>
              <a:rPr lang="en-US" sz="3300" dirty="0" err="1">
                <a:latin typeface="Arsenal" charset="0"/>
                <a:ea typeface="Arsenal" charset="0"/>
                <a:cs typeface="Arsenal" charset="0"/>
              </a:rPr>
              <a:t>altares</a:t>
            </a:r>
            <a:r>
              <a:rPr lang="en-US" sz="3300" dirty="0">
                <a:latin typeface="Arsenal" charset="0"/>
                <a:ea typeface="Arsenal" charset="0"/>
                <a:cs typeface="Arsenal" charset="0"/>
              </a:rPr>
              <a:t> </a:t>
            </a:r>
            <a:r>
              <a:rPr lang="en-US" sz="3300" dirty="0" err="1">
                <a:latin typeface="Arsenal" charset="0"/>
                <a:ea typeface="Arsenal" charset="0"/>
                <a:cs typeface="Arsenal" charset="0"/>
              </a:rPr>
              <a:t>habéis</a:t>
            </a:r>
            <a:r>
              <a:rPr lang="en-US" sz="3300" dirty="0">
                <a:latin typeface="Arsenal" charset="0"/>
                <a:ea typeface="Arsenal" charset="0"/>
                <a:cs typeface="Arsenal" charset="0"/>
              </a:rPr>
              <a:t> de </a:t>
            </a:r>
            <a:r>
              <a:rPr lang="en-US" sz="3300" dirty="0" err="1">
                <a:latin typeface="Arsenal" charset="0"/>
                <a:ea typeface="Arsenal" charset="0"/>
                <a:cs typeface="Arsenal" charset="0"/>
              </a:rPr>
              <a:t>derribar</a:t>
            </a:r>
            <a:r>
              <a:rPr lang="en-US" sz="3300" dirty="0">
                <a:latin typeface="Arsenal" charset="0"/>
                <a:ea typeface="Arsenal" charset="0"/>
                <a:cs typeface="Arsenal" charset="0"/>
              </a:rPr>
              <a:t>; mas </a:t>
            </a:r>
            <a:r>
              <a:rPr lang="en-US" sz="3300" dirty="0" err="1">
                <a:latin typeface="Arsenal" charset="0"/>
                <a:ea typeface="Arsenal" charset="0"/>
                <a:cs typeface="Arsenal" charset="0"/>
              </a:rPr>
              <a:t>vosotros</a:t>
            </a:r>
            <a:r>
              <a:rPr lang="en-US" sz="3300" dirty="0">
                <a:latin typeface="Arsenal" charset="0"/>
                <a:ea typeface="Arsenal" charset="0"/>
                <a:cs typeface="Arsenal" charset="0"/>
              </a:rPr>
              <a:t> no </a:t>
            </a:r>
            <a:r>
              <a:rPr lang="en-US" sz="3300" dirty="0" err="1">
                <a:latin typeface="Arsenal" charset="0"/>
                <a:ea typeface="Arsenal" charset="0"/>
                <a:cs typeface="Arsenal" charset="0"/>
              </a:rPr>
              <a:t>habéis</a:t>
            </a:r>
            <a:r>
              <a:rPr lang="en-US" sz="3300" dirty="0">
                <a:latin typeface="Arsenal" charset="0"/>
                <a:ea typeface="Arsenal" charset="0"/>
                <a:cs typeface="Arsenal" charset="0"/>
              </a:rPr>
              <a:t> </a:t>
            </a:r>
            <a:r>
              <a:rPr lang="en-US" sz="3300" dirty="0" err="1">
                <a:latin typeface="Arsenal" charset="0"/>
                <a:ea typeface="Arsenal" charset="0"/>
                <a:cs typeface="Arsenal" charset="0"/>
              </a:rPr>
              <a:t>atendido</a:t>
            </a:r>
            <a:r>
              <a:rPr lang="en-US" sz="3300" dirty="0">
                <a:latin typeface="Arsenal" charset="0"/>
                <a:ea typeface="Arsenal" charset="0"/>
                <a:cs typeface="Arsenal" charset="0"/>
              </a:rPr>
              <a:t> a mi </a:t>
            </a:r>
            <a:r>
              <a:rPr lang="en-US" sz="3300" dirty="0" err="1">
                <a:latin typeface="Arsenal" charset="0"/>
                <a:ea typeface="Arsenal" charset="0"/>
                <a:cs typeface="Arsenal" charset="0"/>
              </a:rPr>
              <a:t>voz</a:t>
            </a:r>
            <a:r>
              <a:rPr lang="en-US" sz="3300" dirty="0">
                <a:latin typeface="Arsenal" charset="0"/>
                <a:ea typeface="Arsenal" charset="0"/>
                <a:cs typeface="Arsenal" charset="0"/>
              </a:rPr>
              <a:t>. ¿</a:t>
            </a:r>
            <a:r>
              <a:rPr lang="en-US" sz="3300" dirty="0" err="1">
                <a:latin typeface="Arsenal" charset="0"/>
                <a:ea typeface="Arsenal" charset="0"/>
                <a:cs typeface="Arsenal" charset="0"/>
              </a:rPr>
              <a:t>Por</a:t>
            </a:r>
            <a:r>
              <a:rPr lang="en-US" sz="3300" dirty="0">
                <a:latin typeface="Arsenal" charset="0"/>
                <a:ea typeface="Arsenal" charset="0"/>
                <a:cs typeface="Arsenal" charset="0"/>
              </a:rPr>
              <a:t> </a:t>
            </a:r>
            <a:r>
              <a:rPr lang="en-US" sz="3300" dirty="0" err="1">
                <a:latin typeface="Arsenal" charset="0"/>
                <a:ea typeface="Arsenal" charset="0"/>
                <a:cs typeface="Arsenal" charset="0"/>
              </a:rPr>
              <a:t>qué</a:t>
            </a:r>
            <a:r>
              <a:rPr lang="en-US" sz="3300" dirty="0">
                <a:latin typeface="Arsenal" charset="0"/>
                <a:ea typeface="Arsenal" charset="0"/>
                <a:cs typeface="Arsenal" charset="0"/>
              </a:rPr>
              <a:t> </a:t>
            </a:r>
            <a:r>
              <a:rPr lang="en-US" sz="3300" dirty="0" err="1">
                <a:latin typeface="Arsenal" charset="0"/>
                <a:ea typeface="Arsenal" charset="0"/>
                <a:cs typeface="Arsenal" charset="0"/>
              </a:rPr>
              <a:t>habéis</a:t>
            </a:r>
            <a:r>
              <a:rPr lang="en-US" sz="3300" dirty="0">
                <a:latin typeface="Arsenal" charset="0"/>
                <a:ea typeface="Arsenal" charset="0"/>
                <a:cs typeface="Arsenal" charset="0"/>
              </a:rPr>
              <a:t> </a:t>
            </a:r>
            <a:r>
              <a:rPr lang="en-US" sz="3300" dirty="0" err="1">
                <a:latin typeface="Arsenal" charset="0"/>
                <a:ea typeface="Arsenal" charset="0"/>
                <a:cs typeface="Arsenal" charset="0"/>
              </a:rPr>
              <a:t>hecho</a:t>
            </a:r>
            <a:r>
              <a:rPr lang="en-US" sz="3300" dirty="0">
                <a:latin typeface="Arsenal" charset="0"/>
                <a:ea typeface="Arsenal" charset="0"/>
                <a:cs typeface="Arsenal" charset="0"/>
              </a:rPr>
              <a:t> </a:t>
            </a:r>
            <a:r>
              <a:rPr lang="en-US" sz="3300" dirty="0" err="1">
                <a:latin typeface="Arsenal" charset="0"/>
                <a:ea typeface="Arsenal" charset="0"/>
                <a:cs typeface="Arsenal" charset="0"/>
              </a:rPr>
              <a:t>esto</a:t>
            </a:r>
            <a:r>
              <a:rPr lang="en-US" sz="3300" dirty="0">
                <a:latin typeface="Arsenal" charset="0"/>
                <a:ea typeface="Arsenal" charset="0"/>
                <a:cs typeface="Arsenal" charset="0"/>
              </a:rPr>
              <a:t>? </a:t>
            </a:r>
            <a:endParaRPr lang="en-US" sz="3300" dirty="0" smtClean="0">
              <a:latin typeface="Arsenal" charset="0"/>
              <a:ea typeface="Arsenal" charset="0"/>
              <a:cs typeface="Arsenal" charset="0"/>
            </a:endParaRPr>
          </a:p>
          <a:p>
            <a:endParaRPr lang="en-US" sz="3300" dirty="0">
              <a:latin typeface="Arsenal" charset="0"/>
              <a:ea typeface="Arsenal" charset="0"/>
              <a:cs typeface="Arsenal" charset="0"/>
            </a:endParaRPr>
          </a:p>
          <a:p>
            <a:r>
              <a:rPr lang="en-US" sz="3300" dirty="0" err="1" smtClean="0">
                <a:latin typeface="Arsenal" charset="0"/>
                <a:ea typeface="Arsenal" charset="0"/>
                <a:cs typeface="Arsenal" charset="0"/>
              </a:rPr>
              <a:t>Jueces</a:t>
            </a:r>
            <a:r>
              <a:rPr lang="en-US" sz="3300" dirty="0" smtClean="0">
                <a:latin typeface="Arsenal" charset="0"/>
                <a:ea typeface="Arsenal" charset="0"/>
                <a:cs typeface="Arsenal" charset="0"/>
              </a:rPr>
              <a:t> 2:1,2.</a:t>
            </a:r>
            <a:r>
              <a:rPr lang="en-US" sz="3300" dirty="0">
                <a:latin typeface="Arsenal" charset="0"/>
                <a:ea typeface="Arsenal" charset="0"/>
                <a:cs typeface="Arsenal" charset="0"/>
              </a:rPr>
              <a:t/>
            </a:r>
            <a:br>
              <a:rPr lang="en-US" sz="3300" dirty="0">
                <a:latin typeface="Arsenal" charset="0"/>
                <a:ea typeface="Arsenal" charset="0"/>
                <a:cs typeface="Arsenal" charset="0"/>
              </a:rPr>
            </a:br>
            <a:endParaRPr lang="es-ES_tradnl" sz="33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5133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893" y="1212111"/>
            <a:ext cx="11249247" cy="4401205"/>
          </a:xfrm>
          <a:prstGeom prst="rect">
            <a:avLst/>
          </a:prstGeom>
        </p:spPr>
        <p:txBody>
          <a:bodyPr wrap="square">
            <a:spAutoFit/>
          </a:bodyPr>
          <a:lstStyle/>
          <a:p>
            <a:r>
              <a:rPr lang="en-US" sz="4000" dirty="0" err="1" smtClean="0">
                <a:latin typeface="Arsenal" charset="0"/>
                <a:ea typeface="Arsenal" charset="0"/>
                <a:cs typeface="Arsenal" charset="0"/>
              </a:rPr>
              <a:t>Por</a:t>
            </a:r>
            <a:r>
              <a:rPr lang="en-US" sz="4000" dirty="0" smtClean="0">
                <a:latin typeface="Arsenal" charset="0"/>
                <a:ea typeface="Arsenal" charset="0"/>
                <a:cs typeface="Arsenal" charset="0"/>
              </a:rPr>
              <a:t> </a:t>
            </a:r>
            <a:r>
              <a:rPr lang="en-US" sz="4000" dirty="0" err="1">
                <a:latin typeface="Arsenal" charset="0"/>
                <a:ea typeface="Arsenal" charset="0"/>
                <a:cs typeface="Arsenal" charset="0"/>
              </a:rPr>
              <a:t>tanto</a:t>
            </a:r>
            <a:r>
              <a:rPr lang="en-US" sz="4000" dirty="0">
                <a:latin typeface="Arsenal" charset="0"/>
                <a:ea typeface="Arsenal" charset="0"/>
                <a:cs typeface="Arsenal" charset="0"/>
              </a:rPr>
              <a:t>, </a:t>
            </a:r>
            <a:r>
              <a:rPr lang="en-US" sz="4000" dirty="0" err="1">
                <a:latin typeface="Arsenal" charset="0"/>
                <a:ea typeface="Arsenal" charset="0"/>
                <a:cs typeface="Arsenal" charset="0"/>
              </a:rPr>
              <a:t>yo</a:t>
            </a:r>
            <a:r>
              <a:rPr lang="en-US" sz="4000" dirty="0">
                <a:latin typeface="Arsenal" charset="0"/>
                <a:ea typeface="Arsenal" charset="0"/>
                <a:cs typeface="Arsenal" charset="0"/>
              </a:rPr>
              <a:t> </a:t>
            </a:r>
            <a:r>
              <a:rPr lang="en-US" sz="4000" dirty="0" err="1">
                <a:latin typeface="Arsenal" charset="0"/>
                <a:ea typeface="Arsenal" charset="0"/>
                <a:cs typeface="Arsenal" charset="0"/>
              </a:rPr>
              <a:t>también</a:t>
            </a:r>
            <a:r>
              <a:rPr lang="en-US" sz="4000" dirty="0">
                <a:latin typeface="Arsenal" charset="0"/>
                <a:ea typeface="Arsenal" charset="0"/>
                <a:cs typeface="Arsenal" charset="0"/>
              </a:rPr>
              <a:t> </a:t>
            </a:r>
            <a:r>
              <a:rPr lang="en-US" sz="4000" dirty="0" err="1">
                <a:latin typeface="Arsenal" charset="0"/>
                <a:ea typeface="Arsenal" charset="0"/>
                <a:cs typeface="Arsenal" charset="0"/>
              </a:rPr>
              <a:t>digo</a:t>
            </a:r>
            <a:r>
              <a:rPr lang="en-US" sz="4000" dirty="0">
                <a:latin typeface="Arsenal" charset="0"/>
                <a:ea typeface="Arsenal" charset="0"/>
                <a:cs typeface="Arsenal" charset="0"/>
              </a:rPr>
              <a:t>: No los </a:t>
            </a:r>
            <a:r>
              <a:rPr lang="en-US" sz="4000" dirty="0" err="1">
                <a:latin typeface="Arsenal" charset="0"/>
                <a:ea typeface="Arsenal" charset="0"/>
                <a:cs typeface="Arsenal" charset="0"/>
              </a:rPr>
              <a:t>echaré</a:t>
            </a:r>
            <a:r>
              <a:rPr lang="en-US" sz="4000" dirty="0">
                <a:latin typeface="Arsenal" charset="0"/>
                <a:ea typeface="Arsenal" charset="0"/>
                <a:cs typeface="Arsenal" charset="0"/>
              </a:rPr>
              <a:t> de </a:t>
            </a:r>
            <a:r>
              <a:rPr lang="en-US" sz="4000" dirty="0" err="1">
                <a:latin typeface="Arsenal" charset="0"/>
                <a:ea typeface="Arsenal" charset="0"/>
                <a:cs typeface="Arsenal" charset="0"/>
              </a:rPr>
              <a:t>delante</a:t>
            </a:r>
            <a:r>
              <a:rPr lang="en-US" sz="4000" dirty="0">
                <a:latin typeface="Arsenal" charset="0"/>
                <a:ea typeface="Arsenal" charset="0"/>
                <a:cs typeface="Arsenal" charset="0"/>
              </a:rPr>
              <a:t> de </a:t>
            </a:r>
            <a:r>
              <a:rPr lang="en-US" sz="4000" dirty="0" err="1">
                <a:latin typeface="Arsenal" charset="0"/>
                <a:ea typeface="Arsenal" charset="0"/>
                <a:cs typeface="Arsenal" charset="0"/>
              </a:rPr>
              <a:t>vosotros</a:t>
            </a:r>
            <a:r>
              <a:rPr lang="en-US" sz="4000" dirty="0">
                <a:latin typeface="Arsenal" charset="0"/>
                <a:ea typeface="Arsenal" charset="0"/>
                <a:cs typeface="Arsenal" charset="0"/>
              </a:rPr>
              <a:t>, </a:t>
            </a:r>
            <a:r>
              <a:rPr lang="en-US" sz="4000" dirty="0" err="1">
                <a:latin typeface="Arsenal" charset="0"/>
                <a:ea typeface="Arsenal" charset="0"/>
                <a:cs typeface="Arsenal" charset="0"/>
              </a:rPr>
              <a:t>sino</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serán</a:t>
            </a:r>
            <a:r>
              <a:rPr lang="en-US" sz="4000" dirty="0">
                <a:latin typeface="Arsenal" charset="0"/>
                <a:ea typeface="Arsenal" charset="0"/>
                <a:cs typeface="Arsenal" charset="0"/>
              </a:rPr>
              <a:t> </a:t>
            </a:r>
            <a:r>
              <a:rPr lang="en-US" sz="4000" dirty="0" err="1">
                <a:latin typeface="Arsenal" charset="0"/>
                <a:ea typeface="Arsenal" charset="0"/>
                <a:cs typeface="Arsenal" charset="0"/>
              </a:rPr>
              <a:t>azotes</a:t>
            </a:r>
            <a:r>
              <a:rPr lang="en-US" sz="4000" dirty="0">
                <a:latin typeface="Arsenal" charset="0"/>
                <a:ea typeface="Arsenal" charset="0"/>
                <a:cs typeface="Arsenal" charset="0"/>
              </a:rPr>
              <a:t> para </a:t>
            </a:r>
            <a:r>
              <a:rPr lang="en-US" sz="4000" dirty="0" err="1">
                <a:latin typeface="Arsenal" charset="0"/>
                <a:ea typeface="Arsenal" charset="0"/>
                <a:cs typeface="Arsenal" charset="0"/>
              </a:rPr>
              <a:t>vuestros</a:t>
            </a:r>
            <a:r>
              <a:rPr lang="en-US" sz="4000" dirty="0">
                <a:latin typeface="Arsenal" charset="0"/>
                <a:ea typeface="Arsenal" charset="0"/>
                <a:cs typeface="Arsenal" charset="0"/>
              </a:rPr>
              <a:t> </a:t>
            </a:r>
            <a:r>
              <a:rPr lang="en-US" sz="4000" dirty="0" err="1">
                <a:latin typeface="Arsenal" charset="0"/>
                <a:ea typeface="Arsenal" charset="0"/>
                <a:cs typeface="Arsenal" charset="0"/>
              </a:rPr>
              <a:t>costados</a:t>
            </a:r>
            <a:r>
              <a:rPr lang="en-US" sz="4000" dirty="0">
                <a:latin typeface="Arsenal" charset="0"/>
                <a:ea typeface="Arsenal" charset="0"/>
                <a:cs typeface="Arsenal" charset="0"/>
              </a:rPr>
              <a:t>, y </a:t>
            </a:r>
            <a:r>
              <a:rPr lang="en-US" sz="4000" dirty="0" err="1">
                <a:latin typeface="Arsenal" charset="0"/>
                <a:ea typeface="Arsenal" charset="0"/>
                <a:cs typeface="Arsenal" charset="0"/>
              </a:rPr>
              <a:t>sus</a:t>
            </a:r>
            <a:r>
              <a:rPr lang="en-US" sz="4000" dirty="0">
                <a:latin typeface="Arsenal" charset="0"/>
                <a:ea typeface="Arsenal" charset="0"/>
                <a:cs typeface="Arsenal" charset="0"/>
              </a:rPr>
              <a:t> </a:t>
            </a:r>
            <a:r>
              <a:rPr lang="en-US" sz="4000" dirty="0" err="1">
                <a:latin typeface="Arsenal" charset="0"/>
                <a:ea typeface="Arsenal" charset="0"/>
                <a:cs typeface="Arsenal" charset="0"/>
              </a:rPr>
              <a:t>dioses</a:t>
            </a:r>
            <a:r>
              <a:rPr lang="en-US" sz="4000" dirty="0">
                <a:latin typeface="Arsenal" charset="0"/>
                <a:ea typeface="Arsenal" charset="0"/>
                <a:cs typeface="Arsenal" charset="0"/>
              </a:rPr>
              <a:t> </a:t>
            </a:r>
            <a:r>
              <a:rPr lang="en-US" sz="4000" dirty="0" err="1">
                <a:latin typeface="Arsenal" charset="0"/>
                <a:ea typeface="Arsenal" charset="0"/>
                <a:cs typeface="Arsenal" charset="0"/>
              </a:rPr>
              <a:t>os</a:t>
            </a:r>
            <a:r>
              <a:rPr lang="en-US" sz="4000" dirty="0">
                <a:latin typeface="Arsenal" charset="0"/>
                <a:ea typeface="Arsenal" charset="0"/>
                <a:cs typeface="Arsenal" charset="0"/>
              </a:rPr>
              <a:t> </a:t>
            </a:r>
            <a:r>
              <a:rPr lang="en-US" sz="4000" dirty="0" err="1">
                <a:latin typeface="Arsenal" charset="0"/>
                <a:ea typeface="Arsenal" charset="0"/>
                <a:cs typeface="Arsenal" charset="0"/>
              </a:rPr>
              <a:t>serán</a:t>
            </a:r>
            <a:r>
              <a:rPr lang="en-US" sz="4000" dirty="0">
                <a:latin typeface="Arsenal" charset="0"/>
                <a:ea typeface="Arsenal" charset="0"/>
                <a:cs typeface="Arsenal" charset="0"/>
              </a:rPr>
              <a:t> </a:t>
            </a:r>
            <a:r>
              <a:rPr lang="en-US" sz="4000" dirty="0" err="1">
                <a:latin typeface="Arsenal" charset="0"/>
                <a:ea typeface="Arsenal" charset="0"/>
                <a:cs typeface="Arsenal" charset="0"/>
              </a:rPr>
              <a:t>tropezadero</a:t>
            </a:r>
            <a:r>
              <a:rPr lang="en-US" sz="4000" dirty="0">
                <a:latin typeface="Arsenal" charset="0"/>
                <a:ea typeface="Arsenal" charset="0"/>
                <a:cs typeface="Arsenal" charset="0"/>
              </a:rPr>
              <a:t>. </a:t>
            </a:r>
            <a:r>
              <a:rPr lang="en-US" sz="4000" u="sng" dirty="0" err="1" smtClean="0">
                <a:solidFill>
                  <a:srgbClr val="FFFF00"/>
                </a:solidFill>
                <a:latin typeface="Arsenal" charset="0"/>
                <a:ea typeface="Arsenal" charset="0"/>
                <a:cs typeface="Arsenal" charset="0"/>
              </a:rPr>
              <a:t>Cuando</a:t>
            </a:r>
            <a:r>
              <a:rPr lang="en-US" sz="4000" u="sng" dirty="0" smtClean="0">
                <a:solidFill>
                  <a:srgbClr val="FFFF00"/>
                </a:solidFill>
                <a:latin typeface="Arsenal" charset="0"/>
                <a:ea typeface="Arsenal" charset="0"/>
                <a:cs typeface="Arsenal" charset="0"/>
              </a:rPr>
              <a:t> </a:t>
            </a:r>
            <a:r>
              <a:rPr lang="en-US" sz="4000" u="sng" dirty="0">
                <a:solidFill>
                  <a:srgbClr val="FFFF00"/>
                </a:solidFill>
                <a:latin typeface="Arsenal" charset="0"/>
                <a:ea typeface="Arsenal" charset="0"/>
                <a:cs typeface="Arsenal" charset="0"/>
              </a:rPr>
              <a:t>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habló</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estas</a:t>
            </a:r>
            <a:r>
              <a:rPr lang="en-US" sz="4000" u="sng" dirty="0">
                <a:solidFill>
                  <a:srgbClr val="FFFF00"/>
                </a:solidFill>
                <a:latin typeface="Arsenal" charset="0"/>
                <a:ea typeface="Arsenal" charset="0"/>
                <a:cs typeface="Arsenal" charset="0"/>
              </a:rPr>
              <a:t> palabras a </a:t>
            </a:r>
            <a:r>
              <a:rPr lang="en-US" sz="4000" u="sng" dirty="0" err="1">
                <a:solidFill>
                  <a:srgbClr val="FFFF00"/>
                </a:solidFill>
                <a:latin typeface="Arsenal" charset="0"/>
                <a:ea typeface="Arsenal" charset="0"/>
                <a:cs typeface="Arsenal" charset="0"/>
              </a:rPr>
              <a:t>todos</a:t>
            </a:r>
            <a:r>
              <a:rPr lang="en-US" sz="4000" u="sng" dirty="0">
                <a:solidFill>
                  <a:srgbClr val="FFFF00"/>
                </a:solidFill>
                <a:latin typeface="Arsenal" charset="0"/>
                <a:ea typeface="Arsenal" charset="0"/>
                <a:cs typeface="Arsenal" charset="0"/>
              </a:rPr>
              <a:t> los </a:t>
            </a:r>
            <a:r>
              <a:rPr lang="en-US" sz="4000" u="sng" dirty="0" err="1">
                <a:solidFill>
                  <a:srgbClr val="FFFF00"/>
                </a:solidFill>
                <a:latin typeface="Arsenal" charset="0"/>
                <a:ea typeface="Arsenal" charset="0"/>
                <a:cs typeface="Arsenal" charset="0"/>
              </a:rPr>
              <a:t>hijos</a:t>
            </a:r>
            <a:r>
              <a:rPr lang="en-US" sz="4000" u="sng" dirty="0">
                <a:solidFill>
                  <a:srgbClr val="FFFF00"/>
                </a:solidFill>
                <a:latin typeface="Arsenal" charset="0"/>
                <a:ea typeface="Arsenal" charset="0"/>
                <a:cs typeface="Arsenal" charset="0"/>
              </a:rPr>
              <a:t> de Israel, el pueblo </a:t>
            </a:r>
            <a:r>
              <a:rPr lang="en-US" sz="4000" u="sng" dirty="0" err="1">
                <a:solidFill>
                  <a:srgbClr val="FFFF00"/>
                </a:solidFill>
                <a:latin typeface="Arsenal" charset="0"/>
                <a:ea typeface="Arsenal" charset="0"/>
                <a:cs typeface="Arsenal" charset="0"/>
              </a:rPr>
              <a:t>alzó</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su</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voz</a:t>
            </a:r>
            <a:r>
              <a:rPr lang="en-US" sz="4000" u="sng" dirty="0">
                <a:solidFill>
                  <a:srgbClr val="FFFF00"/>
                </a:solidFill>
                <a:latin typeface="Arsenal" charset="0"/>
                <a:ea typeface="Arsenal" charset="0"/>
                <a:cs typeface="Arsenal" charset="0"/>
              </a:rPr>
              <a:t> y </a:t>
            </a:r>
            <a:r>
              <a:rPr lang="en-US" sz="4000" u="sng" dirty="0" err="1">
                <a:solidFill>
                  <a:srgbClr val="FFFF00"/>
                </a:solidFill>
                <a:latin typeface="Arsenal" charset="0"/>
                <a:ea typeface="Arsenal" charset="0"/>
                <a:cs typeface="Arsenal" charset="0"/>
              </a:rPr>
              <a:t>lloró</a:t>
            </a:r>
            <a:r>
              <a:rPr lang="en-US" sz="4000" u="sng" dirty="0">
                <a:solidFill>
                  <a:srgbClr val="FFFF00"/>
                </a:solidFill>
                <a:latin typeface="Arsenal" charset="0"/>
                <a:ea typeface="Arsenal" charset="0"/>
                <a:cs typeface="Arsenal" charset="0"/>
              </a:rPr>
              <a:t>. </a:t>
            </a:r>
            <a:endParaRPr lang="en-US" sz="4000" u="sng" dirty="0" smtClean="0">
              <a:solidFill>
                <a:srgbClr val="FFFF00"/>
              </a:solidFill>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err="1" smtClean="0">
                <a:latin typeface="Arsenal" charset="0"/>
                <a:ea typeface="Arsenal" charset="0"/>
                <a:cs typeface="Arsenal" charset="0"/>
              </a:rPr>
              <a:t>Jueces</a:t>
            </a:r>
            <a:r>
              <a:rPr lang="en-US" sz="4000" dirty="0" smtClean="0">
                <a:latin typeface="Arsenal" charset="0"/>
                <a:ea typeface="Arsenal" charset="0"/>
                <a:cs typeface="Arsenal" charset="0"/>
              </a:rPr>
              <a:t> 2:3,4.</a:t>
            </a:r>
            <a:endParaRPr lang="es-ES_tradnl" sz="4000" dirty="0">
              <a:latin typeface="Arsenal" charset="0"/>
              <a:ea typeface="Arsenal" charset="0"/>
              <a:cs typeface="Arsenal" charset="0"/>
            </a:endParaRPr>
          </a:p>
        </p:txBody>
      </p:sp>
      <p:pic>
        <p:nvPicPr>
          <p:cNvPr id="5"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05759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9170" y="0"/>
            <a:ext cx="6132829" cy="6858000"/>
          </a:xfrm>
          <a:prstGeom prst="rect">
            <a:avLst/>
          </a:prstGeom>
        </p:spPr>
      </p:pic>
      <p:sp>
        <p:nvSpPr>
          <p:cNvPr id="3" name="TextBox 2"/>
          <p:cNvSpPr txBox="1"/>
          <p:nvPr/>
        </p:nvSpPr>
        <p:spPr>
          <a:xfrm>
            <a:off x="-233916" y="1763979"/>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El angel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e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Israel</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41467522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8232783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567" y="1275907"/>
            <a:ext cx="11419368" cy="4278094"/>
          </a:xfrm>
          <a:prstGeom prst="rect">
            <a:avLst/>
          </a:prstGeom>
        </p:spPr>
        <p:txBody>
          <a:bodyPr wrap="square">
            <a:spAutoFit/>
          </a:bodyPr>
          <a:lstStyle/>
          <a:p>
            <a:r>
              <a:rPr lang="en-US" sz="3400" dirty="0">
                <a:latin typeface="Arsenal" charset="0"/>
                <a:ea typeface="Arsenal" charset="0"/>
                <a:cs typeface="Arsenal" charset="0"/>
              </a:rPr>
              <a:t>He </a:t>
            </a:r>
            <a:r>
              <a:rPr lang="en-US" sz="3400" dirty="0" err="1">
                <a:latin typeface="Arsenal" charset="0"/>
                <a:ea typeface="Arsenal" charset="0"/>
                <a:cs typeface="Arsenal" charset="0"/>
              </a:rPr>
              <a:t>aquí</a:t>
            </a:r>
            <a:r>
              <a:rPr lang="en-US" sz="3400" dirty="0">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yo</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envío</a:t>
            </a:r>
            <a:r>
              <a:rPr lang="en-US" sz="3400" u="sng" dirty="0">
                <a:solidFill>
                  <a:srgbClr val="FFFF00"/>
                </a:solidFill>
                <a:latin typeface="Arsenal" charset="0"/>
                <a:ea typeface="Arsenal" charset="0"/>
                <a:cs typeface="Arsenal" charset="0"/>
              </a:rPr>
              <a:t> mi Angel </a:t>
            </a:r>
            <a:r>
              <a:rPr lang="en-US" sz="3400" u="sng" dirty="0" err="1">
                <a:solidFill>
                  <a:srgbClr val="FFFF00"/>
                </a:solidFill>
                <a:latin typeface="Arsenal" charset="0"/>
                <a:ea typeface="Arsenal" charset="0"/>
                <a:cs typeface="Arsenal" charset="0"/>
              </a:rPr>
              <a:t>delante</a:t>
            </a:r>
            <a:r>
              <a:rPr lang="en-US" sz="3400" u="sng" dirty="0">
                <a:solidFill>
                  <a:srgbClr val="FFFF00"/>
                </a:solidFill>
                <a:latin typeface="Arsenal" charset="0"/>
                <a:ea typeface="Arsenal" charset="0"/>
                <a:cs typeface="Arsenal" charset="0"/>
              </a:rPr>
              <a:t> de </a:t>
            </a:r>
            <a:r>
              <a:rPr lang="en-US" sz="3400" u="sng" dirty="0" err="1">
                <a:solidFill>
                  <a:srgbClr val="FFFF00"/>
                </a:solidFill>
                <a:latin typeface="Arsenal" charset="0"/>
                <a:ea typeface="Arsenal" charset="0"/>
                <a:cs typeface="Arsenal" charset="0"/>
              </a:rPr>
              <a:t>ti</a:t>
            </a:r>
            <a:r>
              <a:rPr lang="en-US" sz="3400" u="sng" dirty="0">
                <a:solidFill>
                  <a:srgbClr val="FFFF00"/>
                </a:solidFill>
                <a:latin typeface="Arsenal" charset="0"/>
                <a:ea typeface="Arsenal" charset="0"/>
                <a:cs typeface="Arsenal" charset="0"/>
              </a:rPr>
              <a:t> </a:t>
            </a:r>
            <a:r>
              <a:rPr lang="en-US" sz="3400" dirty="0">
                <a:latin typeface="Arsenal" charset="0"/>
                <a:ea typeface="Arsenal" charset="0"/>
                <a:cs typeface="Arsenal" charset="0"/>
              </a:rPr>
              <a:t>para </a:t>
            </a:r>
            <a:r>
              <a:rPr lang="en-US" sz="3400" dirty="0" err="1">
                <a:latin typeface="Arsenal" charset="0"/>
                <a:ea typeface="Arsenal" charset="0"/>
                <a:cs typeface="Arsenal" charset="0"/>
              </a:rPr>
              <a:t>que</a:t>
            </a:r>
            <a:r>
              <a:rPr lang="en-US" sz="3400" dirty="0">
                <a:latin typeface="Arsenal" charset="0"/>
                <a:ea typeface="Arsenal" charset="0"/>
                <a:cs typeface="Arsenal" charset="0"/>
              </a:rPr>
              <a:t> </a:t>
            </a:r>
            <a:r>
              <a:rPr lang="en-US" sz="3400" dirty="0" err="1">
                <a:latin typeface="Arsenal" charset="0"/>
                <a:ea typeface="Arsenal" charset="0"/>
                <a:cs typeface="Arsenal" charset="0"/>
              </a:rPr>
              <a:t>te</a:t>
            </a:r>
            <a:r>
              <a:rPr lang="en-US" sz="3400" dirty="0">
                <a:latin typeface="Arsenal" charset="0"/>
                <a:ea typeface="Arsenal" charset="0"/>
                <a:cs typeface="Arsenal" charset="0"/>
              </a:rPr>
              <a:t> </a:t>
            </a:r>
            <a:r>
              <a:rPr lang="en-US" sz="3400" dirty="0" err="1">
                <a:latin typeface="Arsenal" charset="0"/>
                <a:ea typeface="Arsenal" charset="0"/>
                <a:cs typeface="Arsenal" charset="0"/>
              </a:rPr>
              <a:t>guarde</a:t>
            </a:r>
            <a:r>
              <a:rPr lang="en-US" sz="3400" dirty="0">
                <a:latin typeface="Arsenal" charset="0"/>
                <a:ea typeface="Arsenal" charset="0"/>
                <a:cs typeface="Arsenal" charset="0"/>
              </a:rPr>
              <a:t> en el </a:t>
            </a:r>
            <a:r>
              <a:rPr lang="en-US" sz="3400" dirty="0" err="1">
                <a:latin typeface="Arsenal" charset="0"/>
                <a:ea typeface="Arsenal" charset="0"/>
                <a:cs typeface="Arsenal" charset="0"/>
              </a:rPr>
              <a:t>camino</a:t>
            </a:r>
            <a:r>
              <a:rPr lang="en-US" sz="3400" dirty="0">
                <a:latin typeface="Arsenal" charset="0"/>
                <a:ea typeface="Arsenal" charset="0"/>
                <a:cs typeface="Arsenal" charset="0"/>
              </a:rPr>
              <a:t>, y </a:t>
            </a:r>
            <a:r>
              <a:rPr lang="en-US" sz="3400" dirty="0" err="1">
                <a:latin typeface="Arsenal" charset="0"/>
                <a:ea typeface="Arsenal" charset="0"/>
                <a:cs typeface="Arsenal" charset="0"/>
              </a:rPr>
              <a:t>te</a:t>
            </a:r>
            <a:r>
              <a:rPr lang="en-US" sz="3400" dirty="0">
                <a:latin typeface="Arsenal" charset="0"/>
                <a:ea typeface="Arsenal" charset="0"/>
                <a:cs typeface="Arsenal" charset="0"/>
              </a:rPr>
              <a:t> </a:t>
            </a:r>
            <a:r>
              <a:rPr lang="en-US" sz="3400" dirty="0" err="1">
                <a:latin typeface="Arsenal" charset="0"/>
                <a:ea typeface="Arsenal" charset="0"/>
                <a:cs typeface="Arsenal" charset="0"/>
              </a:rPr>
              <a:t>introduzca</a:t>
            </a:r>
            <a:r>
              <a:rPr lang="en-US" sz="3400" dirty="0">
                <a:latin typeface="Arsenal" charset="0"/>
                <a:ea typeface="Arsenal" charset="0"/>
                <a:cs typeface="Arsenal" charset="0"/>
              </a:rPr>
              <a:t> en el </a:t>
            </a:r>
            <a:r>
              <a:rPr lang="en-US" sz="3400" dirty="0" err="1">
                <a:latin typeface="Arsenal" charset="0"/>
                <a:ea typeface="Arsenal" charset="0"/>
                <a:cs typeface="Arsenal" charset="0"/>
              </a:rPr>
              <a:t>lugar</a:t>
            </a:r>
            <a:r>
              <a:rPr lang="en-US" sz="3400" dirty="0">
                <a:latin typeface="Arsenal" charset="0"/>
                <a:ea typeface="Arsenal" charset="0"/>
                <a:cs typeface="Arsenal" charset="0"/>
              </a:rPr>
              <a:t> </a:t>
            </a:r>
            <a:r>
              <a:rPr lang="en-US" sz="3400" dirty="0" err="1">
                <a:latin typeface="Arsenal" charset="0"/>
                <a:ea typeface="Arsenal" charset="0"/>
                <a:cs typeface="Arsenal" charset="0"/>
              </a:rPr>
              <a:t>que</a:t>
            </a:r>
            <a:r>
              <a:rPr lang="en-US" sz="3400" dirty="0">
                <a:latin typeface="Arsenal" charset="0"/>
                <a:ea typeface="Arsenal" charset="0"/>
                <a:cs typeface="Arsenal" charset="0"/>
              </a:rPr>
              <a:t> </a:t>
            </a:r>
            <a:r>
              <a:rPr lang="en-US" sz="3400" dirty="0" err="1">
                <a:latin typeface="Arsenal" charset="0"/>
                <a:ea typeface="Arsenal" charset="0"/>
                <a:cs typeface="Arsenal" charset="0"/>
              </a:rPr>
              <a:t>yo</a:t>
            </a:r>
            <a:r>
              <a:rPr lang="en-US" sz="3400" dirty="0">
                <a:latin typeface="Arsenal" charset="0"/>
                <a:ea typeface="Arsenal" charset="0"/>
                <a:cs typeface="Arsenal" charset="0"/>
              </a:rPr>
              <a:t> he </a:t>
            </a:r>
            <a:r>
              <a:rPr lang="en-US" sz="3400" dirty="0" err="1">
                <a:latin typeface="Arsenal" charset="0"/>
                <a:ea typeface="Arsenal" charset="0"/>
                <a:cs typeface="Arsenal" charset="0"/>
              </a:rPr>
              <a:t>preparado</a:t>
            </a:r>
            <a:r>
              <a:rPr lang="en-US" sz="3400" dirty="0" smtClean="0">
                <a:latin typeface="Arsenal" charset="0"/>
                <a:ea typeface="Arsenal" charset="0"/>
                <a:cs typeface="Arsenal" charset="0"/>
              </a:rPr>
              <a:t>. </a:t>
            </a:r>
            <a:r>
              <a:rPr lang="en-US" sz="3400" dirty="0" err="1">
                <a:latin typeface="Arsenal" charset="0"/>
                <a:ea typeface="Arsenal" charset="0"/>
                <a:cs typeface="Arsenal" charset="0"/>
              </a:rPr>
              <a:t>Guárdate</a:t>
            </a:r>
            <a:r>
              <a:rPr lang="en-US" sz="3400" dirty="0">
                <a:latin typeface="Arsenal" charset="0"/>
                <a:ea typeface="Arsenal" charset="0"/>
                <a:cs typeface="Arsenal" charset="0"/>
              </a:rPr>
              <a:t> </a:t>
            </a:r>
            <a:r>
              <a:rPr lang="en-US" sz="3400" dirty="0" err="1">
                <a:latin typeface="Arsenal" charset="0"/>
                <a:ea typeface="Arsenal" charset="0"/>
                <a:cs typeface="Arsenal" charset="0"/>
              </a:rPr>
              <a:t>delante</a:t>
            </a:r>
            <a:r>
              <a:rPr lang="en-US" sz="3400" dirty="0">
                <a:latin typeface="Arsenal" charset="0"/>
                <a:ea typeface="Arsenal" charset="0"/>
                <a:cs typeface="Arsenal" charset="0"/>
              </a:rPr>
              <a:t> de </a:t>
            </a:r>
            <a:r>
              <a:rPr lang="en-US" sz="3400" dirty="0" err="1">
                <a:latin typeface="Arsenal" charset="0"/>
                <a:ea typeface="Arsenal" charset="0"/>
                <a:cs typeface="Arsenal" charset="0"/>
              </a:rPr>
              <a:t>él</a:t>
            </a:r>
            <a:r>
              <a:rPr lang="en-US" sz="3400" dirty="0">
                <a:latin typeface="Arsenal" charset="0"/>
                <a:ea typeface="Arsenal" charset="0"/>
                <a:cs typeface="Arsenal" charset="0"/>
              </a:rPr>
              <a:t>, </a:t>
            </a:r>
            <a:r>
              <a:rPr lang="en-US" sz="3400" u="sng" dirty="0">
                <a:solidFill>
                  <a:srgbClr val="FFFF00"/>
                </a:solidFill>
                <a:latin typeface="Arsenal" charset="0"/>
                <a:ea typeface="Arsenal" charset="0"/>
                <a:cs typeface="Arsenal" charset="0"/>
              </a:rPr>
              <a:t>y </a:t>
            </a:r>
            <a:r>
              <a:rPr lang="en-US" sz="3400" u="sng" dirty="0" err="1">
                <a:solidFill>
                  <a:srgbClr val="FFFF00"/>
                </a:solidFill>
                <a:latin typeface="Arsenal" charset="0"/>
                <a:ea typeface="Arsenal" charset="0"/>
                <a:cs typeface="Arsenal" charset="0"/>
              </a:rPr>
              <a:t>oye</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su</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voz</a:t>
            </a:r>
            <a:r>
              <a:rPr lang="en-US" sz="3400" u="sng" dirty="0">
                <a:solidFill>
                  <a:srgbClr val="FFFF00"/>
                </a:solidFill>
                <a:latin typeface="Arsenal" charset="0"/>
                <a:ea typeface="Arsenal" charset="0"/>
                <a:cs typeface="Arsenal" charset="0"/>
              </a:rPr>
              <a:t>; no le seas </a:t>
            </a:r>
            <a:r>
              <a:rPr lang="en-US" sz="3400" u="sng" dirty="0" err="1">
                <a:solidFill>
                  <a:srgbClr val="FFFF00"/>
                </a:solidFill>
                <a:latin typeface="Arsenal" charset="0"/>
                <a:ea typeface="Arsenal" charset="0"/>
                <a:cs typeface="Arsenal" charset="0"/>
              </a:rPr>
              <a:t>rebelde</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porque</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él</a:t>
            </a:r>
            <a:r>
              <a:rPr lang="en-US" sz="3400" u="sng" dirty="0">
                <a:solidFill>
                  <a:srgbClr val="FFFF00"/>
                </a:solidFill>
                <a:latin typeface="Arsenal" charset="0"/>
                <a:ea typeface="Arsenal" charset="0"/>
                <a:cs typeface="Arsenal" charset="0"/>
              </a:rPr>
              <a:t> no </a:t>
            </a:r>
            <a:r>
              <a:rPr lang="en-US" sz="3400" u="sng" dirty="0" err="1">
                <a:solidFill>
                  <a:srgbClr val="FFFF00"/>
                </a:solidFill>
                <a:latin typeface="Arsenal" charset="0"/>
                <a:ea typeface="Arsenal" charset="0"/>
                <a:cs typeface="Arsenal" charset="0"/>
              </a:rPr>
              <a:t>perdonará</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vuestra</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rebelión</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porque</a:t>
            </a:r>
            <a:r>
              <a:rPr lang="en-US" sz="3400" u="sng" dirty="0">
                <a:solidFill>
                  <a:srgbClr val="FFFF00"/>
                </a:solidFill>
                <a:latin typeface="Arsenal" charset="0"/>
                <a:ea typeface="Arsenal" charset="0"/>
                <a:cs typeface="Arsenal" charset="0"/>
              </a:rPr>
              <a:t> mi </a:t>
            </a:r>
            <a:r>
              <a:rPr lang="en-US" sz="3400" u="sng" dirty="0" err="1">
                <a:solidFill>
                  <a:srgbClr val="FFFF00"/>
                </a:solidFill>
                <a:latin typeface="Arsenal" charset="0"/>
                <a:ea typeface="Arsenal" charset="0"/>
                <a:cs typeface="Arsenal" charset="0"/>
              </a:rPr>
              <a:t>nombre</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está</a:t>
            </a:r>
            <a:r>
              <a:rPr lang="en-US" sz="3400" u="sng" dirty="0">
                <a:solidFill>
                  <a:srgbClr val="FFFF00"/>
                </a:solidFill>
                <a:latin typeface="Arsenal" charset="0"/>
                <a:ea typeface="Arsenal" charset="0"/>
                <a:cs typeface="Arsenal" charset="0"/>
              </a:rPr>
              <a:t> en </a:t>
            </a:r>
            <a:r>
              <a:rPr lang="en-US" sz="3400" u="sng" dirty="0" err="1" smtClean="0">
                <a:solidFill>
                  <a:srgbClr val="FFFF00"/>
                </a:solidFill>
                <a:latin typeface="Arsenal" charset="0"/>
                <a:ea typeface="Arsenal" charset="0"/>
                <a:cs typeface="Arsenal" charset="0"/>
              </a:rPr>
              <a:t>él</a:t>
            </a:r>
            <a:r>
              <a:rPr lang="en-US" sz="3400" dirty="0" smtClean="0">
                <a:latin typeface="Arsenal" charset="0"/>
                <a:ea typeface="Arsenal" charset="0"/>
                <a:cs typeface="Arsenal" charset="0"/>
              </a:rPr>
              <a:t>. </a:t>
            </a:r>
            <a:r>
              <a:rPr lang="en-US" sz="3400" dirty="0" err="1" smtClean="0">
                <a:latin typeface="Arsenal" charset="0"/>
                <a:ea typeface="Arsenal" charset="0"/>
                <a:cs typeface="Arsenal" charset="0"/>
              </a:rPr>
              <a:t>Pero</a:t>
            </a:r>
            <a:r>
              <a:rPr lang="en-US" sz="3400" dirty="0" smtClean="0">
                <a:latin typeface="Arsenal" charset="0"/>
                <a:ea typeface="Arsenal" charset="0"/>
                <a:cs typeface="Arsenal" charset="0"/>
              </a:rPr>
              <a:t> </a:t>
            </a:r>
            <a:r>
              <a:rPr lang="en-US" sz="3400" dirty="0" err="1">
                <a:latin typeface="Arsenal" charset="0"/>
                <a:ea typeface="Arsenal" charset="0"/>
                <a:cs typeface="Arsenal" charset="0"/>
              </a:rPr>
              <a:t>si</a:t>
            </a:r>
            <a:r>
              <a:rPr lang="en-US" sz="3400" dirty="0">
                <a:latin typeface="Arsenal" charset="0"/>
                <a:ea typeface="Arsenal" charset="0"/>
                <a:cs typeface="Arsenal" charset="0"/>
              </a:rPr>
              <a:t> en </a:t>
            </a:r>
            <a:r>
              <a:rPr lang="en-US" sz="3400" dirty="0" err="1">
                <a:latin typeface="Arsenal" charset="0"/>
                <a:ea typeface="Arsenal" charset="0"/>
                <a:cs typeface="Arsenal" charset="0"/>
              </a:rPr>
              <a:t>verdad</a:t>
            </a:r>
            <a:r>
              <a:rPr lang="en-US" sz="3400" dirty="0">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oyeres</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su</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voz</a:t>
            </a:r>
            <a:r>
              <a:rPr lang="en-US" sz="3400" u="sng" dirty="0">
                <a:solidFill>
                  <a:srgbClr val="71FA0F"/>
                </a:solidFill>
                <a:latin typeface="Arsenal" charset="0"/>
                <a:ea typeface="Arsenal" charset="0"/>
                <a:cs typeface="Arsenal" charset="0"/>
              </a:rPr>
              <a:t> </a:t>
            </a:r>
            <a:r>
              <a:rPr lang="en-US" sz="3400" dirty="0">
                <a:latin typeface="Arsenal" charset="0"/>
                <a:ea typeface="Arsenal" charset="0"/>
                <a:cs typeface="Arsenal" charset="0"/>
              </a:rPr>
              <a:t>e </a:t>
            </a:r>
            <a:r>
              <a:rPr lang="en-US" sz="3400" dirty="0" err="1">
                <a:latin typeface="Arsenal" charset="0"/>
                <a:ea typeface="Arsenal" charset="0"/>
                <a:cs typeface="Arsenal" charset="0"/>
              </a:rPr>
              <a:t>hicieres</a:t>
            </a:r>
            <a:r>
              <a:rPr lang="en-US" sz="3400" dirty="0">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todo</a:t>
            </a:r>
            <a:r>
              <a:rPr lang="en-US" sz="3400" u="sng" dirty="0">
                <a:solidFill>
                  <a:srgbClr val="71FA0F"/>
                </a:solidFill>
                <a:latin typeface="Arsenal" charset="0"/>
                <a:ea typeface="Arsenal" charset="0"/>
                <a:cs typeface="Arsenal" charset="0"/>
              </a:rPr>
              <a:t> lo </a:t>
            </a:r>
            <a:r>
              <a:rPr lang="en-US" sz="3400" u="sng" dirty="0" err="1">
                <a:solidFill>
                  <a:srgbClr val="71FA0F"/>
                </a:solidFill>
                <a:latin typeface="Arsenal" charset="0"/>
                <a:ea typeface="Arsenal" charset="0"/>
                <a:cs typeface="Arsenal" charset="0"/>
              </a:rPr>
              <a:t>que</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yo</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te</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dijere</a:t>
            </a:r>
            <a:r>
              <a:rPr lang="en-US" sz="3400" dirty="0">
                <a:latin typeface="Arsenal" charset="0"/>
                <a:ea typeface="Arsenal" charset="0"/>
                <a:cs typeface="Arsenal" charset="0"/>
              </a:rPr>
              <a:t>, </a:t>
            </a:r>
            <a:r>
              <a:rPr lang="en-US" sz="3400" dirty="0" err="1">
                <a:latin typeface="Arsenal" charset="0"/>
                <a:ea typeface="Arsenal" charset="0"/>
                <a:cs typeface="Arsenal" charset="0"/>
              </a:rPr>
              <a:t>seré</a:t>
            </a:r>
            <a:r>
              <a:rPr lang="en-US" sz="3400" dirty="0">
                <a:latin typeface="Arsenal" charset="0"/>
                <a:ea typeface="Arsenal" charset="0"/>
                <a:cs typeface="Arsenal" charset="0"/>
              </a:rPr>
              <a:t> </a:t>
            </a:r>
            <a:r>
              <a:rPr lang="en-US" sz="3400" dirty="0" err="1">
                <a:latin typeface="Arsenal" charset="0"/>
                <a:ea typeface="Arsenal" charset="0"/>
                <a:cs typeface="Arsenal" charset="0"/>
              </a:rPr>
              <a:t>enemigo</a:t>
            </a:r>
            <a:r>
              <a:rPr lang="en-US" sz="3400" dirty="0">
                <a:latin typeface="Arsenal" charset="0"/>
                <a:ea typeface="Arsenal" charset="0"/>
                <a:cs typeface="Arsenal" charset="0"/>
              </a:rPr>
              <a:t> de </a:t>
            </a:r>
            <a:r>
              <a:rPr lang="en-US" sz="3400" dirty="0" err="1">
                <a:latin typeface="Arsenal" charset="0"/>
                <a:ea typeface="Arsenal" charset="0"/>
                <a:cs typeface="Arsenal" charset="0"/>
              </a:rPr>
              <a:t>tus</a:t>
            </a:r>
            <a:r>
              <a:rPr lang="en-US" sz="3400" dirty="0">
                <a:latin typeface="Arsenal" charset="0"/>
                <a:ea typeface="Arsenal" charset="0"/>
                <a:cs typeface="Arsenal" charset="0"/>
              </a:rPr>
              <a:t> </a:t>
            </a:r>
            <a:r>
              <a:rPr lang="en-US" sz="3400" dirty="0" err="1">
                <a:latin typeface="Arsenal" charset="0"/>
                <a:ea typeface="Arsenal" charset="0"/>
                <a:cs typeface="Arsenal" charset="0"/>
              </a:rPr>
              <a:t>enemigos</a:t>
            </a:r>
            <a:r>
              <a:rPr lang="en-US" sz="3400" dirty="0">
                <a:latin typeface="Arsenal" charset="0"/>
                <a:ea typeface="Arsenal" charset="0"/>
                <a:cs typeface="Arsenal" charset="0"/>
              </a:rPr>
              <a:t>, y </a:t>
            </a:r>
            <a:r>
              <a:rPr lang="en-US" sz="3400" dirty="0" err="1">
                <a:latin typeface="Arsenal" charset="0"/>
                <a:ea typeface="Arsenal" charset="0"/>
                <a:cs typeface="Arsenal" charset="0"/>
              </a:rPr>
              <a:t>afligiré</a:t>
            </a:r>
            <a:r>
              <a:rPr lang="en-US" sz="3400" dirty="0">
                <a:latin typeface="Arsenal" charset="0"/>
                <a:ea typeface="Arsenal" charset="0"/>
                <a:cs typeface="Arsenal" charset="0"/>
              </a:rPr>
              <a:t> a los </a:t>
            </a:r>
            <a:r>
              <a:rPr lang="en-US" sz="3400" dirty="0" err="1">
                <a:latin typeface="Arsenal" charset="0"/>
                <a:ea typeface="Arsenal" charset="0"/>
                <a:cs typeface="Arsenal" charset="0"/>
              </a:rPr>
              <a:t>que</a:t>
            </a:r>
            <a:r>
              <a:rPr lang="en-US" sz="3400" dirty="0">
                <a:latin typeface="Arsenal" charset="0"/>
                <a:ea typeface="Arsenal" charset="0"/>
                <a:cs typeface="Arsenal" charset="0"/>
              </a:rPr>
              <a:t> </a:t>
            </a:r>
            <a:r>
              <a:rPr lang="en-US" sz="3400" dirty="0" err="1">
                <a:latin typeface="Arsenal" charset="0"/>
                <a:ea typeface="Arsenal" charset="0"/>
                <a:cs typeface="Arsenal" charset="0"/>
              </a:rPr>
              <a:t>te</a:t>
            </a:r>
            <a:r>
              <a:rPr lang="en-US" sz="3400" dirty="0">
                <a:latin typeface="Arsenal" charset="0"/>
                <a:ea typeface="Arsenal" charset="0"/>
                <a:cs typeface="Arsenal" charset="0"/>
              </a:rPr>
              <a:t> </a:t>
            </a:r>
            <a:r>
              <a:rPr lang="en-US" sz="3400" dirty="0" err="1">
                <a:latin typeface="Arsenal" charset="0"/>
                <a:ea typeface="Arsenal" charset="0"/>
                <a:cs typeface="Arsenal" charset="0"/>
              </a:rPr>
              <a:t>afligieren</a:t>
            </a:r>
            <a:r>
              <a:rPr lang="en-US" sz="3400" dirty="0" smtClean="0">
                <a:latin typeface="Arsenal" charset="0"/>
                <a:ea typeface="Arsenal" charset="0"/>
                <a:cs typeface="Arsenal" charset="0"/>
              </a:rPr>
              <a:t>.</a:t>
            </a:r>
          </a:p>
          <a:p>
            <a:endParaRPr lang="en-US" sz="3400" dirty="0">
              <a:latin typeface="Arsenal" charset="0"/>
              <a:ea typeface="Arsenal" charset="0"/>
              <a:cs typeface="Arsenal" charset="0"/>
            </a:endParaRPr>
          </a:p>
          <a:p>
            <a:r>
              <a:rPr lang="en-US" sz="3400" dirty="0" err="1" smtClean="0">
                <a:latin typeface="Arsenal" charset="0"/>
                <a:ea typeface="Arsenal" charset="0"/>
                <a:cs typeface="Arsenal" charset="0"/>
              </a:rPr>
              <a:t>Exodo</a:t>
            </a:r>
            <a:r>
              <a:rPr lang="en-US" sz="3400" dirty="0" smtClean="0">
                <a:latin typeface="Arsenal" charset="0"/>
                <a:ea typeface="Arsenal" charset="0"/>
                <a:cs typeface="Arsenal" charset="0"/>
              </a:rPr>
              <a:t> 23:20-22.</a:t>
            </a:r>
            <a:endParaRPr lang="es-ES_tradnl" sz="3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655017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605" y="1275907"/>
            <a:ext cx="10930270" cy="4247317"/>
          </a:xfrm>
          <a:prstGeom prst="rect">
            <a:avLst/>
          </a:prstGeom>
        </p:spPr>
        <p:txBody>
          <a:bodyPr wrap="square">
            <a:spAutoFit/>
          </a:bodyPr>
          <a:lstStyle/>
          <a:p>
            <a:r>
              <a:rPr lang="en-US" sz="5400" u="sng" dirty="0" err="1">
                <a:solidFill>
                  <a:srgbClr val="FFFF00"/>
                </a:solidFill>
                <a:latin typeface="Arsenal" charset="0"/>
                <a:ea typeface="Arsenal" charset="0"/>
                <a:cs typeface="Arsenal" charset="0"/>
              </a:rPr>
              <a:t>Yo</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Jehová</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este</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es</a:t>
            </a:r>
            <a:r>
              <a:rPr lang="en-US" sz="5400" u="sng" dirty="0">
                <a:solidFill>
                  <a:srgbClr val="FFFF00"/>
                </a:solidFill>
                <a:latin typeface="Arsenal" charset="0"/>
                <a:ea typeface="Arsenal" charset="0"/>
                <a:cs typeface="Arsenal" charset="0"/>
              </a:rPr>
              <a:t> mi </a:t>
            </a:r>
            <a:r>
              <a:rPr lang="en-US" sz="5400" u="sng" dirty="0" err="1">
                <a:solidFill>
                  <a:srgbClr val="FFFF00"/>
                </a:solidFill>
                <a:latin typeface="Arsenal" charset="0"/>
                <a:ea typeface="Arsenal" charset="0"/>
                <a:cs typeface="Arsenal" charset="0"/>
              </a:rPr>
              <a:t>nombre</a:t>
            </a:r>
            <a:r>
              <a:rPr lang="en-US" sz="5400" dirty="0">
                <a:latin typeface="Arsenal" charset="0"/>
                <a:ea typeface="Arsenal" charset="0"/>
                <a:cs typeface="Arsenal" charset="0"/>
              </a:rPr>
              <a:t>; y a </a:t>
            </a:r>
            <a:r>
              <a:rPr lang="en-US" sz="5400" dirty="0" err="1">
                <a:latin typeface="Arsenal" charset="0"/>
                <a:ea typeface="Arsenal" charset="0"/>
                <a:cs typeface="Arsenal" charset="0"/>
              </a:rPr>
              <a:t>otro</a:t>
            </a:r>
            <a:r>
              <a:rPr lang="en-US" sz="5400" dirty="0">
                <a:latin typeface="Arsenal" charset="0"/>
                <a:ea typeface="Arsenal" charset="0"/>
                <a:cs typeface="Arsenal" charset="0"/>
              </a:rPr>
              <a:t> no </a:t>
            </a:r>
            <a:r>
              <a:rPr lang="en-US" sz="5400" dirty="0" err="1">
                <a:latin typeface="Arsenal" charset="0"/>
                <a:ea typeface="Arsenal" charset="0"/>
                <a:cs typeface="Arsenal" charset="0"/>
              </a:rPr>
              <a:t>daré</a:t>
            </a:r>
            <a:r>
              <a:rPr lang="en-US" sz="5400" dirty="0">
                <a:latin typeface="Arsenal" charset="0"/>
                <a:ea typeface="Arsenal" charset="0"/>
                <a:cs typeface="Arsenal" charset="0"/>
              </a:rPr>
              <a:t> mi </a:t>
            </a:r>
            <a:r>
              <a:rPr lang="en-US" sz="5400" dirty="0" err="1">
                <a:latin typeface="Arsenal" charset="0"/>
                <a:ea typeface="Arsenal" charset="0"/>
                <a:cs typeface="Arsenal" charset="0"/>
              </a:rPr>
              <a:t>gloria</a:t>
            </a:r>
            <a:r>
              <a:rPr lang="en-US" sz="5400" dirty="0">
                <a:latin typeface="Arsenal" charset="0"/>
                <a:ea typeface="Arsenal" charset="0"/>
                <a:cs typeface="Arsenal" charset="0"/>
              </a:rPr>
              <a:t>, </a:t>
            </a:r>
            <a:r>
              <a:rPr lang="en-US" sz="5400" dirty="0" err="1">
                <a:latin typeface="Arsenal" charset="0"/>
                <a:ea typeface="Arsenal" charset="0"/>
                <a:cs typeface="Arsenal" charset="0"/>
              </a:rPr>
              <a:t>ni</a:t>
            </a:r>
            <a:r>
              <a:rPr lang="en-US" sz="5400" dirty="0">
                <a:latin typeface="Arsenal" charset="0"/>
                <a:ea typeface="Arsenal" charset="0"/>
                <a:cs typeface="Arsenal" charset="0"/>
              </a:rPr>
              <a:t> mi </a:t>
            </a:r>
            <a:r>
              <a:rPr lang="en-US" sz="5400" dirty="0" err="1">
                <a:latin typeface="Arsenal" charset="0"/>
                <a:ea typeface="Arsenal" charset="0"/>
                <a:cs typeface="Arsenal" charset="0"/>
              </a:rPr>
              <a:t>alabanza</a:t>
            </a:r>
            <a:r>
              <a:rPr lang="en-US" sz="5400" dirty="0">
                <a:latin typeface="Arsenal" charset="0"/>
                <a:ea typeface="Arsenal" charset="0"/>
                <a:cs typeface="Arsenal" charset="0"/>
              </a:rPr>
              <a:t> a </a:t>
            </a:r>
            <a:r>
              <a:rPr lang="en-US" sz="5400" dirty="0" err="1">
                <a:latin typeface="Arsenal" charset="0"/>
                <a:ea typeface="Arsenal" charset="0"/>
                <a:cs typeface="Arsenal" charset="0"/>
              </a:rPr>
              <a:t>esculturas</a:t>
            </a:r>
            <a:r>
              <a:rPr lang="en-US" sz="5400" dirty="0">
                <a:latin typeface="Arsenal" charset="0"/>
                <a:ea typeface="Arsenal" charset="0"/>
                <a:cs typeface="Arsenal" charset="0"/>
              </a:rPr>
              <a:t>. </a:t>
            </a:r>
            <a:endParaRPr lang="en-US" sz="5400" dirty="0" smtClean="0">
              <a:latin typeface="Arsenal" charset="0"/>
              <a:ea typeface="Arsenal" charset="0"/>
              <a:cs typeface="Arsenal" charset="0"/>
            </a:endParaRPr>
          </a:p>
          <a:p>
            <a:endParaRPr lang="en-US" sz="5400" dirty="0">
              <a:latin typeface="Arsenal" charset="0"/>
              <a:ea typeface="Arsenal" charset="0"/>
              <a:cs typeface="Arsenal" charset="0"/>
            </a:endParaRPr>
          </a:p>
          <a:p>
            <a:r>
              <a:rPr lang="en-US" sz="5400" dirty="0" smtClean="0">
                <a:latin typeface="Arsenal" charset="0"/>
                <a:ea typeface="Arsenal" charset="0"/>
                <a:cs typeface="Arsenal" charset="0"/>
              </a:rPr>
              <a:t>Isaias 42:7</a:t>
            </a:r>
            <a:endParaRPr lang="es-ES_tradnl" sz="5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662926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8391" y="0"/>
            <a:ext cx="5663609" cy="6858000"/>
          </a:xfrm>
          <a:prstGeom prst="rect">
            <a:avLst/>
          </a:prstGeom>
        </p:spPr>
      </p:pic>
      <p:sp>
        <p:nvSpPr>
          <p:cNvPr id="3" name="TextBox 2"/>
          <p:cNvSpPr txBox="1"/>
          <p:nvPr/>
        </p:nvSpPr>
        <p:spPr>
          <a:xfrm>
            <a:off x="-233916" y="1763979"/>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Josue y el </a:t>
            </a:r>
          </a:p>
          <a:p>
            <a:pPr algn="ctr"/>
            <a:r>
              <a:rPr lang="en-US" sz="9600" dirty="0" smtClean="0">
                <a:effectLst>
                  <a:innerShdw blurRad="63500" dist="101600" dir="18900000">
                    <a:prstClr val="black">
                      <a:alpha val="50000"/>
                    </a:prstClr>
                  </a:innerShdw>
                </a:effectLst>
                <a:latin typeface="advent" charset="0"/>
                <a:ea typeface="advent" charset="0"/>
                <a:cs typeface="advent" charset="0"/>
              </a:rPr>
              <a:t>Principe del </a:t>
            </a:r>
            <a:r>
              <a:rPr lang="en-US" sz="9600" dirty="0" err="1" smtClean="0">
                <a:effectLst>
                  <a:innerShdw blurRad="63500" dist="101600" dir="18900000">
                    <a:prstClr val="black">
                      <a:alpha val="50000"/>
                    </a:prstClr>
                  </a:innerShdw>
                </a:effectLst>
                <a:latin typeface="advent" charset="0"/>
                <a:ea typeface="advent" charset="0"/>
                <a:cs typeface="advent" charset="0"/>
              </a:rPr>
              <a:t>ejercito</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41258261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568" y="935665"/>
            <a:ext cx="11653283" cy="4708981"/>
          </a:xfrm>
          <a:prstGeom prst="rect">
            <a:avLst/>
          </a:prstGeom>
        </p:spPr>
        <p:txBody>
          <a:bodyPr wrap="square">
            <a:spAutoFit/>
          </a:bodyPr>
          <a:lstStyle/>
          <a:p>
            <a:r>
              <a:rPr lang="en-US" sz="3000" dirty="0" err="1">
                <a:latin typeface="Arsenal" charset="0"/>
                <a:ea typeface="Arsenal" charset="0"/>
                <a:cs typeface="Arsenal" charset="0"/>
              </a:rPr>
              <a:t>Estando</a:t>
            </a:r>
            <a:r>
              <a:rPr lang="en-US" sz="3000" dirty="0">
                <a:latin typeface="Arsenal" charset="0"/>
                <a:ea typeface="Arsenal" charset="0"/>
                <a:cs typeface="Arsenal" charset="0"/>
              </a:rPr>
              <a:t> </a:t>
            </a:r>
            <a:r>
              <a:rPr lang="en-US" sz="3000" dirty="0" err="1">
                <a:latin typeface="Arsenal" charset="0"/>
                <a:ea typeface="Arsenal" charset="0"/>
                <a:cs typeface="Arsenal" charset="0"/>
              </a:rPr>
              <a:t>Josué</a:t>
            </a:r>
            <a:r>
              <a:rPr lang="en-US" sz="3000" dirty="0">
                <a:latin typeface="Arsenal" charset="0"/>
                <a:ea typeface="Arsenal" charset="0"/>
                <a:cs typeface="Arsenal" charset="0"/>
              </a:rPr>
              <a:t> </a:t>
            </a:r>
            <a:r>
              <a:rPr lang="en-US" sz="3000" dirty="0" err="1">
                <a:latin typeface="Arsenal" charset="0"/>
                <a:ea typeface="Arsenal" charset="0"/>
                <a:cs typeface="Arsenal" charset="0"/>
              </a:rPr>
              <a:t>cerca</a:t>
            </a:r>
            <a:r>
              <a:rPr lang="en-US" sz="3000" dirty="0">
                <a:latin typeface="Arsenal" charset="0"/>
                <a:ea typeface="Arsenal" charset="0"/>
                <a:cs typeface="Arsenal" charset="0"/>
              </a:rPr>
              <a:t> de </a:t>
            </a:r>
            <a:r>
              <a:rPr lang="en-US" sz="3000" dirty="0" err="1">
                <a:latin typeface="Arsenal" charset="0"/>
                <a:ea typeface="Arsenal" charset="0"/>
                <a:cs typeface="Arsenal" charset="0"/>
              </a:rPr>
              <a:t>Jericó</a:t>
            </a:r>
            <a:r>
              <a:rPr lang="en-US" sz="3000" dirty="0">
                <a:latin typeface="Arsenal" charset="0"/>
                <a:ea typeface="Arsenal" charset="0"/>
                <a:cs typeface="Arsenal" charset="0"/>
              </a:rPr>
              <a:t>, </a:t>
            </a:r>
            <a:r>
              <a:rPr lang="en-US" sz="3000" dirty="0" err="1">
                <a:latin typeface="Arsenal" charset="0"/>
                <a:ea typeface="Arsenal" charset="0"/>
                <a:cs typeface="Arsenal" charset="0"/>
              </a:rPr>
              <a:t>alzó</a:t>
            </a:r>
            <a:r>
              <a:rPr lang="en-US" sz="3000" dirty="0">
                <a:latin typeface="Arsenal" charset="0"/>
                <a:ea typeface="Arsenal" charset="0"/>
                <a:cs typeface="Arsenal" charset="0"/>
              </a:rPr>
              <a:t> </a:t>
            </a:r>
            <a:r>
              <a:rPr lang="en-US" sz="3000" dirty="0" err="1">
                <a:latin typeface="Arsenal" charset="0"/>
                <a:ea typeface="Arsenal" charset="0"/>
                <a:cs typeface="Arsenal" charset="0"/>
              </a:rPr>
              <a:t>sus</a:t>
            </a:r>
            <a:r>
              <a:rPr lang="en-US" sz="3000" dirty="0">
                <a:latin typeface="Arsenal" charset="0"/>
                <a:ea typeface="Arsenal" charset="0"/>
                <a:cs typeface="Arsenal" charset="0"/>
              </a:rPr>
              <a:t> </a:t>
            </a:r>
            <a:r>
              <a:rPr lang="en-US" sz="3000" dirty="0" err="1">
                <a:latin typeface="Arsenal" charset="0"/>
                <a:ea typeface="Arsenal" charset="0"/>
                <a:cs typeface="Arsenal" charset="0"/>
              </a:rPr>
              <a:t>ojos</a:t>
            </a:r>
            <a:r>
              <a:rPr lang="en-US" sz="3000" dirty="0">
                <a:latin typeface="Arsenal" charset="0"/>
                <a:ea typeface="Arsenal" charset="0"/>
                <a:cs typeface="Arsenal" charset="0"/>
              </a:rPr>
              <a:t> </a:t>
            </a:r>
            <a:r>
              <a:rPr lang="en-US" sz="3000" u="sng" dirty="0">
                <a:solidFill>
                  <a:srgbClr val="FFFF00"/>
                </a:solidFill>
                <a:latin typeface="Arsenal" charset="0"/>
                <a:ea typeface="Arsenal" charset="0"/>
                <a:cs typeface="Arsenal" charset="0"/>
              </a:rPr>
              <a:t>y </a:t>
            </a:r>
            <a:r>
              <a:rPr lang="en-US" sz="3000" u="sng" dirty="0" err="1">
                <a:solidFill>
                  <a:srgbClr val="FFFF00"/>
                </a:solidFill>
                <a:latin typeface="Arsenal" charset="0"/>
                <a:ea typeface="Arsenal" charset="0"/>
                <a:cs typeface="Arsenal" charset="0"/>
              </a:rPr>
              <a:t>vio</a:t>
            </a:r>
            <a:r>
              <a:rPr lang="en-US" sz="3000" u="sng" dirty="0">
                <a:solidFill>
                  <a:srgbClr val="FFFF00"/>
                </a:solidFill>
                <a:latin typeface="Arsenal" charset="0"/>
                <a:ea typeface="Arsenal" charset="0"/>
                <a:cs typeface="Arsenal" charset="0"/>
              </a:rPr>
              <a:t> un </a:t>
            </a:r>
            <a:r>
              <a:rPr lang="en-US" sz="3000" u="sng" dirty="0" err="1">
                <a:solidFill>
                  <a:srgbClr val="FFFF00"/>
                </a:solidFill>
                <a:latin typeface="Arsenal" charset="0"/>
                <a:ea typeface="Arsenal" charset="0"/>
                <a:cs typeface="Arsenal" charset="0"/>
              </a:rPr>
              <a:t>varón</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que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estaba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delante</a:t>
            </a:r>
            <a:r>
              <a:rPr lang="en-US" sz="3000" u="sng" dirty="0">
                <a:solidFill>
                  <a:srgbClr val="FFFF00"/>
                </a:solidFill>
                <a:latin typeface="Arsenal" charset="0"/>
                <a:ea typeface="Arsenal" charset="0"/>
                <a:cs typeface="Arsenal" charset="0"/>
              </a:rPr>
              <a:t> de </a:t>
            </a:r>
            <a:r>
              <a:rPr lang="en-US" sz="3000" u="sng" dirty="0" err="1">
                <a:solidFill>
                  <a:srgbClr val="FFFF00"/>
                </a:solidFill>
                <a:latin typeface="Arsenal" charset="0"/>
                <a:ea typeface="Arsenal" charset="0"/>
                <a:cs typeface="Arsenal" charset="0"/>
              </a:rPr>
              <a:t>él</a:t>
            </a:r>
            <a:r>
              <a:rPr lang="en-US" sz="3000" u="sng" dirty="0">
                <a:solidFill>
                  <a:srgbClr val="FFFF00"/>
                </a:solidFill>
                <a:latin typeface="Arsenal" charset="0"/>
                <a:ea typeface="Arsenal" charset="0"/>
                <a:cs typeface="Arsenal" charset="0"/>
              </a:rPr>
              <a:t>, el </a:t>
            </a:r>
            <a:r>
              <a:rPr lang="en-US" sz="3000" u="sng" dirty="0" err="1">
                <a:solidFill>
                  <a:srgbClr val="FFFF00"/>
                </a:solidFill>
                <a:latin typeface="Arsenal" charset="0"/>
                <a:ea typeface="Arsenal" charset="0"/>
                <a:cs typeface="Arsenal" charset="0"/>
              </a:rPr>
              <a:t>cual</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tenía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una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espada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desenvainada</a:t>
            </a:r>
            <a:r>
              <a:rPr lang="en-US" sz="3000" u="sng" dirty="0">
                <a:solidFill>
                  <a:srgbClr val="FFFF00"/>
                </a:solidFill>
                <a:latin typeface="Arsenal" charset="0"/>
                <a:ea typeface="Arsenal" charset="0"/>
                <a:cs typeface="Arsenal" charset="0"/>
              </a:rPr>
              <a:t> en </a:t>
            </a:r>
            <a:r>
              <a:rPr lang="en-US" sz="3000" u="sng" dirty="0" err="1">
                <a:solidFill>
                  <a:srgbClr val="FFFF00"/>
                </a:solidFill>
                <a:latin typeface="Arsenal" charset="0"/>
                <a:ea typeface="Arsenal" charset="0"/>
                <a:cs typeface="Arsenal" charset="0"/>
              </a:rPr>
              <a:t>su</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mano</a:t>
            </a:r>
            <a:r>
              <a:rPr lang="en-US" sz="3000" dirty="0">
                <a:latin typeface="Arsenal" charset="0"/>
                <a:ea typeface="Arsenal" charset="0"/>
                <a:cs typeface="Arsenal" charset="0"/>
              </a:rPr>
              <a:t>. Y </a:t>
            </a:r>
            <a:r>
              <a:rPr lang="en-US" sz="3000" dirty="0" err="1">
                <a:latin typeface="Arsenal" charset="0"/>
                <a:ea typeface="Arsenal" charset="0"/>
                <a:cs typeface="Arsenal" charset="0"/>
              </a:rPr>
              <a:t>Josué</a:t>
            </a:r>
            <a:r>
              <a:rPr lang="en-US" sz="3000" dirty="0">
                <a:latin typeface="Arsenal" charset="0"/>
                <a:ea typeface="Arsenal" charset="0"/>
                <a:cs typeface="Arsenal" charset="0"/>
              </a:rPr>
              <a:t>, </a:t>
            </a:r>
            <a:r>
              <a:rPr lang="en-US" sz="3000" dirty="0" err="1">
                <a:latin typeface="Arsenal" charset="0"/>
                <a:ea typeface="Arsenal" charset="0"/>
                <a:cs typeface="Arsenal" charset="0"/>
              </a:rPr>
              <a:t>yendo</a:t>
            </a:r>
            <a:r>
              <a:rPr lang="en-US" sz="3000" dirty="0">
                <a:latin typeface="Arsenal" charset="0"/>
                <a:ea typeface="Arsenal" charset="0"/>
                <a:cs typeface="Arsenal" charset="0"/>
              </a:rPr>
              <a:t> </a:t>
            </a:r>
            <a:r>
              <a:rPr lang="en-US" sz="3000" dirty="0" err="1">
                <a:latin typeface="Arsenal" charset="0"/>
                <a:ea typeface="Arsenal" charset="0"/>
                <a:cs typeface="Arsenal" charset="0"/>
              </a:rPr>
              <a:t>hacia</a:t>
            </a:r>
            <a:r>
              <a:rPr lang="en-US" sz="3000" dirty="0">
                <a:latin typeface="Arsenal" charset="0"/>
                <a:ea typeface="Arsenal" charset="0"/>
                <a:cs typeface="Arsenal" charset="0"/>
              </a:rPr>
              <a:t> </a:t>
            </a:r>
            <a:r>
              <a:rPr lang="en-US" sz="3000" dirty="0" err="1">
                <a:latin typeface="Arsenal" charset="0"/>
                <a:ea typeface="Arsenal" charset="0"/>
                <a:cs typeface="Arsenal" charset="0"/>
              </a:rPr>
              <a:t>él</a:t>
            </a:r>
            <a:r>
              <a:rPr lang="en-US" sz="3000" dirty="0">
                <a:latin typeface="Arsenal" charset="0"/>
                <a:ea typeface="Arsenal" charset="0"/>
                <a:cs typeface="Arsenal" charset="0"/>
              </a:rPr>
              <a:t>, le </a:t>
            </a:r>
            <a:r>
              <a:rPr lang="en-US" sz="3000" dirty="0" err="1">
                <a:latin typeface="Arsenal" charset="0"/>
                <a:ea typeface="Arsenal" charset="0"/>
                <a:cs typeface="Arsenal" charset="0"/>
              </a:rPr>
              <a:t>dijo</a:t>
            </a:r>
            <a:r>
              <a:rPr lang="en-US" sz="3000" dirty="0">
                <a:latin typeface="Arsenal" charset="0"/>
                <a:ea typeface="Arsenal" charset="0"/>
                <a:cs typeface="Arsenal" charset="0"/>
              </a:rPr>
              <a:t>: ¿</a:t>
            </a:r>
            <a:r>
              <a:rPr lang="en-US" sz="3000" dirty="0" err="1">
                <a:latin typeface="Arsenal" charset="0"/>
                <a:ea typeface="Arsenal" charset="0"/>
                <a:cs typeface="Arsenal" charset="0"/>
              </a:rPr>
              <a:t>Eres</a:t>
            </a:r>
            <a:r>
              <a:rPr lang="en-US" sz="3000" dirty="0">
                <a:latin typeface="Arsenal" charset="0"/>
                <a:ea typeface="Arsenal" charset="0"/>
                <a:cs typeface="Arsenal" charset="0"/>
              </a:rPr>
              <a:t> de los </a:t>
            </a:r>
            <a:r>
              <a:rPr lang="en-US" sz="3000" dirty="0" err="1">
                <a:latin typeface="Arsenal" charset="0"/>
                <a:ea typeface="Arsenal" charset="0"/>
                <a:cs typeface="Arsenal" charset="0"/>
              </a:rPr>
              <a:t>nuestros</a:t>
            </a:r>
            <a:r>
              <a:rPr lang="en-US" sz="3000" dirty="0">
                <a:latin typeface="Arsenal" charset="0"/>
                <a:ea typeface="Arsenal" charset="0"/>
                <a:cs typeface="Arsenal" charset="0"/>
              </a:rPr>
              <a:t>, o de </a:t>
            </a:r>
            <a:r>
              <a:rPr lang="en-US" sz="3000" dirty="0" err="1">
                <a:latin typeface="Arsenal" charset="0"/>
                <a:ea typeface="Arsenal" charset="0"/>
                <a:cs typeface="Arsenal" charset="0"/>
              </a:rPr>
              <a:t>nuestros</a:t>
            </a:r>
            <a:r>
              <a:rPr lang="en-US" sz="3000" dirty="0">
                <a:latin typeface="Arsenal" charset="0"/>
                <a:ea typeface="Arsenal" charset="0"/>
                <a:cs typeface="Arsenal" charset="0"/>
              </a:rPr>
              <a:t> </a:t>
            </a:r>
            <a:r>
              <a:rPr lang="en-US" sz="3000" dirty="0" err="1">
                <a:latin typeface="Arsenal" charset="0"/>
                <a:ea typeface="Arsenal" charset="0"/>
                <a:cs typeface="Arsenal" charset="0"/>
              </a:rPr>
              <a:t>enemigos</a:t>
            </a:r>
            <a:r>
              <a:rPr lang="en-US" sz="3000" dirty="0">
                <a:latin typeface="Arsenal" charset="0"/>
                <a:ea typeface="Arsenal" charset="0"/>
                <a:cs typeface="Arsenal" charset="0"/>
              </a:rPr>
              <a:t>? </a:t>
            </a:r>
            <a:r>
              <a:rPr lang="en-US" sz="3000" dirty="0" smtClean="0">
                <a:latin typeface="Arsenal" charset="0"/>
                <a:ea typeface="Arsenal" charset="0"/>
                <a:cs typeface="Arsenal" charset="0"/>
              </a:rPr>
              <a:t>El </a:t>
            </a:r>
            <a:r>
              <a:rPr lang="en-US" sz="3000" dirty="0" err="1">
                <a:latin typeface="Arsenal" charset="0"/>
                <a:ea typeface="Arsenal" charset="0"/>
                <a:cs typeface="Arsenal" charset="0"/>
              </a:rPr>
              <a:t>respondió</a:t>
            </a:r>
            <a:r>
              <a:rPr lang="en-US" sz="3000" dirty="0">
                <a:latin typeface="Arsenal" charset="0"/>
                <a:ea typeface="Arsenal" charset="0"/>
                <a:cs typeface="Arsenal" charset="0"/>
              </a:rPr>
              <a:t>: </a:t>
            </a:r>
            <a:r>
              <a:rPr lang="en-US" sz="3000" u="sng" dirty="0">
                <a:solidFill>
                  <a:srgbClr val="FFFF00"/>
                </a:solidFill>
                <a:latin typeface="Arsenal" charset="0"/>
                <a:ea typeface="Arsenal" charset="0"/>
                <a:cs typeface="Arsenal" charset="0"/>
              </a:rPr>
              <a:t>No; mas </a:t>
            </a:r>
            <a:r>
              <a:rPr lang="en-US" sz="3000" u="sng" dirty="0" err="1">
                <a:solidFill>
                  <a:srgbClr val="FFFF00"/>
                </a:solidFill>
                <a:latin typeface="Arsenal" charset="0"/>
                <a:ea typeface="Arsenal" charset="0"/>
                <a:cs typeface="Arsenal" charset="0"/>
              </a:rPr>
              <a:t>como</a:t>
            </a:r>
            <a:r>
              <a:rPr lang="en-US" sz="3000" u="sng" dirty="0">
                <a:solidFill>
                  <a:srgbClr val="FFFF00"/>
                </a:solidFill>
                <a:latin typeface="Arsenal" charset="0"/>
                <a:ea typeface="Arsenal" charset="0"/>
                <a:cs typeface="Arsenal" charset="0"/>
              </a:rPr>
              <a:t> Príncipe del </a:t>
            </a:r>
            <a:r>
              <a:rPr lang="en-US" sz="3000" u="sng" dirty="0" err="1">
                <a:solidFill>
                  <a:srgbClr val="FFFF00"/>
                </a:solidFill>
                <a:latin typeface="Arsenal" charset="0"/>
                <a:ea typeface="Arsenal" charset="0"/>
                <a:cs typeface="Arsenal" charset="0"/>
              </a:rPr>
              <a:t>ejército</a:t>
            </a:r>
            <a:r>
              <a:rPr lang="en-US" sz="3000" u="sng" dirty="0">
                <a:solidFill>
                  <a:srgbClr val="FFFF00"/>
                </a:solidFill>
                <a:latin typeface="Arsenal" charset="0"/>
                <a:ea typeface="Arsenal" charset="0"/>
                <a:cs typeface="Arsenal" charset="0"/>
              </a:rPr>
              <a:t> de </a:t>
            </a:r>
            <a:r>
              <a:rPr lang="en-US" sz="3000" u="sng" dirty="0" err="1">
                <a:solidFill>
                  <a:srgbClr val="FFFF00"/>
                </a:solidFill>
                <a:latin typeface="Arsenal" charset="0"/>
                <a:ea typeface="Arsenal" charset="0"/>
                <a:cs typeface="Arsenal" charset="0"/>
              </a:rPr>
              <a:t>Jehová</a:t>
            </a:r>
            <a:r>
              <a:rPr lang="en-US" sz="3000" u="sng" dirty="0">
                <a:solidFill>
                  <a:srgbClr val="FFFF00"/>
                </a:solidFill>
                <a:latin typeface="Arsenal" charset="0"/>
                <a:ea typeface="Arsenal" charset="0"/>
                <a:cs typeface="Arsenal" charset="0"/>
              </a:rPr>
              <a:t> he </a:t>
            </a:r>
            <a:r>
              <a:rPr lang="en-US" sz="3000" u="sng" dirty="0" err="1">
                <a:solidFill>
                  <a:srgbClr val="FFFF00"/>
                </a:solidFill>
                <a:latin typeface="Arsenal" charset="0"/>
                <a:ea typeface="Arsenal" charset="0"/>
                <a:cs typeface="Arsenal" charset="0"/>
              </a:rPr>
              <a:t>venido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ahora</a:t>
            </a:r>
            <a:r>
              <a:rPr lang="en-US" sz="3000" dirty="0">
                <a:latin typeface="Arsenal" charset="0"/>
                <a:ea typeface="Arsenal" charset="0"/>
                <a:cs typeface="Arsenal" charset="0"/>
              </a:rPr>
              <a:t>. </a:t>
            </a:r>
            <a:r>
              <a:rPr lang="en-US" sz="3000" dirty="0" err="1">
                <a:latin typeface="Arsenal" charset="0"/>
                <a:ea typeface="Arsenal" charset="0"/>
                <a:cs typeface="Arsenal" charset="0"/>
              </a:rPr>
              <a:t>Entonces</a:t>
            </a:r>
            <a:r>
              <a:rPr lang="en-US" sz="3000" dirty="0">
                <a:latin typeface="Arsenal" charset="0"/>
                <a:ea typeface="Arsenal" charset="0"/>
                <a:cs typeface="Arsenal" charset="0"/>
              </a:rPr>
              <a:t> </a:t>
            </a:r>
            <a:r>
              <a:rPr lang="en-US" sz="3000" dirty="0" err="1">
                <a:latin typeface="Arsenal" charset="0"/>
                <a:ea typeface="Arsenal" charset="0"/>
                <a:cs typeface="Arsenal" charset="0"/>
              </a:rPr>
              <a:t>Josué</a:t>
            </a:r>
            <a:r>
              <a:rPr lang="en-US" sz="3000" dirty="0">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postrándose</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sobre</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su</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rostro</a:t>
            </a:r>
            <a:r>
              <a:rPr lang="en-US" sz="3000" u="sng" dirty="0">
                <a:solidFill>
                  <a:srgbClr val="71FA0F"/>
                </a:solidFill>
                <a:latin typeface="Arsenal" charset="0"/>
                <a:ea typeface="Arsenal" charset="0"/>
                <a:cs typeface="Arsenal" charset="0"/>
              </a:rPr>
              <a:t> en </a:t>
            </a:r>
            <a:r>
              <a:rPr lang="en-US" sz="3000" u="sng" dirty="0" err="1">
                <a:solidFill>
                  <a:srgbClr val="71FA0F"/>
                </a:solidFill>
                <a:latin typeface="Arsenal" charset="0"/>
                <a:ea typeface="Arsenal" charset="0"/>
                <a:cs typeface="Arsenal" charset="0"/>
              </a:rPr>
              <a:t>tierra</a:t>
            </a:r>
            <a:r>
              <a:rPr lang="en-US" sz="3000" u="sng" dirty="0">
                <a:solidFill>
                  <a:srgbClr val="71FA0F"/>
                </a:solidFill>
                <a:latin typeface="Arsenal" charset="0"/>
                <a:ea typeface="Arsenal" charset="0"/>
                <a:cs typeface="Arsenal" charset="0"/>
              </a:rPr>
              <a:t>, le </a:t>
            </a:r>
            <a:r>
              <a:rPr lang="en-US" sz="3000" u="sng" dirty="0" err="1">
                <a:solidFill>
                  <a:srgbClr val="71FA0F"/>
                </a:solidFill>
                <a:latin typeface="Arsenal" charset="0"/>
                <a:ea typeface="Arsenal" charset="0"/>
                <a:cs typeface="Arsenal" charset="0"/>
              </a:rPr>
              <a:t>adoró</a:t>
            </a:r>
            <a:r>
              <a:rPr lang="en-US" sz="3000" dirty="0">
                <a:latin typeface="Arsenal" charset="0"/>
                <a:ea typeface="Arsenal" charset="0"/>
                <a:cs typeface="Arsenal" charset="0"/>
              </a:rPr>
              <a:t>; y le </a:t>
            </a:r>
            <a:r>
              <a:rPr lang="en-US" sz="3000" dirty="0" err="1">
                <a:latin typeface="Arsenal" charset="0"/>
                <a:ea typeface="Arsenal" charset="0"/>
                <a:cs typeface="Arsenal" charset="0"/>
              </a:rPr>
              <a:t>dijo</a:t>
            </a:r>
            <a:r>
              <a:rPr lang="en-US" sz="3000" dirty="0">
                <a:latin typeface="Arsenal" charset="0"/>
                <a:ea typeface="Arsenal" charset="0"/>
                <a:cs typeface="Arsenal" charset="0"/>
              </a:rPr>
              <a:t>: ¿</a:t>
            </a:r>
            <a:r>
              <a:rPr lang="en-US" sz="3000" dirty="0" err="1">
                <a:latin typeface="Arsenal" charset="0"/>
                <a:ea typeface="Arsenal" charset="0"/>
                <a:cs typeface="Arsenal" charset="0"/>
              </a:rPr>
              <a:t>Qué</a:t>
            </a:r>
            <a:r>
              <a:rPr lang="en-US" sz="3000" dirty="0">
                <a:latin typeface="Arsenal" charset="0"/>
                <a:ea typeface="Arsenal" charset="0"/>
                <a:cs typeface="Arsenal" charset="0"/>
              </a:rPr>
              <a:t> dice mi </a:t>
            </a:r>
            <a:r>
              <a:rPr lang="en-US" sz="3000" dirty="0" err="1">
                <a:latin typeface="Arsenal" charset="0"/>
                <a:ea typeface="Arsenal" charset="0"/>
                <a:cs typeface="Arsenal" charset="0"/>
              </a:rPr>
              <a:t>Señor</a:t>
            </a:r>
            <a:r>
              <a:rPr lang="en-US" sz="3000" dirty="0">
                <a:latin typeface="Arsenal" charset="0"/>
                <a:ea typeface="Arsenal" charset="0"/>
                <a:cs typeface="Arsenal" charset="0"/>
              </a:rPr>
              <a:t> a </a:t>
            </a:r>
            <a:r>
              <a:rPr lang="en-US" sz="3000" dirty="0" err="1">
                <a:latin typeface="Arsenal" charset="0"/>
                <a:ea typeface="Arsenal" charset="0"/>
                <a:cs typeface="Arsenal" charset="0"/>
              </a:rPr>
              <a:t>su</a:t>
            </a:r>
            <a:r>
              <a:rPr lang="en-US" sz="3000" dirty="0">
                <a:latin typeface="Arsenal" charset="0"/>
                <a:ea typeface="Arsenal" charset="0"/>
                <a:cs typeface="Arsenal" charset="0"/>
              </a:rPr>
              <a:t> </a:t>
            </a:r>
            <a:r>
              <a:rPr lang="en-US" sz="3000" dirty="0" err="1">
                <a:latin typeface="Arsenal" charset="0"/>
                <a:ea typeface="Arsenal" charset="0"/>
                <a:cs typeface="Arsenal" charset="0"/>
              </a:rPr>
              <a:t>siervo</a:t>
            </a:r>
            <a:r>
              <a:rPr lang="en-US" sz="3000" dirty="0">
                <a:latin typeface="Arsenal" charset="0"/>
                <a:ea typeface="Arsenal" charset="0"/>
                <a:cs typeface="Arsenal" charset="0"/>
              </a:rPr>
              <a:t>? </a:t>
            </a:r>
            <a:r>
              <a:rPr lang="en-US" sz="3000" dirty="0" smtClean="0">
                <a:latin typeface="Arsenal" charset="0"/>
                <a:ea typeface="Arsenal" charset="0"/>
                <a:cs typeface="Arsenal" charset="0"/>
              </a:rPr>
              <a:t>Y </a:t>
            </a:r>
            <a:r>
              <a:rPr lang="en-US" sz="3000" dirty="0">
                <a:latin typeface="Arsenal" charset="0"/>
                <a:ea typeface="Arsenal" charset="0"/>
                <a:cs typeface="Arsenal" charset="0"/>
              </a:rPr>
              <a:t>el Príncipe del </a:t>
            </a:r>
            <a:r>
              <a:rPr lang="en-US" sz="3000" dirty="0" err="1">
                <a:latin typeface="Arsenal" charset="0"/>
                <a:ea typeface="Arsenal" charset="0"/>
                <a:cs typeface="Arsenal" charset="0"/>
              </a:rPr>
              <a:t>ejército</a:t>
            </a:r>
            <a:r>
              <a:rPr lang="en-US" sz="3000" dirty="0">
                <a:latin typeface="Arsenal" charset="0"/>
                <a:ea typeface="Arsenal" charset="0"/>
                <a:cs typeface="Arsenal" charset="0"/>
              </a:rPr>
              <a:t> de </a:t>
            </a:r>
            <a:r>
              <a:rPr lang="en-US" sz="3000" dirty="0" err="1">
                <a:latin typeface="Arsenal" charset="0"/>
                <a:ea typeface="Arsenal" charset="0"/>
                <a:cs typeface="Arsenal" charset="0"/>
              </a:rPr>
              <a:t>Jehová</a:t>
            </a:r>
            <a:r>
              <a:rPr lang="en-US" sz="3000" dirty="0">
                <a:latin typeface="Arsenal" charset="0"/>
                <a:ea typeface="Arsenal" charset="0"/>
                <a:cs typeface="Arsenal" charset="0"/>
              </a:rPr>
              <a:t> </a:t>
            </a:r>
            <a:r>
              <a:rPr lang="en-US" sz="3000" dirty="0" err="1">
                <a:latin typeface="Arsenal" charset="0"/>
                <a:ea typeface="Arsenal" charset="0"/>
                <a:cs typeface="Arsenal" charset="0"/>
              </a:rPr>
              <a:t>respondió</a:t>
            </a:r>
            <a:r>
              <a:rPr lang="en-US" sz="3000" dirty="0">
                <a:latin typeface="Arsenal" charset="0"/>
                <a:ea typeface="Arsenal" charset="0"/>
                <a:cs typeface="Arsenal" charset="0"/>
              </a:rPr>
              <a:t> a </a:t>
            </a:r>
            <a:r>
              <a:rPr lang="en-US" sz="3000" dirty="0" err="1">
                <a:latin typeface="Arsenal" charset="0"/>
                <a:ea typeface="Arsenal" charset="0"/>
                <a:cs typeface="Arsenal" charset="0"/>
              </a:rPr>
              <a:t>Josué</a:t>
            </a:r>
            <a:r>
              <a:rPr lang="en-US" sz="3000" dirty="0">
                <a:latin typeface="Arsenal" charset="0"/>
                <a:ea typeface="Arsenal" charset="0"/>
                <a:cs typeface="Arsenal" charset="0"/>
              </a:rPr>
              <a:t>: </a:t>
            </a:r>
            <a:r>
              <a:rPr lang="en-US" sz="3000" dirty="0" err="1">
                <a:latin typeface="Arsenal" charset="0"/>
                <a:ea typeface="Arsenal" charset="0"/>
                <a:cs typeface="Arsenal" charset="0"/>
              </a:rPr>
              <a:t>Quita</a:t>
            </a:r>
            <a:r>
              <a:rPr lang="en-US" sz="3000" dirty="0">
                <a:latin typeface="Arsenal" charset="0"/>
                <a:ea typeface="Arsenal" charset="0"/>
                <a:cs typeface="Arsenal" charset="0"/>
              </a:rPr>
              <a:t> el </a:t>
            </a:r>
            <a:r>
              <a:rPr lang="en-US" sz="3000" dirty="0" err="1">
                <a:latin typeface="Arsenal" charset="0"/>
                <a:ea typeface="Arsenal" charset="0"/>
                <a:cs typeface="Arsenal" charset="0"/>
              </a:rPr>
              <a:t>calzado</a:t>
            </a:r>
            <a:r>
              <a:rPr lang="en-US" sz="3000" dirty="0">
                <a:latin typeface="Arsenal" charset="0"/>
                <a:ea typeface="Arsenal" charset="0"/>
                <a:cs typeface="Arsenal" charset="0"/>
              </a:rPr>
              <a:t> de </a:t>
            </a:r>
            <a:r>
              <a:rPr lang="en-US" sz="3000" dirty="0" err="1">
                <a:latin typeface="Arsenal" charset="0"/>
                <a:ea typeface="Arsenal" charset="0"/>
                <a:cs typeface="Arsenal" charset="0"/>
              </a:rPr>
              <a:t>tus</a:t>
            </a:r>
            <a:r>
              <a:rPr lang="en-US" sz="3000" dirty="0">
                <a:latin typeface="Arsenal" charset="0"/>
                <a:ea typeface="Arsenal" charset="0"/>
                <a:cs typeface="Arsenal" charset="0"/>
              </a:rPr>
              <a:t> pies, </a:t>
            </a:r>
            <a:r>
              <a:rPr lang="en-US" sz="3000" u="sng" dirty="0" err="1">
                <a:solidFill>
                  <a:srgbClr val="71FA0F"/>
                </a:solidFill>
                <a:latin typeface="Arsenal" charset="0"/>
                <a:ea typeface="Arsenal" charset="0"/>
                <a:cs typeface="Arsenal" charset="0"/>
              </a:rPr>
              <a:t>porque</a:t>
            </a:r>
            <a:r>
              <a:rPr lang="en-US" sz="3000" u="sng" dirty="0">
                <a:solidFill>
                  <a:srgbClr val="71FA0F"/>
                </a:solidFill>
                <a:latin typeface="Arsenal" charset="0"/>
                <a:ea typeface="Arsenal" charset="0"/>
                <a:cs typeface="Arsenal" charset="0"/>
              </a:rPr>
              <a:t> el </a:t>
            </a:r>
            <a:r>
              <a:rPr lang="en-US" sz="3000" u="sng" dirty="0" err="1">
                <a:solidFill>
                  <a:srgbClr val="71FA0F"/>
                </a:solidFill>
                <a:latin typeface="Arsenal" charset="0"/>
                <a:ea typeface="Arsenal" charset="0"/>
                <a:cs typeface="Arsenal" charset="0"/>
              </a:rPr>
              <a:t>lugar</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donde</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estás</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es</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santo</a:t>
            </a:r>
            <a:r>
              <a:rPr lang="en-US" sz="3000" u="sng" dirty="0">
                <a:solidFill>
                  <a:srgbClr val="71FA0F"/>
                </a:solidFill>
                <a:latin typeface="Arsenal" charset="0"/>
                <a:ea typeface="Arsenal" charset="0"/>
                <a:cs typeface="Arsenal" charset="0"/>
              </a:rPr>
              <a:t>. Y </a:t>
            </a:r>
            <a:r>
              <a:rPr lang="en-US" sz="3000" u="sng" dirty="0" err="1">
                <a:solidFill>
                  <a:srgbClr val="71FA0F"/>
                </a:solidFill>
                <a:latin typeface="Arsenal" charset="0"/>
                <a:ea typeface="Arsenal" charset="0"/>
                <a:cs typeface="Arsenal" charset="0"/>
              </a:rPr>
              <a:t>Josué</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así</a:t>
            </a:r>
            <a:r>
              <a:rPr lang="en-US" sz="3000" u="sng" dirty="0">
                <a:solidFill>
                  <a:srgbClr val="71FA0F"/>
                </a:solidFill>
                <a:latin typeface="Arsenal" charset="0"/>
                <a:ea typeface="Arsenal" charset="0"/>
                <a:cs typeface="Arsenal" charset="0"/>
              </a:rPr>
              <a:t> lo </a:t>
            </a:r>
            <a:r>
              <a:rPr lang="en-US" sz="3000" u="sng" dirty="0" err="1">
                <a:solidFill>
                  <a:srgbClr val="71FA0F"/>
                </a:solidFill>
                <a:latin typeface="Arsenal" charset="0"/>
                <a:ea typeface="Arsenal" charset="0"/>
                <a:cs typeface="Arsenal" charset="0"/>
              </a:rPr>
              <a:t>hizo</a:t>
            </a:r>
            <a:r>
              <a:rPr lang="en-US" sz="3000" u="sng" dirty="0" smtClean="0">
                <a:solidFill>
                  <a:srgbClr val="71FA0F"/>
                </a:solidFill>
                <a:latin typeface="Arsenal" charset="0"/>
                <a:ea typeface="Arsenal" charset="0"/>
                <a:cs typeface="Arsenal" charset="0"/>
              </a:rPr>
              <a:t>.</a:t>
            </a:r>
          </a:p>
          <a:p>
            <a:endParaRPr lang="en-US" sz="3000" u="sng" dirty="0">
              <a:solidFill>
                <a:srgbClr val="71FA0F"/>
              </a:solidFill>
              <a:latin typeface="Arsenal" charset="0"/>
              <a:ea typeface="Arsenal" charset="0"/>
              <a:cs typeface="Arsenal" charset="0"/>
            </a:endParaRPr>
          </a:p>
          <a:p>
            <a:r>
              <a:rPr lang="en-US" sz="3000" dirty="0" smtClean="0">
                <a:latin typeface="Arsenal" charset="0"/>
                <a:ea typeface="Arsenal" charset="0"/>
                <a:cs typeface="Arsenal" charset="0"/>
              </a:rPr>
              <a:t>Josue 5:13-15.</a:t>
            </a:r>
            <a:endParaRPr lang="es-ES_tradnl" sz="3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452226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32967" y="0"/>
            <a:ext cx="6259033" cy="6858000"/>
          </a:xfrm>
          <a:prstGeom prst="rect">
            <a:avLst/>
          </a:prstGeom>
        </p:spPr>
      </p:pic>
      <p:sp>
        <p:nvSpPr>
          <p:cNvPr id="3" name="TextBox 2"/>
          <p:cNvSpPr txBox="1"/>
          <p:nvPr/>
        </p:nvSpPr>
        <p:spPr>
          <a:xfrm>
            <a:off x="-404037" y="2231811"/>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El Angel y </a:t>
            </a:r>
            <a:r>
              <a:rPr lang="en-US" sz="9600" dirty="0" err="1" smtClean="0">
                <a:effectLst>
                  <a:innerShdw blurRad="63500" dist="101600" dir="18900000">
                    <a:prstClr val="black">
                      <a:alpha val="50000"/>
                    </a:prstClr>
                  </a:innerShdw>
                </a:effectLst>
                <a:latin typeface="advent" charset="0"/>
                <a:ea typeface="advent" charset="0"/>
                <a:cs typeface="advent" charset="0"/>
              </a:rPr>
              <a:t>Gedeon</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84429272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02" y="1254642"/>
            <a:ext cx="11313042" cy="3970318"/>
          </a:xfrm>
          <a:prstGeom prst="rect">
            <a:avLst/>
          </a:prstGeom>
        </p:spPr>
        <p:txBody>
          <a:bodyPr wrap="square">
            <a:spAutoFit/>
          </a:bodyPr>
          <a:lstStyle/>
          <a:p>
            <a:r>
              <a:rPr lang="en-US" sz="3600" u="sng" dirty="0">
                <a:solidFill>
                  <a:srgbClr val="FFFF00"/>
                </a:solidFill>
                <a:latin typeface="Arsenal" charset="0"/>
                <a:ea typeface="Arsenal" charset="0"/>
                <a:cs typeface="Arsenal" charset="0"/>
              </a:rPr>
              <a:t>Y vino el </a:t>
            </a:r>
            <a:r>
              <a:rPr lang="en-US" sz="3600" u="sng" dirty="0" err="1">
                <a:solidFill>
                  <a:srgbClr val="FFFF00"/>
                </a:solidFill>
                <a:latin typeface="Arsenal" charset="0"/>
                <a:ea typeface="Arsenal" charset="0"/>
                <a:cs typeface="Arsenal" charset="0"/>
              </a:rPr>
              <a:t>ángel</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Jehová</a:t>
            </a:r>
            <a:r>
              <a:rPr lang="en-US" sz="3600" dirty="0">
                <a:latin typeface="Arsenal" charset="0"/>
                <a:ea typeface="Arsenal" charset="0"/>
                <a:cs typeface="Arsenal" charset="0"/>
              </a:rPr>
              <a:t>, y se </a:t>
            </a:r>
            <a:r>
              <a:rPr lang="en-US" sz="3600" dirty="0" err="1">
                <a:latin typeface="Arsenal" charset="0"/>
                <a:ea typeface="Arsenal" charset="0"/>
                <a:cs typeface="Arsenal" charset="0"/>
              </a:rPr>
              <a:t>sentó</a:t>
            </a:r>
            <a:r>
              <a:rPr lang="en-US" sz="3600" dirty="0">
                <a:latin typeface="Arsenal" charset="0"/>
                <a:ea typeface="Arsenal" charset="0"/>
                <a:cs typeface="Arsenal" charset="0"/>
              </a:rPr>
              <a:t> </a:t>
            </a:r>
            <a:r>
              <a:rPr lang="en-US" sz="3600" dirty="0" err="1">
                <a:latin typeface="Arsenal" charset="0"/>
                <a:ea typeface="Arsenal" charset="0"/>
                <a:cs typeface="Arsenal" charset="0"/>
              </a:rPr>
              <a:t>debajo</a:t>
            </a:r>
            <a:r>
              <a:rPr lang="en-US" sz="3600" dirty="0">
                <a:latin typeface="Arsenal" charset="0"/>
                <a:ea typeface="Arsenal" charset="0"/>
                <a:cs typeface="Arsenal" charset="0"/>
              </a:rPr>
              <a:t> de la </a:t>
            </a:r>
            <a:r>
              <a:rPr lang="en-US" sz="3600" dirty="0" err="1">
                <a:latin typeface="Arsenal" charset="0"/>
                <a:ea typeface="Arsenal" charset="0"/>
                <a:cs typeface="Arsenal" charset="0"/>
              </a:rPr>
              <a:t>encina</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está</a:t>
            </a:r>
            <a:r>
              <a:rPr lang="en-US" sz="3600" dirty="0">
                <a:latin typeface="Arsenal" charset="0"/>
                <a:ea typeface="Arsenal" charset="0"/>
                <a:cs typeface="Arsenal" charset="0"/>
              </a:rPr>
              <a:t> en </a:t>
            </a:r>
            <a:r>
              <a:rPr lang="en-US" sz="3600" dirty="0" err="1">
                <a:latin typeface="Arsenal" charset="0"/>
                <a:ea typeface="Arsenal" charset="0"/>
                <a:cs typeface="Arsenal" charset="0"/>
              </a:rPr>
              <a:t>Ofra</a:t>
            </a:r>
            <a:r>
              <a:rPr lang="en-US" sz="3600" dirty="0">
                <a:latin typeface="Arsenal" charset="0"/>
                <a:ea typeface="Arsenal" charset="0"/>
                <a:cs typeface="Arsenal" charset="0"/>
              </a:rPr>
              <a:t>, la </a:t>
            </a:r>
            <a:r>
              <a:rPr lang="en-US" sz="3600" dirty="0" err="1">
                <a:latin typeface="Arsenal" charset="0"/>
                <a:ea typeface="Arsenal" charset="0"/>
                <a:cs typeface="Arsenal" charset="0"/>
              </a:rPr>
              <a:t>cual</a:t>
            </a:r>
            <a:r>
              <a:rPr lang="en-US" sz="3600" dirty="0">
                <a:latin typeface="Arsenal" charset="0"/>
                <a:ea typeface="Arsenal" charset="0"/>
                <a:cs typeface="Arsenal" charset="0"/>
              </a:rPr>
              <a:t> era de </a:t>
            </a:r>
            <a:r>
              <a:rPr lang="en-US" sz="3600" dirty="0" err="1">
                <a:latin typeface="Arsenal" charset="0"/>
                <a:ea typeface="Arsenal" charset="0"/>
                <a:cs typeface="Arsenal" charset="0"/>
              </a:rPr>
              <a:t>Joás</a:t>
            </a:r>
            <a:r>
              <a:rPr lang="en-US" sz="3600" dirty="0">
                <a:latin typeface="Arsenal" charset="0"/>
                <a:ea typeface="Arsenal" charset="0"/>
                <a:cs typeface="Arsenal" charset="0"/>
              </a:rPr>
              <a:t> </a:t>
            </a:r>
            <a:r>
              <a:rPr lang="en-US" sz="3600" dirty="0" err="1">
                <a:latin typeface="Arsenal" charset="0"/>
                <a:ea typeface="Arsenal" charset="0"/>
                <a:cs typeface="Arsenal" charset="0"/>
              </a:rPr>
              <a:t>abiezerita</a:t>
            </a:r>
            <a:r>
              <a:rPr lang="en-US" sz="3600" dirty="0">
                <a:latin typeface="Arsenal" charset="0"/>
                <a:ea typeface="Arsenal" charset="0"/>
                <a:cs typeface="Arsenal" charset="0"/>
              </a:rPr>
              <a:t>; y </a:t>
            </a:r>
            <a:r>
              <a:rPr lang="en-US" sz="3600" dirty="0" err="1">
                <a:latin typeface="Arsenal" charset="0"/>
                <a:ea typeface="Arsenal" charset="0"/>
                <a:cs typeface="Arsenal" charset="0"/>
              </a:rPr>
              <a:t>su</a:t>
            </a:r>
            <a:r>
              <a:rPr lang="en-US" sz="3600" dirty="0">
                <a:latin typeface="Arsenal" charset="0"/>
                <a:ea typeface="Arsenal" charset="0"/>
                <a:cs typeface="Arsenal" charset="0"/>
              </a:rPr>
              <a:t> </a:t>
            </a:r>
            <a:r>
              <a:rPr lang="en-US" sz="3600" dirty="0" err="1">
                <a:latin typeface="Arsenal" charset="0"/>
                <a:ea typeface="Arsenal" charset="0"/>
                <a:cs typeface="Arsenal" charset="0"/>
              </a:rPr>
              <a:t>hijo</a:t>
            </a:r>
            <a:r>
              <a:rPr lang="en-US" sz="3600" dirty="0">
                <a:latin typeface="Arsenal" charset="0"/>
                <a:ea typeface="Arsenal" charset="0"/>
                <a:cs typeface="Arsenal" charset="0"/>
              </a:rPr>
              <a:t> </a:t>
            </a:r>
            <a:r>
              <a:rPr lang="en-US" sz="3600" dirty="0" err="1">
                <a:latin typeface="Arsenal" charset="0"/>
                <a:ea typeface="Arsenal" charset="0"/>
                <a:cs typeface="Arsenal" charset="0"/>
              </a:rPr>
              <a:t>Gedeón</a:t>
            </a:r>
            <a:r>
              <a:rPr lang="en-US" sz="3600" dirty="0">
                <a:latin typeface="Arsenal" charset="0"/>
                <a:ea typeface="Arsenal" charset="0"/>
                <a:cs typeface="Arsenal" charset="0"/>
              </a:rPr>
              <a:t> </a:t>
            </a:r>
            <a:r>
              <a:rPr lang="en-US" sz="3600" dirty="0" err="1">
                <a:latin typeface="Arsenal" charset="0"/>
                <a:ea typeface="Arsenal" charset="0"/>
                <a:cs typeface="Arsenal" charset="0"/>
              </a:rPr>
              <a:t>estaba</a:t>
            </a:r>
            <a:r>
              <a:rPr lang="en-US" sz="3600" dirty="0">
                <a:latin typeface="Arsenal" charset="0"/>
                <a:ea typeface="Arsenal" charset="0"/>
                <a:cs typeface="Arsenal" charset="0"/>
              </a:rPr>
              <a:t> </a:t>
            </a:r>
            <a:r>
              <a:rPr lang="en-US" sz="3600" dirty="0" err="1">
                <a:latin typeface="Arsenal" charset="0"/>
                <a:ea typeface="Arsenal" charset="0"/>
                <a:cs typeface="Arsenal" charset="0"/>
              </a:rPr>
              <a:t>sacudiendo</a:t>
            </a:r>
            <a:r>
              <a:rPr lang="en-US" sz="3600" dirty="0">
                <a:latin typeface="Arsenal" charset="0"/>
                <a:ea typeface="Arsenal" charset="0"/>
                <a:cs typeface="Arsenal" charset="0"/>
              </a:rPr>
              <a:t> el </a:t>
            </a:r>
            <a:r>
              <a:rPr lang="en-US" sz="3600" dirty="0" err="1">
                <a:latin typeface="Arsenal" charset="0"/>
                <a:ea typeface="Arsenal" charset="0"/>
                <a:cs typeface="Arsenal" charset="0"/>
              </a:rPr>
              <a:t>trigo</a:t>
            </a:r>
            <a:r>
              <a:rPr lang="en-US" sz="3600" dirty="0">
                <a:latin typeface="Arsenal" charset="0"/>
                <a:ea typeface="Arsenal" charset="0"/>
                <a:cs typeface="Arsenal" charset="0"/>
              </a:rPr>
              <a:t> en el </a:t>
            </a:r>
            <a:r>
              <a:rPr lang="en-US" sz="3600" dirty="0" err="1">
                <a:latin typeface="Arsenal" charset="0"/>
                <a:ea typeface="Arsenal" charset="0"/>
                <a:cs typeface="Arsenal" charset="0"/>
              </a:rPr>
              <a:t>lagar</a:t>
            </a:r>
            <a:r>
              <a:rPr lang="en-US" sz="3600" dirty="0">
                <a:latin typeface="Arsenal" charset="0"/>
                <a:ea typeface="Arsenal" charset="0"/>
                <a:cs typeface="Arsenal" charset="0"/>
              </a:rPr>
              <a:t>, para </a:t>
            </a:r>
            <a:r>
              <a:rPr lang="en-US" sz="3600" dirty="0" err="1">
                <a:latin typeface="Arsenal" charset="0"/>
                <a:ea typeface="Arsenal" charset="0"/>
                <a:cs typeface="Arsenal" charset="0"/>
              </a:rPr>
              <a:t>esconderlo</a:t>
            </a:r>
            <a:r>
              <a:rPr lang="en-US" sz="3600" dirty="0">
                <a:latin typeface="Arsenal" charset="0"/>
                <a:ea typeface="Arsenal" charset="0"/>
                <a:cs typeface="Arsenal" charset="0"/>
              </a:rPr>
              <a:t> de los </a:t>
            </a:r>
            <a:r>
              <a:rPr lang="en-US" sz="3600" dirty="0" err="1">
                <a:latin typeface="Arsenal" charset="0"/>
                <a:ea typeface="Arsenal" charset="0"/>
                <a:cs typeface="Arsenal" charset="0"/>
              </a:rPr>
              <a:t>madianitas</a:t>
            </a:r>
            <a:r>
              <a:rPr lang="en-US" sz="3600" dirty="0">
                <a:latin typeface="Arsenal" charset="0"/>
                <a:ea typeface="Arsenal" charset="0"/>
                <a:cs typeface="Arsenal" charset="0"/>
              </a:rPr>
              <a:t>. </a:t>
            </a:r>
            <a:r>
              <a:rPr lang="en-US" sz="3600" u="sng" dirty="0" smtClean="0">
                <a:solidFill>
                  <a:srgbClr val="FFFF00"/>
                </a:solidFill>
                <a:latin typeface="Arsenal" charset="0"/>
                <a:ea typeface="Arsenal" charset="0"/>
                <a:cs typeface="Arsenal" charset="0"/>
              </a:rPr>
              <a:t>Y </a:t>
            </a:r>
            <a:r>
              <a:rPr lang="en-US" sz="3600" u="sng" dirty="0">
                <a:solidFill>
                  <a:srgbClr val="FFFF00"/>
                </a:solidFill>
                <a:latin typeface="Arsenal" charset="0"/>
                <a:ea typeface="Arsenal" charset="0"/>
                <a:cs typeface="Arsenal" charset="0"/>
              </a:rPr>
              <a:t>el </a:t>
            </a:r>
            <a:r>
              <a:rPr lang="en-US" sz="3600" u="sng" dirty="0" err="1">
                <a:solidFill>
                  <a:srgbClr val="FFFF00"/>
                </a:solidFill>
                <a:latin typeface="Arsenal" charset="0"/>
                <a:ea typeface="Arsenal" charset="0"/>
                <a:cs typeface="Arsenal" charset="0"/>
              </a:rPr>
              <a:t>ángel</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se le </a:t>
            </a:r>
            <a:r>
              <a:rPr lang="en-US" sz="3600" u="sng" dirty="0" err="1">
                <a:solidFill>
                  <a:srgbClr val="FFFF00"/>
                </a:solidFill>
                <a:latin typeface="Arsenal" charset="0"/>
                <a:ea typeface="Arsenal" charset="0"/>
                <a:cs typeface="Arsenal" charset="0"/>
              </a:rPr>
              <a:t>apareció</a:t>
            </a:r>
            <a:r>
              <a:rPr lang="en-US" sz="3600" dirty="0">
                <a:latin typeface="Arsenal" charset="0"/>
                <a:ea typeface="Arsenal" charset="0"/>
                <a:cs typeface="Arsenal" charset="0"/>
              </a:rPr>
              <a:t>, y le </a:t>
            </a:r>
            <a:r>
              <a:rPr lang="en-US" sz="3600" dirty="0" err="1">
                <a:latin typeface="Arsenal" charset="0"/>
                <a:ea typeface="Arsenal" charset="0"/>
                <a:cs typeface="Arsenal" charset="0"/>
              </a:rPr>
              <a:t>dijo</a:t>
            </a:r>
            <a:r>
              <a:rPr lang="en-US" sz="3600" dirty="0">
                <a:latin typeface="Arsenal" charset="0"/>
                <a:ea typeface="Arsenal" charset="0"/>
                <a:cs typeface="Arsenal" charset="0"/>
              </a:rPr>
              <a:t>: </a:t>
            </a:r>
            <a:r>
              <a:rPr lang="en-US" sz="3600" dirty="0" err="1">
                <a:latin typeface="Arsenal" charset="0"/>
                <a:ea typeface="Arsenal" charset="0"/>
                <a:cs typeface="Arsenal" charset="0"/>
              </a:rPr>
              <a:t>Jehová</a:t>
            </a:r>
            <a:r>
              <a:rPr lang="en-US" sz="3600" dirty="0">
                <a:latin typeface="Arsenal" charset="0"/>
                <a:ea typeface="Arsenal" charset="0"/>
                <a:cs typeface="Arsenal" charset="0"/>
              </a:rPr>
              <a:t> </a:t>
            </a:r>
            <a:r>
              <a:rPr lang="en-US" sz="3600" dirty="0" err="1">
                <a:latin typeface="Arsenal" charset="0"/>
                <a:ea typeface="Arsenal" charset="0"/>
                <a:cs typeface="Arsenal" charset="0"/>
              </a:rPr>
              <a:t>está</a:t>
            </a:r>
            <a:r>
              <a:rPr lang="en-US" sz="3600" dirty="0">
                <a:latin typeface="Arsenal" charset="0"/>
                <a:ea typeface="Arsenal" charset="0"/>
                <a:cs typeface="Arsenal" charset="0"/>
              </a:rPr>
              <a:t> </a:t>
            </a:r>
            <a:r>
              <a:rPr lang="en-US" sz="3600" dirty="0" err="1">
                <a:latin typeface="Arsenal" charset="0"/>
                <a:ea typeface="Arsenal" charset="0"/>
                <a:cs typeface="Arsenal" charset="0"/>
              </a:rPr>
              <a:t>contigo</a:t>
            </a:r>
            <a:r>
              <a:rPr lang="en-US" sz="3600" dirty="0">
                <a:latin typeface="Arsenal" charset="0"/>
                <a:ea typeface="Arsenal" charset="0"/>
                <a:cs typeface="Arsenal" charset="0"/>
              </a:rPr>
              <a:t>, </a:t>
            </a:r>
            <a:r>
              <a:rPr lang="en-US" sz="3600" dirty="0" err="1">
                <a:latin typeface="Arsenal" charset="0"/>
                <a:ea typeface="Arsenal" charset="0"/>
                <a:cs typeface="Arsenal" charset="0"/>
              </a:rPr>
              <a:t>varón</a:t>
            </a:r>
            <a:r>
              <a:rPr lang="en-US" sz="3600" dirty="0">
                <a:latin typeface="Arsenal" charset="0"/>
                <a:ea typeface="Arsenal" charset="0"/>
                <a:cs typeface="Arsenal" charset="0"/>
              </a:rPr>
              <a:t> </a:t>
            </a:r>
            <a:r>
              <a:rPr lang="en-US" sz="3600" dirty="0" err="1">
                <a:latin typeface="Arsenal" charset="0"/>
                <a:ea typeface="Arsenal" charset="0"/>
                <a:cs typeface="Arsenal" charset="0"/>
              </a:rPr>
              <a:t>esforzado</a:t>
            </a:r>
            <a:r>
              <a:rPr lang="en-US" sz="3600" dirty="0">
                <a:latin typeface="Arsenal" charset="0"/>
                <a:ea typeface="Arsenal" charset="0"/>
                <a:cs typeface="Arsenal" charset="0"/>
              </a:rPr>
              <a:t> y </a:t>
            </a:r>
            <a:r>
              <a:rPr lang="en-US" sz="3600" dirty="0" err="1">
                <a:latin typeface="Arsenal" charset="0"/>
                <a:ea typeface="Arsenal" charset="0"/>
                <a:cs typeface="Arsenal" charset="0"/>
              </a:rPr>
              <a:t>valiente</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Jueces</a:t>
            </a:r>
            <a:r>
              <a:rPr lang="en-US" sz="3600" dirty="0" smtClean="0">
                <a:latin typeface="Arsenal" charset="0"/>
                <a:ea typeface="Arsenal" charset="0"/>
                <a:cs typeface="Arsenal" charset="0"/>
              </a:rPr>
              <a:t> 6:11,12.</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603289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566" y="1063255"/>
            <a:ext cx="11568223" cy="4524315"/>
          </a:xfrm>
          <a:prstGeom prst="rect">
            <a:avLst/>
          </a:prstGeom>
        </p:spPr>
        <p:txBody>
          <a:bodyPr wrap="square">
            <a:spAutoFit/>
          </a:bodyPr>
          <a:lstStyle/>
          <a:p>
            <a:r>
              <a:rPr lang="en-US" sz="3200" dirty="0">
                <a:latin typeface="Arsenal" charset="0"/>
                <a:ea typeface="Arsenal" charset="0"/>
                <a:cs typeface="Arsenal" charset="0"/>
              </a:rPr>
              <a:t>Y </a:t>
            </a:r>
            <a:r>
              <a:rPr lang="en-US" sz="3200" dirty="0" err="1">
                <a:latin typeface="Arsenal" charset="0"/>
                <a:ea typeface="Arsenal" charset="0"/>
                <a:cs typeface="Arsenal" charset="0"/>
              </a:rPr>
              <a:t>Gedeón</a:t>
            </a:r>
            <a:r>
              <a:rPr lang="en-US" sz="3200" dirty="0">
                <a:latin typeface="Arsenal" charset="0"/>
                <a:ea typeface="Arsenal" charset="0"/>
                <a:cs typeface="Arsenal" charset="0"/>
              </a:rPr>
              <a:t> le </a:t>
            </a:r>
            <a:r>
              <a:rPr lang="en-US" sz="3200" dirty="0" err="1">
                <a:latin typeface="Arsenal" charset="0"/>
                <a:ea typeface="Arsenal" charset="0"/>
                <a:cs typeface="Arsenal" charset="0"/>
              </a:rPr>
              <a:t>respondió</a:t>
            </a:r>
            <a:r>
              <a:rPr lang="en-US" sz="3200" dirty="0">
                <a:latin typeface="Arsenal" charset="0"/>
                <a:ea typeface="Arsenal" charset="0"/>
                <a:cs typeface="Arsenal" charset="0"/>
              </a:rPr>
              <a:t>: Ah, </a:t>
            </a:r>
            <a:r>
              <a:rPr lang="en-US" sz="3200" dirty="0" err="1">
                <a:latin typeface="Arsenal" charset="0"/>
                <a:ea typeface="Arsenal" charset="0"/>
                <a:cs typeface="Arsenal" charset="0"/>
              </a:rPr>
              <a:t>señor</a:t>
            </a:r>
            <a:r>
              <a:rPr lang="en-US" sz="3200" dirty="0">
                <a:latin typeface="Arsenal" charset="0"/>
                <a:ea typeface="Arsenal" charset="0"/>
                <a:cs typeface="Arsenal" charset="0"/>
              </a:rPr>
              <a:t> </a:t>
            </a:r>
            <a:r>
              <a:rPr lang="en-US" sz="3200" dirty="0" err="1">
                <a:latin typeface="Arsenal" charset="0"/>
                <a:ea typeface="Arsenal" charset="0"/>
                <a:cs typeface="Arsenal" charset="0"/>
              </a:rPr>
              <a:t>mío</a:t>
            </a:r>
            <a:r>
              <a:rPr lang="en-US" sz="3200" dirty="0">
                <a:latin typeface="Arsenal" charset="0"/>
                <a:ea typeface="Arsenal" charset="0"/>
                <a:cs typeface="Arsenal" charset="0"/>
              </a:rPr>
              <a:t>, </a:t>
            </a:r>
            <a:r>
              <a:rPr lang="en-US" sz="3200" dirty="0" err="1">
                <a:latin typeface="Arsenal" charset="0"/>
                <a:ea typeface="Arsenal" charset="0"/>
                <a:cs typeface="Arsenal" charset="0"/>
              </a:rPr>
              <a:t>si</a:t>
            </a:r>
            <a:r>
              <a:rPr lang="en-US" sz="3200" dirty="0">
                <a:latin typeface="Arsenal" charset="0"/>
                <a:ea typeface="Arsenal" charset="0"/>
                <a:cs typeface="Arsenal" charset="0"/>
              </a:rPr>
              <a:t> </a:t>
            </a:r>
            <a:r>
              <a:rPr lang="en-US" sz="3200" dirty="0" err="1">
                <a:latin typeface="Arsenal" charset="0"/>
                <a:ea typeface="Arsenal" charset="0"/>
                <a:cs typeface="Arsenal" charset="0"/>
              </a:rPr>
              <a:t>Jehová</a:t>
            </a:r>
            <a:r>
              <a:rPr lang="en-US" sz="3200" dirty="0">
                <a:latin typeface="Arsenal" charset="0"/>
                <a:ea typeface="Arsenal" charset="0"/>
                <a:cs typeface="Arsenal" charset="0"/>
              </a:rPr>
              <a:t> </a:t>
            </a:r>
            <a:r>
              <a:rPr lang="en-US" sz="3200" dirty="0" err="1">
                <a:latin typeface="Arsenal" charset="0"/>
                <a:ea typeface="Arsenal" charset="0"/>
                <a:cs typeface="Arsenal" charset="0"/>
              </a:rPr>
              <a:t>está</a:t>
            </a:r>
            <a:r>
              <a:rPr lang="en-US" sz="3200" dirty="0">
                <a:latin typeface="Arsenal" charset="0"/>
                <a:ea typeface="Arsenal" charset="0"/>
                <a:cs typeface="Arsenal" charset="0"/>
              </a:rPr>
              <a:t> con </a:t>
            </a:r>
            <a:r>
              <a:rPr lang="en-US" sz="3200" dirty="0" err="1">
                <a:latin typeface="Arsenal" charset="0"/>
                <a:ea typeface="Arsenal" charset="0"/>
                <a:cs typeface="Arsenal" charset="0"/>
              </a:rPr>
              <a:t>nosotros</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qué</a:t>
            </a:r>
            <a:r>
              <a:rPr lang="en-US" sz="3200" dirty="0">
                <a:latin typeface="Arsenal" charset="0"/>
                <a:ea typeface="Arsenal" charset="0"/>
                <a:cs typeface="Arsenal" charset="0"/>
              </a:rPr>
              <a:t> </a:t>
            </a:r>
            <a:r>
              <a:rPr lang="en-US" sz="3200" dirty="0" err="1">
                <a:latin typeface="Arsenal" charset="0"/>
                <a:ea typeface="Arsenal" charset="0"/>
                <a:cs typeface="Arsenal" charset="0"/>
              </a:rPr>
              <a:t>nos</a:t>
            </a:r>
            <a:r>
              <a:rPr lang="en-US" sz="3200" dirty="0">
                <a:latin typeface="Arsenal" charset="0"/>
                <a:ea typeface="Arsenal" charset="0"/>
                <a:cs typeface="Arsenal" charset="0"/>
              </a:rPr>
              <a:t> ha </a:t>
            </a:r>
            <a:r>
              <a:rPr lang="en-US" sz="3200" dirty="0" err="1">
                <a:latin typeface="Arsenal" charset="0"/>
                <a:ea typeface="Arsenal" charset="0"/>
                <a:cs typeface="Arsenal" charset="0"/>
              </a:rPr>
              <a:t>sobrevenido</a:t>
            </a:r>
            <a:r>
              <a:rPr lang="en-US" sz="3200" dirty="0">
                <a:latin typeface="Arsenal" charset="0"/>
                <a:ea typeface="Arsenal" charset="0"/>
                <a:cs typeface="Arsenal" charset="0"/>
              </a:rPr>
              <a:t> </a:t>
            </a:r>
            <a:r>
              <a:rPr lang="en-US" sz="3200" dirty="0" err="1">
                <a:latin typeface="Arsenal" charset="0"/>
                <a:ea typeface="Arsenal" charset="0"/>
                <a:cs typeface="Arsenal" charset="0"/>
              </a:rPr>
              <a:t>todo</a:t>
            </a:r>
            <a:r>
              <a:rPr lang="en-US" sz="3200" dirty="0">
                <a:latin typeface="Arsenal" charset="0"/>
                <a:ea typeface="Arsenal" charset="0"/>
                <a:cs typeface="Arsenal" charset="0"/>
              </a:rPr>
              <a:t> </a:t>
            </a:r>
            <a:r>
              <a:rPr lang="en-US" sz="3200" dirty="0" err="1">
                <a:latin typeface="Arsenal" charset="0"/>
                <a:ea typeface="Arsenal" charset="0"/>
                <a:cs typeface="Arsenal" charset="0"/>
              </a:rPr>
              <a:t>esto</a:t>
            </a:r>
            <a:r>
              <a:rPr lang="en-US" sz="3200" dirty="0">
                <a:latin typeface="Arsenal" charset="0"/>
                <a:ea typeface="Arsenal" charset="0"/>
                <a:cs typeface="Arsenal" charset="0"/>
              </a:rPr>
              <a:t>? ¿Y </a:t>
            </a:r>
            <a:r>
              <a:rPr lang="en-US" sz="3200" dirty="0" err="1">
                <a:latin typeface="Arsenal" charset="0"/>
                <a:ea typeface="Arsenal" charset="0"/>
                <a:cs typeface="Arsenal" charset="0"/>
              </a:rPr>
              <a:t>dónde</a:t>
            </a:r>
            <a:r>
              <a:rPr lang="en-US" sz="3200" dirty="0">
                <a:latin typeface="Arsenal" charset="0"/>
                <a:ea typeface="Arsenal" charset="0"/>
                <a:cs typeface="Arsenal" charset="0"/>
              </a:rPr>
              <a:t> </a:t>
            </a:r>
            <a:r>
              <a:rPr lang="en-US" sz="3200" dirty="0" err="1">
                <a:latin typeface="Arsenal" charset="0"/>
                <a:ea typeface="Arsenal" charset="0"/>
                <a:cs typeface="Arsenal" charset="0"/>
              </a:rPr>
              <a:t>están</a:t>
            </a:r>
            <a:r>
              <a:rPr lang="en-US" sz="3200" dirty="0">
                <a:latin typeface="Arsenal" charset="0"/>
                <a:ea typeface="Arsenal" charset="0"/>
                <a:cs typeface="Arsenal" charset="0"/>
              </a:rPr>
              <a:t> </a:t>
            </a:r>
            <a:r>
              <a:rPr lang="en-US" sz="3200" dirty="0" err="1">
                <a:latin typeface="Arsenal" charset="0"/>
                <a:ea typeface="Arsenal" charset="0"/>
                <a:cs typeface="Arsenal" charset="0"/>
              </a:rPr>
              <a:t>todas</a:t>
            </a:r>
            <a:r>
              <a:rPr lang="en-US" sz="3200" dirty="0">
                <a:latin typeface="Arsenal" charset="0"/>
                <a:ea typeface="Arsenal" charset="0"/>
                <a:cs typeface="Arsenal" charset="0"/>
              </a:rPr>
              <a:t> </a:t>
            </a:r>
            <a:r>
              <a:rPr lang="en-US" sz="3200" dirty="0" err="1">
                <a:latin typeface="Arsenal" charset="0"/>
                <a:ea typeface="Arsenal" charset="0"/>
                <a:cs typeface="Arsenal" charset="0"/>
              </a:rPr>
              <a:t>sus</a:t>
            </a:r>
            <a:r>
              <a:rPr lang="en-US" sz="3200" dirty="0">
                <a:latin typeface="Arsenal" charset="0"/>
                <a:ea typeface="Arsenal" charset="0"/>
                <a:cs typeface="Arsenal" charset="0"/>
              </a:rPr>
              <a:t> </a:t>
            </a:r>
            <a:r>
              <a:rPr lang="en-US" sz="3200" dirty="0" err="1">
                <a:latin typeface="Arsenal" charset="0"/>
                <a:ea typeface="Arsenal" charset="0"/>
                <a:cs typeface="Arsenal" charset="0"/>
              </a:rPr>
              <a:t>maravillas</a:t>
            </a:r>
            <a:r>
              <a:rPr lang="en-US" sz="3200" dirty="0">
                <a:latin typeface="Arsenal" charset="0"/>
                <a:ea typeface="Arsenal" charset="0"/>
                <a:cs typeface="Arsenal" charset="0"/>
              </a:rPr>
              <a:t>,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nuestros</a:t>
            </a:r>
            <a:r>
              <a:rPr lang="en-US" sz="3200" dirty="0">
                <a:latin typeface="Arsenal" charset="0"/>
                <a:ea typeface="Arsenal" charset="0"/>
                <a:cs typeface="Arsenal" charset="0"/>
              </a:rPr>
              <a:t> padres </a:t>
            </a:r>
            <a:r>
              <a:rPr lang="en-US" sz="3200" dirty="0" err="1">
                <a:latin typeface="Arsenal" charset="0"/>
                <a:ea typeface="Arsenal" charset="0"/>
                <a:cs typeface="Arsenal" charset="0"/>
              </a:rPr>
              <a:t>nos</a:t>
            </a:r>
            <a:r>
              <a:rPr lang="en-US" sz="3200" dirty="0">
                <a:latin typeface="Arsenal" charset="0"/>
                <a:ea typeface="Arsenal" charset="0"/>
                <a:cs typeface="Arsenal" charset="0"/>
              </a:rPr>
              <a:t> </a:t>
            </a:r>
            <a:r>
              <a:rPr lang="en-US" sz="3200" dirty="0" err="1">
                <a:latin typeface="Arsenal" charset="0"/>
                <a:ea typeface="Arsenal" charset="0"/>
                <a:cs typeface="Arsenal" charset="0"/>
              </a:rPr>
              <a:t>han</a:t>
            </a:r>
            <a:r>
              <a:rPr lang="en-US" sz="3200" dirty="0">
                <a:latin typeface="Arsenal" charset="0"/>
                <a:ea typeface="Arsenal" charset="0"/>
                <a:cs typeface="Arsenal" charset="0"/>
              </a:rPr>
              <a:t> </a:t>
            </a:r>
            <a:r>
              <a:rPr lang="en-US" sz="3200" dirty="0" err="1">
                <a:latin typeface="Arsenal" charset="0"/>
                <a:ea typeface="Arsenal" charset="0"/>
                <a:cs typeface="Arsenal" charset="0"/>
              </a:rPr>
              <a:t>contado</a:t>
            </a:r>
            <a:r>
              <a:rPr lang="en-US" sz="3200" dirty="0">
                <a:latin typeface="Arsenal" charset="0"/>
                <a:ea typeface="Arsenal" charset="0"/>
                <a:cs typeface="Arsenal" charset="0"/>
              </a:rPr>
              <a:t>, </a:t>
            </a:r>
            <a:r>
              <a:rPr lang="en-US" sz="3200" dirty="0" err="1">
                <a:latin typeface="Arsenal" charset="0"/>
                <a:ea typeface="Arsenal" charset="0"/>
                <a:cs typeface="Arsenal" charset="0"/>
              </a:rPr>
              <a:t>diciendo</a:t>
            </a:r>
            <a:r>
              <a:rPr lang="en-US" sz="3200" u="sng" dirty="0">
                <a:solidFill>
                  <a:srgbClr val="FFFF00"/>
                </a:solidFill>
                <a:latin typeface="Arsenal" charset="0"/>
                <a:ea typeface="Arsenal" charset="0"/>
                <a:cs typeface="Arsenal" charset="0"/>
              </a:rPr>
              <a:t>: ¿No </a:t>
            </a:r>
            <a:r>
              <a:rPr lang="en-US" sz="3200" u="sng" dirty="0" err="1">
                <a:solidFill>
                  <a:srgbClr val="FFFF00"/>
                </a:solidFill>
                <a:latin typeface="Arsenal" charset="0"/>
                <a:ea typeface="Arsenal" charset="0"/>
                <a:cs typeface="Arsenal" charset="0"/>
              </a:rPr>
              <a:t>nos</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sacó</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Jehová</a:t>
            </a:r>
            <a:r>
              <a:rPr lang="en-US" sz="3200" u="sng" dirty="0">
                <a:solidFill>
                  <a:srgbClr val="FFFF00"/>
                </a:solidFill>
                <a:latin typeface="Arsenal" charset="0"/>
                <a:ea typeface="Arsenal" charset="0"/>
                <a:cs typeface="Arsenal" charset="0"/>
              </a:rPr>
              <a:t> de </a:t>
            </a:r>
            <a:r>
              <a:rPr lang="en-US" sz="3200" u="sng" dirty="0" err="1">
                <a:solidFill>
                  <a:srgbClr val="FFFF00"/>
                </a:solidFill>
                <a:latin typeface="Arsenal" charset="0"/>
                <a:ea typeface="Arsenal" charset="0"/>
                <a:cs typeface="Arsenal" charset="0"/>
              </a:rPr>
              <a:t>Egipto</a:t>
            </a:r>
            <a:r>
              <a:rPr lang="en-US" sz="3200" u="sng" dirty="0">
                <a:solidFill>
                  <a:srgbClr val="FFFF00"/>
                </a:solidFill>
                <a:latin typeface="Arsenal" charset="0"/>
                <a:ea typeface="Arsenal" charset="0"/>
                <a:cs typeface="Arsenal" charset="0"/>
              </a:rPr>
              <a:t>?</a:t>
            </a:r>
            <a:r>
              <a:rPr lang="en-US" sz="3200" dirty="0">
                <a:latin typeface="Arsenal" charset="0"/>
                <a:ea typeface="Arsenal" charset="0"/>
                <a:cs typeface="Arsenal" charset="0"/>
              </a:rPr>
              <a:t> Y </a:t>
            </a:r>
            <a:r>
              <a:rPr lang="en-US" sz="3200" dirty="0" err="1">
                <a:latin typeface="Arsenal" charset="0"/>
                <a:ea typeface="Arsenal" charset="0"/>
                <a:cs typeface="Arsenal" charset="0"/>
              </a:rPr>
              <a:t>ahora</a:t>
            </a:r>
            <a:r>
              <a:rPr lang="en-US" sz="3200" dirty="0">
                <a:latin typeface="Arsenal" charset="0"/>
                <a:ea typeface="Arsenal" charset="0"/>
                <a:cs typeface="Arsenal" charset="0"/>
              </a:rPr>
              <a:t> </a:t>
            </a:r>
            <a:r>
              <a:rPr lang="en-US" sz="3200" dirty="0" err="1">
                <a:latin typeface="Arsenal" charset="0"/>
                <a:ea typeface="Arsenal" charset="0"/>
                <a:cs typeface="Arsenal" charset="0"/>
              </a:rPr>
              <a:t>Jehová</a:t>
            </a:r>
            <a:r>
              <a:rPr lang="en-US" sz="3200" dirty="0">
                <a:latin typeface="Arsenal" charset="0"/>
                <a:ea typeface="Arsenal" charset="0"/>
                <a:cs typeface="Arsenal" charset="0"/>
              </a:rPr>
              <a:t> </a:t>
            </a:r>
            <a:r>
              <a:rPr lang="en-US" sz="3200" dirty="0" err="1">
                <a:latin typeface="Arsenal" charset="0"/>
                <a:ea typeface="Arsenal" charset="0"/>
                <a:cs typeface="Arsenal" charset="0"/>
              </a:rPr>
              <a:t>nos</a:t>
            </a:r>
            <a:r>
              <a:rPr lang="en-US" sz="3200" dirty="0">
                <a:latin typeface="Arsenal" charset="0"/>
                <a:ea typeface="Arsenal" charset="0"/>
                <a:cs typeface="Arsenal" charset="0"/>
              </a:rPr>
              <a:t> ha </a:t>
            </a:r>
            <a:r>
              <a:rPr lang="en-US" sz="3200" dirty="0" err="1">
                <a:latin typeface="Arsenal" charset="0"/>
                <a:ea typeface="Arsenal" charset="0"/>
                <a:cs typeface="Arsenal" charset="0"/>
              </a:rPr>
              <a:t>desamparado</a:t>
            </a:r>
            <a:r>
              <a:rPr lang="en-US" sz="3200" dirty="0">
                <a:latin typeface="Arsenal" charset="0"/>
                <a:ea typeface="Arsenal" charset="0"/>
                <a:cs typeface="Arsenal" charset="0"/>
              </a:rPr>
              <a:t>, y </a:t>
            </a:r>
            <a:r>
              <a:rPr lang="en-US" sz="3200" dirty="0" err="1">
                <a:latin typeface="Arsenal" charset="0"/>
                <a:ea typeface="Arsenal" charset="0"/>
                <a:cs typeface="Arsenal" charset="0"/>
              </a:rPr>
              <a:t>nos</a:t>
            </a:r>
            <a:r>
              <a:rPr lang="en-US" sz="3200" dirty="0">
                <a:latin typeface="Arsenal" charset="0"/>
                <a:ea typeface="Arsenal" charset="0"/>
                <a:cs typeface="Arsenal" charset="0"/>
              </a:rPr>
              <a:t> ha </a:t>
            </a:r>
            <a:r>
              <a:rPr lang="en-US" sz="3200" dirty="0" err="1">
                <a:latin typeface="Arsenal" charset="0"/>
                <a:ea typeface="Arsenal" charset="0"/>
                <a:cs typeface="Arsenal" charset="0"/>
              </a:rPr>
              <a:t>entregado</a:t>
            </a:r>
            <a:r>
              <a:rPr lang="en-US" sz="3200" dirty="0">
                <a:latin typeface="Arsenal" charset="0"/>
                <a:ea typeface="Arsenal" charset="0"/>
                <a:cs typeface="Arsenal" charset="0"/>
              </a:rPr>
              <a:t> en </a:t>
            </a:r>
            <a:r>
              <a:rPr lang="en-US" sz="3200" dirty="0" err="1">
                <a:latin typeface="Arsenal" charset="0"/>
                <a:ea typeface="Arsenal" charset="0"/>
                <a:cs typeface="Arsenal" charset="0"/>
              </a:rPr>
              <a:t>mano</a:t>
            </a:r>
            <a:r>
              <a:rPr lang="en-US" sz="3200" dirty="0">
                <a:latin typeface="Arsenal" charset="0"/>
                <a:ea typeface="Arsenal" charset="0"/>
                <a:cs typeface="Arsenal" charset="0"/>
              </a:rPr>
              <a:t> de los </a:t>
            </a:r>
            <a:r>
              <a:rPr lang="en-US" sz="3200" dirty="0" err="1">
                <a:latin typeface="Arsenal" charset="0"/>
                <a:ea typeface="Arsenal" charset="0"/>
                <a:cs typeface="Arsenal" charset="0"/>
              </a:rPr>
              <a:t>madianitas</a:t>
            </a:r>
            <a:r>
              <a:rPr lang="en-US" sz="3200" dirty="0">
                <a:latin typeface="Arsenal" charset="0"/>
                <a:ea typeface="Arsenal" charset="0"/>
                <a:cs typeface="Arsenal" charset="0"/>
              </a:rPr>
              <a:t>. </a:t>
            </a:r>
            <a:r>
              <a:rPr lang="en-US" sz="3200" u="sng" dirty="0" smtClean="0">
                <a:solidFill>
                  <a:srgbClr val="71FA0F"/>
                </a:solidFill>
                <a:latin typeface="Arsenal" charset="0"/>
                <a:ea typeface="Arsenal" charset="0"/>
                <a:cs typeface="Arsenal" charset="0"/>
              </a:rPr>
              <a:t>Y </a:t>
            </a:r>
            <a:r>
              <a:rPr lang="en-US" sz="3200" u="sng" dirty="0" err="1">
                <a:solidFill>
                  <a:srgbClr val="71FA0F"/>
                </a:solidFill>
                <a:latin typeface="Arsenal" charset="0"/>
                <a:ea typeface="Arsenal" charset="0"/>
                <a:cs typeface="Arsenal" charset="0"/>
              </a:rPr>
              <a:t>mirándole</a:t>
            </a:r>
            <a:r>
              <a:rPr lang="en-US" sz="3200" u="sng" dirty="0">
                <a:solidFill>
                  <a:srgbClr val="71FA0F"/>
                </a:solidFill>
                <a:latin typeface="Arsenal" charset="0"/>
                <a:ea typeface="Arsenal" charset="0"/>
                <a:cs typeface="Arsenal" charset="0"/>
              </a:rPr>
              <a:t> </a:t>
            </a:r>
            <a:r>
              <a:rPr lang="en-US" sz="3200" u="sng" dirty="0" err="1">
                <a:solidFill>
                  <a:srgbClr val="71FA0F"/>
                </a:solidFill>
                <a:latin typeface="Arsenal" charset="0"/>
                <a:ea typeface="Arsenal" charset="0"/>
                <a:cs typeface="Arsenal" charset="0"/>
              </a:rPr>
              <a:t>Jehová</a:t>
            </a:r>
            <a:r>
              <a:rPr lang="en-US" sz="3200" u="sng" dirty="0">
                <a:solidFill>
                  <a:srgbClr val="71FA0F"/>
                </a:solidFill>
                <a:latin typeface="Arsenal" charset="0"/>
                <a:ea typeface="Arsenal" charset="0"/>
                <a:cs typeface="Arsenal" charset="0"/>
              </a:rPr>
              <a:t>, le </a:t>
            </a:r>
            <a:r>
              <a:rPr lang="en-US" sz="3200" u="sng" dirty="0" err="1">
                <a:solidFill>
                  <a:srgbClr val="71FA0F"/>
                </a:solidFill>
                <a:latin typeface="Arsenal" charset="0"/>
                <a:ea typeface="Arsenal" charset="0"/>
                <a:cs typeface="Arsenal" charset="0"/>
              </a:rPr>
              <a:t>dijo</a:t>
            </a:r>
            <a:r>
              <a:rPr lang="en-US" sz="3200" dirty="0">
                <a:latin typeface="Arsenal" charset="0"/>
                <a:ea typeface="Arsenal" charset="0"/>
                <a:cs typeface="Arsenal" charset="0"/>
              </a:rPr>
              <a:t>: </a:t>
            </a:r>
            <a:r>
              <a:rPr lang="en-US" sz="3200" dirty="0" err="1">
                <a:latin typeface="Arsenal" charset="0"/>
                <a:ea typeface="Arsenal" charset="0"/>
                <a:cs typeface="Arsenal" charset="0"/>
              </a:rPr>
              <a:t>Ve</a:t>
            </a:r>
            <a:r>
              <a:rPr lang="en-US" sz="3200" dirty="0">
                <a:latin typeface="Arsenal" charset="0"/>
                <a:ea typeface="Arsenal" charset="0"/>
                <a:cs typeface="Arsenal" charset="0"/>
              </a:rPr>
              <a:t> con </a:t>
            </a:r>
            <a:r>
              <a:rPr lang="en-US" sz="3200" dirty="0" err="1">
                <a:latin typeface="Arsenal" charset="0"/>
                <a:ea typeface="Arsenal" charset="0"/>
                <a:cs typeface="Arsenal" charset="0"/>
              </a:rPr>
              <a:t>esta</a:t>
            </a:r>
            <a:r>
              <a:rPr lang="en-US" sz="3200" dirty="0">
                <a:latin typeface="Arsenal" charset="0"/>
                <a:ea typeface="Arsenal" charset="0"/>
                <a:cs typeface="Arsenal" charset="0"/>
              </a:rPr>
              <a:t> </a:t>
            </a:r>
            <a:r>
              <a:rPr lang="en-US" sz="3200" dirty="0" err="1">
                <a:latin typeface="Arsenal" charset="0"/>
                <a:ea typeface="Arsenal" charset="0"/>
                <a:cs typeface="Arsenal" charset="0"/>
              </a:rPr>
              <a:t>tu</a:t>
            </a:r>
            <a:r>
              <a:rPr lang="en-US" sz="3200" dirty="0">
                <a:latin typeface="Arsenal" charset="0"/>
                <a:ea typeface="Arsenal" charset="0"/>
                <a:cs typeface="Arsenal" charset="0"/>
              </a:rPr>
              <a:t> </a:t>
            </a:r>
            <a:r>
              <a:rPr lang="en-US" sz="3200" dirty="0" err="1">
                <a:latin typeface="Arsenal" charset="0"/>
                <a:ea typeface="Arsenal" charset="0"/>
                <a:cs typeface="Arsenal" charset="0"/>
              </a:rPr>
              <a:t>fuerza</a:t>
            </a:r>
            <a:r>
              <a:rPr lang="en-US" sz="3200" dirty="0">
                <a:latin typeface="Arsenal" charset="0"/>
                <a:ea typeface="Arsenal" charset="0"/>
                <a:cs typeface="Arsenal" charset="0"/>
              </a:rPr>
              <a:t>, y </a:t>
            </a:r>
            <a:r>
              <a:rPr lang="en-US" sz="3200" dirty="0" err="1">
                <a:latin typeface="Arsenal" charset="0"/>
                <a:ea typeface="Arsenal" charset="0"/>
                <a:cs typeface="Arsenal" charset="0"/>
              </a:rPr>
              <a:t>salvarás</a:t>
            </a:r>
            <a:r>
              <a:rPr lang="en-US" sz="3200" dirty="0">
                <a:latin typeface="Arsenal" charset="0"/>
                <a:ea typeface="Arsenal" charset="0"/>
                <a:cs typeface="Arsenal" charset="0"/>
              </a:rPr>
              <a:t> a Israel de la </a:t>
            </a:r>
            <a:r>
              <a:rPr lang="en-US" sz="3200" dirty="0" err="1">
                <a:latin typeface="Arsenal" charset="0"/>
                <a:ea typeface="Arsenal" charset="0"/>
                <a:cs typeface="Arsenal" charset="0"/>
              </a:rPr>
              <a:t>mano</a:t>
            </a:r>
            <a:r>
              <a:rPr lang="en-US" sz="3200" dirty="0">
                <a:latin typeface="Arsenal" charset="0"/>
                <a:ea typeface="Arsenal" charset="0"/>
                <a:cs typeface="Arsenal" charset="0"/>
              </a:rPr>
              <a:t> de los </a:t>
            </a:r>
            <a:r>
              <a:rPr lang="en-US" sz="3200" dirty="0" err="1">
                <a:latin typeface="Arsenal" charset="0"/>
                <a:ea typeface="Arsenal" charset="0"/>
                <a:cs typeface="Arsenal" charset="0"/>
              </a:rPr>
              <a:t>madianitas</a:t>
            </a:r>
            <a:r>
              <a:rPr lang="en-US" sz="3200" dirty="0">
                <a:latin typeface="Arsenal" charset="0"/>
                <a:ea typeface="Arsenal" charset="0"/>
                <a:cs typeface="Arsenal" charset="0"/>
              </a:rPr>
              <a:t>. ¿No </a:t>
            </a:r>
            <a:r>
              <a:rPr lang="en-US" sz="3200" dirty="0" err="1">
                <a:latin typeface="Arsenal" charset="0"/>
                <a:ea typeface="Arsenal" charset="0"/>
                <a:cs typeface="Arsenal" charset="0"/>
              </a:rPr>
              <a:t>te</a:t>
            </a:r>
            <a:r>
              <a:rPr lang="en-US" sz="3200" dirty="0">
                <a:latin typeface="Arsenal" charset="0"/>
                <a:ea typeface="Arsenal" charset="0"/>
                <a:cs typeface="Arsenal" charset="0"/>
              </a:rPr>
              <a:t> </a:t>
            </a:r>
            <a:r>
              <a:rPr lang="en-US" sz="3200" dirty="0" err="1">
                <a:latin typeface="Arsenal" charset="0"/>
                <a:ea typeface="Arsenal" charset="0"/>
                <a:cs typeface="Arsenal" charset="0"/>
              </a:rPr>
              <a:t>envío</a:t>
            </a:r>
            <a:r>
              <a:rPr lang="en-US" sz="3200" dirty="0">
                <a:latin typeface="Arsenal" charset="0"/>
                <a:ea typeface="Arsenal" charset="0"/>
                <a:cs typeface="Arsenal" charset="0"/>
              </a:rPr>
              <a:t> </a:t>
            </a:r>
            <a:r>
              <a:rPr lang="en-US" sz="3200" dirty="0" err="1">
                <a:latin typeface="Arsenal" charset="0"/>
                <a:ea typeface="Arsenal" charset="0"/>
                <a:cs typeface="Arsenal" charset="0"/>
              </a:rPr>
              <a:t>yo</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Jueces</a:t>
            </a:r>
            <a:r>
              <a:rPr lang="en-US" sz="3200" dirty="0" smtClean="0">
                <a:latin typeface="Arsenal" charset="0"/>
                <a:ea typeface="Arsenal" charset="0"/>
                <a:cs typeface="Arsenal" charset="0"/>
              </a:rPr>
              <a:t> 6:13,14.</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5011605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7954" y="1275907"/>
            <a:ext cx="11313041" cy="4154984"/>
          </a:xfrm>
          <a:prstGeom prst="rect">
            <a:avLst/>
          </a:prstGeom>
        </p:spPr>
        <p:txBody>
          <a:bodyPr wrap="square">
            <a:spAutoFit/>
          </a:bodyPr>
          <a:lstStyle/>
          <a:p>
            <a:r>
              <a:rPr lang="en-US" sz="3300" u="sng" dirty="0" err="1">
                <a:solidFill>
                  <a:srgbClr val="FFFF00"/>
                </a:solidFill>
                <a:latin typeface="Arsenal" charset="0"/>
                <a:ea typeface="Arsenal" charset="0"/>
                <a:cs typeface="Arsenal" charset="0"/>
              </a:rPr>
              <a:t>Entonces</a:t>
            </a:r>
            <a:r>
              <a:rPr lang="en-US" sz="3300" u="sng" dirty="0">
                <a:solidFill>
                  <a:srgbClr val="FFFF00"/>
                </a:solidFill>
                <a:latin typeface="Arsenal" charset="0"/>
                <a:ea typeface="Arsenal" charset="0"/>
                <a:cs typeface="Arsenal" charset="0"/>
              </a:rPr>
              <a:t> el </a:t>
            </a:r>
            <a:r>
              <a:rPr lang="en-US" sz="3300" u="sng" dirty="0" err="1">
                <a:solidFill>
                  <a:srgbClr val="FFFF00"/>
                </a:solidFill>
                <a:latin typeface="Arsenal" charset="0"/>
                <a:ea typeface="Arsenal" charset="0"/>
                <a:cs typeface="Arsenal" charset="0"/>
              </a:rPr>
              <a:t>ángel</a:t>
            </a:r>
            <a:r>
              <a:rPr lang="en-US" sz="3300" u="sng" dirty="0">
                <a:solidFill>
                  <a:srgbClr val="FFFF00"/>
                </a:solidFill>
                <a:latin typeface="Arsenal" charset="0"/>
                <a:ea typeface="Arsenal" charset="0"/>
                <a:cs typeface="Arsenal" charset="0"/>
              </a:rPr>
              <a:t> de Dios le </a:t>
            </a:r>
            <a:r>
              <a:rPr lang="en-US" sz="3300" u="sng" dirty="0" err="1">
                <a:solidFill>
                  <a:srgbClr val="FFFF00"/>
                </a:solidFill>
                <a:latin typeface="Arsenal" charset="0"/>
                <a:ea typeface="Arsenal" charset="0"/>
                <a:cs typeface="Arsenal" charset="0"/>
              </a:rPr>
              <a:t>dijo</a:t>
            </a:r>
            <a:r>
              <a:rPr lang="en-US" sz="3300" dirty="0">
                <a:latin typeface="Arsenal" charset="0"/>
                <a:ea typeface="Arsenal" charset="0"/>
                <a:cs typeface="Arsenal" charset="0"/>
              </a:rPr>
              <a:t>: </a:t>
            </a:r>
            <a:r>
              <a:rPr lang="en-US" sz="3300" dirty="0" err="1">
                <a:latin typeface="Arsenal" charset="0"/>
                <a:ea typeface="Arsenal" charset="0"/>
                <a:cs typeface="Arsenal" charset="0"/>
              </a:rPr>
              <a:t>Toma</a:t>
            </a:r>
            <a:r>
              <a:rPr lang="en-US" sz="3300" dirty="0">
                <a:latin typeface="Arsenal" charset="0"/>
                <a:ea typeface="Arsenal" charset="0"/>
                <a:cs typeface="Arsenal" charset="0"/>
              </a:rPr>
              <a:t> la carne y los panes sin </a:t>
            </a:r>
            <a:r>
              <a:rPr lang="en-US" sz="3300" dirty="0" err="1">
                <a:latin typeface="Arsenal" charset="0"/>
                <a:ea typeface="Arsenal" charset="0"/>
                <a:cs typeface="Arsenal" charset="0"/>
              </a:rPr>
              <a:t>levadura</a:t>
            </a:r>
            <a:r>
              <a:rPr lang="en-US" sz="3300" dirty="0">
                <a:latin typeface="Arsenal" charset="0"/>
                <a:ea typeface="Arsenal" charset="0"/>
                <a:cs typeface="Arsenal" charset="0"/>
              </a:rPr>
              <a:t>, y </a:t>
            </a:r>
            <a:r>
              <a:rPr lang="en-US" sz="3300" dirty="0" err="1">
                <a:latin typeface="Arsenal" charset="0"/>
                <a:ea typeface="Arsenal" charset="0"/>
                <a:cs typeface="Arsenal" charset="0"/>
              </a:rPr>
              <a:t>ponlos</a:t>
            </a:r>
            <a:r>
              <a:rPr lang="en-US" sz="3300" dirty="0">
                <a:latin typeface="Arsenal" charset="0"/>
                <a:ea typeface="Arsenal" charset="0"/>
                <a:cs typeface="Arsenal" charset="0"/>
              </a:rPr>
              <a:t> </a:t>
            </a:r>
            <a:r>
              <a:rPr lang="en-US" sz="3300" dirty="0" err="1">
                <a:latin typeface="Arsenal" charset="0"/>
                <a:ea typeface="Arsenal" charset="0"/>
                <a:cs typeface="Arsenal" charset="0"/>
              </a:rPr>
              <a:t>sobre</a:t>
            </a:r>
            <a:r>
              <a:rPr lang="en-US" sz="3300" dirty="0">
                <a:latin typeface="Arsenal" charset="0"/>
                <a:ea typeface="Arsenal" charset="0"/>
                <a:cs typeface="Arsenal" charset="0"/>
              </a:rPr>
              <a:t> </a:t>
            </a:r>
            <a:r>
              <a:rPr lang="en-US" sz="3300" dirty="0" err="1">
                <a:latin typeface="Arsenal" charset="0"/>
                <a:ea typeface="Arsenal" charset="0"/>
                <a:cs typeface="Arsenal" charset="0"/>
              </a:rPr>
              <a:t>esta</a:t>
            </a:r>
            <a:r>
              <a:rPr lang="en-US" sz="3300" dirty="0">
                <a:latin typeface="Arsenal" charset="0"/>
                <a:ea typeface="Arsenal" charset="0"/>
                <a:cs typeface="Arsenal" charset="0"/>
              </a:rPr>
              <a:t> </a:t>
            </a:r>
            <a:r>
              <a:rPr lang="en-US" sz="3300" dirty="0" err="1">
                <a:latin typeface="Arsenal" charset="0"/>
                <a:ea typeface="Arsenal" charset="0"/>
                <a:cs typeface="Arsenal" charset="0"/>
              </a:rPr>
              <a:t>peña</a:t>
            </a:r>
            <a:r>
              <a:rPr lang="en-US" sz="3300" dirty="0">
                <a:latin typeface="Arsenal" charset="0"/>
                <a:ea typeface="Arsenal" charset="0"/>
                <a:cs typeface="Arsenal" charset="0"/>
              </a:rPr>
              <a:t>, y </a:t>
            </a:r>
            <a:r>
              <a:rPr lang="en-US" sz="3300" dirty="0" err="1">
                <a:latin typeface="Arsenal" charset="0"/>
                <a:ea typeface="Arsenal" charset="0"/>
                <a:cs typeface="Arsenal" charset="0"/>
              </a:rPr>
              <a:t>vierte</a:t>
            </a:r>
            <a:r>
              <a:rPr lang="en-US" sz="3300" dirty="0">
                <a:latin typeface="Arsenal" charset="0"/>
                <a:ea typeface="Arsenal" charset="0"/>
                <a:cs typeface="Arsenal" charset="0"/>
              </a:rPr>
              <a:t> el </a:t>
            </a:r>
            <a:r>
              <a:rPr lang="en-US" sz="3300" dirty="0" err="1">
                <a:latin typeface="Arsenal" charset="0"/>
                <a:ea typeface="Arsenal" charset="0"/>
                <a:cs typeface="Arsenal" charset="0"/>
              </a:rPr>
              <a:t>caldo</a:t>
            </a:r>
            <a:r>
              <a:rPr lang="en-US" sz="3300" dirty="0">
                <a:latin typeface="Arsenal" charset="0"/>
                <a:ea typeface="Arsenal" charset="0"/>
                <a:cs typeface="Arsenal" charset="0"/>
              </a:rPr>
              <a:t>. Y </a:t>
            </a:r>
            <a:r>
              <a:rPr lang="en-US" sz="3300" dirty="0" err="1">
                <a:latin typeface="Arsenal" charset="0"/>
                <a:ea typeface="Arsenal" charset="0"/>
                <a:cs typeface="Arsenal" charset="0"/>
              </a:rPr>
              <a:t>él</a:t>
            </a:r>
            <a:r>
              <a:rPr lang="en-US" sz="3300" dirty="0">
                <a:latin typeface="Arsenal" charset="0"/>
                <a:ea typeface="Arsenal" charset="0"/>
                <a:cs typeface="Arsenal" charset="0"/>
              </a:rPr>
              <a:t> lo </a:t>
            </a:r>
            <a:r>
              <a:rPr lang="en-US" sz="3300" dirty="0" err="1">
                <a:latin typeface="Arsenal" charset="0"/>
                <a:ea typeface="Arsenal" charset="0"/>
                <a:cs typeface="Arsenal" charset="0"/>
              </a:rPr>
              <a:t>hizo</a:t>
            </a:r>
            <a:r>
              <a:rPr lang="en-US" sz="3300" dirty="0">
                <a:latin typeface="Arsenal" charset="0"/>
                <a:ea typeface="Arsenal" charset="0"/>
                <a:cs typeface="Arsenal" charset="0"/>
              </a:rPr>
              <a:t> </a:t>
            </a:r>
            <a:r>
              <a:rPr lang="en-US" sz="3300" dirty="0" err="1">
                <a:latin typeface="Arsenal" charset="0"/>
                <a:ea typeface="Arsenal" charset="0"/>
                <a:cs typeface="Arsenal" charset="0"/>
              </a:rPr>
              <a:t>así</a:t>
            </a:r>
            <a:r>
              <a:rPr lang="en-US" sz="3300" dirty="0">
                <a:latin typeface="Arsenal" charset="0"/>
                <a:ea typeface="Arsenal" charset="0"/>
                <a:cs typeface="Arsenal" charset="0"/>
              </a:rPr>
              <a:t>. </a:t>
            </a:r>
            <a:r>
              <a:rPr lang="en-US" sz="3300" u="sng" dirty="0" smtClean="0">
                <a:solidFill>
                  <a:srgbClr val="FFFF00"/>
                </a:solidFill>
                <a:latin typeface="Arsenal" charset="0"/>
                <a:ea typeface="Arsenal" charset="0"/>
                <a:cs typeface="Arsenal" charset="0"/>
              </a:rPr>
              <a:t>Y </a:t>
            </a:r>
            <a:r>
              <a:rPr lang="en-US" sz="3300" u="sng" dirty="0" err="1">
                <a:solidFill>
                  <a:srgbClr val="FFFF00"/>
                </a:solidFill>
                <a:latin typeface="Arsenal" charset="0"/>
                <a:ea typeface="Arsenal" charset="0"/>
                <a:cs typeface="Arsenal" charset="0"/>
              </a:rPr>
              <a:t>extendiendo</a:t>
            </a:r>
            <a:r>
              <a:rPr lang="en-US" sz="3300" u="sng" dirty="0">
                <a:solidFill>
                  <a:srgbClr val="FFFF00"/>
                </a:solidFill>
                <a:latin typeface="Arsenal" charset="0"/>
                <a:ea typeface="Arsenal" charset="0"/>
                <a:cs typeface="Arsenal" charset="0"/>
              </a:rPr>
              <a:t> el </a:t>
            </a:r>
            <a:r>
              <a:rPr lang="en-US" sz="3300" u="sng" dirty="0" err="1">
                <a:solidFill>
                  <a:srgbClr val="FFFF00"/>
                </a:solidFill>
                <a:latin typeface="Arsenal" charset="0"/>
                <a:ea typeface="Arsenal" charset="0"/>
                <a:cs typeface="Arsenal" charset="0"/>
              </a:rPr>
              <a:t>ángel</a:t>
            </a:r>
            <a:r>
              <a:rPr lang="en-US" sz="3300" u="sng" dirty="0">
                <a:solidFill>
                  <a:srgbClr val="FFFF00"/>
                </a:solidFill>
                <a:latin typeface="Arsenal" charset="0"/>
                <a:ea typeface="Arsenal" charset="0"/>
                <a:cs typeface="Arsenal" charset="0"/>
              </a:rPr>
              <a:t> de </a:t>
            </a:r>
            <a:r>
              <a:rPr lang="en-US" sz="3300" u="sng" dirty="0" err="1">
                <a:solidFill>
                  <a:srgbClr val="FFFF00"/>
                </a:solidFill>
                <a:latin typeface="Arsenal" charset="0"/>
                <a:ea typeface="Arsenal" charset="0"/>
                <a:cs typeface="Arsenal" charset="0"/>
              </a:rPr>
              <a:t>Jehová</a:t>
            </a:r>
            <a:r>
              <a:rPr lang="en-US" sz="3300" u="sng" dirty="0">
                <a:solidFill>
                  <a:srgbClr val="FFFF00"/>
                </a:solidFill>
                <a:latin typeface="Arsenal" charset="0"/>
                <a:ea typeface="Arsenal" charset="0"/>
                <a:cs typeface="Arsenal" charset="0"/>
              </a:rPr>
              <a:t> el </a:t>
            </a:r>
            <a:r>
              <a:rPr lang="en-US" sz="3300" u="sng" dirty="0" err="1">
                <a:solidFill>
                  <a:srgbClr val="FFFF00"/>
                </a:solidFill>
                <a:latin typeface="Arsenal" charset="0"/>
                <a:ea typeface="Arsenal" charset="0"/>
                <a:cs typeface="Arsenal" charset="0"/>
              </a:rPr>
              <a:t>báculo</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que</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tenía</a:t>
            </a:r>
            <a:r>
              <a:rPr lang="en-US" sz="3300" u="sng" dirty="0">
                <a:solidFill>
                  <a:srgbClr val="FFFF00"/>
                </a:solidFill>
                <a:latin typeface="Arsenal" charset="0"/>
                <a:ea typeface="Arsenal" charset="0"/>
                <a:cs typeface="Arsenal" charset="0"/>
              </a:rPr>
              <a:t> en </a:t>
            </a:r>
            <a:r>
              <a:rPr lang="en-US" sz="3300" u="sng" dirty="0" err="1">
                <a:solidFill>
                  <a:srgbClr val="FFFF00"/>
                </a:solidFill>
                <a:latin typeface="Arsenal" charset="0"/>
                <a:ea typeface="Arsenal" charset="0"/>
                <a:cs typeface="Arsenal" charset="0"/>
              </a:rPr>
              <a:t>su</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mano</a:t>
            </a:r>
            <a:r>
              <a:rPr lang="en-US" sz="3300" dirty="0">
                <a:latin typeface="Arsenal" charset="0"/>
                <a:ea typeface="Arsenal" charset="0"/>
                <a:cs typeface="Arsenal" charset="0"/>
              </a:rPr>
              <a:t>, </a:t>
            </a:r>
            <a:r>
              <a:rPr lang="en-US" sz="3300" dirty="0" err="1">
                <a:latin typeface="Arsenal" charset="0"/>
                <a:ea typeface="Arsenal" charset="0"/>
                <a:cs typeface="Arsenal" charset="0"/>
              </a:rPr>
              <a:t>tocó</a:t>
            </a:r>
            <a:r>
              <a:rPr lang="en-US" sz="3300" dirty="0">
                <a:latin typeface="Arsenal" charset="0"/>
                <a:ea typeface="Arsenal" charset="0"/>
                <a:cs typeface="Arsenal" charset="0"/>
              </a:rPr>
              <a:t> con la </a:t>
            </a:r>
            <a:r>
              <a:rPr lang="en-US" sz="3300" dirty="0" err="1">
                <a:latin typeface="Arsenal" charset="0"/>
                <a:ea typeface="Arsenal" charset="0"/>
                <a:cs typeface="Arsenal" charset="0"/>
              </a:rPr>
              <a:t>punta</a:t>
            </a:r>
            <a:r>
              <a:rPr lang="en-US" sz="3300" dirty="0">
                <a:latin typeface="Arsenal" charset="0"/>
                <a:ea typeface="Arsenal" charset="0"/>
                <a:cs typeface="Arsenal" charset="0"/>
              </a:rPr>
              <a:t> la carne y los panes sin </a:t>
            </a:r>
            <a:r>
              <a:rPr lang="en-US" sz="3300" dirty="0" err="1">
                <a:latin typeface="Arsenal" charset="0"/>
                <a:ea typeface="Arsenal" charset="0"/>
                <a:cs typeface="Arsenal" charset="0"/>
              </a:rPr>
              <a:t>levadura</a:t>
            </a:r>
            <a:r>
              <a:rPr lang="en-US" sz="3300" dirty="0">
                <a:latin typeface="Arsenal" charset="0"/>
                <a:ea typeface="Arsenal" charset="0"/>
                <a:cs typeface="Arsenal" charset="0"/>
              </a:rPr>
              <a:t>; y </a:t>
            </a:r>
            <a:r>
              <a:rPr lang="en-US" sz="3300" dirty="0" err="1">
                <a:latin typeface="Arsenal" charset="0"/>
                <a:ea typeface="Arsenal" charset="0"/>
                <a:cs typeface="Arsenal" charset="0"/>
              </a:rPr>
              <a:t>subió</a:t>
            </a:r>
            <a:r>
              <a:rPr lang="en-US" sz="3300" dirty="0">
                <a:latin typeface="Arsenal" charset="0"/>
                <a:ea typeface="Arsenal" charset="0"/>
                <a:cs typeface="Arsenal" charset="0"/>
              </a:rPr>
              <a:t> </a:t>
            </a:r>
            <a:r>
              <a:rPr lang="en-US" sz="3300" dirty="0" err="1">
                <a:latin typeface="Arsenal" charset="0"/>
                <a:ea typeface="Arsenal" charset="0"/>
                <a:cs typeface="Arsenal" charset="0"/>
              </a:rPr>
              <a:t>fuego</a:t>
            </a:r>
            <a:r>
              <a:rPr lang="en-US" sz="3300" dirty="0">
                <a:latin typeface="Arsenal" charset="0"/>
                <a:ea typeface="Arsenal" charset="0"/>
                <a:cs typeface="Arsenal" charset="0"/>
              </a:rPr>
              <a:t> de la </a:t>
            </a:r>
            <a:r>
              <a:rPr lang="en-US" sz="3300" dirty="0" err="1">
                <a:latin typeface="Arsenal" charset="0"/>
                <a:ea typeface="Arsenal" charset="0"/>
                <a:cs typeface="Arsenal" charset="0"/>
              </a:rPr>
              <a:t>peña</a:t>
            </a:r>
            <a:r>
              <a:rPr lang="en-US" sz="3300" dirty="0">
                <a:latin typeface="Arsenal" charset="0"/>
                <a:ea typeface="Arsenal" charset="0"/>
                <a:cs typeface="Arsenal" charset="0"/>
              </a:rPr>
              <a:t>, el </a:t>
            </a:r>
            <a:r>
              <a:rPr lang="en-US" sz="3300" dirty="0" err="1">
                <a:latin typeface="Arsenal" charset="0"/>
                <a:ea typeface="Arsenal" charset="0"/>
                <a:cs typeface="Arsenal" charset="0"/>
              </a:rPr>
              <a:t>cual</a:t>
            </a:r>
            <a:r>
              <a:rPr lang="en-US" sz="3300" dirty="0">
                <a:latin typeface="Arsenal" charset="0"/>
                <a:ea typeface="Arsenal" charset="0"/>
                <a:cs typeface="Arsenal" charset="0"/>
              </a:rPr>
              <a:t> </a:t>
            </a:r>
            <a:r>
              <a:rPr lang="en-US" sz="3300" dirty="0" err="1">
                <a:latin typeface="Arsenal" charset="0"/>
                <a:ea typeface="Arsenal" charset="0"/>
                <a:cs typeface="Arsenal" charset="0"/>
              </a:rPr>
              <a:t>consumió</a:t>
            </a:r>
            <a:r>
              <a:rPr lang="en-US" sz="3300" dirty="0">
                <a:latin typeface="Arsenal" charset="0"/>
                <a:ea typeface="Arsenal" charset="0"/>
                <a:cs typeface="Arsenal" charset="0"/>
              </a:rPr>
              <a:t> la carne y los panes sin </a:t>
            </a:r>
            <a:r>
              <a:rPr lang="en-US" sz="3300" dirty="0" err="1">
                <a:latin typeface="Arsenal" charset="0"/>
                <a:ea typeface="Arsenal" charset="0"/>
                <a:cs typeface="Arsenal" charset="0"/>
              </a:rPr>
              <a:t>levadura</a:t>
            </a:r>
            <a:r>
              <a:rPr lang="en-US" sz="3300" dirty="0">
                <a:latin typeface="Arsenal" charset="0"/>
                <a:ea typeface="Arsenal" charset="0"/>
                <a:cs typeface="Arsenal" charset="0"/>
              </a:rPr>
              <a:t>. </a:t>
            </a:r>
            <a:r>
              <a:rPr lang="en-US" sz="3300" u="sng" dirty="0">
                <a:solidFill>
                  <a:srgbClr val="FFFF00"/>
                </a:solidFill>
                <a:latin typeface="Arsenal" charset="0"/>
                <a:ea typeface="Arsenal" charset="0"/>
                <a:cs typeface="Arsenal" charset="0"/>
              </a:rPr>
              <a:t>Y el </a:t>
            </a:r>
            <a:r>
              <a:rPr lang="en-US" sz="3300" u="sng" dirty="0" err="1">
                <a:solidFill>
                  <a:srgbClr val="FFFF00"/>
                </a:solidFill>
                <a:latin typeface="Arsenal" charset="0"/>
                <a:ea typeface="Arsenal" charset="0"/>
                <a:cs typeface="Arsenal" charset="0"/>
              </a:rPr>
              <a:t>ángel</a:t>
            </a:r>
            <a:r>
              <a:rPr lang="en-US" sz="3300" u="sng" dirty="0">
                <a:solidFill>
                  <a:srgbClr val="FFFF00"/>
                </a:solidFill>
                <a:latin typeface="Arsenal" charset="0"/>
                <a:ea typeface="Arsenal" charset="0"/>
                <a:cs typeface="Arsenal" charset="0"/>
              </a:rPr>
              <a:t> de </a:t>
            </a:r>
            <a:r>
              <a:rPr lang="en-US" sz="3300" u="sng" dirty="0" err="1">
                <a:solidFill>
                  <a:srgbClr val="FFFF00"/>
                </a:solidFill>
                <a:latin typeface="Arsenal" charset="0"/>
                <a:ea typeface="Arsenal" charset="0"/>
                <a:cs typeface="Arsenal" charset="0"/>
              </a:rPr>
              <a:t>Jehová</a:t>
            </a:r>
            <a:r>
              <a:rPr lang="en-US" sz="3300" u="sng" dirty="0">
                <a:solidFill>
                  <a:srgbClr val="FFFF00"/>
                </a:solidFill>
                <a:latin typeface="Arsenal" charset="0"/>
                <a:ea typeface="Arsenal" charset="0"/>
                <a:cs typeface="Arsenal" charset="0"/>
              </a:rPr>
              <a:t> </a:t>
            </a:r>
            <a:r>
              <a:rPr lang="en-US" sz="3300" u="sng" dirty="0" err="1">
                <a:solidFill>
                  <a:srgbClr val="FFFF00"/>
                </a:solidFill>
                <a:latin typeface="Arsenal" charset="0"/>
                <a:ea typeface="Arsenal" charset="0"/>
                <a:cs typeface="Arsenal" charset="0"/>
              </a:rPr>
              <a:t>desapareció</a:t>
            </a:r>
            <a:r>
              <a:rPr lang="en-US" sz="3300" u="sng" dirty="0">
                <a:solidFill>
                  <a:srgbClr val="FFFF00"/>
                </a:solidFill>
                <a:latin typeface="Arsenal" charset="0"/>
                <a:ea typeface="Arsenal" charset="0"/>
                <a:cs typeface="Arsenal" charset="0"/>
              </a:rPr>
              <a:t> de </a:t>
            </a:r>
            <a:r>
              <a:rPr lang="en-US" sz="3300" u="sng" dirty="0" err="1">
                <a:solidFill>
                  <a:srgbClr val="FFFF00"/>
                </a:solidFill>
                <a:latin typeface="Arsenal" charset="0"/>
                <a:ea typeface="Arsenal" charset="0"/>
                <a:cs typeface="Arsenal" charset="0"/>
              </a:rPr>
              <a:t>su</a:t>
            </a:r>
            <a:r>
              <a:rPr lang="en-US" sz="3300" u="sng" dirty="0">
                <a:solidFill>
                  <a:srgbClr val="FFFF00"/>
                </a:solidFill>
                <a:latin typeface="Arsenal" charset="0"/>
                <a:ea typeface="Arsenal" charset="0"/>
                <a:cs typeface="Arsenal" charset="0"/>
              </a:rPr>
              <a:t> vista</a:t>
            </a:r>
            <a:r>
              <a:rPr lang="en-US" sz="3300" dirty="0">
                <a:latin typeface="Arsenal" charset="0"/>
                <a:ea typeface="Arsenal" charset="0"/>
                <a:cs typeface="Arsenal" charset="0"/>
              </a:rPr>
              <a:t>. </a:t>
            </a:r>
            <a:endParaRPr lang="en-US" sz="3300" dirty="0" smtClean="0">
              <a:latin typeface="Arsenal" charset="0"/>
              <a:ea typeface="Arsenal" charset="0"/>
              <a:cs typeface="Arsenal" charset="0"/>
            </a:endParaRPr>
          </a:p>
          <a:p>
            <a:endParaRPr lang="en-US" sz="3300" dirty="0">
              <a:latin typeface="Arsenal" charset="0"/>
              <a:ea typeface="Arsenal" charset="0"/>
              <a:cs typeface="Arsenal" charset="0"/>
            </a:endParaRPr>
          </a:p>
          <a:p>
            <a:r>
              <a:rPr lang="en-US" sz="3300" dirty="0" err="1" smtClean="0">
                <a:latin typeface="Arsenal" charset="0"/>
                <a:ea typeface="Arsenal" charset="0"/>
                <a:cs typeface="Arsenal" charset="0"/>
              </a:rPr>
              <a:t>Jueces</a:t>
            </a:r>
            <a:r>
              <a:rPr lang="en-US" sz="3300" dirty="0" smtClean="0">
                <a:latin typeface="Arsenal" charset="0"/>
                <a:ea typeface="Arsenal" charset="0"/>
                <a:cs typeface="Arsenal" charset="0"/>
              </a:rPr>
              <a:t> 6:20,21.</a:t>
            </a:r>
            <a:endParaRPr lang="es-ES_tradnl" sz="33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5742145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7953" y="1594884"/>
            <a:ext cx="11192540" cy="3785652"/>
          </a:xfrm>
          <a:prstGeom prst="rect">
            <a:avLst/>
          </a:prstGeom>
        </p:spPr>
        <p:txBody>
          <a:bodyPr wrap="square">
            <a:spAutoFit/>
          </a:bodyPr>
          <a:lstStyle/>
          <a:p>
            <a:r>
              <a:rPr lang="en-US" sz="4000" dirty="0" err="1">
                <a:latin typeface="Arsenal" charset="0"/>
                <a:ea typeface="Arsenal" charset="0"/>
                <a:cs typeface="Arsenal" charset="0"/>
              </a:rPr>
              <a:t>Viendo</a:t>
            </a:r>
            <a:r>
              <a:rPr lang="en-US" sz="4000" dirty="0">
                <a:latin typeface="Arsenal" charset="0"/>
                <a:ea typeface="Arsenal" charset="0"/>
                <a:cs typeface="Arsenal" charset="0"/>
              </a:rPr>
              <a:t> </a:t>
            </a:r>
            <a:r>
              <a:rPr lang="en-US" sz="4000" dirty="0" err="1">
                <a:latin typeface="Arsenal" charset="0"/>
                <a:ea typeface="Arsenal" charset="0"/>
                <a:cs typeface="Arsenal" charset="0"/>
              </a:rPr>
              <a:t>entonces</a:t>
            </a:r>
            <a:r>
              <a:rPr lang="en-US" sz="4000" dirty="0">
                <a:latin typeface="Arsenal" charset="0"/>
                <a:ea typeface="Arsenal" charset="0"/>
                <a:cs typeface="Arsenal" charset="0"/>
              </a:rPr>
              <a:t> </a:t>
            </a:r>
            <a:r>
              <a:rPr lang="en-US" sz="4000" dirty="0" err="1">
                <a:latin typeface="Arsenal" charset="0"/>
                <a:ea typeface="Arsenal" charset="0"/>
                <a:cs typeface="Arsenal" charset="0"/>
              </a:rPr>
              <a:t>Gedeón</a:t>
            </a:r>
            <a:r>
              <a:rPr lang="en-US" sz="4000" dirty="0">
                <a:latin typeface="Arsenal" charset="0"/>
                <a:ea typeface="Arsenal" charset="0"/>
                <a:cs typeface="Arsenal" charset="0"/>
              </a:rPr>
              <a:t> </a:t>
            </a:r>
            <a:r>
              <a:rPr lang="en-US" sz="4000" dirty="0" err="1">
                <a:latin typeface="Arsenal" charset="0"/>
                <a:ea typeface="Arsenal" charset="0"/>
                <a:cs typeface="Arsenal" charset="0"/>
              </a:rPr>
              <a:t>que</a:t>
            </a:r>
            <a:r>
              <a:rPr lang="en-US" sz="4000" dirty="0">
                <a:latin typeface="Arsenal" charset="0"/>
                <a:ea typeface="Arsenal" charset="0"/>
                <a:cs typeface="Arsenal" charset="0"/>
              </a:rPr>
              <a:t> era </a:t>
            </a:r>
            <a:r>
              <a:rPr lang="en-US" sz="4000" u="sng" dirty="0">
                <a:solidFill>
                  <a:srgbClr val="FFFF00"/>
                </a:solidFill>
                <a:latin typeface="Arsenal" charset="0"/>
                <a:ea typeface="Arsenal" charset="0"/>
                <a:cs typeface="Arsenal" charset="0"/>
              </a:rPr>
              <a:t>el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dirty="0">
                <a:latin typeface="Arsenal" charset="0"/>
                <a:ea typeface="Arsenal" charset="0"/>
                <a:cs typeface="Arsenal" charset="0"/>
              </a:rPr>
              <a:t>,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Ah, </a:t>
            </a:r>
            <a:r>
              <a:rPr lang="en-US" sz="4000" u="sng" dirty="0" err="1">
                <a:solidFill>
                  <a:srgbClr val="FFFF00"/>
                </a:solidFill>
                <a:latin typeface="Arsenal" charset="0"/>
                <a:ea typeface="Arsenal" charset="0"/>
                <a:cs typeface="Arsenal" charset="0"/>
              </a:rPr>
              <a:t>Señor</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he </a:t>
            </a:r>
            <a:r>
              <a:rPr lang="en-US" sz="4000" u="sng" dirty="0" err="1">
                <a:solidFill>
                  <a:srgbClr val="FFFF00"/>
                </a:solidFill>
                <a:latin typeface="Arsenal" charset="0"/>
                <a:ea typeface="Arsenal" charset="0"/>
                <a:cs typeface="Arsenal" charset="0"/>
              </a:rPr>
              <a:t>visto</a:t>
            </a:r>
            <a:r>
              <a:rPr lang="en-US" sz="4000" u="sng" dirty="0">
                <a:solidFill>
                  <a:srgbClr val="FFFF00"/>
                </a:solidFill>
                <a:latin typeface="Arsenal" charset="0"/>
                <a:ea typeface="Arsenal" charset="0"/>
                <a:cs typeface="Arsenal" charset="0"/>
              </a:rPr>
              <a:t> al </a:t>
            </a:r>
            <a:r>
              <a:rPr lang="en-US" sz="4000" u="sng" dirty="0" err="1">
                <a:solidFill>
                  <a:srgbClr val="FFFF00"/>
                </a:solidFill>
                <a:latin typeface="Arsenal" charset="0"/>
                <a:ea typeface="Arsenal" charset="0"/>
                <a:cs typeface="Arsenal" charset="0"/>
              </a:rPr>
              <a:t>ángel</a:t>
            </a:r>
            <a:r>
              <a:rPr lang="en-US" sz="4000" u="sng" dirty="0">
                <a:solidFill>
                  <a:srgbClr val="FFFF00"/>
                </a:solidFill>
                <a:latin typeface="Arsenal" charset="0"/>
                <a:ea typeface="Arsenal" charset="0"/>
                <a:cs typeface="Arsenal" charset="0"/>
              </a:rPr>
              <a:t> de </a:t>
            </a:r>
            <a:r>
              <a:rPr lang="en-US" sz="4000" u="sng" dirty="0" err="1">
                <a:solidFill>
                  <a:srgbClr val="FFFF00"/>
                </a:solidFill>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dirty="0" err="1">
                <a:latin typeface="Arsenal" charset="0"/>
                <a:ea typeface="Arsenal" charset="0"/>
                <a:cs typeface="Arsenal" charset="0"/>
              </a:rPr>
              <a:t>cara</a:t>
            </a:r>
            <a:r>
              <a:rPr lang="en-US" sz="4000" dirty="0">
                <a:latin typeface="Arsenal" charset="0"/>
                <a:ea typeface="Arsenal" charset="0"/>
                <a:cs typeface="Arsenal" charset="0"/>
              </a:rPr>
              <a:t> a </a:t>
            </a:r>
            <a:r>
              <a:rPr lang="en-US" sz="4000" dirty="0" err="1" smtClean="0">
                <a:latin typeface="Arsenal" charset="0"/>
                <a:ea typeface="Arsenal" charset="0"/>
                <a:cs typeface="Arsenal" charset="0"/>
              </a:rPr>
              <a:t>cara</a:t>
            </a:r>
            <a:r>
              <a:rPr lang="en-US" sz="4000" dirty="0" smtClean="0">
                <a:latin typeface="Arsenal" charset="0"/>
                <a:ea typeface="Arsenal" charset="0"/>
                <a:cs typeface="Arsenal" charset="0"/>
              </a:rPr>
              <a:t>. </a:t>
            </a:r>
            <a:r>
              <a:rPr lang="en-US" sz="4000" u="sng" dirty="0" err="1" smtClean="0">
                <a:solidFill>
                  <a:srgbClr val="71FA0F"/>
                </a:solidFill>
                <a:latin typeface="Arsenal" charset="0"/>
                <a:ea typeface="Arsenal" charset="0"/>
                <a:cs typeface="Arsenal" charset="0"/>
              </a:rPr>
              <a:t>Pero</a:t>
            </a:r>
            <a:r>
              <a:rPr lang="en-US" sz="4000" u="sng" dirty="0" smtClean="0">
                <a:solidFill>
                  <a:srgbClr val="71FA0F"/>
                </a:solidFill>
                <a:latin typeface="Arsenal" charset="0"/>
                <a:ea typeface="Arsenal" charset="0"/>
                <a:cs typeface="Arsenal" charset="0"/>
              </a:rPr>
              <a:t> </a:t>
            </a:r>
            <a:r>
              <a:rPr lang="en-US" sz="4000" u="sng" dirty="0" err="1">
                <a:solidFill>
                  <a:srgbClr val="71FA0F"/>
                </a:solidFill>
                <a:latin typeface="Arsenal" charset="0"/>
                <a:ea typeface="Arsenal" charset="0"/>
                <a:cs typeface="Arsenal" charset="0"/>
              </a:rPr>
              <a:t>Jehová</a:t>
            </a:r>
            <a:r>
              <a:rPr lang="en-US" sz="4000" u="sng" dirty="0">
                <a:solidFill>
                  <a:srgbClr val="71FA0F"/>
                </a:solidFill>
                <a:latin typeface="Arsenal" charset="0"/>
                <a:ea typeface="Arsenal" charset="0"/>
                <a:cs typeface="Arsenal" charset="0"/>
              </a:rPr>
              <a:t> le </a:t>
            </a:r>
            <a:r>
              <a:rPr lang="en-US" sz="4000" u="sng" dirty="0" err="1">
                <a:solidFill>
                  <a:srgbClr val="71FA0F"/>
                </a:solidFill>
                <a:latin typeface="Arsenal" charset="0"/>
                <a:ea typeface="Arsenal" charset="0"/>
                <a:cs typeface="Arsenal" charset="0"/>
              </a:rPr>
              <a:t>dijo</a:t>
            </a:r>
            <a:r>
              <a:rPr lang="en-US" sz="4000" dirty="0">
                <a:latin typeface="Arsenal" charset="0"/>
                <a:ea typeface="Arsenal" charset="0"/>
                <a:cs typeface="Arsenal" charset="0"/>
              </a:rPr>
              <a:t>: Paz a </a:t>
            </a:r>
            <a:r>
              <a:rPr lang="en-US" sz="4000" dirty="0" err="1">
                <a:latin typeface="Arsenal" charset="0"/>
                <a:ea typeface="Arsenal" charset="0"/>
                <a:cs typeface="Arsenal" charset="0"/>
              </a:rPr>
              <a:t>ti</a:t>
            </a:r>
            <a:r>
              <a:rPr lang="en-US" sz="4000" dirty="0">
                <a:latin typeface="Arsenal" charset="0"/>
                <a:ea typeface="Arsenal" charset="0"/>
                <a:cs typeface="Arsenal" charset="0"/>
              </a:rPr>
              <a:t>; no </a:t>
            </a:r>
            <a:r>
              <a:rPr lang="en-US" sz="4000" dirty="0" err="1">
                <a:latin typeface="Arsenal" charset="0"/>
                <a:ea typeface="Arsenal" charset="0"/>
                <a:cs typeface="Arsenal" charset="0"/>
              </a:rPr>
              <a:t>tengas</a:t>
            </a:r>
            <a:r>
              <a:rPr lang="en-US" sz="4000" dirty="0">
                <a:latin typeface="Arsenal" charset="0"/>
                <a:ea typeface="Arsenal" charset="0"/>
                <a:cs typeface="Arsenal" charset="0"/>
              </a:rPr>
              <a:t> </a:t>
            </a:r>
            <a:r>
              <a:rPr lang="en-US" sz="4000" dirty="0" err="1">
                <a:latin typeface="Arsenal" charset="0"/>
                <a:ea typeface="Arsenal" charset="0"/>
                <a:cs typeface="Arsenal" charset="0"/>
              </a:rPr>
              <a:t>temor</a:t>
            </a:r>
            <a:r>
              <a:rPr lang="en-US" sz="4000" dirty="0">
                <a:latin typeface="Arsenal" charset="0"/>
                <a:ea typeface="Arsenal" charset="0"/>
                <a:cs typeface="Arsenal" charset="0"/>
              </a:rPr>
              <a:t>, no </a:t>
            </a:r>
            <a:r>
              <a:rPr lang="en-US" sz="4000" dirty="0" err="1">
                <a:latin typeface="Arsenal" charset="0"/>
                <a:ea typeface="Arsenal" charset="0"/>
                <a:cs typeface="Arsenal" charset="0"/>
              </a:rPr>
              <a:t>morirás</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err="1" smtClean="0">
                <a:latin typeface="Arsenal" charset="0"/>
                <a:ea typeface="Arsenal" charset="0"/>
                <a:cs typeface="Arsenal" charset="0"/>
              </a:rPr>
              <a:t>Jueces</a:t>
            </a:r>
            <a:r>
              <a:rPr lang="en-US" sz="4000" dirty="0" smtClean="0">
                <a:latin typeface="Arsenal" charset="0"/>
                <a:ea typeface="Arsenal" charset="0"/>
                <a:cs typeface="Arsenal" charset="0"/>
              </a:rPr>
              <a:t> 6:22,23.</a:t>
            </a:r>
            <a:endParaRPr lang="es-ES_tradnl"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332221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90437" y="0"/>
            <a:ext cx="6301563" cy="6858000"/>
          </a:xfrm>
          <a:prstGeom prst="rect">
            <a:avLst/>
          </a:prstGeom>
        </p:spPr>
      </p:pic>
      <p:sp>
        <p:nvSpPr>
          <p:cNvPr id="5" name="TextBox 4"/>
          <p:cNvSpPr txBox="1"/>
          <p:nvPr/>
        </p:nvSpPr>
        <p:spPr>
          <a:xfrm>
            <a:off x="-510362" y="2380666"/>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El Angel y </a:t>
            </a:r>
            <a:r>
              <a:rPr lang="en-US" sz="9600" dirty="0" err="1" smtClean="0">
                <a:effectLst>
                  <a:innerShdw blurRad="63500" dist="101600" dir="18900000">
                    <a:prstClr val="black">
                      <a:alpha val="50000"/>
                    </a:prstClr>
                  </a:innerShdw>
                </a:effectLst>
                <a:latin typeface="advent" charset="0"/>
                <a:ea typeface="advent" charset="0"/>
                <a:cs typeface="advent" charset="0"/>
              </a:rPr>
              <a:t>Manoa</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170065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0483" y="1509823"/>
            <a:ext cx="11036596" cy="5139869"/>
          </a:xfrm>
          <a:prstGeom prst="rect">
            <a:avLst/>
          </a:prstGeom>
        </p:spPr>
        <p:txBody>
          <a:bodyPr wrap="square">
            <a:spAutoFit/>
          </a:bodyPr>
          <a:lstStyle/>
          <a:p>
            <a:r>
              <a:rPr lang="en-US" sz="4000" dirty="0">
                <a:latin typeface="Arsenal" charset="0"/>
                <a:ea typeface="Arsenal" charset="0"/>
                <a:cs typeface="Arsenal" charset="0"/>
              </a:rPr>
              <a:t>There were Jews in the </a:t>
            </a:r>
            <a:r>
              <a:rPr lang="en-US" sz="4000" dirty="0" err="1">
                <a:latin typeface="Arsenal" charset="0"/>
                <a:ea typeface="Arsenal" charset="0"/>
                <a:cs typeface="Arsenal" charset="0"/>
              </a:rPr>
              <a:t>Intertestamental</a:t>
            </a:r>
            <a:r>
              <a:rPr lang="en-US" sz="4000" dirty="0">
                <a:latin typeface="Arsenal" charset="0"/>
                <a:ea typeface="Arsenal" charset="0"/>
                <a:cs typeface="Arsenal" charset="0"/>
              </a:rPr>
              <a:t> period </a:t>
            </a:r>
            <a:r>
              <a:rPr lang="en-US" sz="4000" u="sng" dirty="0">
                <a:solidFill>
                  <a:srgbClr val="FFFF00"/>
                </a:solidFill>
                <a:latin typeface="Arsenal" charset="0"/>
                <a:ea typeface="Arsenal" charset="0"/>
                <a:cs typeface="Arsenal" charset="0"/>
              </a:rPr>
              <a:t>who believed in a second being who was Yahweh’s </a:t>
            </a:r>
            <a:r>
              <a:rPr lang="en-US" sz="4000" u="sng" dirty="0" smtClean="0">
                <a:solidFill>
                  <a:srgbClr val="FFFF00"/>
                </a:solidFill>
                <a:latin typeface="Arsenal" charset="0"/>
                <a:ea typeface="Arsenal" charset="0"/>
                <a:cs typeface="Arsenal" charset="0"/>
              </a:rPr>
              <a:t>partner</a:t>
            </a:r>
            <a:r>
              <a:rPr lang="en-US" sz="4000" dirty="0">
                <a:latin typeface="Arsenal" charset="0"/>
                <a:ea typeface="Arsenal" charset="0"/>
                <a:cs typeface="Arsenal" charset="0"/>
              </a:rPr>
              <a:t>, vice-regent or vizier. This belief was considered heretical by Pharisaic Judaism which they </a:t>
            </a:r>
          </a:p>
          <a:p>
            <a:r>
              <a:rPr lang="en-US" sz="4000" dirty="0">
                <a:latin typeface="Arsenal" charset="0"/>
                <a:ea typeface="Arsenal" charset="0"/>
                <a:cs typeface="Arsenal" charset="0"/>
              </a:rPr>
              <a:t>referred to </a:t>
            </a:r>
            <a:r>
              <a:rPr lang="en-US" sz="4000" u="sng" dirty="0">
                <a:solidFill>
                  <a:srgbClr val="FFFF00"/>
                </a:solidFill>
                <a:latin typeface="Arsenal" charset="0"/>
                <a:ea typeface="Arsenal" charset="0"/>
                <a:cs typeface="Arsenal" charset="0"/>
              </a:rPr>
              <a:t>as the doctrine of Two Powers. </a:t>
            </a:r>
            <a:endParaRPr lang="en-US" sz="4000" u="sng" dirty="0" smtClean="0">
              <a:solidFill>
                <a:srgbClr val="FFFF00"/>
              </a:solidFill>
              <a:latin typeface="Arsenal" charset="0"/>
              <a:ea typeface="Arsenal" charset="0"/>
              <a:cs typeface="Arsenal" charset="0"/>
            </a:endParaRPr>
          </a:p>
          <a:p>
            <a:endParaRPr lang="en-US" sz="3200" dirty="0">
              <a:latin typeface="Arsenal" charset="0"/>
              <a:ea typeface="Arsenal" charset="0"/>
              <a:cs typeface="Arsenal" charset="0"/>
            </a:endParaRPr>
          </a:p>
          <a:p>
            <a:endParaRPr lang="en-US" sz="3200" dirty="0" smtClean="0">
              <a:latin typeface="Arsenal" charset="0"/>
              <a:ea typeface="Arsenal" charset="0"/>
              <a:cs typeface="Arsenal" charset="0"/>
            </a:endParaRPr>
          </a:p>
          <a:p>
            <a:r>
              <a:rPr lang="en-US" sz="3200" dirty="0" smtClean="0">
                <a:effectLst/>
                <a:latin typeface="Arsenal" charset="0"/>
                <a:ea typeface="Arsenal" charset="0"/>
                <a:cs typeface="Arsenal" charset="0"/>
              </a:rPr>
              <a:t>The nature od God controversy in the first century</a:t>
            </a:r>
            <a:endParaRPr lang="en-US" sz="3200" dirty="0">
              <a:effectLst/>
              <a:latin typeface="Arsenal" charset="0"/>
              <a:ea typeface="Arsenal" charset="0"/>
              <a:cs typeface="Arsenal" charset="0"/>
            </a:endParaRPr>
          </a:p>
          <a:p>
            <a:r>
              <a:rPr lang="en-US" sz="3200" dirty="0" smtClean="0">
                <a:latin typeface="Arsenal" charset="0"/>
                <a:ea typeface="Arsenal" charset="0"/>
                <a:cs typeface="Arsenal" charset="0"/>
              </a:rPr>
              <a:t>Bryan L. Fulton</a:t>
            </a:r>
            <a:endParaRPr lang="en-US" sz="3200" dirty="0">
              <a:effectLst/>
              <a:latin typeface="Arsenal" charset="0"/>
              <a:ea typeface="Arsenal" charset="0"/>
              <a:cs typeface="Arsenal" charset="0"/>
            </a:endParaRPr>
          </a:p>
        </p:txBody>
      </p:sp>
    </p:spTree>
    <p:extLst>
      <p:ext uri="{BB962C8B-B14F-4D97-AF65-F5344CB8AC3E}">
        <p14:creationId xmlns:p14="http://schemas.microsoft.com/office/powerpoint/2010/main" val="17725810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219" y="1020726"/>
            <a:ext cx="11121655" cy="4524315"/>
          </a:xfrm>
          <a:prstGeom prst="rect">
            <a:avLst/>
          </a:prstGeom>
        </p:spPr>
        <p:txBody>
          <a:bodyPr wrap="square">
            <a:spAutoFit/>
          </a:bodyPr>
          <a:lstStyle/>
          <a:p>
            <a:r>
              <a:rPr lang="en-US" sz="3200" dirty="0">
                <a:latin typeface="Arsenal" charset="0"/>
                <a:ea typeface="Arsenal" charset="0"/>
                <a:cs typeface="Arsenal" charset="0"/>
              </a:rPr>
              <a:t>Los </a:t>
            </a:r>
            <a:r>
              <a:rPr lang="en-US" sz="3200" dirty="0" err="1">
                <a:latin typeface="Arsenal" charset="0"/>
                <a:ea typeface="Arsenal" charset="0"/>
                <a:cs typeface="Arsenal" charset="0"/>
              </a:rPr>
              <a:t>hijos</a:t>
            </a:r>
            <a:r>
              <a:rPr lang="en-US" sz="3200" dirty="0">
                <a:latin typeface="Arsenal" charset="0"/>
                <a:ea typeface="Arsenal" charset="0"/>
                <a:cs typeface="Arsenal" charset="0"/>
              </a:rPr>
              <a:t> de Israel </a:t>
            </a:r>
            <a:r>
              <a:rPr lang="en-US" sz="3200" dirty="0" err="1">
                <a:latin typeface="Arsenal" charset="0"/>
                <a:ea typeface="Arsenal" charset="0"/>
                <a:cs typeface="Arsenal" charset="0"/>
              </a:rPr>
              <a:t>volvieron</a:t>
            </a:r>
            <a:r>
              <a:rPr lang="en-US" sz="3200" dirty="0">
                <a:latin typeface="Arsenal" charset="0"/>
                <a:ea typeface="Arsenal" charset="0"/>
                <a:cs typeface="Arsenal" charset="0"/>
              </a:rPr>
              <a:t> a </a:t>
            </a:r>
            <a:r>
              <a:rPr lang="en-US" sz="3200" dirty="0" err="1">
                <a:latin typeface="Arsenal" charset="0"/>
                <a:ea typeface="Arsenal" charset="0"/>
                <a:cs typeface="Arsenal" charset="0"/>
              </a:rPr>
              <a:t>hacer</a:t>
            </a:r>
            <a:r>
              <a:rPr lang="en-US" sz="3200" dirty="0">
                <a:latin typeface="Arsenal" charset="0"/>
                <a:ea typeface="Arsenal" charset="0"/>
                <a:cs typeface="Arsenal" charset="0"/>
              </a:rPr>
              <a:t> lo </a:t>
            </a:r>
            <a:r>
              <a:rPr lang="en-US" sz="3200" dirty="0" err="1">
                <a:latin typeface="Arsenal" charset="0"/>
                <a:ea typeface="Arsenal" charset="0"/>
                <a:cs typeface="Arsenal" charset="0"/>
              </a:rPr>
              <a:t>malo</a:t>
            </a:r>
            <a:r>
              <a:rPr lang="en-US" sz="3200" dirty="0">
                <a:latin typeface="Arsenal" charset="0"/>
                <a:ea typeface="Arsenal" charset="0"/>
                <a:cs typeface="Arsenal" charset="0"/>
              </a:rPr>
              <a:t> ante los </a:t>
            </a:r>
            <a:r>
              <a:rPr lang="en-US" sz="3200" dirty="0" err="1">
                <a:latin typeface="Arsenal" charset="0"/>
                <a:ea typeface="Arsenal" charset="0"/>
                <a:cs typeface="Arsenal" charset="0"/>
              </a:rPr>
              <a:t>ojos</a:t>
            </a:r>
            <a:r>
              <a:rPr lang="en-US" sz="3200" dirty="0">
                <a:latin typeface="Arsenal" charset="0"/>
                <a:ea typeface="Arsenal" charset="0"/>
                <a:cs typeface="Arsenal" charset="0"/>
              </a:rPr>
              <a:t> de </a:t>
            </a:r>
            <a:r>
              <a:rPr lang="en-US" sz="3200" dirty="0" err="1">
                <a:latin typeface="Arsenal" charset="0"/>
                <a:ea typeface="Arsenal" charset="0"/>
                <a:cs typeface="Arsenal" charset="0"/>
              </a:rPr>
              <a:t>Jehová</a:t>
            </a:r>
            <a:r>
              <a:rPr lang="en-US" sz="3200" dirty="0">
                <a:latin typeface="Arsenal" charset="0"/>
                <a:ea typeface="Arsenal" charset="0"/>
                <a:cs typeface="Arsenal" charset="0"/>
              </a:rPr>
              <a:t>; y </a:t>
            </a:r>
            <a:r>
              <a:rPr lang="en-US" sz="3200" dirty="0" err="1">
                <a:latin typeface="Arsenal" charset="0"/>
                <a:ea typeface="Arsenal" charset="0"/>
                <a:cs typeface="Arsenal" charset="0"/>
              </a:rPr>
              <a:t>Jehová</a:t>
            </a:r>
            <a:r>
              <a:rPr lang="en-US" sz="3200" dirty="0">
                <a:latin typeface="Arsenal" charset="0"/>
                <a:ea typeface="Arsenal" charset="0"/>
                <a:cs typeface="Arsenal" charset="0"/>
              </a:rPr>
              <a:t> los </a:t>
            </a:r>
            <a:r>
              <a:rPr lang="en-US" sz="3200" dirty="0" err="1">
                <a:latin typeface="Arsenal" charset="0"/>
                <a:ea typeface="Arsenal" charset="0"/>
                <a:cs typeface="Arsenal" charset="0"/>
              </a:rPr>
              <a:t>entregó</a:t>
            </a:r>
            <a:r>
              <a:rPr lang="en-US" sz="3200" dirty="0">
                <a:latin typeface="Arsenal" charset="0"/>
                <a:ea typeface="Arsenal" charset="0"/>
                <a:cs typeface="Arsenal" charset="0"/>
              </a:rPr>
              <a:t> en </a:t>
            </a:r>
            <a:r>
              <a:rPr lang="en-US" sz="3200" dirty="0" err="1">
                <a:latin typeface="Arsenal" charset="0"/>
                <a:ea typeface="Arsenal" charset="0"/>
                <a:cs typeface="Arsenal" charset="0"/>
              </a:rPr>
              <a:t>mano</a:t>
            </a:r>
            <a:r>
              <a:rPr lang="en-US" sz="3200" dirty="0">
                <a:latin typeface="Arsenal" charset="0"/>
                <a:ea typeface="Arsenal" charset="0"/>
                <a:cs typeface="Arsenal" charset="0"/>
              </a:rPr>
              <a:t> de los </a:t>
            </a:r>
            <a:r>
              <a:rPr lang="en-US" sz="3200" dirty="0" err="1">
                <a:latin typeface="Arsenal" charset="0"/>
                <a:ea typeface="Arsenal" charset="0"/>
                <a:cs typeface="Arsenal" charset="0"/>
              </a:rPr>
              <a:t>filisteos</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cuarenta</a:t>
            </a:r>
            <a:r>
              <a:rPr lang="en-US" sz="3200" dirty="0">
                <a:latin typeface="Arsenal" charset="0"/>
                <a:ea typeface="Arsenal" charset="0"/>
                <a:cs typeface="Arsenal" charset="0"/>
              </a:rPr>
              <a:t> </a:t>
            </a:r>
            <a:r>
              <a:rPr lang="en-US" sz="3200" dirty="0" err="1">
                <a:latin typeface="Arsenal" charset="0"/>
                <a:ea typeface="Arsenal" charset="0"/>
                <a:cs typeface="Arsenal" charset="0"/>
              </a:rPr>
              <a:t>años</a:t>
            </a:r>
            <a:r>
              <a:rPr lang="en-US" sz="3200" dirty="0">
                <a:latin typeface="Arsenal" charset="0"/>
                <a:ea typeface="Arsenal" charset="0"/>
                <a:cs typeface="Arsenal" charset="0"/>
              </a:rPr>
              <a:t>. </a:t>
            </a:r>
            <a:r>
              <a:rPr lang="en-US" sz="3200" dirty="0" smtClean="0">
                <a:latin typeface="Arsenal" charset="0"/>
                <a:ea typeface="Arsenal" charset="0"/>
                <a:cs typeface="Arsenal" charset="0"/>
              </a:rPr>
              <a:t>Y </a:t>
            </a:r>
            <a:r>
              <a:rPr lang="en-US" sz="3200" dirty="0" err="1">
                <a:latin typeface="Arsenal" charset="0"/>
                <a:ea typeface="Arsenal" charset="0"/>
                <a:cs typeface="Arsenal" charset="0"/>
              </a:rPr>
              <a:t>había</a:t>
            </a:r>
            <a:r>
              <a:rPr lang="en-US" sz="3200" dirty="0">
                <a:latin typeface="Arsenal" charset="0"/>
                <a:ea typeface="Arsenal" charset="0"/>
                <a:cs typeface="Arsenal" charset="0"/>
              </a:rPr>
              <a:t> un hombre de Zora, de la </a:t>
            </a:r>
            <a:r>
              <a:rPr lang="en-US" sz="3200" dirty="0" err="1">
                <a:latin typeface="Arsenal" charset="0"/>
                <a:ea typeface="Arsenal" charset="0"/>
                <a:cs typeface="Arsenal" charset="0"/>
              </a:rPr>
              <a:t>tribu</a:t>
            </a:r>
            <a:r>
              <a:rPr lang="en-US" sz="3200" dirty="0">
                <a:latin typeface="Arsenal" charset="0"/>
                <a:ea typeface="Arsenal" charset="0"/>
                <a:cs typeface="Arsenal" charset="0"/>
              </a:rPr>
              <a:t> de Dan, el </a:t>
            </a:r>
            <a:r>
              <a:rPr lang="en-US" sz="3200" dirty="0" err="1">
                <a:latin typeface="Arsenal" charset="0"/>
                <a:ea typeface="Arsenal" charset="0"/>
                <a:cs typeface="Arsenal" charset="0"/>
              </a:rPr>
              <a:t>cual</a:t>
            </a:r>
            <a:r>
              <a:rPr lang="en-US" sz="3200" dirty="0">
                <a:latin typeface="Arsenal" charset="0"/>
                <a:ea typeface="Arsenal" charset="0"/>
                <a:cs typeface="Arsenal" charset="0"/>
              </a:rPr>
              <a:t> se </a:t>
            </a:r>
            <a:r>
              <a:rPr lang="en-US" sz="3200" dirty="0" err="1">
                <a:latin typeface="Arsenal" charset="0"/>
                <a:ea typeface="Arsenal" charset="0"/>
                <a:cs typeface="Arsenal" charset="0"/>
              </a:rPr>
              <a:t>llamaba</a:t>
            </a:r>
            <a:r>
              <a:rPr lang="en-US" sz="3200" dirty="0">
                <a:latin typeface="Arsenal" charset="0"/>
                <a:ea typeface="Arsenal" charset="0"/>
                <a:cs typeface="Arsenal" charset="0"/>
              </a:rPr>
              <a:t> </a:t>
            </a:r>
            <a:r>
              <a:rPr lang="en-US" sz="3200" dirty="0" err="1">
                <a:latin typeface="Arsenal" charset="0"/>
                <a:ea typeface="Arsenal" charset="0"/>
                <a:cs typeface="Arsenal" charset="0"/>
              </a:rPr>
              <a:t>Manoa</a:t>
            </a:r>
            <a:r>
              <a:rPr lang="en-US" sz="3200" dirty="0">
                <a:latin typeface="Arsenal" charset="0"/>
                <a:ea typeface="Arsenal" charset="0"/>
                <a:cs typeface="Arsenal" charset="0"/>
              </a:rPr>
              <a:t>; y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mujer</a:t>
            </a:r>
            <a:r>
              <a:rPr lang="en-US" sz="3200" dirty="0">
                <a:latin typeface="Arsenal" charset="0"/>
                <a:ea typeface="Arsenal" charset="0"/>
                <a:cs typeface="Arsenal" charset="0"/>
              </a:rPr>
              <a:t> era </a:t>
            </a:r>
            <a:r>
              <a:rPr lang="en-US" sz="3200" dirty="0" err="1">
                <a:latin typeface="Arsenal" charset="0"/>
                <a:ea typeface="Arsenal" charset="0"/>
                <a:cs typeface="Arsenal" charset="0"/>
              </a:rPr>
              <a:t>estéril</a:t>
            </a:r>
            <a:r>
              <a:rPr lang="en-US" sz="3200" dirty="0">
                <a:latin typeface="Arsenal" charset="0"/>
                <a:ea typeface="Arsenal" charset="0"/>
                <a:cs typeface="Arsenal" charset="0"/>
              </a:rPr>
              <a:t>, y </a:t>
            </a:r>
            <a:r>
              <a:rPr lang="en-US" sz="3200" dirty="0" err="1">
                <a:latin typeface="Arsenal" charset="0"/>
                <a:ea typeface="Arsenal" charset="0"/>
                <a:cs typeface="Arsenal" charset="0"/>
              </a:rPr>
              <a:t>nunca</a:t>
            </a:r>
            <a:r>
              <a:rPr lang="en-US" sz="3200" dirty="0">
                <a:latin typeface="Arsenal" charset="0"/>
                <a:ea typeface="Arsenal" charset="0"/>
                <a:cs typeface="Arsenal" charset="0"/>
              </a:rPr>
              <a:t> </a:t>
            </a:r>
            <a:r>
              <a:rPr lang="en-US" sz="3200" dirty="0" err="1">
                <a:latin typeface="Arsenal" charset="0"/>
                <a:ea typeface="Arsenal" charset="0"/>
                <a:cs typeface="Arsenal" charset="0"/>
              </a:rPr>
              <a:t>había</a:t>
            </a:r>
            <a:r>
              <a:rPr lang="en-US" sz="3200" dirty="0">
                <a:latin typeface="Arsenal" charset="0"/>
                <a:ea typeface="Arsenal" charset="0"/>
                <a:cs typeface="Arsenal" charset="0"/>
              </a:rPr>
              <a:t> </a:t>
            </a:r>
            <a:r>
              <a:rPr lang="en-US" sz="3200" dirty="0" err="1">
                <a:latin typeface="Arsenal" charset="0"/>
                <a:ea typeface="Arsenal" charset="0"/>
                <a:cs typeface="Arsenal" charset="0"/>
              </a:rPr>
              <a:t>tenido</a:t>
            </a:r>
            <a:r>
              <a:rPr lang="en-US" sz="3200" dirty="0">
                <a:latin typeface="Arsenal" charset="0"/>
                <a:ea typeface="Arsenal" charset="0"/>
                <a:cs typeface="Arsenal" charset="0"/>
              </a:rPr>
              <a:t> </a:t>
            </a:r>
            <a:r>
              <a:rPr lang="en-US" sz="3200" dirty="0" err="1">
                <a:latin typeface="Arsenal" charset="0"/>
                <a:ea typeface="Arsenal" charset="0"/>
                <a:cs typeface="Arsenal" charset="0"/>
              </a:rPr>
              <a:t>hijos</a:t>
            </a:r>
            <a:r>
              <a:rPr lang="en-US" sz="3200" dirty="0">
                <a:latin typeface="Arsenal" charset="0"/>
                <a:ea typeface="Arsenal" charset="0"/>
                <a:cs typeface="Arsenal" charset="0"/>
              </a:rPr>
              <a:t>. </a:t>
            </a:r>
            <a:br>
              <a:rPr lang="en-US" sz="3200" dirty="0">
                <a:latin typeface="Arsenal" charset="0"/>
                <a:ea typeface="Arsenal" charset="0"/>
                <a:cs typeface="Arsenal" charset="0"/>
              </a:rPr>
            </a:br>
            <a:r>
              <a:rPr lang="en-US" sz="3200" dirty="0" smtClean="0">
                <a:latin typeface="Arsenal" charset="0"/>
                <a:ea typeface="Arsenal" charset="0"/>
                <a:cs typeface="Arsenal" charset="0"/>
              </a:rPr>
              <a:t>A </a:t>
            </a:r>
            <a:r>
              <a:rPr lang="en-US" sz="3200" dirty="0" err="1">
                <a:latin typeface="Arsenal" charset="0"/>
                <a:ea typeface="Arsenal" charset="0"/>
                <a:cs typeface="Arsenal" charset="0"/>
              </a:rPr>
              <a:t>esta</a:t>
            </a:r>
            <a:r>
              <a:rPr lang="en-US" sz="3200" dirty="0">
                <a:latin typeface="Arsenal" charset="0"/>
                <a:ea typeface="Arsenal" charset="0"/>
                <a:cs typeface="Arsenal" charset="0"/>
              </a:rPr>
              <a:t> </a:t>
            </a:r>
            <a:r>
              <a:rPr lang="en-US" sz="3200" dirty="0" err="1">
                <a:latin typeface="Arsenal" charset="0"/>
                <a:ea typeface="Arsenal" charset="0"/>
                <a:cs typeface="Arsenal" charset="0"/>
              </a:rPr>
              <a:t>mujer</a:t>
            </a:r>
            <a:r>
              <a:rPr lang="en-US" sz="3200" dirty="0">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apareció</a:t>
            </a:r>
            <a:r>
              <a:rPr lang="en-US" sz="3200" u="sng" dirty="0">
                <a:solidFill>
                  <a:srgbClr val="FFFF00"/>
                </a:solidFill>
                <a:latin typeface="Arsenal" charset="0"/>
                <a:ea typeface="Arsenal" charset="0"/>
                <a:cs typeface="Arsenal" charset="0"/>
              </a:rPr>
              <a:t> el </a:t>
            </a:r>
            <a:r>
              <a:rPr lang="en-US" sz="3200" u="sng" dirty="0" err="1">
                <a:solidFill>
                  <a:srgbClr val="FFFF00"/>
                </a:solidFill>
                <a:latin typeface="Arsenal" charset="0"/>
                <a:ea typeface="Arsenal" charset="0"/>
                <a:cs typeface="Arsenal" charset="0"/>
              </a:rPr>
              <a:t>ángel</a:t>
            </a:r>
            <a:r>
              <a:rPr lang="en-US" sz="3200" u="sng" dirty="0">
                <a:solidFill>
                  <a:srgbClr val="FFFF00"/>
                </a:solidFill>
                <a:latin typeface="Arsenal" charset="0"/>
                <a:ea typeface="Arsenal" charset="0"/>
                <a:cs typeface="Arsenal" charset="0"/>
              </a:rPr>
              <a:t> de </a:t>
            </a:r>
            <a:r>
              <a:rPr lang="en-US" sz="3200" u="sng" dirty="0" err="1">
                <a:solidFill>
                  <a:srgbClr val="FFFF00"/>
                </a:solidFill>
                <a:latin typeface="Arsenal" charset="0"/>
                <a:ea typeface="Arsenal" charset="0"/>
                <a:cs typeface="Arsenal" charset="0"/>
              </a:rPr>
              <a:t>Jehová</a:t>
            </a:r>
            <a:r>
              <a:rPr lang="en-US" sz="3200" u="sng" dirty="0">
                <a:solidFill>
                  <a:srgbClr val="FFFF00"/>
                </a:solidFill>
                <a:latin typeface="Arsenal" charset="0"/>
                <a:ea typeface="Arsenal" charset="0"/>
                <a:cs typeface="Arsenal" charset="0"/>
              </a:rPr>
              <a:t>,</a:t>
            </a:r>
            <a:r>
              <a:rPr lang="en-US" sz="3200" dirty="0">
                <a:latin typeface="Arsenal" charset="0"/>
                <a:ea typeface="Arsenal" charset="0"/>
                <a:cs typeface="Arsenal" charset="0"/>
              </a:rPr>
              <a:t> y le </a:t>
            </a:r>
            <a:r>
              <a:rPr lang="en-US" sz="3200" dirty="0" err="1">
                <a:latin typeface="Arsenal" charset="0"/>
                <a:ea typeface="Arsenal" charset="0"/>
                <a:cs typeface="Arsenal" charset="0"/>
              </a:rPr>
              <a:t>dijo</a:t>
            </a:r>
            <a:r>
              <a:rPr lang="en-US" sz="3200" dirty="0">
                <a:latin typeface="Arsenal" charset="0"/>
                <a:ea typeface="Arsenal" charset="0"/>
                <a:cs typeface="Arsenal" charset="0"/>
              </a:rPr>
              <a:t>: He </a:t>
            </a:r>
            <a:r>
              <a:rPr lang="en-US" sz="3200" dirty="0" err="1">
                <a:latin typeface="Arsenal" charset="0"/>
                <a:ea typeface="Arsenal" charset="0"/>
                <a:cs typeface="Arsenal" charset="0"/>
              </a:rPr>
              <a:t>aquí</a:t>
            </a:r>
            <a:r>
              <a:rPr lang="en-US" sz="3200" dirty="0">
                <a:latin typeface="Arsenal" charset="0"/>
                <a:ea typeface="Arsenal" charset="0"/>
                <a:cs typeface="Arsenal" charset="0"/>
              </a:rPr>
              <a:t>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tú</a:t>
            </a:r>
            <a:r>
              <a:rPr lang="en-US" sz="3200" dirty="0">
                <a:latin typeface="Arsenal" charset="0"/>
                <a:ea typeface="Arsenal" charset="0"/>
                <a:cs typeface="Arsenal" charset="0"/>
              </a:rPr>
              <a:t> </a:t>
            </a:r>
            <a:r>
              <a:rPr lang="en-US" sz="3200" dirty="0" err="1">
                <a:latin typeface="Arsenal" charset="0"/>
                <a:ea typeface="Arsenal" charset="0"/>
                <a:cs typeface="Arsenal" charset="0"/>
              </a:rPr>
              <a:t>eres</a:t>
            </a:r>
            <a:r>
              <a:rPr lang="en-US" sz="3200" dirty="0">
                <a:latin typeface="Arsenal" charset="0"/>
                <a:ea typeface="Arsenal" charset="0"/>
                <a:cs typeface="Arsenal" charset="0"/>
              </a:rPr>
              <a:t> </a:t>
            </a:r>
            <a:r>
              <a:rPr lang="en-US" sz="3200" dirty="0" err="1">
                <a:latin typeface="Arsenal" charset="0"/>
                <a:ea typeface="Arsenal" charset="0"/>
                <a:cs typeface="Arsenal" charset="0"/>
              </a:rPr>
              <a:t>estéril</a:t>
            </a:r>
            <a:r>
              <a:rPr lang="en-US" sz="3200" dirty="0">
                <a:latin typeface="Arsenal" charset="0"/>
                <a:ea typeface="Arsenal" charset="0"/>
                <a:cs typeface="Arsenal" charset="0"/>
              </a:rPr>
              <a:t>, y </a:t>
            </a:r>
            <a:r>
              <a:rPr lang="en-US" sz="3200" dirty="0" err="1">
                <a:latin typeface="Arsenal" charset="0"/>
                <a:ea typeface="Arsenal" charset="0"/>
                <a:cs typeface="Arsenal" charset="0"/>
              </a:rPr>
              <a:t>nunca</a:t>
            </a:r>
            <a:r>
              <a:rPr lang="en-US" sz="3200" dirty="0">
                <a:latin typeface="Arsenal" charset="0"/>
                <a:ea typeface="Arsenal" charset="0"/>
                <a:cs typeface="Arsenal" charset="0"/>
              </a:rPr>
              <a:t> has </a:t>
            </a:r>
            <a:r>
              <a:rPr lang="en-US" sz="3200" dirty="0" err="1">
                <a:latin typeface="Arsenal" charset="0"/>
                <a:ea typeface="Arsenal" charset="0"/>
                <a:cs typeface="Arsenal" charset="0"/>
              </a:rPr>
              <a:t>tenido</a:t>
            </a:r>
            <a:r>
              <a:rPr lang="en-US" sz="3200" dirty="0">
                <a:latin typeface="Arsenal" charset="0"/>
                <a:ea typeface="Arsenal" charset="0"/>
                <a:cs typeface="Arsenal" charset="0"/>
              </a:rPr>
              <a:t> </a:t>
            </a:r>
            <a:r>
              <a:rPr lang="en-US" sz="3200" dirty="0" err="1">
                <a:latin typeface="Arsenal" charset="0"/>
                <a:ea typeface="Arsenal" charset="0"/>
                <a:cs typeface="Arsenal" charset="0"/>
              </a:rPr>
              <a:t>hijos</a:t>
            </a:r>
            <a:r>
              <a:rPr lang="en-US" sz="3200" dirty="0">
                <a:latin typeface="Arsenal" charset="0"/>
                <a:ea typeface="Arsenal" charset="0"/>
                <a:cs typeface="Arsenal" charset="0"/>
              </a:rPr>
              <a:t>; </a:t>
            </a:r>
            <a:r>
              <a:rPr lang="en-US" sz="3200" dirty="0" err="1">
                <a:latin typeface="Arsenal" charset="0"/>
                <a:ea typeface="Arsenal" charset="0"/>
                <a:cs typeface="Arsenal" charset="0"/>
              </a:rPr>
              <a:t>pero</a:t>
            </a:r>
            <a:r>
              <a:rPr lang="en-US" sz="3200" dirty="0">
                <a:latin typeface="Arsenal" charset="0"/>
                <a:ea typeface="Arsenal" charset="0"/>
                <a:cs typeface="Arsenal" charset="0"/>
              </a:rPr>
              <a:t> </a:t>
            </a:r>
            <a:r>
              <a:rPr lang="en-US" sz="3200" dirty="0" err="1">
                <a:latin typeface="Arsenal" charset="0"/>
                <a:ea typeface="Arsenal" charset="0"/>
                <a:cs typeface="Arsenal" charset="0"/>
              </a:rPr>
              <a:t>concebirás</a:t>
            </a:r>
            <a:r>
              <a:rPr lang="en-US" sz="3200" dirty="0">
                <a:latin typeface="Arsenal" charset="0"/>
                <a:ea typeface="Arsenal" charset="0"/>
                <a:cs typeface="Arsenal" charset="0"/>
              </a:rPr>
              <a:t> y </a:t>
            </a:r>
            <a:r>
              <a:rPr lang="en-US" sz="3200" dirty="0" err="1">
                <a:latin typeface="Arsenal" charset="0"/>
                <a:ea typeface="Arsenal" charset="0"/>
                <a:cs typeface="Arsenal" charset="0"/>
              </a:rPr>
              <a:t>darás</a:t>
            </a:r>
            <a:r>
              <a:rPr lang="en-US" sz="3200" dirty="0">
                <a:latin typeface="Arsenal" charset="0"/>
                <a:ea typeface="Arsenal" charset="0"/>
                <a:cs typeface="Arsenal" charset="0"/>
              </a:rPr>
              <a:t> a luz un </a:t>
            </a:r>
            <a:r>
              <a:rPr lang="en-US" sz="3200" dirty="0" err="1">
                <a:latin typeface="Arsenal" charset="0"/>
                <a:ea typeface="Arsenal" charset="0"/>
                <a:cs typeface="Arsenal" charset="0"/>
              </a:rPr>
              <a:t>hijo</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Jueces</a:t>
            </a:r>
            <a:r>
              <a:rPr lang="en-US" sz="3200" dirty="0" smtClean="0">
                <a:latin typeface="Arsenal" charset="0"/>
                <a:ea typeface="Arsenal" charset="0"/>
                <a:cs typeface="Arsenal" charset="0"/>
              </a:rPr>
              <a:t> 13:1-3.</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9111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8716" y="1168500"/>
            <a:ext cx="11263424" cy="4524315"/>
          </a:xfrm>
          <a:prstGeom prst="rect">
            <a:avLst/>
          </a:prstGeom>
        </p:spPr>
        <p:txBody>
          <a:bodyPr wrap="square">
            <a:spAutoFit/>
          </a:bodyPr>
          <a:lstStyle/>
          <a:p>
            <a:r>
              <a:rPr lang="en-US" sz="3200" dirty="0">
                <a:latin typeface="Arsenal" charset="0"/>
                <a:ea typeface="Arsenal" charset="0"/>
                <a:cs typeface="Arsenal" charset="0"/>
              </a:rPr>
              <a:t>la </a:t>
            </a:r>
            <a:r>
              <a:rPr lang="en-US" sz="3200" dirty="0" err="1">
                <a:latin typeface="Arsenal" charset="0"/>
                <a:ea typeface="Arsenal" charset="0"/>
                <a:cs typeface="Arsenal" charset="0"/>
              </a:rPr>
              <a:t>mujer</a:t>
            </a:r>
            <a:r>
              <a:rPr lang="en-US" sz="3200" dirty="0">
                <a:latin typeface="Arsenal" charset="0"/>
                <a:ea typeface="Arsenal" charset="0"/>
                <a:cs typeface="Arsenal" charset="0"/>
              </a:rPr>
              <a:t> vino y se lo </a:t>
            </a:r>
            <a:r>
              <a:rPr lang="en-US" sz="3200" dirty="0" err="1">
                <a:latin typeface="Arsenal" charset="0"/>
                <a:ea typeface="Arsenal" charset="0"/>
                <a:cs typeface="Arsenal" charset="0"/>
              </a:rPr>
              <a:t>contó</a:t>
            </a:r>
            <a:r>
              <a:rPr lang="en-US" sz="3200" dirty="0">
                <a:latin typeface="Arsenal" charset="0"/>
                <a:ea typeface="Arsenal" charset="0"/>
                <a:cs typeface="Arsenal" charset="0"/>
              </a:rPr>
              <a:t> a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marido</a:t>
            </a:r>
            <a:r>
              <a:rPr lang="en-US" sz="3200" dirty="0">
                <a:latin typeface="Arsenal" charset="0"/>
                <a:ea typeface="Arsenal" charset="0"/>
                <a:cs typeface="Arsenal" charset="0"/>
              </a:rPr>
              <a:t>, </a:t>
            </a:r>
            <a:r>
              <a:rPr lang="en-US" sz="3200" dirty="0" err="1">
                <a:latin typeface="Arsenal" charset="0"/>
                <a:ea typeface="Arsenal" charset="0"/>
                <a:cs typeface="Arsenal" charset="0"/>
              </a:rPr>
              <a:t>diciendo</a:t>
            </a:r>
            <a:r>
              <a:rPr lang="en-US" sz="3200" dirty="0">
                <a:latin typeface="Arsenal" charset="0"/>
                <a:ea typeface="Arsenal" charset="0"/>
                <a:cs typeface="Arsenal" charset="0"/>
              </a:rPr>
              <a:t>: </a:t>
            </a:r>
            <a:r>
              <a:rPr lang="en-US" sz="3200" u="sng" dirty="0">
                <a:solidFill>
                  <a:srgbClr val="FFFF00"/>
                </a:solidFill>
                <a:latin typeface="Arsenal" charset="0"/>
                <a:ea typeface="Arsenal" charset="0"/>
                <a:cs typeface="Arsenal" charset="0"/>
              </a:rPr>
              <a:t>Un </a:t>
            </a:r>
            <a:r>
              <a:rPr lang="en-US" sz="3200" u="sng" dirty="0" err="1">
                <a:solidFill>
                  <a:srgbClr val="FFFF00"/>
                </a:solidFill>
                <a:latin typeface="Arsenal" charset="0"/>
                <a:ea typeface="Arsenal" charset="0"/>
                <a:cs typeface="Arsenal" charset="0"/>
              </a:rPr>
              <a:t>varón</a:t>
            </a:r>
            <a:r>
              <a:rPr lang="en-US" sz="3200" u="sng" dirty="0">
                <a:solidFill>
                  <a:srgbClr val="FFFF00"/>
                </a:solidFill>
                <a:latin typeface="Arsenal" charset="0"/>
                <a:ea typeface="Arsenal" charset="0"/>
                <a:cs typeface="Arsenal" charset="0"/>
              </a:rPr>
              <a:t> de Dios vino a </a:t>
            </a:r>
            <a:r>
              <a:rPr lang="en-US" sz="3200" u="sng" dirty="0" err="1">
                <a:solidFill>
                  <a:srgbClr val="FFFF00"/>
                </a:solidFill>
                <a:latin typeface="Arsenal" charset="0"/>
                <a:ea typeface="Arsenal" charset="0"/>
                <a:cs typeface="Arsenal" charset="0"/>
              </a:rPr>
              <a:t>mí</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cuyo</a:t>
            </a:r>
            <a:r>
              <a:rPr lang="en-US" sz="3200" u="sng" dirty="0">
                <a:solidFill>
                  <a:srgbClr val="FFFF00"/>
                </a:solidFill>
                <a:latin typeface="Arsenal" charset="0"/>
                <a:ea typeface="Arsenal" charset="0"/>
                <a:cs typeface="Arsenal" charset="0"/>
              </a:rPr>
              <a:t> </a:t>
            </a:r>
            <a:r>
              <a:rPr lang="en-US" sz="3200" u="sng" dirty="0" err="1">
                <a:solidFill>
                  <a:srgbClr val="FFFF00"/>
                </a:solidFill>
                <a:latin typeface="Arsenal" charset="0"/>
                <a:ea typeface="Arsenal" charset="0"/>
                <a:cs typeface="Arsenal" charset="0"/>
              </a:rPr>
              <a:t>aspecto</a:t>
            </a:r>
            <a:r>
              <a:rPr lang="en-US" sz="3200" u="sng" dirty="0">
                <a:solidFill>
                  <a:srgbClr val="FFFF00"/>
                </a:solidFill>
                <a:latin typeface="Arsenal" charset="0"/>
                <a:ea typeface="Arsenal" charset="0"/>
                <a:cs typeface="Arsenal" charset="0"/>
              </a:rPr>
              <a:t> era </a:t>
            </a:r>
            <a:r>
              <a:rPr lang="en-US" sz="3200" u="sng" dirty="0" err="1">
                <a:solidFill>
                  <a:srgbClr val="FFFF00"/>
                </a:solidFill>
                <a:latin typeface="Arsenal" charset="0"/>
                <a:ea typeface="Arsenal" charset="0"/>
                <a:cs typeface="Arsenal" charset="0"/>
              </a:rPr>
              <a:t>como</a:t>
            </a:r>
            <a:r>
              <a:rPr lang="en-US" sz="3200" u="sng" dirty="0">
                <a:solidFill>
                  <a:srgbClr val="FFFF00"/>
                </a:solidFill>
                <a:latin typeface="Arsenal" charset="0"/>
                <a:ea typeface="Arsenal" charset="0"/>
                <a:cs typeface="Arsenal" charset="0"/>
              </a:rPr>
              <a:t> el </a:t>
            </a:r>
            <a:r>
              <a:rPr lang="en-US" sz="3200" u="sng" dirty="0" err="1">
                <a:solidFill>
                  <a:srgbClr val="FFFF00"/>
                </a:solidFill>
                <a:latin typeface="Arsenal" charset="0"/>
                <a:ea typeface="Arsenal" charset="0"/>
                <a:cs typeface="Arsenal" charset="0"/>
              </a:rPr>
              <a:t>aspecto</a:t>
            </a:r>
            <a:r>
              <a:rPr lang="en-US" sz="3200" u="sng" dirty="0">
                <a:solidFill>
                  <a:srgbClr val="FFFF00"/>
                </a:solidFill>
                <a:latin typeface="Arsenal" charset="0"/>
                <a:ea typeface="Arsenal" charset="0"/>
                <a:cs typeface="Arsenal" charset="0"/>
              </a:rPr>
              <a:t> de un </a:t>
            </a:r>
            <a:r>
              <a:rPr lang="en-US" sz="3200" u="sng" dirty="0" err="1">
                <a:solidFill>
                  <a:srgbClr val="FFFF00"/>
                </a:solidFill>
                <a:latin typeface="Arsenal" charset="0"/>
                <a:ea typeface="Arsenal" charset="0"/>
                <a:cs typeface="Arsenal" charset="0"/>
              </a:rPr>
              <a:t>ángel</a:t>
            </a:r>
            <a:r>
              <a:rPr lang="en-US" sz="3200" u="sng" dirty="0">
                <a:solidFill>
                  <a:srgbClr val="FFFF00"/>
                </a:solidFill>
                <a:latin typeface="Arsenal" charset="0"/>
                <a:ea typeface="Arsenal" charset="0"/>
                <a:cs typeface="Arsenal" charset="0"/>
              </a:rPr>
              <a:t> de Dios, </a:t>
            </a:r>
            <a:r>
              <a:rPr lang="en-US" sz="3200" dirty="0" err="1">
                <a:latin typeface="Arsenal" charset="0"/>
                <a:ea typeface="Arsenal" charset="0"/>
                <a:cs typeface="Arsenal" charset="0"/>
              </a:rPr>
              <a:t>temible</a:t>
            </a:r>
            <a:r>
              <a:rPr lang="en-US" sz="3200" dirty="0">
                <a:latin typeface="Arsenal" charset="0"/>
                <a:ea typeface="Arsenal" charset="0"/>
                <a:cs typeface="Arsenal" charset="0"/>
              </a:rPr>
              <a:t> en gran </a:t>
            </a:r>
            <a:r>
              <a:rPr lang="en-US" sz="3200" dirty="0" err="1">
                <a:latin typeface="Arsenal" charset="0"/>
                <a:ea typeface="Arsenal" charset="0"/>
                <a:cs typeface="Arsenal" charset="0"/>
              </a:rPr>
              <a:t>manera</a:t>
            </a:r>
            <a:r>
              <a:rPr lang="en-US" sz="3200" dirty="0">
                <a:latin typeface="Arsenal" charset="0"/>
                <a:ea typeface="Arsenal" charset="0"/>
                <a:cs typeface="Arsenal" charset="0"/>
              </a:rPr>
              <a:t>; y no le </a:t>
            </a:r>
            <a:r>
              <a:rPr lang="en-US" sz="3200" dirty="0" err="1">
                <a:latin typeface="Arsenal" charset="0"/>
                <a:ea typeface="Arsenal" charset="0"/>
                <a:cs typeface="Arsenal" charset="0"/>
              </a:rPr>
              <a:t>pregunté</a:t>
            </a:r>
            <a:r>
              <a:rPr lang="en-US" sz="3200" dirty="0">
                <a:latin typeface="Arsenal" charset="0"/>
                <a:ea typeface="Arsenal" charset="0"/>
                <a:cs typeface="Arsenal" charset="0"/>
              </a:rPr>
              <a:t> de </a:t>
            </a:r>
            <a:r>
              <a:rPr lang="en-US" sz="3200" dirty="0" err="1">
                <a:latin typeface="Arsenal" charset="0"/>
                <a:ea typeface="Arsenal" charset="0"/>
                <a:cs typeface="Arsenal" charset="0"/>
              </a:rPr>
              <a:t>dónde</a:t>
            </a:r>
            <a:r>
              <a:rPr lang="en-US" sz="3200" dirty="0">
                <a:latin typeface="Arsenal" charset="0"/>
                <a:ea typeface="Arsenal" charset="0"/>
                <a:cs typeface="Arsenal" charset="0"/>
              </a:rPr>
              <a:t> </a:t>
            </a:r>
            <a:r>
              <a:rPr lang="en-US" sz="3200" dirty="0" err="1">
                <a:latin typeface="Arsenal" charset="0"/>
                <a:ea typeface="Arsenal" charset="0"/>
                <a:cs typeface="Arsenal" charset="0"/>
              </a:rPr>
              <a:t>ni</a:t>
            </a:r>
            <a:r>
              <a:rPr lang="en-US" sz="3200" dirty="0">
                <a:latin typeface="Arsenal" charset="0"/>
                <a:ea typeface="Arsenal" charset="0"/>
                <a:cs typeface="Arsenal" charset="0"/>
              </a:rPr>
              <a:t> </a:t>
            </a:r>
            <a:r>
              <a:rPr lang="en-US" sz="3200" dirty="0" err="1">
                <a:latin typeface="Arsenal" charset="0"/>
                <a:ea typeface="Arsenal" charset="0"/>
                <a:cs typeface="Arsenal" charset="0"/>
              </a:rPr>
              <a:t>quién</a:t>
            </a:r>
            <a:r>
              <a:rPr lang="en-US" sz="3200" dirty="0">
                <a:latin typeface="Arsenal" charset="0"/>
                <a:ea typeface="Arsenal" charset="0"/>
                <a:cs typeface="Arsenal" charset="0"/>
              </a:rPr>
              <a:t> era, </a:t>
            </a:r>
            <a:r>
              <a:rPr lang="en-US" sz="3200" dirty="0" err="1">
                <a:latin typeface="Arsenal" charset="0"/>
                <a:ea typeface="Arsenal" charset="0"/>
                <a:cs typeface="Arsenal" charset="0"/>
              </a:rPr>
              <a:t>ni</a:t>
            </a:r>
            <a:r>
              <a:rPr lang="en-US" sz="3200" dirty="0">
                <a:latin typeface="Arsenal" charset="0"/>
                <a:ea typeface="Arsenal" charset="0"/>
                <a:cs typeface="Arsenal" charset="0"/>
              </a:rPr>
              <a:t> </a:t>
            </a:r>
            <a:r>
              <a:rPr lang="en-US" sz="3200" dirty="0" err="1">
                <a:latin typeface="Arsenal" charset="0"/>
                <a:ea typeface="Arsenal" charset="0"/>
                <a:cs typeface="Arsenal" charset="0"/>
              </a:rPr>
              <a:t>tampoco</a:t>
            </a:r>
            <a:r>
              <a:rPr lang="en-US" sz="3200" dirty="0">
                <a:latin typeface="Arsenal" charset="0"/>
                <a:ea typeface="Arsenal" charset="0"/>
                <a:cs typeface="Arsenal" charset="0"/>
              </a:rPr>
              <a:t> </a:t>
            </a:r>
            <a:r>
              <a:rPr lang="en-US" sz="3200" dirty="0" err="1">
                <a:latin typeface="Arsenal" charset="0"/>
                <a:ea typeface="Arsenal" charset="0"/>
                <a:cs typeface="Arsenal" charset="0"/>
              </a:rPr>
              <a:t>él</a:t>
            </a:r>
            <a:r>
              <a:rPr lang="en-US" sz="3200" dirty="0">
                <a:latin typeface="Arsenal" charset="0"/>
                <a:ea typeface="Arsenal" charset="0"/>
                <a:cs typeface="Arsenal" charset="0"/>
              </a:rPr>
              <a:t> me </a:t>
            </a:r>
            <a:r>
              <a:rPr lang="en-US" sz="3200" dirty="0" err="1">
                <a:latin typeface="Arsenal" charset="0"/>
                <a:ea typeface="Arsenal" charset="0"/>
                <a:cs typeface="Arsenal" charset="0"/>
              </a:rPr>
              <a:t>dijo</a:t>
            </a:r>
            <a:r>
              <a:rPr lang="en-US" sz="3200" dirty="0">
                <a:latin typeface="Arsenal" charset="0"/>
                <a:ea typeface="Arsenal" charset="0"/>
                <a:cs typeface="Arsenal" charset="0"/>
              </a:rPr>
              <a:t>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nombre</a:t>
            </a:r>
            <a:r>
              <a:rPr lang="en-US" sz="3200" dirty="0">
                <a:latin typeface="Arsenal" charset="0"/>
                <a:ea typeface="Arsenal" charset="0"/>
                <a:cs typeface="Arsenal" charset="0"/>
              </a:rPr>
              <a:t>. </a:t>
            </a:r>
            <a:r>
              <a:rPr lang="en-US" sz="3200" dirty="0" smtClean="0">
                <a:latin typeface="Arsenal" charset="0"/>
                <a:ea typeface="Arsenal" charset="0"/>
                <a:cs typeface="Arsenal" charset="0"/>
              </a:rPr>
              <a:t>Y </a:t>
            </a:r>
            <a:r>
              <a:rPr lang="en-US" sz="3200" dirty="0">
                <a:latin typeface="Arsenal" charset="0"/>
                <a:ea typeface="Arsenal" charset="0"/>
                <a:cs typeface="Arsenal" charset="0"/>
              </a:rPr>
              <a:t>me </a:t>
            </a:r>
            <a:r>
              <a:rPr lang="en-US" sz="3200" dirty="0" err="1">
                <a:latin typeface="Arsenal" charset="0"/>
                <a:ea typeface="Arsenal" charset="0"/>
                <a:cs typeface="Arsenal" charset="0"/>
              </a:rPr>
              <a:t>dijo</a:t>
            </a:r>
            <a:r>
              <a:rPr lang="en-US" sz="3200" dirty="0">
                <a:latin typeface="Arsenal" charset="0"/>
                <a:ea typeface="Arsenal" charset="0"/>
                <a:cs typeface="Arsenal" charset="0"/>
              </a:rPr>
              <a:t>: He </a:t>
            </a:r>
            <a:r>
              <a:rPr lang="en-US" sz="3200" dirty="0" err="1">
                <a:latin typeface="Arsenal" charset="0"/>
                <a:ea typeface="Arsenal" charset="0"/>
                <a:cs typeface="Arsenal" charset="0"/>
              </a:rPr>
              <a:t>aquí</a:t>
            </a:r>
            <a:r>
              <a:rPr lang="en-US" sz="3200" dirty="0">
                <a:latin typeface="Arsenal" charset="0"/>
                <a:ea typeface="Arsenal" charset="0"/>
                <a:cs typeface="Arsenal" charset="0"/>
              </a:rPr>
              <a:t> </a:t>
            </a:r>
            <a:r>
              <a:rPr lang="en-US" sz="3200" dirty="0" err="1">
                <a:latin typeface="Arsenal" charset="0"/>
                <a:ea typeface="Arsenal" charset="0"/>
                <a:cs typeface="Arsenal" charset="0"/>
              </a:rPr>
              <a:t>que</a:t>
            </a:r>
            <a:r>
              <a:rPr lang="en-US" sz="3200" dirty="0">
                <a:latin typeface="Arsenal" charset="0"/>
                <a:ea typeface="Arsenal" charset="0"/>
                <a:cs typeface="Arsenal" charset="0"/>
              </a:rPr>
              <a:t> </a:t>
            </a:r>
            <a:r>
              <a:rPr lang="en-US" sz="3200" dirty="0" err="1">
                <a:latin typeface="Arsenal" charset="0"/>
                <a:ea typeface="Arsenal" charset="0"/>
                <a:cs typeface="Arsenal" charset="0"/>
              </a:rPr>
              <a:t>tú</a:t>
            </a:r>
            <a:r>
              <a:rPr lang="en-US" sz="3200" dirty="0">
                <a:latin typeface="Arsenal" charset="0"/>
                <a:ea typeface="Arsenal" charset="0"/>
                <a:cs typeface="Arsenal" charset="0"/>
              </a:rPr>
              <a:t> </a:t>
            </a:r>
            <a:r>
              <a:rPr lang="en-US" sz="3200" dirty="0" err="1">
                <a:latin typeface="Arsenal" charset="0"/>
                <a:ea typeface="Arsenal" charset="0"/>
                <a:cs typeface="Arsenal" charset="0"/>
              </a:rPr>
              <a:t>concebirás</a:t>
            </a:r>
            <a:r>
              <a:rPr lang="en-US" sz="3200" dirty="0">
                <a:latin typeface="Arsenal" charset="0"/>
                <a:ea typeface="Arsenal" charset="0"/>
                <a:cs typeface="Arsenal" charset="0"/>
              </a:rPr>
              <a:t>, y </a:t>
            </a:r>
            <a:r>
              <a:rPr lang="en-US" sz="3200" dirty="0" err="1">
                <a:latin typeface="Arsenal" charset="0"/>
                <a:ea typeface="Arsenal" charset="0"/>
                <a:cs typeface="Arsenal" charset="0"/>
              </a:rPr>
              <a:t>darás</a:t>
            </a:r>
            <a:r>
              <a:rPr lang="en-US" sz="3200" dirty="0">
                <a:latin typeface="Arsenal" charset="0"/>
                <a:ea typeface="Arsenal" charset="0"/>
                <a:cs typeface="Arsenal" charset="0"/>
              </a:rPr>
              <a:t> a luz un </a:t>
            </a:r>
            <a:r>
              <a:rPr lang="en-US" sz="3200" dirty="0" err="1">
                <a:latin typeface="Arsenal" charset="0"/>
                <a:ea typeface="Arsenal" charset="0"/>
                <a:cs typeface="Arsenal" charset="0"/>
              </a:rPr>
              <a:t>hijo</a:t>
            </a:r>
            <a:r>
              <a:rPr lang="en-US" sz="3200" dirty="0">
                <a:latin typeface="Arsenal" charset="0"/>
                <a:ea typeface="Arsenal" charset="0"/>
                <a:cs typeface="Arsenal" charset="0"/>
              </a:rPr>
              <a:t>; </a:t>
            </a:r>
            <a:r>
              <a:rPr lang="en-US" sz="3200" dirty="0" err="1">
                <a:latin typeface="Arsenal" charset="0"/>
                <a:ea typeface="Arsenal" charset="0"/>
                <a:cs typeface="Arsenal" charset="0"/>
              </a:rPr>
              <a:t>por</a:t>
            </a:r>
            <a:r>
              <a:rPr lang="en-US" sz="3200" dirty="0">
                <a:latin typeface="Arsenal" charset="0"/>
                <a:ea typeface="Arsenal" charset="0"/>
                <a:cs typeface="Arsenal" charset="0"/>
              </a:rPr>
              <a:t> </a:t>
            </a:r>
            <a:r>
              <a:rPr lang="en-US" sz="3200" dirty="0" err="1">
                <a:latin typeface="Arsenal" charset="0"/>
                <a:ea typeface="Arsenal" charset="0"/>
                <a:cs typeface="Arsenal" charset="0"/>
              </a:rPr>
              <a:t>tanto</a:t>
            </a:r>
            <a:r>
              <a:rPr lang="en-US" sz="3200" dirty="0">
                <a:latin typeface="Arsenal" charset="0"/>
                <a:ea typeface="Arsenal" charset="0"/>
                <a:cs typeface="Arsenal" charset="0"/>
              </a:rPr>
              <a:t>, </a:t>
            </a:r>
            <a:r>
              <a:rPr lang="en-US" sz="3200" dirty="0" err="1">
                <a:latin typeface="Arsenal" charset="0"/>
                <a:ea typeface="Arsenal" charset="0"/>
                <a:cs typeface="Arsenal" charset="0"/>
              </a:rPr>
              <a:t>ahora</a:t>
            </a:r>
            <a:r>
              <a:rPr lang="en-US" sz="3200" dirty="0">
                <a:latin typeface="Arsenal" charset="0"/>
                <a:ea typeface="Arsenal" charset="0"/>
                <a:cs typeface="Arsenal" charset="0"/>
              </a:rPr>
              <a:t> no </a:t>
            </a:r>
            <a:r>
              <a:rPr lang="en-US" sz="3200" dirty="0" err="1">
                <a:latin typeface="Arsenal" charset="0"/>
                <a:ea typeface="Arsenal" charset="0"/>
                <a:cs typeface="Arsenal" charset="0"/>
              </a:rPr>
              <a:t>bebas</a:t>
            </a:r>
            <a:r>
              <a:rPr lang="en-US" sz="3200" dirty="0">
                <a:latin typeface="Arsenal" charset="0"/>
                <a:ea typeface="Arsenal" charset="0"/>
                <a:cs typeface="Arsenal" charset="0"/>
              </a:rPr>
              <a:t> vino, </a:t>
            </a:r>
            <a:r>
              <a:rPr lang="en-US" sz="3200" dirty="0" err="1">
                <a:latin typeface="Arsenal" charset="0"/>
                <a:ea typeface="Arsenal" charset="0"/>
                <a:cs typeface="Arsenal" charset="0"/>
              </a:rPr>
              <a:t>ni</a:t>
            </a:r>
            <a:r>
              <a:rPr lang="en-US" sz="3200" dirty="0">
                <a:latin typeface="Arsenal" charset="0"/>
                <a:ea typeface="Arsenal" charset="0"/>
                <a:cs typeface="Arsenal" charset="0"/>
              </a:rPr>
              <a:t> </a:t>
            </a:r>
            <a:r>
              <a:rPr lang="en-US" sz="3200" dirty="0" err="1">
                <a:latin typeface="Arsenal" charset="0"/>
                <a:ea typeface="Arsenal" charset="0"/>
                <a:cs typeface="Arsenal" charset="0"/>
              </a:rPr>
              <a:t>sidra</a:t>
            </a:r>
            <a:r>
              <a:rPr lang="en-US" sz="3200" dirty="0">
                <a:latin typeface="Arsenal" charset="0"/>
                <a:ea typeface="Arsenal" charset="0"/>
                <a:cs typeface="Arsenal" charset="0"/>
              </a:rPr>
              <a:t>, </a:t>
            </a:r>
            <a:r>
              <a:rPr lang="en-US" sz="3200" dirty="0" err="1">
                <a:latin typeface="Arsenal" charset="0"/>
                <a:ea typeface="Arsenal" charset="0"/>
                <a:cs typeface="Arsenal" charset="0"/>
              </a:rPr>
              <a:t>ni</a:t>
            </a:r>
            <a:r>
              <a:rPr lang="en-US" sz="3200" dirty="0">
                <a:latin typeface="Arsenal" charset="0"/>
                <a:ea typeface="Arsenal" charset="0"/>
                <a:cs typeface="Arsenal" charset="0"/>
              </a:rPr>
              <a:t> comas </a:t>
            </a:r>
            <a:r>
              <a:rPr lang="en-US" sz="3200" dirty="0" err="1">
                <a:latin typeface="Arsenal" charset="0"/>
                <a:ea typeface="Arsenal" charset="0"/>
                <a:cs typeface="Arsenal" charset="0"/>
              </a:rPr>
              <a:t>cosa</a:t>
            </a:r>
            <a:r>
              <a:rPr lang="en-US" sz="3200" dirty="0">
                <a:latin typeface="Arsenal" charset="0"/>
                <a:ea typeface="Arsenal" charset="0"/>
                <a:cs typeface="Arsenal" charset="0"/>
              </a:rPr>
              <a:t> </a:t>
            </a:r>
            <a:r>
              <a:rPr lang="en-US" sz="3200" dirty="0" err="1">
                <a:latin typeface="Arsenal" charset="0"/>
                <a:ea typeface="Arsenal" charset="0"/>
                <a:cs typeface="Arsenal" charset="0"/>
              </a:rPr>
              <a:t>inmunda</a:t>
            </a:r>
            <a:r>
              <a:rPr lang="en-US" sz="3200" dirty="0">
                <a:latin typeface="Arsenal" charset="0"/>
                <a:ea typeface="Arsenal" charset="0"/>
                <a:cs typeface="Arsenal" charset="0"/>
              </a:rPr>
              <a:t>, </a:t>
            </a:r>
            <a:r>
              <a:rPr lang="en-US" sz="3200" dirty="0" err="1">
                <a:latin typeface="Arsenal" charset="0"/>
                <a:ea typeface="Arsenal" charset="0"/>
                <a:cs typeface="Arsenal" charset="0"/>
              </a:rPr>
              <a:t>porque</a:t>
            </a:r>
            <a:r>
              <a:rPr lang="en-US" sz="3200" dirty="0">
                <a:latin typeface="Arsenal" charset="0"/>
                <a:ea typeface="Arsenal" charset="0"/>
                <a:cs typeface="Arsenal" charset="0"/>
              </a:rPr>
              <a:t> </a:t>
            </a:r>
            <a:r>
              <a:rPr lang="en-US" sz="3200" dirty="0" err="1">
                <a:latin typeface="Arsenal" charset="0"/>
                <a:ea typeface="Arsenal" charset="0"/>
                <a:cs typeface="Arsenal" charset="0"/>
              </a:rPr>
              <a:t>este</a:t>
            </a:r>
            <a:r>
              <a:rPr lang="en-US" sz="3200" dirty="0">
                <a:latin typeface="Arsenal" charset="0"/>
                <a:ea typeface="Arsenal" charset="0"/>
                <a:cs typeface="Arsenal" charset="0"/>
              </a:rPr>
              <a:t> </a:t>
            </a:r>
            <a:r>
              <a:rPr lang="en-US" sz="3200" dirty="0" err="1">
                <a:latin typeface="Arsenal" charset="0"/>
                <a:ea typeface="Arsenal" charset="0"/>
                <a:cs typeface="Arsenal" charset="0"/>
              </a:rPr>
              <a:t>niño</a:t>
            </a:r>
            <a:r>
              <a:rPr lang="en-US" sz="3200" dirty="0">
                <a:latin typeface="Arsenal" charset="0"/>
                <a:ea typeface="Arsenal" charset="0"/>
                <a:cs typeface="Arsenal" charset="0"/>
              </a:rPr>
              <a:t> </a:t>
            </a:r>
            <a:r>
              <a:rPr lang="en-US" sz="3200" dirty="0" err="1">
                <a:latin typeface="Arsenal" charset="0"/>
                <a:ea typeface="Arsenal" charset="0"/>
                <a:cs typeface="Arsenal" charset="0"/>
              </a:rPr>
              <a:t>será</a:t>
            </a:r>
            <a:r>
              <a:rPr lang="en-US" sz="3200" dirty="0">
                <a:latin typeface="Arsenal" charset="0"/>
                <a:ea typeface="Arsenal" charset="0"/>
                <a:cs typeface="Arsenal" charset="0"/>
              </a:rPr>
              <a:t> </a:t>
            </a:r>
            <a:r>
              <a:rPr lang="en-US" sz="3200" dirty="0" err="1">
                <a:latin typeface="Arsenal" charset="0"/>
                <a:ea typeface="Arsenal" charset="0"/>
                <a:cs typeface="Arsenal" charset="0"/>
              </a:rPr>
              <a:t>nazareo</a:t>
            </a:r>
            <a:r>
              <a:rPr lang="en-US" sz="3200" dirty="0">
                <a:latin typeface="Arsenal" charset="0"/>
                <a:ea typeface="Arsenal" charset="0"/>
                <a:cs typeface="Arsenal" charset="0"/>
              </a:rPr>
              <a:t> a Dios </a:t>
            </a:r>
            <a:r>
              <a:rPr lang="en-US" sz="3200" dirty="0" err="1">
                <a:latin typeface="Arsenal" charset="0"/>
                <a:ea typeface="Arsenal" charset="0"/>
                <a:cs typeface="Arsenal" charset="0"/>
              </a:rPr>
              <a:t>desde</a:t>
            </a:r>
            <a:r>
              <a:rPr lang="en-US" sz="3200" dirty="0">
                <a:latin typeface="Arsenal" charset="0"/>
                <a:ea typeface="Arsenal" charset="0"/>
                <a:cs typeface="Arsenal" charset="0"/>
              </a:rPr>
              <a:t>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nacimiento</a:t>
            </a:r>
            <a:r>
              <a:rPr lang="en-US" sz="3200" dirty="0">
                <a:latin typeface="Arsenal" charset="0"/>
                <a:ea typeface="Arsenal" charset="0"/>
                <a:cs typeface="Arsenal" charset="0"/>
              </a:rPr>
              <a:t> hasta el </a:t>
            </a:r>
            <a:r>
              <a:rPr lang="en-US" sz="3200" dirty="0" err="1">
                <a:latin typeface="Arsenal" charset="0"/>
                <a:ea typeface="Arsenal" charset="0"/>
                <a:cs typeface="Arsenal" charset="0"/>
              </a:rPr>
              <a:t>día</a:t>
            </a:r>
            <a:r>
              <a:rPr lang="en-US" sz="3200" dirty="0">
                <a:latin typeface="Arsenal" charset="0"/>
                <a:ea typeface="Arsenal" charset="0"/>
                <a:cs typeface="Arsenal" charset="0"/>
              </a:rPr>
              <a:t> de </a:t>
            </a:r>
            <a:r>
              <a:rPr lang="en-US" sz="3200" dirty="0" err="1">
                <a:latin typeface="Arsenal" charset="0"/>
                <a:ea typeface="Arsenal" charset="0"/>
                <a:cs typeface="Arsenal" charset="0"/>
              </a:rPr>
              <a:t>su</a:t>
            </a:r>
            <a:r>
              <a:rPr lang="en-US" sz="3200" dirty="0">
                <a:latin typeface="Arsenal" charset="0"/>
                <a:ea typeface="Arsenal" charset="0"/>
                <a:cs typeface="Arsenal" charset="0"/>
              </a:rPr>
              <a:t> </a:t>
            </a:r>
            <a:r>
              <a:rPr lang="en-US" sz="3200" dirty="0" err="1">
                <a:latin typeface="Arsenal" charset="0"/>
                <a:ea typeface="Arsenal" charset="0"/>
                <a:cs typeface="Arsenal" charset="0"/>
              </a:rPr>
              <a:t>muerte</a:t>
            </a:r>
            <a:r>
              <a:rPr lang="en-US" sz="3200" dirty="0">
                <a:latin typeface="Arsenal" charset="0"/>
                <a:ea typeface="Arsenal" charset="0"/>
                <a:cs typeface="Arsenal" charset="0"/>
              </a:rPr>
              <a:t>. </a:t>
            </a:r>
            <a:endParaRPr lang="en-US" sz="3200" dirty="0" smtClean="0">
              <a:latin typeface="Arsenal" charset="0"/>
              <a:ea typeface="Arsenal" charset="0"/>
              <a:cs typeface="Arsenal" charset="0"/>
            </a:endParaRPr>
          </a:p>
          <a:p>
            <a:endParaRPr lang="en-US" sz="3200" dirty="0">
              <a:latin typeface="Arsenal" charset="0"/>
              <a:ea typeface="Arsenal" charset="0"/>
              <a:cs typeface="Arsenal" charset="0"/>
            </a:endParaRPr>
          </a:p>
          <a:p>
            <a:r>
              <a:rPr lang="en-US" sz="3200" dirty="0" err="1" smtClean="0">
                <a:latin typeface="Arsenal" charset="0"/>
                <a:ea typeface="Arsenal" charset="0"/>
                <a:cs typeface="Arsenal" charset="0"/>
              </a:rPr>
              <a:t>Jueces</a:t>
            </a:r>
            <a:r>
              <a:rPr lang="en-US" sz="3200" dirty="0" smtClean="0">
                <a:latin typeface="Arsenal" charset="0"/>
                <a:ea typeface="Arsenal" charset="0"/>
                <a:cs typeface="Arsenal" charset="0"/>
              </a:rPr>
              <a:t> 13:6,7.</a:t>
            </a:r>
            <a:endParaRPr lang="es-ES_tradnl" sz="3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2353961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1749" y="1382235"/>
            <a:ext cx="10930270" cy="3785652"/>
          </a:xfrm>
          <a:prstGeom prst="rect">
            <a:avLst/>
          </a:prstGeom>
        </p:spPr>
        <p:txBody>
          <a:bodyPr wrap="square">
            <a:spAutoFit/>
          </a:bodyPr>
          <a:lstStyle/>
          <a:p>
            <a:r>
              <a:rPr lang="en-US" sz="4000" dirty="0" err="1">
                <a:latin typeface="Arsenal" charset="0"/>
                <a:ea typeface="Arsenal" charset="0"/>
                <a:cs typeface="Arsenal" charset="0"/>
              </a:rPr>
              <a:t>Entonces</a:t>
            </a:r>
            <a:r>
              <a:rPr lang="en-US" sz="4000" dirty="0">
                <a:latin typeface="Arsenal" charset="0"/>
                <a:ea typeface="Arsenal" charset="0"/>
                <a:cs typeface="Arsenal" charset="0"/>
              </a:rPr>
              <a:t> </a:t>
            </a:r>
            <a:r>
              <a:rPr lang="en-US" sz="4000" dirty="0" err="1">
                <a:latin typeface="Arsenal" charset="0"/>
                <a:ea typeface="Arsenal" charset="0"/>
                <a:cs typeface="Arsenal" charset="0"/>
              </a:rPr>
              <a:t>dijo</a:t>
            </a:r>
            <a:r>
              <a:rPr lang="en-US" sz="4000" dirty="0">
                <a:latin typeface="Arsenal" charset="0"/>
                <a:ea typeface="Arsenal" charset="0"/>
                <a:cs typeface="Arsenal" charset="0"/>
              </a:rPr>
              <a:t> </a:t>
            </a:r>
            <a:r>
              <a:rPr lang="en-US" sz="4000" dirty="0" err="1">
                <a:latin typeface="Arsenal" charset="0"/>
                <a:ea typeface="Arsenal" charset="0"/>
                <a:cs typeface="Arsenal" charset="0"/>
              </a:rPr>
              <a:t>Manoa</a:t>
            </a:r>
            <a:r>
              <a:rPr lang="en-US" sz="4000" dirty="0">
                <a:latin typeface="Arsenal" charset="0"/>
                <a:ea typeface="Arsenal" charset="0"/>
                <a:cs typeface="Arsenal" charset="0"/>
              </a:rPr>
              <a:t> al </a:t>
            </a:r>
            <a:r>
              <a:rPr lang="en-US" sz="4000" dirty="0" err="1">
                <a:latin typeface="Arsenal" charset="0"/>
                <a:ea typeface="Arsenal" charset="0"/>
                <a:cs typeface="Arsenal" charset="0"/>
              </a:rPr>
              <a:t>ángel</a:t>
            </a:r>
            <a:r>
              <a:rPr lang="en-US" sz="4000" dirty="0">
                <a:latin typeface="Arsenal" charset="0"/>
                <a:ea typeface="Arsenal" charset="0"/>
                <a:cs typeface="Arsenal" charset="0"/>
              </a:rPr>
              <a:t> de </a:t>
            </a:r>
            <a:r>
              <a:rPr lang="en-US" sz="4000" dirty="0" err="1">
                <a:latin typeface="Arsenal" charset="0"/>
                <a:ea typeface="Arsenal" charset="0"/>
                <a:cs typeface="Arsenal" charset="0"/>
              </a:rPr>
              <a:t>Jehová</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Cuál</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es</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tu</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nombre</a:t>
            </a:r>
            <a:r>
              <a:rPr lang="en-US" sz="4000" dirty="0">
                <a:latin typeface="Arsenal" charset="0"/>
                <a:ea typeface="Arsenal" charset="0"/>
                <a:cs typeface="Arsenal" charset="0"/>
              </a:rPr>
              <a:t>, para </a:t>
            </a:r>
            <a:r>
              <a:rPr lang="en-US" sz="4000" dirty="0" err="1">
                <a:latin typeface="Arsenal" charset="0"/>
                <a:ea typeface="Arsenal" charset="0"/>
                <a:cs typeface="Arsenal" charset="0"/>
              </a:rPr>
              <a:t>que</a:t>
            </a:r>
            <a:r>
              <a:rPr lang="en-US" sz="4000" dirty="0">
                <a:latin typeface="Arsenal" charset="0"/>
                <a:ea typeface="Arsenal" charset="0"/>
                <a:cs typeface="Arsenal" charset="0"/>
              </a:rPr>
              <a:t> </a:t>
            </a:r>
            <a:r>
              <a:rPr lang="en-US" sz="4000" dirty="0" err="1">
                <a:latin typeface="Arsenal" charset="0"/>
                <a:ea typeface="Arsenal" charset="0"/>
                <a:cs typeface="Arsenal" charset="0"/>
              </a:rPr>
              <a:t>cuando</a:t>
            </a:r>
            <a:r>
              <a:rPr lang="en-US" sz="4000" dirty="0">
                <a:latin typeface="Arsenal" charset="0"/>
                <a:ea typeface="Arsenal" charset="0"/>
                <a:cs typeface="Arsenal" charset="0"/>
              </a:rPr>
              <a:t> se </a:t>
            </a:r>
            <a:r>
              <a:rPr lang="en-US" sz="4000" dirty="0" err="1">
                <a:latin typeface="Arsenal" charset="0"/>
                <a:ea typeface="Arsenal" charset="0"/>
                <a:cs typeface="Arsenal" charset="0"/>
              </a:rPr>
              <a:t>cumpla</a:t>
            </a:r>
            <a:r>
              <a:rPr lang="en-US" sz="4000" dirty="0">
                <a:latin typeface="Arsenal" charset="0"/>
                <a:ea typeface="Arsenal" charset="0"/>
                <a:cs typeface="Arsenal" charset="0"/>
              </a:rPr>
              <a:t> </a:t>
            </a:r>
            <a:r>
              <a:rPr lang="en-US" sz="4000" dirty="0" err="1">
                <a:latin typeface="Arsenal" charset="0"/>
                <a:ea typeface="Arsenal" charset="0"/>
                <a:cs typeface="Arsenal" charset="0"/>
              </a:rPr>
              <a:t>tu</a:t>
            </a:r>
            <a:r>
              <a:rPr lang="en-US" sz="4000" dirty="0">
                <a:latin typeface="Arsenal" charset="0"/>
                <a:ea typeface="Arsenal" charset="0"/>
                <a:cs typeface="Arsenal" charset="0"/>
              </a:rPr>
              <a:t> palabra </a:t>
            </a:r>
            <a:r>
              <a:rPr lang="en-US" sz="4000" dirty="0" err="1">
                <a:latin typeface="Arsenal" charset="0"/>
                <a:ea typeface="Arsenal" charset="0"/>
                <a:cs typeface="Arsenal" charset="0"/>
              </a:rPr>
              <a:t>te</a:t>
            </a:r>
            <a:r>
              <a:rPr lang="en-US" sz="4000" dirty="0">
                <a:latin typeface="Arsenal" charset="0"/>
                <a:ea typeface="Arsenal" charset="0"/>
                <a:cs typeface="Arsenal" charset="0"/>
              </a:rPr>
              <a:t> </a:t>
            </a:r>
            <a:r>
              <a:rPr lang="en-US" sz="4000" dirty="0" err="1">
                <a:latin typeface="Arsenal" charset="0"/>
                <a:ea typeface="Arsenal" charset="0"/>
                <a:cs typeface="Arsenal" charset="0"/>
              </a:rPr>
              <a:t>honremos</a:t>
            </a:r>
            <a:r>
              <a:rPr lang="en-US" sz="4000" dirty="0">
                <a:latin typeface="Arsenal" charset="0"/>
                <a:ea typeface="Arsenal" charset="0"/>
                <a:cs typeface="Arsenal" charset="0"/>
              </a:rPr>
              <a:t>? </a:t>
            </a:r>
            <a:r>
              <a:rPr lang="en-US" sz="4000" dirty="0" smtClean="0">
                <a:latin typeface="Arsenal" charset="0"/>
                <a:ea typeface="Arsenal" charset="0"/>
                <a:cs typeface="Arsenal" charset="0"/>
              </a:rPr>
              <a:t>Y </a:t>
            </a:r>
            <a:r>
              <a:rPr lang="en-US" sz="4000" dirty="0">
                <a:latin typeface="Arsenal" charset="0"/>
                <a:ea typeface="Arsenal" charset="0"/>
                <a:cs typeface="Arsenal" charset="0"/>
              </a:rPr>
              <a:t>el </a:t>
            </a:r>
            <a:r>
              <a:rPr lang="en-US" sz="4000" dirty="0" err="1">
                <a:latin typeface="Arsenal" charset="0"/>
                <a:ea typeface="Arsenal" charset="0"/>
                <a:cs typeface="Arsenal" charset="0"/>
              </a:rPr>
              <a:t>ángel</a:t>
            </a:r>
            <a:r>
              <a:rPr lang="en-US" sz="4000" dirty="0">
                <a:latin typeface="Arsenal" charset="0"/>
                <a:ea typeface="Arsenal" charset="0"/>
                <a:cs typeface="Arsenal" charset="0"/>
              </a:rPr>
              <a:t> de </a:t>
            </a:r>
            <a:r>
              <a:rPr lang="en-US" sz="4000" dirty="0" err="1">
                <a:latin typeface="Arsenal" charset="0"/>
                <a:ea typeface="Arsenal" charset="0"/>
                <a:cs typeface="Arsenal" charset="0"/>
              </a:rPr>
              <a:t>Jehová</a:t>
            </a:r>
            <a:r>
              <a:rPr lang="en-US" sz="4000" dirty="0">
                <a:latin typeface="Arsenal" charset="0"/>
                <a:ea typeface="Arsenal" charset="0"/>
                <a:cs typeface="Arsenal" charset="0"/>
              </a:rPr>
              <a:t> </a:t>
            </a:r>
            <a:r>
              <a:rPr lang="en-US" sz="4000" dirty="0" err="1">
                <a:latin typeface="Arsenal" charset="0"/>
                <a:ea typeface="Arsenal" charset="0"/>
                <a:cs typeface="Arsenal" charset="0"/>
              </a:rPr>
              <a:t>respondió</a:t>
            </a:r>
            <a:r>
              <a:rPr lang="en-US" sz="4000" dirty="0">
                <a:latin typeface="Arsenal" charset="0"/>
                <a:ea typeface="Arsenal" charset="0"/>
                <a:cs typeface="Arsenal" charset="0"/>
              </a:rPr>
              <a:t>: </a:t>
            </a:r>
            <a:r>
              <a:rPr lang="en-US" sz="4000" u="sng" dirty="0">
                <a:solidFill>
                  <a:srgbClr val="FFFF00"/>
                </a:solidFill>
                <a:latin typeface="Arsenal" charset="0"/>
                <a:ea typeface="Arsenal" charset="0"/>
                <a:cs typeface="Arsenal" charset="0"/>
              </a:rPr>
              <a:t>¿</a:t>
            </a:r>
            <a:r>
              <a:rPr lang="en-US" sz="4000" u="sng" dirty="0" err="1">
                <a:solidFill>
                  <a:srgbClr val="FFFF00"/>
                </a:solidFill>
                <a:latin typeface="Arsenal" charset="0"/>
                <a:ea typeface="Arsenal" charset="0"/>
                <a:cs typeface="Arsenal" charset="0"/>
              </a:rPr>
              <a:t>Por</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qué</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preguntas</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por</a:t>
            </a:r>
            <a:r>
              <a:rPr lang="en-US" sz="4000" u="sng" dirty="0">
                <a:solidFill>
                  <a:srgbClr val="FFFF00"/>
                </a:solidFill>
                <a:latin typeface="Arsenal" charset="0"/>
                <a:ea typeface="Arsenal" charset="0"/>
                <a:cs typeface="Arsenal" charset="0"/>
              </a:rPr>
              <a:t> mi </a:t>
            </a:r>
            <a:r>
              <a:rPr lang="en-US" sz="4000" u="sng" dirty="0" err="1">
                <a:solidFill>
                  <a:srgbClr val="FFFF00"/>
                </a:solidFill>
                <a:latin typeface="Arsenal" charset="0"/>
                <a:ea typeface="Arsenal" charset="0"/>
                <a:cs typeface="Arsenal" charset="0"/>
              </a:rPr>
              <a:t>nombre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que</a:t>
            </a:r>
            <a:r>
              <a:rPr lang="en-US" sz="4000" u="sng" dirty="0">
                <a:solidFill>
                  <a:srgbClr val="FFFF00"/>
                </a:solidFill>
                <a:latin typeface="Arsenal" charset="0"/>
                <a:ea typeface="Arsenal" charset="0"/>
                <a:cs typeface="Arsenal" charset="0"/>
              </a:rPr>
              <a:t> </a:t>
            </a:r>
            <a:r>
              <a:rPr lang="en-US" sz="4000" u="sng" dirty="0" err="1">
                <a:solidFill>
                  <a:srgbClr val="FFFF00"/>
                </a:solidFill>
                <a:latin typeface="Arsenal" charset="0"/>
                <a:ea typeface="Arsenal" charset="0"/>
                <a:cs typeface="Arsenal" charset="0"/>
              </a:rPr>
              <a:t>es</a:t>
            </a:r>
            <a:r>
              <a:rPr lang="en-US" sz="4000" u="sng" dirty="0">
                <a:solidFill>
                  <a:srgbClr val="FFFF00"/>
                </a:solidFill>
                <a:latin typeface="Arsenal" charset="0"/>
                <a:ea typeface="Arsenal" charset="0"/>
                <a:cs typeface="Arsenal" charset="0"/>
              </a:rPr>
              <a:t> admirable?</a:t>
            </a:r>
            <a:r>
              <a:rPr lang="en-US" sz="4000" dirty="0">
                <a:latin typeface="Arsenal" charset="0"/>
                <a:ea typeface="Arsenal" charset="0"/>
                <a:cs typeface="Arsenal" charset="0"/>
              </a:rPr>
              <a:t>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err="1" smtClean="0">
                <a:latin typeface="Arsenal" charset="0"/>
                <a:ea typeface="Arsenal" charset="0"/>
                <a:cs typeface="Arsenal" charset="0"/>
              </a:rPr>
              <a:t>Jueces</a:t>
            </a:r>
            <a:r>
              <a:rPr lang="en-US" sz="4000" dirty="0" smtClean="0">
                <a:latin typeface="Arsenal" charset="0"/>
                <a:ea typeface="Arsenal" charset="0"/>
                <a:cs typeface="Arsenal" charset="0"/>
              </a:rPr>
              <a:t> 13:17,18.</a:t>
            </a:r>
            <a:endParaRPr lang="es-ES_tradnl" sz="4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431126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93" y="1254642"/>
            <a:ext cx="11355572" cy="4278094"/>
          </a:xfrm>
          <a:prstGeom prst="rect">
            <a:avLst/>
          </a:prstGeom>
        </p:spPr>
        <p:txBody>
          <a:bodyPr wrap="square">
            <a:spAutoFit/>
          </a:bodyPr>
          <a:lstStyle/>
          <a:p>
            <a:r>
              <a:rPr lang="en-US" sz="3400" dirty="0">
                <a:latin typeface="Arsenal" charset="0"/>
                <a:ea typeface="Arsenal" charset="0"/>
                <a:cs typeface="Arsenal" charset="0"/>
              </a:rPr>
              <a:t>Y </a:t>
            </a:r>
            <a:r>
              <a:rPr lang="en-US" sz="3400" dirty="0" err="1">
                <a:latin typeface="Arsenal" charset="0"/>
                <a:ea typeface="Arsenal" charset="0"/>
                <a:cs typeface="Arsenal" charset="0"/>
              </a:rPr>
              <a:t>Manoa</a:t>
            </a:r>
            <a:r>
              <a:rPr lang="en-US" sz="3400" dirty="0">
                <a:latin typeface="Arsenal" charset="0"/>
                <a:ea typeface="Arsenal" charset="0"/>
                <a:cs typeface="Arsenal" charset="0"/>
              </a:rPr>
              <a:t> </a:t>
            </a:r>
            <a:r>
              <a:rPr lang="en-US" sz="3400" dirty="0" err="1">
                <a:latin typeface="Arsenal" charset="0"/>
                <a:ea typeface="Arsenal" charset="0"/>
                <a:cs typeface="Arsenal" charset="0"/>
              </a:rPr>
              <a:t>tomó</a:t>
            </a:r>
            <a:r>
              <a:rPr lang="en-US" sz="3400" dirty="0">
                <a:latin typeface="Arsenal" charset="0"/>
                <a:ea typeface="Arsenal" charset="0"/>
                <a:cs typeface="Arsenal" charset="0"/>
              </a:rPr>
              <a:t> un </a:t>
            </a:r>
            <a:r>
              <a:rPr lang="en-US" sz="3400" dirty="0" err="1">
                <a:latin typeface="Arsenal" charset="0"/>
                <a:ea typeface="Arsenal" charset="0"/>
                <a:cs typeface="Arsenal" charset="0"/>
              </a:rPr>
              <a:t>cabrito</a:t>
            </a:r>
            <a:r>
              <a:rPr lang="en-US" sz="3400" dirty="0">
                <a:latin typeface="Arsenal" charset="0"/>
                <a:ea typeface="Arsenal" charset="0"/>
                <a:cs typeface="Arsenal" charset="0"/>
              </a:rPr>
              <a:t> y </a:t>
            </a:r>
            <a:r>
              <a:rPr lang="en-US" sz="3400" dirty="0" err="1">
                <a:latin typeface="Arsenal" charset="0"/>
                <a:ea typeface="Arsenal" charset="0"/>
                <a:cs typeface="Arsenal" charset="0"/>
              </a:rPr>
              <a:t>una</a:t>
            </a:r>
            <a:r>
              <a:rPr lang="en-US" sz="3400" dirty="0">
                <a:latin typeface="Arsenal" charset="0"/>
                <a:ea typeface="Arsenal" charset="0"/>
                <a:cs typeface="Arsenal" charset="0"/>
              </a:rPr>
              <a:t> </a:t>
            </a:r>
            <a:r>
              <a:rPr lang="en-US" sz="3400" dirty="0" err="1">
                <a:latin typeface="Arsenal" charset="0"/>
                <a:ea typeface="Arsenal" charset="0"/>
                <a:cs typeface="Arsenal" charset="0"/>
              </a:rPr>
              <a:t>ofrenda</a:t>
            </a:r>
            <a:r>
              <a:rPr lang="en-US" sz="3400" dirty="0">
                <a:latin typeface="Arsenal" charset="0"/>
                <a:ea typeface="Arsenal" charset="0"/>
                <a:cs typeface="Arsenal" charset="0"/>
              </a:rPr>
              <a:t>, y los </a:t>
            </a:r>
            <a:r>
              <a:rPr lang="en-US" sz="3400" dirty="0" err="1">
                <a:latin typeface="Arsenal" charset="0"/>
                <a:ea typeface="Arsenal" charset="0"/>
                <a:cs typeface="Arsenal" charset="0"/>
              </a:rPr>
              <a:t>ofreció</a:t>
            </a:r>
            <a:r>
              <a:rPr lang="en-US" sz="3400" dirty="0">
                <a:latin typeface="Arsenal" charset="0"/>
                <a:ea typeface="Arsenal" charset="0"/>
                <a:cs typeface="Arsenal" charset="0"/>
              </a:rPr>
              <a:t> </a:t>
            </a:r>
            <a:r>
              <a:rPr lang="en-US" sz="3400" dirty="0" err="1">
                <a:latin typeface="Arsenal" charset="0"/>
                <a:ea typeface="Arsenal" charset="0"/>
                <a:cs typeface="Arsenal" charset="0"/>
              </a:rPr>
              <a:t>sobre</a:t>
            </a:r>
            <a:r>
              <a:rPr lang="en-US" sz="3400" dirty="0">
                <a:latin typeface="Arsenal" charset="0"/>
                <a:ea typeface="Arsenal" charset="0"/>
                <a:cs typeface="Arsenal" charset="0"/>
              </a:rPr>
              <a:t> </a:t>
            </a:r>
            <a:r>
              <a:rPr lang="en-US" sz="3400" dirty="0" err="1">
                <a:latin typeface="Arsenal" charset="0"/>
                <a:ea typeface="Arsenal" charset="0"/>
                <a:cs typeface="Arsenal" charset="0"/>
              </a:rPr>
              <a:t>una</a:t>
            </a:r>
            <a:r>
              <a:rPr lang="en-US" sz="3400" dirty="0">
                <a:latin typeface="Arsenal" charset="0"/>
                <a:ea typeface="Arsenal" charset="0"/>
                <a:cs typeface="Arsenal" charset="0"/>
              </a:rPr>
              <a:t> </a:t>
            </a:r>
            <a:r>
              <a:rPr lang="en-US" sz="3400" dirty="0" err="1">
                <a:latin typeface="Arsenal" charset="0"/>
                <a:ea typeface="Arsenal" charset="0"/>
                <a:cs typeface="Arsenal" charset="0"/>
              </a:rPr>
              <a:t>peña</a:t>
            </a:r>
            <a:r>
              <a:rPr lang="en-US" sz="3400" dirty="0">
                <a:latin typeface="Arsenal" charset="0"/>
                <a:ea typeface="Arsenal" charset="0"/>
                <a:cs typeface="Arsenal" charset="0"/>
              </a:rPr>
              <a:t> a </a:t>
            </a:r>
            <a:r>
              <a:rPr lang="en-US" sz="3400" dirty="0" err="1">
                <a:latin typeface="Arsenal" charset="0"/>
                <a:ea typeface="Arsenal" charset="0"/>
                <a:cs typeface="Arsenal" charset="0"/>
              </a:rPr>
              <a:t>Jehová</a:t>
            </a:r>
            <a:r>
              <a:rPr lang="en-US" sz="3400" dirty="0">
                <a:latin typeface="Arsenal" charset="0"/>
                <a:ea typeface="Arsenal" charset="0"/>
                <a:cs typeface="Arsenal" charset="0"/>
              </a:rPr>
              <a:t>; </a:t>
            </a:r>
            <a:r>
              <a:rPr lang="en-US" sz="3400" u="sng" dirty="0">
                <a:solidFill>
                  <a:srgbClr val="FFFF00"/>
                </a:solidFill>
                <a:latin typeface="Arsenal" charset="0"/>
                <a:ea typeface="Arsenal" charset="0"/>
                <a:cs typeface="Arsenal" charset="0"/>
              </a:rPr>
              <a:t>y el </a:t>
            </a:r>
            <a:r>
              <a:rPr lang="en-US" sz="3400" u="sng" dirty="0" err="1">
                <a:solidFill>
                  <a:srgbClr val="FFFF00"/>
                </a:solidFill>
                <a:latin typeface="Arsenal" charset="0"/>
                <a:ea typeface="Arsenal" charset="0"/>
                <a:cs typeface="Arsenal" charset="0"/>
              </a:rPr>
              <a:t>ángel</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hizo</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milagro</a:t>
            </a:r>
            <a:r>
              <a:rPr lang="en-US" sz="3400" u="sng" dirty="0">
                <a:solidFill>
                  <a:srgbClr val="FFFF00"/>
                </a:solidFill>
                <a:latin typeface="Arsenal" charset="0"/>
                <a:ea typeface="Arsenal" charset="0"/>
                <a:cs typeface="Arsenal" charset="0"/>
              </a:rPr>
              <a:t> ante los </a:t>
            </a:r>
            <a:r>
              <a:rPr lang="en-US" sz="3400" u="sng" dirty="0" err="1">
                <a:solidFill>
                  <a:srgbClr val="FFFF00"/>
                </a:solidFill>
                <a:latin typeface="Arsenal" charset="0"/>
                <a:ea typeface="Arsenal" charset="0"/>
                <a:cs typeface="Arsenal" charset="0"/>
              </a:rPr>
              <a:t>ojos</a:t>
            </a:r>
            <a:r>
              <a:rPr lang="en-US" sz="3400" u="sng" dirty="0">
                <a:solidFill>
                  <a:srgbClr val="FFFF00"/>
                </a:solidFill>
                <a:latin typeface="Arsenal" charset="0"/>
                <a:ea typeface="Arsenal" charset="0"/>
                <a:cs typeface="Arsenal" charset="0"/>
              </a:rPr>
              <a:t> de </a:t>
            </a:r>
            <a:r>
              <a:rPr lang="en-US" sz="3400" u="sng" dirty="0" err="1">
                <a:solidFill>
                  <a:srgbClr val="FFFF00"/>
                </a:solidFill>
                <a:latin typeface="Arsenal" charset="0"/>
                <a:ea typeface="Arsenal" charset="0"/>
                <a:cs typeface="Arsenal" charset="0"/>
              </a:rPr>
              <a:t>Manoa</a:t>
            </a:r>
            <a:r>
              <a:rPr lang="en-US" sz="3400" u="sng" dirty="0">
                <a:solidFill>
                  <a:srgbClr val="FFFF00"/>
                </a:solidFill>
                <a:latin typeface="Arsenal" charset="0"/>
                <a:ea typeface="Arsenal" charset="0"/>
                <a:cs typeface="Arsenal" charset="0"/>
              </a:rPr>
              <a:t> y de </a:t>
            </a:r>
            <a:r>
              <a:rPr lang="en-US" sz="3400" u="sng" dirty="0" err="1">
                <a:solidFill>
                  <a:srgbClr val="FFFF00"/>
                </a:solidFill>
                <a:latin typeface="Arsenal" charset="0"/>
                <a:ea typeface="Arsenal" charset="0"/>
                <a:cs typeface="Arsenal" charset="0"/>
              </a:rPr>
              <a:t>su</a:t>
            </a:r>
            <a:r>
              <a:rPr lang="en-US" sz="3400" u="sng" dirty="0">
                <a:solidFill>
                  <a:srgbClr val="FFFF00"/>
                </a:solidFill>
                <a:latin typeface="Arsenal" charset="0"/>
                <a:ea typeface="Arsenal" charset="0"/>
                <a:cs typeface="Arsenal" charset="0"/>
              </a:rPr>
              <a:t> </a:t>
            </a:r>
            <a:r>
              <a:rPr lang="en-US" sz="3400" u="sng" dirty="0" err="1">
                <a:solidFill>
                  <a:srgbClr val="FFFF00"/>
                </a:solidFill>
                <a:latin typeface="Arsenal" charset="0"/>
                <a:ea typeface="Arsenal" charset="0"/>
                <a:cs typeface="Arsenal" charset="0"/>
              </a:rPr>
              <a:t>mujer</a:t>
            </a:r>
            <a:r>
              <a:rPr lang="en-US" sz="3400" u="sng" dirty="0">
                <a:solidFill>
                  <a:srgbClr val="FFFF00"/>
                </a:solidFill>
                <a:latin typeface="Arsenal" charset="0"/>
                <a:ea typeface="Arsenal" charset="0"/>
                <a:cs typeface="Arsenal" charset="0"/>
              </a:rPr>
              <a:t>. </a:t>
            </a:r>
            <a:r>
              <a:rPr lang="en-US" sz="3400" dirty="0" err="1" smtClean="0">
                <a:latin typeface="Arsenal" charset="0"/>
                <a:ea typeface="Arsenal" charset="0"/>
                <a:cs typeface="Arsenal" charset="0"/>
              </a:rPr>
              <a:t>Porque</a:t>
            </a:r>
            <a:r>
              <a:rPr lang="en-US" sz="3400" dirty="0" smtClean="0">
                <a:latin typeface="Arsenal" charset="0"/>
                <a:ea typeface="Arsenal" charset="0"/>
                <a:cs typeface="Arsenal" charset="0"/>
              </a:rPr>
              <a:t> </a:t>
            </a:r>
            <a:r>
              <a:rPr lang="en-US" sz="3400" dirty="0" err="1">
                <a:latin typeface="Arsenal" charset="0"/>
                <a:ea typeface="Arsenal" charset="0"/>
                <a:cs typeface="Arsenal" charset="0"/>
              </a:rPr>
              <a:t>aconteció</a:t>
            </a:r>
            <a:r>
              <a:rPr lang="en-US" sz="3400" dirty="0">
                <a:latin typeface="Arsenal" charset="0"/>
                <a:ea typeface="Arsenal" charset="0"/>
                <a:cs typeface="Arsenal" charset="0"/>
              </a:rPr>
              <a:t> </a:t>
            </a:r>
            <a:r>
              <a:rPr lang="en-US" sz="3400" dirty="0" err="1">
                <a:latin typeface="Arsenal" charset="0"/>
                <a:ea typeface="Arsenal" charset="0"/>
                <a:cs typeface="Arsenal" charset="0"/>
              </a:rPr>
              <a:t>que</a:t>
            </a:r>
            <a:r>
              <a:rPr lang="en-US" sz="3400" dirty="0">
                <a:latin typeface="Arsenal" charset="0"/>
                <a:ea typeface="Arsenal" charset="0"/>
                <a:cs typeface="Arsenal" charset="0"/>
              </a:rPr>
              <a:t> </a:t>
            </a:r>
            <a:r>
              <a:rPr lang="en-US" sz="3400" dirty="0" err="1">
                <a:latin typeface="Arsenal" charset="0"/>
                <a:ea typeface="Arsenal" charset="0"/>
                <a:cs typeface="Arsenal" charset="0"/>
              </a:rPr>
              <a:t>cuando</a:t>
            </a:r>
            <a:r>
              <a:rPr lang="en-US" sz="3400" dirty="0">
                <a:latin typeface="Arsenal" charset="0"/>
                <a:ea typeface="Arsenal" charset="0"/>
                <a:cs typeface="Arsenal" charset="0"/>
              </a:rPr>
              <a:t> la llama </a:t>
            </a:r>
            <a:r>
              <a:rPr lang="en-US" sz="3400" dirty="0" err="1">
                <a:latin typeface="Arsenal" charset="0"/>
                <a:ea typeface="Arsenal" charset="0"/>
                <a:cs typeface="Arsenal" charset="0"/>
              </a:rPr>
              <a:t>subía</a:t>
            </a:r>
            <a:r>
              <a:rPr lang="en-US" sz="3400" dirty="0">
                <a:latin typeface="Arsenal" charset="0"/>
                <a:ea typeface="Arsenal" charset="0"/>
                <a:cs typeface="Arsenal" charset="0"/>
              </a:rPr>
              <a:t> del altar </a:t>
            </a:r>
            <a:r>
              <a:rPr lang="en-US" sz="3400" dirty="0" err="1">
                <a:latin typeface="Arsenal" charset="0"/>
                <a:ea typeface="Arsenal" charset="0"/>
                <a:cs typeface="Arsenal" charset="0"/>
              </a:rPr>
              <a:t>hacia</a:t>
            </a:r>
            <a:r>
              <a:rPr lang="en-US" sz="3400" dirty="0">
                <a:latin typeface="Arsenal" charset="0"/>
                <a:ea typeface="Arsenal" charset="0"/>
                <a:cs typeface="Arsenal" charset="0"/>
              </a:rPr>
              <a:t> el </a:t>
            </a:r>
            <a:r>
              <a:rPr lang="en-US" sz="3400" dirty="0" err="1">
                <a:latin typeface="Arsenal" charset="0"/>
                <a:ea typeface="Arsenal" charset="0"/>
                <a:cs typeface="Arsenal" charset="0"/>
              </a:rPr>
              <a:t>cielo</a:t>
            </a:r>
            <a:r>
              <a:rPr lang="en-US" sz="3400" dirty="0">
                <a:latin typeface="Arsenal" charset="0"/>
                <a:ea typeface="Arsenal" charset="0"/>
                <a:cs typeface="Arsenal" charset="0"/>
              </a:rPr>
              <a:t>, </a:t>
            </a:r>
            <a:r>
              <a:rPr lang="en-US" sz="3400" u="sng" dirty="0">
                <a:solidFill>
                  <a:srgbClr val="71FA0F"/>
                </a:solidFill>
                <a:latin typeface="Arsenal" charset="0"/>
                <a:ea typeface="Arsenal" charset="0"/>
                <a:cs typeface="Arsenal" charset="0"/>
              </a:rPr>
              <a:t>el </a:t>
            </a:r>
            <a:r>
              <a:rPr lang="en-US" sz="3400" u="sng" dirty="0" err="1">
                <a:solidFill>
                  <a:srgbClr val="71FA0F"/>
                </a:solidFill>
                <a:latin typeface="Arsenal" charset="0"/>
                <a:ea typeface="Arsenal" charset="0"/>
                <a:cs typeface="Arsenal" charset="0"/>
              </a:rPr>
              <a:t>ángel</a:t>
            </a:r>
            <a:r>
              <a:rPr lang="en-US" sz="3400" u="sng" dirty="0">
                <a:solidFill>
                  <a:srgbClr val="71FA0F"/>
                </a:solidFill>
                <a:latin typeface="Arsenal" charset="0"/>
                <a:ea typeface="Arsenal" charset="0"/>
                <a:cs typeface="Arsenal" charset="0"/>
              </a:rPr>
              <a:t> de </a:t>
            </a:r>
            <a:r>
              <a:rPr lang="en-US" sz="3400" u="sng" dirty="0" err="1">
                <a:solidFill>
                  <a:srgbClr val="71FA0F"/>
                </a:solidFill>
                <a:latin typeface="Arsenal" charset="0"/>
                <a:ea typeface="Arsenal" charset="0"/>
                <a:cs typeface="Arsenal" charset="0"/>
              </a:rPr>
              <a:t>Jehová</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subió</a:t>
            </a:r>
            <a:r>
              <a:rPr lang="en-US" sz="3400" u="sng" dirty="0">
                <a:solidFill>
                  <a:srgbClr val="71FA0F"/>
                </a:solidFill>
                <a:latin typeface="Arsenal" charset="0"/>
                <a:ea typeface="Arsenal" charset="0"/>
                <a:cs typeface="Arsenal" charset="0"/>
              </a:rPr>
              <a:t> en la llama del altar ante los </a:t>
            </a:r>
            <a:r>
              <a:rPr lang="en-US" sz="3400" u="sng" dirty="0" err="1">
                <a:solidFill>
                  <a:srgbClr val="71FA0F"/>
                </a:solidFill>
                <a:latin typeface="Arsenal" charset="0"/>
                <a:ea typeface="Arsenal" charset="0"/>
                <a:cs typeface="Arsenal" charset="0"/>
              </a:rPr>
              <a:t>ojos</a:t>
            </a:r>
            <a:r>
              <a:rPr lang="en-US" sz="3400" u="sng" dirty="0">
                <a:solidFill>
                  <a:srgbClr val="71FA0F"/>
                </a:solidFill>
                <a:latin typeface="Arsenal" charset="0"/>
                <a:ea typeface="Arsenal" charset="0"/>
                <a:cs typeface="Arsenal" charset="0"/>
              </a:rPr>
              <a:t> de </a:t>
            </a:r>
            <a:r>
              <a:rPr lang="en-US" sz="3400" u="sng" dirty="0" err="1">
                <a:solidFill>
                  <a:srgbClr val="71FA0F"/>
                </a:solidFill>
                <a:latin typeface="Arsenal" charset="0"/>
                <a:ea typeface="Arsenal" charset="0"/>
                <a:cs typeface="Arsenal" charset="0"/>
              </a:rPr>
              <a:t>Manoa</a:t>
            </a:r>
            <a:r>
              <a:rPr lang="en-US" sz="3400" u="sng" dirty="0">
                <a:solidFill>
                  <a:srgbClr val="71FA0F"/>
                </a:solidFill>
                <a:latin typeface="Arsenal" charset="0"/>
                <a:ea typeface="Arsenal" charset="0"/>
                <a:cs typeface="Arsenal" charset="0"/>
              </a:rPr>
              <a:t> y de </a:t>
            </a:r>
            <a:r>
              <a:rPr lang="en-US" sz="3400" u="sng" dirty="0" err="1">
                <a:solidFill>
                  <a:srgbClr val="71FA0F"/>
                </a:solidFill>
                <a:latin typeface="Arsenal" charset="0"/>
                <a:ea typeface="Arsenal" charset="0"/>
                <a:cs typeface="Arsenal" charset="0"/>
              </a:rPr>
              <a:t>su</a:t>
            </a:r>
            <a:r>
              <a:rPr lang="en-US" sz="3400" u="sng" dirty="0">
                <a:solidFill>
                  <a:srgbClr val="71FA0F"/>
                </a:solidFill>
                <a:latin typeface="Arsenal" charset="0"/>
                <a:ea typeface="Arsenal" charset="0"/>
                <a:cs typeface="Arsenal" charset="0"/>
              </a:rPr>
              <a:t> </a:t>
            </a:r>
            <a:r>
              <a:rPr lang="en-US" sz="3400" u="sng" dirty="0" err="1">
                <a:solidFill>
                  <a:srgbClr val="71FA0F"/>
                </a:solidFill>
                <a:latin typeface="Arsenal" charset="0"/>
                <a:ea typeface="Arsenal" charset="0"/>
                <a:cs typeface="Arsenal" charset="0"/>
              </a:rPr>
              <a:t>mujer</a:t>
            </a:r>
            <a:r>
              <a:rPr lang="en-US" sz="3400" u="sng" dirty="0">
                <a:solidFill>
                  <a:srgbClr val="71FA0F"/>
                </a:solidFill>
                <a:latin typeface="Arsenal" charset="0"/>
                <a:ea typeface="Arsenal" charset="0"/>
                <a:cs typeface="Arsenal" charset="0"/>
              </a:rPr>
              <a:t>,</a:t>
            </a:r>
            <a:r>
              <a:rPr lang="en-US" sz="3400" dirty="0">
                <a:latin typeface="Arsenal" charset="0"/>
                <a:ea typeface="Arsenal" charset="0"/>
                <a:cs typeface="Arsenal" charset="0"/>
              </a:rPr>
              <a:t> los </a:t>
            </a:r>
            <a:r>
              <a:rPr lang="en-US" sz="3400" dirty="0" err="1">
                <a:latin typeface="Arsenal" charset="0"/>
                <a:ea typeface="Arsenal" charset="0"/>
                <a:cs typeface="Arsenal" charset="0"/>
              </a:rPr>
              <a:t>cuales</a:t>
            </a:r>
            <a:r>
              <a:rPr lang="en-US" sz="3400" dirty="0">
                <a:latin typeface="Arsenal" charset="0"/>
                <a:ea typeface="Arsenal" charset="0"/>
                <a:cs typeface="Arsenal" charset="0"/>
              </a:rPr>
              <a:t> se </a:t>
            </a:r>
            <a:r>
              <a:rPr lang="en-US" sz="3400" dirty="0" err="1">
                <a:latin typeface="Arsenal" charset="0"/>
                <a:ea typeface="Arsenal" charset="0"/>
                <a:cs typeface="Arsenal" charset="0"/>
              </a:rPr>
              <a:t>postraron</a:t>
            </a:r>
            <a:r>
              <a:rPr lang="en-US" sz="3400" dirty="0">
                <a:latin typeface="Arsenal" charset="0"/>
                <a:ea typeface="Arsenal" charset="0"/>
                <a:cs typeface="Arsenal" charset="0"/>
              </a:rPr>
              <a:t> en </a:t>
            </a:r>
            <a:r>
              <a:rPr lang="en-US" sz="3400" dirty="0" err="1">
                <a:latin typeface="Arsenal" charset="0"/>
                <a:ea typeface="Arsenal" charset="0"/>
                <a:cs typeface="Arsenal" charset="0"/>
              </a:rPr>
              <a:t>tierra</a:t>
            </a:r>
            <a:r>
              <a:rPr lang="en-US" sz="3400" dirty="0">
                <a:latin typeface="Arsenal" charset="0"/>
                <a:ea typeface="Arsenal" charset="0"/>
                <a:cs typeface="Arsenal" charset="0"/>
              </a:rPr>
              <a:t>. </a:t>
            </a:r>
            <a:br>
              <a:rPr lang="en-US" sz="3400" dirty="0">
                <a:latin typeface="Arsenal" charset="0"/>
                <a:ea typeface="Arsenal" charset="0"/>
                <a:cs typeface="Arsenal" charset="0"/>
              </a:rPr>
            </a:br>
            <a:endParaRPr lang="en-US" sz="3400" dirty="0">
              <a:latin typeface="Arsenal" charset="0"/>
              <a:ea typeface="Arsenal" charset="0"/>
              <a:cs typeface="Arsenal" charset="0"/>
            </a:endParaRPr>
          </a:p>
          <a:p>
            <a:r>
              <a:rPr lang="en-US" sz="3400" dirty="0" err="1" smtClean="0">
                <a:latin typeface="Arsenal" charset="0"/>
                <a:ea typeface="Arsenal" charset="0"/>
                <a:cs typeface="Arsenal" charset="0"/>
              </a:rPr>
              <a:t>Jueces</a:t>
            </a:r>
            <a:r>
              <a:rPr lang="en-US" sz="3400" dirty="0" smtClean="0">
                <a:latin typeface="Arsenal" charset="0"/>
                <a:ea typeface="Arsenal" charset="0"/>
                <a:cs typeface="Arsenal" charset="0"/>
              </a:rPr>
              <a:t> 13:19-21.</a:t>
            </a:r>
            <a:endParaRPr lang="es-ES_tradnl" sz="3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128356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966005"/>
            <a:ext cx="10972800" cy="4616648"/>
          </a:xfrm>
          <a:prstGeom prst="rect">
            <a:avLst/>
          </a:prstGeom>
        </p:spPr>
        <p:txBody>
          <a:bodyPr wrap="square">
            <a:spAutoFit/>
          </a:bodyPr>
          <a:lstStyle/>
          <a:p>
            <a:r>
              <a:rPr lang="en-US" sz="4200" dirty="0">
                <a:latin typeface="Arsenal" charset="0"/>
                <a:ea typeface="Arsenal" charset="0"/>
                <a:cs typeface="Arsenal" charset="0"/>
              </a:rPr>
              <a:t>Y el </a:t>
            </a:r>
            <a:r>
              <a:rPr lang="en-US" sz="4200" dirty="0" err="1">
                <a:latin typeface="Arsenal" charset="0"/>
                <a:ea typeface="Arsenal" charset="0"/>
                <a:cs typeface="Arsenal" charset="0"/>
              </a:rPr>
              <a:t>ángel</a:t>
            </a:r>
            <a:r>
              <a:rPr lang="en-US" sz="4200" dirty="0">
                <a:latin typeface="Arsenal" charset="0"/>
                <a:ea typeface="Arsenal" charset="0"/>
                <a:cs typeface="Arsenal" charset="0"/>
              </a:rPr>
              <a:t> de </a:t>
            </a:r>
            <a:r>
              <a:rPr lang="en-US" sz="4200" dirty="0" err="1">
                <a:latin typeface="Arsenal" charset="0"/>
                <a:ea typeface="Arsenal" charset="0"/>
                <a:cs typeface="Arsenal" charset="0"/>
              </a:rPr>
              <a:t>Jehová</a:t>
            </a:r>
            <a:r>
              <a:rPr lang="en-US" sz="4200" dirty="0">
                <a:latin typeface="Arsenal" charset="0"/>
                <a:ea typeface="Arsenal" charset="0"/>
                <a:cs typeface="Arsenal" charset="0"/>
              </a:rPr>
              <a:t> no </a:t>
            </a:r>
            <a:r>
              <a:rPr lang="en-US" sz="4200" dirty="0" err="1">
                <a:latin typeface="Arsenal" charset="0"/>
                <a:ea typeface="Arsenal" charset="0"/>
                <a:cs typeface="Arsenal" charset="0"/>
              </a:rPr>
              <a:t>volvió</a:t>
            </a:r>
            <a:r>
              <a:rPr lang="en-US" sz="4200" dirty="0">
                <a:latin typeface="Arsenal" charset="0"/>
                <a:ea typeface="Arsenal" charset="0"/>
                <a:cs typeface="Arsenal" charset="0"/>
              </a:rPr>
              <a:t> a </a:t>
            </a:r>
            <a:r>
              <a:rPr lang="en-US" sz="4200" dirty="0" err="1">
                <a:latin typeface="Arsenal" charset="0"/>
                <a:ea typeface="Arsenal" charset="0"/>
                <a:cs typeface="Arsenal" charset="0"/>
              </a:rPr>
              <a:t>aparecer</a:t>
            </a:r>
            <a:r>
              <a:rPr lang="en-US" sz="4200" dirty="0">
                <a:latin typeface="Arsenal" charset="0"/>
                <a:ea typeface="Arsenal" charset="0"/>
                <a:cs typeface="Arsenal" charset="0"/>
              </a:rPr>
              <a:t> a </a:t>
            </a:r>
            <a:r>
              <a:rPr lang="en-US" sz="4200" dirty="0" err="1">
                <a:latin typeface="Arsenal" charset="0"/>
                <a:ea typeface="Arsenal" charset="0"/>
                <a:cs typeface="Arsenal" charset="0"/>
              </a:rPr>
              <a:t>Manoa</a:t>
            </a:r>
            <a:r>
              <a:rPr lang="en-US" sz="4200" dirty="0">
                <a:latin typeface="Arsenal" charset="0"/>
                <a:ea typeface="Arsenal" charset="0"/>
                <a:cs typeface="Arsenal" charset="0"/>
              </a:rPr>
              <a:t> </a:t>
            </a:r>
            <a:r>
              <a:rPr lang="en-US" sz="4200" dirty="0" err="1">
                <a:latin typeface="Arsenal" charset="0"/>
                <a:ea typeface="Arsenal" charset="0"/>
                <a:cs typeface="Arsenal" charset="0"/>
              </a:rPr>
              <a:t>ni</a:t>
            </a:r>
            <a:r>
              <a:rPr lang="en-US" sz="4200" dirty="0">
                <a:latin typeface="Arsenal" charset="0"/>
                <a:ea typeface="Arsenal" charset="0"/>
                <a:cs typeface="Arsenal" charset="0"/>
              </a:rPr>
              <a:t> a </a:t>
            </a:r>
            <a:r>
              <a:rPr lang="en-US" sz="4200" dirty="0" err="1">
                <a:latin typeface="Arsenal" charset="0"/>
                <a:ea typeface="Arsenal" charset="0"/>
                <a:cs typeface="Arsenal" charset="0"/>
              </a:rPr>
              <a:t>su</a:t>
            </a:r>
            <a:r>
              <a:rPr lang="en-US" sz="4200" dirty="0">
                <a:latin typeface="Arsenal" charset="0"/>
                <a:ea typeface="Arsenal" charset="0"/>
                <a:cs typeface="Arsenal" charset="0"/>
              </a:rPr>
              <a:t> </a:t>
            </a:r>
            <a:r>
              <a:rPr lang="en-US" sz="4200" dirty="0" err="1">
                <a:latin typeface="Arsenal" charset="0"/>
                <a:ea typeface="Arsenal" charset="0"/>
                <a:cs typeface="Arsenal" charset="0"/>
              </a:rPr>
              <a:t>mujer</a:t>
            </a:r>
            <a:r>
              <a:rPr lang="en-US" sz="4200" dirty="0">
                <a:latin typeface="Arsenal" charset="0"/>
                <a:ea typeface="Arsenal" charset="0"/>
                <a:cs typeface="Arsenal" charset="0"/>
              </a:rPr>
              <a:t>. </a:t>
            </a:r>
            <a:r>
              <a:rPr lang="en-US" sz="4200" dirty="0" err="1">
                <a:latin typeface="Arsenal" charset="0"/>
                <a:ea typeface="Arsenal" charset="0"/>
                <a:cs typeface="Arsenal" charset="0"/>
              </a:rPr>
              <a:t>Entonces</a:t>
            </a:r>
            <a:r>
              <a:rPr lang="en-US" sz="4200" dirty="0">
                <a:latin typeface="Arsenal" charset="0"/>
                <a:ea typeface="Arsenal" charset="0"/>
                <a:cs typeface="Arsenal" charset="0"/>
              </a:rPr>
              <a:t> </a:t>
            </a:r>
            <a:r>
              <a:rPr lang="en-US" sz="4200" dirty="0" err="1">
                <a:latin typeface="Arsenal" charset="0"/>
                <a:ea typeface="Arsenal" charset="0"/>
                <a:cs typeface="Arsenal" charset="0"/>
              </a:rPr>
              <a:t>conoció</a:t>
            </a:r>
            <a:r>
              <a:rPr lang="en-US" sz="4200" dirty="0">
                <a:latin typeface="Arsenal" charset="0"/>
                <a:ea typeface="Arsenal" charset="0"/>
                <a:cs typeface="Arsenal" charset="0"/>
              </a:rPr>
              <a:t> </a:t>
            </a:r>
            <a:r>
              <a:rPr lang="en-US" sz="4200" dirty="0" err="1">
                <a:latin typeface="Arsenal" charset="0"/>
                <a:ea typeface="Arsenal" charset="0"/>
                <a:cs typeface="Arsenal" charset="0"/>
              </a:rPr>
              <a:t>Manoa</a:t>
            </a:r>
            <a:r>
              <a:rPr lang="en-US" sz="4200" dirty="0">
                <a:latin typeface="Arsenal" charset="0"/>
                <a:ea typeface="Arsenal" charset="0"/>
                <a:cs typeface="Arsenal" charset="0"/>
              </a:rPr>
              <a:t> </a:t>
            </a:r>
            <a:r>
              <a:rPr lang="en-US" sz="4200" u="sng" dirty="0" err="1">
                <a:solidFill>
                  <a:srgbClr val="FFFF00"/>
                </a:solidFill>
                <a:latin typeface="Arsenal" charset="0"/>
                <a:ea typeface="Arsenal" charset="0"/>
                <a:cs typeface="Arsenal" charset="0"/>
              </a:rPr>
              <a:t>que</a:t>
            </a:r>
            <a:r>
              <a:rPr lang="en-US" sz="4200" u="sng" dirty="0">
                <a:solidFill>
                  <a:srgbClr val="FFFF00"/>
                </a:solidFill>
                <a:latin typeface="Arsenal" charset="0"/>
                <a:ea typeface="Arsenal" charset="0"/>
                <a:cs typeface="Arsenal" charset="0"/>
              </a:rPr>
              <a:t> era el </a:t>
            </a:r>
            <a:r>
              <a:rPr lang="en-US" sz="4200" u="sng" dirty="0" err="1">
                <a:solidFill>
                  <a:srgbClr val="FFFF00"/>
                </a:solidFill>
                <a:latin typeface="Arsenal" charset="0"/>
                <a:ea typeface="Arsenal" charset="0"/>
                <a:cs typeface="Arsenal" charset="0"/>
              </a:rPr>
              <a:t>ángel</a:t>
            </a:r>
            <a:r>
              <a:rPr lang="en-US" sz="4200" u="sng" dirty="0">
                <a:solidFill>
                  <a:srgbClr val="FFFF00"/>
                </a:solidFill>
                <a:latin typeface="Arsenal" charset="0"/>
                <a:ea typeface="Arsenal" charset="0"/>
                <a:cs typeface="Arsenal" charset="0"/>
              </a:rPr>
              <a:t> de </a:t>
            </a:r>
            <a:r>
              <a:rPr lang="en-US" sz="4200" u="sng" dirty="0" err="1">
                <a:solidFill>
                  <a:srgbClr val="FFFF00"/>
                </a:solidFill>
                <a:latin typeface="Arsenal" charset="0"/>
                <a:ea typeface="Arsenal" charset="0"/>
                <a:cs typeface="Arsenal" charset="0"/>
              </a:rPr>
              <a:t>Jehová</a:t>
            </a:r>
            <a:r>
              <a:rPr lang="en-US" sz="4200" dirty="0">
                <a:latin typeface="Arsenal" charset="0"/>
                <a:ea typeface="Arsenal" charset="0"/>
                <a:cs typeface="Arsenal" charset="0"/>
              </a:rPr>
              <a:t>. </a:t>
            </a:r>
            <a:r>
              <a:rPr lang="en-US" sz="4200" dirty="0" smtClean="0">
                <a:latin typeface="Arsenal" charset="0"/>
                <a:ea typeface="Arsenal" charset="0"/>
                <a:cs typeface="Arsenal" charset="0"/>
              </a:rPr>
              <a:t>Y </a:t>
            </a:r>
            <a:r>
              <a:rPr lang="en-US" sz="4200" dirty="0" err="1">
                <a:latin typeface="Arsenal" charset="0"/>
                <a:ea typeface="Arsenal" charset="0"/>
                <a:cs typeface="Arsenal" charset="0"/>
              </a:rPr>
              <a:t>dijo</a:t>
            </a:r>
            <a:r>
              <a:rPr lang="en-US" sz="4200" dirty="0">
                <a:latin typeface="Arsenal" charset="0"/>
                <a:ea typeface="Arsenal" charset="0"/>
                <a:cs typeface="Arsenal" charset="0"/>
              </a:rPr>
              <a:t> </a:t>
            </a:r>
            <a:r>
              <a:rPr lang="en-US" sz="4200" dirty="0" err="1">
                <a:latin typeface="Arsenal" charset="0"/>
                <a:ea typeface="Arsenal" charset="0"/>
                <a:cs typeface="Arsenal" charset="0"/>
              </a:rPr>
              <a:t>Manoa</a:t>
            </a:r>
            <a:r>
              <a:rPr lang="en-US" sz="4200" dirty="0">
                <a:latin typeface="Arsenal" charset="0"/>
                <a:ea typeface="Arsenal" charset="0"/>
                <a:cs typeface="Arsenal" charset="0"/>
              </a:rPr>
              <a:t> a </a:t>
            </a:r>
            <a:r>
              <a:rPr lang="en-US" sz="4200" dirty="0" err="1">
                <a:latin typeface="Arsenal" charset="0"/>
                <a:ea typeface="Arsenal" charset="0"/>
                <a:cs typeface="Arsenal" charset="0"/>
              </a:rPr>
              <a:t>su</a:t>
            </a:r>
            <a:r>
              <a:rPr lang="en-US" sz="4200" dirty="0">
                <a:latin typeface="Arsenal" charset="0"/>
                <a:ea typeface="Arsenal" charset="0"/>
                <a:cs typeface="Arsenal" charset="0"/>
              </a:rPr>
              <a:t> </a:t>
            </a:r>
            <a:r>
              <a:rPr lang="en-US" sz="4200" dirty="0" err="1">
                <a:latin typeface="Arsenal" charset="0"/>
                <a:ea typeface="Arsenal" charset="0"/>
                <a:cs typeface="Arsenal" charset="0"/>
              </a:rPr>
              <a:t>mujer</a:t>
            </a:r>
            <a:r>
              <a:rPr lang="en-US" sz="4200" dirty="0">
                <a:latin typeface="Arsenal" charset="0"/>
                <a:ea typeface="Arsenal" charset="0"/>
                <a:cs typeface="Arsenal" charset="0"/>
              </a:rPr>
              <a:t>: </a:t>
            </a:r>
            <a:r>
              <a:rPr lang="en-US" sz="4200" dirty="0" err="1">
                <a:latin typeface="Arsenal" charset="0"/>
                <a:ea typeface="Arsenal" charset="0"/>
                <a:cs typeface="Arsenal" charset="0"/>
              </a:rPr>
              <a:t>Ciertamente</a:t>
            </a:r>
            <a:r>
              <a:rPr lang="en-US" sz="4200" dirty="0">
                <a:latin typeface="Arsenal" charset="0"/>
                <a:ea typeface="Arsenal" charset="0"/>
                <a:cs typeface="Arsenal" charset="0"/>
              </a:rPr>
              <a:t> </a:t>
            </a:r>
            <a:r>
              <a:rPr lang="en-US" sz="4200" dirty="0" err="1">
                <a:latin typeface="Arsenal" charset="0"/>
                <a:ea typeface="Arsenal" charset="0"/>
                <a:cs typeface="Arsenal" charset="0"/>
              </a:rPr>
              <a:t>moriremos</a:t>
            </a:r>
            <a:r>
              <a:rPr lang="en-US" sz="4200" dirty="0">
                <a:latin typeface="Arsenal" charset="0"/>
                <a:ea typeface="Arsenal" charset="0"/>
                <a:cs typeface="Arsenal" charset="0"/>
              </a:rPr>
              <a:t>, </a:t>
            </a:r>
            <a:r>
              <a:rPr lang="en-US" sz="4200" u="sng" dirty="0" err="1">
                <a:solidFill>
                  <a:srgbClr val="71FA0F"/>
                </a:solidFill>
                <a:latin typeface="Arsenal" charset="0"/>
                <a:ea typeface="Arsenal" charset="0"/>
                <a:cs typeface="Arsenal" charset="0"/>
              </a:rPr>
              <a:t>porque</a:t>
            </a:r>
            <a:r>
              <a:rPr lang="en-US" sz="4200" u="sng" dirty="0">
                <a:solidFill>
                  <a:srgbClr val="71FA0F"/>
                </a:solidFill>
                <a:latin typeface="Arsenal" charset="0"/>
                <a:ea typeface="Arsenal" charset="0"/>
                <a:cs typeface="Arsenal" charset="0"/>
              </a:rPr>
              <a:t> a Dios </a:t>
            </a:r>
            <a:r>
              <a:rPr lang="en-US" sz="4200" u="sng" dirty="0" err="1">
                <a:solidFill>
                  <a:srgbClr val="71FA0F"/>
                </a:solidFill>
                <a:latin typeface="Arsenal" charset="0"/>
                <a:ea typeface="Arsenal" charset="0"/>
                <a:cs typeface="Arsenal" charset="0"/>
              </a:rPr>
              <a:t>hemos</a:t>
            </a:r>
            <a:r>
              <a:rPr lang="en-US" sz="4200" u="sng" dirty="0">
                <a:solidFill>
                  <a:srgbClr val="71FA0F"/>
                </a:solidFill>
                <a:latin typeface="Arsenal" charset="0"/>
                <a:ea typeface="Arsenal" charset="0"/>
                <a:cs typeface="Arsenal" charset="0"/>
              </a:rPr>
              <a:t> </a:t>
            </a:r>
            <a:r>
              <a:rPr lang="en-US" sz="4200" u="sng" dirty="0" err="1">
                <a:solidFill>
                  <a:srgbClr val="71FA0F"/>
                </a:solidFill>
                <a:latin typeface="Arsenal" charset="0"/>
                <a:ea typeface="Arsenal" charset="0"/>
                <a:cs typeface="Arsenal" charset="0"/>
              </a:rPr>
              <a:t>visto</a:t>
            </a:r>
            <a:r>
              <a:rPr lang="en-US" sz="4200" u="sng" dirty="0">
                <a:solidFill>
                  <a:srgbClr val="71FA0F"/>
                </a:solidFill>
                <a:latin typeface="Arsenal" charset="0"/>
                <a:ea typeface="Arsenal" charset="0"/>
                <a:cs typeface="Arsenal" charset="0"/>
              </a:rPr>
              <a:t>.</a:t>
            </a:r>
            <a:r>
              <a:rPr lang="en-US" sz="4200" dirty="0">
                <a:latin typeface="Arsenal" charset="0"/>
                <a:ea typeface="Arsenal" charset="0"/>
                <a:cs typeface="Arsenal" charset="0"/>
              </a:rPr>
              <a:t> </a:t>
            </a:r>
            <a:endParaRPr lang="en-US" sz="4200" dirty="0" smtClean="0">
              <a:latin typeface="Arsenal" charset="0"/>
              <a:ea typeface="Arsenal" charset="0"/>
              <a:cs typeface="Arsenal" charset="0"/>
            </a:endParaRPr>
          </a:p>
          <a:p>
            <a:endParaRPr lang="en-US" sz="4200" dirty="0">
              <a:latin typeface="Arsenal" charset="0"/>
              <a:ea typeface="Arsenal" charset="0"/>
              <a:cs typeface="Arsenal" charset="0"/>
            </a:endParaRPr>
          </a:p>
          <a:p>
            <a:r>
              <a:rPr lang="en-US" sz="4200" dirty="0" err="1" smtClean="0">
                <a:latin typeface="Arsenal" charset="0"/>
                <a:ea typeface="Arsenal" charset="0"/>
                <a:cs typeface="Arsenal" charset="0"/>
              </a:rPr>
              <a:t>Jueces</a:t>
            </a:r>
            <a:r>
              <a:rPr lang="en-US" sz="4200" dirty="0" smtClean="0">
                <a:latin typeface="Arsenal" charset="0"/>
                <a:ea typeface="Arsenal" charset="0"/>
                <a:cs typeface="Arsenal" charset="0"/>
              </a:rPr>
              <a:t> 13:21,22.</a:t>
            </a:r>
            <a:endParaRPr lang="es-ES_tradnl" sz="42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20118320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09414" y="0"/>
            <a:ext cx="5982586" cy="6858000"/>
          </a:xfrm>
          <a:prstGeom prst="rect">
            <a:avLst/>
          </a:prstGeom>
        </p:spPr>
      </p:pic>
      <p:sp>
        <p:nvSpPr>
          <p:cNvPr id="5" name="TextBox 4"/>
          <p:cNvSpPr txBox="1"/>
          <p:nvPr/>
        </p:nvSpPr>
        <p:spPr>
          <a:xfrm>
            <a:off x="-595422" y="1806508"/>
            <a:ext cx="6973571" cy="4524315"/>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smtClean="0">
                <a:effectLst>
                  <a:innerShdw blurRad="63500" dist="101600" dir="18900000">
                    <a:prstClr val="black">
                      <a:alpha val="50000"/>
                    </a:prstClr>
                  </a:innerShdw>
                </a:effectLst>
                <a:latin typeface="advent" charset="0"/>
                <a:ea typeface="advent" charset="0"/>
                <a:cs typeface="advent" charset="0"/>
              </a:rPr>
              <a:t>David y el </a:t>
            </a:r>
            <a:r>
              <a:rPr lang="en-US" sz="9600" dirty="0" err="1" smtClean="0">
                <a:effectLst>
                  <a:innerShdw blurRad="63500" dist="101600" dir="18900000">
                    <a:prstClr val="black">
                      <a:alpha val="50000"/>
                    </a:prstClr>
                  </a:innerShdw>
                </a:effectLst>
                <a:latin typeface="advent" charset="0"/>
                <a:ea typeface="advent" charset="0"/>
                <a:cs typeface="advent" charset="0"/>
              </a:rPr>
              <a:t>Censo</a:t>
            </a:r>
            <a:r>
              <a:rPr lang="en-US" sz="9600" dirty="0" smtClean="0">
                <a:effectLst>
                  <a:innerShdw blurRad="63500" dist="101600" dir="18900000">
                    <a:prstClr val="black">
                      <a:alpha val="50000"/>
                    </a:prstClr>
                  </a:innerShdw>
                </a:effectLst>
                <a:latin typeface="advent" charset="0"/>
                <a:ea typeface="advent" charset="0"/>
                <a:cs typeface="advent" charset="0"/>
              </a:rPr>
              <a:t> de Israel</a:t>
            </a:r>
            <a:endParaRPr lang="en-US" sz="9600" dirty="0">
              <a:effectLst>
                <a:innerShdw blurRad="63500" dist="101600" dir="18900000">
                  <a:prstClr val="black">
                    <a:alpha val="50000"/>
                  </a:prstClr>
                </a:innerShdw>
              </a:effectLst>
              <a:latin typeface="advent" charset="0"/>
              <a:ea typeface="advent" charset="0"/>
              <a:cs typeface="advent" charset="0"/>
            </a:endParaRPr>
          </a:p>
        </p:txBody>
      </p:sp>
    </p:spTree>
    <p:extLst>
      <p:ext uri="{BB962C8B-B14F-4D97-AF65-F5344CB8AC3E}">
        <p14:creationId xmlns:p14="http://schemas.microsoft.com/office/powerpoint/2010/main" val="474225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158" y="750561"/>
            <a:ext cx="11398102" cy="4832092"/>
          </a:xfrm>
          <a:prstGeom prst="rect">
            <a:avLst/>
          </a:prstGeom>
        </p:spPr>
        <p:txBody>
          <a:bodyPr wrap="square">
            <a:spAutoFit/>
          </a:bodyPr>
          <a:lstStyle/>
          <a:p>
            <a:r>
              <a:rPr lang="en-US" sz="2800" dirty="0" err="1">
                <a:latin typeface="Arsenal" charset="0"/>
                <a:ea typeface="Arsenal" charset="0"/>
                <a:cs typeface="Arsenal" charset="0"/>
              </a:rPr>
              <a:t>Volvió</a:t>
            </a:r>
            <a:r>
              <a:rPr lang="en-US" sz="2800" dirty="0">
                <a:latin typeface="Arsenal" charset="0"/>
                <a:ea typeface="Arsenal" charset="0"/>
                <a:cs typeface="Arsenal" charset="0"/>
              </a:rPr>
              <a:t> a </a:t>
            </a:r>
            <a:r>
              <a:rPr lang="en-US" sz="2800" dirty="0" err="1">
                <a:latin typeface="Arsenal" charset="0"/>
                <a:ea typeface="Arsenal" charset="0"/>
                <a:cs typeface="Arsenal" charset="0"/>
              </a:rPr>
              <a:t>encenderse</a:t>
            </a:r>
            <a:r>
              <a:rPr lang="en-US" sz="2800" dirty="0">
                <a:latin typeface="Arsenal" charset="0"/>
                <a:ea typeface="Arsenal" charset="0"/>
                <a:cs typeface="Arsenal" charset="0"/>
              </a:rPr>
              <a:t> la </a:t>
            </a:r>
            <a:r>
              <a:rPr lang="en-US" sz="2800" dirty="0" err="1">
                <a:latin typeface="Arsenal" charset="0"/>
                <a:ea typeface="Arsenal" charset="0"/>
                <a:cs typeface="Arsenal" charset="0"/>
              </a:rPr>
              <a:t>ira</a:t>
            </a:r>
            <a:r>
              <a:rPr lang="en-US" sz="2800" dirty="0">
                <a:latin typeface="Arsenal" charset="0"/>
                <a:ea typeface="Arsenal" charset="0"/>
                <a:cs typeface="Arsenal" charset="0"/>
              </a:rPr>
              <a:t> de </a:t>
            </a:r>
            <a:r>
              <a:rPr lang="en-US" sz="2800" dirty="0" err="1">
                <a:latin typeface="Arsenal" charset="0"/>
                <a:ea typeface="Arsenal" charset="0"/>
                <a:cs typeface="Arsenal" charset="0"/>
              </a:rPr>
              <a:t>Jehová</a:t>
            </a:r>
            <a:r>
              <a:rPr lang="en-US" sz="2800" dirty="0">
                <a:latin typeface="Arsenal" charset="0"/>
                <a:ea typeface="Arsenal" charset="0"/>
                <a:cs typeface="Arsenal" charset="0"/>
              </a:rPr>
              <a:t> contra Israel, e </a:t>
            </a:r>
            <a:r>
              <a:rPr lang="en-US" sz="2800" dirty="0" err="1">
                <a:latin typeface="Arsenal" charset="0"/>
                <a:ea typeface="Arsenal" charset="0"/>
                <a:cs typeface="Arsenal" charset="0"/>
              </a:rPr>
              <a:t>incitó</a:t>
            </a:r>
            <a:r>
              <a:rPr lang="en-US" sz="2800" dirty="0">
                <a:latin typeface="Arsenal" charset="0"/>
                <a:ea typeface="Arsenal" charset="0"/>
                <a:cs typeface="Arsenal" charset="0"/>
              </a:rPr>
              <a:t> a David contra </a:t>
            </a:r>
            <a:r>
              <a:rPr lang="en-US" sz="2800" dirty="0" err="1">
                <a:latin typeface="Arsenal" charset="0"/>
                <a:ea typeface="Arsenal" charset="0"/>
                <a:cs typeface="Arsenal" charset="0"/>
              </a:rPr>
              <a:t>ellos</a:t>
            </a:r>
            <a:r>
              <a:rPr lang="en-US" sz="2800" dirty="0">
                <a:latin typeface="Arsenal" charset="0"/>
                <a:ea typeface="Arsenal" charset="0"/>
                <a:cs typeface="Arsenal" charset="0"/>
              </a:rPr>
              <a:t> a </a:t>
            </a:r>
            <a:r>
              <a:rPr lang="en-US" sz="2800" dirty="0" err="1">
                <a:latin typeface="Arsenal" charset="0"/>
                <a:ea typeface="Arsenal" charset="0"/>
                <a:cs typeface="Arsenal" charset="0"/>
              </a:rPr>
              <a:t>que</a:t>
            </a:r>
            <a:r>
              <a:rPr lang="en-US" sz="2800" dirty="0">
                <a:latin typeface="Arsenal" charset="0"/>
                <a:ea typeface="Arsenal" charset="0"/>
                <a:cs typeface="Arsenal" charset="0"/>
              </a:rPr>
              <a:t> </a:t>
            </a:r>
            <a:r>
              <a:rPr lang="en-US" sz="2800" dirty="0" err="1">
                <a:latin typeface="Arsenal" charset="0"/>
                <a:ea typeface="Arsenal" charset="0"/>
                <a:cs typeface="Arsenal" charset="0"/>
              </a:rPr>
              <a:t>dijese</a:t>
            </a:r>
            <a:r>
              <a:rPr lang="en-US" sz="2800" dirty="0">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Ve</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haz</a:t>
            </a:r>
            <a:r>
              <a:rPr lang="en-US" sz="2800" u="sng" dirty="0">
                <a:solidFill>
                  <a:srgbClr val="FFFF00"/>
                </a:solidFill>
                <a:latin typeface="Arsenal" charset="0"/>
                <a:ea typeface="Arsenal" charset="0"/>
                <a:cs typeface="Arsenal" charset="0"/>
              </a:rPr>
              <a:t> un </a:t>
            </a:r>
            <a:r>
              <a:rPr lang="en-US" sz="2800" u="sng" dirty="0" err="1">
                <a:solidFill>
                  <a:srgbClr val="FFFF00"/>
                </a:solidFill>
                <a:latin typeface="Arsenal" charset="0"/>
                <a:ea typeface="Arsenal" charset="0"/>
                <a:cs typeface="Arsenal" charset="0"/>
              </a:rPr>
              <a:t>censo</a:t>
            </a:r>
            <a:r>
              <a:rPr lang="en-US" sz="2800" u="sng" dirty="0">
                <a:solidFill>
                  <a:srgbClr val="FFFF00"/>
                </a:solidFill>
                <a:latin typeface="Arsenal" charset="0"/>
                <a:ea typeface="Arsenal" charset="0"/>
                <a:cs typeface="Arsenal" charset="0"/>
              </a:rPr>
              <a:t> de Israel y de </a:t>
            </a:r>
            <a:r>
              <a:rPr lang="en-US" sz="2800" u="sng" dirty="0" err="1">
                <a:solidFill>
                  <a:srgbClr val="FFFF00"/>
                </a:solidFill>
                <a:latin typeface="Arsenal" charset="0"/>
                <a:ea typeface="Arsenal" charset="0"/>
                <a:cs typeface="Arsenal" charset="0"/>
              </a:rPr>
              <a:t>Judá</a:t>
            </a:r>
            <a:r>
              <a:rPr lang="en-US" sz="2800" u="sng" dirty="0">
                <a:solidFill>
                  <a:srgbClr val="FFFF00"/>
                </a:solidFill>
                <a:latin typeface="Arsenal" charset="0"/>
                <a:ea typeface="Arsenal" charset="0"/>
                <a:cs typeface="Arsenal" charset="0"/>
              </a:rPr>
              <a:t>. </a:t>
            </a:r>
            <a:r>
              <a:rPr lang="en-US" sz="2800" dirty="0" smtClean="0">
                <a:latin typeface="Arsenal" charset="0"/>
                <a:ea typeface="Arsenal" charset="0"/>
                <a:cs typeface="Arsenal" charset="0"/>
              </a:rPr>
              <a:t>Y </a:t>
            </a:r>
            <a:r>
              <a:rPr lang="en-US" sz="2800" dirty="0" err="1">
                <a:latin typeface="Arsenal" charset="0"/>
                <a:ea typeface="Arsenal" charset="0"/>
                <a:cs typeface="Arsenal" charset="0"/>
              </a:rPr>
              <a:t>dijo</a:t>
            </a:r>
            <a:r>
              <a:rPr lang="en-US" sz="2800" dirty="0">
                <a:latin typeface="Arsenal" charset="0"/>
                <a:ea typeface="Arsenal" charset="0"/>
                <a:cs typeface="Arsenal" charset="0"/>
              </a:rPr>
              <a:t> el </a:t>
            </a:r>
            <a:r>
              <a:rPr lang="en-US" sz="2800" dirty="0" err="1">
                <a:latin typeface="Arsenal" charset="0"/>
                <a:ea typeface="Arsenal" charset="0"/>
                <a:cs typeface="Arsenal" charset="0"/>
              </a:rPr>
              <a:t>rey</a:t>
            </a:r>
            <a:r>
              <a:rPr lang="en-US" sz="2800" dirty="0">
                <a:latin typeface="Arsenal" charset="0"/>
                <a:ea typeface="Arsenal" charset="0"/>
                <a:cs typeface="Arsenal" charset="0"/>
              </a:rPr>
              <a:t> a </a:t>
            </a:r>
            <a:r>
              <a:rPr lang="en-US" sz="2800" dirty="0" err="1">
                <a:latin typeface="Arsenal" charset="0"/>
                <a:ea typeface="Arsenal" charset="0"/>
                <a:cs typeface="Arsenal" charset="0"/>
              </a:rPr>
              <a:t>Joab</a:t>
            </a:r>
            <a:r>
              <a:rPr lang="en-US" sz="2800" dirty="0">
                <a:latin typeface="Arsenal" charset="0"/>
                <a:ea typeface="Arsenal" charset="0"/>
                <a:cs typeface="Arsenal" charset="0"/>
              </a:rPr>
              <a:t>, general del </a:t>
            </a:r>
            <a:r>
              <a:rPr lang="en-US" sz="2800" dirty="0" err="1">
                <a:latin typeface="Arsenal" charset="0"/>
                <a:ea typeface="Arsenal" charset="0"/>
                <a:cs typeface="Arsenal" charset="0"/>
              </a:rPr>
              <a:t>ejército</a:t>
            </a:r>
            <a:r>
              <a:rPr lang="en-US" sz="2800" dirty="0">
                <a:latin typeface="Arsenal" charset="0"/>
                <a:ea typeface="Arsenal" charset="0"/>
                <a:cs typeface="Arsenal" charset="0"/>
              </a:rPr>
              <a:t> </a:t>
            </a:r>
            <a:r>
              <a:rPr lang="en-US" sz="2800" dirty="0" err="1">
                <a:latin typeface="Arsenal" charset="0"/>
                <a:ea typeface="Arsenal" charset="0"/>
                <a:cs typeface="Arsenal" charset="0"/>
              </a:rPr>
              <a:t>que</a:t>
            </a:r>
            <a:r>
              <a:rPr lang="en-US" sz="2800" dirty="0">
                <a:latin typeface="Arsenal" charset="0"/>
                <a:ea typeface="Arsenal" charset="0"/>
                <a:cs typeface="Arsenal" charset="0"/>
              </a:rPr>
              <a:t> </a:t>
            </a:r>
            <a:r>
              <a:rPr lang="en-US" sz="2800" dirty="0" err="1">
                <a:latin typeface="Arsenal" charset="0"/>
                <a:ea typeface="Arsenal" charset="0"/>
                <a:cs typeface="Arsenal" charset="0"/>
              </a:rPr>
              <a:t>estaba</a:t>
            </a:r>
            <a:r>
              <a:rPr lang="en-US" sz="2800" dirty="0">
                <a:latin typeface="Arsenal" charset="0"/>
                <a:ea typeface="Arsenal" charset="0"/>
                <a:cs typeface="Arsenal" charset="0"/>
              </a:rPr>
              <a:t> con </a:t>
            </a:r>
            <a:r>
              <a:rPr lang="en-US" sz="2800" dirty="0" err="1">
                <a:latin typeface="Arsenal" charset="0"/>
                <a:ea typeface="Arsenal" charset="0"/>
                <a:cs typeface="Arsenal" charset="0"/>
              </a:rPr>
              <a:t>él</a:t>
            </a:r>
            <a:r>
              <a:rPr lang="en-US" sz="2800" dirty="0">
                <a:latin typeface="Arsenal" charset="0"/>
                <a:ea typeface="Arsenal" charset="0"/>
                <a:cs typeface="Arsenal" charset="0"/>
              </a:rPr>
              <a:t>: </a:t>
            </a:r>
            <a:r>
              <a:rPr lang="en-US" sz="2800" dirty="0" err="1">
                <a:latin typeface="Arsenal" charset="0"/>
                <a:ea typeface="Arsenal" charset="0"/>
                <a:cs typeface="Arsenal" charset="0"/>
              </a:rPr>
              <a:t>Recorre</a:t>
            </a:r>
            <a:r>
              <a:rPr lang="en-US" sz="2800" dirty="0">
                <a:latin typeface="Arsenal" charset="0"/>
                <a:ea typeface="Arsenal" charset="0"/>
                <a:cs typeface="Arsenal" charset="0"/>
              </a:rPr>
              <a:t> </a:t>
            </a:r>
            <a:r>
              <a:rPr lang="en-US" sz="2800" dirty="0" err="1">
                <a:latin typeface="Arsenal" charset="0"/>
                <a:ea typeface="Arsenal" charset="0"/>
                <a:cs typeface="Arsenal" charset="0"/>
              </a:rPr>
              <a:t>ahora</a:t>
            </a:r>
            <a:r>
              <a:rPr lang="en-US" sz="2800" dirty="0">
                <a:latin typeface="Arsenal" charset="0"/>
                <a:ea typeface="Arsenal" charset="0"/>
                <a:cs typeface="Arsenal" charset="0"/>
              </a:rPr>
              <a:t> </a:t>
            </a:r>
            <a:r>
              <a:rPr lang="en-US" sz="2800" dirty="0" err="1">
                <a:latin typeface="Arsenal" charset="0"/>
                <a:ea typeface="Arsenal" charset="0"/>
                <a:cs typeface="Arsenal" charset="0"/>
              </a:rPr>
              <a:t>todas</a:t>
            </a:r>
            <a:r>
              <a:rPr lang="en-US" sz="2800" dirty="0">
                <a:latin typeface="Arsenal" charset="0"/>
                <a:ea typeface="Arsenal" charset="0"/>
                <a:cs typeface="Arsenal" charset="0"/>
              </a:rPr>
              <a:t> </a:t>
            </a:r>
            <a:r>
              <a:rPr lang="en-US" sz="2800" dirty="0" err="1">
                <a:latin typeface="Arsenal" charset="0"/>
                <a:ea typeface="Arsenal" charset="0"/>
                <a:cs typeface="Arsenal" charset="0"/>
              </a:rPr>
              <a:t>las</a:t>
            </a:r>
            <a:r>
              <a:rPr lang="en-US" sz="2800" dirty="0">
                <a:latin typeface="Arsenal" charset="0"/>
                <a:ea typeface="Arsenal" charset="0"/>
                <a:cs typeface="Arsenal" charset="0"/>
              </a:rPr>
              <a:t> </a:t>
            </a:r>
            <a:r>
              <a:rPr lang="en-US" sz="2800" dirty="0" err="1">
                <a:latin typeface="Arsenal" charset="0"/>
                <a:ea typeface="Arsenal" charset="0"/>
                <a:cs typeface="Arsenal" charset="0"/>
              </a:rPr>
              <a:t>tribus</a:t>
            </a:r>
            <a:r>
              <a:rPr lang="en-US" sz="2800" dirty="0">
                <a:latin typeface="Arsenal" charset="0"/>
                <a:ea typeface="Arsenal" charset="0"/>
                <a:cs typeface="Arsenal" charset="0"/>
              </a:rPr>
              <a:t> de Israel, </a:t>
            </a:r>
            <a:r>
              <a:rPr lang="en-US" sz="2800" dirty="0" err="1">
                <a:latin typeface="Arsenal" charset="0"/>
                <a:ea typeface="Arsenal" charset="0"/>
                <a:cs typeface="Arsenal" charset="0"/>
              </a:rPr>
              <a:t>desde</a:t>
            </a:r>
            <a:r>
              <a:rPr lang="en-US" sz="2800" dirty="0">
                <a:latin typeface="Arsenal" charset="0"/>
                <a:ea typeface="Arsenal" charset="0"/>
                <a:cs typeface="Arsenal" charset="0"/>
              </a:rPr>
              <a:t> Dan hasta </a:t>
            </a:r>
            <a:r>
              <a:rPr lang="en-US" sz="2800" dirty="0" err="1">
                <a:latin typeface="Arsenal" charset="0"/>
                <a:ea typeface="Arsenal" charset="0"/>
                <a:cs typeface="Arsenal" charset="0"/>
              </a:rPr>
              <a:t>Beerseba</a:t>
            </a:r>
            <a:r>
              <a:rPr lang="en-US" sz="2800" dirty="0">
                <a:latin typeface="Arsenal" charset="0"/>
                <a:ea typeface="Arsenal" charset="0"/>
                <a:cs typeface="Arsenal" charset="0"/>
              </a:rPr>
              <a:t>, y </a:t>
            </a:r>
            <a:r>
              <a:rPr lang="en-US" sz="2800" dirty="0" err="1">
                <a:latin typeface="Arsenal" charset="0"/>
                <a:ea typeface="Arsenal" charset="0"/>
                <a:cs typeface="Arsenal" charset="0"/>
              </a:rPr>
              <a:t>haz</a:t>
            </a:r>
            <a:r>
              <a:rPr lang="en-US" sz="2800" dirty="0">
                <a:latin typeface="Arsenal" charset="0"/>
                <a:ea typeface="Arsenal" charset="0"/>
                <a:cs typeface="Arsenal" charset="0"/>
              </a:rPr>
              <a:t> un </a:t>
            </a:r>
            <a:r>
              <a:rPr lang="en-US" sz="2800" dirty="0" err="1">
                <a:latin typeface="Arsenal" charset="0"/>
                <a:ea typeface="Arsenal" charset="0"/>
                <a:cs typeface="Arsenal" charset="0"/>
              </a:rPr>
              <a:t>censo</a:t>
            </a:r>
            <a:r>
              <a:rPr lang="en-US" sz="2800" dirty="0">
                <a:latin typeface="Arsenal" charset="0"/>
                <a:ea typeface="Arsenal" charset="0"/>
                <a:cs typeface="Arsenal" charset="0"/>
              </a:rPr>
              <a:t> del pueblo, para </a:t>
            </a:r>
            <a:r>
              <a:rPr lang="en-US" sz="2800" dirty="0" err="1">
                <a:latin typeface="Arsenal" charset="0"/>
                <a:ea typeface="Arsenal" charset="0"/>
                <a:cs typeface="Arsenal" charset="0"/>
              </a:rPr>
              <a:t>que</a:t>
            </a:r>
            <a:r>
              <a:rPr lang="en-US" sz="2800" dirty="0">
                <a:latin typeface="Arsenal" charset="0"/>
                <a:ea typeface="Arsenal" charset="0"/>
                <a:cs typeface="Arsenal" charset="0"/>
              </a:rPr>
              <a:t> </a:t>
            </a:r>
            <a:r>
              <a:rPr lang="en-US" sz="2800" dirty="0" err="1">
                <a:latin typeface="Arsenal" charset="0"/>
                <a:ea typeface="Arsenal" charset="0"/>
                <a:cs typeface="Arsenal" charset="0"/>
              </a:rPr>
              <a:t>yo</a:t>
            </a:r>
            <a:r>
              <a:rPr lang="en-US" sz="2800" dirty="0">
                <a:latin typeface="Arsenal" charset="0"/>
                <a:ea typeface="Arsenal" charset="0"/>
                <a:cs typeface="Arsenal" charset="0"/>
              </a:rPr>
              <a:t> </a:t>
            </a:r>
            <a:r>
              <a:rPr lang="en-US" sz="2800" dirty="0" err="1">
                <a:latin typeface="Arsenal" charset="0"/>
                <a:ea typeface="Arsenal" charset="0"/>
                <a:cs typeface="Arsenal" charset="0"/>
              </a:rPr>
              <a:t>sepa</a:t>
            </a:r>
            <a:r>
              <a:rPr lang="en-US" sz="2800" dirty="0">
                <a:latin typeface="Arsenal" charset="0"/>
                <a:ea typeface="Arsenal" charset="0"/>
                <a:cs typeface="Arsenal" charset="0"/>
              </a:rPr>
              <a:t> el </a:t>
            </a:r>
            <a:r>
              <a:rPr lang="en-US" sz="2800" dirty="0" err="1">
                <a:latin typeface="Arsenal" charset="0"/>
                <a:ea typeface="Arsenal" charset="0"/>
                <a:cs typeface="Arsenal" charset="0"/>
              </a:rPr>
              <a:t>número</a:t>
            </a:r>
            <a:r>
              <a:rPr lang="en-US" sz="2800" dirty="0">
                <a:latin typeface="Arsenal" charset="0"/>
                <a:ea typeface="Arsenal" charset="0"/>
                <a:cs typeface="Arsenal" charset="0"/>
              </a:rPr>
              <a:t> de la </a:t>
            </a:r>
            <a:r>
              <a:rPr lang="en-US" sz="2800" dirty="0" err="1">
                <a:latin typeface="Arsenal" charset="0"/>
                <a:ea typeface="Arsenal" charset="0"/>
                <a:cs typeface="Arsenal" charset="0"/>
              </a:rPr>
              <a:t>gente</a:t>
            </a:r>
            <a:r>
              <a:rPr lang="en-US" sz="2800" dirty="0">
                <a:latin typeface="Arsenal" charset="0"/>
                <a:ea typeface="Arsenal" charset="0"/>
                <a:cs typeface="Arsenal" charset="0"/>
              </a:rPr>
              <a:t>. </a:t>
            </a:r>
            <a:r>
              <a:rPr lang="en-US" sz="2800" u="sng" dirty="0" err="1" smtClean="0">
                <a:solidFill>
                  <a:srgbClr val="FFFF00"/>
                </a:solidFill>
                <a:latin typeface="Arsenal" charset="0"/>
                <a:ea typeface="Arsenal" charset="0"/>
                <a:cs typeface="Arsenal" charset="0"/>
              </a:rPr>
              <a:t>Joab</a:t>
            </a:r>
            <a:r>
              <a:rPr lang="en-US" sz="2800" u="sng" dirty="0" smtClean="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respondió</a:t>
            </a:r>
            <a:r>
              <a:rPr lang="en-US" sz="2800" u="sng" dirty="0">
                <a:solidFill>
                  <a:srgbClr val="FFFF00"/>
                </a:solidFill>
                <a:latin typeface="Arsenal" charset="0"/>
                <a:ea typeface="Arsenal" charset="0"/>
                <a:cs typeface="Arsenal" charset="0"/>
              </a:rPr>
              <a:t> al </a:t>
            </a:r>
            <a:r>
              <a:rPr lang="en-US" sz="2800" u="sng" dirty="0" err="1">
                <a:solidFill>
                  <a:srgbClr val="FFFF00"/>
                </a:solidFill>
                <a:latin typeface="Arsenal" charset="0"/>
                <a:ea typeface="Arsenal" charset="0"/>
                <a:cs typeface="Arsenal" charset="0"/>
              </a:rPr>
              <a:t>rey</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Añada</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Jehová</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tu</a:t>
            </a:r>
            <a:r>
              <a:rPr lang="en-US" sz="2800" u="sng" dirty="0">
                <a:solidFill>
                  <a:srgbClr val="FFFF00"/>
                </a:solidFill>
                <a:latin typeface="Arsenal" charset="0"/>
                <a:ea typeface="Arsenal" charset="0"/>
                <a:cs typeface="Arsenal" charset="0"/>
              </a:rPr>
              <a:t> Dios al pueblo </a:t>
            </a:r>
            <a:r>
              <a:rPr lang="en-US" sz="2800" u="sng" dirty="0" err="1">
                <a:solidFill>
                  <a:srgbClr val="FFFF00"/>
                </a:solidFill>
                <a:latin typeface="Arsenal" charset="0"/>
                <a:ea typeface="Arsenal" charset="0"/>
                <a:cs typeface="Arsenal" charset="0"/>
              </a:rPr>
              <a:t>cien</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veces</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tanto</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como</a:t>
            </a:r>
            <a:r>
              <a:rPr lang="en-US" sz="2800" u="sng" dirty="0">
                <a:solidFill>
                  <a:srgbClr val="FFFF00"/>
                </a:solidFill>
                <a:latin typeface="Arsenal" charset="0"/>
                <a:ea typeface="Arsenal" charset="0"/>
                <a:cs typeface="Arsenal" charset="0"/>
              </a:rPr>
              <a:t> son, y </a:t>
            </a:r>
            <a:r>
              <a:rPr lang="en-US" sz="2800" u="sng" dirty="0" err="1">
                <a:solidFill>
                  <a:srgbClr val="FFFF00"/>
                </a:solidFill>
                <a:latin typeface="Arsenal" charset="0"/>
                <a:ea typeface="Arsenal" charset="0"/>
                <a:cs typeface="Arsenal" charset="0"/>
              </a:rPr>
              <a:t>que</a:t>
            </a:r>
            <a:r>
              <a:rPr lang="en-US" sz="2800" u="sng" dirty="0">
                <a:solidFill>
                  <a:srgbClr val="FFFF00"/>
                </a:solidFill>
                <a:latin typeface="Arsenal" charset="0"/>
                <a:ea typeface="Arsenal" charset="0"/>
                <a:cs typeface="Arsenal" charset="0"/>
              </a:rPr>
              <a:t> lo </a:t>
            </a:r>
            <a:r>
              <a:rPr lang="en-US" sz="2800" u="sng" dirty="0" err="1">
                <a:solidFill>
                  <a:srgbClr val="FFFF00"/>
                </a:solidFill>
                <a:latin typeface="Arsenal" charset="0"/>
                <a:ea typeface="Arsenal" charset="0"/>
                <a:cs typeface="Arsenal" charset="0"/>
              </a:rPr>
              <a:t>vea</a:t>
            </a:r>
            <a:r>
              <a:rPr lang="en-US" sz="2800" u="sng" dirty="0">
                <a:solidFill>
                  <a:srgbClr val="FFFF00"/>
                </a:solidFill>
                <a:latin typeface="Arsenal" charset="0"/>
                <a:ea typeface="Arsenal" charset="0"/>
                <a:cs typeface="Arsenal" charset="0"/>
              </a:rPr>
              <a:t> mi </a:t>
            </a:r>
            <a:r>
              <a:rPr lang="en-US" sz="2800" u="sng" dirty="0" err="1">
                <a:solidFill>
                  <a:srgbClr val="FFFF00"/>
                </a:solidFill>
                <a:latin typeface="Arsenal" charset="0"/>
                <a:ea typeface="Arsenal" charset="0"/>
                <a:cs typeface="Arsenal" charset="0"/>
              </a:rPr>
              <a:t>señor</a:t>
            </a:r>
            <a:r>
              <a:rPr lang="en-US" sz="2800" u="sng" dirty="0">
                <a:solidFill>
                  <a:srgbClr val="FFFF00"/>
                </a:solidFill>
                <a:latin typeface="Arsenal" charset="0"/>
                <a:ea typeface="Arsenal" charset="0"/>
                <a:cs typeface="Arsenal" charset="0"/>
              </a:rPr>
              <a:t> el </a:t>
            </a:r>
            <a:r>
              <a:rPr lang="en-US" sz="2800" u="sng" dirty="0" err="1">
                <a:solidFill>
                  <a:srgbClr val="FFFF00"/>
                </a:solidFill>
                <a:latin typeface="Arsenal" charset="0"/>
                <a:ea typeface="Arsenal" charset="0"/>
                <a:cs typeface="Arsenal" charset="0"/>
              </a:rPr>
              <a:t>rey</a:t>
            </a:r>
            <a:r>
              <a:rPr lang="en-US" sz="2800" u="sng" dirty="0">
                <a:solidFill>
                  <a:srgbClr val="FFFF00"/>
                </a:solidFill>
                <a:latin typeface="Arsenal" charset="0"/>
                <a:ea typeface="Arsenal" charset="0"/>
                <a:cs typeface="Arsenal" charset="0"/>
              </a:rPr>
              <a:t>; mas ¿</a:t>
            </a:r>
            <a:r>
              <a:rPr lang="en-US" sz="2800" u="sng" dirty="0" err="1">
                <a:solidFill>
                  <a:srgbClr val="FFFF00"/>
                </a:solidFill>
                <a:latin typeface="Arsenal" charset="0"/>
                <a:ea typeface="Arsenal" charset="0"/>
                <a:cs typeface="Arsenal" charset="0"/>
              </a:rPr>
              <a:t>por</a:t>
            </a:r>
            <a:r>
              <a:rPr lang="en-US" sz="2800" u="sng" dirty="0">
                <a:solidFill>
                  <a:srgbClr val="FFFF00"/>
                </a:solidFill>
                <a:latin typeface="Arsenal" charset="0"/>
                <a:ea typeface="Arsenal" charset="0"/>
                <a:cs typeface="Arsenal" charset="0"/>
              </a:rPr>
              <a:t> </a:t>
            </a:r>
            <a:r>
              <a:rPr lang="en-US" sz="2800" u="sng" dirty="0" err="1">
                <a:solidFill>
                  <a:srgbClr val="FFFF00"/>
                </a:solidFill>
                <a:latin typeface="Arsenal" charset="0"/>
                <a:ea typeface="Arsenal" charset="0"/>
                <a:cs typeface="Arsenal" charset="0"/>
              </a:rPr>
              <a:t>qué</a:t>
            </a:r>
            <a:r>
              <a:rPr lang="en-US" sz="2800" u="sng" dirty="0">
                <a:solidFill>
                  <a:srgbClr val="FFFF00"/>
                </a:solidFill>
                <a:latin typeface="Arsenal" charset="0"/>
                <a:ea typeface="Arsenal" charset="0"/>
                <a:cs typeface="Arsenal" charset="0"/>
              </a:rPr>
              <a:t> se </a:t>
            </a:r>
            <a:r>
              <a:rPr lang="en-US" sz="2800" u="sng" dirty="0" err="1">
                <a:solidFill>
                  <a:srgbClr val="FFFF00"/>
                </a:solidFill>
                <a:latin typeface="Arsenal" charset="0"/>
                <a:ea typeface="Arsenal" charset="0"/>
                <a:cs typeface="Arsenal" charset="0"/>
              </a:rPr>
              <a:t>complace</a:t>
            </a:r>
            <a:r>
              <a:rPr lang="en-US" sz="2800" u="sng" dirty="0">
                <a:solidFill>
                  <a:srgbClr val="FFFF00"/>
                </a:solidFill>
                <a:latin typeface="Arsenal" charset="0"/>
                <a:ea typeface="Arsenal" charset="0"/>
                <a:cs typeface="Arsenal" charset="0"/>
              </a:rPr>
              <a:t> en </a:t>
            </a:r>
            <a:r>
              <a:rPr lang="en-US" sz="2800" u="sng" dirty="0" err="1">
                <a:solidFill>
                  <a:srgbClr val="FFFF00"/>
                </a:solidFill>
                <a:latin typeface="Arsenal" charset="0"/>
                <a:ea typeface="Arsenal" charset="0"/>
                <a:cs typeface="Arsenal" charset="0"/>
              </a:rPr>
              <a:t>esto</a:t>
            </a:r>
            <a:r>
              <a:rPr lang="en-US" sz="2800" u="sng" dirty="0">
                <a:solidFill>
                  <a:srgbClr val="FFFF00"/>
                </a:solidFill>
                <a:latin typeface="Arsenal" charset="0"/>
                <a:ea typeface="Arsenal" charset="0"/>
                <a:cs typeface="Arsenal" charset="0"/>
              </a:rPr>
              <a:t> mi </a:t>
            </a:r>
            <a:r>
              <a:rPr lang="en-US" sz="2800" u="sng" dirty="0" err="1">
                <a:solidFill>
                  <a:srgbClr val="FFFF00"/>
                </a:solidFill>
                <a:latin typeface="Arsenal" charset="0"/>
                <a:ea typeface="Arsenal" charset="0"/>
                <a:cs typeface="Arsenal" charset="0"/>
              </a:rPr>
              <a:t>señor</a:t>
            </a:r>
            <a:r>
              <a:rPr lang="en-US" sz="2800" u="sng" dirty="0">
                <a:solidFill>
                  <a:srgbClr val="FFFF00"/>
                </a:solidFill>
                <a:latin typeface="Arsenal" charset="0"/>
                <a:ea typeface="Arsenal" charset="0"/>
                <a:cs typeface="Arsenal" charset="0"/>
              </a:rPr>
              <a:t> el </a:t>
            </a:r>
            <a:r>
              <a:rPr lang="en-US" sz="2800" u="sng" dirty="0" err="1">
                <a:solidFill>
                  <a:srgbClr val="FFFF00"/>
                </a:solidFill>
                <a:latin typeface="Arsenal" charset="0"/>
                <a:ea typeface="Arsenal" charset="0"/>
                <a:cs typeface="Arsenal" charset="0"/>
              </a:rPr>
              <a:t>rey</a:t>
            </a:r>
            <a:r>
              <a:rPr lang="en-US" sz="2800" u="sng" dirty="0">
                <a:solidFill>
                  <a:srgbClr val="FFFF00"/>
                </a:solidFill>
                <a:latin typeface="Arsenal" charset="0"/>
                <a:ea typeface="Arsenal" charset="0"/>
                <a:cs typeface="Arsenal" charset="0"/>
              </a:rPr>
              <a:t>?</a:t>
            </a:r>
            <a:r>
              <a:rPr lang="en-US" sz="2800" dirty="0">
                <a:latin typeface="Arsenal" charset="0"/>
                <a:ea typeface="Arsenal" charset="0"/>
                <a:cs typeface="Arsenal" charset="0"/>
              </a:rPr>
              <a:t> </a:t>
            </a:r>
            <a:r>
              <a:rPr lang="en-US" sz="2800" dirty="0" err="1" smtClean="0">
                <a:latin typeface="Arsenal" charset="0"/>
                <a:ea typeface="Arsenal" charset="0"/>
                <a:cs typeface="Arsenal" charset="0"/>
              </a:rPr>
              <a:t>Pero</a:t>
            </a:r>
            <a:r>
              <a:rPr lang="en-US" sz="2800" dirty="0" smtClean="0">
                <a:latin typeface="Arsenal" charset="0"/>
                <a:ea typeface="Arsenal" charset="0"/>
                <a:cs typeface="Arsenal" charset="0"/>
              </a:rPr>
              <a:t> </a:t>
            </a:r>
            <a:r>
              <a:rPr lang="en-US" sz="2800" dirty="0">
                <a:latin typeface="Arsenal" charset="0"/>
                <a:ea typeface="Arsenal" charset="0"/>
                <a:cs typeface="Arsenal" charset="0"/>
              </a:rPr>
              <a:t>la palabra del </a:t>
            </a:r>
            <a:r>
              <a:rPr lang="en-US" sz="2800" dirty="0" err="1">
                <a:latin typeface="Arsenal" charset="0"/>
                <a:ea typeface="Arsenal" charset="0"/>
                <a:cs typeface="Arsenal" charset="0"/>
              </a:rPr>
              <a:t>rey</a:t>
            </a:r>
            <a:r>
              <a:rPr lang="en-US" sz="2800" dirty="0">
                <a:latin typeface="Arsenal" charset="0"/>
                <a:ea typeface="Arsenal" charset="0"/>
                <a:cs typeface="Arsenal" charset="0"/>
              </a:rPr>
              <a:t> </a:t>
            </a:r>
            <a:r>
              <a:rPr lang="en-US" sz="2800" dirty="0" err="1">
                <a:latin typeface="Arsenal" charset="0"/>
                <a:ea typeface="Arsenal" charset="0"/>
                <a:cs typeface="Arsenal" charset="0"/>
              </a:rPr>
              <a:t>prevaleció</a:t>
            </a:r>
            <a:r>
              <a:rPr lang="en-US" sz="2800" dirty="0">
                <a:latin typeface="Arsenal" charset="0"/>
                <a:ea typeface="Arsenal" charset="0"/>
                <a:cs typeface="Arsenal" charset="0"/>
              </a:rPr>
              <a:t> </a:t>
            </a:r>
            <a:r>
              <a:rPr lang="en-US" sz="2800" dirty="0" err="1">
                <a:latin typeface="Arsenal" charset="0"/>
                <a:ea typeface="Arsenal" charset="0"/>
                <a:cs typeface="Arsenal" charset="0"/>
              </a:rPr>
              <a:t>sobre</a:t>
            </a:r>
            <a:r>
              <a:rPr lang="en-US" sz="2800" dirty="0">
                <a:latin typeface="Arsenal" charset="0"/>
                <a:ea typeface="Arsenal" charset="0"/>
                <a:cs typeface="Arsenal" charset="0"/>
              </a:rPr>
              <a:t> </a:t>
            </a:r>
            <a:r>
              <a:rPr lang="en-US" sz="2800" dirty="0" err="1">
                <a:latin typeface="Arsenal" charset="0"/>
                <a:ea typeface="Arsenal" charset="0"/>
                <a:cs typeface="Arsenal" charset="0"/>
              </a:rPr>
              <a:t>Joab</a:t>
            </a:r>
            <a:r>
              <a:rPr lang="en-US" sz="2800" dirty="0">
                <a:latin typeface="Arsenal" charset="0"/>
                <a:ea typeface="Arsenal" charset="0"/>
                <a:cs typeface="Arsenal" charset="0"/>
              </a:rPr>
              <a:t> y </a:t>
            </a:r>
            <a:r>
              <a:rPr lang="en-US" sz="2800" dirty="0" err="1">
                <a:latin typeface="Arsenal" charset="0"/>
                <a:ea typeface="Arsenal" charset="0"/>
                <a:cs typeface="Arsenal" charset="0"/>
              </a:rPr>
              <a:t>sobre</a:t>
            </a:r>
            <a:r>
              <a:rPr lang="en-US" sz="2800" dirty="0">
                <a:latin typeface="Arsenal" charset="0"/>
                <a:ea typeface="Arsenal" charset="0"/>
                <a:cs typeface="Arsenal" charset="0"/>
              </a:rPr>
              <a:t> los </a:t>
            </a:r>
            <a:r>
              <a:rPr lang="en-US" sz="2800" dirty="0" err="1">
                <a:latin typeface="Arsenal" charset="0"/>
                <a:ea typeface="Arsenal" charset="0"/>
                <a:cs typeface="Arsenal" charset="0"/>
              </a:rPr>
              <a:t>capitanes</a:t>
            </a:r>
            <a:r>
              <a:rPr lang="en-US" sz="2800" dirty="0">
                <a:latin typeface="Arsenal" charset="0"/>
                <a:ea typeface="Arsenal" charset="0"/>
                <a:cs typeface="Arsenal" charset="0"/>
              </a:rPr>
              <a:t> del </a:t>
            </a:r>
            <a:r>
              <a:rPr lang="en-US" sz="2800" dirty="0" err="1">
                <a:latin typeface="Arsenal" charset="0"/>
                <a:ea typeface="Arsenal" charset="0"/>
                <a:cs typeface="Arsenal" charset="0"/>
              </a:rPr>
              <a:t>ejército</a:t>
            </a:r>
            <a:r>
              <a:rPr lang="en-US" sz="2800" dirty="0">
                <a:latin typeface="Arsenal" charset="0"/>
                <a:ea typeface="Arsenal" charset="0"/>
                <a:cs typeface="Arsenal" charset="0"/>
              </a:rPr>
              <a:t>. </a:t>
            </a:r>
            <a:r>
              <a:rPr lang="en-US" sz="2800" dirty="0" err="1">
                <a:latin typeface="Arsenal" charset="0"/>
                <a:ea typeface="Arsenal" charset="0"/>
                <a:cs typeface="Arsenal" charset="0"/>
              </a:rPr>
              <a:t>Salió</a:t>
            </a:r>
            <a:r>
              <a:rPr lang="en-US" sz="2800" dirty="0">
                <a:latin typeface="Arsenal" charset="0"/>
                <a:ea typeface="Arsenal" charset="0"/>
                <a:cs typeface="Arsenal" charset="0"/>
              </a:rPr>
              <a:t>, </a:t>
            </a:r>
            <a:r>
              <a:rPr lang="en-US" sz="2800" dirty="0" err="1">
                <a:latin typeface="Arsenal" charset="0"/>
                <a:ea typeface="Arsenal" charset="0"/>
                <a:cs typeface="Arsenal" charset="0"/>
              </a:rPr>
              <a:t>pues</a:t>
            </a:r>
            <a:r>
              <a:rPr lang="en-US" sz="2800" dirty="0">
                <a:latin typeface="Arsenal" charset="0"/>
                <a:ea typeface="Arsenal" charset="0"/>
                <a:cs typeface="Arsenal" charset="0"/>
              </a:rPr>
              <a:t>, </a:t>
            </a:r>
            <a:r>
              <a:rPr lang="en-US" sz="2800" dirty="0" err="1">
                <a:latin typeface="Arsenal" charset="0"/>
                <a:ea typeface="Arsenal" charset="0"/>
                <a:cs typeface="Arsenal" charset="0"/>
              </a:rPr>
              <a:t>Joab</a:t>
            </a:r>
            <a:r>
              <a:rPr lang="en-US" sz="2800" dirty="0">
                <a:latin typeface="Arsenal" charset="0"/>
                <a:ea typeface="Arsenal" charset="0"/>
                <a:cs typeface="Arsenal" charset="0"/>
              </a:rPr>
              <a:t>, con los </a:t>
            </a:r>
            <a:r>
              <a:rPr lang="en-US" sz="2800" dirty="0" err="1">
                <a:latin typeface="Arsenal" charset="0"/>
                <a:ea typeface="Arsenal" charset="0"/>
                <a:cs typeface="Arsenal" charset="0"/>
              </a:rPr>
              <a:t>capitanes</a:t>
            </a:r>
            <a:r>
              <a:rPr lang="en-US" sz="2800" dirty="0">
                <a:latin typeface="Arsenal" charset="0"/>
                <a:ea typeface="Arsenal" charset="0"/>
                <a:cs typeface="Arsenal" charset="0"/>
              </a:rPr>
              <a:t> del </a:t>
            </a:r>
            <a:r>
              <a:rPr lang="en-US" sz="2800" dirty="0" err="1">
                <a:latin typeface="Arsenal" charset="0"/>
                <a:ea typeface="Arsenal" charset="0"/>
                <a:cs typeface="Arsenal" charset="0"/>
              </a:rPr>
              <a:t>ejército</a:t>
            </a:r>
            <a:r>
              <a:rPr lang="en-US" sz="2800" dirty="0">
                <a:latin typeface="Arsenal" charset="0"/>
                <a:ea typeface="Arsenal" charset="0"/>
                <a:cs typeface="Arsenal" charset="0"/>
              </a:rPr>
              <a:t>, de </a:t>
            </a:r>
            <a:r>
              <a:rPr lang="en-US" sz="2800" dirty="0" err="1">
                <a:latin typeface="Arsenal" charset="0"/>
                <a:ea typeface="Arsenal" charset="0"/>
                <a:cs typeface="Arsenal" charset="0"/>
              </a:rPr>
              <a:t>delante</a:t>
            </a:r>
            <a:r>
              <a:rPr lang="en-US" sz="2800" dirty="0">
                <a:latin typeface="Arsenal" charset="0"/>
                <a:ea typeface="Arsenal" charset="0"/>
                <a:cs typeface="Arsenal" charset="0"/>
              </a:rPr>
              <a:t> del </a:t>
            </a:r>
            <a:r>
              <a:rPr lang="en-US" sz="2800" dirty="0" err="1">
                <a:latin typeface="Arsenal" charset="0"/>
                <a:ea typeface="Arsenal" charset="0"/>
                <a:cs typeface="Arsenal" charset="0"/>
              </a:rPr>
              <a:t>rey</a:t>
            </a:r>
            <a:r>
              <a:rPr lang="en-US" sz="2800" dirty="0">
                <a:latin typeface="Arsenal" charset="0"/>
                <a:ea typeface="Arsenal" charset="0"/>
                <a:cs typeface="Arsenal" charset="0"/>
              </a:rPr>
              <a:t>, para </a:t>
            </a:r>
            <a:r>
              <a:rPr lang="en-US" sz="2800" dirty="0" err="1">
                <a:latin typeface="Arsenal" charset="0"/>
                <a:ea typeface="Arsenal" charset="0"/>
                <a:cs typeface="Arsenal" charset="0"/>
              </a:rPr>
              <a:t>hacer</a:t>
            </a:r>
            <a:r>
              <a:rPr lang="en-US" sz="2800" dirty="0">
                <a:latin typeface="Arsenal" charset="0"/>
                <a:ea typeface="Arsenal" charset="0"/>
                <a:cs typeface="Arsenal" charset="0"/>
              </a:rPr>
              <a:t> el </a:t>
            </a:r>
            <a:r>
              <a:rPr lang="en-US" sz="2800" dirty="0" err="1">
                <a:latin typeface="Arsenal" charset="0"/>
                <a:ea typeface="Arsenal" charset="0"/>
                <a:cs typeface="Arsenal" charset="0"/>
              </a:rPr>
              <a:t>censo</a:t>
            </a:r>
            <a:r>
              <a:rPr lang="en-US" sz="2800" dirty="0">
                <a:latin typeface="Arsenal" charset="0"/>
                <a:ea typeface="Arsenal" charset="0"/>
                <a:cs typeface="Arsenal" charset="0"/>
              </a:rPr>
              <a:t> del pueblo de Israel. </a:t>
            </a:r>
            <a:endParaRPr lang="en-US" sz="2800" dirty="0" smtClean="0">
              <a:latin typeface="Arsenal" charset="0"/>
              <a:ea typeface="Arsenal" charset="0"/>
              <a:cs typeface="Arsenal" charset="0"/>
            </a:endParaRPr>
          </a:p>
          <a:p>
            <a:endParaRPr lang="en-US" sz="2800" dirty="0">
              <a:latin typeface="Arsenal" charset="0"/>
              <a:ea typeface="Arsenal" charset="0"/>
              <a:cs typeface="Arsenal" charset="0"/>
            </a:endParaRPr>
          </a:p>
          <a:p>
            <a:r>
              <a:rPr lang="en-US" sz="2800" dirty="0" smtClean="0">
                <a:latin typeface="Arsenal" charset="0"/>
                <a:ea typeface="Arsenal" charset="0"/>
                <a:cs typeface="Arsenal" charset="0"/>
              </a:rPr>
              <a:t>2 Samuel 24:1-4.</a:t>
            </a:r>
            <a:endParaRPr lang="es-ES_tradnl" sz="28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731477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773" y="884871"/>
            <a:ext cx="11596577" cy="5016758"/>
          </a:xfrm>
          <a:prstGeom prst="rect">
            <a:avLst/>
          </a:prstGeom>
        </p:spPr>
        <p:txBody>
          <a:bodyPr wrap="square">
            <a:spAutoFit/>
          </a:bodyPr>
          <a:lstStyle/>
          <a:p>
            <a:r>
              <a:rPr lang="en-US" sz="3100" dirty="0">
                <a:latin typeface="Arsenal" charset="0"/>
                <a:ea typeface="Arsenal" charset="0"/>
                <a:cs typeface="Arsenal" charset="0"/>
              </a:rPr>
              <a:t>Y </a:t>
            </a:r>
            <a:r>
              <a:rPr lang="en-US" sz="3100" dirty="0" err="1">
                <a:latin typeface="Arsenal" charset="0"/>
                <a:ea typeface="Arsenal" charset="0"/>
                <a:cs typeface="Arsenal" charset="0"/>
              </a:rPr>
              <a:t>por</a:t>
            </a:r>
            <a:r>
              <a:rPr lang="en-US" sz="3100" dirty="0">
                <a:latin typeface="Arsenal" charset="0"/>
                <a:ea typeface="Arsenal" charset="0"/>
                <a:cs typeface="Arsenal" charset="0"/>
              </a:rPr>
              <a:t> la </a:t>
            </a:r>
            <a:r>
              <a:rPr lang="en-US" sz="3100" dirty="0" err="1">
                <a:latin typeface="Arsenal" charset="0"/>
                <a:ea typeface="Arsenal" charset="0"/>
                <a:cs typeface="Arsenal" charset="0"/>
              </a:rPr>
              <a:t>mañana</a:t>
            </a:r>
            <a:r>
              <a:rPr lang="en-US" sz="3100" dirty="0">
                <a:latin typeface="Arsenal" charset="0"/>
                <a:ea typeface="Arsenal" charset="0"/>
                <a:cs typeface="Arsenal" charset="0"/>
              </a:rPr>
              <a:t>, </a:t>
            </a:r>
            <a:r>
              <a:rPr lang="en-US" sz="3100" dirty="0" err="1">
                <a:latin typeface="Arsenal" charset="0"/>
                <a:ea typeface="Arsenal" charset="0"/>
                <a:cs typeface="Arsenal" charset="0"/>
              </a:rPr>
              <a:t>cuando</a:t>
            </a:r>
            <a:r>
              <a:rPr lang="en-US" sz="3100" dirty="0">
                <a:latin typeface="Arsenal" charset="0"/>
                <a:ea typeface="Arsenal" charset="0"/>
                <a:cs typeface="Arsenal" charset="0"/>
              </a:rPr>
              <a:t> David se </a:t>
            </a:r>
            <a:r>
              <a:rPr lang="en-US" sz="3100" dirty="0" err="1">
                <a:latin typeface="Arsenal" charset="0"/>
                <a:ea typeface="Arsenal" charset="0"/>
                <a:cs typeface="Arsenal" charset="0"/>
              </a:rPr>
              <a:t>hubo</a:t>
            </a:r>
            <a:r>
              <a:rPr lang="en-US" sz="3100" dirty="0">
                <a:latin typeface="Arsenal" charset="0"/>
                <a:ea typeface="Arsenal" charset="0"/>
                <a:cs typeface="Arsenal" charset="0"/>
              </a:rPr>
              <a:t> </a:t>
            </a:r>
            <a:r>
              <a:rPr lang="en-US" sz="3100" dirty="0" err="1">
                <a:latin typeface="Arsenal" charset="0"/>
                <a:ea typeface="Arsenal" charset="0"/>
                <a:cs typeface="Arsenal" charset="0"/>
              </a:rPr>
              <a:t>levantado</a:t>
            </a:r>
            <a:r>
              <a:rPr lang="en-US" sz="3100" dirty="0">
                <a:latin typeface="Arsenal" charset="0"/>
                <a:ea typeface="Arsenal" charset="0"/>
                <a:cs typeface="Arsenal" charset="0"/>
              </a:rPr>
              <a:t>, vino palabra de </a:t>
            </a:r>
            <a:r>
              <a:rPr lang="en-US" sz="3100" dirty="0" err="1">
                <a:latin typeface="Arsenal" charset="0"/>
                <a:ea typeface="Arsenal" charset="0"/>
                <a:cs typeface="Arsenal" charset="0"/>
              </a:rPr>
              <a:t>Jehová</a:t>
            </a:r>
            <a:r>
              <a:rPr lang="en-US" sz="3100" dirty="0">
                <a:latin typeface="Arsenal" charset="0"/>
                <a:ea typeface="Arsenal" charset="0"/>
                <a:cs typeface="Arsenal" charset="0"/>
              </a:rPr>
              <a:t> al </a:t>
            </a:r>
            <a:r>
              <a:rPr lang="en-US" sz="3100" dirty="0" err="1">
                <a:latin typeface="Arsenal" charset="0"/>
                <a:ea typeface="Arsenal" charset="0"/>
                <a:cs typeface="Arsenal" charset="0"/>
              </a:rPr>
              <a:t>profeta</a:t>
            </a:r>
            <a:r>
              <a:rPr lang="en-US" sz="3100" dirty="0">
                <a:latin typeface="Arsenal" charset="0"/>
                <a:ea typeface="Arsenal" charset="0"/>
                <a:cs typeface="Arsenal" charset="0"/>
              </a:rPr>
              <a:t> Gad, </a:t>
            </a:r>
            <a:r>
              <a:rPr lang="en-US" sz="3100" dirty="0" err="1">
                <a:latin typeface="Arsenal" charset="0"/>
                <a:ea typeface="Arsenal" charset="0"/>
                <a:cs typeface="Arsenal" charset="0"/>
              </a:rPr>
              <a:t>vidente</a:t>
            </a:r>
            <a:r>
              <a:rPr lang="en-US" sz="3100" dirty="0">
                <a:latin typeface="Arsenal" charset="0"/>
                <a:ea typeface="Arsenal" charset="0"/>
                <a:cs typeface="Arsenal" charset="0"/>
              </a:rPr>
              <a:t> de David, </a:t>
            </a:r>
            <a:r>
              <a:rPr lang="en-US" sz="3100" dirty="0" err="1">
                <a:latin typeface="Arsenal" charset="0"/>
                <a:ea typeface="Arsenal" charset="0"/>
                <a:cs typeface="Arsenal" charset="0"/>
              </a:rPr>
              <a:t>diciendo</a:t>
            </a:r>
            <a:r>
              <a:rPr lang="en-US" sz="3100" dirty="0">
                <a:latin typeface="Arsenal" charset="0"/>
                <a:ea typeface="Arsenal" charset="0"/>
                <a:cs typeface="Arsenal" charset="0"/>
              </a:rPr>
              <a:t>: </a:t>
            </a:r>
            <a:r>
              <a:rPr lang="en-US" sz="3100" dirty="0" err="1" smtClean="0">
                <a:latin typeface="Arsenal" charset="0"/>
                <a:ea typeface="Arsenal" charset="0"/>
                <a:cs typeface="Arsenal" charset="0"/>
              </a:rPr>
              <a:t>Ve</a:t>
            </a:r>
            <a:r>
              <a:rPr lang="en-US" sz="3100" dirty="0" smtClean="0">
                <a:latin typeface="Arsenal" charset="0"/>
                <a:ea typeface="Arsenal" charset="0"/>
                <a:cs typeface="Arsenal" charset="0"/>
              </a:rPr>
              <a:t> </a:t>
            </a:r>
            <a:r>
              <a:rPr lang="en-US" sz="3100" dirty="0">
                <a:latin typeface="Arsenal" charset="0"/>
                <a:ea typeface="Arsenal" charset="0"/>
                <a:cs typeface="Arsenal" charset="0"/>
              </a:rPr>
              <a:t>y di a David: </a:t>
            </a:r>
            <a:r>
              <a:rPr lang="en-US" sz="3100" dirty="0" err="1">
                <a:latin typeface="Arsenal" charset="0"/>
                <a:ea typeface="Arsenal" charset="0"/>
                <a:cs typeface="Arsenal" charset="0"/>
              </a:rPr>
              <a:t>Así</a:t>
            </a:r>
            <a:r>
              <a:rPr lang="en-US" sz="3100" dirty="0">
                <a:latin typeface="Arsenal" charset="0"/>
                <a:ea typeface="Arsenal" charset="0"/>
                <a:cs typeface="Arsenal" charset="0"/>
              </a:rPr>
              <a:t> ha </a:t>
            </a:r>
            <a:r>
              <a:rPr lang="en-US" sz="3100" dirty="0" err="1">
                <a:latin typeface="Arsenal" charset="0"/>
                <a:ea typeface="Arsenal" charset="0"/>
                <a:cs typeface="Arsenal" charset="0"/>
              </a:rPr>
              <a:t>dicho</a:t>
            </a:r>
            <a:r>
              <a:rPr lang="en-US" sz="3100" dirty="0">
                <a:latin typeface="Arsenal" charset="0"/>
                <a:ea typeface="Arsenal" charset="0"/>
                <a:cs typeface="Arsenal" charset="0"/>
              </a:rPr>
              <a:t> </a:t>
            </a:r>
            <a:r>
              <a:rPr lang="en-US" sz="3100" dirty="0" err="1">
                <a:latin typeface="Arsenal" charset="0"/>
                <a:ea typeface="Arsenal" charset="0"/>
                <a:cs typeface="Arsenal" charset="0"/>
              </a:rPr>
              <a:t>Jehová</a:t>
            </a:r>
            <a:r>
              <a:rPr lang="en-US" sz="3100" dirty="0">
                <a:latin typeface="Arsenal" charset="0"/>
                <a:ea typeface="Arsenal" charset="0"/>
                <a:cs typeface="Arsenal" charset="0"/>
              </a:rPr>
              <a:t>: </a:t>
            </a:r>
            <a:r>
              <a:rPr lang="en-US" sz="3100" dirty="0" err="1">
                <a:latin typeface="Arsenal" charset="0"/>
                <a:ea typeface="Arsenal" charset="0"/>
                <a:cs typeface="Arsenal" charset="0"/>
              </a:rPr>
              <a:t>Tres</a:t>
            </a:r>
            <a:r>
              <a:rPr lang="en-US" sz="3100" dirty="0">
                <a:latin typeface="Arsenal" charset="0"/>
                <a:ea typeface="Arsenal" charset="0"/>
                <a:cs typeface="Arsenal" charset="0"/>
              </a:rPr>
              <a:t> </a:t>
            </a:r>
            <a:r>
              <a:rPr lang="en-US" sz="3100" dirty="0" err="1">
                <a:latin typeface="Arsenal" charset="0"/>
                <a:ea typeface="Arsenal" charset="0"/>
                <a:cs typeface="Arsenal" charset="0"/>
              </a:rPr>
              <a:t>cosas</a:t>
            </a:r>
            <a:r>
              <a:rPr lang="en-US" sz="3100" dirty="0">
                <a:latin typeface="Arsenal" charset="0"/>
                <a:ea typeface="Arsenal" charset="0"/>
                <a:cs typeface="Arsenal" charset="0"/>
              </a:rPr>
              <a:t> </a:t>
            </a:r>
            <a:r>
              <a:rPr lang="en-US" sz="3100" dirty="0" err="1">
                <a:latin typeface="Arsenal" charset="0"/>
                <a:ea typeface="Arsenal" charset="0"/>
                <a:cs typeface="Arsenal" charset="0"/>
              </a:rPr>
              <a:t>te</a:t>
            </a:r>
            <a:r>
              <a:rPr lang="en-US" sz="3100" dirty="0">
                <a:latin typeface="Arsenal" charset="0"/>
                <a:ea typeface="Arsenal" charset="0"/>
                <a:cs typeface="Arsenal" charset="0"/>
              </a:rPr>
              <a:t> </a:t>
            </a:r>
            <a:r>
              <a:rPr lang="en-US" sz="3100" dirty="0" err="1">
                <a:latin typeface="Arsenal" charset="0"/>
                <a:ea typeface="Arsenal" charset="0"/>
                <a:cs typeface="Arsenal" charset="0"/>
              </a:rPr>
              <a:t>ofrezco</a:t>
            </a:r>
            <a:r>
              <a:rPr lang="en-US" sz="3100" dirty="0">
                <a:latin typeface="Arsenal" charset="0"/>
                <a:ea typeface="Arsenal" charset="0"/>
                <a:cs typeface="Arsenal" charset="0"/>
              </a:rPr>
              <a:t>; </a:t>
            </a:r>
            <a:r>
              <a:rPr lang="en-US" sz="3100" dirty="0" err="1">
                <a:latin typeface="Arsenal" charset="0"/>
                <a:ea typeface="Arsenal" charset="0"/>
                <a:cs typeface="Arsenal" charset="0"/>
              </a:rPr>
              <a:t>tú</a:t>
            </a:r>
            <a:r>
              <a:rPr lang="en-US" sz="3100" dirty="0">
                <a:latin typeface="Arsenal" charset="0"/>
                <a:ea typeface="Arsenal" charset="0"/>
                <a:cs typeface="Arsenal" charset="0"/>
              </a:rPr>
              <a:t> </a:t>
            </a:r>
            <a:r>
              <a:rPr lang="en-US" sz="3100" dirty="0" err="1">
                <a:latin typeface="Arsenal" charset="0"/>
                <a:ea typeface="Arsenal" charset="0"/>
                <a:cs typeface="Arsenal" charset="0"/>
              </a:rPr>
              <a:t>escogerás</a:t>
            </a:r>
            <a:r>
              <a:rPr lang="en-US" sz="3100" dirty="0">
                <a:latin typeface="Arsenal" charset="0"/>
                <a:ea typeface="Arsenal" charset="0"/>
                <a:cs typeface="Arsenal" charset="0"/>
              </a:rPr>
              <a:t> </a:t>
            </a:r>
            <a:r>
              <a:rPr lang="en-US" sz="3100" dirty="0" err="1">
                <a:latin typeface="Arsenal" charset="0"/>
                <a:ea typeface="Arsenal" charset="0"/>
                <a:cs typeface="Arsenal" charset="0"/>
              </a:rPr>
              <a:t>una</a:t>
            </a:r>
            <a:r>
              <a:rPr lang="en-US" sz="3100" dirty="0">
                <a:latin typeface="Arsenal" charset="0"/>
                <a:ea typeface="Arsenal" charset="0"/>
                <a:cs typeface="Arsenal" charset="0"/>
              </a:rPr>
              <a:t> de </a:t>
            </a:r>
            <a:r>
              <a:rPr lang="en-US" sz="3100" dirty="0" err="1">
                <a:latin typeface="Arsenal" charset="0"/>
                <a:ea typeface="Arsenal" charset="0"/>
                <a:cs typeface="Arsenal" charset="0"/>
              </a:rPr>
              <a:t>ellas</a:t>
            </a:r>
            <a:r>
              <a:rPr lang="en-US" sz="3100" dirty="0">
                <a:latin typeface="Arsenal" charset="0"/>
                <a:ea typeface="Arsenal" charset="0"/>
                <a:cs typeface="Arsenal" charset="0"/>
              </a:rPr>
              <a:t>, para </a:t>
            </a:r>
            <a:r>
              <a:rPr lang="en-US" sz="3100" dirty="0" err="1">
                <a:latin typeface="Arsenal" charset="0"/>
                <a:ea typeface="Arsenal" charset="0"/>
                <a:cs typeface="Arsenal" charset="0"/>
              </a:rPr>
              <a:t>que</a:t>
            </a:r>
            <a:r>
              <a:rPr lang="en-US" sz="3100" dirty="0">
                <a:latin typeface="Arsenal" charset="0"/>
                <a:ea typeface="Arsenal" charset="0"/>
                <a:cs typeface="Arsenal" charset="0"/>
              </a:rPr>
              <a:t> </a:t>
            </a:r>
            <a:r>
              <a:rPr lang="en-US" sz="3100" dirty="0" err="1">
                <a:latin typeface="Arsenal" charset="0"/>
                <a:ea typeface="Arsenal" charset="0"/>
                <a:cs typeface="Arsenal" charset="0"/>
              </a:rPr>
              <a:t>yo</a:t>
            </a:r>
            <a:r>
              <a:rPr lang="en-US" sz="3100" dirty="0">
                <a:latin typeface="Arsenal" charset="0"/>
                <a:ea typeface="Arsenal" charset="0"/>
                <a:cs typeface="Arsenal" charset="0"/>
              </a:rPr>
              <a:t> la </a:t>
            </a:r>
            <a:r>
              <a:rPr lang="en-US" sz="3100" dirty="0" err="1">
                <a:latin typeface="Arsenal" charset="0"/>
                <a:ea typeface="Arsenal" charset="0"/>
                <a:cs typeface="Arsenal" charset="0"/>
              </a:rPr>
              <a:t>haga</a:t>
            </a:r>
            <a:r>
              <a:rPr lang="en-US" sz="3100" dirty="0">
                <a:latin typeface="Arsenal" charset="0"/>
                <a:ea typeface="Arsenal" charset="0"/>
                <a:cs typeface="Arsenal" charset="0"/>
              </a:rPr>
              <a:t>. </a:t>
            </a:r>
            <a:r>
              <a:rPr lang="en-US" sz="3100" dirty="0" smtClean="0">
                <a:latin typeface="Arsenal" charset="0"/>
                <a:ea typeface="Arsenal" charset="0"/>
                <a:cs typeface="Arsenal" charset="0"/>
              </a:rPr>
              <a:t>Vino</a:t>
            </a:r>
            <a:r>
              <a:rPr lang="en-US" sz="3100" dirty="0">
                <a:latin typeface="Arsenal" charset="0"/>
                <a:ea typeface="Arsenal" charset="0"/>
                <a:cs typeface="Arsenal" charset="0"/>
              </a:rPr>
              <a:t>, </a:t>
            </a:r>
            <a:r>
              <a:rPr lang="en-US" sz="3100" dirty="0" err="1">
                <a:latin typeface="Arsenal" charset="0"/>
                <a:ea typeface="Arsenal" charset="0"/>
                <a:cs typeface="Arsenal" charset="0"/>
              </a:rPr>
              <a:t>pues</a:t>
            </a:r>
            <a:r>
              <a:rPr lang="en-US" sz="3100" dirty="0">
                <a:latin typeface="Arsenal" charset="0"/>
                <a:ea typeface="Arsenal" charset="0"/>
                <a:cs typeface="Arsenal" charset="0"/>
              </a:rPr>
              <a:t>, Gad a David, y se lo </a:t>
            </a:r>
            <a:r>
              <a:rPr lang="en-US" sz="3100" dirty="0" err="1">
                <a:latin typeface="Arsenal" charset="0"/>
                <a:ea typeface="Arsenal" charset="0"/>
                <a:cs typeface="Arsenal" charset="0"/>
              </a:rPr>
              <a:t>hizo</a:t>
            </a:r>
            <a:r>
              <a:rPr lang="en-US" sz="3100" dirty="0">
                <a:latin typeface="Arsenal" charset="0"/>
                <a:ea typeface="Arsenal" charset="0"/>
                <a:cs typeface="Arsenal" charset="0"/>
              </a:rPr>
              <a:t> saber, y le </a:t>
            </a:r>
            <a:r>
              <a:rPr lang="en-US" sz="3100" dirty="0" err="1">
                <a:latin typeface="Arsenal" charset="0"/>
                <a:ea typeface="Arsenal" charset="0"/>
                <a:cs typeface="Arsenal" charset="0"/>
              </a:rPr>
              <a:t>dijo</a:t>
            </a:r>
            <a:r>
              <a:rPr lang="en-US" sz="3100" dirty="0">
                <a:latin typeface="Arsenal" charset="0"/>
                <a:ea typeface="Arsenal" charset="0"/>
                <a:cs typeface="Arsenal" charset="0"/>
              </a:rPr>
              <a:t>: </a:t>
            </a:r>
            <a:r>
              <a:rPr lang="en-US" sz="3100" u="sng" dirty="0">
                <a:solidFill>
                  <a:srgbClr val="FFFF00"/>
                </a:solidFill>
                <a:latin typeface="Arsenal" charset="0"/>
                <a:ea typeface="Arsenal" charset="0"/>
                <a:cs typeface="Arsenal" charset="0"/>
              </a:rPr>
              <a:t>¿</a:t>
            </a:r>
            <a:r>
              <a:rPr lang="en-US" sz="3100" u="sng" dirty="0" err="1">
                <a:solidFill>
                  <a:srgbClr val="FFFF00"/>
                </a:solidFill>
                <a:latin typeface="Arsenal" charset="0"/>
                <a:ea typeface="Arsenal" charset="0"/>
                <a:cs typeface="Arsenal" charset="0"/>
              </a:rPr>
              <a:t>Quieres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que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vengan</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siete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años</a:t>
            </a:r>
            <a:r>
              <a:rPr lang="en-US" sz="3100" u="sng" dirty="0">
                <a:solidFill>
                  <a:srgbClr val="FFFF00"/>
                </a:solidFill>
                <a:latin typeface="Arsenal" charset="0"/>
                <a:ea typeface="Arsenal" charset="0"/>
                <a:cs typeface="Arsenal" charset="0"/>
              </a:rPr>
              <a:t> de </a:t>
            </a:r>
            <a:r>
              <a:rPr lang="en-US" sz="3100" u="sng" dirty="0" err="1">
                <a:solidFill>
                  <a:srgbClr val="FFFF00"/>
                </a:solidFill>
                <a:latin typeface="Arsenal" charset="0"/>
                <a:ea typeface="Arsenal" charset="0"/>
                <a:cs typeface="Arsenal" charset="0"/>
              </a:rPr>
              <a:t>hambre</a:t>
            </a:r>
            <a:r>
              <a:rPr lang="en-US" sz="3100" u="sng" dirty="0">
                <a:solidFill>
                  <a:srgbClr val="FFFF00"/>
                </a:solidFill>
                <a:latin typeface="Arsenal" charset="0"/>
                <a:ea typeface="Arsenal" charset="0"/>
                <a:cs typeface="Arsenal" charset="0"/>
              </a:rPr>
              <a:t> en </a:t>
            </a:r>
            <a:r>
              <a:rPr lang="en-US" sz="3100" u="sng" dirty="0" err="1">
                <a:solidFill>
                  <a:srgbClr val="FFFF00"/>
                </a:solidFill>
                <a:latin typeface="Arsenal" charset="0"/>
                <a:ea typeface="Arsenal" charset="0"/>
                <a:cs typeface="Arsenal" charset="0"/>
              </a:rPr>
              <a:t>tu</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tierra</a:t>
            </a:r>
            <a:r>
              <a:rPr lang="en-US" sz="3100" u="sng" dirty="0">
                <a:solidFill>
                  <a:srgbClr val="FFFF00"/>
                </a:solidFill>
                <a:latin typeface="Arsenal" charset="0"/>
                <a:ea typeface="Arsenal" charset="0"/>
                <a:cs typeface="Arsenal" charset="0"/>
              </a:rPr>
              <a:t>? ¿o </a:t>
            </a:r>
            <a:r>
              <a:rPr lang="en-US" sz="3100" u="sng" dirty="0" err="1">
                <a:solidFill>
                  <a:srgbClr val="FFFF00"/>
                </a:solidFill>
                <a:latin typeface="Arsenal" charset="0"/>
                <a:ea typeface="Arsenal" charset="0"/>
                <a:cs typeface="Arsenal" charset="0"/>
              </a:rPr>
              <a:t>que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huyas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tres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meses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delante</a:t>
            </a:r>
            <a:r>
              <a:rPr lang="en-US" sz="3100" u="sng" dirty="0">
                <a:solidFill>
                  <a:srgbClr val="FFFF00"/>
                </a:solidFill>
                <a:latin typeface="Arsenal" charset="0"/>
                <a:ea typeface="Arsenal" charset="0"/>
                <a:cs typeface="Arsenal" charset="0"/>
              </a:rPr>
              <a:t> de </a:t>
            </a:r>
            <a:r>
              <a:rPr lang="en-US" sz="3100" u="sng" dirty="0" err="1">
                <a:solidFill>
                  <a:srgbClr val="FFFF00"/>
                </a:solidFill>
                <a:latin typeface="Arsenal" charset="0"/>
                <a:ea typeface="Arsenal" charset="0"/>
                <a:cs typeface="Arsenal" charset="0"/>
              </a:rPr>
              <a:t>tus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enemigos</a:t>
            </a:r>
            <a:r>
              <a:rPr lang="en-US" sz="3100" u="sng" dirty="0">
                <a:solidFill>
                  <a:srgbClr val="FFFF00"/>
                </a:solidFill>
                <a:latin typeface="Arsenal" charset="0"/>
                <a:ea typeface="Arsenal" charset="0"/>
                <a:cs typeface="Arsenal" charset="0"/>
              </a:rPr>
              <a:t> y </a:t>
            </a:r>
            <a:r>
              <a:rPr lang="en-US" sz="3100" u="sng" dirty="0" err="1">
                <a:solidFill>
                  <a:srgbClr val="FFFF00"/>
                </a:solidFill>
                <a:latin typeface="Arsenal" charset="0"/>
                <a:ea typeface="Arsenal" charset="0"/>
                <a:cs typeface="Arsenal" charset="0"/>
              </a:rPr>
              <a:t>que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ellos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persigan</a:t>
            </a:r>
            <a:r>
              <a:rPr lang="en-US" sz="3100" u="sng" dirty="0">
                <a:solidFill>
                  <a:srgbClr val="FFFF00"/>
                </a:solidFill>
                <a:latin typeface="Arsenal" charset="0"/>
                <a:ea typeface="Arsenal" charset="0"/>
                <a:cs typeface="Arsenal" charset="0"/>
              </a:rPr>
              <a:t>? ¿o </a:t>
            </a:r>
            <a:r>
              <a:rPr lang="en-US" sz="3100" u="sng" dirty="0" err="1">
                <a:solidFill>
                  <a:srgbClr val="FFFF00"/>
                </a:solidFill>
                <a:latin typeface="Arsenal" charset="0"/>
                <a:ea typeface="Arsenal" charset="0"/>
                <a:cs typeface="Arsenal" charset="0"/>
              </a:rPr>
              <a:t>que</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tres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días</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haya</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peste</a:t>
            </a:r>
            <a:r>
              <a:rPr lang="en-US" sz="3100" u="sng" dirty="0">
                <a:solidFill>
                  <a:srgbClr val="FFFF00"/>
                </a:solidFill>
                <a:latin typeface="Arsenal" charset="0"/>
                <a:ea typeface="Arsenal" charset="0"/>
                <a:cs typeface="Arsenal" charset="0"/>
              </a:rPr>
              <a:t> en </a:t>
            </a:r>
            <a:r>
              <a:rPr lang="en-US" sz="3100" u="sng" dirty="0" err="1">
                <a:solidFill>
                  <a:srgbClr val="FFFF00"/>
                </a:solidFill>
                <a:latin typeface="Arsenal" charset="0"/>
                <a:ea typeface="Arsenal" charset="0"/>
                <a:cs typeface="Arsenal" charset="0"/>
              </a:rPr>
              <a:t>tu</a:t>
            </a:r>
            <a:r>
              <a:rPr lang="en-US" sz="3100" u="sng" dirty="0">
                <a:solidFill>
                  <a:srgbClr val="FFFF00"/>
                </a:solidFill>
                <a:latin typeface="Arsenal" charset="0"/>
                <a:ea typeface="Arsenal" charset="0"/>
                <a:cs typeface="Arsenal" charset="0"/>
              </a:rPr>
              <a:t> </a:t>
            </a:r>
            <a:r>
              <a:rPr lang="en-US" sz="3100" u="sng" dirty="0" err="1">
                <a:solidFill>
                  <a:srgbClr val="FFFF00"/>
                </a:solidFill>
                <a:latin typeface="Arsenal" charset="0"/>
                <a:ea typeface="Arsenal" charset="0"/>
                <a:cs typeface="Arsenal" charset="0"/>
              </a:rPr>
              <a:t>tierra</a:t>
            </a:r>
            <a:r>
              <a:rPr lang="en-US" sz="3100" u="sng" dirty="0">
                <a:solidFill>
                  <a:srgbClr val="FFFF00"/>
                </a:solidFill>
                <a:latin typeface="Arsenal" charset="0"/>
                <a:ea typeface="Arsenal" charset="0"/>
                <a:cs typeface="Arsenal" charset="0"/>
              </a:rPr>
              <a:t>? </a:t>
            </a:r>
            <a:r>
              <a:rPr lang="en-US" sz="3100" dirty="0" err="1">
                <a:latin typeface="Arsenal" charset="0"/>
                <a:ea typeface="Arsenal" charset="0"/>
                <a:cs typeface="Arsenal" charset="0"/>
              </a:rPr>
              <a:t>Piensa</a:t>
            </a:r>
            <a:r>
              <a:rPr lang="en-US" sz="3100" dirty="0">
                <a:latin typeface="Arsenal" charset="0"/>
                <a:ea typeface="Arsenal" charset="0"/>
                <a:cs typeface="Arsenal" charset="0"/>
              </a:rPr>
              <a:t> </a:t>
            </a:r>
            <a:r>
              <a:rPr lang="en-US" sz="3100" dirty="0" err="1">
                <a:latin typeface="Arsenal" charset="0"/>
                <a:ea typeface="Arsenal" charset="0"/>
                <a:cs typeface="Arsenal" charset="0"/>
              </a:rPr>
              <a:t>ahora</a:t>
            </a:r>
            <a:r>
              <a:rPr lang="en-US" sz="3100" dirty="0">
                <a:latin typeface="Arsenal" charset="0"/>
                <a:ea typeface="Arsenal" charset="0"/>
                <a:cs typeface="Arsenal" charset="0"/>
              </a:rPr>
              <a:t>, y </a:t>
            </a:r>
            <a:r>
              <a:rPr lang="en-US" sz="3100" dirty="0" err="1">
                <a:latin typeface="Arsenal" charset="0"/>
                <a:ea typeface="Arsenal" charset="0"/>
                <a:cs typeface="Arsenal" charset="0"/>
              </a:rPr>
              <a:t>mira</a:t>
            </a:r>
            <a:r>
              <a:rPr lang="en-US" sz="3100" dirty="0">
                <a:latin typeface="Arsenal" charset="0"/>
                <a:ea typeface="Arsenal" charset="0"/>
                <a:cs typeface="Arsenal" charset="0"/>
              </a:rPr>
              <a:t> </a:t>
            </a:r>
            <a:r>
              <a:rPr lang="en-US" sz="3100" dirty="0" err="1">
                <a:latin typeface="Arsenal" charset="0"/>
                <a:ea typeface="Arsenal" charset="0"/>
                <a:cs typeface="Arsenal" charset="0"/>
              </a:rPr>
              <a:t>qué</a:t>
            </a:r>
            <a:r>
              <a:rPr lang="en-US" sz="3100" dirty="0">
                <a:latin typeface="Arsenal" charset="0"/>
                <a:ea typeface="Arsenal" charset="0"/>
                <a:cs typeface="Arsenal" charset="0"/>
              </a:rPr>
              <a:t> </a:t>
            </a:r>
            <a:r>
              <a:rPr lang="en-US" sz="3100" dirty="0" err="1">
                <a:latin typeface="Arsenal" charset="0"/>
                <a:ea typeface="Arsenal" charset="0"/>
                <a:cs typeface="Arsenal" charset="0"/>
              </a:rPr>
              <a:t>responderé</a:t>
            </a:r>
            <a:r>
              <a:rPr lang="en-US" sz="3100" dirty="0">
                <a:latin typeface="Arsenal" charset="0"/>
                <a:ea typeface="Arsenal" charset="0"/>
                <a:cs typeface="Arsenal" charset="0"/>
              </a:rPr>
              <a:t> al </a:t>
            </a:r>
            <a:r>
              <a:rPr lang="en-US" sz="3100" dirty="0" err="1">
                <a:latin typeface="Arsenal" charset="0"/>
                <a:ea typeface="Arsenal" charset="0"/>
                <a:cs typeface="Arsenal" charset="0"/>
              </a:rPr>
              <a:t>que</a:t>
            </a:r>
            <a:r>
              <a:rPr lang="en-US" sz="3100" dirty="0">
                <a:latin typeface="Arsenal" charset="0"/>
                <a:ea typeface="Arsenal" charset="0"/>
                <a:cs typeface="Arsenal" charset="0"/>
              </a:rPr>
              <a:t> me ha </a:t>
            </a:r>
            <a:r>
              <a:rPr lang="en-US" sz="3100" dirty="0" err="1">
                <a:latin typeface="Arsenal" charset="0"/>
                <a:ea typeface="Arsenal" charset="0"/>
                <a:cs typeface="Arsenal" charset="0"/>
              </a:rPr>
              <a:t>enviado</a:t>
            </a:r>
            <a:r>
              <a:rPr lang="en-US" sz="3100" dirty="0">
                <a:latin typeface="Arsenal" charset="0"/>
                <a:ea typeface="Arsenal" charset="0"/>
                <a:cs typeface="Arsenal" charset="0"/>
              </a:rPr>
              <a:t>. </a:t>
            </a:r>
            <a:endParaRPr lang="en-US" sz="3100" dirty="0" smtClean="0">
              <a:latin typeface="Arsenal" charset="0"/>
              <a:ea typeface="Arsenal" charset="0"/>
              <a:cs typeface="Arsenal" charset="0"/>
            </a:endParaRPr>
          </a:p>
          <a:p>
            <a:endParaRPr lang="en-US" sz="3100" dirty="0">
              <a:latin typeface="Arsenal" charset="0"/>
              <a:ea typeface="Arsenal" charset="0"/>
              <a:cs typeface="Arsenal" charset="0"/>
            </a:endParaRPr>
          </a:p>
          <a:p>
            <a:r>
              <a:rPr lang="en-US" sz="3100" dirty="0" smtClean="0">
                <a:latin typeface="Arsenal" charset="0"/>
                <a:ea typeface="Arsenal" charset="0"/>
                <a:cs typeface="Arsenal" charset="0"/>
              </a:rPr>
              <a:t>2 Samuel 24:11-13.</a:t>
            </a:r>
            <a:endParaRPr lang="es-ES_tradnl" sz="31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7481824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3656" y="1020726"/>
            <a:ext cx="11738344" cy="4708981"/>
          </a:xfrm>
          <a:prstGeom prst="rect">
            <a:avLst/>
          </a:prstGeom>
        </p:spPr>
        <p:txBody>
          <a:bodyPr wrap="square">
            <a:spAutoFit/>
          </a:bodyPr>
          <a:lstStyle/>
          <a:p>
            <a:r>
              <a:rPr lang="en-US" sz="3000" dirty="0">
                <a:latin typeface="Arsenal" charset="0"/>
                <a:ea typeface="Arsenal" charset="0"/>
                <a:cs typeface="Arsenal" charset="0"/>
              </a:rPr>
              <a:t>Y </a:t>
            </a:r>
            <a:r>
              <a:rPr lang="en-US" sz="3000" dirty="0" err="1">
                <a:latin typeface="Arsenal" charset="0"/>
                <a:ea typeface="Arsenal" charset="0"/>
                <a:cs typeface="Arsenal" charset="0"/>
              </a:rPr>
              <a:t>Jehová</a:t>
            </a:r>
            <a:r>
              <a:rPr lang="en-US" sz="3000" dirty="0">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envió</a:t>
            </a:r>
            <a:r>
              <a:rPr lang="en-US" sz="3000" u="sng" dirty="0">
                <a:solidFill>
                  <a:srgbClr val="FFFF00"/>
                </a:solidFill>
                <a:latin typeface="Arsenal" charset="0"/>
                <a:ea typeface="Arsenal" charset="0"/>
                <a:cs typeface="Arsenal" charset="0"/>
              </a:rPr>
              <a:t> la </a:t>
            </a:r>
            <a:r>
              <a:rPr lang="en-US" sz="3000" u="sng" dirty="0" err="1">
                <a:solidFill>
                  <a:srgbClr val="FFFF00"/>
                </a:solidFill>
                <a:latin typeface="Arsenal" charset="0"/>
                <a:ea typeface="Arsenal" charset="0"/>
                <a:cs typeface="Arsenal" charset="0"/>
              </a:rPr>
              <a:t>peste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sobre</a:t>
            </a:r>
            <a:r>
              <a:rPr lang="en-US" sz="3000" u="sng" dirty="0">
                <a:solidFill>
                  <a:srgbClr val="FFFF00"/>
                </a:solidFill>
                <a:latin typeface="Arsenal" charset="0"/>
                <a:ea typeface="Arsenal" charset="0"/>
                <a:cs typeface="Arsenal" charset="0"/>
              </a:rPr>
              <a:t> Israel </a:t>
            </a:r>
            <a:r>
              <a:rPr lang="en-US" sz="3000" dirty="0" err="1">
                <a:latin typeface="Arsenal" charset="0"/>
                <a:ea typeface="Arsenal" charset="0"/>
                <a:cs typeface="Arsenal" charset="0"/>
              </a:rPr>
              <a:t>desde</a:t>
            </a:r>
            <a:r>
              <a:rPr lang="en-US" sz="3000" dirty="0">
                <a:latin typeface="Arsenal" charset="0"/>
                <a:ea typeface="Arsenal" charset="0"/>
                <a:cs typeface="Arsenal" charset="0"/>
              </a:rPr>
              <a:t> la </a:t>
            </a:r>
            <a:r>
              <a:rPr lang="en-US" sz="3000" dirty="0" err="1">
                <a:latin typeface="Arsenal" charset="0"/>
                <a:ea typeface="Arsenal" charset="0"/>
                <a:cs typeface="Arsenal" charset="0"/>
              </a:rPr>
              <a:t>mañana</a:t>
            </a:r>
            <a:r>
              <a:rPr lang="en-US" sz="3000" dirty="0">
                <a:latin typeface="Arsenal" charset="0"/>
                <a:ea typeface="Arsenal" charset="0"/>
                <a:cs typeface="Arsenal" charset="0"/>
              </a:rPr>
              <a:t> hasta el </a:t>
            </a:r>
            <a:r>
              <a:rPr lang="en-US" sz="3000" dirty="0" err="1">
                <a:latin typeface="Arsenal" charset="0"/>
                <a:ea typeface="Arsenal" charset="0"/>
                <a:cs typeface="Arsenal" charset="0"/>
              </a:rPr>
              <a:t>tiempo</a:t>
            </a:r>
            <a:r>
              <a:rPr lang="en-US" sz="3000" dirty="0">
                <a:latin typeface="Arsenal" charset="0"/>
                <a:ea typeface="Arsenal" charset="0"/>
                <a:cs typeface="Arsenal" charset="0"/>
              </a:rPr>
              <a:t> </a:t>
            </a:r>
            <a:r>
              <a:rPr lang="en-US" sz="3000" dirty="0" err="1">
                <a:latin typeface="Arsenal" charset="0"/>
                <a:ea typeface="Arsenal" charset="0"/>
                <a:cs typeface="Arsenal" charset="0"/>
              </a:rPr>
              <a:t>señalado</a:t>
            </a:r>
            <a:r>
              <a:rPr lang="en-US" sz="3000" dirty="0">
                <a:latin typeface="Arsenal" charset="0"/>
                <a:ea typeface="Arsenal" charset="0"/>
                <a:cs typeface="Arsenal" charset="0"/>
              </a:rPr>
              <a:t>; y </a:t>
            </a:r>
            <a:r>
              <a:rPr lang="en-US" sz="3000" dirty="0" err="1">
                <a:latin typeface="Arsenal" charset="0"/>
                <a:ea typeface="Arsenal" charset="0"/>
                <a:cs typeface="Arsenal" charset="0"/>
              </a:rPr>
              <a:t>murieron</a:t>
            </a:r>
            <a:r>
              <a:rPr lang="en-US" sz="3000" dirty="0">
                <a:latin typeface="Arsenal" charset="0"/>
                <a:ea typeface="Arsenal" charset="0"/>
                <a:cs typeface="Arsenal" charset="0"/>
              </a:rPr>
              <a:t> del pueblo, </a:t>
            </a:r>
            <a:r>
              <a:rPr lang="en-US" sz="3000" dirty="0" err="1">
                <a:latin typeface="Arsenal" charset="0"/>
                <a:ea typeface="Arsenal" charset="0"/>
                <a:cs typeface="Arsenal" charset="0"/>
              </a:rPr>
              <a:t>desde</a:t>
            </a:r>
            <a:r>
              <a:rPr lang="en-US" sz="3000" dirty="0">
                <a:latin typeface="Arsenal" charset="0"/>
                <a:ea typeface="Arsenal" charset="0"/>
                <a:cs typeface="Arsenal" charset="0"/>
              </a:rPr>
              <a:t> Dan hasta </a:t>
            </a:r>
            <a:r>
              <a:rPr lang="en-US" sz="3000" dirty="0" err="1">
                <a:latin typeface="Arsenal" charset="0"/>
                <a:ea typeface="Arsenal" charset="0"/>
                <a:cs typeface="Arsenal" charset="0"/>
              </a:rPr>
              <a:t>Beerseba</a:t>
            </a:r>
            <a:r>
              <a:rPr lang="en-US" sz="3000" dirty="0">
                <a:latin typeface="Arsenal" charset="0"/>
                <a:ea typeface="Arsenal" charset="0"/>
                <a:cs typeface="Arsenal" charset="0"/>
              </a:rPr>
              <a:t>, </a:t>
            </a:r>
            <a:r>
              <a:rPr lang="en-US" sz="3000" dirty="0" err="1">
                <a:latin typeface="Arsenal" charset="0"/>
                <a:ea typeface="Arsenal" charset="0"/>
                <a:cs typeface="Arsenal" charset="0"/>
              </a:rPr>
              <a:t>setenta</a:t>
            </a:r>
            <a:r>
              <a:rPr lang="en-US" sz="3000" dirty="0">
                <a:latin typeface="Arsenal" charset="0"/>
                <a:ea typeface="Arsenal" charset="0"/>
                <a:cs typeface="Arsenal" charset="0"/>
              </a:rPr>
              <a:t> mil hombres</a:t>
            </a:r>
            <a:r>
              <a:rPr lang="en-US" sz="3000" dirty="0" smtClean="0">
                <a:latin typeface="Arsenal" charset="0"/>
                <a:ea typeface="Arsenal" charset="0"/>
                <a:cs typeface="Arsenal" charset="0"/>
              </a:rPr>
              <a:t>. </a:t>
            </a:r>
            <a:r>
              <a:rPr lang="en-US" sz="3000" u="sng" dirty="0">
                <a:solidFill>
                  <a:srgbClr val="FFFF00"/>
                </a:solidFill>
                <a:latin typeface="Arsenal" charset="0"/>
                <a:ea typeface="Arsenal" charset="0"/>
                <a:cs typeface="Arsenal" charset="0"/>
              </a:rPr>
              <a:t>Y </a:t>
            </a:r>
            <a:r>
              <a:rPr lang="en-US" sz="3000" u="sng" dirty="0" err="1">
                <a:solidFill>
                  <a:srgbClr val="FFFF00"/>
                </a:solidFill>
                <a:latin typeface="Arsenal" charset="0"/>
                <a:ea typeface="Arsenal" charset="0"/>
                <a:cs typeface="Arsenal" charset="0"/>
              </a:rPr>
              <a:t>cuando</a:t>
            </a:r>
            <a:r>
              <a:rPr lang="en-US" sz="3000" u="sng" dirty="0">
                <a:solidFill>
                  <a:srgbClr val="FFFF00"/>
                </a:solidFill>
                <a:latin typeface="Arsenal" charset="0"/>
                <a:ea typeface="Arsenal" charset="0"/>
                <a:cs typeface="Arsenal" charset="0"/>
              </a:rPr>
              <a:t> el </a:t>
            </a:r>
            <a:r>
              <a:rPr lang="en-US" sz="3000" u="sng" dirty="0" err="1">
                <a:solidFill>
                  <a:srgbClr val="FFFF00"/>
                </a:solidFill>
                <a:latin typeface="Arsenal" charset="0"/>
                <a:ea typeface="Arsenal" charset="0"/>
                <a:cs typeface="Arsenal" charset="0"/>
              </a:rPr>
              <a:t>ángel</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extendió</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su</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mano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sobre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Jerusalén</a:t>
            </a:r>
            <a:r>
              <a:rPr lang="en-US" sz="3000" u="sng" dirty="0">
                <a:solidFill>
                  <a:srgbClr val="FFFF00"/>
                </a:solidFill>
                <a:latin typeface="Arsenal" charset="0"/>
                <a:ea typeface="Arsenal" charset="0"/>
                <a:cs typeface="Arsenal" charset="0"/>
              </a:rPr>
              <a:t> para </a:t>
            </a:r>
            <a:r>
              <a:rPr lang="en-US" sz="3000" u="sng" dirty="0" err="1">
                <a:solidFill>
                  <a:srgbClr val="FFFF00"/>
                </a:solidFill>
                <a:latin typeface="Arsenal" charset="0"/>
                <a:ea typeface="Arsenal" charset="0"/>
                <a:cs typeface="Arsenal" charset="0"/>
              </a:rPr>
              <a:t>destruirla</a:t>
            </a:r>
            <a:r>
              <a:rPr lang="en-US" sz="3000" dirty="0">
                <a:latin typeface="Arsenal" charset="0"/>
                <a:ea typeface="Arsenal" charset="0"/>
                <a:cs typeface="Arsenal" charset="0"/>
              </a:rPr>
              <a:t>, </a:t>
            </a:r>
            <a:r>
              <a:rPr lang="en-US" sz="3000" dirty="0" err="1">
                <a:latin typeface="Arsenal" charset="0"/>
                <a:ea typeface="Arsenal" charset="0"/>
                <a:cs typeface="Arsenal" charset="0"/>
              </a:rPr>
              <a:t>Jehová</a:t>
            </a:r>
            <a:r>
              <a:rPr lang="en-US" sz="3000" dirty="0">
                <a:latin typeface="Arsenal" charset="0"/>
                <a:ea typeface="Arsenal" charset="0"/>
                <a:cs typeface="Arsenal" charset="0"/>
              </a:rPr>
              <a:t> se </a:t>
            </a:r>
            <a:r>
              <a:rPr lang="en-US" sz="3000" dirty="0" err="1">
                <a:latin typeface="Arsenal" charset="0"/>
                <a:ea typeface="Arsenal" charset="0"/>
                <a:cs typeface="Arsenal" charset="0"/>
              </a:rPr>
              <a:t>arrepintió</a:t>
            </a:r>
            <a:r>
              <a:rPr lang="en-US" sz="3000" dirty="0">
                <a:latin typeface="Arsenal" charset="0"/>
                <a:ea typeface="Arsenal" charset="0"/>
                <a:cs typeface="Arsenal" charset="0"/>
              </a:rPr>
              <a:t> de </a:t>
            </a:r>
            <a:r>
              <a:rPr lang="en-US" sz="3000" dirty="0" err="1">
                <a:latin typeface="Arsenal" charset="0"/>
                <a:ea typeface="Arsenal" charset="0"/>
                <a:cs typeface="Arsenal" charset="0"/>
              </a:rPr>
              <a:t>aquel</a:t>
            </a:r>
            <a:r>
              <a:rPr lang="en-US" sz="3000" dirty="0">
                <a:latin typeface="Arsenal" charset="0"/>
                <a:ea typeface="Arsenal" charset="0"/>
                <a:cs typeface="Arsenal" charset="0"/>
              </a:rPr>
              <a:t> mal, </a:t>
            </a:r>
            <a:r>
              <a:rPr lang="en-US" sz="3000" u="sng" dirty="0">
                <a:solidFill>
                  <a:srgbClr val="71FA0F"/>
                </a:solidFill>
                <a:latin typeface="Arsenal" charset="0"/>
                <a:ea typeface="Arsenal" charset="0"/>
                <a:cs typeface="Arsenal" charset="0"/>
              </a:rPr>
              <a:t>y </a:t>
            </a:r>
            <a:r>
              <a:rPr lang="en-US" sz="3000" u="sng" dirty="0" err="1">
                <a:solidFill>
                  <a:srgbClr val="71FA0F"/>
                </a:solidFill>
                <a:latin typeface="Arsenal" charset="0"/>
                <a:ea typeface="Arsenal" charset="0"/>
                <a:cs typeface="Arsenal" charset="0"/>
              </a:rPr>
              <a:t>dijo</a:t>
            </a:r>
            <a:r>
              <a:rPr lang="en-US" sz="3000" u="sng" dirty="0">
                <a:solidFill>
                  <a:srgbClr val="71FA0F"/>
                </a:solidFill>
                <a:latin typeface="Arsenal" charset="0"/>
                <a:ea typeface="Arsenal" charset="0"/>
                <a:cs typeface="Arsenal" charset="0"/>
              </a:rPr>
              <a:t> al </a:t>
            </a:r>
            <a:r>
              <a:rPr lang="en-US" sz="3000" u="sng" dirty="0" err="1">
                <a:solidFill>
                  <a:srgbClr val="71FA0F"/>
                </a:solidFill>
                <a:latin typeface="Arsenal" charset="0"/>
                <a:ea typeface="Arsenal" charset="0"/>
                <a:cs typeface="Arsenal" charset="0"/>
              </a:rPr>
              <a:t>ángel</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que</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destruía</a:t>
            </a:r>
            <a:r>
              <a:rPr lang="en-US" sz="3000" u="sng" dirty="0">
                <a:solidFill>
                  <a:srgbClr val="71FA0F"/>
                </a:solidFill>
                <a:latin typeface="Arsenal" charset="0"/>
                <a:ea typeface="Arsenal" charset="0"/>
                <a:cs typeface="Arsenal" charset="0"/>
              </a:rPr>
              <a:t> al pueblo: </a:t>
            </a:r>
            <a:r>
              <a:rPr lang="en-US" sz="3000" u="sng" dirty="0" err="1">
                <a:solidFill>
                  <a:srgbClr val="71FA0F"/>
                </a:solidFill>
                <a:latin typeface="Arsenal" charset="0"/>
                <a:ea typeface="Arsenal" charset="0"/>
                <a:cs typeface="Arsenal" charset="0"/>
              </a:rPr>
              <a:t>Basta</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ahora</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detén</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tu</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mano</a:t>
            </a:r>
            <a:r>
              <a:rPr lang="en-US" sz="3000" u="sng" dirty="0">
                <a:solidFill>
                  <a:srgbClr val="71FA0F"/>
                </a:solidFill>
                <a:latin typeface="Arsenal" charset="0"/>
                <a:ea typeface="Arsenal" charset="0"/>
                <a:cs typeface="Arsenal" charset="0"/>
              </a:rPr>
              <a:t>. </a:t>
            </a:r>
            <a:r>
              <a:rPr lang="en-US" sz="3000" dirty="0">
                <a:latin typeface="Arsenal" charset="0"/>
                <a:ea typeface="Arsenal" charset="0"/>
                <a:cs typeface="Arsenal" charset="0"/>
              </a:rPr>
              <a:t>Y el </a:t>
            </a:r>
            <a:r>
              <a:rPr lang="en-US" sz="3000" dirty="0" err="1">
                <a:latin typeface="Arsenal" charset="0"/>
                <a:ea typeface="Arsenal" charset="0"/>
                <a:cs typeface="Arsenal" charset="0"/>
              </a:rPr>
              <a:t>ángel</a:t>
            </a:r>
            <a:r>
              <a:rPr lang="en-US" sz="3000" dirty="0">
                <a:latin typeface="Arsenal" charset="0"/>
                <a:ea typeface="Arsenal" charset="0"/>
                <a:cs typeface="Arsenal" charset="0"/>
              </a:rPr>
              <a:t> de </a:t>
            </a:r>
            <a:r>
              <a:rPr lang="en-US" sz="3000" dirty="0" err="1">
                <a:latin typeface="Arsenal" charset="0"/>
                <a:ea typeface="Arsenal" charset="0"/>
                <a:cs typeface="Arsenal" charset="0"/>
              </a:rPr>
              <a:t>Jehová</a:t>
            </a:r>
            <a:r>
              <a:rPr lang="en-US" sz="3000" dirty="0">
                <a:latin typeface="Arsenal" charset="0"/>
                <a:ea typeface="Arsenal" charset="0"/>
                <a:cs typeface="Arsenal" charset="0"/>
              </a:rPr>
              <a:t> </a:t>
            </a:r>
            <a:r>
              <a:rPr lang="en-US" sz="3000" dirty="0" err="1">
                <a:latin typeface="Arsenal" charset="0"/>
                <a:ea typeface="Arsenal" charset="0"/>
                <a:cs typeface="Arsenal" charset="0"/>
              </a:rPr>
              <a:t>estaba</a:t>
            </a:r>
            <a:r>
              <a:rPr lang="en-US" sz="3000" dirty="0">
                <a:latin typeface="Arsenal" charset="0"/>
                <a:ea typeface="Arsenal" charset="0"/>
                <a:cs typeface="Arsenal" charset="0"/>
              </a:rPr>
              <a:t> junto a la era de </a:t>
            </a:r>
            <a:r>
              <a:rPr lang="en-US" sz="3000" dirty="0" err="1">
                <a:latin typeface="Arsenal" charset="0"/>
                <a:ea typeface="Arsenal" charset="0"/>
                <a:cs typeface="Arsenal" charset="0"/>
              </a:rPr>
              <a:t>Arauna</a:t>
            </a:r>
            <a:r>
              <a:rPr lang="en-US" sz="3000" dirty="0">
                <a:latin typeface="Arsenal" charset="0"/>
                <a:ea typeface="Arsenal" charset="0"/>
                <a:cs typeface="Arsenal" charset="0"/>
              </a:rPr>
              <a:t> </a:t>
            </a:r>
            <a:r>
              <a:rPr lang="en-US" sz="3000" u="sng" dirty="0" err="1" smtClean="0">
                <a:solidFill>
                  <a:srgbClr val="71FA0F"/>
                </a:solidFill>
                <a:latin typeface="Arsenal" charset="0"/>
                <a:ea typeface="Arsenal" charset="0"/>
                <a:cs typeface="Arsenal" charset="0"/>
              </a:rPr>
              <a:t>jebuseo.Y</a:t>
            </a:r>
            <a:r>
              <a:rPr lang="en-US" sz="3000" u="sng" dirty="0" smtClean="0">
                <a:solidFill>
                  <a:srgbClr val="71FA0F"/>
                </a:solidFill>
                <a:latin typeface="Arsenal" charset="0"/>
                <a:ea typeface="Arsenal" charset="0"/>
                <a:cs typeface="Arsenal" charset="0"/>
              </a:rPr>
              <a:t> </a:t>
            </a:r>
            <a:r>
              <a:rPr lang="en-US" sz="3000" u="sng" dirty="0">
                <a:solidFill>
                  <a:srgbClr val="71FA0F"/>
                </a:solidFill>
                <a:latin typeface="Arsenal" charset="0"/>
                <a:ea typeface="Arsenal" charset="0"/>
                <a:cs typeface="Arsenal" charset="0"/>
              </a:rPr>
              <a:t>David </a:t>
            </a:r>
            <a:r>
              <a:rPr lang="en-US" sz="3000" u="sng" dirty="0" err="1">
                <a:solidFill>
                  <a:srgbClr val="71FA0F"/>
                </a:solidFill>
                <a:latin typeface="Arsenal" charset="0"/>
                <a:ea typeface="Arsenal" charset="0"/>
                <a:cs typeface="Arsenal" charset="0"/>
              </a:rPr>
              <a:t>dijo</a:t>
            </a:r>
            <a:r>
              <a:rPr lang="en-US" sz="3000" u="sng" dirty="0">
                <a:solidFill>
                  <a:srgbClr val="71FA0F"/>
                </a:solidFill>
                <a:latin typeface="Arsenal" charset="0"/>
                <a:ea typeface="Arsenal" charset="0"/>
                <a:cs typeface="Arsenal" charset="0"/>
              </a:rPr>
              <a:t> a </a:t>
            </a:r>
            <a:r>
              <a:rPr lang="en-US" sz="3000" u="sng" dirty="0" err="1">
                <a:solidFill>
                  <a:srgbClr val="71FA0F"/>
                </a:solidFill>
                <a:latin typeface="Arsenal" charset="0"/>
                <a:ea typeface="Arsenal" charset="0"/>
                <a:cs typeface="Arsenal" charset="0"/>
              </a:rPr>
              <a:t>Jehová</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cuando</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vio</a:t>
            </a:r>
            <a:r>
              <a:rPr lang="en-US" sz="3000" u="sng" dirty="0">
                <a:solidFill>
                  <a:srgbClr val="71FA0F"/>
                </a:solidFill>
                <a:latin typeface="Arsenal" charset="0"/>
                <a:ea typeface="Arsenal" charset="0"/>
                <a:cs typeface="Arsenal" charset="0"/>
              </a:rPr>
              <a:t> al </a:t>
            </a:r>
            <a:r>
              <a:rPr lang="en-US" sz="3000" u="sng" dirty="0" err="1">
                <a:solidFill>
                  <a:srgbClr val="71FA0F"/>
                </a:solidFill>
                <a:latin typeface="Arsenal" charset="0"/>
                <a:ea typeface="Arsenal" charset="0"/>
                <a:cs typeface="Arsenal" charset="0"/>
              </a:rPr>
              <a:t>ángel</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que</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destruía</a:t>
            </a:r>
            <a:r>
              <a:rPr lang="en-US" sz="3000" u="sng" dirty="0">
                <a:solidFill>
                  <a:srgbClr val="71FA0F"/>
                </a:solidFill>
                <a:latin typeface="Arsenal" charset="0"/>
                <a:ea typeface="Arsenal" charset="0"/>
                <a:cs typeface="Arsenal" charset="0"/>
              </a:rPr>
              <a:t> al pueblo: </a:t>
            </a:r>
            <a:r>
              <a:rPr lang="en-US" sz="3000" u="sng" dirty="0" err="1">
                <a:solidFill>
                  <a:srgbClr val="71FA0F"/>
                </a:solidFill>
                <a:latin typeface="Arsenal" charset="0"/>
                <a:ea typeface="Arsenal" charset="0"/>
                <a:cs typeface="Arsenal" charset="0"/>
              </a:rPr>
              <a:t>Yo</a:t>
            </a:r>
            <a:r>
              <a:rPr lang="en-US" sz="3000" u="sng" dirty="0">
                <a:solidFill>
                  <a:srgbClr val="71FA0F"/>
                </a:solidFill>
                <a:latin typeface="Arsenal" charset="0"/>
                <a:ea typeface="Arsenal" charset="0"/>
                <a:cs typeface="Arsenal" charset="0"/>
              </a:rPr>
              <a:t> </a:t>
            </a:r>
            <a:r>
              <a:rPr lang="en-US" sz="3000" u="sng" dirty="0" err="1">
                <a:solidFill>
                  <a:srgbClr val="71FA0F"/>
                </a:solidFill>
                <a:latin typeface="Arsenal" charset="0"/>
                <a:ea typeface="Arsenal" charset="0"/>
                <a:cs typeface="Arsenal" charset="0"/>
              </a:rPr>
              <a:t>pequé</a:t>
            </a:r>
            <a:r>
              <a:rPr lang="en-US" sz="3000" u="sng" dirty="0">
                <a:solidFill>
                  <a:srgbClr val="71FA0F"/>
                </a:solidFill>
                <a:latin typeface="Arsenal" charset="0"/>
                <a:ea typeface="Arsenal" charset="0"/>
                <a:cs typeface="Arsenal" charset="0"/>
              </a:rPr>
              <a:t>, </a:t>
            </a:r>
            <a:r>
              <a:rPr lang="en-US" sz="3000" dirty="0" err="1">
                <a:latin typeface="Arsenal" charset="0"/>
                <a:ea typeface="Arsenal" charset="0"/>
                <a:cs typeface="Arsenal" charset="0"/>
              </a:rPr>
              <a:t>yo</a:t>
            </a:r>
            <a:r>
              <a:rPr lang="en-US" sz="3000" dirty="0">
                <a:latin typeface="Arsenal" charset="0"/>
                <a:ea typeface="Arsenal" charset="0"/>
                <a:cs typeface="Arsenal" charset="0"/>
              </a:rPr>
              <a:t> </a:t>
            </a:r>
            <a:r>
              <a:rPr lang="en-US" sz="3000" dirty="0" err="1">
                <a:latin typeface="Arsenal" charset="0"/>
                <a:ea typeface="Arsenal" charset="0"/>
                <a:cs typeface="Arsenal" charset="0"/>
              </a:rPr>
              <a:t>hice</a:t>
            </a:r>
            <a:r>
              <a:rPr lang="en-US" sz="3000" dirty="0">
                <a:latin typeface="Arsenal" charset="0"/>
                <a:ea typeface="Arsenal" charset="0"/>
                <a:cs typeface="Arsenal" charset="0"/>
              </a:rPr>
              <a:t> la </a:t>
            </a:r>
            <a:r>
              <a:rPr lang="en-US" sz="3000" dirty="0" err="1">
                <a:latin typeface="Arsenal" charset="0"/>
                <a:ea typeface="Arsenal" charset="0"/>
                <a:cs typeface="Arsenal" charset="0"/>
              </a:rPr>
              <a:t>maldad</a:t>
            </a:r>
            <a:r>
              <a:rPr lang="en-US" sz="3000" dirty="0">
                <a:latin typeface="Arsenal" charset="0"/>
                <a:ea typeface="Arsenal" charset="0"/>
                <a:cs typeface="Arsenal" charset="0"/>
              </a:rPr>
              <a:t>; ¿</a:t>
            </a:r>
            <a:r>
              <a:rPr lang="en-US" sz="3000" dirty="0" err="1">
                <a:latin typeface="Arsenal" charset="0"/>
                <a:ea typeface="Arsenal" charset="0"/>
                <a:cs typeface="Arsenal" charset="0"/>
              </a:rPr>
              <a:t>qué</a:t>
            </a:r>
            <a:r>
              <a:rPr lang="en-US" sz="3000" dirty="0">
                <a:latin typeface="Arsenal" charset="0"/>
                <a:ea typeface="Arsenal" charset="0"/>
                <a:cs typeface="Arsenal" charset="0"/>
              </a:rPr>
              <a:t> </a:t>
            </a:r>
            <a:r>
              <a:rPr lang="en-US" sz="3000" dirty="0" err="1">
                <a:latin typeface="Arsenal" charset="0"/>
                <a:ea typeface="Arsenal" charset="0"/>
                <a:cs typeface="Arsenal" charset="0"/>
              </a:rPr>
              <a:t>hicieron</a:t>
            </a:r>
            <a:r>
              <a:rPr lang="en-US" sz="3000" dirty="0">
                <a:latin typeface="Arsenal" charset="0"/>
                <a:ea typeface="Arsenal" charset="0"/>
                <a:cs typeface="Arsenal" charset="0"/>
              </a:rPr>
              <a:t> </a:t>
            </a:r>
            <a:r>
              <a:rPr lang="en-US" sz="3000" dirty="0" err="1">
                <a:latin typeface="Arsenal" charset="0"/>
                <a:ea typeface="Arsenal" charset="0"/>
                <a:cs typeface="Arsenal" charset="0"/>
              </a:rPr>
              <a:t>estas</a:t>
            </a:r>
            <a:r>
              <a:rPr lang="en-US" sz="3000" dirty="0">
                <a:latin typeface="Arsenal" charset="0"/>
                <a:ea typeface="Arsenal" charset="0"/>
                <a:cs typeface="Arsenal" charset="0"/>
              </a:rPr>
              <a:t> </a:t>
            </a:r>
            <a:r>
              <a:rPr lang="en-US" sz="3000" dirty="0" err="1">
                <a:latin typeface="Arsenal" charset="0"/>
                <a:ea typeface="Arsenal" charset="0"/>
                <a:cs typeface="Arsenal" charset="0"/>
              </a:rPr>
              <a:t>ovejas</a:t>
            </a:r>
            <a:r>
              <a:rPr lang="en-US" sz="3000" dirty="0">
                <a:latin typeface="Arsenal" charset="0"/>
                <a:ea typeface="Arsenal" charset="0"/>
                <a:cs typeface="Arsenal" charset="0"/>
              </a:rPr>
              <a:t>? </a:t>
            </a:r>
            <a:r>
              <a:rPr lang="en-US" sz="3000" dirty="0" err="1">
                <a:latin typeface="Arsenal" charset="0"/>
                <a:ea typeface="Arsenal" charset="0"/>
                <a:cs typeface="Arsenal" charset="0"/>
              </a:rPr>
              <a:t>Te</a:t>
            </a:r>
            <a:r>
              <a:rPr lang="en-US" sz="3000" dirty="0">
                <a:latin typeface="Arsenal" charset="0"/>
                <a:ea typeface="Arsenal" charset="0"/>
                <a:cs typeface="Arsenal" charset="0"/>
              </a:rPr>
              <a:t> </a:t>
            </a:r>
            <a:r>
              <a:rPr lang="en-US" sz="3000" dirty="0" err="1">
                <a:latin typeface="Arsenal" charset="0"/>
                <a:ea typeface="Arsenal" charset="0"/>
                <a:cs typeface="Arsenal" charset="0"/>
              </a:rPr>
              <a:t>ruego</a:t>
            </a:r>
            <a:r>
              <a:rPr lang="en-US" sz="3000" dirty="0">
                <a:latin typeface="Arsenal" charset="0"/>
                <a:ea typeface="Arsenal" charset="0"/>
                <a:cs typeface="Arsenal" charset="0"/>
              </a:rPr>
              <a:t>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tu</a:t>
            </a:r>
            <a:r>
              <a:rPr lang="en-US" sz="3000" dirty="0">
                <a:latin typeface="Arsenal" charset="0"/>
                <a:ea typeface="Arsenal" charset="0"/>
                <a:cs typeface="Arsenal" charset="0"/>
              </a:rPr>
              <a:t> </a:t>
            </a:r>
            <a:r>
              <a:rPr lang="en-US" sz="3000" dirty="0" err="1">
                <a:latin typeface="Arsenal" charset="0"/>
                <a:ea typeface="Arsenal" charset="0"/>
                <a:cs typeface="Arsenal" charset="0"/>
              </a:rPr>
              <a:t>mano</a:t>
            </a:r>
            <a:r>
              <a:rPr lang="en-US" sz="3000" dirty="0">
                <a:latin typeface="Arsenal" charset="0"/>
                <a:ea typeface="Arsenal" charset="0"/>
                <a:cs typeface="Arsenal" charset="0"/>
              </a:rPr>
              <a:t> se </a:t>
            </a:r>
            <a:r>
              <a:rPr lang="en-US" sz="3000" dirty="0" err="1">
                <a:latin typeface="Arsenal" charset="0"/>
                <a:ea typeface="Arsenal" charset="0"/>
                <a:cs typeface="Arsenal" charset="0"/>
              </a:rPr>
              <a:t>vuelva</a:t>
            </a:r>
            <a:r>
              <a:rPr lang="en-US" sz="3000" dirty="0">
                <a:latin typeface="Arsenal" charset="0"/>
                <a:ea typeface="Arsenal" charset="0"/>
                <a:cs typeface="Arsenal" charset="0"/>
              </a:rPr>
              <a:t> contra </a:t>
            </a:r>
            <a:r>
              <a:rPr lang="en-US" sz="3000" dirty="0" err="1">
                <a:latin typeface="Arsenal" charset="0"/>
                <a:ea typeface="Arsenal" charset="0"/>
                <a:cs typeface="Arsenal" charset="0"/>
              </a:rPr>
              <a:t>mí</a:t>
            </a:r>
            <a:r>
              <a:rPr lang="en-US" sz="3000" dirty="0">
                <a:latin typeface="Arsenal" charset="0"/>
                <a:ea typeface="Arsenal" charset="0"/>
                <a:cs typeface="Arsenal" charset="0"/>
              </a:rPr>
              <a:t>, y contra la casa de mi padre. </a:t>
            </a:r>
            <a:endParaRPr lang="en-US" sz="3000" dirty="0" smtClean="0">
              <a:latin typeface="Arsenal" charset="0"/>
              <a:ea typeface="Arsenal" charset="0"/>
              <a:cs typeface="Arsenal" charset="0"/>
            </a:endParaRPr>
          </a:p>
          <a:p>
            <a:endParaRPr lang="en-US" sz="3000" dirty="0">
              <a:latin typeface="Arsenal" charset="0"/>
              <a:ea typeface="Arsenal" charset="0"/>
              <a:cs typeface="Arsenal" charset="0"/>
            </a:endParaRPr>
          </a:p>
          <a:p>
            <a:r>
              <a:rPr lang="en-US" sz="2400" dirty="0" smtClean="0">
                <a:latin typeface="Arsenal" charset="0"/>
                <a:ea typeface="Arsenal" charset="0"/>
                <a:cs typeface="Arsenal" charset="0"/>
              </a:rPr>
              <a:t>2 Samuel 24:15-17.</a:t>
            </a:r>
            <a:endParaRPr lang="es-ES_tradnl" sz="2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977872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35256" y="0"/>
            <a:ext cx="6556744" cy="6858000"/>
          </a:xfrm>
          <a:prstGeom prst="rect">
            <a:avLst/>
          </a:prstGeom>
        </p:spPr>
      </p:pic>
      <p:sp>
        <p:nvSpPr>
          <p:cNvPr id="3" name="TextBox 2"/>
          <p:cNvSpPr txBox="1"/>
          <p:nvPr/>
        </p:nvSpPr>
        <p:spPr>
          <a:xfrm>
            <a:off x="-786808" y="2338136"/>
            <a:ext cx="6973571" cy="3046988"/>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9600" dirty="0" err="1" smtClean="0">
                <a:effectLst>
                  <a:innerShdw blurRad="63500" dist="101600" dir="18900000">
                    <a:prstClr val="black">
                      <a:alpha val="50000"/>
                    </a:prstClr>
                  </a:innerShdw>
                </a:effectLst>
                <a:latin typeface="advent" charset="0"/>
                <a:ea typeface="advent" charset="0"/>
                <a:cs typeface="advent" charset="0"/>
              </a:rPr>
              <a:t>Zacarias</a:t>
            </a:r>
            <a:endParaRPr lang="en-US" sz="9600" dirty="0" smtClean="0">
              <a:effectLst>
                <a:innerShdw blurRad="63500" dist="101600" dir="18900000">
                  <a:prstClr val="black">
                    <a:alpha val="50000"/>
                  </a:prstClr>
                </a:innerShdw>
              </a:effectLst>
              <a:latin typeface="advent" charset="0"/>
              <a:ea typeface="advent" charset="0"/>
              <a:cs typeface="advent" charset="0"/>
            </a:endParaRPr>
          </a:p>
          <a:p>
            <a:pPr algn="ctr"/>
            <a:r>
              <a:rPr lang="en-US" sz="9600" dirty="0" smtClean="0">
                <a:effectLst>
                  <a:innerShdw blurRad="63500" dist="101600" dir="18900000">
                    <a:prstClr val="black">
                      <a:alpha val="50000"/>
                    </a:prstClr>
                  </a:innerShdw>
                </a:effectLst>
                <a:latin typeface="advent" charset="0"/>
                <a:ea typeface="advent" charset="0"/>
                <a:cs typeface="advent" charset="0"/>
              </a:rPr>
              <a:t> y el Ange</a:t>
            </a:r>
            <a:r>
              <a:rPr lang="en-US" sz="9600" dirty="0">
                <a:effectLst>
                  <a:innerShdw blurRad="63500" dist="101600" dir="18900000">
                    <a:prstClr val="black">
                      <a:alpha val="50000"/>
                    </a:prstClr>
                  </a:innerShdw>
                </a:effectLst>
                <a:latin typeface="advent" charset="0"/>
                <a:ea typeface="advent" charset="0"/>
                <a:cs typeface="advent" charset="0"/>
              </a:rPr>
              <a:t>l</a:t>
            </a:r>
          </a:p>
        </p:txBody>
      </p:sp>
    </p:spTree>
    <p:extLst>
      <p:ext uri="{BB962C8B-B14F-4D97-AF65-F5344CB8AC3E}">
        <p14:creationId xmlns:p14="http://schemas.microsoft.com/office/powerpoint/2010/main" val="120565158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4279" y="1020726"/>
            <a:ext cx="10845210" cy="5078313"/>
          </a:xfrm>
          <a:prstGeom prst="rect">
            <a:avLst/>
          </a:prstGeom>
        </p:spPr>
        <p:txBody>
          <a:bodyPr wrap="square">
            <a:spAutoFit/>
          </a:bodyPr>
          <a:lstStyle/>
          <a:p>
            <a:pPr algn="ctr"/>
            <a:r>
              <a:rPr lang="en-US" sz="3600" dirty="0">
                <a:latin typeface="Arsenal" charset="0"/>
                <a:ea typeface="Arsenal" charset="0"/>
                <a:cs typeface="Arsenal" charset="0"/>
              </a:rPr>
              <a:t>Two Complementary Powers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smtClean="0">
                <a:latin typeface="Arsenal" charset="0"/>
                <a:ea typeface="Arsenal" charset="0"/>
                <a:cs typeface="Arsenal" charset="0"/>
              </a:rPr>
              <a:t> </a:t>
            </a:r>
            <a:r>
              <a:rPr lang="en-US" sz="3600" dirty="0">
                <a:latin typeface="Arsenal" charset="0"/>
                <a:ea typeface="Arsenal" charset="0"/>
                <a:cs typeface="Arsenal" charset="0"/>
              </a:rPr>
              <a:t>In the Jewish </a:t>
            </a:r>
            <a:r>
              <a:rPr lang="en-US" sz="3600" dirty="0" err="1">
                <a:latin typeface="Arsenal" charset="0"/>
                <a:ea typeface="Arsenal" charset="0"/>
                <a:cs typeface="Arsenal" charset="0"/>
              </a:rPr>
              <a:t>Tannatic</a:t>
            </a:r>
            <a:r>
              <a:rPr lang="en-US" sz="3600" dirty="0">
                <a:latin typeface="Arsenal" charset="0"/>
                <a:ea typeface="Arsenal" charset="0"/>
                <a:cs typeface="Arsenal" charset="0"/>
              </a:rPr>
              <a:t> Period (30 B.C. – 200 A.D.) it defined </a:t>
            </a:r>
            <a:r>
              <a:rPr lang="en-US" sz="3600" u="sng" dirty="0" smtClean="0">
                <a:solidFill>
                  <a:srgbClr val="FFFF00"/>
                </a:solidFill>
                <a:latin typeface="Arsenal" charset="0"/>
                <a:ea typeface="Arsenal" charset="0"/>
                <a:cs typeface="Arsenal" charset="0"/>
              </a:rPr>
              <a:t>belief </a:t>
            </a:r>
            <a:r>
              <a:rPr lang="en-US" sz="3600" u="sng" dirty="0">
                <a:solidFill>
                  <a:srgbClr val="FFFF00"/>
                </a:solidFill>
                <a:latin typeface="Arsenal" charset="0"/>
                <a:ea typeface="Arsenal" charset="0"/>
                <a:cs typeface="Arsenal" charset="0"/>
              </a:rPr>
              <a:t>in a second being who was Yahweh’s partner, vice-regent or vizier, believed to have </a:t>
            </a:r>
            <a:r>
              <a:rPr lang="en-US" sz="3600" u="sng" dirty="0" smtClean="0">
                <a:solidFill>
                  <a:srgbClr val="FFFF00"/>
                </a:solidFill>
                <a:latin typeface="Arsenal" charset="0"/>
                <a:ea typeface="Arsenal" charset="0"/>
                <a:cs typeface="Arsenal" charset="0"/>
              </a:rPr>
              <a:t>divine </a:t>
            </a:r>
            <a:r>
              <a:rPr lang="en-US" sz="3600" u="sng" dirty="0">
                <a:solidFill>
                  <a:srgbClr val="FFFF00"/>
                </a:solidFill>
                <a:latin typeface="Arsenal" charset="0"/>
                <a:ea typeface="Arsenal" charset="0"/>
                <a:cs typeface="Arsenal" charset="0"/>
              </a:rPr>
              <a:t>attributes that were thought to </a:t>
            </a:r>
            <a:r>
              <a:rPr lang="en-US" sz="3600" u="sng" dirty="0" smtClean="0">
                <a:solidFill>
                  <a:srgbClr val="FFFF00"/>
                </a:solidFill>
                <a:latin typeface="Arsenal" charset="0"/>
                <a:ea typeface="Arsenal" charset="0"/>
                <a:cs typeface="Arsenal" charset="0"/>
              </a:rPr>
              <a:t>be possessed </a:t>
            </a:r>
            <a:r>
              <a:rPr lang="en-US" sz="3600" u="sng" dirty="0">
                <a:solidFill>
                  <a:srgbClr val="FFFF00"/>
                </a:solidFill>
                <a:latin typeface="Arsenal" charset="0"/>
                <a:ea typeface="Arsenal" charset="0"/>
                <a:cs typeface="Arsenal" charset="0"/>
              </a:rPr>
              <a:t>only by the supreme God, Yahweh</a:t>
            </a:r>
            <a:r>
              <a:rPr lang="en-US" sz="3600" dirty="0">
                <a:latin typeface="Arsenal" charset="0"/>
                <a:ea typeface="Arsenal" charset="0"/>
                <a:cs typeface="Arsenal" charset="0"/>
              </a:rPr>
              <a:t>. </a:t>
            </a:r>
            <a:r>
              <a:rPr lang="en-US" sz="3600" dirty="0" smtClean="0">
                <a:latin typeface="Arsenal" charset="0"/>
                <a:ea typeface="Arsenal" charset="0"/>
                <a:cs typeface="Arsenal" charset="0"/>
              </a:rPr>
              <a:t>Proponents </a:t>
            </a:r>
            <a:r>
              <a:rPr lang="en-US" sz="3600" dirty="0">
                <a:latin typeface="Arsenal" charset="0"/>
                <a:ea typeface="Arsenal" charset="0"/>
                <a:cs typeface="Arsenal" charset="0"/>
              </a:rPr>
              <a:t>of this belief system included Hellenistic Jews, Mystical and/or Apocalyptic Jews, as </a:t>
            </a:r>
            <a:r>
              <a:rPr lang="en-US" sz="3600" dirty="0" smtClean="0">
                <a:latin typeface="Arsenal" charset="0"/>
                <a:ea typeface="Arsenal" charset="0"/>
                <a:cs typeface="Arsenal" charset="0"/>
              </a:rPr>
              <a:t>well </a:t>
            </a:r>
            <a:r>
              <a:rPr lang="en-US" sz="3600" dirty="0">
                <a:latin typeface="Arsenal" charset="0"/>
                <a:ea typeface="Arsenal" charset="0"/>
                <a:cs typeface="Arsenal" charset="0"/>
              </a:rPr>
              <a:t>as Rogue rabbis. </a:t>
            </a:r>
            <a:endParaRPr lang="en-US" sz="3600" dirty="0">
              <a:effectLst/>
              <a:latin typeface="Arsenal" charset="0"/>
              <a:ea typeface="Arsenal" charset="0"/>
              <a:cs typeface="Arsenal" charset="0"/>
            </a:endParaRPr>
          </a:p>
        </p:txBody>
      </p:sp>
    </p:spTree>
    <p:extLst>
      <p:ext uri="{BB962C8B-B14F-4D97-AF65-F5344CB8AC3E}">
        <p14:creationId xmlns:p14="http://schemas.microsoft.com/office/powerpoint/2010/main" val="116731909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581" y="1254644"/>
            <a:ext cx="11376837" cy="4154984"/>
          </a:xfrm>
          <a:prstGeom prst="rect">
            <a:avLst/>
          </a:prstGeom>
        </p:spPr>
        <p:txBody>
          <a:bodyPr wrap="square">
            <a:spAutoFit/>
          </a:bodyPr>
          <a:lstStyle/>
          <a:p>
            <a:r>
              <a:rPr lang="en-US" sz="3300" dirty="0">
                <a:latin typeface="Arsenal" charset="0"/>
                <a:ea typeface="Arsenal" charset="0"/>
                <a:cs typeface="Arsenal" charset="0"/>
              </a:rPr>
              <a:t>En el octavo </a:t>
            </a:r>
            <a:r>
              <a:rPr lang="en-US" sz="3300" dirty="0" err="1">
                <a:latin typeface="Arsenal" charset="0"/>
                <a:ea typeface="Arsenal" charset="0"/>
                <a:cs typeface="Arsenal" charset="0"/>
              </a:rPr>
              <a:t>mes</a:t>
            </a:r>
            <a:r>
              <a:rPr lang="en-US" sz="3300" dirty="0">
                <a:latin typeface="Arsenal" charset="0"/>
                <a:ea typeface="Arsenal" charset="0"/>
                <a:cs typeface="Arsenal" charset="0"/>
              </a:rPr>
              <a:t> del </a:t>
            </a:r>
            <a:r>
              <a:rPr lang="en-US" sz="3300" dirty="0" err="1">
                <a:latin typeface="Arsenal" charset="0"/>
                <a:ea typeface="Arsenal" charset="0"/>
                <a:cs typeface="Arsenal" charset="0"/>
              </a:rPr>
              <a:t>año</a:t>
            </a:r>
            <a:r>
              <a:rPr lang="en-US" sz="3300" dirty="0">
                <a:latin typeface="Arsenal" charset="0"/>
                <a:ea typeface="Arsenal" charset="0"/>
                <a:cs typeface="Arsenal" charset="0"/>
              </a:rPr>
              <a:t> </a:t>
            </a:r>
            <a:r>
              <a:rPr lang="en-US" sz="3300" dirty="0" err="1">
                <a:latin typeface="Arsenal" charset="0"/>
                <a:ea typeface="Arsenal" charset="0"/>
                <a:cs typeface="Arsenal" charset="0"/>
              </a:rPr>
              <a:t>segundo</a:t>
            </a:r>
            <a:r>
              <a:rPr lang="en-US" sz="3300" dirty="0">
                <a:latin typeface="Arsenal" charset="0"/>
                <a:ea typeface="Arsenal" charset="0"/>
                <a:cs typeface="Arsenal" charset="0"/>
              </a:rPr>
              <a:t> de </a:t>
            </a:r>
            <a:r>
              <a:rPr lang="en-US" sz="3300" dirty="0" err="1">
                <a:latin typeface="Arsenal" charset="0"/>
                <a:ea typeface="Arsenal" charset="0"/>
                <a:cs typeface="Arsenal" charset="0"/>
              </a:rPr>
              <a:t>Darío</a:t>
            </a:r>
            <a:r>
              <a:rPr lang="en-US" sz="3300" dirty="0">
                <a:latin typeface="Arsenal" charset="0"/>
                <a:ea typeface="Arsenal" charset="0"/>
                <a:cs typeface="Arsenal" charset="0"/>
              </a:rPr>
              <a:t>, vino palabra de </a:t>
            </a:r>
            <a:r>
              <a:rPr lang="en-US" sz="3300" dirty="0" err="1">
                <a:latin typeface="Arsenal" charset="0"/>
                <a:ea typeface="Arsenal" charset="0"/>
                <a:cs typeface="Arsenal" charset="0"/>
              </a:rPr>
              <a:t>Jehová</a:t>
            </a:r>
            <a:r>
              <a:rPr lang="en-US" sz="3300" dirty="0">
                <a:latin typeface="Arsenal" charset="0"/>
                <a:ea typeface="Arsenal" charset="0"/>
                <a:cs typeface="Arsenal" charset="0"/>
              </a:rPr>
              <a:t> al </a:t>
            </a:r>
            <a:r>
              <a:rPr lang="en-US" sz="3300" dirty="0" err="1">
                <a:latin typeface="Arsenal" charset="0"/>
                <a:ea typeface="Arsenal" charset="0"/>
                <a:cs typeface="Arsenal" charset="0"/>
              </a:rPr>
              <a:t>profeta</a:t>
            </a:r>
            <a:r>
              <a:rPr lang="en-US" sz="3300" dirty="0">
                <a:latin typeface="Arsenal" charset="0"/>
                <a:ea typeface="Arsenal" charset="0"/>
                <a:cs typeface="Arsenal" charset="0"/>
              </a:rPr>
              <a:t> </a:t>
            </a:r>
            <a:r>
              <a:rPr lang="en-US" sz="3300" dirty="0" err="1">
                <a:latin typeface="Arsenal" charset="0"/>
                <a:ea typeface="Arsenal" charset="0"/>
                <a:cs typeface="Arsenal" charset="0"/>
              </a:rPr>
              <a:t>Zacarías</a:t>
            </a:r>
            <a:r>
              <a:rPr lang="en-US" sz="3300" dirty="0">
                <a:latin typeface="Arsenal" charset="0"/>
                <a:ea typeface="Arsenal" charset="0"/>
                <a:cs typeface="Arsenal" charset="0"/>
              </a:rPr>
              <a:t> </a:t>
            </a:r>
            <a:r>
              <a:rPr lang="en-US" sz="3300" dirty="0" err="1">
                <a:latin typeface="Arsenal" charset="0"/>
                <a:ea typeface="Arsenal" charset="0"/>
                <a:cs typeface="Arsenal" charset="0"/>
              </a:rPr>
              <a:t>hijo</a:t>
            </a:r>
            <a:r>
              <a:rPr lang="en-US" sz="3300" dirty="0">
                <a:latin typeface="Arsenal" charset="0"/>
                <a:ea typeface="Arsenal" charset="0"/>
                <a:cs typeface="Arsenal" charset="0"/>
              </a:rPr>
              <a:t> de </a:t>
            </a:r>
            <a:r>
              <a:rPr lang="en-US" sz="3300" dirty="0" err="1">
                <a:latin typeface="Arsenal" charset="0"/>
                <a:ea typeface="Arsenal" charset="0"/>
                <a:cs typeface="Arsenal" charset="0"/>
              </a:rPr>
              <a:t>Berequías</a:t>
            </a:r>
            <a:r>
              <a:rPr lang="en-US" sz="3300" dirty="0">
                <a:latin typeface="Arsenal" charset="0"/>
                <a:ea typeface="Arsenal" charset="0"/>
                <a:cs typeface="Arsenal" charset="0"/>
              </a:rPr>
              <a:t>, </a:t>
            </a:r>
            <a:r>
              <a:rPr lang="en-US" sz="3300" dirty="0" err="1">
                <a:latin typeface="Arsenal" charset="0"/>
                <a:ea typeface="Arsenal" charset="0"/>
                <a:cs typeface="Arsenal" charset="0"/>
              </a:rPr>
              <a:t>hijo</a:t>
            </a:r>
            <a:r>
              <a:rPr lang="en-US" sz="3300" dirty="0">
                <a:latin typeface="Arsenal" charset="0"/>
                <a:ea typeface="Arsenal" charset="0"/>
                <a:cs typeface="Arsenal" charset="0"/>
              </a:rPr>
              <a:t> de </a:t>
            </a:r>
            <a:r>
              <a:rPr lang="en-US" sz="3300" dirty="0" err="1">
                <a:latin typeface="Arsenal" charset="0"/>
                <a:ea typeface="Arsenal" charset="0"/>
                <a:cs typeface="Arsenal" charset="0"/>
              </a:rPr>
              <a:t>Iddo</a:t>
            </a:r>
            <a:r>
              <a:rPr lang="en-US" sz="3300" dirty="0">
                <a:latin typeface="Arsenal" charset="0"/>
                <a:ea typeface="Arsenal" charset="0"/>
                <a:cs typeface="Arsenal" charset="0"/>
              </a:rPr>
              <a:t>, </a:t>
            </a:r>
            <a:r>
              <a:rPr lang="en-US" sz="3300" dirty="0" err="1">
                <a:latin typeface="Arsenal" charset="0"/>
                <a:ea typeface="Arsenal" charset="0"/>
                <a:cs typeface="Arsenal" charset="0"/>
              </a:rPr>
              <a:t>diciendo</a:t>
            </a:r>
            <a:r>
              <a:rPr lang="en-US" sz="3300" dirty="0">
                <a:latin typeface="Arsenal" charset="0"/>
                <a:ea typeface="Arsenal" charset="0"/>
                <a:cs typeface="Arsenal" charset="0"/>
              </a:rPr>
              <a:t>: </a:t>
            </a:r>
            <a:r>
              <a:rPr lang="en-US" sz="3300" dirty="0" smtClean="0">
                <a:latin typeface="Arsenal" charset="0"/>
                <a:ea typeface="Arsenal" charset="0"/>
                <a:cs typeface="Arsenal" charset="0"/>
              </a:rPr>
              <a:t>Se </a:t>
            </a:r>
            <a:r>
              <a:rPr lang="en-US" sz="3300" dirty="0" err="1">
                <a:latin typeface="Arsenal" charset="0"/>
                <a:ea typeface="Arsenal" charset="0"/>
                <a:cs typeface="Arsenal" charset="0"/>
              </a:rPr>
              <a:t>enojó</a:t>
            </a:r>
            <a:r>
              <a:rPr lang="en-US" sz="3300" dirty="0">
                <a:latin typeface="Arsenal" charset="0"/>
                <a:ea typeface="Arsenal" charset="0"/>
                <a:cs typeface="Arsenal" charset="0"/>
              </a:rPr>
              <a:t> </a:t>
            </a:r>
            <a:r>
              <a:rPr lang="en-US" sz="3300" dirty="0" err="1">
                <a:latin typeface="Arsenal" charset="0"/>
                <a:ea typeface="Arsenal" charset="0"/>
                <a:cs typeface="Arsenal" charset="0"/>
              </a:rPr>
              <a:t>Jehová</a:t>
            </a:r>
            <a:r>
              <a:rPr lang="en-US" sz="3300" dirty="0">
                <a:latin typeface="Arsenal" charset="0"/>
                <a:ea typeface="Arsenal" charset="0"/>
                <a:cs typeface="Arsenal" charset="0"/>
              </a:rPr>
              <a:t> en gran </a:t>
            </a:r>
            <a:r>
              <a:rPr lang="en-US" sz="3300" dirty="0" err="1">
                <a:latin typeface="Arsenal" charset="0"/>
                <a:ea typeface="Arsenal" charset="0"/>
                <a:cs typeface="Arsenal" charset="0"/>
              </a:rPr>
              <a:t>manera</a:t>
            </a:r>
            <a:r>
              <a:rPr lang="en-US" sz="3300" dirty="0">
                <a:latin typeface="Arsenal" charset="0"/>
                <a:ea typeface="Arsenal" charset="0"/>
                <a:cs typeface="Arsenal" charset="0"/>
              </a:rPr>
              <a:t> contra </a:t>
            </a:r>
            <a:r>
              <a:rPr lang="en-US" sz="3300" dirty="0" err="1">
                <a:latin typeface="Arsenal" charset="0"/>
                <a:ea typeface="Arsenal" charset="0"/>
                <a:cs typeface="Arsenal" charset="0"/>
              </a:rPr>
              <a:t>vuestros</a:t>
            </a:r>
            <a:r>
              <a:rPr lang="en-US" sz="3300" dirty="0">
                <a:latin typeface="Arsenal" charset="0"/>
                <a:ea typeface="Arsenal" charset="0"/>
                <a:cs typeface="Arsenal" charset="0"/>
              </a:rPr>
              <a:t> </a:t>
            </a:r>
            <a:r>
              <a:rPr lang="en-US" sz="3300" dirty="0" smtClean="0">
                <a:latin typeface="Arsenal" charset="0"/>
                <a:ea typeface="Arsenal" charset="0"/>
                <a:cs typeface="Arsenal" charset="0"/>
              </a:rPr>
              <a:t>padres. </a:t>
            </a:r>
            <a:r>
              <a:rPr lang="en-US" sz="3300" dirty="0" err="1" smtClean="0">
                <a:latin typeface="Arsenal" charset="0"/>
                <a:ea typeface="Arsenal" charset="0"/>
                <a:cs typeface="Arsenal" charset="0"/>
              </a:rPr>
              <a:t>Diles</a:t>
            </a:r>
            <a:r>
              <a:rPr lang="en-US" sz="3300" dirty="0">
                <a:latin typeface="Arsenal" charset="0"/>
                <a:ea typeface="Arsenal" charset="0"/>
                <a:cs typeface="Arsenal" charset="0"/>
              </a:rPr>
              <a:t>, </a:t>
            </a:r>
            <a:r>
              <a:rPr lang="en-US" sz="3300" dirty="0" err="1">
                <a:latin typeface="Arsenal" charset="0"/>
                <a:ea typeface="Arsenal" charset="0"/>
                <a:cs typeface="Arsenal" charset="0"/>
              </a:rPr>
              <a:t>pues</a:t>
            </a:r>
            <a:r>
              <a:rPr lang="en-US" sz="3300" dirty="0">
                <a:latin typeface="Arsenal" charset="0"/>
                <a:ea typeface="Arsenal" charset="0"/>
                <a:cs typeface="Arsenal" charset="0"/>
              </a:rPr>
              <a:t>: </a:t>
            </a:r>
            <a:r>
              <a:rPr lang="en-US" sz="3300" dirty="0" err="1">
                <a:latin typeface="Arsenal" charset="0"/>
                <a:ea typeface="Arsenal" charset="0"/>
                <a:cs typeface="Arsenal" charset="0"/>
              </a:rPr>
              <a:t>Así</a:t>
            </a:r>
            <a:r>
              <a:rPr lang="en-US" sz="3300" dirty="0">
                <a:latin typeface="Arsenal" charset="0"/>
                <a:ea typeface="Arsenal" charset="0"/>
                <a:cs typeface="Arsenal" charset="0"/>
              </a:rPr>
              <a:t> ha </a:t>
            </a:r>
            <a:r>
              <a:rPr lang="en-US" sz="3300" dirty="0" err="1">
                <a:latin typeface="Arsenal" charset="0"/>
                <a:ea typeface="Arsenal" charset="0"/>
                <a:cs typeface="Arsenal" charset="0"/>
              </a:rPr>
              <a:t>dicho</a:t>
            </a:r>
            <a:r>
              <a:rPr lang="en-US" sz="3300" dirty="0">
                <a:latin typeface="Arsenal" charset="0"/>
                <a:ea typeface="Arsenal" charset="0"/>
                <a:cs typeface="Arsenal" charset="0"/>
              </a:rPr>
              <a:t> </a:t>
            </a:r>
            <a:r>
              <a:rPr lang="en-US" sz="3300" dirty="0" err="1">
                <a:latin typeface="Arsenal" charset="0"/>
                <a:ea typeface="Arsenal" charset="0"/>
                <a:cs typeface="Arsenal" charset="0"/>
              </a:rPr>
              <a:t>Jehová</a:t>
            </a:r>
            <a:r>
              <a:rPr lang="en-US" sz="3300" dirty="0">
                <a:latin typeface="Arsenal" charset="0"/>
                <a:ea typeface="Arsenal" charset="0"/>
                <a:cs typeface="Arsenal" charset="0"/>
              </a:rPr>
              <a:t> de los </a:t>
            </a:r>
            <a:r>
              <a:rPr lang="en-US" sz="3300" dirty="0" err="1">
                <a:latin typeface="Arsenal" charset="0"/>
                <a:ea typeface="Arsenal" charset="0"/>
                <a:cs typeface="Arsenal" charset="0"/>
              </a:rPr>
              <a:t>ejércitos</a:t>
            </a:r>
            <a:r>
              <a:rPr lang="en-US" sz="3300" dirty="0">
                <a:latin typeface="Arsenal" charset="0"/>
                <a:ea typeface="Arsenal" charset="0"/>
                <a:cs typeface="Arsenal" charset="0"/>
              </a:rPr>
              <a:t>: </a:t>
            </a:r>
            <a:r>
              <a:rPr lang="en-US" sz="3300" dirty="0" err="1">
                <a:latin typeface="Arsenal" charset="0"/>
                <a:ea typeface="Arsenal" charset="0"/>
                <a:cs typeface="Arsenal" charset="0"/>
              </a:rPr>
              <a:t>Volveos</a:t>
            </a:r>
            <a:r>
              <a:rPr lang="en-US" sz="3300" dirty="0">
                <a:latin typeface="Arsenal" charset="0"/>
                <a:ea typeface="Arsenal" charset="0"/>
                <a:cs typeface="Arsenal" charset="0"/>
              </a:rPr>
              <a:t> a </a:t>
            </a:r>
            <a:r>
              <a:rPr lang="en-US" sz="3300" dirty="0" err="1">
                <a:latin typeface="Arsenal" charset="0"/>
                <a:ea typeface="Arsenal" charset="0"/>
                <a:cs typeface="Arsenal" charset="0"/>
              </a:rPr>
              <a:t>mí</a:t>
            </a:r>
            <a:r>
              <a:rPr lang="en-US" sz="3300" dirty="0">
                <a:latin typeface="Arsenal" charset="0"/>
                <a:ea typeface="Arsenal" charset="0"/>
                <a:cs typeface="Arsenal" charset="0"/>
              </a:rPr>
              <a:t>, dice </a:t>
            </a:r>
            <a:r>
              <a:rPr lang="en-US" sz="3300" dirty="0" err="1">
                <a:latin typeface="Arsenal" charset="0"/>
                <a:ea typeface="Arsenal" charset="0"/>
                <a:cs typeface="Arsenal" charset="0"/>
              </a:rPr>
              <a:t>Jehová</a:t>
            </a:r>
            <a:r>
              <a:rPr lang="en-US" sz="3300" dirty="0">
                <a:latin typeface="Arsenal" charset="0"/>
                <a:ea typeface="Arsenal" charset="0"/>
                <a:cs typeface="Arsenal" charset="0"/>
              </a:rPr>
              <a:t> de los </a:t>
            </a:r>
            <a:r>
              <a:rPr lang="en-US" sz="3300" dirty="0" err="1">
                <a:latin typeface="Arsenal" charset="0"/>
                <a:ea typeface="Arsenal" charset="0"/>
                <a:cs typeface="Arsenal" charset="0"/>
              </a:rPr>
              <a:t>ejércitos</a:t>
            </a:r>
            <a:r>
              <a:rPr lang="en-US" sz="3300" dirty="0">
                <a:latin typeface="Arsenal" charset="0"/>
                <a:ea typeface="Arsenal" charset="0"/>
                <a:cs typeface="Arsenal" charset="0"/>
              </a:rPr>
              <a:t>, y </a:t>
            </a:r>
            <a:r>
              <a:rPr lang="en-US" sz="3300" dirty="0" err="1">
                <a:latin typeface="Arsenal" charset="0"/>
                <a:ea typeface="Arsenal" charset="0"/>
                <a:cs typeface="Arsenal" charset="0"/>
              </a:rPr>
              <a:t>yo</a:t>
            </a:r>
            <a:r>
              <a:rPr lang="en-US" sz="3300" dirty="0">
                <a:latin typeface="Arsenal" charset="0"/>
                <a:ea typeface="Arsenal" charset="0"/>
                <a:cs typeface="Arsenal" charset="0"/>
              </a:rPr>
              <a:t> me </a:t>
            </a:r>
            <a:r>
              <a:rPr lang="en-US" sz="3300" dirty="0" err="1">
                <a:latin typeface="Arsenal" charset="0"/>
                <a:ea typeface="Arsenal" charset="0"/>
                <a:cs typeface="Arsenal" charset="0"/>
              </a:rPr>
              <a:t>volveré</a:t>
            </a:r>
            <a:r>
              <a:rPr lang="en-US" sz="3300" dirty="0">
                <a:latin typeface="Arsenal" charset="0"/>
                <a:ea typeface="Arsenal" charset="0"/>
                <a:cs typeface="Arsenal" charset="0"/>
              </a:rPr>
              <a:t> a </a:t>
            </a:r>
            <a:r>
              <a:rPr lang="en-US" sz="3300" dirty="0" err="1">
                <a:latin typeface="Arsenal" charset="0"/>
                <a:ea typeface="Arsenal" charset="0"/>
                <a:cs typeface="Arsenal" charset="0"/>
              </a:rPr>
              <a:t>vosotros</a:t>
            </a:r>
            <a:r>
              <a:rPr lang="en-US" sz="3300" dirty="0">
                <a:latin typeface="Arsenal" charset="0"/>
                <a:ea typeface="Arsenal" charset="0"/>
                <a:cs typeface="Arsenal" charset="0"/>
              </a:rPr>
              <a:t>, ha </a:t>
            </a:r>
            <a:r>
              <a:rPr lang="en-US" sz="3300" dirty="0" err="1">
                <a:latin typeface="Arsenal" charset="0"/>
                <a:ea typeface="Arsenal" charset="0"/>
                <a:cs typeface="Arsenal" charset="0"/>
              </a:rPr>
              <a:t>dicho</a:t>
            </a:r>
            <a:r>
              <a:rPr lang="en-US" sz="3300" dirty="0">
                <a:latin typeface="Arsenal" charset="0"/>
                <a:ea typeface="Arsenal" charset="0"/>
                <a:cs typeface="Arsenal" charset="0"/>
              </a:rPr>
              <a:t> </a:t>
            </a:r>
            <a:r>
              <a:rPr lang="en-US" sz="3300" dirty="0" err="1">
                <a:latin typeface="Arsenal" charset="0"/>
                <a:ea typeface="Arsenal" charset="0"/>
                <a:cs typeface="Arsenal" charset="0"/>
              </a:rPr>
              <a:t>Jehová</a:t>
            </a:r>
            <a:r>
              <a:rPr lang="en-US" sz="3300" dirty="0">
                <a:latin typeface="Arsenal" charset="0"/>
                <a:ea typeface="Arsenal" charset="0"/>
                <a:cs typeface="Arsenal" charset="0"/>
              </a:rPr>
              <a:t> de los </a:t>
            </a:r>
            <a:r>
              <a:rPr lang="en-US" sz="3300" dirty="0" err="1">
                <a:latin typeface="Arsenal" charset="0"/>
                <a:ea typeface="Arsenal" charset="0"/>
                <a:cs typeface="Arsenal" charset="0"/>
              </a:rPr>
              <a:t>ejércitos</a:t>
            </a:r>
            <a:r>
              <a:rPr lang="en-US" sz="3300" dirty="0">
                <a:latin typeface="Arsenal" charset="0"/>
                <a:ea typeface="Arsenal" charset="0"/>
                <a:cs typeface="Arsenal" charset="0"/>
              </a:rPr>
              <a:t>. </a:t>
            </a:r>
            <a:endParaRPr lang="en-US" sz="3300" dirty="0" smtClean="0">
              <a:latin typeface="Arsenal" charset="0"/>
              <a:ea typeface="Arsenal" charset="0"/>
              <a:cs typeface="Arsenal" charset="0"/>
            </a:endParaRPr>
          </a:p>
          <a:p>
            <a:endParaRPr lang="en-US" sz="3300" dirty="0">
              <a:latin typeface="Arsenal" charset="0"/>
              <a:ea typeface="Arsenal" charset="0"/>
              <a:cs typeface="Arsenal" charset="0"/>
            </a:endParaRPr>
          </a:p>
          <a:p>
            <a:r>
              <a:rPr lang="en-US" sz="3300" dirty="0" err="1" smtClean="0">
                <a:latin typeface="Arsenal" charset="0"/>
                <a:ea typeface="Arsenal" charset="0"/>
                <a:cs typeface="Arsenal" charset="0"/>
              </a:rPr>
              <a:t>Zacarias</a:t>
            </a:r>
            <a:r>
              <a:rPr lang="en-US" sz="3300" dirty="0" smtClean="0">
                <a:latin typeface="Arsenal" charset="0"/>
                <a:ea typeface="Arsenal" charset="0"/>
                <a:cs typeface="Arsenal" charset="0"/>
              </a:rPr>
              <a:t> 1:1-3.</a:t>
            </a:r>
            <a:endParaRPr lang="es-ES_tradnl" sz="33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332399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833" y="1212110"/>
            <a:ext cx="11419367" cy="4247317"/>
          </a:xfrm>
          <a:prstGeom prst="rect">
            <a:avLst/>
          </a:prstGeom>
        </p:spPr>
        <p:txBody>
          <a:bodyPr wrap="square">
            <a:spAutoFit/>
          </a:bodyPr>
          <a:lstStyle/>
          <a:p>
            <a:r>
              <a:rPr lang="en-US" sz="3000" dirty="0">
                <a:latin typeface="Arsenal" charset="0"/>
                <a:ea typeface="Arsenal" charset="0"/>
                <a:cs typeface="Arsenal" charset="0"/>
              </a:rPr>
              <a:t>A los </a:t>
            </a:r>
            <a:r>
              <a:rPr lang="en-US" sz="3000" dirty="0" err="1">
                <a:latin typeface="Arsenal" charset="0"/>
                <a:ea typeface="Arsenal" charset="0"/>
                <a:cs typeface="Arsenal" charset="0"/>
              </a:rPr>
              <a:t>veinticuatro</a:t>
            </a:r>
            <a:r>
              <a:rPr lang="en-US" sz="3000" dirty="0">
                <a:latin typeface="Arsenal" charset="0"/>
                <a:ea typeface="Arsenal" charset="0"/>
                <a:cs typeface="Arsenal" charset="0"/>
              </a:rPr>
              <a:t> </a:t>
            </a:r>
            <a:r>
              <a:rPr lang="en-US" sz="3000" dirty="0" err="1">
                <a:latin typeface="Arsenal" charset="0"/>
                <a:ea typeface="Arsenal" charset="0"/>
                <a:cs typeface="Arsenal" charset="0"/>
              </a:rPr>
              <a:t>días</a:t>
            </a:r>
            <a:r>
              <a:rPr lang="en-US" sz="3000" dirty="0">
                <a:latin typeface="Arsenal" charset="0"/>
                <a:ea typeface="Arsenal" charset="0"/>
                <a:cs typeface="Arsenal" charset="0"/>
              </a:rPr>
              <a:t> del </a:t>
            </a:r>
            <a:r>
              <a:rPr lang="en-US" sz="3000" dirty="0" err="1">
                <a:latin typeface="Arsenal" charset="0"/>
                <a:ea typeface="Arsenal" charset="0"/>
                <a:cs typeface="Arsenal" charset="0"/>
              </a:rPr>
              <a:t>mes</a:t>
            </a:r>
            <a:r>
              <a:rPr lang="en-US" sz="3000" dirty="0">
                <a:latin typeface="Arsenal" charset="0"/>
                <a:ea typeface="Arsenal" charset="0"/>
                <a:cs typeface="Arsenal" charset="0"/>
              </a:rPr>
              <a:t> </a:t>
            </a:r>
            <a:r>
              <a:rPr lang="en-US" sz="3000" dirty="0" err="1">
                <a:latin typeface="Arsenal" charset="0"/>
                <a:ea typeface="Arsenal" charset="0"/>
                <a:cs typeface="Arsenal" charset="0"/>
              </a:rPr>
              <a:t>undécimo</a:t>
            </a:r>
            <a:r>
              <a:rPr lang="en-US" sz="3000" dirty="0">
                <a:latin typeface="Arsenal" charset="0"/>
                <a:ea typeface="Arsenal" charset="0"/>
                <a:cs typeface="Arsenal" charset="0"/>
              </a:rPr>
              <a:t>,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es</a:t>
            </a:r>
            <a:r>
              <a:rPr lang="en-US" sz="3000" dirty="0">
                <a:latin typeface="Arsenal" charset="0"/>
                <a:ea typeface="Arsenal" charset="0"/>
                <a:cs typeface="Arsenal" charset="0"/>
              </a:rPr>
              <a:t> el </a:t>
            </a:r>
            <a:r>
              <a:rPr lang="en-US" sz="3000" dirty="0" err="1">
                <a:latin typeface="Arsenal" charset="0"/>
                <a:ea typeface="Arsenal" charset="0"/>
                <a:cs typeface="Arsenal" charset="0"/>
              </a:rPr>
              <a:t>mes</a:t>
            </a:r>
            <a:r>
              <a:rPr lang="en-US" sz="3000" dirty="0">
                <a:latin typeface="Arsenal" charset="0"/>
                <a:ea typeface="Arsenal" charset="0"/>
                <a:cs typeface="Arsenal" charset="0"/>
              </a:rPr>
              <a:t> de Sebat, en el </a:t>
            </a:r>
            <a:r>
              <a:rPr lang="en-US" sz="3000" dirty="0" err="1">
                <a:latin typeface="Arsenal" charset="0"/>
                <a:ea typeface="Arsenal" charset="0"/>
                <a:cs typeface="Arsenal" charset="0"/>
              </a:rPr>
              <a:t>año</a:t>
            </a:r>
            <a:r>
              <a:rPr lang="en-US" sz="3000" dirty="0">
                <a:latin typeface="Arsenal" charset="0"/>
                <a:ea typeface="Arsenal" charset="0"/>
                <a:cs typeface="Arsenal" charset="0"/>
              </a:rPr>
              <a:t> </a:t>
            </a:r>
            <a:r>
              <a:rPr lang="en-US" sz="3000" dirty="0" err="1">
                <a:latin typeface="Arsenal" charset="0"/>
                <a:ea typeface="Arsenal" charset="0"/>
                <a:cs typeface="Arsenal" charset="0"/>
              </a:rPr>
              <a:t>segundo</a:t>
            </a:r>
            <a:r>
              <a:rPr lang="en-US" sz="3000" dirty="0">
                <a:latin typeface="Arsenal" charset="0"/>
                <a:ea typeface="Arsenal" charset="0"/>
                <a:cs typeface="Arsenal" charset="0"/>
              </a:rPr>
              <a:t> de </a:t>
            </a:r>
            <a:r>
              <a:rPr lang="en-US" sz="3000" dirty="0" err="1">
                <a:latin typeface="Arsenal" charset="0"/>
                <a:ea typeface="Arsenal" charset="0"/>
                <a:cs typeface="Arsenal" charset="0"/>
              </a:rPr>
              <a:t>Darío</a:t>
            </a:r>
            <a:r>
              <a:rPr lang="en-US" sz="3000" dirty="0">
                <a:latin typeface="Arsenal" charset="0"/>
                <a:ea typeface="Arsenal" charset="0"/>
                <a:cs typeface="Arsenal" charset="0"/>
              </a:rPr>
              <a:t>, vino palabra de </a:t>
            </a:r>
            <a:r>
              <a:rPr lang="en-US" sz="3000" dirty="0" err="1">
                <a:latin typeface="Arsenal" charset="0"/>
                <a:ea typeface="Arsenal" charset="0"/>
                <a:cs typeface="Arsenal" charset="0"/>
              </a:rPr>
              <a:t>Jehová</a:t>
            </a:r>
            <a:r>
              <a:rPr lang="en-US" sz="3000" dirty="0">
                <a:latin typeface="Arsenal" charset="0"/>
                <a:ea typeface="Arsenal" charset="0"/>
                <a:cs typeface="Arsenal" charset="0"/>
              </a:rPr>
              <a:t> al </a:t>
            </a:r>
            <a:r>
              <a:rPr lang="en-US" sz="3000" dirty="0" err="1">
                <a:latin typeface="Arsenal" charset="0"/>
                <a:ea typeface="Arsenal" charset="0"/>
                <a:cs typeface="Arsenal" charset="0"/>
              </a:rPr>
              <a:t>profeta</a:t>
            </a:r>
            <a:r>
              <a:rPr lang="en-US" sz="3000" dirty="0">
                <a:latin typeface="Arsenal" charset="0"/>
                <a:ea typeface="Arsenal" charset="0"/>
                <a:cs typeface="Arsenal" charset="0"/>
              </a:rPr>
              <a:t> </a:t>
            </a:r>
            <a:r>
              <a:rPr lang="en-US" sz="3000" dirty="0" err="1">
                <a:latin typeface="Arsenal" charset="0"/>
                <a:ea typeface="Arsenal" charset="0"/>
                <a:cs typeface="Arsenal" charset="0"/>
              </a:rPr>
              <a:t>Zacarías</a:t>
            </a:r>
            <a:r>
              <a:rPr lang="en-US" sz="3000" dirty="0">
                <a:latin typeface="Arsenal" charset="0"/>
                <a:ea typeface="Arsenal" charset="0"/>
                <a:cs typeface="Arsenal" charset="0"/>
              </a:rPr>
              <a:t> </a:t>
            </a:r>
            <a:r>
              <a:rPr lang="en-US" sz="3000" dirty="0" err="1">
                <a:latin typeface="Arsenal" charset="0"/>
                <a:ea typeface="Arsenal" charset="0"/>
                <a:cs typeface="Arsenal" charset="0"/>
              </a:rPr>
              <a:t>hijo</a:t>
            </a:r>
            <a:r>
              <a:rPr lang="en-US" sz="3000" dirty="0">
                <a:latin typeface="Arsenal" charset="0"/>
                <a:ea typeface="Arsenal" charset="0"/>
                <a:cs typeface="Arsenal" charset="0"/>
              </a:rPr>
              <a:t> de </a:t>
            </a:r>
            <a:r>
              <a:rPr lang="en-US" sz="3000" dirty="0" err="1">
                <a:latin typeface="Arsenal" charset="0"/>
                <a:ea typeface="Arsenal" charset="0"/>
                <a:cs typeface="Arsenal" charset="0"/>
              </a:rPr>
              <a:t>Berequías</a:t>
            </a:r>
            <a:r>
              <a:rPr lang="en-US" sz="3000" dirty="0">
                <a:latin typeface="Arsenal" charset="0"/>
                <a:ea typeface="Arsenal" charset="0"/>
                <a:cs typeface="Arsenal" charset="0"/>
              </a:rPr>
              <a:t>, </a:t>
            </a:r>
            <a:r>
              <a:rPr lang="en-US" sz="3000" dirty="0" err="1">
                <a:latin typeface="Arsenal" charset="0"/>
                <a:ea typeface="Arsenal" charset="0"/>
                <a:cs typeface="Arsenal" charset="0"/>
              </a:rPr>
              <a:t>hijo</a:t>
            </a:r>
            <a:r>
              <a:rPr lang="en-US" sz="3000" dirty="0">
                <a:latin typeface="Arsenal" charset="0"/>
                <a:ea typeface="Arsenal" charset="0"/>
                <a:cs typeface="Arsenal" charset="0"/>
              </a:rPr>
              <a:t> de </a:t>
            </a:r>
            <a:r>
              <a:rPr lang="en-US" sz="3000" dirty="0" err="1">
                <a:latin typeface="Arsenal" charset="0"/>
                <a:ea typeface="Arsenal" charset="0"/>
                <a:cs typeface="Arsenal" charset="0"/>
              </a:rPr>
              <a:t>Iddo</a:t>
            </a:r>
            <a:r>
              <a:rPr lang="en-US" sz="3000" dirty="0">
                <a:latin typeface="Arsenal" charset="0"/>
                <a:ea typeface="Arsenal" charset="0"/>
                <a:cs typeface="Arsenal" charset="0"/>
              </a:rPr>
              <a:t>, </a:t>
            </a:r>
            <a:r>
              <a:rPr lang="en-US" sz="3000" dirty="0" err="1">
                <a:latin typeface="Arsenal" charset="0"/>
                <a:ea typeface="Arsenal" charset="0"/>
                <a:cs typeface="Arsenal" charset="0"/>
              </a:rPr>
              <a:t>diciendo</a:t>
            </a:r>
            <a:r>
              <a:rPr lang="en-US" sz="3000" dirty="0">
                <a:latin typeface="Arsenal" charset="0"/>
                <a:ea typeface="Arsenal" charset="0"/>
                <a:cs typeface="Arsenal" charset="0"/>
              </a:rPr>
              <a:t>: </a:t>
            </a:r>
            <a:r>
              <a:rPr lang="en-US" sz="3000" u="sng" dirty="0" smtClean="0">
                <a:solidFill>
                  <a:srgbClr val="FFFF00"/>
                </a:solidFill>
                <a:latin typeface="Arsenal" charset="0"/>
                <a:ea typeface="Arsenal" charset="0"/>
                <a:cs typeface="Arsenal" charset="0"/>
              </a:rPr>
              <a:t>Vi </a:t>
            </a:r>
            <a:r>
              <a:rPr lang="en-US" sz="3000" u="sng" dirty="0">
                <a:solidFill>
                  <a:srgbClr val="FFFF00"/>
                </a:solidFill>
                <a:latin typeface="Arsenal" charset="0"/>
                <a:ea typeface="Arsenal" charset="0"/>
                <a:cs typeface="Arsenal" charset="0"/>
              </a:rPr>
              <a:t>de </a:t>
            </a:r>
            <a:r>
              <a:rPr lang="en-US" sz="3000" u="sng" dirty="0" err="1">
                <a:solidFill>
                  <a:srgbClr val="FFFF00"/>
                </a:solidFill>
                <a:latin typeface="Arsenal" charset="0"/>
                <a:ea typeface="Arsenal" charset="0"/>
                <a:cs typeface="Arsenal" charset="0"/>
              </a:rPr>
              <a:t>noche</a:t>
            </a:r>
            <a:r>
              <a:rPr lang="en-US" sz="3000" u="sng" dirty="0">
                <a:solidFill>
                  <a:srgbClr val="FFFF00"/>
                </a:solidFill>
                <a:latin typeface="Arsenal" charset="0"/>
                <a:ea typeface="Arsenal" charset="0"/>
                <a:cs typeface="Arsenal" charset="0"/>
              </a:rPr>
              <a:t>, y he </a:t>
            </a:r>
            <a:r>
              <a:rPr lang="en-US" sz="3000" u="sng" dirty="0" err="1">
                <a:solidFill>
                  <a:srgbClr val="FFFF00"/>
                </a:solidFill>
                <a:latin typeface="Arsenal" charset="0"/>
                <a:ea typeface="Arsenal" charset="0"/>
                <a:cs typeface="Arsenal" charset="0"/>
              </a:rPr>
              <a:t>aquí</a:t>
            </a:r>
            <a:r>
              <a:rPr lang="en-US" sz="3000" u="sng" dirty="0">
                <a:solidFill>
                  <a:srgbClr val="FFFF00"/>
                </a:solidFill>
                <a:latin typeface="Arsenal" charset="0"/>
                <a:ea typeface="Arsenal" charset="0"/>
                <a:cs typeface="Arsenal" charset="0"/>
              </a:rPr>
              <a:t> un </a:t>
            </a:r>
            <a:r>
              <a:rPr lang="en-US" sz="3000" u="sng" dirty="0" err="1">
                <a:solidFill>
                  <a:srgbClr val="FFFF00"/>
                </a:solidFill>
                <a:latin typeface="Arsenal" charset="0"/>
                <a:ea typeface="Arsenal" charset="0"/>
                <a:cs typeface="Arsenal" charset="0"/>
              </a:rPr>
              <a:t>varón</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que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cabalgaba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sobre</a:t>
            </a:r>
            <a:r>
              <a:rPr lang="en-US" sz="3000" u="sng" dirty="0">
                <a:solidFill>
                  <a:srgbClr val="FFFF00"/>
                </a:solidFill>
                <a:latin typeface="Arsenal" charset="0"/>
                <a:ea typeface="Arsenal" charset="0"/>
                <a:cs typeface="Arsenal" charset="0"/>
              </a:rPr>
              <a:t> un </a:t>
            </a:r>
            <a:r>
              <a:rPr lang="en-US" sz="3000" u="sng" dirty="0" err="1">
                <a:solidFill>
                  <a:srgbClr val="FFFF00"/>
                </a:solidFill>
                <a:latin typeface="Arsenal" charset="0"/>
                <a:ea typeface="Arsenal" charset="0"/>
                <a:cs typeface="Arsenal" charset="0"/>
              </a:rPr>
              <a:t>caballo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alazán</a:t>
            </a:r>
            <a:r>
              <a:rPr lang="en-US" sz="3000" u="sng" dirty="0">
                <a:solidFill>
                  <a:srgbClr val="FFFF00"/>
                </a:solidFill>
                <a:latin typeface="Arsenal" charset="0"/>
                <a:ea typeface="Arsenal" charset="0"/>
                <a:cs typeface="Arsenal" charset="0"/>
              </a:rPr>
              <a:t>, el </a:t>
            </a:r>
            <a:r>
              <a:rPr lang="en-US" sz="3000" u="sng" dirty="0" err="1">
                <a:solidFill>
                  <a:srgbClr val="FFFF00"/>
                </a:solidFill>
                <a:latin typeface="Arsenal" charset="0"/>
                <a:ea typeface="Arsenal" charset="0"/>
                <a:cs typeface="Arsenal" charset="0"/>
              </a:rPr>
              <a:t>cual</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estaba</a:t>
            </a:r>
            <a:r>
              <a:rPr lang="en-US" sz="3000" u="sng" dirty="0">
                <a:solidFill>
                  <a:srgbClr val="FFFF00"/>
                </a:solidFill>
                <a:latin typeface="Arsenal" charset="0"/>
                <a:ea typeface="Arsenal" charset="0"/>
                <a:cs typeface="Arsenal" charset="0"/>
              </a:rPr>
              <a:t> entre los </a:t>
            </a:r>
            <a:r>
              <a:rPr lang="en-US" sz="3000" u="sng" dirty="0" err="1">
                <a:solidFill>
                  <a:srgbClr val="FFFF00"/>
                </a:solidFill>
                <a:latin typeface="Arsenal" charset="0"/>
                <a:ea typeface="Arsenal" charset="0"/>
                <a:cs typeface="Arsenal" charset="0"/>
              </a:rPr>
              <a:t>mirtos</a:t>
            </a:r>
            <a:r>
              <a:rPr lang="en-US" sz="3000" u="sng" dirty="0">
                <a:solidFill>
                  <a:srgbClr val="FFFF00"/>
                </a:solidFill>
                <a:latin typeface="Arsenal" charset="0"/>
                <a:ea typeface="Arsenal" charset="0"/>
                <a:cs typeface="Arsenal" charset="0"/>
              </a:rPr>
              <a:t> </a:t>
            </a:r>
            <a:r>
              <a:rPr lang="en-US" sz="3000" dirty="0" err="1">
                <a:latin typeface="Arsenal" charset="0"/>
                <a:ea typeface="Arsenal" charset="0"/>
                <a:cs typeface="Arsenal" charset="0"/>
              </a:rPr>
              <a:t>que</a:t>
            </a:r>
            <a:r>
              <a:rPr lang="en-US" sz="3000" dirty="0">
                <a:latin typeface="Arsenal" charset="0"/>
                <a:ea typeface="Arsenal" charset="0"/>
                <a:cs typeface="Arsenal" charset="0"/>
              </a:rPr>
              <a:t> </a:t>
            </a:r>
            <a:r>
              <a:rPr lang="en-US" sz="3000" dirty="0" err="1">
                <a:latin typeface="Arsenal" charset="0"/>
                <a:ea typeface="Arsenal" charset="0"/>
                <a:cs typeface="Arsenal" charset="0"/>
              </a:rPr>
              <a:t>había</a:t>
            </a:r>
            <a:r>
              <a:rPr lang="en-US" sz="3000" dirty="0">
                <a:latin typeface="Arsenal" charset="0"/>
                <a:ea typeface="Arsenal" charset="0"/>
                <a:cs typeface="Arsenal" charset="0"/>
              </a:rPr>
              <a:t> en la </a:t>
            </a:r>
            <a:r>
              <a:rPr lang="en-US" sz="3000" dirty="0" err="1">
                <a:latin typeface="Arsenal" charset="0"/>
                <a:ea typeface="Arsenal" charset="0"/>
                <a:cs typeface="Arsenal" charset="0"/>
              </a:rPr>
              <a:t>hondura</a:t>
            </a:r>
            <a:r>
              <a:rPr lang="en-US" sz="3000" dirty="0">
                <a:latin typeface="Arsenal" charset="0"/>
                <a:ea typeface="Arsenal" charset="0"/>
                <a:cs typeface="Arsenal" charset="0"/>
              </a:rPr>
              <a:t>; y </a:t>
            </a:r>
            <a:r>
              <a:rPr lang="en-US" sz="3000" dirty="0" err="1">
                <a:latin typeface="Arsenal" charset="0"/>
                <a:ea typeface="Arsenal" charset="0"/>
                <a:cs typeface="Arsenal" charset="0"/>
              </a:rPr>
              <a:t>detrás</a:t>
            </a:r>
            <a:r>
              <a:rPr lang="en-US" sz="3000" dirty="0">
                <a:latin typeface="Arsenal" charset="0"/>
                <a:ea typeface="Arsenal" charset="0"/>
                <a:cs typeface="Arsenal" charset="0"/>
              </a:rPr>
              <a:t> de </a:t>
            </a:r>
            <a:r>
              <a:rPr lang="en-US" sz="3000" dirty="0" err="1">
                <a:latin typeface="Arsenal" charset="0"/>
                <a:ea typeface="Arsenal" charset="0"/>
                <a:cs typeface="Arsenal" charset="0"/>
              </a:rPr>
              <a:t>él</a:t>
            </a:r>
            <a:r>
              <a:rPr lang="en-US" sz="3000" dirty="0">
                <a:latin typeface="Arsenal" charset="0"/>
                <a:ea typeface="Arsenal" charset="0"/>
                <a:cs typeface="Arsenal" charset="0"/>
              </a:rPr>
              <a:t> </a:t>
            </a:r>
            <a:r>
              <a:rPr lang="en-US" sz="3000" dirty="0" err="1">
                <a:latin typeface="Arsenal" charset="0"/>
                <a:ea typeface="Arsenal" charset="0"/>
                <a:cs typeface="Arsenal" charset="0"/>
              </a:rPr>
              <a:t>había</a:t>
            </a:r>
            <a:r>
              <a:rPr lang="en-US" sz="3000" dirty="0">
                <a:latin typeface="Arsenal" charset="0"/>
                <a:ea typeface="Arsenal" charset="0"/>
                <a:cs typeface="Arsenal" charset="0"/>
              </a:rPr>
              <a:t> </a:t>
            </a:r>
            <a:r>
              <a:rPr lang="en-US" sz="3000" dirty="0" err="1">
                <a:latin typeface="Arsenal" charset="0"/>
                <a:ea typeface="Arsenal" charset="0"/>
                <a:cs typeface="Arsenal" charset="0"/>
              </a:rPr>
              <a:t>caballos</a:t>
            </a:r>
            <a:r>
              <a:rPr lang="en-US" sz="3000" dirty="0">
                <a:latin typeface="Arsenal" charset="0"/>
                <a:ea typeface="Arsenal" charset="0"/>
                <a:cs typeface="Arsenal" charset="0"/>
              </a:rPr>
              <a:t> </a:t>
            </a:r>
            <a:r>
              <a:rPr lang="en-US" sz="3000" dirty="0" err="1">
                <a:latin typeface="Arsenal" charset="0"/>
                <a:ea typeface="Arsenal" charset="0"/>
                <a:cs typeface="Arsenal" charset="0"/>
              </a:rPr>
              <a:t>alazanes</a:t>
            </a:r>
            <a:r>
              <a:rPr lang="en-US" sz="3000" dirty="0">
                <a:latin typeface="Arsenal" charset="0"/>
                <a:ea typeface="Arsenal" charset="0"/>
                <a:cs typeface="Arsenal" charset="0"/>
              </a:rPr>
              <a:t>, </a:t>
            </a:r>
            <a:r>
              <a:rPr lang="en-US" sz="3000" dirty="0" err="1">
                <a:latin typeface="Arsenal" charset="0"/>
                <a:ea typeface="Arsenal" charset="0"/>
                <a:cs typeface="Arsenal" charset="0"/>
              </a:rPr>
              <a:t>overos</a:t>
            </a:r>
            <a:r>
              <a:rPr lang="en-US" sz="3000" dirty="0">
                <a:latin typeface="Arsenal" charset="0"/>
                <a:ea typeface="Arsenal" charset="0"/>
                <a:cs typeface="Arsenal" charset="0"/>
              </a:rPr>
              <a:t> y </a:t>
            </a:r>
            <a:r>
              <a:rPr lang="en-US" sz="3000" dirty="0" err="1" smtClean="0">
                <a:latin typeface="Arsenal" charset="0"/>
                <a:ea typeface="Arsenal" charset="0"/>
                <a:cs typeface="Arsenal" charset="0"/>
              </a:rPr>
              <a:t>blancos.Entonces</a:t>
            </a:r>
            <a:r>
              <a:rPr lang="en-US" sz="3000" dirty="0" smtClean="0">
                <a:latin typeface="Arsenal" charset="0"/>
                <a:ea typeface="Arsenal" charset="0"/>
                <a:cs typeface="Arsenal" charset="0"/>
              </a:rPr>
              <a:t> </a:t>
            </a:r>
            <a:r>
              <a:rPr lang="en-US" sz="3000" dirty="0" err="1">
                <a:latin typeface="Arsenal" charset="0"/>
                <a:ea typeface="Arsenal" charset="0"/>
                <a:cs typeface="Arsenal" charset="0"/>
              </a:rPr>
              <a:t>dije</a:t>
            </a:r>
            <a:r>
              <a:rPr lang="en-US" sz="3000" dirty="0">
                <a:latin typeface="Arsenal" charset="0"/>
                <a:ea typeface="Arsenal" charset="0"/>
                <a:cs typeface="Arsenal" charset="0"/>
              </a:rPr>
              <a:t>: ¿</a:t>
            </a:r>
            <a:r>
              <a:rPr lang="en-US" sz="3000" dirty="0" err="1">
                <a:latin typeface="Arsenal" charset="0"/>
                <a:ea typeface="Arsenal" charset="0"/>
                <a:cs typeface="Arsenal" charset="0"/>
              </a:rPr>
              <a:t>Qué</a:t>
            </a:r>
            <a:r>
              <a:rPr lang="en-US" sz="3000" dirty="0">
                <a:latin typeface="Arsenal" charset="0"/>
                <a:ea typeface="Arsenal" charset="0"/>
                <a:cs typeface="Arsenal" charset="0"/>
              </a:rPr>
              <a:t> son </a:t>
            </a:r>
            <a:r>
              <a:rPr lang="en-US" sz="3000" dirty="0" err="1">
                <a:latin typeface="Arsenal" charset="0"/>
                <a:ea typeface="Arsenal" charset="0"/>
                <a:cs typeface="Arsenal" charset="0"/>
              </a:rPr>
              <a:t>éstos</a:t>
            </a:r>
            <a:r>
              <a:rPr lang="en-US" sz="3000" dirty="0">
                <a:latin typeface="Arsenal" charset="0"/>
                <a:ea typeface="Arsenal" charset="0"/>
                <a:cs typeface="Arsenal" charset="0"/>
              </a:rPr>
              <a:t>, </a:t>
            </a:r>
            <a:r>
              <a:rPr lang="en-US" sz="3000" dirty="0" err="1">
                <a:latin typeface="Arsenal" charset="0"/>
                <a:ea typeface="Arsenal" charset="0"/>
                <a:cs typeface="Arsenal" charset="0"/>
              </a:rPr>
              <a:t>señor</a:t>
            </a:r>
            <a:r>
              <a:rPr lang="en-US" sz="3000" dirty="0">
                <a:latin typeface="Arsenal" charset="0"/>
                <a:ea typeface="Arsenal" charset="0"/>
                <a:cs typeface="Arsenal" charset="0"/>
              </a:rPr>
              <a:t> </a:t>
            </a:r>
            <a:r>
              <a:rPr lang="en-US" sz="3000" dirty="0" err="1">
                <a:latin typeface="Arsenal" charset="0"/>
                <a:ea typeface="Arsenal" charset="0"/>
                <a:cs typeface="Arsenal" charset="0"/>
              </a:rPr>
              <a:t>mío</a:t>
            </a:r>
            <a:r>
              <a:rPr lang="en-US" sz="3000" dirty="0">
                <a:latin typeface="Arsenal" charset="0"/>
                <a:ea typeface="Arsenal" charset="0"/>
                <a:cs typeface="Arsenal" charset="0"/>
              </a:rPr>
              <a:t>? </a:t>
            </a:r>
            <a:r>
              <a:rPr lang="en-US" sz="3000" u="sng" dirty="0">
                <a:solidFill>
                  <a:srgbClr val="FFFF00"/>
                </a:solidFill>
                <a:latin typeface="Arsenal" charset="0"/>
                <a:ea typeface="Arsenal" charset="0"/>
                <a:cs typeface="Arsenal" charset="0"/>
              </a:rPr>
              <a:t>Y me </a:t>
            </a:r>
            <a:r>
              <a:rPr lang="en-US" sz="3000" u="sng" dirty="0" err="1">
                <a:solidFill>
                  <a:srgbClr val="FFFF00"/>
                </a:solidFill>
                <a:latin typeface="Arsenal" charset="0"/>
                <a:ea typeface="Arsenal" charset="0"/>
                <a:cs typeface="Arsenal" charset="0"/>
              </a:rPr>
              <a:t>dijo</a:t>
            </a:r>
            <a:r>
              <a:rPr lang="en-US" sz="3000" u="sng" dirty="0">
                <a:solidFill>
                  <a:srgbClr val="FFFF00"/>
                </a:solidFill>
                <a:latin typeface="Arsenal" charset="0"/>
                <a:ea typeface="Arsenal" charset="0"/>
                <a:cs typeface="Arsenal" charset="0"/>
              </a:rPr>
              <a:t> el </a:t>
            </a:r>
            <a:r>
              <a:rPr lang="en-US" sz="3000" u="sng" dirty="0" err="1">
                <a:solidFill>
                  <a:srgbClr val="FFFF00"/>
                </a:solidFill>
                <a:latin typeface="Arsenal" charset="0"/>
                <a:ea typeface="Arsenal" charset="0"/>
                <a:cs typeface="Arsenal" charset="0"/>
              </a:rPr>
              <a:t>ángel</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que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hablaba</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conmigo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Yo</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te</a:t>
            </a:r>
            <a:r>
              <a:rPr lang="en-US" sz="3000" u="sng" dirty="0">
                <a:solidFill>
                  <a:srgbClr val="FFFF00"/>
                </a:solidFill>
                <a:latin typeface="Arsenal" charset="0"/>
                <a:ea typeface="Arsenal" charset="0"/>
                <a:cs typeface="Arsenal" charset="0"/>
              </a:rPr>
              <a:t> </a:t>
            </a:r>
            <a:r>
              <a:rPr lang="en-US" sz="3000" u="sng" dirty="0" err="1">
                <a:solidFill>
                  <a:srgbClr val="FFFF00"/>
                </a:solidFill>
                <a:latin typeface="Arsenal" charset="0"/>
                <a:ea typeface="Arsenal" charset="0"/>
                <a:cs typeface="Arsenal" charset="0"/>
              </a:rPr>
              <a:t>enseñaré</a:t>
            </a:r>
            <a:r>
              <a:rPr lang="en-US" sz="3000" u="sng" dirty="0">
                <a:solidFill>
                  <a:srgbClr val="FFFF00"/>
                </a:solidFill>
                <a:latin typeface="Arsenal" charset="0"/>
                <a:ea typeface="Arsenal" charset="0"/>
                <a:cs typeface="Arsenal" charset="0"/>
              </a:rPr>
              <a:t> lo </a:t>
            </a:r>
            <a:r>
              <a:rPr lang="en-US" sz="3000" u="sng" dirty="0" err="1">
                <a:solidFill>
                  <a:srgbClr val="FFFF00"/>
                </a:solidFill>
                <a:latin typeface="Arsenal" charset="0"/>
                <a:ea typeface="Arsenal" charset="0"/>
                <a:cs typeface="Arsenal" charset="0"/>
              </a:rPr>
              <a:t>que</a:t>
            </a:r>
            <a:r>
              <a:rPr lang="en-US" sz="3000" u="sng" dirty="0">
                <a:solidFill>
                  <a:srgbClr val="FFFF00"/>
                </a:solidFill>
                <a:latin typeface="Arsenal" charset="0"/>
                <a:ea typeface="Arsenal" charset="0"/>
                <a:cs typeface="Arsenal" charset="0"/>
              </a:rPr>
              <a:t> son </a:t>
            </a:r>
            <a:r>
              <a:rPr lang="en-US" sz="3000" u="sng" dirty="0" err="1">
                <a:solidFill>
                  <a:srgbClr val="FFFF00"/>
                </a:solidFill>
                <a:latin typeface="Arsenal" charset="0"/>
                <a:ea typeface="Arsenal" charset="0"/>
                <a:cs typeface="Arsenal" charset="0"/>
              </a:rPr>
              <a:t>éstos</a:t>
            </a:r>
            <a:r>
              <a:rPr lang="en-US" sz="3000" u="sng" dirty="0">
                <a:solidFill>
                  <a:srgbClr val="FFFF00"/>
                </a:solidFill>
                <a:latin typeface="Arsenal" charset="0"/>
                <a:ea typeface="Arsenal" charset="0"/>
                <a:cs typeface="Arsenal" charset="0"/>
              </a:rPr>
              <a:t>. </a:t>
            </a:r>
            <a:endParaRPr lang="en-US" sz="3000" u="sng" dirty="0" smtClean="0">
              <a:solidFill>
                <a:srgbClr val="FFFF00"/>
              </a:solidFill>
              <a:latin typeface="Arsenal" charset="0"/>
              <a:ea typeface="Arsenal" charset="0"/>
              <a:cs typeface="Arsenal" charset="0"/>
            </a:endParaRPr>
          </a:p>
          <a:p>
            <a:endParaRPr lang="en-US" sz="3000" dirty="0">
              <a:latin typeface="Arsenal" charset="0"/>
              <a:ea typeface="Arsenal" charset="0"/>
              <a:cs typeface="Arsenal" charset="0"/>
            </a:endParaRPr>
          </a:p>
          <a:p>
            <a:r>
              <a:rPr lang="en-US" sz="3000" dirty="0" err="1" smtClean="0">
                <a:latin typeface="Arsenal" charset="0"/>
                <a:ea typeface="Arsenal" charset="0"/>
                <a:cs typeface="Arsenal" charset="0"/>
              </a:rPr>
              <a:t>Zacarias</a:t>
            </a:r>
            <a:r>
              <a:rPr lang="en-US" sz="3000" dirty="0" smtClean="0">
                <a:latin typeface="Arsenal" charset="0"/>
                <a:ea typeface="Arsenal" charset="0"/>
                <a:cs typeface="Arsenal" charset="0"/>
              </a:rPr>
              <a:t> 1:7-9.</a:t>
            </a:r>
            <a:endParaRPr lang="es-ES_tradnl" sz="30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834442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3014" y="1382232"/>
            <a:ext cx="11015330" cy="3970318"/>
          </a:xfrm>
          <a:prstGeom prst="rect">
            <a:avLst/>
          </a:prstGeom>
        </p:spPr>
        <p:txBody>
          <a:bodyPr wrap="square">
            <a:spAutoFit/>
          </a:bodyPr>
          <a:lstStyle/>
          <a:p>
            <a:r>
              <a:rPr lang="en-US" sz="3600" u="sng" dirty="0">
                <a:solidFill>
                  <a:srgbClr val="FFFF00"/>
                </a:solidFill>
                <a:latin typeface="Arsenal" charset="0"/>
                <a:ea typeface="Arsenal" charset="0"/>
                <a:cs typeface="Arsenal" charset="0"/>
              </a:rPr>
              <a:t>Y </a:t>
            </a:r>
            <a:r>
              <a:rPr lang="en-US" sz="3600" u="sng" dirty="0" err="1">
                <a:solidFill>
                  <a:srgbClr val="FFFF00"/>
                </a:solidFill>
                <a:latin typeface="Arsenal" charset="0"/>
                <a:ea typeface="Arsenal" charset="0"/>
                <a:cs typeface="Arsenal" charset="0"/>
              </a:rPr>
              <a:t>aquel</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varón</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que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estaba</a:t>
            </a:r>
            <a:r>
              <a:rPr lang="en-US" sz="3600" u="sng" dirty="0">
                <a:solidFill>
                  <a:srgbClr val="FFFF00"/>
                </a:solidFill>
                <a:latin typeface="Arsenal" charset="0"/>
                <a:ea typeface="Arsenal" charset="0"/>
                <a:cs typeface="Arsenal" charset="0"/>
              </a:rPr>
              <a:t> entre los </a:t>
            </a:r>
            <a:r>
              <a:rPr lang="en-US" sz="3600" u="sng" dirty="0" err="1">
                <a:solidFill>
                  <a:srgbClr val="FFFF00"/>
                </a:solidFill>
                <a:latin typeface="Arsenal" charset="0"/>
                <a:ea typeface="Arsenal" charset="0"/>
                <a:cs typeface="Arsenal" charset="0"/>
              </a:rPr>
              <a:t>mirtos</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respondió</a:t>
            </a:r>
            <a:r>
              <a:rPr lang="en-US" sz="3600" u="sng" dirty="0">
                <a:solidFill>
                  <a:srgbClr val="FFFF00"/>
                </a:solidFill>
                <a:latin typeface="Arsenal" charset="0"/>
                <a:ea typeface="Arsenal" charset="0"/>
                <a:cs typeface="Arsenal" charset="0"/>
              </a:rPr>
              <a:t> y </a:t>
            </a:r>
            <a:r>
              <a:rPr lang="en-US" sz="3600" u="sng" dirty="0" err="1">
                <a:solidFill>
                  <a:srgbClr val="FFFF00"/>
                </a:solidFill>
                <a:latin typeface="Arsenal" charset="0"/>
                <a:ea typeface="Arsenal" charset="0"/>
                <a:cs typeface="Arsenal" charset="0"/>
              </a:rPr>
              <a:t>dijo</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Estos</a:t>
            </a:r>
            <a:r>
              <a:rPr lang="en-US" sz="3600" u="sng" dirty="0">
                <a:solidFill>
                  <a:srgbClr val="FFFF00"/>
                </a:solidFill>
                <a:latin typeface="Arsenal" charset="0"/>
                <a:ea typeface="Arsenal" charset="0"/>
                <a:cs typeface="Arsenal" charset="0"/>
              </a:rPr>
              <a:t> son los </a:t>
            </a:r>
            <a:r>
              <a:rPr lang="en-US" sz="3600" u="sng" dirty="0" err="1">
                <a:solidFill>
                  <a:srgbClr val="FFFF00"/>
                </a:solidFill>
                <a:latin typeface="Arsenal" charset="0"/>
                <a:ea typeface="Arsenal" charset="0"/>
                <a:cs typeface="Arsenal" charset="0"/>
              </a:rPr>
              <a:t>que</a:t>
            </a:r>
            <a:r>
              <a:rPr lang="en-US" sz="3600" u="sng" dirty="0">
                <a:solidFill>
                  <a:srgbClr val="FFFF00"/>
                </a:solidFill>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ha </a:t>
            </a:r>
            <a:r>
              <a:rPr lang="en-US" sz="3600" u="sng" dirty="0" err="1">
                <a:solidFill>
                  <a:srgbClr val="FFFF00"/>
                </a:solidFill>
                <a:latin typeface="Arsenal" charset="0"/>
                <a:ea typeface="Arsenal" charset="0"/>
                <a:cs typeface="Arsenal" charset="0"/>
              </a:rPr>
              <a:t>enviado</a:t>
            </a:r>
            <a:r>
              <a:rPr lang="en-US" sz="3600" u="sng" dirty="0">
                <a:solidFill>
                  <a:srgbClr val="FFFF00"/>
                </a:solidFill>
                <a:latin typeface="Arsenal" charset="0"/>
                <a:ea typeface="Arsenal" charset="0"/>
                <a:cs typeface="Arsenal" charset="0"/>
              </a:rPr>
              <a:t> a </a:t>
            </a:r>
            <a:r>
              <a:rPr lang="en-US" sz="3600" u="sng" dirty="0" err="1">
                <a:solidFill>
                  <a:srgbClr val="FFFF00"/>
                </a:solidFill>
                <a:latin typeface="Arsenal" charset="0"/>
                <a:ea typeface="Arsenal" charset="0"/>
                <a:cs typeface="Arsenal" charset="0"/>
              </a:rPr>
              <a:t>recorrer</a:t>
            </a:r>
            <a:r>
              <a:rPr lang="en-US" sz="3600" u="sng" dirty="0">
                <a:solidFill>
                  <a:srgbClr val="FFFF00"/>
                </a:solidFill>
                <a:latin typeface="Arsenal" charset="0"/>
                <a:ea typeface="Arsenal" charset="0"/>
                <a:cs typeface="Arsenal" charset="0"/>
              </a:rPr>
              <a:t> la </a:t>
            </a:r>
            <a:r>
              <a:rPr lang="en-US" sz="3600" u="sng" dirty="0" err="1">
                <a:solidFill>
                  <a:srgbClr val="FFFF00"/>
                </a:solidFill>
                <a:latin typeface="Arsenal" charset="0"/>
                <a:ea typeface="Arsenal" charset="0"/>
                <a:cs typeface="Arsenal" charset="0"/>
              </a:rPr>
              <a:t>tierra</a:t>
            </a:r>
            <a:r>
              <a:rPr lang="en-US" sz="3600" u="sng" dirty="0">
                <a:solidFill>
                  <a:srgbClr val="FFFF00"/>
                </a:solidFill>
                <a:latin typeface="Arsenal" charset="0"/>
                <a:ea typeface="Arsenal" charset="0"/>
                <a:cs typeface="Arsenal" charset="0"/>
              </a:rPr>
              <a:t>. </a:t>
            </a:r>
            <a:r>
              <a:rPr lang="en-US" sz="3600" dirty="0">
                <a:latin typeface="Arsenal" charset="0"/>
                <a:ea typeface="Arsenal" charset="0"/>
                <a:cs typeface="Arsenal" charset="0"/>
              </a:rPr>
              <a:t/>
            </a:r>
            <a:br>
              <a:rPr lang="en-US" sz="3600" dirty="0">
                <a:latin typeface="Arsenal" charset="0"/>
                <a:ea typeface="Arsenal" charset="0"/>
                <a:cs typeface="Arsenal" charset="0"/>
              </a:rPr>
            </a:br>
            <a:r>
              <a:rPr lang="en-US" sz="3600" dirty="0" smtClean="0">
                <a:latin typeface="Arsenal" charset="0"/>
                <a:ea typeface="Arsenal" charset="0"/>
                <a:cs typeface="Arsenal" charset="0"/>
              </a:rPr>
              <a:t>Y </a:t>
            </a:r>
            <a:r>
              <a:rPr lang="en-US" sz="3600" dirty="0" err="1">
                <a:latin typeface="Arsenal" charset="0"/>
                <a:ea typeface="Arsenal" charset="0"/>
                <a:cs typeface="Arsenal" charset="0"/>
              </a:rPr>
              <a:t>ellos</a:t>
            </a:r>
            <a:r>
              <a:rPr lang="en-US" sz="3600" dirty="0">
                <a:latin typeface="Arsenal" charset="0"/>
                <a:ea typeface="Arsenal" charset="0"/>
                <a:cs typeface="Arsenal" charset="0"/>
              </a:rPr>
              <a:t> </a:t>
            </a:r>
            <a:r>
              <a:rPr lang="en-US" sz="3600" dirty="0" err="1">
                <a:latin typeface="Arsenal" charset="0"/>
                <a:ea typeface="Arsenal" charset="0"/>
                <a:cs typeface="Arsenal" charset="0"/>
              </a:rPr>
              <a:t>hablaron</a:t>
            </a:r>
            <a:r>
              <a:rPr lang="en-US" sz="3600" dirty="0">
                <a:latin typeface="Arsenal" charset="0"/>
                <a:ea typeface="Arsenal" charset="0"/>
                <a:cs typeface="Arsenal" charset="0"/>
              </a:rPr>
              <a:t> a </a:t>
            </a:r>
            <a:r>
              <a:rPr lang="en-US" sz="3600" dirty="0" err="1">
                <a:latin typeface="Arsenal" charset="0"/>
                <a:ea typeface="Arsenal" charset="0"/>
                <a:cs typeface="Arsenal" charset="0"/>
              </a:rPr>
              <a:t>aquel</a:t>
            </a:r>
            <a:r>
              <a:rPr lang="en-US" sz="3600" dirty="0">
                <a:latin typeface="Arsenal" charset="0"/>
                <a:ea typeface="Arsenal" charset="0"/>
                <a:cs typeface="Arsenal" charset="0"/>
              </a:rPr>
              <a:t> </a:t>
            </a:r>
            <a:r>
              <a:rPr lang="en-US" sz="3600" dirty="0" err="1">
                <a:latin typeface="Arsenal" charset="0"/>
                <a:ea typeface="Arsenal" charset="0"/>
                <a:cs typeface="Arsenal" charset="0"/>
              </a:rPr>
              <a:t>ángel</a:t>
            </a:r>
            <a:r>
              <a:rPr lang="en-US" sz="3600" dirty="0">
                <a:latin typeface="Arsenal" charset="0"/>
                <a:ea typeface="Arsenal" charset="0"/>
                <a:cs typeface="Arsenal" charset="0"/>
              </a:rPr>
              <a:t> de </a:t>
            </a:r>
            <a:r>
              <a:rPr lang="en-US" sz="3600" dirty="0" err="1">
                <a:latin typeface="Arsenal" charset="0"/>
                <a:ea typeface="Arsenal" charset="0"/>
                <a:cs typeface="Arsenal" charset="0"/>
              </a:rPr>
              <a:t>Jehová</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a:t>
            </a:r>
            <a:r>
              <a:rPr lang="en-US" sz="3600" dirty="0" err="1">
                <a:latin typeface="Arsenal" charset="0"/>
                <a:ea typeface="Arsenal" charset="0"/>
                <a:cs typeface="Arsenal" charset="0"/>
              </a:rPr>
              <a:t>estaba</a:t>
            </a:r>
            <a:r>
              <a:rPr lang="en-US" sz="3600" dirty="0">
                <a:latin typeface="Arsenal" charset="0"/>
                <a:ea typeface="Arsenal" charset="0"/>
                <a:cs typeface="Arsenal" charset="0"/>
              </a:rPr>
              <a:t> entre los </a:t>
            </a:r>
            <a:r>
              <a:rPr lang="en-US" sz="3600" dirty="0" err="1">
                <a:latin typeface="Arsenal" charset="0"/>
                <a:ea typeface="Arsenal" charset="0"/>
                <a:cs typeface="Arsenal" charset="0"/>
              </a:rPr>
              <a:t>mirtos</a:t>
            </a:r>
            <a:r>
              <a:rPr lang="en-US" sz="3600" dirty="0">
                <a:latin typeface="Arsenal" charset="0"/>
                <a:ea typeface="Arsenal" charset="0"/>
                <a:cs typeface="Arsenal" charset="0"/>
              </a:rPr>
              <a:t>, y </a:t>
            </a:r>
            <a:r>
              <a:rPr lang="en-US" sz="3600" dirty="0" err="1">
                <a:latin typeface="Arsenal" charset="0"/>
                <a:ea typeface="Arsenal" charset="0"/>
                <a:cs typeface="Arsenal" charset="0"/>
              </a:rPr>
              <a:t>dijeron</a:t>
            </a:r>
            <a:r>
              <a:rPr lang="en-US" sz="3600" dirty="0">
                <a:latin typeface="Arsenal" charset="0"/>
                <a:ea typeface="Arsenal" charset="0"/>
                <a:cs typeface="Arsenal" charset="0"/>
              </a:rPr>
              <a:t>: </a:t>
            </a:r>
            <a:r>
              <a:rPr lang="en-US" sz="3600" dirty="0" err="1">
                <a:latin typeface="Arsenal" charset="0"/>
                <a:ea typeface="Arsenal" charset="0"/>
                <a:cs typeface="Arsenal" charset="0"/>
              </a:rPr>
              <a:t>Hemos</a:t>
            </a:r>
            <a:r>
              <a:rPr lang="en-US" sz="3600" dirty="0">
                <a:latin typeface="Arsenal" charset="0"/>
                <a:ea typeface="Arsenal" charset="0"/>
                <a:cs typeface="Arsenal" charset="0"/>
              </a:rPr>
              <a:t> </a:t>
            </a:r>
            <a:r>
              <a:rPr lang="en-US" sz="3600" dirty="0" err="1">
                <a:latin typeface="Arsenal" charset="0"/>
                <a:ea typeface="Arsenal" charset="0"/>
                <a:cs typeface="Arsenal" charset="0"/>
              </a:rPr>
              <a:t>recorrido</a:t>
            </a:r>
            <a:r>
              <a:rPr lang="en-US" sz="3600" dirty="0">
                <a:latin typeface="Arsenal" charset="0"/>
                <a:ea typeface="Arsenal" charset="0"/>
                <a:cs typeface="Arsenal" charset="0"/>
              </a:rPr>
              <a:t> la </a:t>
            </a:r>
            <a:r>
              <a:rPr lang="en-US" sz="3600" dirty="0" err="1">
                <a:latin typeface="Arsenal" charset="0"/>
                <a:ea typeface="Arsenal" charset="0"/>
                <a:cs typeface="Arsenal" charset="0"/>
              </a:rPr>
              <a:t>tierra</a:t>
            </a:r>
            <a:r>
              <a:rPr lang="en-US" sz="3600" dirty="0">
                <a:latin typeface="Arsenal" charset="0"/>
                <a:ea typeface="Arsenal" charset="0"/>
                <a:cs typeface="Arsenal" charset="0"/>
              </a:rPr>
              <a:t>, y he </a:t>
            </a:r>
            <a:r>
              <a:rPr lang="en-US" sz="3600" dirty="0" err="1">
                <a:latin typeface="Arsenal" charset="0"/>
                <a:ea typeface="Arsenal" charset="0"/>
                <a:cs typeface="Arsenal" charset="0"/>
              </a:rPr>
              <a:t>aquí</a:t>
            </a:r>
            <a:r>
              <a:rPr lang="en-US" sz="3600" dirty="0">
                <a:latin typeface="Arsenal" charset="0"/>
                <a:ea typeface="Arsenal" charset="0"/>
                <a:cs typeface="Arsenal" charset="0"/>
              </a:rPr>
              <a:t> </a:t>
            </a:r>
            <a:r>
              <a:rPr lang="en-US" sz="3600" dirty="0" err="1">
                <a:latin typeface="Arsenal" charset="0"/>
                <a:ea typeface="Arsenal" charset="0"/>
                <a:cs typeface="Arsenal" charset="0"/>
              </a:rPr>
              <a:t>toda</a:t>
            </a:r>
            <a:r>
              <a:rPr lang="en-US" sz="3600" dirty="0">
                <a:latin typeface="Arsenal" charset="0"/>
                <a:ea typeface="Arsenal" charset="0"/>
                <a:cs typeface="Arsenal" charset="0"/>
              </a:rPr>
              <a:t> la </a:t>
            </a:r>
            <a:r>
              <a:rPr lang="en-US" sz="3600" dirty="0" err="1">
                <a:latin typeface="Arsenal" charset="0"/>
                <a:ea typeface="Arsenal" charset="0"/>
                <a:cs typeface="Arsenal" charset="0"/>
              </a:rPr>
              <a:t>tierra</a:t>
            </a:r>
            <a:r>
              <a:rPr lang="en-US" sz="3600" dirty="0">
                <a:latin typeface="Arsenal" charset="0"/>
                <a:ea typeface="Arsenal" charset="0"/>
                <a:cs typeface="Arsenal" charset="0"/>
              </a:rPr>
              <a:t> </a:t>
            </a:r>
            <a:r>
              <a:rPr lang="en-US" sz="3600" dirty="0" err="1">
                <a:latin typeface="Arsenal" charset="0"/>
                <a:ea typeface="Arsenal" charset="0"/>
                <a:cs typeface="Arsenal" charset="0"/>
              </a:rPr>
              <a:t>está</a:t>
            </a:r>
            <a:r>
              <a:rPr lang="en-US" sz="3600" dirty="0">
                <a:latin typeface="Arsenal" charset="0"/>
                <a:ea typeface="Arsenal" charset="0"/>
                <a:cs typeface="Arsenal" charset="0"/>
              </a:rPr>
              <a:t> </a:t>
            </a:r>
            <a:r>
              <a:rPr lang="en-US" sz="3600" dirty="0" err="1">
                <a:latin typeface="Arsenal" charset="0"/>
                <a:ea typeface="Arsenal" charset="0"/>
                <a:cs typeface="Arsenal" charset="0"/>
              </a:rPr>
              <a:t>reposada</a:t>
            </a:r>
            <a:r>
              <a:rPr lang="en-US" sz="3600" dirty="0">
                <a:latin typeface="Arsenal" charset="0"/>
                <a:ea typeface="Arsenal" charset="0"/>
                <a:cs typeface="Arsenal" charset="0"/>
              </a:rPr>
              <a:t> y </a:t>
            </a:r>
            <a:r>
              <a:rPr lang="en-US" sz="3600" dirty="0" err="1">
                <a:latin typeface="Arsenal" charset="0"/>
                <a:ea typeface="Arsenal" charset="0"/>
                <a:cs typeface="Arsenal" charset="0"/>
              </a:rPr>
              <a:t>quieta</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Zacarias</a:t>
            </a:r>
            <a:r>
              <a:rPr lang="en-US" sz="3600" dirty="0" smtClean="0">
                <a:latin typeface="Arsenal" charset="0"/>
                <a:ea typeface="Arsenal" charset="0"/>
                <a:cs typeface="Arsenal" charset="0"/>
              </a:rPr>
              <a:t> 1:10,11.</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60394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628" y="1058338"/>
            <a:ext cx="11440632" cy="4524315"/>
          </a:xfrm>
          <a:prstGeom prst="rect">
            <a:avLst/>
          </a:prstGeom>
        </p:spPr>
        <p:txBody>
          <a:bodyPr wrap="square">
            <a:spAutoFit/>
          </a:bodyPr>
          <a:lstStyle/>
          <a:p>
            <a:r>
              <a:rPr lang="en-US" sz="3600" u="sng" dirty="0" err="1">
                <a:solidFill>
                  <a:srgbClr val="FFFF00"/>
                </a:solidFill>
                <a:latin typeface="Arsenal" charset="0"/>
                <a:ea typeface="Arsenal" charset="0"/>
                <a:cs typeface="Arsenal" charset="0"/>
              </a:rPr>
              <a:t>Respondió</a:t>
            </a:r>
            <a:r>
              <a:rPr lang="en-US" sz="3600" u="sng" dirty="0">
                <a:solidFill>
                  <a:srgbClr val="FFFF00"/>
                </a:solidFill>
                <a:latin typeface="Arsenal" charset="0"/>
                <a:ea typeface="Arsenal" charset="0"/>
                <a:cs typeface="Arsenal" charset="0"/>
              </a:rPr>
              <a:t> el </a:t>
            </a:r>
            <a:r>
              <a:rPr lang="en-US" sz="3600" u="sng" dirty="0" err="1">
                <a:solidFill>
                  <a:srgbClr val="FFFF00"/>
                </a:solidFill>
                <a:latin typeface="Arsenal" charset="0"/>
                <a:ea typeface="Arsenal" charset="0"/>
                <a:cs typeface="Arsenal" charset="0"/>
              </a:rPr>
              <a:t>ángel</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Jehová</a:t>
            </a:r>
            <a:r>
              <a:rPr lang="en-US" sz="3600" u="sng" dirty="0">
                <a:solidFill>
                  <a:srgbClr val="FFFF00"/>
                </a:solidFill>
                <a:latin typeface="Arsenal" charset="0"/>
                <a:ea typeface="Arsenal" charset="0"/>
                <a:cs typeface="Arsenal" charset="0"/>
              </a:rPr>
              <a:t> y </a:t>
            </a:r>
            <a:r>
              <a:rPr lang="en-US" sz="3600" u="sng" dirty="0" err="1">
                <a:solidFill>
                  <a:srgbClr val="FFFF00"/>
                </a:solidFill>
                <a:latin typeface="Arsenal" charset="0"/>
                <a:ea typeface="Arsenal" charset="0"/>
                <a:cs typeface="Arsenal" charset="0"/>
              </a:rPr>
              <a:t>dijo</a:t>
            </a:r>
            <a:r>
              <a:rPr lang="en-US" sz="3600" dirty="0">
                <a:latin typeface="Arsenal" charset="0"/>
                <a:ea typeface="Arsenal" charset="0"/>
                <a:cs typeface="Arsenal" charset="0"/>
              </a:rPr>
              <a:t>: </a:t>
            </a:r>
            <a:r>
              <a:rPr lang="en-US" sz="3600" u="sng" dirty="0">
                <a:solidFill>
                  <a:srgbClr val="71FA0F"/>
                </a:solidFill>
                <a:latin typeface="Arsenal" charset="0"/>
                <a:ea typeface="Arsenal" charset="0"/>
                <a:cs typeface="Arsenal" charset="0"/>
              </a:rPr>
              <a:t>Oh </a:t>
            </a:r>
            <a:r>
              <a:rPr lang="en-US" sz="3600" u="sng" dirty="0" err="1">
                <a:solidFill>
                  <a:srgbClr val="71FA0F"/>
                </a:solidFill>
                <a:latin typeface="Arsenal" charset="0"/>
                <a:ea typeface="Arsenal" charset="0"/>
                <a:cs typeface="Arsenal" charset="0"/>
              </a:rPr>
              <a:t>Jehová</a:t>
            </a:r>
            <a:r>
              <a:rPr lang="en-US" sz="3600" u="sng" dirty="0">
                <a:solidFill>
                  <a:srgbClr val="71FA0F"/>
                </a:solidFill>
                <a:latin typeface="Arsenal" charset="0"/>
                <a:ea typeface="Arsenal" charset="0"/>
                <a:cs typeface="Arsenal" charset="0"/>
              </a:rPr>
              <a:t> de los </a:t>
            </a:r>
            <a:r>
              <a:rPr lang="en-US" sz="3600" u="sng" dirty="0" err="1">
                <a:solidFill>
                  <a:srgbClr val="71FA0F"/>
                </a:solidFill>
                <a:latin typeface="Arsenal" charset="0"/>
                <a:ea typeface="Arsenal" charset="0"/>
                <a:cs typeface="Arsenal" charset="0"/>
              </a:rPr>
              <a:t>ejércitos</a:t>
            </a:r>
            <a:r>
              <a:rPr lang="en-US" sz="3600" u="sng" dirty="0">
                <a:solidFill>
                  <a:srgbClr val="71FA0F"/>
                </a:solidFill>
                <a:latin typeface="Arsenal" charset="0"/>
                <a:ea typeface="Arsenal" charset="0"/>
                <a:cs typeface="Arsenal" charset="0"/>
              </a:rPr>
              <a:t>, </a:t>
            </a:r>
            <a:r>
              <a:rPr lang="en-US" sz="3600" dirty="0">
                <a:latin typeface="Arsenal" charset="0"/>
                <a:ea typeface="Arsenal" charset="0"/>
                <a:cs typeface="Arsenal" charset="0"/>
              </a:rPr>
              <a:t>¿hasta </a:t>
            </a:r>
            <a:r>
              <a:rPr lang="en-US" sz="3600" dirty="0" err="1">
                <a:latin typeface="Arsenal" charset="0"/>
                <a:ea typeface="Arsenal" charset="0"/>
                <a:cs typeface="Arsenal" charset="0"/>
              </a:rPr>
              <a:t>cuándo</a:t>
            </a:r>
            <a:r>
              <a:rPr lang="en-US" sz="3600" dirty="0">
                <a:latin typeface="Arsenal" charset="0"/>
                <a:ea typeface="Arsenal" charset="0"/>
                <a:cs typeface="Arsenal" charset="0"/>
              </a:rPr>
              <a:t> no </a:t>
            </a:r>
            <a:r>
              <a:rPr lang="en-US" sz="3600" dirty="0" err="1">
                <a:latin typeface="Arsenal" charset="0"/>
                <a:ea typeface="Arsenal" charset="0"/>
                <a:cs typeface="Arsenal" charset="0"/>
              </a:rPr>
              <a:t>tendrás</a:t>
            </a:r>
            <a:r>
              <a:rPr lang="en-US" sz="3600" dirty="0">
                <a:latin typeface="Arsenal" charset="0"/>
                <a:ea typeface="Arsenal" charset="0"/>
                <a:cs typeface="Arsenal" charset="0"/>
              </a:rPr>
              <a:t> </a:t>
            </a:r>
            <a:r>
              <a:rPr lang="en-US" sz="3600" dirty="0" err="1">
                <a:latin typeface="Arsenal" charset="0"/>
                <a:ea typeface="Arsenal" charset="0"/>
                <a:cs typeface="Arsenal" charset="0"/>
              </a:rPr>
              <a:t>piedad</a:t>
            </a:r>
            <a:r>
              <a:rPr lang="en-US" sz="3600" dirty="0">
                <a:latin typeface="Arsenal" charset="0"/>
                <a:ea typeface="Arsenal" charset="0"/>
                <a:cs typeface="Arsenal" charset="0"/>
              </a:rPr>
              <a:t> de </a:t>
            </a:r>
            <a:r>
              <a:rPr lang="en-US" sz="3600" dirty="0" err="1">
                <a:latin typeface="Arsenal" charset="0"/>
                <a:ea typeface="Arsenal" charset="0"/>
                <a:cs typeface="Arsenal" charset="0"/>
              </a:rPr>
              <a:t>Jerusalén</a:t>
            </a:r>
            <a:r>
              <a:rPr lang="en-US" sz="3600" dirty="0">
                <a:latin typeface="Arsenal" charset="0"/>
                <a:ea typeface="Arsenal" charset="0"/>
                <a:cs typeface="Arsenal" charset="0"/>
              </a:rPr>
              <a:t>, y de </a:t>
            </a:r>
            <a:r>
              <a:rPr lang="en-US" sz="3600" dirty="0" err="1">
                <a:latin typeface="Arsenal" charset="0"/>
                <a:ea typeface="Arsenal" charset="0"/>
                <a:cs typeface="Arsenal" charset="0"/>
              </a:rPr>
              <a:t>las</a:t>
            </a:r>
            <a:r>
              <a:rPr lang="en-US" sz="3600" dirty="0">
                <a:latin typeface="Arsenal" charset="0"/>
                <a:ea typeface="Arsenal" charset="0"/>
                <a:cs typeface="Arsenal" charset="0"/>
              </a:rPr>
              <a:t> </a:t>
            </a:r>
            <a:r>
              <a:rPr lang="en-US" sz="3600" dirty="0" err="1">
                <a:latin typeface="Arsenal" charset="0"/>
                <a:ea typeface="Arsenal" charset="0"/>
                <a:cs typeface="Arsenal" charset="0"/>
              </a:rPr>
              <a:t>ciudades</a:t>
            </a:r>
            <a:r>
              <a:rPr lang="en-US" sz="3600" dirty="0">
                <a:latin typeface="Arsenal" charset="0"/>
                <a:ea typeface="Arsenal" charset="0"/>
                <a:cs typeface="Arsenal" charset="0"/>
              </a:rPr>
              <a:t> de </a:t>
            </a:r>
            <a:r>
              <a:rPr lang="en-US" sz="3600" dirty="0" err="1">
                <a:latin typeface="Arsenal" charset="0"/>
                <a:ea typeface="Arsenal" charset="0"/>
                <a:cs typeface="Arsenal" charset="0"/>
              </a:rPr>
              <a:t>Judá</a:t>
            </a:r>
            <a:r>
              <a:rPr lang="en-US" sz="3600" dirty="0">
                <a:latin typeface="Arsenal" charset="0"/>
                <a:ea typeface="Arsenal" charset="0"/>
                <a:cs typeface="Arsenal" charset="0"/>
              </a:rPr>
              <a:t>, con </a:t>
            </a:r>
            <a:r>
              <a:rPr lang="en-US" sz="3600" dirty="0" err="1">
                <a:latin typeface="Arsenal" charset="0"/>
                <a:ea typeface="Arsenal" charset="0"/>
                <a:cs typeface="Arsenal" charset="0"/>
              </a:rPr>
              <a:t>las</a:t>
            </a:r>
            <a:r>
              <a:rPr lang="en-US" sz="3600" dirty="0">
                <a:latin typeface="Arsenal" charset="0"/>
                <a:ea typeface="Arsenal" charset="0"/>
                <a:cs typeface="Arsenal" charset="0"/>
              </a:rPr>
              <a:t> </a:t>
            </a:r>
            <a:r>
              <a:rPr lang="en-US" sz="3600" dirty="0" err="1">
                <a:latin typeface="Arsenal" charset="0"/>
                <a:ea typeface="Arsenal" charset="0"/>
                <a:cs typeface="Arsenal" charset="0"/>
              </a:rPr>
              <a:t>cuales</a:t>
            </a:r>
            <a:r>
              <a:rPr lang="en-US" sz="3600" dirty="0">
                <a:latin typeface="Arsenal" charset="0"/>
                <a:ea typeface="Arsenal" charset="0"/>
                <a:cs typeface="Arsenal" charset="0"/>
              </a:rPr>
              <a:t> has </a:t>
            </a:r>
            <a:r>
              <a:rPr lang="en-US" sz="3600" dirty="0" err="1">
                <a:latin typeface="Arsenal" charset="0"/>
                <a:ea typeface="Arsenal" charset="0"/>
                <a:cs typeface="Arsenal" charset="0"/>
              </a:rPr>
              <a:t>estado</a:t>
            </a:r>
            <a:r>
              <a:rPr lang="en-US" sz="3600" dirty="0">
                <a:latin typeface="Arsenal" charset="0"/>
                <a:ea typeface="Arsenal" charset="0"/>
                <a:cs typeface="Arsenal" charset="0"/>
              </a:rPr>
              <a:t> </a:t>
            </a:r>
            <a:r>
              <a:rPr lang="en-US" sz="3600" dirty="0" err="1">
                <a:latin typeface="Arsenal" charset="0"/>
                <a:ea typeface="Arsenal" charset="0"/>
                <a:cs typeface="Arsenal" charset="0"/>
              </a:rPr>
              <a:t>airado</a:t>
            </a:r>
            <a:r>
              <a:rPr lang="en-US" sz="3600" dirty="0">
                <a:latin typeface="Arsenal" charset="0"/>
                <a:ea typeface="Arsenal" charset="0"/>
                <a:cs typeface="Arsenal" charset="0"/>
              </a:rPr>
              <a:t> </a:t>
            </a:r>
            <a:r>
              <a:rPr lang="en-US" sz="3600" dirty="0" err="1">
                <a:latin typeface="Arsenal" charset="0"/>
                <a:ea typeface="Arsenal" charset="0"/>
                <a:cs typeface="Arsenal" charset="0"/>
              </a:rPr>
              <a:t>por</a:t>
            </a:r>
            <a:r>
              <a:rPr lang="en-US" sz="3600" dirty="0">
                <a:latin typeface="Arsenal" charset="0"/>
                <a:ea typeface="Arsenal" charset="0"/>
                <a:cs typeface="Arsenal" charset="0"/>
              </a:rPr>
              <a:t> </a:t>
            </a:r>
            <a:r>
              <a:rPr lang="en-US" sz="3600" dirty="0" err="1">
                <a:latin typeface="Arsenal" charset="0"/>
                <a:ea typeface="Arsenal" charset="0"/>
                <a:cs typeface="Arsenal" charset="0"/>
              </a:rPr>
              <a:t>espacio</a:t>
            </a:r>
            <a:r>
              <a:rPr lang="en-US" sz="3600" dirty="0">
                <a:latin typeface="Arsenal" charset="0"/>
                <a:ea typeface="Arsenal" charset="0"/>
                <a:cs typeface="Arsenal" charset="0"/>
              </a:rPr>
              <a:t> de </a:t>
            </a:r>
            <a:r>
              <a:rPr lang="en-US" sz="3600" dirty="0" err="1">
                <a:latin typeface="Arsenal" charset="0"/>
                <a:ea typeface="Arsenal" charset="0"/>
                <a:cs typeface="Arsenal" charset="0"/>
              </a:rPr>
              <a:t>setenta</a:t>
            </a:r>
            <a:r>
              <a:rPr lang="en-US" sz="3600" dirty="0">
                <a:latin typeface="Arsenal" charset="0"/>
                <a:ea typeface="Arsenal" charset="0"/>
                <a:cs typeface="Arsenal" charset="0"/>
              </a:rPr>
              <a:t> </a:t>
            </a:r>
            <a:r>
              <a:rPr lang="en-US" sz="3600" dirty="0" err="1">
                <a:latin typeface="Arsenal" charset="0"/>
                <a:ea typeface="Arsenal" charset="0"/>
                <a:cs typeface="Arsenal" charset="0"/>
              </a:rPr>
              <a:t>años</a:t>
            </a:r>
            <a:r>
              <a:rPr lang="en-US" sz="3600" dirty="0">
                <a:latin typeface="Arsenal" charset="0"/>
                <a:ea typeface="Arsenal" charset="0"/>
                <a:cs typeface="Arsenal" charset="0"/>
              </a:rPr>
              <a:t>? </a:t>
            </a:r>
            <a:r>
              <a:rPr lang="en-US" sz="3600" u="sng" dirty="0" smtClean="0">
                <a:solidFill>
                  <a:srgbClr val="71FA0F"/>
                </a:solidFill>
                <a:latin typeface="Arsenal" charset="0"/>
                <a:ea typeface="Arsenal" charset="0"/>
                <a:cs typeface="Arsenal" charset="0"/>
              </a:rPr>
              <a:t>Y </a:t>
            </a:r>
            <a:r>
              <a:rPr lang="en-US" sz="3600" u="sng" dirty="0" err="1">
                <a:solidFill>
                  <a:srgbClr val="71FA0F"/>
                </a:solidFill>
                <a:latin typeface="Arsenal" charset="0"/>
                <a:ea typeface="Arsenal" charset="0"/>
                <a:cs typeface="Arsenal" charset="0"/>
              </a:rPr>
              <a:t>Jehová</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respondió</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buenas</a:t>
            </a:r>
            <a:r>
              <a:rPr lang="en-US" sz="3600" u="sng" dirty="0">
                <a:solidFill>
                  <a:srgbClr val="71FA0F"/>
                </a:solidFill>
                <a:latin typeface="Arsenal" charset="0"/>
                <a:ea typeface="Arsenal" charset="0"/>
                <a:cs typeface="Arsenal" charset="0"/>
              </a:rPr>
              <a:t> palabras, palabras </a:t>
            </a:r>
            <a:r>
              <a:rPr lang="en-US" sz="3600" u="sng" dirty="0" err="1">
                <a:solidFill>
                  <a:srgbClr val="71FA0F"/>
                </a:solidFill>
                <a:latin typeface="Arsenal" charset="0"/>
                <a:ea typeface="Arsenal" charset="0"/>
                <a:cs typeface="Arsenal" charset="0"/>
              </a:rPr>
              <a:t>consoladoras</a:t>
            </a:r>
            <a:r>
              <a:rPr lang="en-US" sz="3600" u="sng" dirty="0">
                <a:solidFill>
                  <a:srgbClr val="71FA0F"/>
                </a:solidFill>
                <a:latin typeface="Arsenal" charset="0"/>
                <a:ea typeface="Arsenal" charset="0"/>
                <a:cs typeface="Arsenal" charset="0"/>
              </a:rPr>
              <a:t>, al </a:t>
            </a:r>
            <a:r>
              <a:rPr lang="en-US" sz="3600" u="sng" dirty="0" err="1">
                <a:solidFill>
                  <a:srgbClr val="71FA0F"/>
                </a:solidFill>
                <a:latin typeface="Arsenal" charset="0"/>
                <a:ea typeface="Arsenal" charset="0"/>
                <a:cs typeface="Arsenal" charset="0"/>
              </a:rPr>
              <a:t>ángel</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que</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hablaba</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conmigo</a:t>
            </a:r>
            <a:r>
              <a:rPr lang="en-US" sz="3600" u="sng" dirty="0">
                <a:solidFill>
                  <a:srgbClr val="71FA0F"/>
                </a:solidFill>
                <a:latin typeface="Arsenal" charset="0"/>
                <a:ea typeface="Arsenal" charset="0"/>
                <a:cs typeface="Arsenal" charset="0"/>
              </a:rPr>
              <a:t>. </a:t>
            </a:r>
            <a:endParaRPr lang="en-US" sz="3600" u="sng" dirty="0" smtClean="0">
              <a:solidFill>
                <a:srgbClr val="71FA0F"/>
              </a:solidFill>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Zacarias</a:t>
            </a:r>
            <a:r>
              <a:rPr lang="en-US" sz="3600" dirty="0" smtClean="0">
                <a:latin typeface="Arsenal" charset="0"/>
                <a:ea typeface="Arsenal" charset="0"/>
                <a:cs typeface="Arsenal" charset="0"/>
              </a:rPr>
              <a:t> 1:12,13.</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4374078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833" y="1509823"/>
            <a:ext cx="11398102" cy="3970318"/>
          </a:xfrm>
          <a:prstGeom prst="rect">
            <a:avLst/>
          </a:prstGeom>
        </p:spPr>
        <p:txBody>
          <a:bodyPr wrap="square">
            <a:spAutoFit/>
          </a:bodyPr>
          <a:lstStyle/>
          <a:p>
            <a:r>
              <a:rPr lang="en-US" sz="3600" dirty="0">
                <a:latin typeface="Arsenal" charset="0"/>
                <a:ea typeface="Arsenal" charset="0"/>
                <a:cs typeface="Arsenal" charset="0"/>
              </a:rPr>
              <a:t>Me </a:t>
            </a:r>
            <a:r>
              <a:rPr lang="en-US" sz="3600" dirty="0" err="1">
                <a:latin typeface="Arsenal" charset="0"/>
                <a:ea typeface="Arsenal" charset="0"/>
                <a:cs typeface="Arsenal" charset="0"/>
              </a:rPr>
              <a:t>mostró</a:t>
            </a:r>
            <a:r>
              <a:rPr lang="en-US" sz="3600" dirty="0">
                <a:latin typeface="Arsenal" charset="0"/>
                <a:ea typeface="Arsenal" charset="0"/>
                <a:cs typeface="Arsenal" charset="0"/>
              </a:rPr>
              <a:t> al sumo </a:t>
            </a:r>
            <a:r>
              <a:rPr lang="en-US" sz="3600" dirty="0" err="1">
                <a:latin typeface="Arsenal" charset="0"/>
                <a:ea typeface="Arsenal" charset="0"/>
                <a:cs typeface="Arsenal" charset="0"/>
              </a:rPr>
              <a:t>sacerdote</a:t>
            </a:r>
            <a:r>
              <a:rPr lang="en-US" sz="3600" dirty="0">
                <a:latin typeface="Arsenal" charset="0"/>
                <a:ea typeface="Arsenal" charset="0"/>
                <a:cs typeface="Arsenal" charset="0"/>
              </a:rPr>
              <a:t> </a:t>
            </a:r>
            <a:r>
              <a:rPr lang="en-US" sz="3600" dirty="0" err="1">
                <a:latin typeface="Arsenal" charset="0"/>
                <a:ea typeface="Arsenal" charset="0"/>
                <a:cs typeface="Arsenal" charset="0"/>
              </a:rPr>
              <a:t>Josué</a:t>
            </a:r>
            <a:r>
              <a:rPr lang="en-US" sz="3600" dirty="0">
                <a:latin typeface="Arsenal" charset="0"/>
                <a:ea typeface="Arsenal" charset="0"/>
                <a:cs typeface="Arsenal" charset="0"/>
              </a:rPr>
              <a:t>, el </a:t>
            </a:r>
            <a:r>
              <a:rPr lang="en-US" sz="3600" dirty="0" err="1">
                <a:latin typeface="Arsenal" charset="0"/>
                <a:ea typeface="Arsenal" charset="0"/>
                <a:cs typeface="Arsenal" charset="0"/>
              </a:rPr>
              <a:t>cual</a:t>
            </a:r>
            <a:r>
              <a:rPr lang="en-US" sz="3600" dirty="0">
                <a:latin typeface="Arsenal" charset="0"/>
                <a:ea typeface="Arsenal" charset="0"/>
                <a:cs typeface="Arsenal" charset="0"/>
              </a:rPr>
              <a:t> </a:t>
            </a:r>
            <a:r>
              <a:rPr lang="en-US" sz="3600" dirty="0" err="1">
                <a:latin typeface="Arsenal" charset="0"/>
                <a:ea typeface="Arsenal" charset="0"/>
                <a:cs typeface="Arsenal" charset="0"/>
              </a:rPr>
              <a:t>estaba</a:t>
            </a:r>
            <a:r>
              <a:rPr lang="en-US" sz="3600" dirty="0">
                <a:latin typeface="Arsenal" charset="0"/>
                <a:ea typeface="Arsenal" charset="0"/>
                <a:cs typeface="Arsenal" charset="0"/>
              </a:rPr>
              <a:t> </a:t>
            </a:r>
            <a:r>
              <a:rPr lang="en-US" sz="3600" u="sng" dirty="0" err="1">
                <a:solidFill>
                  <a:srgbClr val="FFFF00"/>
                </a:solidFill>
                <a:latin typeface="Arsenal" charset="0"/>
                <a:ea typeface="Arsenal" charset="0"/>
                <a:cs typeface="Arsenal" charset="0"/>
              </a:rPr>
              <a:t>delante</a:t>
            </a:r>
            <a:r>
              <a:rPr lang="en-US" sz="3600" u="sng" dirty="0">
                <a:solidFill>
                  <a:srgbClr val="FFFF00"/>
                </a:solidFill>
                <a:latin typeface="Arsenal" charset="0"/>
                <a:ea typeface="Arsenal" charset="0"/>
                <a:cs typeface="Arsenal" charset="0"/>
              </a:rPr>
              <a:t> del </a:t>
            </a:r>
            <a:r>
              <a:rPr lang="en-US" sz="3600" u="sng" dirty="0" err="1">
                <a:solidFill>
                  <a:srgbClr val="FFFF00"/>
                </a:solidFill>
                <a:latin typeface="Arsenal" charset="0"/>
                <a:ea typeface="Arsenal" charset="0"/>
                <a:cs typeface="Arsenal" charset="0"/>
              </a:rPr>
              <a:t>ángel</a:t>
            </a:r>
            <a:r>
              <a:rPr lang="en-US" sz="3600" u="sng" dirty="0">
                <a:solidFill>
                  <a:srgbClr val="FFFF00"/>
                </a:solidFill>
                <a:latin typeface="Arsenal" charset="0"/>
                <a:ea typeface="Arsenal" charset="0"/>
                <a:cs typeface="Arsenal" charset="0"/>
              </a:rPr>
              <a:t> de </a:t>
            </a:r>
            <a:r>
              <a:rPr lang="en-US" sz="3600" u="sng" dirty="0" err="1">
                <a:solidFill>
                  <a:srgbClr val="FFFF00"/>
                </a:solidFill>
                <a:latin typeface="Arsenal" charset="0"/>
                <a:ea typeface="Arsenal" charset="0"/>
                <a:cs typeface="Arsenal" charset="0"/>
              </a:rPr>
              <a:t>Jehová</a:t>
            </a:r>
            <a:r>
              <a:rPr lang="en-US" sz="3600" dirty="0">
                <a:latin typeface="Arsenal" charset="0"/>
                <a:ea typeface="Arsenal" charset="0"/>
                <a:cs typeface="Arsenal" charset="0"/>
              </a:rPr>
              <a:t>, y </a:t>
            </a:r>
            <a:r>
              <a:rPr lang="en-US" sz="3600" dirty="0" err="1">
                <a:latin typeface="Arsenal" charset="0"/>
                <a:ea typeface="Arsenal" charset="0"/>
                <a:cs typeface="Arsenal" charset="0"/>
              </a:rPr>
              <a:t>Satanás</a:t>
            </a:r>
            <a:r>
              <a:rPr lang="en-US" sz="3600" dirty="0">
                <a:latin typeface="Arsenal" charset="0"/>
                <a:ea typeface="Arsenal" charset="0"/>
                <a:cs typeface="Arsenal" charset="0"/>
              </a:rPr>
              <a:t> </a:t>
            </a:r>
            <a:r>
              <a:rPr lang="en-US" sz="3600" dirty="0" err="1">
                <a:latin typeface="Arsenal" charset="0"/>
                <a:ea typeface="Arsenal" charset="0"/>
                <a:cs typeface="Arsenal" charset="0"/>
              </a:rPr>
              <a:t>estaba</a:t>
            </a:r>
            <a:r>
              <a:rPr lang="en-US" sz="3600" dirty="0">
                <a:latin typeface="Arsenal" charset="0"/>
                <a:ea typeface="Arsenal" charset="0"/>
                <a:cs typeface="Arsenal" charset="0"/>
              </a:rPr>
              <a:t> a </a:t>
            </a:r>
            <a:r>
              <a:rPr lang="en-US" sz="3600" dirty="0" err="1">
                <a:latin typeface="Arsenal" charset="0"/>
                <a:ea typeface="Arsenal" charset="0"/>
                <a:cs typeface="Arsenal" charset="0"/>
              </a:rPr>
              <a:t>su</a:t>
            </a:r>
            <a:r>
              <a:rPr lang="en-US" sz="3600" dirty="0">
                <a:latin typeface="Arsenal" charset="0"/>
                <a:ea typeface="Arsenal" charset="0"/>
                <a:cs typeface="Arsenal" charset="0"/>
              </a:rPr>
              <a:t> </a:t>
            </a:r>
            <a:r>
              <a:rPr lang="en-US" sz="3600" dirty="0" err="1">
                <a:latin typeface="Arsenal" charset="0"/>
                <a:ea typeface="Arsenal" charset="0"/>
                <a:cs typeface="Arsenal" charset="0"/>
              </a:rPr>
              <a:t>mano</a:t>
            </a:r>
            <a:r>
              <a:rPr lang="en-US" sz="3600" dirty="0">
                <a:latin typeface="Arsenal" charset="0"/>
                <a:ea typeface="Arsenal" charset="0"/>
                <a:cs typeface="Arsenal" charset="0"/>
              </a:rPr>
              <a:t> </a:t>
            </a:r>
            <a:r>
              <a:rPr lang="en-US" sz="3600" dirty="0" err="1">
                <a:latin typeface="Arsenal" charset="0"/>
                <a:ea typeface="Arsenal" charset="0"/>
                <a:cs typeface="Arsenal" charset="0"/>
              </a:rPr>
              <a:t>derecha</a:t>
            </a:r>
            <a:r>
              <a:rPr lang="en-US" sz="3600" dirty="0">
                <a:latin typeface="Arsenal" charset="0"/>
                <a:ea typeface="Arsenal" charset="0"/>
                <a:cs typeface="Arsenal" charset="0"/>
              </a:rPr>
              <a:t> para </a:t>
            </a:r>
            <a:r>
              <a:rPr lang="en-US" sz="3600" dirty="0" err="1" smtClean="0">
                <a:latin typeface="Arsenal" charset="0"/>
                <a:ea typeface="Arsenal" charset="0"/>
                <a:cs typeface="Arsenal" charset="0"/>
              </a:rPr>
              <a:t>acusarle</a:t>
            </a:r>
            <a:r>
              <a:rPr lang="en-US" sz="3600" dirty="0" smtClean="0">
                <a:latin typeface="Arsenal" charset="0"/>
                <a:ea typeface="Arsenal" charset="0"/>
                <a:cs typeface="Arsenal" charset="0"/>
              </a:rPr>
              <a:t>. </a:t>
            </a:r>
            <a:r>
              <a:rPr lang="en-US" sz="3600" u="sng" dirty="0" smtClean="0">
                <a:solidFill>
                  <a:srgbClr val="71FA0F"/>
                </a:solidFill>
                <a:latin typeface="Arsenal" charset="0"/>
                <a:ea typeface="Arsenal" charset="0"/>
                <a:cs typeface="Arsenal" charset="0"/>
              </a:rPr>
              <a:t>Y </a:t>
            </a:r>
            <a:r>
              <a:rPr lang="en-US" sz="3600" u="sng" dirty="0" err="1">
                <a:solidFill>
                  <a:srgbClr val="71FA0F"/>
                </a:solidFill>
                <a:latin typeface="Arsenal" charset="0"/>
                <a:ea typeface="Arsenal" charset="0"/>
                <a:cs typeface="Arsenal" charset="0"/>
              </a:rPr>
              <a:t>dijo</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Jehová</a:t>
            </a:r>
            <a:r>
              <a:rPr lang="en-US" sz="3600" u="sng" dirty="0">
                <a:solidFill>
                  <a:srgbClr val="71FA0F"/>
                </a:solidFill>
                <a:latin typeface="Arsenal" charset="0"/>
                <a:ea typeface="Arsenal" charset="0"/>
                <a:cs typeface="Arsenal" charset="0"/>
              </a:rPr>
              <a:t> a </a:t>
            </a:r>
            <a:r>
              <a:rPr lang="en-US" sz="3600" u="sng" dirty="0" err="1">
                <a:solidFill>
                  <a:srgbClr val="71FA0F"/>
                </a:solidFill>
                <a:latin typeface="Arsenal" charset="0"/>
                <a:ea typeface="Arsenal" charset="0"/>
                <a:cs typeface="Arsenal" charset="0"/>
              </a:rPr>
              <a:t>Satanás</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Jehová</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te</a:t>
            </a:r>
            <a:r>
              <a:rPr lang="en-US" sz="3600" u="sng" dirty="0">
                <a:solidFill>
                  <a:srgbClr val="71FA0F"/>
                </a:solidFill>
                <a:latin typeface="Arsenal" charset="0"/>
                <a:ea typeface="Arsenal" charset="0"/>
                <a:cs typeface="Arsenal" charset="0"/>
              </a:rPr>
              <a:t> </a:t>
            </a:r>
            <a:r>
              <a:rPr lang="en-US" sz="3600" u="sng" dirty="0" err="1">
                <a:solidFill>
                  <a:srgbClr val="71FA0F"/>
                </a:solidFill>
                <a:latin typeface="Arsenal" charset="0"/>
                <a:ea typeface="Arsenal" charset="0"/>
                <a:cs typeface="Arsenal" charset="0"/>
              </a:rPr>
              <a:t>reprenda</a:t>
            </a:r>
            <a:r>
              <a:rPr lang="en-US" sz="3600" u="sng" dirty="0">
                <a:solidFill>
                  <a:srgbClr val="71FA0F"/>
                </a:solidFill>
                <a:latin typeface="Arsenal" charset="0"/>
                <a:ea typeface="Arsenal" charset="0"/>
                <a:cs typeface="Arsenal" charset="0"/>
              </a:rPr>
              <a:t>, oh </a:t>
            </a:r>
            <a:r>
              <a:rPr lang="en-US" sz="3600" u="sng" dirty="0" err="1">
                <a:solidFill>
                  <a:srgbClr val="71FA0F"/>
                </a:solidFill>
                <a:latin typeface="Arsenal" charset="0"/>
                <a:ea typeface="Arsenal" charset="0"/>
                <a:cs typeface="Arsenal" charset="0"/>
              </a:rPr>
              <a:t>Satanás</a:t>
            </a:r>
            <a:r>
              <a:rPr lang="en-US" sz="3600" dirty="0">
                <a:latin typeface="Arsenal" charset="0"/>
                <a:ea typeface="Arsenal" charset="0"/>
                <a:cs typeface="Arsenal" charset="0"/>
              </a:rPr>
              <a:t>; </a:t>
            </a:r>
            <a:r>
              <a:rPr lang="en-US" sz="3600" dirty="0" err="1">
                <a:latin typeface="Arsenal" charset="0"/>
                <a:ea typeface="Arsenal" charset="0"/>
                <a:cs typeface="Arsenal" charset="0"/>
              </a:rPr>
              <a:t>Jehová</a:t>
            </a:r>
            <a:r>
              <a:rPr lang="en-US" sz="3600" dirty="0">
                <a:latin typeface="Arsenal" charset="0"/>
                <a:ea typeface="Arsenal" charset="0"/>
                <a:cs typeface="Arsenal" charset="0"/>
              </a:rPr>
              <a:t> </a:t>
            </a:r>
            <a:r>
              <a:rPr lang="en-US" sz="3600" dirty="0" err="1">
                <a:latin typeface="Arsenal" charset="0"/>
                <a:ea typeface="Arsenal" charset="0"/>
                <a:cs typeface="Arsenal" charset="0"/>
              </a:rPr>
              <a:t>que</a:t>
            </a:r>
            <a:r>
              <a:rPr lang="en-US" sz="3600" dirty="0">
                <a:latin typeface="Arsenal" charset="0"/>
                <a:ea typeface="Arsenal" charset="0"/>
                <a:cs typeface="Arsenal" charset="0"/>
              </a:rPr>
              <a:t> ha </a:t>
            </a:r>
            <a:r>
              <a:rPr lang="en-US" sz="3600" dirty="0" err="1">
                <a:latin typeface="Arsenal" charset="0"/>
                <a:ea typeface="Arsenal" charset="0"/>
                <a:cs typeface="Arsenal" charset="0"/>
              </a:rPr>
              <a:t>escogido</a:t>
            </a:r>
            <a:r>
              <a:rPr lang="en-US" sz="3600" dirty="0">
                <a:latin typeface="Arsenal" charset="0"/>
                <a:ea typeface="Arsenal" charset="0"/>
                <a:cs typeface="Arsenal" charset="0"/>
              </a:rPr>
              <a:t> a </a:t>
            </a:r>
            <a:r>
              <a:rPr lang="en-US" sz="3600" dirty="0" err="1">
                <a:latin typeface="Arsenal" charset="0"/>
                <a:ea typeface="Arsenal" charset="0"/>
                <a:cs typeface="Arsenal" charset="0"/>
              </a:rPr>
              <a:t>Jerusalén</a:t>
            </a:r>
            <a:r>
              <a:rPr lang="en-US" sz="3600" dirty="0">
                <a:latin typeface="Arsenal" charset="0"/>
                <a:ea typeface="Arsenal" charset="0"/>
                <a:cs typeface="Arsenal" charset="0"/>
              </a:rPr>
              <a:t> </a:t>
            </a:r>
            <a:r>
              <a:rPr lang="en-US" sz="3600" dirty="0" err="1">
                <a:latin typeface="Arsenal" charset="0"/>
                <a:ea typeface="Arsenal" charset="0"/>
                <a:cs typeface="Arsenal" charset="0"/>
              </a:rPr>
              <a:t>te</a:t>
            </a:r>
            <a:r>
              <a:rPr lang="en-US" sz="3600" dirty="0">
                <a:latin typeface="Arsenal" charset="0"/>
                <a:ea typeface="Arsenal" charset="0"/>
                <a:cs typeface="Arsenal" charset="0"/>
              </a:rPr>
              <a:t> </a:t>
            </a:r>
            <a:r>
              <a:rPr lang="en-US" sz="3600" dirty="0" err="1">
                <a:latin typeface="Arsenal" charset="0"/>
                <a:ea typeface="Arsenal" charset="0"/>
                <a:cs typeface="Arsenal" charset="0"/>
              </a:rPr>
              <a:t>reprenda</a:t>
            </a:r>
            <a:r>
              <a:rPr lang="en-US" sz="3600" dirty="0">
                <a:latin typeface="Arsenal" charset="0"/>
                <a:ea typeface="Arsenal" charset="0"/>
                <a:cs typeface="Arsenal" charset="0"/>
              </a:rPr>
              <a:t>. ¿No </a:t>
            </a:r>
            <a:r>
              <a:rPr lang="en-US" sz="3600" dirty="0" err="1">
                <a:latin typeface="Arsenal" charset="0"/>
                <a:ea typeface="Arsenal" charset="0"/>
                <a:cs typeface="Arsenal" charset="0"/>
              </a:rPr>
              <a:t>es</a:t>
            </a:r>
            <a:r>
              <a:rPr lang="en-US" sz="3600" dirty="0">
                <a:latin typeface="Arsenal" charset="0"/>
                <a:ea typeface="Arsenal" charset="0"/>
                <a:cs typeface="Arsenal" charset="0"/>
              </a:rPr>
              <a:t> </a:t>
            </a:r>
            <a:r>
              <a:rPr lang="en-US" sz="3600" dirty="0" err="1">
                <a:latin typeface="Arsenal" charset="0"/>
                <a:ea typeface="Arsenal" charset="0"/>
                <a:cs typeface="Arsenal" charset="0"/>
              </a:rPr>
              <a:t>éste</a:t>
            </a:r>
            <a:r>
              <a:rPr lang="en-US" sz="3600" dirty="0">
                <a:latin typeface="Arsenal" charset="0"/>
                <a:ea typeface="Arsenal" charset="0"/>
                <a:cs typeface="Arsenal" charset="0"/>
              </a:rPr>
              <a:t> un </a:t>
            </a:r>
            <a:r>
              <a:rPr lang="en-US" sz="3600" dirty="0" err="1">
                <a:latin typeface="Arsenal" charset="0"/>
                <a:ea typeface="Arsenal" charset="0"/>
                <a:cs typeface="Arsenal" charset="0"/>
              </a:rPr>
              <a:t>tizón</a:t>
            </a:r>
            <a:r>
              <a:rPr lang="en-US" sz="3600" dirty="0">
                <a:latin typeface="Arsenal" charset="0"/>
                <a:ea typeface="Arsenal" charset="0"/>
                <a:cs typeface="Arsenal" charset="0"/>
              </a:rPr>
              <a:t> </a:t>
            </a:r>
            <a:r>
              <a:rPr lang="en-US" sz="3600" dirty="0" err="1">
                <a:latin typeface="Arsenal" charset="0"/>
                <a:ea typeface="Arsenal" charset="0"/>
                <a:cs typeface="Arsenal" charset="0"/>
              </a:rPr>
              <a:t>arrebatado</a:t>
            </a:r>
            <a:r>
              <a:rPr lang="en-US" sz="3600" dirty="0">
                <a:latin typeface="Arsenal" charset="0"/>
                <a:ea typeface="Arsenal" charset="0"/>
                <a:cs typeface="Arsenal" charset="0"/>
              </a:rPr>
              <a:t> del </a:t>
            </a:r>
            <a:r>
              <a:rPr lang="en-US" sz="3600" dirty="0" err="1">
                <a:latin typeface="Arsenal" charset="0"/>
                <a:ea typeface="Arsenal" charset="0"/>
                <a:cs typeface="Arsenal" charset="0"/>
              </a:rPr>
              <a:t>incendio</a:t>
            </a:r>
            <a:r>
              <a:rPr lang="en-US" sz="3600" dirty="0">
                <a:latin typeface="Arsenal" charset="0"/>
                <a:ea typeface="Arsenal" charset="0"/>
                <a:cs typeface="Arsenal" charset="0"/>
              </a:rPr>
              <a:t>? </a:t>
            </a:r>
            <a:endParaRPr lang="en-US" sz="3600" dirty="0" smtClean="0">
              <a:latin typeface="Arsenal" charset="0"/>
              <a:ea typeface="Arsenal" charset="0"/>
              <a:cs typeface="Arsenal" charset="0"/>
            </a:endParaRPr>
          </a:p>
          <a:p>
            <a:endParaRPr lang="en-US" sz="3600" dirty="0">
              <a:latin typeface="Arsenal" charset="0"/>
              <a:ea typeface="Arsenal" charset="0"/>
              <a:cs typeface="Arsenal" charset="0"/>
            </a:endParaRPr>
          </a:p>
          <a:p>
            <a:r>
              <a:rPr lang="en-US" sz="3600" dirty="0" err="1" smtClean="0">
                <a:latin typeface="Arsenal" charset="0"/>
                <a:ea typeface="Arsenal" charset="0"/>
                <a:cs typeface="Arsenal" charset="0"/>
              </a:rPr>
              <a:t>Zacarias</a:t>
            </a:r>
            <a:r>
              <a:rPr lang="en-US" sz="3600" dirty="0" smtClean="0">
                <a:latin typeface="Arsenal" charset="0"/>
                <a:ea typeface="Arsenal" charset="0"/>
                <a:cs typeface="Arsenal" charset="0"/>
              </a:rPr>
              <a:t> 3:1,2.</a:t>
            </a:r>
            <a:endParaRPr lang="es-ES_tradnl" sz="36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469954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422995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04411" y="0"/>
            <a:ext cx="6018324" cy="6858000"/>
          </a:xfrm>
          <a:prstGeom prst="rect">
            <a:avLst/>
          </a:prstGeom>
        </p:spPr>
      </p:pic>
    </p:spTree>
    <p:extLst>
      <p:ext uri="{BB962C8B-B14F-4D97-AF65-F5344CB8AC3E}">
        <p14:creationId xmlns:p14="http://schemas.microsoft.com/office/powerpoint/2010/main" val="9974091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818" y="1248036"/>
            <a:ext cx="11178363" cy="4185761"/>
          </a:xfrm>
          <a:prstGeom prst="rect">
            <a:avLst/>
          </a:prstGeom>
        </p:spPr>
        <p:txBody>
          <a:bodyPr wrap="square">
            <a:spAutoFit/>
          </a:bodyPr>
          <a:lstStyle/>
          <a:p>
            <a:r>
              <a:rPr lang="en-US" sz="3800" dirty="0">
                <a:latin typeface="Arsenal" charset="0"/>
                <a:ea typeface="Arsenal" charset="0"/>
                <a:cs typeface="Arsenal" charset="0"/>
              </a:rPr>
              <a:t>Felipe le </a:t>
            </a:r>
            <a:r>
              <a:rPr lang="en-US" sz="3800" dirty="0" err="1">
                <a:latin typeface="Arsenal" charset="0"/>
                <a:ea typeface="Arsenal" charset="0"/>
                <a:cs typeface="Arsenal" charset="0"/>
              </a:rPr>
              <a:t>dijo</a:t>
            </a:r>
            <a:r>
              <a:rPr lang="en-US" sz="3800" dirty="0">
                <a:latin typeface="Arsenal" charset="0"/>
                <a:ea typeface="Arsenal" charset="0"/>
                <a:cs typeface="Arsenal" charset="0"/>
              </a:rPr>
              <a:t>: </a:t>
            </a:r>
            <a:r>
              <a:rPr lang="en-US" sz="3800" dirty="0" err="1">
                <a:latin typeface="Arsenal" charset="0"/>
                <a:ea typeface="Arsenal" charset="0"/>
                <a:cs typeface="Arsenal" charset="0"/>
              </a:rPr>
              <a:t>Señor</a:t>
            </a:r>
            <a:r>
              <a:rPr lang="en-US" sz="3800" dirty="0">
                <a:latin typeface="Arsenal" charset="0"/>
                <a:ea typeface="Arsenal" charset="0"/>
                <a:cs typeface="Arsenal" charset="0"/>
              </a:rPr>
              <a:t>, </a:t>
            </a:r>
            <a:r>
              <a:rPr lang="en-US" sz="3800" dirty="0" err="1">
                <a:latin typeface="Arsenal" charset="0"/>
                <a:ea typeface="Arsenal" charset="0"/>
                <a:cs typeface="Arsenal" charset="0"/>
              </a:rPr>
              <a:t>muéstranos</a:t>
            </a:r>
            <a:r>
              <a:rPr lang="en-US" sz="3800" dirty="0">
                <a:latin typeface="Arsenal" charset="0"/>
                <a:ea typeface="Arsenal" charset="0"/>
                <a:cs typeface="Arsenal" charset="0"/>
              </a:rPr>
              <a:t> el Padre, y </a:t>
            </a:r>
            <a:r>
              <a:rPr lang="en-US" sz="3800" dirty="0" err="1">
                <a:latin typeface="Arsenal" charset="0"/>
                <a:ea typeface="Arsenal" charset="0"/>
                <a:cs typeface="Arsenal" charset="0"/>
              </a:rPr>
              <a:t>nos</a:t>
            </a:r>
            <a:r>
              <a:rPr lang="en-US" sz="3800" dirty="0">
                <a:latin typeface="Arsenal" charset="0"/>
                <a:ea typeface="Arsenal" charset="0"/>
                <a:cs typeface="Arsenal" charset="0"/>
              </a:rPr>
              <a:t> </a:t>
            </a:r>
            <a:r>
              <a:rPr lang="en-US" sz="3800" dirty="0" err="1">
                <a:latin typeface="Arsenal" charset="0"/>
                <a:ea typeface="Arsenal" charset="0"/>
                <a:cs typeface="Arsenal" charset="0"/>
              </a:rPr>
              <a:t>basta</a:t>
            </a:r>
            <a:r>
              <a:rPr lang="en-US" sz="3800" dirty="0">
                <a:latin typeface="Arsenal" charset="0"/>
                <a:ea typeface="Arsenal" charset="0"/>
                <a:cs typeface="Arsenal" charset="0"/>
              </a:rPr>
              <a:t>. </a:t>
            </a:r>
            <a:br>
              <a:rPr lang="en-US" sz="3800" dirty="0">
                <a:latin typeface="Arsenal" charset="0"/>
                <a:ea typeface="Arsenal" charset="0"/>
                <a:cs typeface="Arsenal" charset="0"/>
              </a:rPr>
            </a:br>
            <a:r>
              <a:rPr lang="en-US" sz="3800" dirty="0" err="1" smtClean="0">
                <a:latin typeface="Arsenal" charset="0"/>
                <a:ea typeface="Arsenal" charset="0"/>
                <a:cs typeface="Arsenal" charset="0"/>
              </a:rPr>
              <a:t>Jesús</a:t>
            </a:r>
            <a:r>
              <a:rPr lang="en-US" sz="3800" dirty="0" smtClean="0">
                <a:latin typeface="Arsenal" charset="0"/>
                <a:ea typeface="Arsenal" charset="0"/>
                <a:cs typeface="Arsenal" charset="0"/>
              </a:rPr>
              <a:t> </a:t>
            </a:r>
            <a:r>
              <a:rPr lang="en-US" sz="3800" dirty="0">
                <a:latin typeface="Arsenal" charset="0"/>
                <a:ea typeface="Arsenal" charset="0"/>
                <a:cs typeface="Arsenal" charset="0"/>
              </a:rPr>
              <a:t>le </a:t>
            </a:r>
            <a:r>
              <a:rPr lang="en-US" sz="3800" dirty="0" err="1">
                <a:latin typeface="Arsenal" charset="0"/>
                <a:ea typeface="Arsenal" charset="0"/>
                <a:cs typeface="Arsenal" charset="0"/>
              </a:rPr>
              <a:t>dijo</a:t>
            </a:r>
            <a:r>
              <a:rPr lang="en-US" sz="3800" dirty="0">
                <a:latin typeface="Arsenal" charset="0"/>
                <a:ea typeface="Arsenal" charset="0"/>
                <a:cs typeface="Arsenal" charset="0"/>
              </a:rPr>
              <a:t>: ¿</a:t>
            </a:r>
            <a:r>
              <a:rPr lang="en-US" sz="3800" dirty="0" err="1">
                <a:latin typeface="Arsenal" charset="0"/>
                <a:ea typeface="Arsenal" charset="0"/>
                <a:cs typeface="Arsenal" charset="0"/>
              </a:rPr>
              <a:t>Tanto</a:t>
            </a:r>
            <a:r>
              <a:rPr lang="en-US" sz="3800" dirty="0">
                <a:latin typeface="Arsenal" charset="0"/>
                <a:ea typeface="Arsenal" charset="0"/>
                <a:cs typeface="Arsenal" charset="0"/>
              </a:rPr>
              <a:t> </a:t>
            </a:r>
            <a:r>
              <a:rPr lang="en-US" sz="3800" dirty="0" err="1">
                <a:latin typeface="Arsenal" charset="0"/>
                <a:ea typeface="Arsenal" charset="0"/>
                <a:cs typeface="Arsenal" charset="0"/>
              </a:rPr>
              <a:t>tiempo</a:t>
            </a:r>
            <a:r>
              <a:rPr lang="en-US" sz="3800" dirty="0">
                <a:latin typeface="Arsenal" charset="0"/>
                <a:ea typeface="Arsenal" charset="0"/>
                <a:cs typeface="Arsenal" charset="0"/>
              </a:rPr>
              <a:t> </a:t>
            </a:r>
            <a:r>
              <a:rPr lang="en-US" sz="3800" dirty="0" err="1">
                <a:latin typeface="Arsenal" charset="0"/>
                <a:ea typeface="Arsenal" charset="0"/>
                <a:cs typeface="Arsenal" charset="0"/>
              </a:rPr>
              <a:t>hace</a:t>
            </a:r>
            <a:r>
              <a:rPr lang="en-US" sz="3800" dirty="0">
                <a:latin typeface="Arsenal" charset="0"/>
                <a:ea typeface="Arsenal" charset="0"/>
                <a:cs typeface="Arsenal" charset="0"/>
              </a:rPr>
              <a:t> </a:t>
            </a:r>
            <a:r>
              <a:rPr lang="en-US" sz="3800" dirty="0" err="1">
                <a:latin typeface="Arsenal" charset="0"/>
                <a:ea typeface="Arsenal" charset="0"/>
                <a:cs typeface="Arsenal" charset="0"/>
              </a:rPr>
              <a:t>que</a:t>
            </a:r>
            <a:r>
              <a:rPr lang="en-US" sz="3800" dirty="0">
                <a:latin typeface="Arsenal" charset="0"/>
                <a:ea typeface="Arsenal" charset="0"/>
                <a:cs typeface="Arsenal" charset="0"/>
              </a:rPr>
              <a:t> </a:t>
            </a:r>
            <a:r>
              <a:rPr lang="en-US" sz="3800" dirty="0" err="1">
                <a:latin typeface="Arsenal" charset="0"/>
                <a:ea typeface="Arsenal" charset="0"/>
                <a:cs typeface="Arsenal" charset="0"/>
              </a:rPr>
              <a:t>estoy</a:t>
            </a:r>
            <a:r>
              <a:rPr lang="en-US" sz="3800" dirty="0">
                <a:latin typeface="Arsenal" charset="0"/>
                <a:ea typeface="Arsenal" charset="0"/>
                <a:cs typeface="Arsenal" charset="0"/>
              </a:rPr>
              <a:t> con </a:t>
            </a:r>
            <a:r>
              <a:rPr lang="en-US" sz="3800" dirty="0" err="1">
                <a:latin typeface="Arsenal" charset="0"/>
                <a:ea typeface="Arsenal" charset="0"/>
                <a:cs typeface="Arsenal" charset="0"/>
              </a:rPr>
              <a:t>vosotros</a:t>
            </a:r>
            <a:r>
              <a:rPr lang="en-US" sz="3800" dirty="0">
                <a:latin typeface="Arsenal" charset="0"/>
                <a:ea typeface="Arsenal" charset="0"/>
                <a:cs typeface="Arsenal" charset="0"/>
              </a:rPr>
              <a:t>, y no me has </a:t>
            </a:r>
            <a:r>
              <a:rPr lang="en-US" sz="3800" dirty="0" err="1">
                <a:latin typeface="Arsenal" charset="0"/>
                <a:ea typeface="Arsenal" charset="0"/>
                <a:cs typeface="Arsenal" charset="0"/>
              </a:rPr>
              <a:t>conocido</a:t>
            </a:r>
            <a:r>
              <a:rPr lang="en-US" sz="3800" dirty="0">
                <a:latin typeface="Arsenal" charset="0"/>
                <a:ea typeface="Arsenal" charset="0"/>
                <a:cs typeface="Arsenal" charset="0"/>
              </a:rPr>
              <a:t>, Felipe? </a:t>
            </a:r>
            <a:r>
              <a:rPr lang="en-US" sz="3800" u="sng" dirty="0">
                <a:solidFill>
                  <a:srgbClr val="FFFF00"/>
                </a:solidFill>
                <a:latin typeface="Arsenal" charset="0"/>
                <a:ea typeface="Arsenal" charset="0"/>
                <a:cs typeface="Arsenal" charset="0"/>
              </a:rPr>
              <a:t>El </a:t>
            </a:r>
            <a:r>
              <a:rPr lang="en-US" sz="3800" u="sng" dirty="0" err="1">
                <a:solidFill>
                  <a:srgbClr val="FFFF00"/>
                </a:solidFill>
                <a:latin typeface="Arsenal" charset="0"/>
                <a:ea typeface="Arsenal" charset="0"/>
                <a:cs typeface="Arsenal" charset="0"/>
              </a:rPr>
              <a:t>que</a:t>
            </a:r>
            <a:r>
              <a:rPr lang="en-US" sz="3800" u="sng" dirty="0">
                <a:solidFill>
                  <a:srgbClr val="FFFF00"/>
                </a:solidFill>
                <a:latin typeface="Arsenal" charset="0"/>
                <a:ea typeface="Arsenal" charset="0"/>
                <a:cs typeface="Arsenal" charset="0"/>
              </a:rPr>
              <a:t> me ha </a:t>
            </a:r>
            <a:r>
              <a:rPr lang="en-US" sz="3800" u="sng" dirty="0" err="1">
                <a:solidFill>
                  <a:srgbClr val="FFFF00"/>
                </a:solidFill>
                <a:latin typeface="Arsenal" charset="0"/>
                <a:ea typeface="Arsenal" charset="0"/>
                <a:cs typeface="Arsenal" charset="0"/>
              </a:rPr>
              <a:t>visto</a:t>
            </a:r>
            <a:r>
              <a:rPr lang="en-US" sz="3800" u="sng" dirty="0">
                <a:solidFill>
                  <a:srgbClr val="FFFF00"/>
                </a:solidFill>
                <a:latin typeface="Arsenal" charset="0"/>
                <a:ea typeface="Arsenal" charset="0"/>
                <a:cs typeface="Arsenal" charset="0"/>
              </a:rPr>
              <a:t> a </a:t>
            </a:r>
            <a:r>
              <a:rPr lang="en-US" sz="3800" u="sng" dirty="0" err="1">
                <a:solidFill>
                  <a:srgbClr val="FFFF00"/>
                </a:solidFill>
                <a:latin typeface="Arsenal" charset="0"/>
                <a:ea typeface="Arsenal" charset="0"/>
                <a:cs typeface="Arsenal" charset="0"/>
              </a:rPr>
              <a:t>mí</a:t>
            </a:r>
            <a:r>
              <a:rPr lang="en-US" sz="3800" u="sng" dirty="0">
                <a:solidFill>
                  <a:srgbClr val="FFFF00"/>
                </a:solidFill>
                <a:latin typeface="Arsenal" charset="0"/>
                <a:ea typeface="Arsenal" charset="0"/>
                <a:cs typeface="Arsenal" charset="0"/>
              </a:rPr>
              <a:t>, ha </a:t>
            </a:r>
            <a:r>
              <a:rPr lang="en-US" sz="3800" u="sng" dirty="0" err="1">
                <a:solidFill>
                  <a:srgbClr val="FFFF00"/>
                </a:solidFill>
                <a:latin typeface="Arsenal" charset="0"/>
                <a:ea typeface="Arsenal" charset="0"/>
                <a:cs typeface="Arsenal" charset="0"/>
              </a:rPr>
              <a:t>visto</a:t>
            </a:r>
            <a:r>
              <a:rPr lang="en-US" sz="3800" u="sng" dirty="0">
                <a:solidFill>
                  <a:srgbClr val="FFFF00"/>
                </a:solidFill>
                <a:latin typeface="Arsenal" charset="0"/>
                <a:ea typeface="Arsenal" charset="0"/>
                <a:cs typeface="Arsenal" charset="0"/>
              </a:rPr>
              <a:t> al Padre; </a:t>
            </a:r>
            <a:r>
              <a:rPr lang="en-US" sz="3800" dirty="0">
                <a:latin typeface="Arsenal" charset="0"/>
                <a:ea typeface="Arsenal" charset="0"/>
                <a:cs typeface="Arsenal" charset="0"/>
              </a:rPr>
              <a:t>¿</a:t>
            </a:r>
            <a:r>
              <a:rPr lang="en-US" sz="3800" dirty="0" err="1">
                <a:latin typeface="Arsenal" charset="0"/>
                <a:ea typeface="Arsenal" charset="0"/>
                <a:cs typeface="Arsenal" charset="0"/>
              </a:rPr>
              <a:t>cómo</a:t>
            </a:r>
            <a:r>
              <a:rPr lang="en-US" sz="3800" dirty="0">
                <a:latin typeface="Arsenal" charset="0"/>
                <a:ea typeface="Arsenal" charset="0"/>
                <a:cs typeface="Arsenal" charset="0"/>
              </a:rPr>
              <a:t>, </a:t>
            </a:r>
            <a:r>
              <a:rPr lang="en-US" sz="3800" dirty="0" err="1">
                <a:latin typeface="Arsenal" charset="0"/>
                <a:ea typeface="Arsenal" charset="0"/>
                <a:cs typeface="Arsenal" charset="0"/>
              </a:rPr>
              <a:t>pues</a:t>
            </a:r>
            <a:r>
              <a:rPr lang="en-US" sz="3800" dirty="0">
                <a:latin typeface="Arsenal" charset="0"/>
                <a:ea typeface="Arsenal" charset="0"/>
                <a:cs typeface="Arsenal" charset="0"/>
              </a:rPr>
              <a:t>, dices </a:t>
            </a:r>
            <a:r>
              <a:rPr lang="en-US" sz="3800" dirty="0" err="1">
                <a:latin typeface="Arsenal" charset="0"/>
                <a:ea typeface="Arsenal" charset="0"/>
                <a:cs typeface="Arsenal" charset="0"/>
              </a:rPr>
              <a:t>tú</a:t>
            </a:r>
            <a:r>
              <a:rPr lang="en-US" sz="3800" dirty="0">
                <a:latin typeface="Arsenal" charset="0"/>
                <a:ea typeface="Arsenal" charset="0"/>
                <a:cs typeface="Arsenal" charset="0"/>
              </a:rPr>
              <a:t>: </a:t>
            </a:r>
            <a:r>
              <a:rPr lang="en-US" sz="3800" dirty="0" err="1">
                <a:latin typeface="Arsenal" charset="0"/>
                <a:ea typeface="Arsenal" charset="0"/>
                <a:cs typeface="Arsenal" charset="0"/>
              </a:rPr>
              <a:t>Muéstranos</a:t>
            </a:r>
            <a:r>
              <a:rPr lang="en-US" sz="3800" dirty="0">
                <a:latin typeface="Arsenal" charset="0"/>
                <a:ea typeface="Arsenal" charset="0"/>
                <a:cs typeface="Arsenal" charset="0"/>
              </a:rPr>
              <a:t> el Padre? </a:t>
            </a:r>
            <a:endParaRPr lang="en-US" sz="3800" dirty="0" smtClean="0">
              <a:latin typeface="Arsenal" charset="0"/>
              <a:ea typeface="Arsenal" charset="0"/>
              <a:cs typeface="Arsenal" charset="0"/>
            </a:endParaRPr>
          </a:p>
          <a:p>
            <a:endParaRPr lang="en-US" sz="3800" dirty="0">
              <a:latin typeface="Arsenal" charset="0"/>
              <a:ea typeface="Arsenal" charset="0"/>
              <a:cs typeface="Arsenal" charset="0"/>
            </a:endParaRPr>
          </a:p>
          <a:p>
            <a:r>
              <a:rPr lang="en-US" sz="3800" dirty="0" smtClean="0">
                <a:latin typeface="Arsenal" charset="0"/>
                <a:ea typeface="Arsenal" charset="0"/>
                <a:cs typeface="Arsenal" charset="0"/>
              </a:rPr>
              <a:t>Juan 14:8,9.</a:t>
            </a:r>
            <a:endParaRPr lang="es-ES_tradnl" sz="38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308246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01" y="1105786"/>
            <a:ext cx="11291777" cy="4524315"/>
          </a:xfrm>
          <a:prstGeom prst="rect">
            <a:avLst/>
          </a:prstGeom>
        </p:spPr>
        <p:txBody>
          <a:bodyPr wrap="square">
            <a:spAutoFit/>
          </a:bodyPr>
          <a:lstStyle/>
          <a:p>
            <a:r>
              <a:rPr lang="en-US" sz="4800" dirty="0">
                <a:latin typeface="Arsenal" charset="0"/>
                <a:ea typeface="Arsenal" charset="0"/>
                <a:cs typeface="Arsenal" charset="0"/>
              </a:rPr>
              <a:t>Le </a:t>
            </a:r>
            <a:r>
              <a:rPr lang="en-US" sz="4800" dirty="0" err="1">
                <a:latin typeface="Arsenal" charset="0"/>
                <a:ea typeface="Arsenal" charset="0"/>
                <a:cs typeface="Arsenal" charset="0"/>
              </a:rPr>
              <a:t>dijo</a:t>
            </a:r>
            <a:r>
              <a:rPr lang="en-US" sz="4800" dirty="0">
                <a:latin typeface="Arsenal" charset="0"/>
                <a:ea typeface="Arsenal" charset="0"/>
                <a:cs typeface="Arsenal" charset="0"/>
              </a:rPr>
              <a:t> </a:t>
            </a:r>
            <a:r>
              <a:rPr lang="en-US" sz="4800" dirty="0" err="1">
                <a:latin typeface="Arsenal" charset="0"/>
                <a:ea typeface="Arsenal" charset="0"/>
                <a:cs typeface="Arsenal" charset="0"/>
              </a:rPr>
              <a:t>Tomás</a:t>
            </a:r>
            <a:r>
              <a:rPr lang="en-US" sz="4800" dirty="0">
                <a:latin typeface="Arsenal" charset="0"/>
                <a:ea typeface="Arsenal" charset="0"/>
                <a:cs typeface="Arsenal" charset="0"/>
              </a:rPr>
              <a:t>: </a:t>
            </a:r>
            <a:r>
              <a:rPr lang="en-US" sz="4800" dirty="0" err="1">
                <a:latin typeface="Arsenal" charset="0"/>
                <a:ea typeface="Arsenal" charset="0"/>
                <a:cs typeface="Arsenal" charset="0"/>
              </a:rPr>
              <a:t>Señor</a:t>
            </a:r>
            <a:r>
              <a:rPr lang="en-US" sz="4800" dirty="0">
                <a:latin typeface="Arsenal" charset="0"/>
                <a:ea typeface="Arsenal" charset="0"/>
                <a:cs typeface="Arsenal" charset="0"/>
              </a:rPr>
              <a:t>, no </a:t>
            </a:r>
            <a:r>
              <a:rPr lang="en-US" sz="4800" dirty="0" err="1">
                <a:latin typeface="Arsenal" charset="0"/>
                <a:ea typeface="Arsenal" charset="0"/>
                <a:cs typeface="Arsenal" charset="0"/>
              </a:rPr>
              <a:t>sabemos</a:t>
            </a:r>
            <a:r>
              <a:rPr lang="en-US" sz="4800" dirty="0">
                <a:latin typeface="Arsenal" charset="0"/>
                <a:ea typeface="Arsenal" charset="0"/>
                <a:cs typeface="Arsenal" charset="0"/>
              </a:rPr>
              <a:t> a </a:t>
            </a:r>
            <a:r>
              <a:rPr lang="en-US" sz="4800" dirty="0" err="1">
                <a:latin typeface="Arsenal" charset="0"/>
                <a:ea typeface="Arsenal" charset="0"/>
                <a:cs typeface="Arsenal" charset="0"/>
              </a:rPr>
              <a:t>dónde</a:t>
            </a:r>
            <a:r>
              <a:rPr lang="en-US" sz="4800" dirty="0">
                <a:latin typeface="Arsenal" charset="0"/>
                <a:ea typeface="Arsenal" charset="0"/>
                <a:cs typeface="Arsenal" charset="0"/>
              </a:rPr>
              <a:t> vas; ¿</a:t>
            </a:r>
            <a:r>
              <a:rPr lang="en-US" sz="4800" dirty="0" err="1">
                <a:latin typeface="Arsenal" charset="0"/>
                <a:ea typeface="Arsenal" charset="0"/>
                <a:cs typeface="Arsenal" charset="0"/>
              </a:rPr>
              <a:t>cómo</a:t>
            </a:r>
            <a:r>
              <a:rPr lang="en-US" sz="4800" dirty="0">
                <a:latin typeface="Arsenal" charset="0"/>
                <a:ea typeface="Arsenal" charset="0"/>
                <a:cs typeface="Arsenal" charset="0"/>
              </a:rPr>
              <a:t>, </a:t>
            </a:r>
            <a:r>
              <a:rPr lang="en-US" sz="4800" dirty="0" err="1">
                <a:latin typeface="Arsenal" charset="0"/>
                <a:ea typeface="Arsenal" charset="0"/>
                <a:cs typeface="Arsenal" charset="0"/>
              </a:rPr>
              <a:t>pues</a:t>
            </a:r>
            <a:r>
              <a:rPr lang="en-US" sz="4800" dirty="0">
                <a:latin typeface="Arsenal" charset="0"/>
                <a:ea typeface="Arsenal" charset="0"/>
                <a:cs typeface="Arsenal" charset="0"/>
              </a:rPr>
              <a:t>, </a:t>
            </a:r>
            <a:r>
              <a:rPr lang="en-US" sz="4800" dirty="0" err="1">
                <a:latin typeface="Arsenal" charset="0"/>
                <a:ea typeface="Arsenal" charset="0"/>
                <a:cs typeface="Arsenal" charset="0"/>
              </a:rPr>
              <a:t>podemos</a:t>
            </a:r>
            <a:r>
              <a:rPr lang="en-US" sz="4800" dirty="0">
                <a:latin typeface="Arsenal" charset="0"/>
                <a:ea typeface="Arsenal" charset="0"/>
                <a:cs typeface="Arsenal" charset="0"/>
              </a:rPr>
              <a:t> saber el </a:t>
            </a:r>
            <a:r>
              <a:rPr lang="en-US" sz="4800" dirty="0" err="1">
                <a:latin typeface="Arsenal" charset="0"/>
                <a:ea typeface="Arsenal" charset="0"/>
                <a:cs typeface="Arsenal" charset="0"/>
              </a:rPr>
              <a:t>camino</a:t>
            </a:r>
            <a:r>
              <a:rPr lang="en-US" sz="4800" dirty="0">
                <a:latin typeface="Arsenal" charset="0"/>
                <a:ea typeface="Arsenal" charset="0"/>
                <a:cs typeface="Arsenal" charset="0"/>
              </a:rPr>
              <a:t>? </a:t>
            </a:r>
            <a:br>
              <a:rPr lang="en-US" sz="4800" dirty="0">
                <a:latin typeface="Arsenal" charset="0"/>
                <a:ea typeface="Arsenal" charset="0"/>
                <a:cs typeface="Arsenal" charset="0"/>
              </a:rPr>
            </a:br>
            <a:r>
              <a:rPr lang="en-US" sz="4800" dirty="0" err="1" smtClean="0">
                <a:latin typeface="Arsenal" charset="0"/>
                <a:ea typeface="Arsenal" charset="0"/>
                <a:cs typeface="Arsenal" charset="0"/>
              </a:rPr>
              <a:t>Jesús</a:t>
            </a:r>
            <a:r>
              <a:rPr lang="en-US" sz="4800" dirty="0" smtClean="0">
                <a:latin typeface="Arsenal" charset="0"/>
                <a:ea typeface="Arsenal" charset="0"/>
                <a:cs typeface="Arsenal" charset="0"/>
              </a:rPr>
              <a:t> </a:t>
            </a:r>
            <a:r>
              <a:rPr lang="en-US" sz="4800" dirty="0">
                <a:latin typeface="Arsenal" charset="0"/>
                <a:ea typeface="Arsenal" charset="0"/>
                <a:cs typeface="Arsenal" charset="0"/>
              </a:rPr>
              <a:t>le </a:t>
            </a:r>
            <a:r>
              <a:rPr lang="en-US" sz="4800" dirty="0" err="1">
                <a:latin typeface="Arsenal" charset="0"/>
                <a:ea typeface="Arsenal" charset="0"/>
                <a:cs typeface="Arsenal" charset="0"/>
              </a:rPr>
              <a:t>dijo</a:t>
            </a:r>
            <a:r>
              <a:rPr lang="en-US" sz="4800" dirty="0">
                <a:latin typeface="Arsenal" charset="0"/>
                <a:ea typeface="Arsenal" charset="0"/>
                <a:cs typeface="Arsenal" charset="0"/>
              </a:rPr>
              <a:t>: </a:t>
            </a:r>
            <a:r>
              <a:rPr lang="en-US" sz="4800" u="sng" dirty="0" err="1">
                <a:solidFill>
                  <a:srgbClr val="FFFF00"/>
                </a:solidFill>
                <a:latin typeface="Arsenal" charset="0"/>
                <a:ea typeface="Arsenal" charset="0"/>
                <a:cs typeface="Arsenal" charset="0"/>
              </a:rPr>
              <a:t>Yo</a:t>
            </a:r>
            <a:r>
              <a:rPr lang="en-US" sz="4800" u="sng" dirty="0">
                <a:solidFill>
                  <a:srgbClr val="FFFF00"/>
                </a:solidFill>
                <a:latin typeface="Arsenal" charset="0"/>
                <a:ea typeface="Arsenal" charset="0"/>
                <a:cs typeface="Arsenal" charset="0"/>
              </a:rPr>
              <a:t> soy el </a:t>
            </a:r>
            <a:r>
              <a:rPr lang="en-US" sz="4800" u="sng" dirty="0" err="1">
                <a:solidFill>
                  <a:srgbClr val="FFFF00"/>
                </a:solidFill>
                <a:latin typeface="Arsenal" charset="0"/>
                <a:ea typeface="Arsenal" charset="0"/>
                <a:cs typeface="Arsenal" charset="0"/>
              </a:rPr>
              <a:t>camino</a:t>
            </a:r>
            <a:r>
              <a:rPr lang="en-US" sz="4800" u="sng" dirty="0">
                <a:solidFill>
                  <a:srgbClr val="FFFF00"/>
                </a:solidFill>
                <a:latin typeface="Arsenal" charset="0"/>
                <a:ea typeface="Arsenal" charset="0"/>
                <a:cs typeface="Arsenal" charset="0"/>
              </a:rPr>
              <a:t>, y la </a:t>
            </a:r>
            <a:r>
              <a:rPr lang="en-US" sz="4800" u="sng" dirty="0" err="1">
                <a:solidFill>
                  <a:srgbClr val="FFFF00"/>
                </a:solidFill>
                <a:latin typeface="Arsenal" charset="0"/>
                <a:ea typeface="Arsenal" charset="0"/>
                <a:cs typeface="Arsenal" charset="0"/>
              </a:rPr>
              <a:t>verdad</a:t>
            </a:r>
            <a:r>
              <a:rPr lang="en-US" sz="4800" u="sng" dirty="0">
                <a:solidFill>
                  <a:srgbClr val="FFFF00"/>
                </a:solidFill>
                <a:latin typeface="Arsenal" charset="0"/>
                <a:ea typeface="Arsenal" charset="0"/>
                <a:cs typeface="Arsenal" charset="0"/>
              </a:rPr>
              <a:t>, y la </a:t>
            </a:r>
            <a:r>
              <a:rPr lang="en-US" sz="4800" u="sng" dirty="0" err="1">
                <a:solidFill>
                  <a:srgbClr val="FFFF00"/>
                </a:solidFill>
                <a:latin typeface="Arsenal" charset="0"/>
                <a:ea typeface="Arsenal" charset="0"/>
                <a:cs typeface="Arsenal" charset="0"/>
              </a:rPr>
              <a:t>vida</a:t>
            </a:r>
            <a:r>
              <a:rPr lang="en-US" sz="4800" u="sng" dirty="0">
                <a:solidFill>
                  <a:srgbClr val="FFFF00"/>
                </a:solidFill>
                <a:latin typeface="Arsenal" charset="0"/>
                <a:ea typeface="Arsenal" charset="0"/>
                <a:cs typeface="Arsenal" charset="0"/>
              </a:rPr>
              <a:t>; </a:t>
            </a:r>
            <a:r>
              <a:rPr lang="en-US" sz="4800" dirty="0" err="1">
                <a:latin typeface="Arsenal" charset="0"/>
                <a:ea typeface="Arsenal" charset="0"/>
                <a:cs typeface="Arsenal" charset="0"/>
              </a:rPr>
              <a:t>nadie</a:t>
            </a:r>
            <a:r>
              <a:rPr lang="en-US" sz="4800" dirty="0">
                <a:latin typeface="Arsenal" charset="0"/>
                <a:ea typeface="Arsenal" charset="0"/>
                <a:cs typeface="Arsenal" charset="0"/>
              </a:rPr>
              <a:t> </a:t>
            </a:r>
            <a:r>
              <a:rPr lang="en-US" sz="4800" dirty="0" err="1">
                <a:latin typeface="Arsenal" charset="0"/>
                <a:ea typeface="Arsenal" charset="0"/>
                <a:cs typeface="Arsenal" charset="0"/>
              </a:rPr>
              <a:t>viene</a:t>
            </a:r>
            <a:r>
              <a:rPr lang="en-US" sz="4800" dirty="0">
                <a:latin typeface="Arsenal" charset="0"/>
                <a:ea typeface="Arsenal" charset="0"/>
                <a:cs typeface="Arsenal" charset="0"/>
              </a:rPr>
              <a:t> al Padre, </a:t>
            </a:r>
            <a:r>
              <a:rPr lang="en-US" sz="4800" dirty="0" err="1">
                <a:latin typeface="Arsenal" charset="0"/>
                <a:ea typeface="Arsenal" charset="0"/>
                <a:cs typeface="Arsenal" charset="0"/>
              </a:rPr>
              <a:t>sino</a:t>
            </a:r>
            <a:r>
              <a:rPr lang="en-US" sz="4800" dirty="0">
                <a:latin typeface="Arsenal" charset="0"/>
                <a:ea typeface="Arsenal" charset="0"/>
                <a:cs typeface="Arsenal" charset="0"/>
              </a:rPr>
              <a:t> </a:t>
            </a:r>
            <a:r>
              <a:rPr lang="en-US" sz="4800" dirty="0" err="1">
                <a:latin typeface="Arsenal" charset="0"/>
                <a:ea typeface="Arsenal" charset="0"/>
                <a:cs typeface="Arsenal" charset="0"/>
              </a:rPr>
              <a:t>por</a:t>
            </a:r>
            <a:r>
              <a:rPr lang="en-US" sz="4800" dirty="0">
                <a:latin typeface="Arsenal" charset="0"/>
                <a:ea typeface="Arsenal" charset="0"/>
                <a:cs typeface="Arsenal" charset="0"/>
              </a:rPr>
              <a:t> </a:t>
            </a:r>
            <a:r>
              <a:rPr lang="en-US" sz="4800" dirty="0" err="1">
                <a:latin typeface="Arsenal" charset="0"/>
                <a:ea typeface="Arsenal" charset="0"/>
                <a:cs typeface="Arsenal" charset="0"/>
              </a:rPr>
              <a:t>mí</a:t>
            </a:r>
            <a:r>
              <a:rPr lang="en-US" sz="4800" dirty="0">
                <a:latin typeface="Arsenal" charset="0"/>
                <a:ea typeface="Arsenal" charset="0"/>
                <a:cs typeface="Arsenal" charset="0"/>
              </a:rPr>
              <a:t>. </a:t>
            </a:r>
            <a:endParaRPr lang="en-US" sz="4800" dirty="0" smtClean="0">
              <a:latin typeface="Arsenal" charset="0"/>
              <a:ea typeface="Arsenal" charset="0"/>
              <a:cs typeface="Arsenal" charset="0"/>
            </a:endParaRPr>
          </a:p>
          <a:p>
            <a:endParaRPr lang="en-US" sz="4800" dirty="0">
              <a:latin typeface="Arsenal" charset="0"/>
              <a:ea typeface="Arsenal" charset="0"/>
              <a:cs typeface="Arsenal" charset="0"/>
            </a:endParaRPr>
          </a:p>
          <a:p>
            <a:r>
              <a:rPr lang="en-US" sz="4800" dirty="0" smtClean="0">
                <a:latin typeface="Arsenal" charset="0"/>
                <a:ea typeface="Arsenal" charset="0"/>
                <a:cs typeface="Arsenal" charset="0"/>
              </a:rPr>
              <a:t>Juan 14:5,6.</a:t>
            </a:r>
            <a:endParaRPr lang="es-ES_tradnl" sz="48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761633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893" y="1148316"/>
            <a:ext cx="11419368" cy="4247317"/>
          </a:xfrm>
          <a:prstGeom prst="rect">
            <a:avLst/>
          </a:prstGeom>
        </p:spPr>
        <p:txBody>
          <a:bodyPr wrap="square">
            <a:spAutoFit/>
          </a:bodyPr>
          <a:lstStyle/>
          <a:p>
            <a:r>
              <a:rPr lang="en-US" sz="5400" u="sng" dirty="0" err="1">
                <a:solidFill>
                  <a:srgbClr val="FFFF00"/>
                </a:solidFill>
                <a:latin typeface="Arsenal" charset="0"/>
                <a:ea typeface="Arsenal" charset="0"/>
                <a:cs typeface="Arsenal" charset="0"/>
              </a:rPr>
              <a:t>Que</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si</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confesares</a:t>
            </a:r>
            <a:r>
              <a:rPr lang="en-US" sz="5400" u="sng" dirty="0">
                <a:solidFill>
                  <a:srgbClr val="FFFF00"/>
                </a:solidFill>
                <a:latin typeface="Arsenal" charset="0"/>
                <a:ea typeface="Arsenal" charset="0"/>
                <a:cs typeface="Arsenal" charset="0"/>
              </a:rPr>
              <a:t> con </a:t>
            </a:r>
            <a:r>
              <a:rPr lang="en-US" sz="5400" u="sng" dirty="0" err="1">
                <a:solidFill>
                  <a:srgbClr val="FFFF00"/>
                </a:solidFill>
                <a:latin typeface="Arsenal" charset="0"/>
                <a:ea typeface="Arsenal" charset="0"/>
                <a:cs typeface="Arsenal" charset="0"/>
              </a:rPr>
              <a:t>tu</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boca</a:t>
            </a:r>
            <a:r>
              <a:rPr lang="en-US" sz="5400" u="sng" dirty="0">
                <a:solidFill>
                  <a:srgbClr val="FFFF00"/>
                </a:solidFill>
                <a:latin typeface="Arsenal" charset="0"/>
                <a:ea typeface="Arsenal" charset="0"/>
                <a:cs typeface="Arsenal" charset="0"/>
              </a:rPr>
              <a:t> al </a:t>
            </a:r>
            <a:r>
              <a:rPr lang="en-US" sz="5400" u="sng" dirty="0" err="1">
                <a:solidFill>
                  <a:srgbClr val="FFFF00"/>
                </a:solidFill>
                <a:latin typeface="Arsenal" charset="0"/>
                <a:ea typeface="Arsenal" charset="0"/>
                <a:cs typeface="Arsenal" charset="0"/>
              </a:rPr>
              <a:t>Señor</a:t>
            </a:r>
            <a:r>
              <a:rPr lang="en-US" sz="5400" u="sng" dirty="0">
                <a:solidFill>
                  <a:srgbClr val="FFFF00"/>
                </a:solidFill>
                <a:latin typeface="Arsenal" charset="0"/>
                <a:ea typeface="Arsenal" charset="0"/>
                <a:cs typeface="Arsenal" charset="0"/>
              </a:rPr>
              <a:t> </a:t>
            </a:r>
            <a:r>
              <a:rPr lang="en-US" sz="5400" u="sng" dirty="0" err="1">
                <a:solidFill>
                  <a:srgbClr val="FFFF00"/>
                </a:solidFill>
                <a:latin typeface="Arsenal" charset="0"/>
                <a:ea typeface="Arsenal" charset="0"/>
                <a:cs typeface="Arsenal" charset="0"/>
              </a:rPr>
              <a:t>Jesús</a:t>
            </a:r>
            <a:r>
              <a:rPr lang="en-US" sz="5400" dirty="0">
                <a:latin typeface="Arsenal" charset="0"/>
                <a:ea typeface="Arsenal" charset="0"/>
                <a:cs typeface="Arsenal" charset="0"/>
              </a:rPr>
              <a:t>, y </a:t>
            </a:r>
            <a:r>
              <a:rPr lang="en-US" sz="5400" dirty="0" err="1">
                <a:latin typeface="Arsenal" charset="0"/>
                <a:ea typeface="Arsenal" charset="0"/>
                <a:cs typeface="Arsenal" charset="0"/>
              </a:rPr>
              <a:t>creyeres</a:t>
            </a:r>
            <a:r>
              <a:rPr lang="en-US" sz="5400" dirty="0">
                <a:latin typeface="Arsenal" charset="0"/>
                <a:ea typeface="Arsenal" charset="0"/>
                <a:cs typeface="Arsenal" charset="0"/>
              </a:rPr>
              <a:t> en </a:t>
            </a:r>
            <a:r>
              <a:rPr lang="en-US" sz="5400" dirty="0" err="1">
                <a:latin typeface="Arsenal" charset="0"/>
                <a:ea typeface="Arsenal" charset="0"/>
                <a:cs typeface="Arsenal" charset="0"/>
              </a:rPr>
              <a:t>tu</a:t>
            </a:r>
            <a:r>
              <a:rPr lang="en-US" sz="5400" dirty="0">
                <a:latin typeface="Arsenal" charset="0"/>
                <a:ea typeface="Arsenal" charset="0"/>
                <a:cs typeface="Arsenal" charset="0"/>
              </a:rPr>
              <a:t> </a:t>
            </a:r>
            <a:r>
              <a:rPr lang="en-US" sz="5400" dirty="0" err="1">
                <a:latin typeface="Arsenal" charset="0"/>
                <a:ea typeface="Arsenal" charset="0"/>
                <a:cs typeface="Arsenal" charset="0"/>
              </a:rPr>
              <a:t>corazón</a:t>
            </a:r>
            <a:r>
              <a:rPr lang="en-US" sz="5400" dirty="0">
                <a:latin typeface="Arsenal" charset="0"/>
                <a:ea typeface="Arsenal" charset="0"/>
                <a:cs typeface="Arsenal" charset="0"/>
              </a:rPr>
              <a:t> </a:t>
            </a:r>
            <a:r>
              <a:rPr lang="en-US" sz="5400" dirty="0" err="1">
                <a:latin typeface="Arsenal" charset="0"/>
                <a:ea typeface="Arsenal" charset="0"/>
                <a:cs typeface="Arsenal" charset="0"/>
              </a:rPr>
              <a:t>que</a:t>
            </a:r>
            <a:r>
              <a:rPr lang="en-US" sz="5400" dirty="0">
                <a:latin typeface="Arsenal" charset="0"/>
                <a:ea typeface="Arsenal" charset="0"/>
                <a:cs typeface="Arsenal" charset="0"/>
              </a:rPr>
              <a:t> Dios le </a:t>
            </a:r>
            <a:r>
              <a:rPr lang="en-US" sz="5400" dirty="0" err="1">
                <a:latin typeface="Arsenal" charset="0"/>
                <a:ea typeface="Arsenal" charset="0"/>
                <a:cs typeface="Arsenal" charset="0"/>
              </a:rPr>
              <a:t>levantó</a:t>
            </a:r>
            <a:r>
              <a:rPr lang="en-US" sz="5400" dirty="0">
                <a:latin typeface="Arsenal" charset="0"/>
                <a:ea typeface="Arsenal" charset="0"/>
                <a:cs typeface="Arsenal" charset="0"/>
              </a:rPr>
              <a:t> de los </a:t>
            </a:r>
            <a:r>
              <a:rPr lang="en-US" sz="5400" dirty="0" err="1">
                <a:latin typeface="Arsenal" charset="0"/>
                <a:ea typeface="Arsenal" charset="0"/>
                <a:cs typeface="Arsenal" charset="0"/>
              </a:rPr>
              <a:t>muertos</a:t>
            </a:r>
            <a:r>
              <a:rPr lang="en-US" sz="5400" dirty="0">
                <a:latin typeface="Arsenal" charset="0"/>
                <a:ea typeface="Arsenal" charset="0"/>
                <a:cs typeface="Arsenal" charset="0"/>
              </a:rPr>
              <a:t>, </a:t>
            </a:r>
            <a:r>
              <a:rPr lang="en-US" sz="5400" dirty="0" err="1">
                <a:latin typeface="Arsenal" charset="0"/>
                <a:ea typeface="Arsenal" charset="0"/>
                <a:cs typeface="Arsenal" charset="0"/>
              </a:rPr>
              <a:t>serás</a:t>
            </a:r>
            <a:r>
              <a:rPr lang="en-US" sz="5400" dirty="0">
                <a:latin typeface="Arsenal" charset="0"/>
                <a:ea typeface="Arsenal" charset="0"/>
                <a:cs typeface="Arsenal" charset="0"/>
              </a:rPr>
              <a:t> salvo.</a:t>
            </a:r>
            <a:br>
              <a:rPr lang="en-US" sz="5400" dirty="0">
                <a:latin typeface="Arsenal" charset="0"/>
                <a:ea typeface="Arsenal" charset="0"/>
                <a:cs typeface="Arsenal" charset="0"/>
              </a:rPr>
            </a:br>
            <a:endParaRPr lang="en-US" sz="5400" dirty="0" smtClean="0">
              <a:latin typeface="Arsenal" charset="0"/>
              <a:ea typeface="Arsenal" charset="0"/>
              <a:cs typeface="Arsenal" charset="0"/>
            </a:endParaRPr>
          </a:p>
          <a:p>
            <a:r>
              <a:rPr lang="en-US" sz="5400" dirty="0" err="1" smtClean="0">
                <a:latin typeface="Arsenal" charset="0"/>
                <a:ea typeface="Arsenal" charset="0"/>
                <a:cs typeface="Arsenal" charset="0"/>
              </a:rPr>
              <a:t>Romanos</a:t>
            </a:r>
            <a:r>
              <a:rPr lang="en-US" sz="5400" dirty="0" smtClean="0">
                <a:latin typeface="Arsenal" charset="0"/>
                <a:ea typeface="Arsenal" charset="0"/>
                <a:cs typeface="Arsenal" charset="0"/>
              </a:rPr>
              <a:t> 10:9</a:t>
            </a:r>
            <a:endParaRPr lang="es-ES_tradnl" sz="54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412705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9097" y="1360967"/>
            <a:ext cx="11398103" cy="5016758"/>
          </a:xfrm>
          <a:prstGeom prst="rect">
            <a:avLst/>
          </a:prstGeom>
        </p:spPr>
        <p:txBody>
          <a:bodyPr wrap="square">
            <a:spAutoFit/>
          </a:bodyPr>
          <a:lstStyle/>
          <a:p>
            <a:pPr algn="ctr"/>
            <a:r>
              <a:rPr lang="en-US" sz="4000" dirty="0">
                <a:latin typeface="Arsenal" charset="0"/>
                <a:ea typeface="Arsenal" charset="0"/>
                <a:cs typeface="Arsenal" charset="0"/>
              </a:rPr>
              <a:t>Two Opposing Powers </a:t>
            </a:r>
            <a:endParaRPr lang="en-US" sz="4000" dirty="0" smtClean="0">
              <a:latin typeface="Arsenal" charset="0"/>
              <a:ea typeface="Arsenal" charset="0"/>
              <a:cs typeface="Arsenal" charset="0"/>
            </a:endParaRPr>
          </a:p>
          <a:p>
            <a:endParaRPr lang="en-US" sz="4000" dirty="0">
              <a:latin typeface="Arsenal" charset="0"/>
              <a:ea typeface="Arsenal" charset="0"/>
              <a:cs typeface="Arsenal" charset="0"/>
            </a:endParaRPr>
          </a:p>
          <a:p>
            <a:r>
              <a:rPr lang="en-US" sz="4000" dirty="0" smtClean="0">
                <a:latin typeface="Arsenal" charset="0"/>
                <a:ea typeface="Arsenal" charset="0"/>
                <a:cs typeface="Arsenal" charset="0"/>
              </a:rPr>
              <a:t>In </a:t>
            </a:r>
            <a:r>
              <a:rPr lang="en-US" sz="4000" dirty="0">
                <a:latin typeface="Arsenal" charset="0"/>
                <a:ea typeface="Arsenal" charset="0"/>
                <a:cs typeface="Arsenal" charset="0"/>
              </a:rPr>
              <a:t>the Jewish </a:t>
            </a:r>
            <a:r>
              <a:rPr lang="en-US" sz="4000" dirty="0" err="1">
                <a:latin typeface="Arsenal" charset="0"/>
                <a:ea typeface="Arsenal" charset="0"/>
                <a:cs typeface="Arsenal" charset="0"/>
              </a:rPr>
              <a:t>Amoraic</a:t>
            </a:r>
            <a:r>
              <a:rPr lang="en-US" sz="4000" dirty="0">
                <a:latin typeface="Arsenal" charset="0"/>
                <a:ea typeface="Arsenal" charset="0"/>
                <a:cs typeface="Arsenal" charset="0"/>
              </a:rPr>
              <a:t> Period (200 A.D. – 375 A.D.) </a:t>
            </a:r>
            <a:endParaRPr lang="en-US" sz="4000" dirty="0" smtClean="0">
              <a:latin typeface="Arsenal" charset="0"/>
              <a:ea typeface="Arsenal" charset="0"/>
              <a:cs typeface="Arsenal" charset="0"/>
            </a:endParaRPr>
          </a:p>
          <a:p>
            <a:r>
              <a:rPr lang="en-US" sz="4000" dirty="0" smtClean="0">
                <a:latin typeface="Arsenal" charset="0"/>
                <a:ea typeface="Arsenal" charset="0"/>
                <a:cs typeface="Arsenal" charset="0"/>
              </a:rPr>
              <a:t>it </a:t>
            </a:r>
            <a:r>
              <a:rPr lang="en-US" sz="4000" dirty="0">
                <a:latin typeface="Arsenal" charset="0"/>
                <a:ea typeface="Arsenal" charset="0"/>
                <a:cs typeface="Arsenal" charset="0"/>
              </a:rPr>
              <a:t>defined the </a:t>
            </a:r>
            <a:r>
              <a:rPr lang="en-US" sz="4000" dirty="0" smtClean="0">
                <a:latin typeface="Arsenal" charset="0"/>
                <a:ea typeface="Arsenal" charset="0"/>
                <a:cs typeface="Arsenal" charset="0"/>
              </a:rPr>
              <a:t>belief </a:t>
            </a:r>
            <a:r>
              <a:rPr lang="en-US" sz="4000" dirty="0">
                <a:latin typeface="Arsenal" charset="0"/>
                <a:ea typeface="Arsenal" charset="0"/>
                <a:cs typeface="Arsenal" charset="0"/>
              </a:rPr>
              <a:t>that </a:t>
            </a:r>
            <a:r>
              <a:rPr lang="en-US" sz="4000" u="sng" dirty="0">
                <a:solidFill>
                  <a:srgbClr val="FFFF00"/>
                </a:solidFill>
                <a:latin typeface="Arsenal" charset="0"/>
                <a:ea typeface="Arsenal" charset="0"/>
                <a:cs typeface="Arsenal" charset="0"/>
              </a:rPr>
              <a:t>an evil god was the creator and ruler of all things physical while a second </a:t>
            </a:r>
          </a:p>
          <a:p>
            <a:r>
              <a:rPr lang="en-US" sz="4000" u="sng" dirty="0">
                <a:solidFill>
                  <a:srgbClr val="FFFF00"/>
                </a:solidFill>
                <a:latin typeface="Arsenal" charset="0"/>
                <a:ea typeface="Arsenal" charset="0"/>
                <a:cs typeface="Arsenal" charset="0"/>
              </a:rPr>
              <a:t>benevolent God was the creator and ruler of all things spiritual.</a:t>
            </a:r>
            <a:r>
              <a:rPr lang="en-US" sz="4000" dirty="0">
                <a:latin typeface="Arsenal" charset="0"/>
                <a:ea typeface="Arsenal" charset="0"/>
                <a:cs typeface="Arsenal" charset="0"/>
              </a:rPr>
              <a:t> Proponents of this belief </a:t>
            </a:r>
            <a:r>
              <a:rPr lang="en-US" sz="4000" dirty="0" smtClean="0">
                <a:latin typeface="Arsenal" charset="0"/>
                <a:ea typeface="Arsenal" charset="0"/>
                <a:cs typeface="Arsenal" charset="0"/>
              </a:rPr>
              <a:t>system </a:t>
            </a:r>
            <a:r>
              <a:rPr lang="en-US" sz="4000" dirty="0">
                <a:latin typeface="Arsenal" charset="0"/>
                <a:ea typeface="Arsenal" charset="0"/>
                <a:cs typeface="Arsenal" charset="0"/>
              </a:rPr>
              <a:t>included Gnostic Jews and Gnostic Christians. </a:t>
            </a:r>
            <a:endParaRPr lang="en-US" sz="4000" dirty="0">
              <a:effectLst/>
              <a:latin typeface="Arsenal" charset="0"/>
              <a:ea typeface="Arsenal" charset="0"/>
              <a:cs typeface="Arsenal" charset="0"/>
            </a:endParaRPr>
          </a:p>
        </p:txBody>
      </p:sp>
    </p:spTree>
    <p:extLst>
      <p:ext uri="{BB962C8B-B14F-4D97-AF65-F5344CB8AC3E}">
        <p14:creationId xmlns:p14="http://schemas.microsoft.com/office/powerpoint/2010/main" val="22304407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279" y="1509823"/>
            <a:ext cx="10930269" cy="3785652"/>
          </a:xfrm>
          <a:prstGeom prst="rect">
            <a:avLst/>
          </a:prstGeom>
        </p:spPr>
        <p:txBody>
          <a:bodyPr wrap="square">
            <a:spAutoFit/>
          </a:bodyPr>
          <a:lstStyle/>
          <a:p>
            <a:r>
              <a:rPr lang="en-US" sz="4800" dirty="0">
                <a:latin typeface="Arsenal" charset="0"/>
                <a:ea typeface="Arsenal" charset="0"/>
                <a:cs typeface="Arsenal" charset="0"/>
              </a:rPr>
              <a:t>Mas a </a:t>
            </a:r>
            <a:r>
              <a:rPr lang="en-US" sz="4800" dirty="0" err="1">
                <a:latin typeface="Arsenal" charset="0"/>
                <a:ea typeface="Arsenal" charset="0"/>
                <a:cs typeface="Arsenal" charset="0"/>
              </a:rPr>
              <a:t>todos</a:t>
            </a:r>
            <a:r>
              <a:rPr lang="en-US" sz="4800" dirty="0">
                <a:latin typeface="Arsenal" charset="0"/>
                <a:ea typeface="Arsenal" charset="0"/>
                <a:cs typeface="Arsenal" charset="0"/>
              </a:rPr>
              <a:t> los </a:t>
            </a:r>
            <a:r>
              <a:rPr lang="en-US" sz="4800" dirty="0" err="1">
                <a:latin typeface="Arsenal" charset="0"/>
                <a:ea typeface="Arsenal" charset="0"/>
                <a:cs typeface="Arsenal" charset="0"/>
              </a:rPr>
              <a:t>que</a:t>
            </a:r>
            <a:r>
              <a:rPr lang="en-US" sz="4800" dirty="0">
                <a:latin typeface="Arsenal" charset="0"/>
                <a:ea typeface="Arsenal" charset="0"/>
                <a:cs typeface="Arsenal" charset="0"/>
              </a:rPr>
              <a:t> le </a:t>
            </a:r>
            <a:r>
              <a:rPr lang="en-US" sz="4800" dirty="0" err="1">
                <a:latin typeface="Arsenal" charset="0"/>
                <a:ea typeface="Arsenal" charset="0"/>
                <a:cs typeface="Arsenal" charset="0"/>
              </a:rPr>
              <a:t>recibieron</a:t>
            </a:r>
            <a:r>
              <a:rPr lang="en-US" sz="4800" dirty="0">
                <a:latin typeface="Arsenal" charset="0"/>
                <a:ea typeface="Arsenal" charset="0"/>
                <a:cs typeface="Arsenal" charset="0"/>
              </a:rPr>
              <a:t>, </a:t>
            </a:r>
            <a:r>
              <a:rPr lang="en-US" sz="4800" u="sng" dirty="0">
                <a:solidFill>
                  <a:srgbClr val="FFFF00"/>
                </a:solidFill>
                <a:latin typeface="Arsenal" charset="0"/>
                <a:ea typeface="Arsenal" charset="0"/>
                <a:cs typeface="Arsenal" charset="0"/>
              </a:rPr>
              <a:t>a los </a:t>
            </a:r>
            <a:r>
              <a:rPr lang="en-US" sz="4800" u="sng" dirty="0" err="1">
                <a:solidFill>
                  <a:srgbClr val="FFFF00"/>
                </a:solidFill>
                <a:latin typeface="Arsenal" charset="0"/>
                <a:ea typeface="Arsenal" charset="0"/>
                <a:cs typeface="Arsenal" charset="0"/>
              </a:rPr>
              <a:t>que</a:t>
            </a:r>
            <a:r>
              <a:rPr lang="en-US" sz="4800" u="sng" dirty="0">
                <a:solidFill>
                  <a:srgbClr val="FFFF00"/>
                </a:solidFill>
                <a:latin typeface="Arsenal" charset="0"/>
                <a:ea typeface="Arsenal" charset="0"/>
                <a:cs typeface="Arsenal" charset="0"/>
              </a:rPr>
              <a:t> </a:t>
            </a:r>
            <a:r>
              <a:rPr lang="en-US" sz="4800" u="sng" dirty="0" err="1">
                <a:solidFill>
                  <a:srgbClr val="FFFF00"/>
                </a:solidFill>
                <a:latin typeface="Arsenal" charset="0"/>
                <a:ea typeface="Arsenal" charset="0"/>
                <a:cs typeface="Arsenal" charset="0"/>
              </a:rPr>
              <a:t>creen</a:t>
            </a:r>
            <a:r>
              <a:rPr lang="en-US" sz="4800" u="sng" dirty="0">
                <a:solidFill>
                  <a:srgbClr val="FFFF00"/>
                </a:solidFill>
                <a:latin typeface="Arsenal" charset="0"/>
                <a:ea typeface="Arsenal" charset="0"/>
                <a:cs typeface="Arsenal" charset="0"/>
              </a:rPr>
              <a:t> en </a:t>
            </a:r>
            <a:r>
              <a:rPr lang="en-US" sz="4800" u="sng" dirty="0" err="1">
                <a:solidFill>
                  <a:srgbClr val="FFFF00"/>
                </a:solidFill>
                <a:latin typeface="Arsenal" charset="0"/>
                <a:ea typeface="Arsenal" charset="0"/>
                <a:cs typeface="Arsenal" charset="0"/>
              </a:rPr>
              <a:t>su</a:t>
            </a:r>
            <a:r>
              <a:rPr lang="en-US" sz="4800" u="sng" dirty="0">
                <a:solidFill>
                  <a:srgbClr val="FFFF00"/>
                </a:solidFill>
                <a:latin typeface="Arsenal" charset="0"/>
                <a:ea typeface="Arsenal" charset="0"/>
                <a:cs typeface="Arsenal" charset="0"/>
              </a:rPr>
              <a:t> </a:t>
            </a:r>
            <a:r>
              <a:rPr lang="en-US" sz="4800" u="sng" dirty="0" err="1">
                <a:solidFill>
                  <a:srgbClr val="FFFF00"/>
                </a:solidFill>
                <a:latin typeface="Arsenal" charset="0"/>
                <a:ea typeface="Arsenal" charset="0"/>
                <a:cs typeface="Arsenal" charset="0"/>
              </a:rPr>
              <a:t>nombre</a:t>
            </a:r>
            <a:r>
              <a:rPr lang="en-US" sz="4800" u="sng" dirty="0">
                <a:solidFill>
                  <a:srgbClr val="FFFF00"/>
                </a:solidFill>
                <a:latin typeface="Arsenal" charset="0"/>
                <a:ea typeface="Arsenal" charset="0"/>
                <a:cs typeface="Arsenal" charset="0"/>
              </a:rPr>
              <a:t>, </a:t>
            </a:r>
            <a:r>
              <a:rPr lang="en-US" sz="4800" dirty="0">
                <a:latin typeface="Arsenal" charset="0"/>
                <a:ea typeface="Arsenal" charset="0"/>
                <a:cs typeface="Arsenal" charset="0"/>
              </a:rPr>
              <a:t>les </a:t>
            </a:r>
            <a:r>
              <a:rPr lang="en-US" sz="4800" dirty="0" err="1">
                <a:latin typeface="Arsenal" charset="0"/>
                <a:ea typeface="Arsenal" charset="0"/>
                <a:cs typeface="Arsenal" charset="0"/>
              </a:rPr>
              <a:t>dio</a:t>
            </a:r>
            <a:r>
              <a:rPr lang="en-US" sz="4800" dirty="0">
                <a:latin typeface="Arsenal" charset="0"/>
                <a:ea typeface="Arsenal" charset="0"/>
                <a:cs typeface="Arsenal" charset="0"/>
              </a:rPr>
              <a:t> </a:t>
            </a:r>
            <a:r>
              <a:rPr lang="en-US" sz="4800" dirty="0" err="1">
                <a:latin typeface="Arsenal" charset="0"/>
                <a:ea typeface="Arsenal" charset="0"/>
                <a:cs typeface="Arsenal" charset="0"/>
              </a:rPr>
              <a:t>potestad</a:t>
            </a:r>
            <a:r>
              <a:rPr lang="en-US" sz="4800" dirty="0">
                <a:latin typeface="Arsenal" charset="0"/>
                <a:ea typeface="Arsenal" charset="0"/>
                <a:cs typeface="Arsenal" charset="0"/>
              </a:rPr>
              <a:t> de </a:t>
            </a:r>
            <a:r>
              <a:rPr lang="en-US" sz="4800" dirty="0" err="1">
                <a:latin typeface="Arsenal" charset="0"/>
                <a:ea typeface="Arsenal" charset="0"/>
                <a:cs typeface="Arsenal" charset="0"/>
              </a:rPr>
              <a:t>ser</a:t>
            </a:r>
            <a:r>
              <a:rPr lang="en-US" sz="4800" dirty="0">
                <a:latin typeface="Arsenal" charset="0"/>
                <a:ea typeface="Arsenal" charset="0"/>
                <a:cs typeface="Arsenal" charset="0"/>
              </a:rPr>
              <a:t> </a:t>
            </a:r>
            <a:r>
              <a:rPr lang="en-US" sz="4800" dirty="0" err="1">
                <a:latin typeface="Arsenal" charset="0"/>
                <a:ea typeface="Arsenal" charset="0"/>
                <a:cs typeface="Arsenal" charset="0"/>
              </a:rPr>
              <a:t>hechos</a:t>
            </a:r>
            <a:r>
              <a:rPr lang="en-US" sz="4800" dirty="0">
                <a:latin typeface="Arsenal" charset="0"/>
                <a:ea typeface="Arsenal" charset="0"/>
                <a:cs typeface="Arsenal" charset="0"/>
              </a:rPr>
              <a:t> </a:t>
            </a:r>
            <a:r>
              <a:rPr lang="en-US" sz="4800" dirty="0" err="1">
                <a:latin typeface="Arsenal" charset="0"/>
                <a:ea typeface="Arsenal" charset="0"/>
                <a:cs typeface="Arsenal" charset="0"/>
              </a:rPr>
              <a:t>hijos</a:t>
            </a:r>
            <a:r>
              <a:rPr lang="en-US" sz="4800" dirty="0">
                <a:latin typeface="Arsenal" charset="0"/>
                <a:ea typeface="Arsenal" charset="0"/>
                <a:cs typeface="Arsenal" charset="0"/>
              </a:rPr>
              <a:t> de </a:t>
            </a:r>
            <a:r>
              <a:rPr lang="en-US" sz="4800" dirty="0" smtClean="0">
                <a:latin typeface="Arsenal" charset="0"/>
                <a:ea typeface="Arsenal" charset="0"/>
                <a:cs typeface="Arsenal" charset="0"/>
              </a:rPr>
              <a:t>Dios</a:t>
            </a:r>
            <a:r>
              <a:rPr lang="is-IS" sz="4800" dirty="0" smtClean="0">
                <a:latin typeface="Arsenal" charset="0"/>
                <a:ea typeface="Arsenal" charset="0"/>
                <a:cs typeface="Arsenal" charset="0"/>
              </a:rPr>
              <a:t>…</a:t>
            </a:r>
            <a:endParaRPr lang="en-US" sz="4800" dirty="0" smtClean="0">
              <a:latin typeface="Arsenal" charset="0"/>
              <a:ea typeface="Arsenal" charset="0"/>
              <a:cs typeface="Arsenal" charset="0"/>
            </a:endParaRPr>
          </a:p>
          <a:p>
            <a:endParaRPr lang="en-US" sz="4800" dirty="0">
              <a:latin typeface="Arsenal" charset="0"/>
              <a:ea typeface="Arsenal" charset="0"/>
              <a:cs typeface="Arsenal" charset="0"/>
            </a:endParaRPr>
          </a:p>
          <a:p>
            <a:r>
              <a:rPr lang="en-US" sz="4800" dirty="0" smtClean="0">
                <a:latin typeface="Arsenal" charset="0"/>
                <a:ea typeface="Arsenal" charset="0"/>
                <a:cs typeface="Arsenal" charset="0"/>
              </a:rPr>
              <a:t>Juan 1:12</a:t>
            </a:r>
            <a:endParaRPr lang="es-ES_tradnl" sz="4800" dirty="0">
              <a:latin typeface="Arsenal" charset="0"/>
              <a:ea typeface="Arsenal" charset="0"/>
              <a:cs typeface="Arsenal" charset="0"/>
            </a:endParaRPr>
          </a:p>
        </p:txBody>
      </p:sp>
      <p:pic>
        <p:nvPicPr>
          <p:cNvPr id="3" name="LT0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75676"/>
          <a:stretch/>
        </p:blipFill>
        <p:spPr>
          <a:xfrm>
            <a:off x="0" y="5582653"/>
            <a:ext cx="12192000" cy="1275347"/>
          </a:xfrm>
          <a:prstGeom prst="rect">
            <a:avLst/>
          </a:prstGeom>
        </p:spPr>
      </p:pic>
    </p:spTree>
    <p:extLst>
      <p:ext uri="{BB962C8B-B14F-4D97-AF65-F5344CB8AC3E}">
        <p14:creationId xmlns:p14="http://schemas.microsoft.com/office/powerpoint/2010/main" val="13109164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repeatCount="indefinite" fill="hold" display="0">
                  <p:stCondLst>
                    <p:cond delay="indefinite"/>
                  </p:stCondLst>
                </p:cTn>
                <p:tgtEl>
                  <p:spTgt spid="3"/>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90991"/>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845018"/>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596997"/>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54817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20221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65719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382982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02712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6296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6931" y="1488558"/>
            <a:ext cx="11057860" cy="5078313"/>
          </a:xfrm>
          <a:prstGeom prst="rect">
            <a:avLst/>
          </a:prstGeom>
        </p:spPr>
        <p:txBody>
          <a:bodyPr wrap="square">
            <a:spAutoFit/>
          </a:bodyPr>
          <a:lstStyle/>
          <a:p>
            <a:r>
              <a:rPr lang="en-US" sz="3600" dirty="0">
                <a:latin typeface="Arsenal" charset="0"/>
                <a:ea typeface="Arsenal" charset="0"/>
                <a:cs typeface="Arsenal" charset="0"/>
              </a:rPr>
              <a:t>"And meddle not with them that are given to change", </a:t>
            </a:r>
          </a:p>
          <a:p>
            <a:r>
              <a:rPr lang="en-US" sz="3600" dirty="0">
                <a:latin typeface="Arsenal" charset="0"/>
                <a:ea typeface="Arsenal" charset="0"/>
                <a:cs typeface="Arsenal" charset="0"/>
              </a:rPr>
              <a:t>(Prov. 24:21). </a:t>
            </a:r>
            <a:r>
              <a:rPr lang="en-US" sz="3600" u="sng" dirty="0">
                <a:solidFill>
                  <a:srgbClr val="FFFF00"/>
                </a:solidFill>
                <a:latin typeface="Arsenal" charset="0"/>
                <a:ea typeface="Arsenal" charset="0"/>
                <a:cs typeface="Arsenal" charset="0"/>
              </a:rPr>
              <a:t>Do not meddle with those who declare that </a:t>
            </a:r>
          </a:p>
          <a:p>
            <a:r>
              <a:rPr lang="en-US" sz="3600" u="sng" dirty="0">
                <a:solidFill>
                  <a:srgbClr val="FFFF00"/>
                </a:solidFill>
                <a:latin typeface="Arsenal" charset="0"/>
                <a:ea typeface="Arsenal" charset="0"/>
                <a:cs typeface="Arsenal" charset="0"/>
              </a:rPr>
              <a:t>there is a </a:t>
            </a:r>
            <a:r>
              <a:rPr lang="en-US" sz="3600" u="sng" dirty="0" smtClean="0">
                <a:solidFill>
                  <a:srgbClr val="FFFF00"/>
                </a:solidFill>
                <a:latin typeface="Arsenal" charset="0"/>
                <a:ea typeface="Arsenal" charset="0"/>
                <a:cs typeface="Arsenal" charset="0"/>
              </a:rPr>
              <a:t>second god</a:t>
            </a:r>
            <a:r>
              <a:rPr lang="en-US" sz="3600" dirty="0" smtClean="0">
                <a:latin typeface="Arsenal" charset="0"/>
                <a:ea typeface="Arsenal" charset="0"/>
                <a:cs typeface="Arsenal" charset="0"/>
              </a:rPr>
              <a:t>. </a:t>
            </a:r>
            <a:r>
              <a:rPr lang="en-US" sz="3600" dirty="0">
                <a:latin typeface="Arsenal" charset="0"/>
                <a:ea typeface="Arsenal" charset="0"/>
                <a:cs typeface="Arsenal" charset="0"/>
              </a:rPr>
              <a:t>Rabbi Judah son of Simon said, "[Scripture says], </a:t>
            </a:r>
            <a:r>
              <a:rPr lang="en-US" sz="3600" dirty="0" smtClean="0">
                <a:latin typeface="Arsenal" charset="0"/>
                <a:ea typeface="Arsenal" charset="0"/>
                <a:cs typeface="Arsenal" charset="0"/>
              </a:rPr>
              <a:t>'And </a:t>
            </a:r>
            <a:r>
              <a:rPr lang="en-US" sz="3600" dirty="0">
                <a:latin typeface="Arsenal" charset="0"/>
                <a:ea typeface="Arsenal" charset="0"/>
                <a:cs typeface="Arsenal" charset="0"/>
              </a:rPr>
              <a:t>it shall come to pass, that in all the </a:t>
            </a:r>
          </a:p>
          <a:p>
            <a:r>
              <a:rPr lang="en-US" sz="3600" dirty="0">
                <a:latin typeface="Arsenal" charset="0"/>
                <a:ea typeface="Arsenal" charset="0"/>
                <a:cs typeface="Arsenal" charset="0"/>
              </a:rPr>
              <a:t>land, says the Lord, two parts therein shall be cut off and </a:t>
            </a:r>
          </a:p>
          <a:p>
            <a:r>
              <a:rPr lang="en-US" sz="3600" dirty="0">
                <a:latin typeface="Arsenal" charset="0"/>
                <a:ea typeface="Arsenal" charset="0"/>
                <a:cs typeface="Arsenal" charset="0"/>
              </a:rPr>
              <a:t>die', (Zech. 13:8). </a:t>
            </a:r>
            <a:r>
              <a:rPr lang="en-US" sz="3600" u="sng" dirty="0">
                <a:solidFill>
                  <a:srgbClr val="FFFF00"/>
                </a:solidFill>
                <a:latin typeface="Arsenal" charset="0"/>
                <a:ea typeface="Arsenal" charset="0"/>
                <a:cs typeface="Arsenal" charset="0"/>
              </a:rPr>
              <a:t>The mouths that declare that there </a:t>
            </a:r>
          </a:p>
          <a:p>
            <a:r>
              <a:rPr lang="en-US" sz="3600" u="sng" dirty="0" smtClean="0">
                <a:solidFill>
                  <a:srgbClr val="FFFF00"/>
                </a:solidFill>
                <a:latin typeface="Arsenal" charset="0"/>
                <a:ea typeface="Arsenal" charset="0"/>
                <a:cs typeface="Arsenal" charset="0"/>
              </a:rPr>
              <a:t>Are two Powers shall </a:t>
            </a:r>
            <a:r>
              <a:rPr lang="en-US" sz="3600" u="sng" dirty="0">
                <a:solidFill>
                  <a:srgbClr val="FFFF00"/>
                </a:solidFill>
                <a:latin typeface="Arsenal" charset="0"/>
                <a:ea typeface="Arsenal" charset="0"/>
                <a:cs typeface="Arsenal" charset="0"/>
              </a:rPr>
              <a:t>be cut off and die." </a:t>
            </a:r>
          </a:p>
          <a:p>
            <a:endParaRPr lang="en-US" sz="3600" dirty="0" smtClean="0">
              <a:latin typeface="Arsenal" charset="0"/>
              <a:ea typeface="Arsenal" charset="0"/>
              <a:cs typeface="Arsenal" charset="0"/>
            </a:endParaRPr>
          </a:p>
          <a:p>
            <a:r>
              <a:rPr lang="en-US" sz="3600" dirty="0" smtClean="0">
                <a:latin typeface="Arsenal" charset="0"/>
                <a:ea typeface="Arsenal" charset="0"/>
                <a:cs typeface="Arsenal" charset="0"/>
              </a:rPr>
              <a:t>Deuteronomy </a:t>
            </a:r>
            <a:r>
              <a:rPr lang="en-US" sz="3600" dirty="0" err="1">
                <a:latin typeface="Arsenal" charset="0"/>
                <a:ea typeface="Arsenal" charset="0"/>
                <a:cs typeface="Arsenal" charset="0"/>
              </a:rPr>
              <a:t>Rabbah</a:t>
            </a:r>
            <a:r>
              <a:rPr lang="en-US" sz="3600" dirty="0">
                <a:latin typeface="Arsenal" charset="0"/>
                <a:ea typeface="Arsenal" charset="0"/>
                <a:cs typeface="Arsenal" charset="0"/>
              </a:rPr>
              <a:t> 2:33 </a:t>
            </a:r>
            <a:endParaRPr lang="en-US" sz="3600" dirty="0">
              <a:effectLst/>
              <a:latin typeface="Arsenal" charset="0"/>
              <a:ea typeface="Arsenal" charset="0"/>
              <a:cs typeface="Arsenal" charset="0"/>
            </a:endParaRPr>
          </a:p>
        </p:txBody>
      </p:sp>
    </p:spTree>
    <p:extLst>
      <p:ext uri="{BB962C8B-B14F-4D97-AF65-F5344CB8AC3E}">
        <p14:creationId xmlns:p14="http://schemas.microsoft.com/office/powerpoint/2010/main" val="6109854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98522"/>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22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53873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52457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703541"/>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467237"/>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31603"/>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3956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19187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0082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3960</TotalTime>
  <Words>2875</Words>
  <Application>Microsoft Macintosh PowerPoint</Application>
  <PresentationFormat>Custom</PresentationFormat>
  <Paragraphs>210</Paragraphs>
  <Slides>143</Slides>
  <Notes>2</Notes>
  <HiddenSlides>0</HiddenSlides>
  <MMClips>51</MMClips>
  <ScaleCrop>false</ScaleCrop>
  <HeadingPairs>
    <vt:vector size="4" baseType="variant">
      <vt:variant>
        <vt:lpstr>Theme</vt:lpstr>
      </vt:variant>
      <vt:variant>
        <vt:i4>1</vt:i4>
      </vt:variant>
      <vt:variant>
        <vt:lpstr>Slide Titles</vt:lpstr>
      </vt:variant>
      <vt:variant>
        <vt:i4>143</vt:i4>
      </vt:variant>
    </vt:vector>
  </HeadingPairs>
  <TitlesOfParts>
    <vt:vector size="144" baseType="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 R</cp:lastModifiedBy>
  <cp:revision>151</cp:revision>
  <dcterms:created xsi:type="dcterms:W3CDTF">2016-04-22T22:59:21Z</dcterms:created>
  <dcterms:modified xsi:type="dcterms:W3CDTF">2017-07-17T21:03:47Z</dcterms:modified>
</cp:coreProperties>
</file>