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wdp" ContentType="image/vnd.ms-photo"/>
  <Default Extension="mov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40" r:id="rId1"/>
  </p:sldMasterIdLst>
  <p:notesMasterIdLst>
    <p:notesMasterId r:id="rId47"/>
  </p:notesMasterIdLst>
  <p:sldIdLst>
    <p:sldId id="298" r:id="rId2"/>
    <p:sldId id="256" r:id="rId3"/>
    <p:sldId id="302" r:id="rId4"/>
    <p:sldId id="301" r:id="rId5"/>
    <p:sldId id="303" r:id="rId6"/>
    <p:sldId id="304" r:id="rId7"/>
    <p:sldId id="305" r:id="rId8"/>
    <p:sldId id="299" r:id="rId9"/>
    <p:sldId id="300" r:id="rId10"/>
    <p:sldId id="306" r:id="rId11"/>
    <p:sldId id="307" r:id="rId12"/>
    <p:sldId id="308" r:id="rId13"/>
    <p:sldId id="309" r:id="rId14"/>
    <p:sldId id="258" r:id="rId15"/>
    <p:sldId id="259" r:id="rId16"/>
    <p:sldId id="260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275" r:id="rId39"/>
    <p:sldId id="331" r:id="rId40"/>
    <p:sldId id="332" r:id="rId41"/>
    <p:sldId id="277" r:id="rId42"/>
    <p:sldId id="278" r:id="rId43"/>
    <p:sldId id="333" r:id="rId44"/>
    <p:sldId id="334" r:id="rId45"/>
    <p:sldId id="297" r:id="rId46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FF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8" d="100"/>
          <a:sy n="108" d="100"/>
        </p:scale>
        <p:origin x="-1096" y="-4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6BCA8-E6C4-3841-980F-B1F5387C1E72}" type="datetimeFigureOut">
              <a:rPr lang="en-US" smtClean="0"/>
              <a:t>6/17/17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B790C-519F-8644-B95B-81E7D1E0F2CF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01203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6/17/17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6/17/17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6/17/17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6/17/17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6/17/17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6/17/17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6/17/17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6/17/17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6/17/17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6/17/17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6/17/17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6/17/17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741" r:id="rId1"/>
    <p:sldLayoutId id="2147484742" r:id="rId2"/>
    <p:sldLayoutId id="2147484743" r:id="rId3"/>
    <p:sldLayoutId id="2147484744" r:id="rId4"/>
    <p:sldLayoutId id="2147484745" r:id="rId5"/>
    <p:sldLayoutId id="2147484746" r:id="rId6"/>
    <p:sldLayoutId id="2147484747" r:id="rId7"/>
    <p:sldLayoutId id="2147484748" r:id="rId8"/>
    <p:sldLayoutId id="2147484749" r:id="rId9"/>
    <p:sldLayoutId id="2147484750" r:id="rId10"/>
    <p:sldLayoutId id="214748475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jpeg"/><Relationship Id="rId5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6.png"/><Relationship Id="rId5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microsoft.com/office/2007/relationships/hdphoto" Target="../media/hdphoto6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microsoft.com/office/2007/relationships/hdphoto" Target="../media/hdphoto3.wdp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883528" y="0"/>
            <a:ext cx="5260469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51" y="757026"/>
            <a:ext cx="51956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6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La</a:t>
            </a:r>
            <a:endParaRPr lang="es-ES_tradnl" sz="66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senal-Regular"/>
              <a:cs typeface="Arsenal-Regular"/>
            </a:endParaRPr>
          </a:p>
          <a:p>
            <a:r>
              <a:rPr lang="es-ES_tradnl" sz="66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Bendición </a:t>
            </a:r>
            <a:endParaRPr lang="es-ES_tradnl" sz="66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senal-Regular"/>
              <a:cs typeface="Arsenal-Regular"/>
            </a:endParaRPr>
          </a:p>
          <a:p>
            <a:r>
              <a:rPr lang="es-ES_tradnl" sz="66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Sacerdotal</a:t>
            </a:r>
            <a:endParaRPr lang="es-ES_tradnl" sz="66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senal-Regular"/>
              <a:cs typeface="Arsenal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485297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4281" b="4570"/>
          <a:stretch/>
        </p:blipFill>
        <p:spPr>
          <a:xfrm>
            <a:off x="0" y="0"/>
            <a:ext cx="4982640" cy="5131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2640" y="0"/>
            <a:ext cx="416136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54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9115"/>
          <a:stretch/>
        </p:blipFill>
        <p:spPr>
          <a:xfrm>
            <a:off x="3969015" y="0"/>
            <a:ext cx="5174984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4066714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2585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2640" y="0"/>
            <a:ext cx="416136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51" y="757026"/>
            <a:ext cx="51956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6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La</a:t>
            </a:r>
            <a:endParaRPr lang="es-ES_tradnl" sz="66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senal-Regular"/>
              <a:cs typeface="Arsenal-Regular"/>
            </a:endParaRPr>
          </a:p>
          <a:p>
            <a:r>
              <a:rPr lang="es-ES_tradnl" sz="66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Bendición </a:t>
            </a:r>
            <a:endParaRPr lang="es-ES_tradnl" sz="66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senal-Regular"/>
              <a:cs typeface="Arsenal-Regular"/>
            </a:endParaRPr>
          </a:p>
          <a:p>
            <a:r>
              <a:rPr lang="es-ES_tradnl" sz="66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Sacerdotal</a:t>
            </a:r>
            <a:endParaRPr lang="es-ES_tradnl" sz="66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senal-Regular"/>
              <a:cs typeface="Arsenal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65096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883528" y="0"/>
            <a:ext cx="5260469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51" y="757026"/>
            <a:ext cx="51956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6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La</a:t>
            </a:r>
            <a:endParaRPr lang="es-ES_tradnl" sz="66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senal-Regular"/>
              <a:cs typeface="Arsenal-Regular"/>
            </a:endParaRPr>
          </a:p>
          <a:p>
            <a:r>
              <a:rPr lang="es-ES_tradnl" sz="66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Bendición </a:t>
            </a:r>
            <a:endParaRPr lang="es-ES_tradnl" sz="66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senal-Regular"/>
              <a:cs typeface="Arsenal-Regular"/>
            </a:endParaRPr>
          </a:p>
          <a:p>
            <a:r>
              <a:rPr lang="es-ES_tradnl" sz="66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Sacerdotal</a:t>
            </a:r>
            <a:endParaRPr lang="es-ES_tradnl" sz="66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senal-Regular"/>
              <a:cs typeface="Arsenal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59682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247" y="122101"/>
            <a:ext cx="8719621" cy="4401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8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Jehová habló a Moisés y le dijo: </a:t>
            </a:r>
            <a:r>
              <a:rPr lang="es-ES_tradnl" sz="4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“Habla </a:t>
            </a:r>
            <a:r>
              <a:rPr lang="es-ES_tradnl" sz="48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a Aarón y a sus hijos, y diles: </a:t>
            </a:r>
            <a:r>
              <a:rPr lang="es-ES_tradnl" sz="4800" u="sng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Así </a:t>
            </a:r>
            <a:r>
              <a:rPr lang="es-ES_tradnl" sz="4800" u="sng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bendeciréis a los hijos de Israel</a:t>
            </a:r>
            <a:r>
              <a:rPr lang="es-ES_tradnl" sz="4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:</a:t>
            </a:r>
          </a:p>
          <a:p>
            <a:endParaRPr lang="es-ES_tradnl" sz="44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senal-Regular"/>
              <a:cs typeface="Arsenal-Regular"/>
            </a:endParaRPr>
          </a:p>
          <a:p>
            <a:r>
              <a:rPr lang="es-ES_tradnl" sz="36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Números 6:22</a:t>
            </a:r>
          </a:p>
        </p:txBody>
      </p:sp>
      <p:pic>
        <p:nvPicPr>
          <p:cNvPr id="6" name="biblia animacion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74837"/>
          <a:stretch/>
        </p:blipFill>
        <p:spPr>
          <a:xfrm>
            <a:off x="0" y="4288795"/>
            <a:ext cx="9144000" cy="85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10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6544" y="226655"/>
            <a:ext cx="887838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“Jehová </a:t>
            </a:r>
            <a:r>
              <a:rPr lang="es-ES_tradnl" sz="4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te bendiga y te guarde. </a:t>
            </a:r>
            <a:r>
              <a:rPr lang="es-ES_tradnl" sz="4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 Jehová </a:t>
            </a:r>
            <a:r>
              <a:rPr lang="es-ES_tradnl" sz="4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haga resplandecer su rostro sobre ti </a:t>
            </a:r>
            <a:r>
              <a:rPr lang="es-ES_tradnl" sz="4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y </a:t>
            </a:r>
            <a:r>
              <a:rPr lang="es-ES_tradnl" sz="4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tenga de ti misericordia; </a:t>
            </a:r>
            <a:r>
              <a:rPr lang="es-ES_tradnl" sz="4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Jehová </a:t>
            </a:r>
            <a:r>
              <a:rPr lang="es-ES_tradnl" sz="4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alce sobre ti su rostro </a:t>
            </a:r>
            <a:r>
              <a:rPr lang="es-ES_tradnl" sz="4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y </a:t>
            </a:r>
            <a:r>
              <a:rPr lang="es-ES_tradnl" sz="4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ponga en ti paz.</a:t>
            </a:r>
            <a:r>
              <a:rPr lang="es-ES_tradnl" sz="4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”</a:t>
            </a:r>
          </a:p>
          <a:p>
            <a:endParaRPr lang="es-ES_tradnl" sz="4000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senal-Regular"/>
              <a:cs typeface="Arsenal-Regular"/>
            </a:endParaRPr>
          </a:p>
          <a:p>
            <a:r>
              <a:rPr lang="es-ES_tradnl" sz="4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Números 6:23-26</a:t>
            </a:r>
            <a:endParaRPr lang="es-ES_tradnl" sz="40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senal-Regular"/>
              <a:cs typeface="Arsenal-Regular"/>
            </a:endParaRPr>
          </a:p>
        </p:txBody>
      </p:sp>
      <p:pic>
        <p:nvPicPr>
          <p:cNvPr id="3" name="biblia animacion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74837"/>
          <a:stretch/>
        </p:blipFill>
        <p:spPr>
          <a:xfrm>
            <a:off x="0" y="4288795"/>
            <a:ext cx="9144000" cy="85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041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20" y="982923"/>
            <a:ext cx="373698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66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Jehová te bendiga y te guarde</a:t>
            </a:r>
            <a:endParaRPr lang="en-US" sz="6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883528" y="0"/>
            <a:ext cx="526046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80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546" y="195360"/>
            <a:ext cx="385910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6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Que significa que Jehová </a:t>
            </a:r>
            <a:r>
              <a:rPr lang="es-ES_tradnl" sz="6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te </a:t>
            </a:r>
            <a:r>
              <a:rPr lang="es-ES_tradnl" sz="6000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bendiga</a:t>
            </a:r>
            <a:r>
              <a:rPr lang="es-ES_tradnl" sz="6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 y te </a:t>
            </a:r>
            <a:r>
              <a:rPr lang="es-ES_tradnl" sz="600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guarde</a:t>
            </a:r>
            <a:r>
              <a:rPr lang="es-ES_tradnl" sz="6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?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005651" y="0"/>
            <a:ext cx="513834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49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124" y="122102"/>
            <a:ext cx="88417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Arsenal-Regular"/>
                <a:cs typeface="Arsenal-Regular"/>
              </a:rPr>
              <a:t>Partieron</a:t>
            </a:r>
            <a:r>
              <a:rPr lang="en-US" sz="3200" dirty="0">
                <a:latin typeface="Arsenal-Regular"/>
                <a:cs typeface="Arsenal-Regular"/>
              </a:rPr>
              <a:t> los </a:t>
            </a:r>
            <a:r>
              <a:rPr lang="en-US" sz="3200" dirty="0" err="1">
                <a:latin typeface="Arsenal-Regular"/>
                <a:cs typeface="Arsenal-Regular"/>
              </a:rPr>
              <a:t>hijos</a:t>
            </a:r>
            <a:r>
              <a:rPr lang="en-US" sz="3200" dirty="0">
                <a:latin typeface="Arsenal-Regular"/>
                <a:cs typeface="Arsenal-Regular"/>
              </a:rPr>
              <a:t> de Israel, y </a:t>
            </a:r>
            <a:r>
              <a:rPr lang="en-US" sz="3200" dirty="0" err="1">
                <a:latin typeface="Arsenal-Regular"/>
                <a:cs typeface="Arsenal-Regular"/>
              </a:rPr>
              <a:t>acamparon</a:t>
            </a:r>
            <a:r>
              <a:rPr lang="en-US" sz="3200" dirty="0">
                <a:latin typeface="Arsenal-Regular"/>
                <a:cs typeface="Arsenal-Regular"/>
              </a:rPr>
              <a:t> en los </a:t>
            </a:r>
            <a:r>
              <a:rPr lang="en-US" sz="3200" dirty="0" err="1">
                <a:latin typeface="Arsenal-Regular"/>
                <a:cs typeface="Arsenal-Regular"/>
              </a:rPr>
              <a:t>campos</a:t>
            </a:r>
            <a:r>
              <a:rPr lang="en-US" sz="3200" dirty="0">
                <a:latin typeface="Arsenal-Regular"/>
                <a:cs typeface="Arsenal-Regular"/>
              </a:rPr>
              <a:t> de Moab </a:t>
            </a:r>
            <a:r>
              <a:rPr lang="en-US" sz="3200" dirty="0" err="1">
                <a:latin typeface="Arsenal-Regular"/>
                <a:cs typeface="Arsenal-Regular"/>
              </a:rPr>
              <a:t>junto</a:t>
            </a:r>
            <a:r>
              <a:rPr lang="en-US" sz="3200" dirty="0">
                <a:latin typeface="Arsenal-Regular"/>
                <a:cs typeface="Arsenal-Regular"/>
              </a:rPr>
              <a:t> al </a:t>
            </a:r>
            <a:r>
              <a:rPr lang="en-US" sz="3200" dirty="0" err="1">
                <a:latin typeface="Arsenal-Regular"/>
                <a:cs typeface="Arsenal-Regular"/>
              </a:rPr>
              <a:t>Jordán</a:t>
            </a:r>
            <a:r>
              <a:rPr lang="en-US" sz="3200" dirty="0">
                <a:latin typeface="Arsenal-Regular"/>
                <a:cs typeface="Arsenal-Regular"/>
              </a:rPr>
              <a:t>, </a:t>
            </a:r>
            <a:r>
              <a:rPr lang="en-US" sz="3200" dirty="0" err="1">
                <a:latin typeface="Arsenal-Regular"/>
                <a:cs typeface="Arsenal-Regular"/>
              </a:rPr>
              <a:t>frente</a:t>
            </a:r>
            <a:r>
              <a:rPr lang="en-US" sz="3200" dirty="0">
                <a:latin typeface="Arsenal-Regular"/>
                <a:cs typeface="Arsenal-Regular"/>
              </a:rPr>
              <a:t> a </a:t>
            </a:r>
            <a:r>
              <a:rPr lang="en-US" sz="3200" dirty="0" err="1" smtClean="0">
                <a:latin typeface="Arsenal-Regular"/>
                <a:cs typeface="Arsenal-Regular"/>
              </a:rPr>
              <a:t>Jericó</a:t>
            </a:r>
            <a:r>
              <a:rPr lang="en-US" sz="3200" dirty="0" smtClean="0">
                <a:latin typeface="Arsenal-Regular"/>
                <a:cs typeface="Arsenal-Regular"/>
              </a:rPr>
              <a:t>. Y </a:t>
            </a:r>
            <a:r>
              <a:rPr lang="en-US" sz="3200" dirty="0" err="1">
                <a:latin typeface="Arsenal-Regular"/>
                <a:cs typeface="Arsenal-Regular"/>
              </a:rPr>
              <a:t>vio</a:t>
            </a:r>
            <a:r>
              <a:rPr lang="en-US" sz="3200" dirty="0">
                <a:latin typeface="Arsenal-Regular"/>
                <a:cs typeface="Arsenal-Regular"/>
              </a:rPr>
              <a:t> </a:t>
            </a:r>
            <a:r>
              <a:rPr lang="en-US" sz="3200" dirty="0" err="1">
                <a:latin typeface="Arsenal-Regular"/>
                <a:cs typeface="Arsenal-Regular"/>
              </a:rPr>
              <a:t>Balac</a:t>
            </a:r>
            <a:r>
              <a:rPr lang="en-US" sz="3200" dirty="0">
                <a:latin typeface="Arsenal-Regular"/>
                <a:cs typeface="Arsenal-Regular"/>
              </a:rPr>
              <a:t> </a:t>
            </a:r>
            <a:r>
              <a:rPr lang="en-US" sz="3200" dirty="0" err="1">
                <a:latin typeface="Arsenal-Regular"/>
                <a:cs typeface="Arsenal-Regular"/>
              </a:rPr>
              <a:t>hijo</a:t>
            </a:r>
            <a:r>
              <a:rPr lang="en-US" sz="3200" dirty="0">
                <a:latin typeface="Arsenal-Regular"/>
                <a:cs typeface="Arsenal-Regular"/>
              </a:rPr>
              <a:t> de </a:t>
            </a:r>
            <a:r>
              <a:rPr lang="en-US" sz="3200" dirty="0" err="1">
                <a:latin typeface="Arsenal-Regular"/>
                <a:cs typeface="Arsenal-Regular"/>
              </a:rPr>
              <a:t>Zipor</a:t>
            </a:r>
            <a:r>
              <a:rPr lang="en-US" sz="3200" dirty="0">
                <a:latin typeface="Arsenal-Regular"/>
                <a:cs typeface="Arsenal-Regular"/>
              </a:rPr>
              <a:t> </a:t>
            </a:r>
            <a:r>
              <a:rPr lang="en-US" sz="3200" dirty="0" err="1">
                <a:latin typeface="Arsenal-Regular"/>
                <a:cs typeface="Arsenal-Regular"/>
              </a:rPr>
              <a:t>todo</a:t>
            </a:r>
            <a:r>
              <a:rPr lang="en-US" sz="3200" dirty="0">
                <a:latin typeface="Arsenal-Regular"/>
                <a:cs typeface="Arsenal-Regular"/>
              </a:rPr>
              <a:t> lo </a:t>
            </a:r>
            <a:r>
              <a:rPr lang="en-US" sz="3200" dirty="0" err="1">
                <a:latin typeface="Arsenal-Regular"/>
                <a:cs typeface="Arsenal-Regular"/>
              </a:rPr>
              <a:t>que</a:t>
            </a:r>
            <a:r>
              <a:rPr lang="en-US" sz="3200" dirty="0">
                <a:latin typeface="Arsenal-Regular"/>
                <a:cs typeface="Arsenal-Regular"/>
              </a:rPr>
              <a:t> Israel </a:t>
            </a:r>
            <a:r>
              <a:rPr lang="en-US" sz="3200" dirty="0" err="1">
                <a:latin typeface="Arsenal-Regular"/>
                <a:cs typeface="Arsenal-Regular"/>
              </a:rPr>
              <a:t>había</a:t>
            </a:r>
            <a:r>
              <a:rPr lang="en-US" sz="3200" dirty="0">
                <a:latin typeface="Arsenal-Regular"/>
                <a:cs typeface="Arsenal-Regular"/>
              </a:rPr>
              <a:t> </a:t>
            </a:r>
            <a:r>
              <a:rPr lang="en-US" sz="3200" dirty="0" err="1">
                <a:latin typeface="Arsenal-Regular"/>
                <a:cs typeface="Arsenal-Regular"/>
              </a:rPr>
              <a:t>hecho</a:t>
            </a:r>
            <a:r>
              <a:rPr lang="en-US" sz="3200" dirty="0">
                <a:latin typeface="Arsenal-Regular"/>
                <a:cs typeface="Arsenal-Regular"/>
              </a:rPr>
              <a:t> al </a:t>
            </a:r>
            <a:r>
              <a:rPr lang="en-US" sz="3200" dirty="0" err="1">
                <a:latin typeface="Arsenal-Regular"/>
                <a:cs typeface="Arsenal-Regular"/>
              </a:rPr>
              <a:t>amorreo</a:t>
            </a:r>
            <a:r>
              <a:rPr lang="en-US" sz="3200" dirty="0">
                <a:latin typeface="Arsenal-Regular"/>
                <a:cs typeface="Arsenal-Regular"/>
              </a:rPr>
              <a:t>. </a:t>
            </a:r>
            <a:r>
              <a:rPr lang="en-US" sz="3200" u="sng" dirty="0" smtClean="0">
                <a:solidFill>
                  <a:srgbClr val="FFFF00"/>
                </a:solidFill>
                <a:latin typeface="Arsenal-Regular"/>
                <a:cs typeface="Arsenal-Regular"/>
              </a:rPr>
              <a:t>Y </a:t>
            </a:r>
            <a:r>
              <a:rPr lang="en-US" sz="3200" u="sng" dirty="0">
                <a:solidFill>
                  <a:srgbClr val="FFFF00"/>
                </a:solidFill>
                <a:latin typeface="Arsenal-Regular"/>
                <a:cs typeface="Arsenal-Regular"/>
              </a:rPr>
              <a:t>Moab </a:t>
            </a:r>
            <a:r>
              <a:rPr lang="en-US" sz="32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tuvo</a:t>
            </a:r>
            <a:r>
              <a:rPr lang="en-US" sz="3200" u="sng" dirty="0">
                <a:solidFill>
                  <a:srgbClr val="FFFF00"/>
                </a:solidFill>
                <a:latin typeface="Arsenal-Regular"/>
                <a:cs typeface="Arsenal-Regular"/>
              </a:rPr>
              <a:t> gran </a:t>
            </a:r>
            <a:r>
              <a:rPr lang="en-US" sz="32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temor</a:t>
            </a:r>
            <a:r>
              <a:rPr lang="en-US" sz="3200" u="sng" dirty="0">
                <a:solidFill>
                  <a:srgbClr val="FFFF00"/>
                </a:solidFill>
                <a:latin typeface="Arsenal-Regular"/>
                <a:cs typeface="Arsenal-Regular"/>
              </a:rPr>
              <a:t> a </a:t>
            </a:r>
            <a:r>
              <a:rPr lang="en-US" sz="32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causa</a:t>
            </a:r>
            <a:r>
              <a:rPr lang="en-US" sz="3200" u="sng" dirty="0">
                <a:solidFill>
                  <a:srgbClr val="FFFF00"/>
                </a:solidFill>
                <a:latin typeface="Arsenal-Regular"/>
                <a:cs typeface="Arsenal-Regular"/>
              </a:rPr>
              <a:t> del pueblo, </a:t>
            </a:r>
            <a:r>
              <a:rPr lang="en-US" sz="32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porque</a:t>
            </a:r>
            <a:r>
              <a:rPr lang="en-US" sz="3200" u="sng" dirty="0">
                <a:solidFill>
                  <a:srgbClr val="FFFF00"/>
                </a:solidFill>
                <a:latin typeface="Arsenal-Regular"/>
                <a:cs typeface="Arsenal-Regular"/>
              </a:rPr>
              <a:t> era mucho; y se </a:t>
            </a:r>
            <a:r>
              <a:rPr lang="en-US" sz="32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angustió</a:t>
            </a:r>
            <a:r>
              <a:rPr lang="en-US" sz="3200" u="sng" dirty="0">
                <a:solidFill>
                  <a:srgbClr val="FFFF00"/>
                </a:solidFill>
                <a:latin typeface="Arsenal-Regular"/>
                <a:cs typeface="Arsenal-Regular"/>
              </a:rPr>
              <a:t> Moab a </a:t>
            </a:r>
            <a:r>
              <a:rPr lang="en-US" sz="32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causa</a:t>
            </a:r>
            <a:r>
              <a:rPr lang="en-US" sz="3200" u="sng" dirty="0">
                <a:solidFill>
                  <a:srgbClr val="FFFF00"/>
                </a:solidFill>
                <a:latin typeface="Arsenal-Regular"/>
                <a:cs typeface="Arsenal-Regular"/>
              </a:rPr>
              <a:t> de los </a:t>
            </a:r>
            <a:r>
              <a:rPr lang="en-US" sz="32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hijos</a:t>
            </a:r>
            <a:r>
              <a:rPr lang="en-US" sz="3200" u="sng" dirty="0">
                <a:solidFill>
                  <a:srgbClr val="FFFF00"/>
                </a:solidFill>
                <a:latin typeface="Arsenal-Regular"/>
                <a:cs typeface="Arsenal-Regular"/>
              </a:rPr>
              <a:t> de Israel</a:t>
            </a:r>
            <a:r>
              <a:rPr lang="en-US" sz="3200" dirty="0">
                <a:latin typeface="Arsenal-Regular"/>
                <a:cs typeface="Arsenal-Regular"/>
              </a:rPr>
              <a:t>. </a:t>
            </a:r>
            <a:endParaRPr lang="en-US" sz="3200" dirty="0" smtClean="0">
              <a:latin typeface="Arsenal-Regular"/>
              <a:cs typeface="Arsenal-Regular"/>
            </a:endParaRPr>
          </a:p>
          <a:p>
            <a:endParaRPr lang="en-US" sz="3200" dirty="0">
              <a:latin typeface="Arsenal-Regular"/>
              <a:cs typeface="Arsenal-Regular"/>
            </a:endParaRPr>
          </a:p>
          <a:p>
            <a:r>
              <a:rPr lang="en-US" sz="3200" dirty="0" err="1" smtClean="0">
                <a:latin typeface="Arsenal-Regular"/>
                <a:cs typeface="Arsenal-Regular"/>
              </a:rPr>
              <a:t>Numeros</a:t>
            </a:r>
            <a:r>
              <a:rPr lang="en-US" sz="3200" dirty="0" smtClean="0">
                <a:latin typeface="Arsenal-Regular"/>
                <a:cs typeface="Arsenal-Regular"/>
              </a:rPr>
              <a:t> 22:1-3</a:t>
            </a:r>
            <a:endParaRPr lang="en-US" sz="3200" dirty="0">
              <a:latin typeface="Arsenal-Regular"/>
              <a:cs typeface="Arsenal-Regular"/>
            </a:endParaRPr>
          </a:p>
        </p:txBody>
      </p:sp>
      <p:pic>
        <p:nvPicPr>
          <p:cNvPr id="5" name="biblia animacion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74837"/>
          <a:stretch/>
        </p:blipFill>
        <p:spPr>
          <a:xfrm>
            <a:off x="0" y="4288795"/>
            <a:ext cx="9144000" cy="85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39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910" y="-12209"/>
            <a:ext cx="890280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senal-Regular"/>
                <a:cs typeface="Arsenal-Regular"/>
              </a:rPr>
              <a:t>Y </a:t>
            </a:r>
            <a:r>
              <a:rPr lang="en-US" sz="2800" dirty="0" err="1">
                <a:latin typeface="Arsenal-Regular"/>
                <a:cs typeface="Arsenal-Regular"/>
              </a:rPr>
              <a:t>dijo</a:t>
            </a:r>
            <a:r>
              <a:rPr lang="en-US" sz="2800" dirty="0">
                <a:latin typeface="Arsenal-Regular"/>
                <a:cs typeface="Arsenal-Regular"/>
              </a:rPr>
              <a:t> Moab a los </a:t>
            </a:r>
            <a:r>
              <a:rPr lang="en-US" sz="2800" dirty="0" err="1">
                <a:latin typeface="Arsenal-Regular"/>
                <a:cs typeface="Arsenal-Regular"/>
              </a:rPr>
              <a:t>ancianos</a:t>
            </a:r>
            <a:r>
              <a:rPr lang="en-US" sz="2800" dirty="0">
                <a:latin typeface="Arsenal-Regular"/>
                <a:cs typeface="Arsenal-Regular"/>
              </a:rPr>
              <a:t> de </a:t>
            </a:r>
            <a:r>
              <a:rPr lang="en-US" sz="2800" dirty="0" err="1">
                <a:latin typeface="Arsenal-Regular"/>
                <a:cs typeface="Arsenal-Regular"/>
              </a:rPr>
              <a:t>Madián</a:t>
            </a:r>
            <a:r>
              <a:rPr lang="en-US" sz="2800" u="sng" dirty="0">
                <a:solidFill>
                  <a:srgbClr val="FFFF00"/>
                </a:solidFill>
                <a:latin typeface="Arsenal-Regular"/>
                <a:cs typeface="Arsenal-Regular"/>
              </a:rPr>
              <a:t>: </a:t>
            </a:r>
            <a:r>
              <a:rPr lang="en-US" sz="28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Ahora</a:t>
            </a:r>
            <a:r>
              <a:rPr lang="en-US" sz="28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lamerá</a:t>
            </a:r>
            <a:r>
              <a:rPr lang="en-US" sz="28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esta</a:t>
            </a:r>
            <a:r>
              <a:rPr lang="en-US" sz="28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gente</a:t>
            </a:r>
            <a:r>
              <a:rPr lang="en-US" sz="28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todos</a:t>
            </a:r>
            <a:r>
              <a:rPr lang="en-US" sz="28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nuestros</a:t>
            </a:r>
            <a:r>
              <a:rPr lang="en-US" sz="28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contornos</a:t>
            </a:r>
            <a:r>
              <a:rPr lang="en-US" sz="2800" u="sng" dirty="0">
                <a:solidFill>
                  <a:srgbClr val="FFFF00"/>
                </a:solidFill>
                <a:latin typeface="Arsenal-Regular"/>
                <a:cs typeface="Arsenal-Regular"/>
              </a:rPr>
              <a:t>, </a:t>
            </a:r>
            <a:r>
              <a:rPr lang="en-US" sz="28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como</a:t>
            </a:r>
            <a:r>
              <a:rPr lang="en-US" sz="2800" u="sng" dirty="0">
                <a:solidFill>
                  <a:srgbClr val="FFFF00"/>
                </a:solidFill>
                <a:latin typeface="Arsenal-Regular"/>
                <a:cs typeface="Arsenal-Regular"/>
              </a:rPr>
              <a:t> lame el </a:t>
            </a:r>
            <a:r>
              <a:rPr lang="en-US" sz="28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buey</a:t>
            </a:r>
            <a:r>
              <a:rPr lang="en-US" sz="2800" u="sng" dirty="0">
                <a:solidFill>
                  <a:srgbClr val="FFFF00"/>
                </a:solidFill>
                <a:latin typeface="Arsenal-Regular"/>
                <a:cs typeface="Arsenal-Regular"/>
              </a:rPr>
              <a:t> la </a:t>
            </a:r>
            <a:r>
              <a:rPr lang="en-US" sz="28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grama</a:t>
            </a:r>
            <a:r>
              <a:rPr lang="en-US" sz="2800" u="sng" dirty="0">
                <a:solidFill>
                  <a:srgbClr val="FFFF00"/>
                </a:solidFill>
                <a:latin typeface="Arsenal-Regular"/>
                <a:cs typeface="Arsenal-Regular"/>
              </a:rPr>
              <a:t> del campo</a:t>
            </a:r>
            <a:r>
              <a:rPr lang="en-US" sz="2800" dirty="0">
                <a:latin typeface="Arsenal-Regular"/>
                <a:cs typeface="Arsenal-Regular"/>
              </a:rPr>
              <a:t>. Y </a:t>
            </a:r>
            <a:r>
              <a:rPr lang="en-US" sz="2800" dirty="0" err="1">
                <a:latin typeface="Arsenal-Regular"/>
                <a:cs typeface="Arsenal-Regular"/>
              </a:rPr>
              <a:t>Balac</a:t>
            </a:r>
            <a:r>
              <a:rPr lang="en-US" sz="2800" dirty="0">
                <a:latin typeface="Arsenal-Regular"/>
                <a:cs typeface="Arsenal-Regular"/>
              </a:rPr>
              <a:t> </a:t>
            </a:r>
            <a:r>
              <a:rPr lang="en-US" sz="2800" dirty="0" err="1">
                <a:latin typeface="Arsenal-Regular"/>
                <a:cs typeface="Arsenal-Regular"/>
              </a:rPr>
              <a:t>hijo</a:t>
            </a:r>
            <a:r>
              <a:rPr lang="en-US" sz="2800" dirty="0">
                <a:latin typeface="Arsenal-Regular"/>
                <a:cs typeface="Arsenal-Regular"/>
              </a:rPr>
              <a:t> de </a:t>
            </a:r>
            <a:r>
              <a:rPr lang="en-US" sz="2800" dirty="0" err="1">
                <a:latin typeface="Arsenal-Regular"/>
                <a:cs typeface="Arsenal-Regular"/>
              </a:rPr>
              <a:t>Zipor</a:t>
            </a:r>
            <a:r>
              <a:rPr lang="en-US" sz="2800" dirty="0">
                <a:latin typeface="Arsenal-Regular"/>
                <a:cs typeface="Arsenal-Regular"/>
              </a:rPr>
              <a:t> era </a:t>
            </a:r>
            <a:r>
              <a:rPr lang="en-US" sz="2800" dirty="0" err="1">
                <a:latin typeface="Arsenal-Regular"/>
                <a:cs typeface="Arsenal-Regular"/>
              </a:rPr>
              <a:t>entonces</a:t>
            </a:r>
            <a:r>
              <a:rPr lang="en-US" sz="2800" dirty="0">
                <a:latin typeface="Arsenal-Regular"/>
                <a:cs typeface="Arsenal-Regular"/>
              </a:rPr>
              <a:t> </a:t>
            </a:r>
            <a:r>
              <a:rPr lang="en-US" sz="2800" dirty="0" err="1">
                <a:latin typeface="Arsenal-Regular"/>
                <a:cs typeface="Arsenal-Regular"/>
              </a:rPr>
              <a:t>rey</a:t>
            </a:r>
            <a:r>
              <a:rPr lang="en-US" sz="2800" dirty="0">
                <a:latin typeface="Arsenal-Regular"/>
                <a:cs typeface="Arsenal-Regular"/>
              </a:rPr>
              <a:t> de Moab.</a:t>
            </a:r>
          </a:p>
          <a:p>
            <a:r>
              <a:rPr lang="en-US" sz="2800" dirty="0" err="1" smtClean="0">
                <a:latin typeface="Arsenal-Regular"/>
                <a:cs typeface="Arsenal-Regular"/>
              </a:rPr>
              <a:t>Por</a:t>
            </a:r>
            <a:r>
              <a:rPr lang="en-US" sz="2800" dirty="0" smtClean="0">
                <a:latin typeface="Arsenal-Regular"/>
                <a:cs typeface="Arsenal-Regular"/>
              </a:rPr>
              <a:t> </a:t>
            </a:r>
            <a:r>
              <a:rPr lang="en-US" sz="2800" dirty="0" err="1">
                <a:latin typeface="Arsenal-Regular"/>
                <a:cs typeface="Arsenal-Regular"/>
              </a:rPr>
              <a:t>tanto</a:t>
            </a:r>
            <a:r>
              <a:rPr lang="en-US" sz="2800" dirty="0">
                <a:latin typeface="Arsenal-Regular"/>
                <a:cs typeface="Arsenal-Regular"/>
              </a:rPr>
              <a:t>, </a:t>
            </a:r>
            <a:r>
              <a:rPr lang="en-US" sz="28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envió</a:t>
            </a:r>
            <a:r>
              <a:rPr lang="en-US" sz="28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mensajeros</a:t>
            </a:r>
            <a:r>
              <a:rPr lang="en-US" sz="2800" u="sng" dirty="0">
                <a:solidFill>
                  <a:srgbClr val="FFFF00"/>
                </a:solidFill>
                <a:latin typeface="Arsenal-Regular"/>
                <a:cs typeface="Arsenal-Regular"/>
              </a:rPr>
              <a:t> a Balaam </a:t>
            </a:r>
            <a:r>
              <a:rPr lang="en-US" sz="28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hijo</a:t>
            </a:r>
            <a:r>
              <a:rPr lang="en-US" sz="2800" u="sng" dirty="0">
                <a:solidFill>
                  <a:srgbClr val="FFFF00"/>
                </a:solidFill>
                <a:latin typeface="Arsenal-Regular"/>
                <a:cs typeface="Arsenal-Regular"/>
              </a:rPr>
              <a:t> de </a:t>
            </a:r>
            <a:r>
              <a:rPr lang="en-US" sz="28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Beor</a:t>
            </a:r>
            <a:r>
              <a:rPr lang="en-US" sz="2800" u="sng" dirty="0">
                <a:solidFill>
                  <a:srgbClr val="FFFF00"/>
                </a:solidFill>
                <a:latin typeface="Arsenal-Regular"/>
                <a:cs typeface="Arsenal-Regular"/>
              </a:rPr>
              <a:t>, en </a:t>
            </a:r>
            <a:r>
              <a:rPr lang="en-US" sz="28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Petor</a:t>
            </a:r>
            <a:r>
              <a:rPr lang="en-US" sz="2800" dirty="0">
                <a:latin typeface="Arsenal-Regular"/>
                <a:cs typeface="Arsenal-Regular"/>
              </a:rPr>
              <a:t>, </a:t>
            </a:r>
            <a:r>
              <a:rPr lang="en-US" sz="2800" dirty="0" err="1">
                <a:latin typeface="Arsenal-Regular"/>
                <a:cs typeface="Arsenal-Regular"/>
              </a:rPr>
              <a:t>que</a:t>
            </a:r>
            <a:r>
              <a:rPr lang="en-US" sz="2800" dirty="0">
                <a:latin typeface="Arsenal-Regular"/>
                <a:cs typeface="Arsenal-Regular"/>
              </a:rPr>
              <a:t> </a:t>
            </a:r>
            <a:r>
              <a:rPr lang="en-US" sz="2800" dirty="0" err="1">
                <a:latin typeface="Arsenal-Regular"/>
                <a:cs typeface="Arsenal-Regular"/>
              </a:rPr>
              <a:t>está</a:t>
            </a:r>
            <a:r>
              <a:rPr lang="en-US" sz="2800" dirty="0">
                <a:latin typeface="Arsenal-Regular"/>
                <a:cs typeface="Arsenal-Regular"/>
              </a:rPr>
              <a:t> </a:t>
            </a:r>
            <a:r>
              <a:rPr lang="en-US" sz="2800" dirty="0" err="1">
                <a:latin typeface="Arsenal-Regular"/>
                <a:cs typeface="Arsenal-Regular"/>
              </a:rPr>
              <a:t>junto</a:t>
            </a:r>
            <a:r>
              <a:rPr lang="en-US" sz="2800" dirty="0">
                <a:latin typeface="Arsenal-Regular"/>
                <a:cs typeface="Arsenal-Regular"/>
              </a:rPr>
              <a:t> al </a:t>
            </a:r>
            <a:r>
              <a:rPr lang="en-US" sz="2800" dirty="0" err="1">
                <a:latin typeface="Arsenal-Regular"/>
                <a:cs typeface="Arsenal-Regular"/>
              </a:rPr>
              <a:t>río</a:t>
            </a:r>
            <a:r>
              <a:rPr lang="en-US" sz="2800" dirty="0">
                <a:latin typeface="Arsenal-Regular"/>
                <a:cs typeface="Arsenal-Regular"/>
              </a:rPr>
              <a:t> en la </a:t>
            </a:r>
            <a:r>
              <a:rPr lang="en-US" sz="2800" dirty="0" err="1">
                <a:latin typeface="Arsenal-Regular"/>
                <a:cs typeface="Arsenal-Regular"/>
              </a:rPr>
              <a:t>tierra</a:t>
            </a:r>
            <a:r>
              <a:rPr lang="en-US" sz="2800" dirty="0">
                <a:latin typeface="Arsenal-Regular"/>
                <a:cs typeface="Arsenal-Regular"/>
              </a:rPr>
              <a:t> de los </a:t>
            </a:r>
            <a:r>
              <a:rPr lang="en-US" sz="2800" dirty="0" err="1">
                <a:latin typeface="Arsenal-Regular"/>
                <a:cs typeface="Arsenal-Regular"/>
              </a:rPr>
              <a:t>hijos</a:t>
            </a:r>
            <a:r>
              <a:rPr lang="en-US" sz="2800" dirty="0">
                <a:latin typeface="Arsenal-Regular"/>
                <a:cs typeface="Arsenal-Regular"/>
              </a:rPr>
              <a:t> de </a:t>
            </a:r>
            <a:r>
              <a:rPr lang="en-US" sz="2800" dirty="0" err="1">
                <a:latin typeface="Arsenal-Regular"/>
                <a:cs typeface="Arsenal-Regular"/>
              </a:rPr>
              <a:t>su</a:t>
            </a:r>
            <a:r>
              <a:rPr lang="en-US" sz="2800" dirty="0">
                <a:latin typeface="Arsenal-Regular"/>
                <a:cs typeface="Arsenal-Regular"/>
              </a:rPr>
              <a:t> pueblo, </a:t>
            </a:r>
            <a:r>
              <a:rPr lang="en-US" sz="2800" dirty="0" err="1">
                <a:latin typeface="Arsenal-Regular"/>
                <a:cs typeface="Arsenal-Regular"/>
              </a:rPr>
              <a:t>para</a:t>
            </a:r>
            <a:r>
              <a:rPr lang="en-US" sz="2800" dirty="0">
                <a:latin typeface="Arsenal-Regular"/>
                <a:cs typeface="Arsenal-Regular"/>
              </a:rPr>
              <a:t> </a:t>
            </a:r>
            <a:r>
              <a:rPr lang="en-US" sz="2800" dirty="0" err="1">
                <a:latin typeface="Arsenal-Regular"/>
                <a:cs typeface="Arsenal-Regular"/>
              </a:rPr>
              <a:t>que</a:t>
            </a:r>
            <a:r>
              <a:rPr lang="en-US" sz="2800" dirty="0">
                <a:latin typeface="Arsenal-Regular"/>
                <a:cs typeface="Arsenal-Regular"/>
              </a:rPr>
              <a:t> lo </a:t>
            </a:r>
            <a:r>
              <a:rPr lang="en-US" sz="2800" dirty="0" err="1">
                <a:latin typeface="Arsenal-Regular"/>
                <a:cs typeface="Arsenal-Regular"/>
              </a:rPr>
              <a:t>llamasen</a:t>
            </a:r>
            <a:r>
              <a:rPr lang="en-US" sz="2800" dirty="0">
                <a:latin typeface="Arsenal-Regular"/>
                <a:cs typeface="Arsenal-Regular"/>
              </a:rPr>
              <a:t>, </a:t>
            </a:r>
            <a:r>
              <a:rPr lang="en-US" sz="2800" dirty="0" err="1">
                <a:latin typeface="Arsenal-Regular"/>
                <a:cs typeface="Arsenal-Regular"/>
              </a:rPr>
              <a:t>diciendo</a:t>
            </a:r>
            <a:r>
              <a:rPr lang="en-US" sz="2800" dirty="0">
                <a:latin typeface="Arsenal-Regular"/>
                <a:cs typeface="Arsenal-Regular"/>
              </a:rPr>
              <a:t>: Un pueblo ha </a:t>
            </a:r>
            <a:r>
              <a:rPr lang="en-US" sz="2800" dirty="0" err="1">
                <a:latin typeface="Arsenal-Regular"/>
                <a:cs typeface="Arsenal-Regular"/>
              </a:rPr>
              <a:t>salido</a:t>
            </a:r>
            <a:r>
              <a:rPr lang="en-US" sz="2800" dirty="0">
                <a:latin typeface="Arsenal-Regular"/>
                <a:cs typeface="Arsenal-Regular"/>
              </a:rPr>
              <a:t> de </a:t>
            </a:r>
            <a:r>
              <a:rPr lang="en-US" sz="2800" dirty="0" err="1">
                <a:latin typeface="Arsenal-Regular"/>
                <a:cs typeface="Arsenal-Regular"/>
              </a:rPr>
              <a:t>Egipto</a:t>
            </a:r>
            <a:r>
              <a:rPr lang="en-US" sz="2800" dirty="0">
                <a:latin typeface="Arsenal-Regular"/>
                <a:cs typeface="Arsenal-Regular"/>
              </a:rPr>
              <a:t>, y he </a:t>
            </a:r>
            <a:r>
              <a:rPr lang="en-US" sz="2800" dirty="0" err="1">
                <a:latin typeface="Arsenal-Regular"/>
                <a:cs typeface="Arsenal-Regular"/>
              </a:rPr>
              <a:t>aquí</a:t>
            </a:r>
            <a:r>
              <a:rPr lang="en-US" sz="2800" dirty="0">
                <a:latin typeface="Arsenal-Regular"/>
                <a:cs typeface="Arsenal-Regular"/>
              </a:rPr>
              <a:t> </a:t>
            </a:r>
            <a:r>
              <a:rPr lang="en-US" sz="2800" dirty="0" err="1">
                <a:latin typeface="Arsenal-Regular"/>
                <a:cs typeface="Arsenal-Regular"/>
              </a:rPr>
              <a:t>cubre</a:t>
            </a:r>
            <a:r>
              <a:rPr lang="en-US" sz="2800" dirty="0">
                <a:latin typeface="Arsenal-Regular"/>
                <a:cs typeface="Arsenal-Regular"/>
              </a:rPr>
              <a:t> la </a:t>
            </a:r>
            <a:r>
              <a:rPr lang="en-US" sz="2800" dirty="0" err="1">
                <a:latin typeface="Arsenal-Regular"/>
                <a:cs typeface="Arsenal-Regular"/>
              </a:rPr>
              <a:t>faz</a:t>
            </a:r>
            <a:r>
              <a:rPr lang="en-US" sz="2800" dirty="0">
                <a:latin typeface="Arsenal-Regular"/>
                <a:cs typeface="Arsenal-Regular"/>
              </a:rPr>
              <a:t> de la </a:t>
            </a:r>
            <a:r>
              <a:rPr lang="en-US" sz="2800" dirty="0" err="1">
                <a:latin typeface="Arsenal-Regular"/>
                <a:cs typeface="Arsenal-Regular"/>
              </a:rPr>
              <a:t>tierra</a:t>
            </a:r>
            <a:r>
              <a:rPr lang="en-US" sz="2800" dirty="0">
                <a:latin typeface="Arsenal-Regular"/>
                <a:cs typeface="Arsenal-Regular"/>
              </a:rPr>
              <a:t>, y </a:t>
            </a:r>
            <a:r>
              <a:rPr lang="en-US" sz="2800" dirty="0" err="1">
                <a:latin typeface="Arsenal-Regular"/>
                <a:cs typeface="Arsenal-Regular"/>
              </a:rPr>
              <a:t>habita</a:t>
            </a:r>
            <a:r>
              <a:rPr lang="en-US" sz="2800" dirty="0">
                <a:latin typeface="Arsenal-Regular"/>
                <a:cs typeface="Arsenal-Regular"/>
              </a:rPr>
              <a:t> </a:t>
            </a:r>
            <a:r>
              <a:rPr lang="en-US" sz="2800" dirty="0" err="1">
                <a:latin typeface="Arsenal-Regular"/>
                <a:cs typeface="Arsenal-Regular"/>
              </a:rPr>
              <a:t>delante</a:t>
            </a:r>
            <a:r>
              <a:rPr lang="en-US" sz="2800" dirty="0">
                <a:latin typeface="Arsenal-Regular"/>
                <a:cs typeface="Arsenal-Regular"/>
              </a:rPr>
              <a:t> de </a:t>
            </a:r>
            <a:r>
              <a:rPr lang="en-US" sz="2800" dirty="0" err="1">
                <a:latin typeface="Arsenal-Regular"/>
                <a:cs typeface="Arsenal-Regular"/>
              </a:rPr>
              <a:t>mí</a:t>
            </a:r>
            <a:r>
              <a:rPr lang="en-US" sz="2800" dirty="0">
                <a:latin typeface="Arsenal-Regular"/>
                <a:cs typeface="Arsenal-Regular"/>
              </a:rPr>
              <a:t>. </a:t>
            </a:r>
            <a:endParaRPr lang="en-US" sz="2800" dirty="0" smtClean="0">
              <a:latin typeface="Arsenal-Regular"/>
              <a:cs typeface="Arsenal-Regular"/>
            </a:endParaRPr>
          </a:p>
          <a:p>
            <a:endParaRPr lang="en-US" sz="2800" dirty="0">
              <a:latin typeface="Arsenal-Regular"/>
              <a:cs typeface="Arsenal-Regular"/>
            </a:endParaRPr>
          </a:p>
          <a:p>
            <a:r>
              <a:rPr lang="en-US" sz="2800" dirty="0" err="1" smtClean="0">
                <a:latin typeface="Arsenal-Regular"/>
                <a:cs typeface="Arsenal-Regular"/>
              </a:rPr>
              <a:t>Numeros</a:t>
            </a:r>
            <a:r>
              <a:rPr lang="en-US" sz="2800" dirty="0" smtClean="0">
                <a:latin typeface="Arsenal-Regular"/>
                <a:cs typeface="Arsenal-Regular"/>
              </a:rPr>
              <a:t> 22:4,5</a:t>
            </a:r>
            <a:endParaRPr lang="en-US" sz="2800" dirty="0">
              <a:latin typeface="Arsenal-Regular"/>
              <a:cs typeface="Arsenal-Regular"/>
            </a:endParaRPr>
          </a:p>
        </p:txBody>
      </p:sp>
      <p:pic>
        <p:nvPicPr>
          <p:cNvPr id="5" name="biblia animacion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74837"/>
          <a:stretch/>
        </p:blipFill>
        <p:spPr>
          <a:xfrm>
            <a:off x="0" y="4288795"/>
            <a:ext cx="9144000" cy="85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60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4281" b="4570"/>
          <a:stretch/>
        </p:blipFill>
        <p:spPr>
          <a:xfrm>
            <a:off x="0" y="12210"/>
            <a:ext cx="9143999" cy="513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03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761" y="109891"/>
            <a:ext cx="886616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err="1">
                <a:latin typeface="Arsenal-Regular"/>
                <a:cs typeface="Arsenal-Regular"/>
              </a:rPr>
              <a:t>Ven</a:t>
            </a:r>
            <a:r>
              <a:rPr lang="en-US" sz="2600" dirty="0">
                <a:latin typeface="Arsenal-Regular"/>
                <a:cs typeface="Arsenal-Regular"/>
              </a:rPr>
              <a:t> </a:t>
            </a:r>
            <a:r>
              <a:rPr lang="en-US" sz="2600" dirty="0" err="1">
                <a:latin typeface="Arsenal-Regular"/>
                <a:cs typeface="Arsenal-Regular"/>
              </a:rPr>
              <a:t>pues</a:t>
            </a:r>
            <a:r>
              <a:rPr lang="en-US" sz="2600" dirty="0">
                <a:latin typeface="Arsenal-Regular"/>
                <a:cs typeface="Arsenal-Regular"/>
              </a:rPr>
              <a:t>, </a:t>
            </a:r>
            <a:r>
              <a:rPr lang="en-US" sz="2600" dirty="0" err="1">
                <a:latin typeface="Arsenal-Regular"/>
                <a:cs typeface="Arsenal-Regular"/>
              </a:rPr>
              <a:t>ahora</a:t>
            </a:r>
            <a:r>
              <a:rPr lang="en-US" sz="2600" dirty="0">
                <a:latin typeface="Arsenal-Regular"/>
                <a:cs typeface="Arsenal-Regular"/>
              </a:rPr>
              <a:t>, </a:t>
            </a:r>
            <a:r>
              <a:rPr lang="en-US" sz="2600" dirty="0" err="1">
                <a:latin typeface="Arsenal-Regular"/>
                <a:cs typeface="Arsenal-Regular"/>
              </a:rPr>
              <a:t>te</a:t>
            </a:r>
            <a:r>
              <a:rPr lang="en-US" sz="2600" dirty="0">
                <a:latin typeface="Arsenal-Regular"/>
                <a:cs typeface="Arsenal-Regular"/>
              </a:rPr>
              <a:t> </a:t>
            </a:r>
            <a:r>
              <a:rPr lang="en-US" sz="2600" dirty="0" err="1">
                <a:latin typeface="Arsenal-Regular"/>
                <a:cs typeface="Arsenal-Regular"/>
              </a:rPr>
              <a:t>ruego</a:t>
            </a:r>
            <a:r>
              <a:rPr lang="en-US" sz="2600" dirty="0">
                <a:latin typeface="Arsenal-Regular"/>
                <a:cs typeface="Arsenal-Regular"/>
              </a:rPr>
              <a:t>, </a:t>
            </a:r>
            <a:r>
              <a:rPr lang="en-US" sz="2600" dirty="0" err="1">
                <a:latin typeface="Arsenal-Regular"/>
                <a:cs typeface="Arsenal-Regular"/>
              </a:rPr>
              <a:t>maldíceme</a:t>
            </a:r>
            <a:r>
              <a:rPr lang="en-US" sz="2600" dirty="0">
                <a:latin typeface="Arsenal-Regular"/>
                <a:cs typeface="Arsenal-Regular"/>
              </a:rPr>
              <a:t> </a:t>
            </a:r>
            <a:r>
              <a:rPr lang="en-US" sz="2600" dirty="0" err="1">
                <a:latin typeface="Arsenal-Regular"/>
                <a:cs typeface="Arsenal-Regular"/>
              </a:rPr>
              <a:t>este</a:t>
            </a:r>
            <a:r>
              <a:rPr lang="en-US" sz="2600" dirty="0">
                <a:latin typeface="Arsenal-Regular"/>
                <a:cs typeface="Arsenal-Regular"/>
              </a:rPr>
              <a:t> pueblo, </a:t>
            </a:r>
            <a:r>
              <a:rPr lang="en-US" sz="2600" dirty="0" err="1">
                <a:latin typeface="Arsenal-Regular"/>
                <a:cs typeface="Arsenal-Regular"/>
              </a:rPr>
              <a:t>porque</a:t>
            </a:r>
            <a:r>
              <a:rPr lang="en-US" sz="2600" dirty="0">
                <a:latin typeface="Arsenal-Regular"/>
                <a:cs typeface="Arsenal-Regular"/>
              </a:rPr>
              <a:t> </a:t>
            </a:r>
            <a:r>
              <a:rPr lang="en-US" sz="2600" dirty="0" err="1">
                <a:latin typeface="Arsenal-Regular"/>
                <a:cs typeface="Arsenal-Regular"/>
              </a:rPr>
              <a:t>es</a:t>
            </a:r>
            <a:r>
              <a:rPr lang="en-US" sz="2600" dirty="0">
                <a:latin typeface="Arsenal-Regular"/>
                <a:cs typeface="Arsenal-Regular"/>
              </a:rPr>
              <a:t> </a:t>
            </a:r>
            <a:r>
              <a:rPr lang="en-US" sz="2600" dirty="0" err="1">
                <a:latin typeface="Arsenal-Regular"/>
                <a:cs typeface="Arsenal-Regular"/>
              </a:rPr>
              <a:t>más</a:t>
            </a:r>
            <a:r>
              <a:rPr lang="en-US" sz="2600" dirty="0">
                <a:latin typeface="Arsenal-Regular"/>
                <a:cs typeface="Arsenal-Regular"/>
              </a:rPr>
              <a:t> </a:t>
            </a:r>
            <a:r>
              <a:rPr lang="en-US" sz="2600" dirty="0" err="1">
                <a:latin typeface="Arsenal-Regular"/>
                <a:cs typeface="Arsenal-Regular"/>
              </a:rPr>
              <a:t>fuerte</a:t>
            </a:r>
            <a:r>
              <a:rPr lang="en-US" sz="2600" dirty="0">
                <a:latin typeface="Arsenal-Regular"/>
                <a:cs typeface="Arsenal-Regular"/>
              </a:rPr>
              <a:t> </a:t>
            </a:r>
            <a:r>
              <a:rPr lang="en-US" sz="2600" dirty="0" err="1">
                <a:latin typeface="Arsenal-Regular"/>
                <a:cs typeface="Arsenal-Regular"/>
              </a:rPr>
              <a:t>que</a:t>
            </a:r>
            <a:r>
              <a:rPr lang="en-US" sz="2600" dirty="0">
                <a:latin typeface="Arsenal-Regular"/>
                <a:cs typeface="Arsenal-Regular"/>
              </a:rPr>
              <a:t> </a:t>
            </a:r>
            <a:r>
              <a:rPr lang="en-US" sz="2600" dirty="0" err="1">
                <a:latin typeface="Arsenal-Regular"/>
                <a:cs typeface="Arsenal-Regular"/>
              </a:rPr>
              <a:t>yo</a:t>
            </a:r>
            <a:r>
              <a:rPr lang="en-US" sz="2600" dirty="0">
                <a:latin typeface="Arsenal-Regular"/>
                <a:cs typeface="Arsenal-Regular"/>
              </a:rPr>
              <a:t>; </a:t>
            </a:r>
            <a:r>
              <a:rPr lang="en-US" sz="2600" dirty="0" err="1">
                <a:latin typeface="Arsenal-Regular"/>
                <a:cs typeface="Arsenal-Regular"/>
              </a:rPr>
              <a:t>quizá</a:t>
            </a:r>
            <a:r>
              <a:rPr lang="en-US" sz="2600" dirty="0">
                <a:latin typeface="Arsenal-Regular"/>
                <a:cs typeface="Arsenal-Regular"/>
              </a:rPr>
              <a:t> </a:t>
            </a:r>
            <a:r>
              <a:rPr lang="en-US" sz="2600" dirty="0" err="1">
                <a:latin typeface="Arsenal-Regular"/>
                <a:cs typeface="Arsenal-Regular"/>
              </a:rPr>
              <a:t>yo</a:t>
            </a:r>
            <a:r>
              <a:rPr lang="en-US" sz="2600" dirty="0">
                <a:latin typeface="Arsenal-Regular"/>
                <a:cs typeface="Arsenal-Regular"/>
              </a:rPr>
              <a:t> </a:t>
            </a:r>
            <a:r>
              <a:rPr lang="en-US" sz="2600" dirty="0" err="1">
                <a:latin typeface="Arsenal-Regular"/>
                <a:cs typeface="Arsenal-Regular"/>
              </a:rPr>
              <a:t>pueda</a:t>
            </a:r>
            <a:r>
              <a:rPr lang="en-US" sz="2600" dirty="0">
                <a:latin typeface="Arsenal-Regular"/>
                <a:cs typeface="Arsenal-Regular"/>
              </a:rPr>
              <a:t> </a:t>
            </a:r>
            <a:r>
              <a:rPr lang="en-US" sz="2600" dirty="0" err="1">
                <a:latin typeface="Arsenal-Regular"/>
                <a:cs typeface="Arsenal-Regular"/>
              </a:rPr>
              <a:t>herirlo</a:t>
            </a:r>
            <a:r>
              <a:rPr lang="en-US" sz="2600" dirty="0">
                <a:latin typeface="Arsenal-Regular"/>
                <a:cs typeface="Arsenal-Regular"/>
              </a:rPr>
              <a:t> y </a:t>
            </a:r>
            <a:r>
              <a:rPr lang="en-US" sz="2600" dirty="0" err="1">
                <a:latin typeface="Arsenal-Regular"/>
                <a:cs typeface="Arsenal-Regular"/>
              </a:rPr>
              <a:t>echarlo</a:t>
            </a:r>
            <a:r>
              <a:rPr lang="en-US" sz="2600" dirty="0">
                <a:latin typeface="Arsenal-Regular"/>
                <a:cs typeface="Arsenal-Regular"/>
              </a:rPr>
              <a:t> de la </a:t>
            </a:r>
            <a:r>
              <a:rPr lang="en-US" sz="2600" dirty="0" err="1">
                <a:latin typeface="Arsenal-Regular"/>
                <a:cs typeface="Arsenal-Regular"/>
              </a:rPr>
              <a:t>tierra</a:t>
            </a:r>
            <a:r>
              <a:rPr lang="en-US" sz="2600" dirty="0">
                <a:latin typeface="Arsenal-Regular"/>
                <a:cs typeface="Arsenal-Regular"/>
              </a:rPr>
              <a:t>;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pues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yo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sé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que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 el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que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tú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bendigas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será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bendito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, y el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que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tú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maldigas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será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maldito</a:t>
            </a:r>
            <a:r>
              <a:rPr lang="en-US" sz="2600" dirty="0">
                <a:latin typeface="Arsenal-Regular"/>
                <a:cs typeface="Arsenal-Regular"/>
              </a:rPr>
              <a:t>. </a:t>
            </a:r>
            <a:r>
              <a:rPr lang="en-US" sz="2600" dirty="0" smtClean="0">
                <a:latin typeface="Arsenal-Regular"/>
                <a:cs typeface="Arsenal-Regular"/>
              </a:rPr>
              <a:t> </a:t>
            </a:r>
            <a:r>
              <a:rPr lang="en-US" sz="2600" dirty="0" err="1">
                <a:latin typeface="Arsenal-Regular"/>
                <a:cs typeface="Arsenal-Regular"/>
              </a:rPr>
              <a:t>Fueron</a:t>
            </a:r>
            <a:r>
              <a:rPr lang="en-US" sz="2600" dirty="0">
                <a:latin typeface="Arsenal-Regular"/>
                <a:cs typeface="Arsenal-Regular"/>
              </a:rPr>
              <a:t> los </a:t>
            </a:r>
            <a:r>
              <a:rPr lang="en-US" sz="2600" dirty="0" err="1">
                <a:latin typeface="Arsenal-Regular"/>
                <a:cs typeface="Arsenal-Regular"/>
              </a:rPr>
              <a:t>ancianos</a:t>
            </a:r>
            <a:r>
              <a:rPr lang="en-US" sz="2600" dirty="0">
                <a:latin typeface="Arsenal-Regular"/>
                <a:cs typeface="Arsenal-Regular"/>
              </a:rPr>
              <a:t> de Moab y los </a:t>
            </a:r>
            <a:r>
              <a:rPr lang="en-US" sz="2600" dirty="0" err="1">
                <a:latin typeface="Arsenal-Regular"/>
                <a:cs typeface="Arsenal-Regular"/>
              </a:rPr>
              <a:t>ancianos</a:t>
            </a:r>
            <a:r>
              <a:rPr lang="en-US" sz="2600" dirty="0">
                <a:latin typeface="Arsenal-Regular"/>
                <a:cs typeface="Arsenal-Regular"/>
              </a:rPr>
              <a:t> de </a:t>
            </a:r>
            <a:r>
              <a:rPr lang="en-US" sz="2600" dirty="0" err="1">
                <a:latin typeface="Arsenal-Regular"/>
                <a:cs typeface="Arsenal-Regular"/>
              </a:rPr>
              <a:t>Madián</a:t>
            </a:r>
            <a:r>
              <a:rPr lang="en-US" sz="2600" dirty="0">
                <a:latin typeface="Arsenal-Regular"/>
                <a:cs typeface="Arsenal-Regular"/>
              </a:rPr>
              <a:t> con </a:t>
            </a:r>
            <a:r>
              <a:rPr lang="en-US" sz="2600" dirty="0" err="1">
                <a:latin typeface="Arsenal-Regular"/>
                <a:cs typeface="Arsenal-Regular"/>
              </a:rPr>
              <a:t>las</a:t>
            </a:r>
            <a:r>
              <a:rPr lang="en-US" sz="2600" dirty="0">
                <a:latin typeface="Arsenal-Regular"/>
                <a:cs typeface="Arsenal-Regular"/>
              </a:rPr>
              <a:t> </a:t>
            </a:r>
            <a:r>
              <a:rPr lang="en-US" sz="2600" dirty="0" err="1">
                <a:latin typeface="Arsenal-Regular"/>
                <a:cs typeface="Arsenal-Regular"/>
              </a:rPr>
              <a:t>dádivas</a:t>
            </a:r>
            <a:r>
              <a:rPr lang="en-US" sz="2600" dirty="0">
                <a:latin typeface="Arsenal-Regular"/>
                <a:cs typeface="Arsenal-Regular"/>
              </a:rPr>
              <a:t> de </a:t>
            </a:r>
            <a:r>
              <a:rPr lang="en-US" sz="2600" dirty="0" err="1">
                <a:latin typeface="Arsenal-Regular"/>
                <a:cs typeface="Arsenal-Regular"/>
              </a:rPr>
              <a:t>adivinación</a:t>
            </a:r>
            <a:r>
              <a:rPr lang="en-US" sz="2600" dirty="0">
                <a:latin typeface="Arsenal-Regular"/>
                <a:cs typeface="Arsenal-Regular"/>
              </a:rPr>
              <a:t> en </a:t>
            </a:r>
            <a:r>
              <a:rPr lang="en-US" sz="2600" dirty="0" err="1">
                <a:latin typeface="Arsenal-Regular"/>
                <a:cs typeface="Arsenal-Regular"/>
              </a:rPr>
              <a:t>su</a:t>
            </a:r>
            <a:r>
              <a:rPr lang="en-US" sz="2600" dirty="0">
                <a:latin typeface="Arsenal-Regular"/>
                <a:cs typeface="Arsenal-Regular"/>
              </a:rPr>
              <a:t> </a:t>
            </a:r>
            <a:r>
              <a:rPr lang="en-US" sz="2600" dirty="0" err="1">
                <a:latin typeface="Arsenal-Regular"/>
                <a:cs typeface="Arsenal-Regular"/>
              </a:rPr>
              <a:t>mano</a:t>
            </a:r>
            <a:r>
              <a:rPr lang="en-US" sz="2600" dirty="0">
                <a:latin typeface="Arsenal-Regular"/>
                <a:cs typeface="Arsenal-Regular"/>
              </a:rPr>
              <a:t>, y </a:t>
            </a:r>
            <a:r>
              <a:rPr lang="en-US" sz="2600" dirty="0" err="1">
                <a:latin typeface="Arsenal-Regular"/>
                <a:cs typeface="Arsenal-Regular"/>
              </a:rPr>
              <a:t>llegaron</a:t>
            </a:r>
            <a:r>
              <a:rPr lang="en-US" sz="2600" dirty="0">
                <a:latin typeface="Arsenal-Regular"/>
                <a:cs typeface="Arsenal-Regular"/>
              </a:rPr>
              <a:t> a Balaam y le </a:t>
            </a:r>
            <a:r>
              <a:rPr lang="en-US" sz="2600" dirty="0" err="1">
                <a:latin typeface="Arsenal-Regular"/>
                <a:cs typeface="Arsenal-Regular"/>
              </a:rPr>
              <a:t>dijeron</a:t>
            </a:r>
            <a:r>
              <a:rPr lang="en-US" sz="2600" dirty="0">
                <a:latin typeface="Arsenal-Regular"/>
                <a:cs typeface="Arsenal-Regular"/>
              </a:rPr>
              <a:t> </a:t>
            </a:r>
            <a:r>
              <a:rPr lang="en-US" sz="2600" dirty="0" err="1">
                <a:latin typeface="Arsenal-Regular"/>
                <a:cs typeface="Arsenal-Regular"/>
              </a:rPr>
              <a:t>las</a:t>
            </a:r>
            <a:r>
              <a:rPr lang="en-US" sz="2600" dirty="0">
                <a:latin typeface="Arsenal-Regular"/>
                <a:cs typeface="Arsenal-Regular"/>
              </a:rPr>
              <a:t> </a:t>
            </a:r>
            <a:r>
              <a:rPr lang="en-US" sz="2600" dirty="0" err="1">
                <a:latin typeface="Arsenal-Regular"/>
                <a:cs typeface="Arsenal-Regular"/>
              </a:rPr>
              <a:t>palabras</a:t>
            </a:r>
            <a:r>
              <a:rPr lang="en-US" sz="2600" dirty="0">
                <a:latin typeface="Arsenal-Regular"/>
                <a:cs typeface="Arsenal-Regular"/>
              </a:rPr>
              <a:t> de </a:t>
            </a:r>
            <a:r>
              <a:rPr lang="en-US" sz="2600" dirty="0" err="1">
                <a:latin typeface="Arsenal-Regular"/>
                <a:cs typeface="Arsenal-Regular"/>
              </a:rPr>
              <a:t>Balac</a:t>
            </a:r>
            <a:r>
              <a:rPr lang="en-US" sz="2600" dirty="0">
                <a:latin typeface="Arsenal-Regular"/>
                <a:cs typeface="Arsenal-Regular"/>
              </a:rPr>
              <a:t>. </a:t>
            </a:r>
            <a:r>
              <a:rPr lang="en-US" sz="2600" dirty="0" smtClean="0">
                <a:latin typeface="Arsenal-Regular"/>
                <a:cs typeface="Arsenal-Regular"/>
              </a:rPr>
              <a:t>El </a:t>
            </a:r>
            <a:r>
              <a:rPr lang="en-US" sz="2600" dirty="0">
                <a:latin typeface="Arsenal-Regular"/>
                <a:cs typeface="Arsenal-Regular"/>
              </a:rPr>
              <a:t>les </a:t>
            </a:r>
            <a:r>
              <a:rPr lang="en-US" sz="2600" dirty="0" err="1">
                <a:latin typeface="Arsenal-Regular"/>
                <a:cs typeface="Arsenal-Regular"/>
              </a:rPr>
              <a:t>dijo</a:t>
            </a:r>
            <a:r>
              <a:rPr lang="en-US" sz="2600" dirty="0">
                <a:latin typeface="Arsenal-Regular"/>
                <a:cs typeface="Arsenal-Regular"/>
              </a:rPr>
              <a:t>: </a:t>
            </a:r>
            <a:r>
              <a:rPr lang="en-US" sz="2600" dirty="0" err="1">
                <a:latin typeface="Arsenal-Regular"/>
                <a:cs typeface="Arsenal-Regular"/>
              </a:rPr>
              <a:t>Reposad</a:t>
            </a:r>
            <a:r>
              <a:rPr lang="en-US" sz="2600" dirty="0">
                <a:latin typeface="Arsenal-Regular"/>
                <a:cs typeface="Arsenal-Regular"/>
              </a:rPr>
              <a:t> </a:t>
            </a:r>
            <a:r>
              <a:rPr lang="en-US" sz="2600" dirty="0" err="1">
                <a:latin typeface="Arsenal-Regular"/>
                <a:cs typeface="Arsenal-Regular"/>
              </a:rPr>
              <a:t>aquí</a:t>
            </a:r>
            <a:r>
              <a:rPr lang="en-US" sz="2600" dirty="0">
                <a:latin typeface="Arsenal-Regular"/>
                <a:cs typeface="Arsenal-Regular"/>
              </a:rPr>
              <a:t> </a:t>
            </a:r>
            <a:r>
              <a:rPr lang="en-US" sz="2600" dirty="0" err="1">
                <a:latin typeface="Arsenal-Regular"/>
                <a:cs typeface="Arsenal-Regular"/>
              </a:rPr>
              <a:t>esta</a:t>
            </a:r>
            <a:r>
              <a:rPr lang="en-US" sz="2600" dirty="0">
                <a:latin typeface="Arsenal-Regular"/>
                <a:cs typeface="Arsenal-Regular"/>
              </a:rPr>
              <a:t> </a:t>
            </a:r>
            <a:r>
              <a:rPr lang="en-US" sz="2600" dirty="0" err="1">
                <a:latin typeface="Arsenal-Regular"/>
                <a:cs typeface="Arsenal-Regular"/>
              </a:rPr>
              <a:t>noche</a:t>
            </a:r>
            <a:r>
              <a:rPr lang="en-US" sz="2600" dirty="0">
                <a:latin typeface="Arsenal-Regular"/>
                <a:cs typeface="Arsenal-Regular"/>
              </a:rPr>
              <a:t>, y </a:t>
            </a:r>
            <a:r>
              <a:rPr lang="en-US" sz="2600" dirty="0" err="1">
                <a:latin typeface="Arsenal-Regular"/>
                <a:cs typeface="Arsenal-Regular"/>
              </a:rPr>
              <a:t>yo</a:t>
            </a:r>
            <a:r>
              <a:rPr lang="en-US" sz="2600" dirty="0">
                <a:latin typeface="Arsenal-Regular"/>
                <a:cs typeface="Arsenal-Regular"/>
              </a:rPr>
              <a:t> </a:t>
            </a:r>
            <a:r>
              <a:rPr lang="en-US" sz="2600" dirty="0" err="1">
                <a:latin typeface="Arsenal-Regular"/>
                <a:cs typeface="Arsenal-Regular"/>
              </a:rPr>
              <a:t>os</a:t>
            </a:r>
            <a:r>
              <a:rPr lang="en-US" sz="2600" dirty="0">
                <a:latin typeface="Arsenal-Regular"/>
                <a:cs typeface="Arsenal-Regular"/>
              </a:rPr>
              <a:t> </a:t>
            </a:r>
            <a:r>
              <a:rPr lang="en-US" sz="2600" dirty="0" err="1">
                <a:latin typeface="Arsenal-Regular"/>
                <a:cs typeface="Arsenal-Regular"/>
              </a:rPr>
              <a:t>daré</a:t>
            </a:r>
            <a:r>
              <a:rPr lang="en-US" sz="2600" dirty="0">
                <a:latin typeface="Arsenal-Regular"/>
                <a:cs typeface="Arsenal-Regular"/>
              </a:rPr>
              <a:t> </a:t>
            </a:r>
            <a:r>
              <a:rPr lang="en-US" sz="2600" dirty="0" err="1">
                <a:latin typeface="Arsenal-Regular"/>
                <a:cs typeface="Arsenal-Regular"/>
              </a:rPr>
              <a:t>respuesta</a:t>
            </a:r>
            <a:r>
              <a:rPr lang="en-US" sz="2600" dirty="0">
                <a:latin typeface="Arsenal-Regular"/>
                <a:cs typeface="Arsenal-Regular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según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Jehová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 me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hablare</a:t>
            </a:r>
            <a:r>
              <a:rPr lang="en-US" sz="2600" dirty="0">
                <a:latin typeface="Arsenal-Regular"/>
                <a:cs typeface="Arsenal-Regular"/>
              </a:rPr>
              <a:t>. </a:t>
            </a:r>
            <a:r>
              <a:rPr lang="en-US" sz="2600" dirty="0" err="1">
                <a:latin typeface="Arsenal-Regular"/>
                <a:cs typeface="Arsenal-Regular"/>
              </a:rPr>
              <a:t>Así</a:t>
            </a:r>
            <a:r>
              <a:rPr lang="en-US" sz="2600" dirty="0">
                <a:latin typeface="Arsenal-Regular"/>
                <a:cs typeface="Arsenal-Regular"/>
              </a:rPr>
              <a:t> los </a:t>
            </a:r>
            <a:r>
              <a:rPr lang="en-US" sz="2600" dirty="0" err="1">
                <a:latin typeface="Arsenal-Regular"/>
                <a:cs typeface="Arsenal-Regular"/>
              </a:rPr>
              <a:t>príncipes</a:t>
            </a:r>
            <a:r>
              <a:rPr lang="en-US" sz="2600" dirty="0">
                <a:latin typeface="Arsenal-Regular"/>
                <a:cs typeface="Arsenal-Regular"/>
              </a:rPr>
              <a:t> de Moab se </a:t>
            </a:r>
            <a:r>
              <a:rPr lang="en-US" sz="2600" dirty="0" err="1">
                <a:latin typeface="Arsenal-Regular"/>
                <a:cs typeface="Arsenal-Regular"/>
              </a:rPr>
              <a:t>quedaron</a:t>
            </a:r>
            <a:r>
              <a:rPr lang="en-US" sz="2600" dirty="0">
                <a:latin typeface="Arsenal-Regular"/>
                <a:cs typeface="Arsenal-Regular"/>
              </a:rPr>
              <a:t> con Balaam. </a:t>
            </a:r>
            <a:endParaRPr lang="en-US" sz="2600" dirty="0" smtClean="0">
              <a:latin typeface="Arsenal-Regular"/>
              <a:cs typeface="Arsenal-Regular"/>
            </a:endParaRPr>
          </a:p>
          <a:p>
            <a:endParaRPr lang="en-US" sz="2400" dirty="0">
              <a:latin typeface="Arsenal-Regular"/>
              <a:cs typeface="Arsenal-Regular"/>
            </a:endParaRPr>
          </a:p>
          <a:p>
            <a:r>
              <a:rPr lang="en-US" sz="2400" dirty="0" err="1" smtClean="0">
                <a:latin typeface="Arsenal-Regular"/>
                <a:cs typeface="Arsenal-Regular"/>
              </a:rPr>
              <a:t>Numeros</a:t>
            </a:r>
            <a:r>
              <a:rPr lang="en-US" sz="2400" dirty="0" smtClean="0">
                <a:latin typeface="Arsenal-Regular"/>
                <a:cs typeface="Arsenal-Regular"/>
              </a:rPr>
              <a:t> 22:6-8</a:t>
            </a:r>
            <a:endParaRPr lang="en-US" sz="2400" dirty="0">
              <a:latin typeface="Arsenal-Regular"/>
              <a:cs typeface="Arsenal-Regular"/>
            </a:endParaRPr>
          </a:p>
        </p:txBody>
      </p:sp>
      <p:pic>
        <p:nvPicPr>
          <p:cNvPr id="5" name="biblia animacion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74837"/>
          <a:stretch/>
        </p:blipFill>
        <p:spPr>
          <a:xfrm>
            <a:off x="0" y="4288795"/>
            <a:ext cx="9144000" cy="85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480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335" y="109891"/>
            <a:ext cx="886616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senal-Regular"/>
                <a:cs typeface="Arsenal-Regular"/>
              </a:rPr>
              <a:t>Y vino Dios a Balaam, y le </a:t>
            </a:r>
            <a:r>
              <a:rPr lang="en-US" sz="2800" dirty="0" err="1">
                <a:latin typeface="Arsenal-Regular"/>
                <a:cs typeface="Arsenal-Regular"/>
              </a:rPr>
              <a:t>dijo</a:t>
            </a:r>
            <a:r>
              <a:rPr lang="en-US" sz="2800" dirty="0">
                <a:latin typeface="Arsenal-Regular"/>
                <a:cs typeface="Arsenal-Regular"/>
              </a:rPr>
              <a:t>: ¿</a:t>
            </a:r>
            <a:r>
              <a:rPr lang="en-US" sz="2800" dirty="0" err="1">
                <a:latin typeface="Arsenal-Regular"/>
                <a:cs typeface="Arsenal-Regular"/>
              </a:rPr>
              <a:t>Qué</a:t>
            </a:r>
            <a:r>
              <a:rPr lang="en-US" sz="2800" dirty="0">
                <a:latin typeface="Arsenal-Regular"/>
                <a:cs typeface="Arsenal-Regular"/>
              </a:rPr>
              <a:t> </a:t>
            </a:r>
            <a:r>
              <a:rPr lang="en-US" sz="2800" dirty="0" err="1">
                <a:latin typeface="Arsenal-Regular"/>
                <a:cs typeface="Arsenal-Regular"/>
              </a:rPr>
              <a:t>varones</a:t>
            </a:r>
            <a:r>
              <a:rPr lang="en-US" sz="2800" dirty="0">
                <a:latin typeface="Arsenal-Regular"/>
                <a:cs typeface="Arsenal-Regular"/>
              </a:rPr>
              <a:t> son </a:t>
            </a:r>
            <a:r>
              <a:rPr lang="en-US" sz="2800" dirty="0" err="1">
                <a:latin typeface="Arsenal-Regular"/>
                <a:cs typeface="Arsenal-Regular"/>
              </a:rPr>
              <a:t>estos</a:t>
            </a:r>
            <a:r>
              <a:rPr lang="en-US" sz="2800" dirty="0">
                <a:latin typeface="Arsenal-Regular"/>
                <a:cs typeface="Arsenal-Regular"/>
              </a:rPr>
              <a:t> </a:t>
            </a:r>
            <a:r>
              <a:rPr lang="en-US" sz="2800" dirty="0" err="1">
                <a:latin typeface="Arsenal-Regular"/>
                <a:cs typeface="Arsenal-Regular"/>
              </a:rPr>
              <a:t>que</a:t>
            </a:r>
            <a:r>
              <a:rPr lang="en-US" sz="2800" dirty="0">
                <a:latin typeface="Arsenal-Regular"/>
                <a:cs typeface="Arsenal-Regular"/>
              </a:rPr>
              <a:t> </a:t>
            </a:r>
            <a:r>
              <a:rPr lang="en-US" sz="2800" dirty="0" err="1">
                <a:latin typeface="Arsenal-Regular"/>
                <a:cs typeface="Arsenal-Regular"/>
              </a:rPr>
              <a:t>están</a:t>
            </a:r>
            <a:r>
              <a:rPr lang="en-US" sz="2800" dirty="0">
                <a:latin typeface="Arsenal-Regular"/>
                <a:cs typeface="Arsenal-Regular"/>
              </a:rPr>
              <a:t> </a:t>
            </a:r>
            <a:r>
              <a:rPr lang="en-US" sz="2800" dirty="0" err="1">
                <a:latin typeface="Arsenal-Regular"/>
                <a:cs typeface="Arsenal-Regular"/>
              </a:rPr>
              <a:t>contigo</a:t>
            </a:r>
            <a:r>
              <a:rPr lang="en-US" sz="2800" dirty="0">
                <a:latin typeface="Arsenal-Regular"/>
                <a:cs typeface="Arsenal-Regular"/>
              </a:rPr>
              <a:t>? </a:t>
            </a:r>
            <a:r>
              <a:rPr lang="en-US" sz="2800" dirty="0" smtClean="0">
                <a:latin typeface="Arsenal-Regular"/>
                <a:cs typeface="Arsenal-Regular"/>
              </a:rPr>
              <a:t>Y </a:t>
            </a:r>
            <a:r>
              <a:rPr lang="en-US" sz="2800" dirty="0">
                <a:latin typeface="Arsenal-Regular"/>
                <a:cs typeface="Arsenal-Regular"/>
              </a:rPr>
              <a:t>Balaam </a:t>
            </a:r>
            <a:r>
              <a:rPr lang="en-US" sz="2800" dirty="0" err="1">
                <a:latin typeface="Arsenal-Regular"/>
                <a:cs typeface="Arsenal-Regular"/>
              </a:rPr>
              <a:t>respondió</a:t>
            </a:r>
            <a:r>
              <a:rPr lang="en-US" sz="2800" dirty="0">
                <a:latin typeface="Arsenal-Regular"/>
                <a:cs typeface="Arsenal-Regular"/>
              </a:rPr>
              <a:t> a Dios: </a:t>
            </a:r>
            <a:r>
              <a:rPr lang="en-US" sz="2800" dirty="0" err="1">
                <a:latin typeface="Arsenal-Regular"/>
                <a:cs typeface="Arsenal-Regular"/>
              </a:rPr>
              <a:t>Balac</a:t>
            </a:r>
            <a:r>
              <a:rPr lang="en-US" sz="2800" dirty="0">
                <a:latin typeface="Arsenal-Regular"/>
                <a:cs typeface="Arsenal-Regular"/>
              </a:rPr>
              <a:t> </a:t>
            </a:r>
            <a:r>
              <a:rPr lang="en-US" sz="2800" dirty="0" err="1">
                <a:latin typeface="Arsenal-Regular"/>
                <a:cs typeface="Arsenal-Regular"/>
              </a:rPr>
              <a:t>hijo</a:t>
            </a:r>
            <a:r>
              <a:rPr lang="en-US" sz="2800" dirty="0">
                <a:latin typeface="Arsenal-Regular"/>
                <a:cs typeface="Arsenal-Regular"/>
              </a:rPr>
              <a:t> de </a:t>
            </a:r>
            <a:r>
              <a:rPr lang="en-US" sz="2800" dirty="0" err="1">
                <a:latin typeface="Arsenal-Regular"/>
                <a:cs typeface="Arsenal-Regular"/>
              </a:rPr>
              <a:t>Zipor</a:t>
            </a:r>
            <a:r>
              <a:rPr lang="en-US" sz="2800" dirty="0">
                <a:latin typeface="Arsenal-Regular"/>
                <a:cs typeface="Arsenal-Regular"/>
              </a:rPr>
              <a:t>, </a:t>
            </a:r>
            <a:r>
              <a:rPr lang="en-US" sz="2800" dirty="0" err="1">
                <a:latin typeface="Arsenal-Regular"/>
                <a:cs typeface="Arsenal-Regular"/>
              </a:rPr>
              <a:t>rey</a:t>
            </a:r>
            <a:r>
              <a:rPr lang="en-US" sz="2800" dirty="0">
                <a:latin typeface="Arsenal-Regular"/>
                <a:cs typeface="Arsenal-Regular"/>
              </a:rPr>
              <a:t> de Moab, ha </a:t>
            </a:r>
            <a:r>
              <a:rPr lang="en-US" sz="2800" dirty="0" err="1">
                <a:latin typeface="Arsenal-Regular"/>
                <a:cs typeface="Arsenal-Regular"/>
              </a:rPr>
              <a:t>enviado</a:t>
            </a:r>
            <a:r>
              <a:rPr lang="en-US" sz="2800" dirty="0">
                <a:latin typeface="Arsenal-Regular"/>
                <a:cs typeface="Arsenal-Regular"/>
              </a:rPr>
              <a:t> a </a:t>
            </a:r>
            <a:r>
              <a:rPr lang="en-US" sz="2800" dirty="0" err="1">
                <a:latin typeface="Arsenal-Regular"/>
                <a:cs typeface="Arsenal-Regular"/>
              </a:rPr>
              <a:t>decirme</a:t>
            </a:r>
            <a:r>
              <a:rPr lang="en-US" sz="2800" dirty="0">
                <a:latin typeface="Arsenal-Regular"/>
                <a:cs typeface="Arsenal-Regular"/>
              </a:rPr>
              <a:t>: </a:t>
            </a:r>
            <a:r>
              <a:rPr lang="en-US" sz="2800" dirty="0" smtClean="0">
                <a:latin typeface="Arsenal-Regular"/>
                <a:cs typeface="Arsenal-Regular"/>
              </a:rPr>
              <a:t>He </a:t>
            </a:r>
            <a:r>
              <a:rPr lang="en-US" sz="2800" dirty="0" err="1">
                <a:latin typeface="Arsenal-Regular"/>
                <a:cs typeface="Arsenal-Regular"/>
              </a:rPr>
              <a:t>aquí</a:t>
            </a:r>
            <a:r>
              <a:rPr lang="en-US" sz="2800" dirty="0">
                <a:latin typeface="Arsenal-Regular"/>
                <a:cs typeface="Arsenal-Regular"/>
              </a:rPr>
              <a:t>, </a:t>
            </a:r>
            <a:r>
              <a:rPr lang="en-US" sz="2800" dirty="0" err="1">
                <a:latin typeface="Arsenal-Regular"/>
                <a:cs typeface="Arsenal-Regular"/>
              </a:rPr>
              <a:t>este</a:t>
            </a:r>
            <a:r>
              <a:rPr lang="en-US" sz="2800" dirty="0">
                <a:latin typeface="Arsenal-Regular"/>
                <a:cs typeface="Arsenal-Regular"/>
              </a:rPr>
              <a:t> pueblo </a:t>
            </a:r>
            <a:r>
              <a:rPr lang="en-US" sz="2800" dirty="0" err="1">
                <a:latin typeface="Arsenal-Regular"/>
                <a:cs typeface="Arsenal-Regular"/>
              </a:rPr>
              <a:t>que</a:t>
            </a:r>
            <a:r>
              <a:rPr lang="en-US" sz="2800" dirty="0">
                <a:latin typeface="Arsenal-Regular"/>
                <a:cs typeface="Arsenal-Regular"/>
              </a:rPr>
              <a:t> ha </a:t>
            </a:r>
            <a:r>
              <a:rPr lang="en-US" sz="2800" dirty="0" err="1">
                <a:latin typeface="Arsenal-Regular"/>
                <a:cs typeface="Arsenal-Regular"/>
              </a:rPr>
              <a:t>salido</a:t>
            </a:r>
            <a:r>
              <a:rPr lang="en-US" sz="2800" dirty="0">
                <a:latin typeface="Arsenal-Regular"/>
                <a:cs typeface="Arsenal-Regular"/>
              </a:rPr>
              <a:t> de </a:t>
            </a:r>
            <a:r>
              <a:rPr lang="en-US" sz="2800" dirty="0" err="1">
                <a:latin typeface="Arsenal-Regular"/>
                <a:cs typeface="Arsenal-Regular"/>
              </a:rPr>
              <a:t>Egipto</a:t>
            </a:r>
            <a:r>
              <a:rPr lang="en-US" sz="2800" dirty="0">
                <a:latin typeface="Arsenal-Regular"/>
                <a:cs typeface="Arsenal-Regular"/>
              </a:rPr>
              <a:t> </a:t>
            </a:r>
            <a:r>
              <a:rPr lang="en-US" sz="2800" dirty="0" err="1">
                <a:latin typeface="Arsenal-Regular"/>
                <a:cs typeface="Arsenal-Regular"/>
              </a:rPr>
              <a:t>cubre</a:t>
            </a:r>
            <a:r>
              <a:rPr lang="en-US" sz="2800" dirty="0">
                <a:latin typeface="Arsenal-Regular"/>
                <a:cs typeface="Arsenal-Regular"/>
              </a:rPr>
              <a:t> la </a:t>
            </a:r>
            <a:r>
              <a:rPr lang="en-US" sz="2800" dirty="0" err="1">
                <a:latin typeface="Arsenal-Regular"/>
                <a:cs typeface="Arsenal-Regular"/>
              </a:rPr>
              <a:t>faz</a:t>
            </a:r>
            <a:r>
              <a:rPr lang="en-US" sz="2800" dirty="0">
                <a:latin typeface="Arsenal-Regular"/>
                <a:cs typeface="Arsenal-Regular"/>
              </a:rPr>
              <a:t> de la </a:t>
            </a:r>
            <a:r>
              <a:rPr lang="en-US" sz="2800" dirty="0" err="1">
                <a:latin typeface="Arsenal-Regular"/>
                <a:cs typeface="Arsenal-Regular"/>
              </a:rPr>
              <a:t>tierra</a:t>
            </a:r>
            <a:r>
              <a:rPr lang="en-US" sz="2800" dirty="0">
                <a:latin typeface="Arsenal-Regular"/>
                <a:cs typeface="Arsenal-Regular"/>
              </a:rPr>
              <a:t>; </a:t>
            </a:r>
            <a:r>
              <a:rPr lang="en-US" sz="2800" dirty="0" err="1">
                <a:latin typeface="Arsenal-Regular"/>
                <a:cs typeface="Arsenal-Regular"/>
              </a:rPr>
              <a:t>ven</a:t>
            </a:r>
            <a:r>
              <a:rPr lang="en-US" sz="2800" dirty="0">
                <a:latin typeface="Arsenal-Regular"/>
                <a:cs typeface="Arsenal-Regular"/>
              </a:rPr>
              <a:t> </a:t>
            </a:r>
            <a:r>
              <a:rPr lang="en-US" sz="2800" dirty="0" err="1">
                <a:latin typeface="Arsenal-Regular"/>
                <a:cs typeface="Arsenal-Regular"/>
              </a:rPr>
              <a:t>pues</a:t>
            </a:r>
            <a:r>
              <a:rPr lang="en-US" sz="2800" dirty="0">
                <a:latin typeface="Arsenal-Regular"/>
                <a:cs typeface="Arsenal-Regular"/>
              </a:rPr>
              <a:t>, </a:t>
            </a:r>
            <a:r>
              <a:rPr lang="en-US" sz="2800" dirty="0" err="1">
                <a:latin typeface="Arsenal-Regular"/>
                <a:cs typeface="Arsenal-Regular"/>
              </a:rPr>
              <a:t>ahora</a:t>
            </a:r>
            <a:r>
              <a:rPr lang="en-US" sz="2800" dirty="0">
                <a:latin typeface="Arsenal-Regular"/>
                <a:cs typeface="Arsenal-Regular"/>
              </a:rPr>
              <a:t>, y </a:t>
            </a:r>
            <a:r>
              <a:rPr lang="en-US" sz="2800" dirty="0" err="1">
                <a:latin typeface="Arsenal-Regular"/>
                <a:cs typeface="Arsenal-Regular"/>
              </a:rPr>
              <a:t>maldícemelo</a:t>
            </a:r>
            <a:r>
              <a:rPr lang="en-US" sz="2800" dirty="0">
                <a:latin typeface="Arsenal-Regular"/>
                <a:cs typeface="Arsenal-Regular"/>
              </a:rPr>
              <a:t>; </a:t>
            </a:r>
            <a:r>
              <a:rPr lang="en-US" sz="2800" dirty="0" err="1">
                <a:latin typeface="Arsenal-Regular"/>
                <a:cs typeface="Arsenal-Regular"/>
              </a:rPr>
              <a:t>quizá</a:t>
            </a:r>
            <a:r>
              <a:rPr lang="en-US" sz="2800" dirty="0">
                <a:latin typeface="Arsenal-Regular"/>
                <a:cs typeface="Arsenal-Regular"/>
              </a:rPr>
              <a:t> </a:t>
            </a:r>
            <a:r>
              <a:rPr lang="en-US" sz="2800" dirty="0" err="1">
                <a:latin typeface="Arsenal-Regular"/>
                <a:cs typeface="Arsenal-Regular"/>
              </a:rPr>
              <a:t>podré</a:t>
            </a:r>
            <a:r>
              <a:rPr lang="en-US" sz="2800" dirty="0">
                <a:latin typeface="Arsenal-Regular"/>
                <a:cs typeface="Arsenal-Regular"/>
              </a:rPr>
              <a:t> </a:t>
            </a:r>
            <a:r>
              <a:rPr lang="en-US" sz="2800" dirty="0" err="1">
                <a:latin typeface="Arsenal-Regular"/>
                <a:cs typeface="Arsenal-Regular"/>
              </a:rPr>
              <a:t>pelear</a:t>
            </a:r>
            <a:r>
              <a:rPr lang="en-US" sz="2800" dirty="0">
                <a:latin typeface="Arsenal-Regular"/>
                <a:cs typeface="Arsenal-Regular"/>
              </a:rPr>
              <a:t> contra </a:t>
            </a:r>
            <a:r>
              <a:rPr lang="en-US" sz="2800" dirty="0" err="1">
                <a:latin typeface="Arsenal-Regular"/>
                <a:cs typeface="Arsenal-Regular"/>
              </a:rPr>
              <a:t>él</a:t>
            </a:r>
            <a:r>
              <a:rPr lang="en-US" sz="2800" dirty="0">
                <a:latin typeface="Arsenal-Regular"/>
                <a:cs typeface="Arsenal-Regular"/>
              </a:rPr>
              <a:t> y </a:t>
            </a:r>
            <a:r>
              <a:rPr lang="en-US" sz="2800" dirty="0" err="1">
                <a:latin typeface="Arsenal-Regular"/>
                <a:cs typeface="Arsenal-Regular"/>
              </a:rPr>
              <a:t>echarlo</a:t>
            </a:r>
            <a:r>
              <a:rPr lang="en-US" sz="2800" dirty="0">
                <a:latin typeface="Arsenal-Regular"/>
                <a:cs typeface="Arsenal-Regular"/>
              </a:rPr>
              <a:t>. </a:t>
            </a:r>
            <a:r>
              <a:rPr lang="en-US" sz="2800" u="sng" dirty="0" err="1" smtClean="0">
                <a:solidFill>
                  <a:srgbClr val="FFFF00"/>
                </a:solidFill>
                <a:latin typeface="Arsenal-Regular"/>
                <a:cs typeface="Arsenal-Regular"/>
              </a:rPr>
              <a:t>Entonces</a:t>
            </a:r>
            <a:r>
              <a:rPr lang="en-US" sz="2800" u="sng" dirty="0" smtClean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dijo</a:t>
            </a:r>
            <a:r>
              <a:rPr lang="en-US" sz="2800" u="sng" dirty="0">
                <a:solidFill>
                  <a:srgbClr val="FFFF00"/>
                </a:solidFill>
                <a:latin typeface="Arsenal-Regular"/>
                <a:cs typeface="Arsenal-Regular"/>
              </a:rPr>
              <a:t> Dios a Balaam: No </a:t>
            </a:r>
            <a:r>
              <a:rPr lang="en-US" sz="28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vayas</a:t>
            </a:r>
            <a:r>
              <a:rPr lang="en-US" sz="2800" u="sng" dirty="0">
                <a:solidFill>
                  <a:srgbClr val="FFFF00"/>
                </a:solidFill>
                <a:latin typeface="Arsenal-Regular"/>
                <a:cs typeface="Arsenal-Regular"/>
              </a:rPr>
              <a:t> con </a:t>
            </a:r>
            <a:r>
              <a:rPr lang="en-US" sz="28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ellos</a:t>
            </a:r>
            <a:r>
              <a:rPr lang="en-US" sz="2800" u="sng" dirty="0">
                <a:solidFill>
                  <a:srgbClr val="FFFF00"/>
                </a:solidFill>
                <a:latin typeface="Arsenal-Regular"/>
                <a:cs typeface="Arsenal-Regular"/>
              </a:rPr>
              <a:t>, </a:t>
            </a:r>
            <a:r>
              <a:rPr lang="en-US" sz="28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ni</a:t>
            </a:r>
            <a:r>
              <a:rPr lang="en-US" sz="28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maldigas</a:t>
            </a:r>
            <a:r>
              <a:rPr lang="en-US" sz="2800" u="sng" dirty="0">
                <a:solidFill>
                  <a:srgbClr val="FFFF00"/>
                </a:solidFill>
                <a:latin typeface="Arsenal-Regular"/>
                <a:cs typeface="Arsenal-Regular"/>
              </a:rPr>
              <a:t> al pueblo, </a:t>
            </a:r>
            <a:r>
              <a:rPr lang="en-US" sz="28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porque</a:t>
            </a:r>
            <a:r>
              <a:rPr lang="en-US" sz="28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bendito</a:t>
            </a:r>
            <a:r>
              <a:rPr lang="en-US" sz="28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es</a:t>
            </a:r>
            <a:r>
              <a:rPr lang="en-US" sz="2800" dirty="0">
                <a:latin typeface="Arsenal-Regular"/>
                <a:cs typeface="Arsenal-Regular"/>
              </a:rPr>
              <a:t>. </a:t>
            </a:r>
            <a:endParaRPr lang="en-US" sz="2800" dirty="0" smtClean="0">
              <a:latin typeface="Arsenal-Regular"/>
              <a:cs typeface="Arsenal-Regular"/>
            </a:endParaRPr>
          </a:p>
          <a:p>
            <a:endParaRPr lang="en-US" sz="2800" dirty="0">
              <a:latin typeface="Arsenal-Regular"/>
              <a:cs typeface="Arsenal-Regular"/>
            </a:endParaRPr>
          </a:p>
          <a:p>
            <a:r>
              <a:rPr lang="en-US" sz="2800" dirty="0" err="1" smtClean="0">
                <a:latin typeface="Arsenal-Regular"/>
                <a:cs typeface="Arsenal-Regular"/>
              </a:rPr>
              <a:t>Numeros</a:t>
            </a:r>
            <a:r>
              <a:rPr lang="en-US" sz="2800" dirty="0" smtClean="0">
                <a:latin typeface="Arsenal-Regular"/>
                <a:cs typeface="Arsenal-Regular"/>
              </a:rPr>
              <a:t> 22:9-12</a:t>
            </a:r>
            <a:endParaRPr lang="en-US" sz="2800" dirty="0">
              <a:latin typeface="Arsenal-Regular"/>
              <a:cs typeface="Arsenal-Regular"/>
            </a:endParaRPr>
          </a:p>
        </p:txBody>
      </p:sp>
      <p:pic>
        <p:nvPicPr>
          <p:cNvPr id="5" name="biblia animacion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74837"/>
          <a:stretch/>
        </p:blipFill>
        <p:spPr>
          <a:xfrm>
            <a:off x="0" y="4288795"/>
            <a:ext cx="9144000" cy="85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48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699" y="85267"/>
            <a:ext cx="88539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err="1">
                <a:latin typeface="Arsenal-Regular"/>
                <a:cs typeface="Arsenal-Regular"/>
              </a:rPr>
              <a:t>Así</a:t>
            </a:r>
            <a:r>
              <a:rPr lang="en-US" sz="2700" dirty="0">
                <a:latin typeface="Arsenal-Regular"/>
                <a:cs typeface="Arsenal-Regular"/>
              </a:rPr>
              <a:t> Balaam se </a:t>
            </a:r>
            <a:r>
              <a:rPr lang="en-US" sz="2700" dirty="0" err="1">
                <a:latin typeface="Arsenal-Regular"/>
                <a:cs typeface="Arsenal-Regular"/>
              </a:rPr>
              <a:t>levantó</a:t>
            </a:r>
            <a:r>
              <a:rPr lang="en-US" sz="2700" dirty="0">
                <a:latin typeface="Arsenal-Regular"/>
                <a:cs typeface="Arsenal-Regular"/>
              </a:rPr>
              <a:t> </a:t>
            </a:r>
            <a:r>
              <a:rPr lang="en-US" sz="2700" dirty="0" err="1">
                <a:latin typeface="Arsenal-Regular"/>
                <a:cs typeface="Arsenal-Regular"/>
              </a:rPr>
              <a:t>por</a:t>
            </a:r>
            <a:r>
              <a:rPr lang="en-US" sz="2700" dirty="0">
                <a:latin typeface="Arsenal-Regular"/>
                <a:cs typeface="Arsenal-Regular"/>
              </a:rPr>
              <a:t> la </a:t>
            </a:r>
            <a:r>
              <a:rPr lang="en-US" sz="2700" dirty="0" err="1">
                <a:latin typeface="Arsenal-Regular"/>
                <a:cs typeface="Arsenal-Regular"/>
              </a:rPr>
              <a:t>mañana</a:t>
            </a:r>
            <a:r>
              <a:rPr lang="en-US" sz="2700" dirty="0">
                <a:latin typeface="Arsenal-Regular"/>
                <a:cs typeface="Arsenal-Regular"/>
              </a:rPr>
              <a:t> y </a:t>
            </a:r>
            <a:r>
              <a:rPr lang="en-US" sz="2700" dirty="0" err="1">
                <a:latin typeface="Arsenal-Regular"/>
                <a:cs typeface="Arsenal-Regular"/>
              </a:rPr>
              <a:t>dijo</a:t>
            </a:r>
            <a:r>
              <a:rPr lang="en-US" sz="2700" dirty="0">
                <a:latin typeface="Arsenal-Regular"/>
                <a:cs typeface="Arsenal-Regular"/>
              </a:rPr>
              <a:t> a los </a:t>
            </a:r>
            <a:r>
              <a:rPr lang="en-US" sz="2700" dirty="0" err="1">
                <a:latin typeface="Arsenal-Regular"/>
                <a:cs typeface="Arsenal-Regular"/>
              </a:rPr>
              <a:t>príncipes</a:t>
            </a:r>
            <a:r>
              <a:rPr lang="en-US" sz="2700" dirty="0">
                <a:latin typeface="Arsenal-Regular"/>
                <a:cs typeface="Arsenal-Regular"/>
              </a:rPr>
              <a:t> de </a:t>
            </a:r>
            <a:r>
              <a:rPr lang="en-US" sz="2700" dirty="0" err="1">
                <a:latin typeface="Arsenal-Regular"/>
                <a:cs typeface="Arsenal-Regular"/>
              </a:rPr>
              <a:t>Balac</a:t>
            </a:r>
            <a:r>
              <a:rPr lang="en-US" sz="2700" dirty="0">
                <a:latin typeface="Arsenal-Regular"/>
                <a:cs typeface="Arsenal-Regular"/>
              </a:rPr>
              <a:t>: </a:t>
            </a:r>
            <a:r>
              <a:rPr lang="en-US" sz="2700" dirty="0" err="1">
                <a:latin typeface="Arsenal-Regular"/>
                <a:cs typeface="Arsenal-Regular"/>
              </a:rPr>
              <a:t>Volveos</a:t>
            </a:r>
            <a:r>
              <a:rPr lang="en-US" sz="2700" dirty="0">
                <a:latin typeface="Arsenal-Regular"/>
                <a:cs typeface="Arsenal-Regular"/>
              </a:rPr>
              <a:t> a </a:t>
            </a:r>
            <a:r>
              <a:rPr lang="en-US" sz="2700" dirty="0" err="1">
                <a:latin typeface="Arsenal-Regular"/>
                <a:cs typeface="Arsenal-Regular"/>
              </a:rPr>
              <a:t>vuestra</a:t>
            </a:r>
            <a:r>
              <a:rPr lang="en-US" sz="2700" dirty="0">
                <a:latin typeface="Arsenal-Regular"/>
                <a:cs typeface="Arsenal-Regular"/>
              </a:rPr>
              <a:t> </a:t>
            </a:r>
            <a:r>
              <a:rPr lang="en-US" sz="2700" dirty="0" err="1">
                <a:latin typeface="Arsenal-Regular"/>
                <a:cs typeface="Arsenal-Regular"/>
              </a:rPr>
              <a:t>tierra</a:t>
            </a:r>
            <a:r>
              <a:rPr lang="en-US" sz="2700" dirty="0">
                <a:latin typeface="Arsenal-Regular"/>
                <a:cs typeface="Arsenal-Regular"/>
              </a:rPr>
              <a:t>, </a:t>
            </a:r>
            <a:r>
              <a:rPr lang="en-US" sz="2700" dirty="0" err="1">
                <a:latin typeface="Arsenal-Regular"/>
                <a:cs typeface="Arsenal-Regular"/>
              </a:rPr>
              <a:t>porque</a:t>
            </a:r>
            <a:r>
              <a:rPr lang="en-US" sz="2700" dirty="0">
                <a:latin typeface="Arsenal-Regular"/>
                <a:cs typeface="Arsenal-Regular"/>
              </a:rPr>
              <a:t> </a:t>
            </a:r>
            <a:r>
              <a:rPr lang="en-US" sz="2700" dirty="0" err="1">
                <a:latin typeface="Arsenal-Regular"/>
                <a:cs typeface="Arsenal-Regular"/>
              </a:rPr>
              <a:t>Jehová</a:t>
            </a:r>
            <a:r>
              <a:rPr lang="en-US" sz="2700" dirty="0">
                <a:latin typeface="Arsenal-Regular"/>
                <a:cs typeface="Arsenal-Regular"/>
              </a:rPr>
              <a:t> no me </a:t>
            </a:r>
            <a:r>
              <a:rPr lang="en-US" sz="2700" dirty="0" err="1">
                <a:latin typeface="Arsenal-Regular"/>
                <a:cs typeface="Arsenal-Regular"/>
              </a:rPr>
              <a:t>quiere</a:t>
            </a:r>
            <a:r>
              <a:rPr lang="en-US" sz="2700" dirty="0">
                <a:latin typeface="Arsenal-Regular"/>
                <a:cs typeface="Arsenal-Regular"/>
              </a:rPr>
              <a:t> </a:t>
            </a:r>
            <a:r>
              <a:rPr lang="en-US" sz="2700" dirty="0" err="1">
                <a:latin typeface="Arsenal-Regular"/>
                <a:cs typeface="Arsenal-Regular"/>
              </a:rPr>
              <a:t>dejar</a:t>
            </a:r>
            <a:r>
              <a:rPr lang="en-US" sz="2700" dirty="0">
                <a:latin typeface="Arsenal-Regular"/>
                <a:cs typeface="Arsenal-Regular"/>
              </a:rPr>
              <a:t> </a:t>
            </a:r>
            <a:r>
              <a:rPr lang="en-US" sz="2700" dirty="0" err="1">
                <a:latin typeface="Arsenal-Regular"/>
                <a:cs typeface="Arsenal-Regular"/>
              </a:rPr>
              <a:t>ir</a:t>
            </a:r>
            <a:r>
              <a:rPr lang="en-US" sz="2700" dirty="0">
                <a:latin typeface="Arsenal-Regular"/>
                <a:cs typeface="Arsenal-Regular"/>
              </a:rPr>
              <a:t> con </a:t>
            </a:r>
            <a:r>
              <a:rPr lang="en-US" sz="2700" dirty="0" err="1">
                <a:latin typeface="Arsenal-Regular"/>
                <a:cs typeface="Arsenal-Regular"/>
              </a:rPr>
              <a:t>vosotros</a:t>
            </a:r>
            <a:r>
              <a:rPr lang="en-US" sz="2700" dirty="0">
                <a:latin typeface="Arsenal-Regular"/>
                <a:cs typeface="Arsenal-Regular"/>
              </a:rPr>
              <a:t>. </a:t>
            </a:r>
            <a:r>
              <a:rPr lang="en-US" sz="2700" dirty="0" smtClean="0">
                <a:latin typeface="Arsenal-Regular"/>
                <a:cs typeface="Arsenal-Regular"/>
              </a:rPr>
              <a:t>Y </a:t>
            </a:r>
            <a:r>
              <a:rPr lang="en-US" sz="2700" dirty="0">
                <a:latin typeface="Arsenal-Regular"/>
                <a:cs typeface="Arsenal-Regular"/>
              </a:rPr>
              <a:t>los </a:t>
            </a:r>
            <a:r>
              <a:rPr lang="en-US" sz="2700" dirty="0" err="1">
                <a:latin typeface="Arsenal-Regular"/>
                <a:cs typeface="Arsenal-Regular"/>
              </a:rPr>
              <a:t>príncipes</a:t>
            </a:r>
            <a:r>
              <a:rPr lang="en-US" sz="2700" dirty="0">
                <a:latin typeface="Arsenal-Regular"/>
                <a:cs typeface="Arsenal-Regular"/>
              </a:rPr>
              <a:t> de Moab se </a:t>
            </a:r>
            <a:r>
              <a:rPr lang="en-US" sz="2700" dirty="0" err="1">
                <a:latin typeface="Arsenal-Regular"/>
                <a:cs typeface="Arsenal-Regular"/>
              </a:rPr>
              <a:t>levantaron</a:t>
            </a:r>
            <a:r>
              <a:rPr lang="en-US" sz="2700" dirty="0">
                <a:latin typeface="Arsenal-Regular"/>
                <a:cs typeface="Arsenal-Regular"/>
              </a:rPr>
              <a:t>, y </a:t>
            </a:r>
            <a:r>
              <a:rPr lang="en-US" sz="2700" dirty="0" err="1">
                <a:latin typeface="Arsenal-Regular"/>
                <a:cs typeface="Arsenal-Regular"/>
              </a:rPr>
              <a:t>vinieron</a:t>
            </a:r>
            <a:r>
              <a:rPr lang="en-US" sz="2700" dirty="0">
                <a:latin typeface="Arsenal-Regular"/>
                <a:cs typeface="Arsenal-Regular"/>
              </a:rPr>
              <a:t> a </a:t>
            </a:r>
            <a:r>
              <a:rPr lang="en-US" sz="2700" dirty="0" err="1">
                <a:latin typeface="Arsenal-Regular"/>
                <a:cs typeface="Arsenal-Regular"/>
              </a:rPr>
              <a:t>Balac</a:t>
            </a:r>
            <a:r>
              <a:rPr lang="en-US" sz="2700" dirty="0">
                <a:latin typeface="Arsenal-Regular"/>
                <a:cs typeface="Arsenal-Regular"/>
              </a:rPr>
              <a:t> y </a:t>
            </a:r>
            <a:r>
              <a:rPr lang="en-US" sz="2700" dirty="0" err="1">
                <a:latin typeface="Arsenal-Regular"/>
                <a:cs typeface="Arsenal-Regular"/>
              </a:rPr>
              <a:t>dijeron</a:t>
            </a:r>
            <a:r>
              <a:rPr lang="en-US" sz="2700" dirty="0">
                <a:latin typeface="Arsenal-Regular"/>
                <a:cs typeface="Arsenal-Regular"/>
              </a:rPr>
              <a:t>: Balaam no </a:t>
            </a:r>
            <a:r>
              <a:rPr lang="en-US" sz="2700" dirty="0" err="1">
                <a:latin typeface="Arsenal-Regular"/>
                <a:cs typeface="Arsenal-Regular"/>
              </a:rPr>
              <a:t>quiso</a:t>
            </a:r>
            <a:r>
              <a:rPr lang="en-US" sz="2700" dirty="0">
                <a:latin typeface="Arsenal-Regular"/>
                <a:cs typeface="Arsenal-Regular"/>
              </a:rPr>
              <a:t> </a:t>
            </a:r>
            <a:r>
              <a:rPr lang="en-US" sz="2700" dirty="0" err="1">
                <a:latin typeface="Arsenal-Regular"/>
                <a:cs typeface="Arsenal-Regular"/>
              </a:rPr>
              <a:t>venir</a:t>
            </a:r>
            <a:r>
              <a:rPr lang="en-US" sz="2700" dirty="0">
                <a:latin typeface="Arsenal-Regular"/>
                <a:cs typeface="Arsenal-Regular"/>
              </a:rPr>
              <a:t> con </a:t>
            </a:r>
            <a:r>
              <a:rPr lang="en-US" sz="2700" dirty="0" err="1" smtClean="0">
                <a:latin typeface="Arsenal-Regular"/>
                <a:cs typeface="Arsenal-Regular"/>
              </a:rPr>
              <a:t>nosotros</a:t>
            </a:r>
            <a:r>
              <a:rPr lang="mr-IN" sz="2700" dirty="0" smtClean="0">
                <a:latin typeface="Arsenal-Regular"/>
                <a:cs typeface="Arsenal-Regular"/>
              </a:rPr>
              <a:t>……</a:t>
            </a:r>
            <a:r>
              <a:rPr lang="en-US" sz="2700" dirty="0" smtClean="0">
                <a:latin typeface="Arsenal-Regular"/>
                <a:cs typeface="Arsenal-Regular"/>
              </a:rPr>
              <a:t>Y </a:t>
            </a:r>
            <a:r>
              <a:rPr lang="en-US" sz="2700" dirty="0">
                <a:latin typeface="Arsenal-Regular"/>
                <a:cs typeface="Arsenal-Regular"/>
              </a:rPr>
              <a:t>Balaam </a:t>
            </a:r>
            <a:r>
              <a:rPr lang="en-US" sz="2700" dirty="0" err="1">
                <a:latin typeface="Arsenal-Regular"/>
                <a:cs typeface="Arsenal-Regular"/>
              </a:rPr>
              <a:t>respondió</a:t>
            </a:r>
            <a:r>
              <a:rPr lang="en-US" sz="2700" dirty="0">
                <a:latin typeface="Arsenal-Regular"/>
                <a:cs typeface="Arsenal-Regular"/>
              </a:rPr>
              <a:t> y </a:t>
            </a:r>
            <a:r>
              <a:rPr lang="en-US" sz="2700" dirty="0" err="1">
                <a:latin typeface="Arsenal-Regular"/>
                <a:cs typeface="Arsenal-Regular"/>
              </a:rPr>
              <a:t>dijo</a:t>
            </a:r>
            <a:r>
              <a:rPr lang="en-US" sz="2700" dirty="0">
                <a:latin typeface="Arsenal-Regular"/>
                <a:cs typeface="Arsenal-Regular"/>
              </a:rPr>
              <a:t> a los </a:t>
            </a:r>
            <a:r>
              <a:rPr lang="en-US" sz="2700" dirty="0" err="1">
                <a:latin typeface="Arsenal-Regular"/>
                <a:cs typeface="Arsenal-Regular"/>
              </a:rPr>
              <a:t>siervos</a:t>
            </a:r>
            <a:r>
              <a:rPr lang="en-US" sz="2700" dirty="0">
                <a:latin typeface="Arsenal-Regular"/>
                <a:cs typeface="Arsenal-Regular"/>
              </a:rPr>
              <a:t> de </a:t>
            </a:r>
            <a:r>
              <a:rPr lang="en-US" sz="2700" dirty="0" err="1">
                <a:latin typeface="Arsenal-Regular"/>
                <a:cs typeface="Arsenal-Regular"/>
              </a:rPr>
              <a:t>Balac</a:t>
            </a:r>
            <a:r>
              <a:rPr lang="en-US" sz="2700" dirty="0">
                <a:latin typeface="Arsenal-Regular"/>
                <a:cs typeface="Arsenal-Regular"/>
              </a:rPr>
              <a:t>: </a:t>
            </a:r>
            <a:r>
              <a:rPr lang="en-US" sz="27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Aunque</a:t>
            </a:r>
            <a:r>
              <a:rPr lang="en-US" sz="27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7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Balac</a:t>
            </a:r>
            <a:r>
              <a:rPr lang="en-US" sz="2700" u="sng" dirty="0">
                <a:solidFill>
                  <a:srgbClr val="FFFF00"/>
                </a:solidFill>
                <a:latin typeface="Arsenal-Regular"/>
                <a:cs typeface="Arsenal-Regular"/>
              </a:rPr>
              <a:t> me </a:t>
            </a:r>
            <a:r>
              <a:rPr lang="en-US" sz="27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diese</a:t>
            </a:r>
            <a:r>
              <a:rPr lang="en-US" sz="27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7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su</a:t>
            </a:r>
            <a:r>
              <a:rPr lang="en-US" sz="2700" u="sng" dirty="0">
                <a:solidFill>
                  <a:srgbClr val="FFFF00"/>
                </a:solidFill>
                <a:latin typeface="Arsenal-Regular"/>
                <a:cs typeface="Arsenal-Regular"/>
              </a:rPr>
              <a:t> casa </a:t>
            </a:r>
            <a:r>
              <a:rPr lang="en-US" sz="27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llena</a:t>
            </a:r>
            <a:r>
              <a:rPr lang="en-US" sz="2700" u="sng" dirty="0">
                <a:solidFill>
                  <a:srgbClr val="FFFF00"/>
                </a:solidFill>
                <a:latin typeface="Arsenal-Regular"/>
                <a:cs typeface="Arsenal-Regular"/>
              </a:rPr>
              <a:t> de </a:t>
            </a:r>
            <a:r>
              <a:rPr lang="en-US" sz="27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plata</a:t>
            </a:r>
            <a:r>
              <a:rPr lang="en-US" sz="2700" u="sng" dirty="0">
                <a:solidFill>
                  <a:srgbClr val="FFFF00"/>
                </a:solidFill>
                <a:latin typeface="Arsenal-Regular"/>
                <a:cs typeface="Arsenal-Regular"/>
              </a:rPr>
              <a:t> y </a:t>
            </a:r>
            <a:r>
              <a:rPr lang="en-US" sz="27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oro</a:t>
            </a:r>
            <a:r>
              <a:rPr lang="en-US" sz="2700" u="sng" dirty="0">
                <a:solidFill>
                  <a:srgbClr val="FFFF00"/>
                </a:solidFill>
                <a:latin typeface="Arsenal-Regular"/>
                <a:cs typeface="Arsenal-Regular"/>
              </a:rPr>
              <a:t>, no </a:t>
            </a:r>
            <a:r>
              <a:rPr lang="en-US" sz="27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puedo</a:t>
            </a:r>
            <a:r>
              <a:rPr lang="en-US" sz="27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7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traspasar</a:t>
            </a:r>
            <a:r>
              <a:rPr lang="en-US" sz="2700" u="sng" dirty="0">
                <a:solidFill>
                  <a:srgbClr val="FFFF00"/>
                </a:solidFill>
                <a:latin typeface="Arsenal-Regular"/>
                <a:cs typeface="Arsenal-Regular"/>
              </a:rPr>
              <a:t> la </a:t>
            </a:r>
            <a:r>
              <a:rPr lang="en-US" sz="27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palabra</a:t>
            </a:r>
            <a:r>
              <a:rPr lang="en-US" sz="2700" u="sng" dirty="0">
                <a:solidFill>
                  <a:srgbClr val="FFFF00"/>
                </a:solidFill>
                <a:latin typeface="Arsenal-Regular"/>
                <a:cs typeface="Arsenal-Regular"/>
              </a:rPr>
              <a:t> de </a:t>
            </a:r>
            <a:r>
              <a:rPr lang="en-US" sz="27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Jehová</a:t>
            </a:r>
            <a:r>
              <a:rPr lang="en-US" sz="2700" u="sng" dirty="0">
                <a:solidFill>
                  <a:srgbClr val="FFFF00"/>
                </a:solidFill>
                <a:latin typeface="Arsenal-Regular"/>
                <a:cs typeface="Arsenal-Regular"/>
              </a:rPr>
              <a:t> mi Dios </a:t>
            </a:r>
            <a:r>
              <a:rPr lang="en-US" sz="27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para</a:t>
            </a:r>
            <a:r>
              <a:rPr lang="en-US" sz="27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7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hacer</a:t>
            </a:r>
            <a:r>
              <a:rPr lang="en-US" sz="27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7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cosa</a:t>
            </a:r>
            <a:r>
              <a:rPr lang="en-US" sz="27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7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chica</a:t>
            </a:r>
            <a:r>
              <a:rPr lang="en-US" sz="27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7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ni</a:t>
            </a:r>
            <a:r>
              <a:rPr lang="en-US" sz="27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7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grande</a:t>
            </a:r>
            <a:r>
              <a:rPr lang="en-US" sz="2700" u="sng" dirty="0">
                <a:solidFill>
                  <a:srgbClr val="FFFF00"/>
                </a:solidFill>
                <a:latin typeface="Arsenal-Regular"/>
                <a:cs typeface="Arsenal-Regular"/>
              </a:rPr>
              <a:t>. </a:t>
            </a:r>
            <a:endParaRPr lang="en-US" sz="2700" u="sng" dirty="0" smtClean="0">
              <a:solidFill>
                <a:srgbClr val="FFFF00"/>
              </a:solidFill>
              <a:latin typeface="Arsenal-Regular"/>
              <a:cs typeface="Arsenal-Regular"/>
            </a:endParaRPr>
          </a:p>
          <a:p>
            <a:endParaRPr lang="en-US" sz="2700" dirty="0">
              <a:latin typeface="Arsenal-Regular"/>
              <a:cs typeface="Arsenal-Regular"/>
            </a:endParaRPr>
          </a:p>
          <a:p>
            <a:r>
              <a:rPr lang="en-US" sz="2700" dirty="0" err="1" smtClean="0">
                <a:latin typeface="Arsenal-Regular"/>
                <a:cs typeface="Arsenal-Regular"/>
              </a:rPr>
              <a:t>Numeros</a:t>
            </a:r>
            <a:r>
              <a:rPr lang="en-US" sz="2700" dirty="0" smtClean="0">
                <a:latin typeface="Arsenal-Regular"/>
                <a:cs typeface="Arsenal-Regular"/>
              </a:rPr>
              <a:t> 22:13,14,18</a:t>
            </a:r>
            <a:endParaRPr lang="en-US" sz="2700" dirty="0">
              <a:latin typeface="Arsenal-Regular"/>
              <a:cs typeface="Arsenal-Regular"/>
            </a:endParaRPr>
          </a:p>
        </p:txBody>
      </p:sp>
      <p:pic>
        <p:nvPicPr>
          <p:cNvPr id="5" name="biblia animacion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74837"/>
          <a:stretch/>
        </p:blipFill>
        <p:spPr>
          <a:xfrm>
            <a:off x="0" y="4288795"/>
            <a:ext cx="9144000" cy="85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70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761" y="97681"/>
            <a:ext cx="88539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>
                <a:latin typeface="Arsenal-Regular"/>
                <a:cs typeface="Arsenal-Regular"/>
              </a:rPr>
              <a:t>Os</a:t>
            </a:r>
            <a:r>
              <a:rPr lang="en-US" sz="3000" dirty="0">
                <a:latin typeface="Arsenal-Regular"/>
                <a:cs typeface="Arsenal-Regular"/>
              </a:rPr>
              <a:t> </a:t>
            </a:r>
            <a:r>
              <a:rPr lang="en-US" sz="3000" dirty="0" err="1">
                <a:latin typeface="Arsenal-Regular"/>
                <a:cs typeface="Arsenal-Regular"/>
              </a:rPr>
              <a:t>ruego</a:t>
            </a:r>
            <a:r>
              <a:rPr lang="en-US" sz="3000" dirty="0">
                <a:latin typeface="Arsenal-Regular"/>
                <a:cs typeface="Arsenal-Regular"/>
              </a:rPr>
              <a:t>, </a:t>
            </a:r>
            <a:r>
              <a:rPr lang="en-US" sz="3000" dirty="0" err="1">
                <a:latin typeface="Arsenal-Regular"/>
                <a:cs typeface="Arsenal-Regular"/>
              </a:rPr>
              <a:t>por</a:t>
            </a:r>
            <a:r>
              <a:rPr lang="en-US" sz="3000" dirty="0">
                <a:latin typeface="Arsenal-Regular"/>
                <a:cs typeface="Arsenal-Regular"/>
              </a:rPr>
              <a:t> </a:t>
            </a:r>
            <a:r>
              <a:rPr lang="en-US" sz="3000" dirty="0" err="1">
                <a:latin typeface="Arsenal-Regular"/>
                <a:cs typeface="Arsenal-Regular"/>
              </a:rPr>
              <a:t>tanto</a:t>
            </a:r>
            <a:r>
              <a:rPr lang="en-US" sz="3000" dirty="0">
                <a:latin typeface="Arsenal-Regular"/>
                <a:cs typeface="Arsenal-Regular"/>
              </a:rPr>
              <a:t>, </a:t>
            </a:r>
            <a:r>
              <a:rPr lang="en-US" sz="3000" dirty="0" err="1">
                <a:latin typeface="Arsenal-Regular"/>
                <a:cs typeface="Arsenal-Regular"/>
              </a:rPr>
              <a:t>ahora</a:t>
            </a:r>
            <a:r>
              <a:rPr lang="en-US" sz="3000" dirty="0">
                <a:latin typeface="Arsenal-Regular"/>
                <a:cs typeface="Arsenal-Regular"/>
              </a:rPr>
              <a:t>, </a:t>
            </a:r>
            <a:r>
              <a:rPr lang="en-US" sz="3000" dirty="0" err="1">
                <a:latin typeface="Arsenal-Regular"/>
                <a:cs typeface="Arsenal-Regular"/>
              </a:rPr>
              <a:t>que</a:t>
            </a:r>
            <a:r>
              <a:rPr lang="en-US" sz="3000" dirty="0">
                <a:latin typeface="Arsenal-Regular"/>
                <a:cs typeface="Arsenal-Regular"/>
              </a:rPr>
              <a:t> </a:t>
            </a:r>
            <a:r>
              <a:rPr lang="en-US" sz="3000" dirty="0" err="1">
                <a:latin typeface="Arsenal-Regular"/>
                <a:cs typeface="Arsenal-Regular"/>
              </a:rPr>
              <a:t>reposéis</a:t>
            </a:r>
            <a:r>
              <a:rPr lang="en-US" sz="3000" dirty="0">
                <a:latin typeface="Arsenal-Regular"/>
                <a:cs typeface="Arsenal-Regular"/>
              </a:rPr>
              <a:t> </a:t>
            </a:r>
            <a:r>
              <a:rPr lang="en-US" sz="3000" dirty="0" err="1">
                <a:latin typeface="Arsenal-Regular"/>
                <a:cs typeface="Arsenal-Regular"/>
              </a:rPr>
              <a:t>aquí</a:t>
            </a:r>
            <a:r>
              <a:rPr lang="en-US" sz="3000" dirty="0">
                <a:latin typeface="Arsenal-Regular"/>
                <a:cs typeface="Arsenal-Regular"/>
              </a:rPr>
              <a:t> </a:t>
            </a:r>
            <a:r>
              <a:rPr lang="en-US" sz="3000" dirty="0" err="1">
                <a:latin typeface="Arsenal-Regular"/>
                <a:cs typeface="Arsenal-Regular"/>
              </a:rPr>
              <a:t>esta</a:t>
            </a:r>
            <a:r>
              <a:rPr lang="en-US" sz="3000" dirty="0">
                <a:latin typeface="Arsenal-Regular"/>
                <a:cs typeface="Arsenal-Regular"/>
              </a:rPr>
              <a:t> </a:t>
            </a:r>
            <a:r>
              <a:rPr lang="en-US" sz="3000" dirty="0" err="1">
                <a:latin typeface="Arsenal-Regular"/>
                <a:cs typeface="Arsenal-Regular"/>
              </a:rPr>
              <a:t>noche</a:t>
            </a:r>
            <a:r>
              <a:rPr lang="en-US" sz="3000" dirty="0">
                <a:latin typeface="Arsenal-Regular"/>
                <a:cs typeface="Arsenal-Regular"/>
              </a:rPr>
              <a:t>, </a:t>
            </a:r>
            <a:r>
              <a:rPr lang="en-US" sz="3000" dirty="0" err="1">
                <a:latin typeface="Arsenal-Regular"/>
                <a:cs typeface="Arsenal-Regular"/>
              </a:rPr>
              <a:t>para</a:t>
            </a:r>
            <a:r>
              <a:rPr lang="en-US" sz="3000" dirty="0">
                <a:latin typeface="Arsenal-Regular"/>
                <a:cs typeface="Arsenal-Regular"/>
              </a:rPr>
              <a:t> </a:t>
            </a:r>
            <a:r>
              <a:rPr lang="en-US" sz="3000" dirty="0" err="1">
                <a:latin typeface="Arsenal-Regular"/>
                <a:cs typeface="Arsenal-Regular"/>
              </a:rPr>
              <a:t>que</a:t>
            </a:r>
            <a:r>
              <a:rPr lang="en-US" sz="3000" dirty="0">
                <a:latin typeface="Arsenal-Regular"/>
                <a:cs typeface="Arsenal-Regular"/>
              </a:rPr>
              <a:t> </a:t>
            </a:r>
            <a:r>
              <a:rPr lang="en-US" sz="3000" dirty="0" err="1">
                <a:latin typeface="Arsenal-Regular"/>
                <a:cs typeface="Arsenal-Regular"/>
              </a:rPr>
              <a:t>yo</a:t>
            </a:r>
            <a:r>
              <a:rPr lang="en-US" sz="3000" dirty="0">
                <a:latin typeface="Arsenal-Regular"/>
                <a:cs typeface="Arsenal-Regular"/>
              </a:rPr>
              <a:t> </a:t>
            </a:r>
            <a:r>
              <a:rPr lang="en-US" sz="3000" dirty="0" err="1">
                <a:latin typeface="Arsenal-Regular"/>
                <a:cs typeface="Arsenal-Regular"/>
              </a:rPr>
              <a:t>sepa</a:t>
            </a:r>
            <a:r>
              <a:rPr lang="en-US" sz="3000" dirty="0">
                <a:latin typeface="Arsenal-Regular"/>
                <a:cs typeface="Arsenal-Regular"/>
              </a:rPr>
              <a:t> </a:t>
            </a:r>
            <a:r>
              <a:rPr lang="en-US" sz="3000" dirty="0" err="1">
                <a:latin typeface="Arsenal-Regular"/>
                <a:cs typeface="Arsenal-Regular"/>
              </a:rPr>
              <a:t>qué</a:t>
            </a:r>
            <a:r>
              <a:rPr lang="en-US" sz="3000" dirty="0">
                <a:latin typeface="Arsenal-Regular"/>
                <a:cs typeface="Arsenal-Regular"/>
              </a:rPr>
              <a:t> me </a:t>
            </a:r>
            <a:r>
              <a:rPr lang="en-US" sz="3000" dirty="0" err="1">
                <a:latin typeface="Arsenal-Regular"/>
                <a:cs typeface="Arsenal-Regular"/>
              </a:rPr>
              <a:t>vuelve</a:t>
            </a:r>
            <a:r>
              <a:rPr lang="en-US" sz="3000" dirty="0">
                <a:latin typeface="Arsenal-Regular"/>
                <a:cs typeface="Arsenal-Regular"/>
              </a:rPr>
              <a:t> a </a:t>
            </a:r>
            <a:r>
              <a:rPr lang="en-US" sz="3000" dirty="0" err="1">
                <a:latin typeface="Arsenal-Regular"/>
                <a:cs typeface="Arsenal-Regular"/>
              </a:rPr>
              <a:t>decir</a:t>
            </a:r>
            <a:r>
              <a:rPr lang="en-US" sz="3000" dirty="0">
                <a:latin typeface="Arsenal-Regular"/>
                <a:cs typeface="Arsenal-Regular"/>
              </a:rPr>
              <a:t> </a:t>
            </a:r>
            <a:r>
              <a:rPr lang="en-US" sz="3000" dirty="0" err="1">
                <a:latin typeface="Arsenal-Regular"/>
                <a:cs typeface="Arsenal-Regular"/>
              </a:rPr>
              <a:t>Jehová</a:t>
            </a:r>
            <a:r>
              <a:rPr lang="en-US" sz="3000" dirty="0">
                <a:latin typeface="Arsenal-Regular"/>
                <a:cs typeface="Arsenal-Regular"/>
              </a:rPr>
              <a:t>. </a:t>
            </a:r>
            <a:r>
              <a:rPr lang="en-US" sz="3000" u="sng" dirty="0" smtClean="0">
                <a:solidFill>
                  <a:srgbClr val="FFFF00"/>
                </a:solidFill>
                <a:latin typeface="Arsenal-Regular"/>
                <a:cs typeface="Arsenal-Regular"/>
              </a:rPr>
              <a:t>Y </a:t>
            </a:r>
            <a:r>
              <a:rPr lang="en-US" sz="3000" u="sng" dirty="0">
                <a:solidFill>
                  <a:srgbClr val="FFFF00"/>
                </a:solidFill>
                <a:latin typeface="Arsenal-Regular"/>
                <a:cs typeface="Arsenal-Regular"/>
              </a:rPr>
              <a:t>vino Dios a Balaam de </a:t>
            </a:r>
            <a:r>
              <a:rPr lang="en-US" sz="30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noche</a:t>
            </a:r>
            <a:r>
              <a:rPr lang="en-US" sz="3000" u="sng" dirty="0">
                <a:solidFill>
                  <a:srgbClr val="FFFF00"/>
                </a:solidFill>
                <a:latin typeface="Arsenal-Regular"/>
                <a:cs typeface="Arsenal-Regular"/>
              </a:rPr>
              <a:t>, y le </a:t>
            </a:r>
            <a:r>
              <a:rPr lang="en-US" sz="30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dijo</a:t>
            </a:r>
            <a:r>
              <a:rPr lang="en-US" sz="3000" u="sng" dirty="0">
                <a:solidFill>
                  <a:srgbClr val="FFFF00"/>
                </a:solidFill>
                <a:latin typeface="Arsenal-Regular"/>
                <a:cs typeface="Arsenal-Regular"/>
              </a:rPr>
              <a:t>: Si </a:t>
            </a:r>
            <a:r>
              <a:rPr lang="en-US" sz="30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vinieron</a:t>
            </a:r>
            <a:r>
              <a:rPr lang="en-US" sz="30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30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para</a:t>
            </a:r>
            <a:r>
              <a:rPr lang="en-US" sz="30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30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llamarte</a:t>
            </a:r>
            <a:r>
              <a:rPr lang="en-US" sz="30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30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estos</a:t>
            </a:r>
            <a:r>
              <a:rPr lang="en-US" sz="3000" u="sng" dirty="0">
                <a:solidFill>
                  <a:srgbClr val="FFFF00"/>
                </a:solidFill>
                <a:latin typeface="Arsenal-Regular"/>
                <a:cs typeface="Arsenal-Regular"/>
              </a:rPr>
              <a:t> hombres, </a:t>
            </a:r>
            <a:r>
              <a:rPr lang="en-US" sz="30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levántate</a:t>
            </a:r>
            <a:r>
              <a:rPr lang="en-US" sz="3000" u="sng" dirty="0">
                <a:solidFill>
                  <a:srgbClr val="FFFF00"/>
                </a:solidFill>
                <a:latin typeface="Arsenal-Regular"/>
                <a:cs typeface="Arsenal-Regular"/>
              </a:rPr>
              <a:t> y </a:t>
            </a:r>
            <a:r>
              <a:rPr lang="en-US" sz="30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vete</a:t>
            </a:r>
            <a:r>
              <a:rPr lang="en-US" sz="3000" u="sng" dirty="0">
                <a:solidFill>
                  <a:srgbClr val="FFFF00"/>
                </a:solidFill>
                <a:latin typeface="Arsenal-Regular"/>
                <a:cs typeface="Arsenal-Regular"/>
              </a:rPr>
              <a:t> con </a:t>
            </a:r>
            <a:r>
              <a:rPr lang="en-US" sz="30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ellos</a:t>
            </a:r>
            <a:r>
              <a:rPr lang="en-US" sz="3000" u="sng" dirty="0">
                <a:solidFill>
                  <a:srgbClr val="FFFF00"/>
                </a:solidFill>
                <a:latin typeface="Arsenal-Regular"/>
                <a:cs typeface="Arsenal-Regular"/>
              </a:rPr>
              <a:t>; </a:t>
            </a:r>
            <a:r>
              <a:rPr lang="en-US" sz="30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pero</a:t>
            </a:r>
            <a:r>
              <a:rPr lang="en-US" sz="30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30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harás</a:t>
            </a:r>
            <a:r>
              <a:rPr lang="en-US" sz="3000" u="sng" dirty="0">
                <a:solidFill>
                  <a:srgbClr val="FFFF00"/>
                </a:solidFill>
                <a:latin typeface="Arsenal-Regular"/>
                <a:cs typeface="Arsenal-Regular"/>
              </a:rPr>
              <a:t> lo </a:t>
            </a:r>
            <a:r>
              <a:rPr lang="en-US" sz="30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que</a:t>
            </a:r>
            <a:r>
              <a:rPr lang="en-US" sz="30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30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yo</a:t>
            </a:r>
            <a:r>
              <a:rPr lang="en-US" sz="30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30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te</a:t>
            </a:r>
            <a:r>
              <a:rPr lang="en-US" sz="30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30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diga</a:t>
            </a:r>
            <a:r>
              <a:rPr lang="en-US" sz="3000" dirty="0">
                <a:latin typeface="Arsenal-Regular"/>
                <a:cs typeface="Arsenal-Regular"/>
              </a:rPr>
              <a:t>. </a:t>
            </a:r>
            <a:r>
              <a:rPr lang="en-US" sz="3000" dirty="0" err="1" smtClean="0">
                <a:latin typeface="Arsenal-Regular"/>
                <a:cs typeface="Arsenal-Regular"/>
              </a:rPr>
              <a:t>Así</a:t>
            </a:r>
            <a:r>
              <a:rPr lang="en-US" sz="3000" dirty="0" smtClean="0">
                <a:latin typeface="Arsenal-Regular"/>
                <a:cs typeface="Arsenal-Regular"/>
              </a:rPr>
              <a:t> </a:t>
            </a:r>
            <a:r>
              <a:rPr lang="en-US" sz="3000" dirty="0">
                <a:latin typeface="Arsenal-Regular"/>
                <a:cs typeface="Arsenal-Regular"/>
              </a:rPr>
              <a:t>Balaam se </a:t>
            </a:r>
            <a:r>
              <a:rPr lang="en-US" sz="3000" dirty="0" err="1">
                <a:latin typeface="Arsenal-Regular"/>
                <a:cs typeface="Arsenal-Regular"/>
              </a:rPr>
              <a:t>levantó</a:t>
            </a:r>
            <a:r>
              <a:rPr lang="en-US" sz="3000" dirty="0">
                <a:latin typeface="Arsenal-Regular"/>
                <a:cs typeface="Arsenal-Regular"/>
              </a:rPr>
              <a:t> </a:t>
            </a:r>
            <a:r>
              <a:rPr lang="en-US" sz="3000" dirty="0" err="1">
                <a:latin typeface="Arsenal-Regular"/>
                <a:cs typeface="Arsenal-Regular"/>
              </a:rPr>
              <a:t>por</a:t>
            </a:r>
            <a:r>
              <a:rPr lang="en-US" sz="3000" dirty="0">
                <a:latin typeface="Arsenal-Regular"/>
                <a:cs typeface="Arsenal-Regular"/>
              </a:rPr>
              <a:t> la </a:t>
            </a:r>
            <a:r>
              <a:rPr lang="en-US" sz="3000" dirty="0" err="1">
                <a:latin typeface="Arsenal-Regular"/>
                <a:cs typeface="Arsenal-Regular"/>
              </a:rPr>
              <a:t>mañana</a:t>
            </a:r>
            <a:r>
              <a:rPr lang="en-US" sz="3000" dirty="0">
                <a:latin typeface="Arsenal-Regular"/>
                <a:cs typeface="Arsenal-Regular"/>
              </a:rPr>
              <a:t>, y </a:t>
            </a:r>
            <a:r>
              <a:rPr lang="en-US" sz="3000" dirty="0" err="1">
                <a:latin typeface="Arsenal-Regular"/>
                <a:cs typeface="Arsenal-Regular"/>
              </a:rPr>
              <a:t>enalbardó</a:t>
            </a:r>
            <a:r>
              <a:rPr lang="en-US" sz="3000" dirty="0">
                <a:latin typeface="Arsenal-Regular"/>
                <a:cs typeface="Arsenal-Regular"/>
              </a:rPr>
              <a:t> </a:t>
            </a:r>
            <a:r>
              <a:rPr lang="en-US" sz="3000" dirty="0" err="1">
                <a:latin typeface="Arsenal-Regular"/>
                <a:cs typeface="Arsenal-Regular"/>
              </a:rPr>
              <a:t>su</a:t>
            </a:r>
            <a:r>
              <a:rPr lang="en-US" sz="3000" dirty="0">
                <a:latin typeface="Arsenal-Regular"/>
                <a:cs typeface="Arsenal-Regular"/>
              </a:rPr>
              <a:t> </a:t>
            </a:r>
            <a:r>
              <a:rPr lang="en-US" sz="3000" dirty="0" err="1">
                <a:latin typeface="Arsenal-Regular"/>
                <a:cs typeface="Arsenal-Regular"/>
              </a:rPr>
              <a:t>asna</a:t>
            </a:r>
            <a:r>
              <a:rPr lang="en-US" sz="3000" dirty="0">
                <a:latin typeface="Arsenal-Regular"/>
                <a:cs typeface="Arsenal-Regular"/>
              </a:rPr>
              <a:t> y </a:t>
            </a:r>
            <a:r>
              <a:rPr lang="en-US" sz="3000" dirty="0" err="1">
                <a:latin typeface="Arsenal-Regular"/>
                <a:cs typeface="Arsenal-Regular"/>
              </a:rPr>
              <a:t>fue</a:t>
            </a:r>
            <a:r>
              <a:rPr lang="en-US" sz="3000" dirty="0">
                <a:latin typeface="Arsenal-Regular"/>
                <a:cs typeface="Arsenal-Regular"/>
              </a:rPr>
              <a:t> con los </a:t>
            </a:r>
            <a:r>
              <a:rPr lang="en-US" sz="3000" dirty="0" err="1">
                <a:latin typeface="Arsenal-Regular"/>
                <a:cs typeface="Arsenal-Regular"/>
              </a:rPr>
              <a:t>príncipes</a:t>
            </a:r>
            <a:r>
              <a:rPr lang="en-US" sz="3000" dirty="0">
                <a:latin typeface="Arsenal-Regular"/>
                <a:cs typeface="Arsenal-Regular"/>
              </a:rPr>
              <a:t> de Moab. </a:t>
            </a:r>
            <a:endParaRPr lang="en-US" sz="3000" dirty="0" smtClean="0">
              <a:latin typeface="Arsenal-Regular"/>
              <a:cs typeface="Arsenal-Regular"/>
            </a:endParaRPr>
          </a:p>
          <a:p>
            <a:endParaRPr lang="en-US" sz="3000" dirty="0">
              <a:latin typeface="Arsenal-Regular"/>
              <a:cs typeface="Arsenal-Regular"/>
            </a:endParaRPr>
          </a:p>
          <a:p>
            <a:r>
              <a:rPr lang="en-US" sz="3000" dirty="0" err="1" smtClean="0">
                <a:latin typeface="Arsenal-Regular"/>
                <a:cs typeface="Arsenal-Regular"/>
              </a:rPr>
              <a:t>Numeros</a:t>
            </a:r>
            <a:r>
              <a:rPr lang="en-US" sz="3000" dirty="0" smtClean="0">
                <a:latin typeface="Arsenal-Regular"/>
                <a:cs typeface="Arsenal-Regular"/>
              </a:rPr>
              <a:t> 22:19-21</a:t>
            </a:r>
            <a:endParaRPr lang="en-US" sz="3000" dirty="0">
              <a:latin typeface="Arsenal-Regular"/>
              <a:cs typeface="Arsenal-Regular"/>
            </a:endParaRPr>
          </a:p>
        </p:txBody>
      </p:sp>
      <p:pic>
        <p:nvPicPr>
          <p:cNvPr id="5" name="biblia animacion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74837"/>
          <a:stretch/>
        </p:blipFill>
        <p:spPr>
          <a:xfrm>
            <a:off x="0" y="4288795"/>
            <a:ext cx="9144000" cy="85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87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654" y="671555"/>
            <a:ext cx="47567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/>
              <a:t>Cambio</a:t>
            </a:r>
            <a:r>
              <a:rPr lang="en-US" sz="8000" dirty="0" smtClean="0"/>
              <a:t> Dios </a:t>
            </a:r>
            <a:r>
              <a:rPr lang="en-US" sz="8000" dirty="0" err="1" smtClean="0"/>
              <a:t>su</a:t>
            </a:r>
            <a:r>
              <a:rPr lang="en-US" sz="8000" dirty="0" smtClean="0"/>
              <a:t> </a:t>
            </a:r>
            <a:r>
              <a:rPr lang="en-US" sz="8000" dirty="0" err="1" smtClean="0"/>
              <a:t>parecer</a:t>
            </a:r>
            <a:r>
              <a:rPr lang="en-US" sz="8000" dirty="0" smtClean="0"/>
              <a:t>?</a:t>
            </a:r>
            <a:endParaRPr lang="en-US" sz="8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17864" y="0"/>
            <a:ext cx="508259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23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6547" y="109891"/>
            <a:ext cx="886616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Y la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ira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 de Dios se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encendió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porque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él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iba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; </a:t>
            </a:r>
            <a:r>
              <a:rPr lang="en-US" sz="2600" dirty="0">
                <a:latin typeface="Arsenal-Regular"/>
                <a:cs typeface="Arsenal-Regular"/>
              </a:rPr>
              <a:t>y el </a:t>
            </a:r>
            <a:r>
              <a:rPr lang="en-US" sz="2600" dirty="0" err="1">
                <a:latin typeface="Arsenal-Regular"/>
                <a:cs typeface="Arsenal-Regular"/>
              </a:rPr>
              <a:t>ángel</a:t>
            </a:r>
            <a:r>
              <a:rPr lang="en-US" sz="2600" dirty="0">
                <a:latin typeface="Arsenal-Regular"/>
                <a:cs typeface="Arsenal-Regular"/>
              </a:rPr>
              <a:t> de </a:t>
            </a:r>
            <a:r>
              <a:rPr lang="en-US" sz="2600" dirty="0" err="1">
                <a:latin typeface="Arsenal-Regular"/>
                <a:cs typeface="Arsenal-Regular"/>
              </a:rPr>
              <a:t>Jehová</a:t>
            </a:r>
            <a:r>
              <a:rPr lang="en-US" sz="2600" dirty="0">
                <a:latin typeface="Arsenal-Regular"/>
                <a:cs typeface="Arsenal-Regular"/>
              </a:rPr>
              <a:t> se </a:t>
            </a:r>
            <a:r>
              <a:rPr lang="en-US" sz="2600" dirty="0" err="1">
                <a:latin typeface="Arsenal-Regular"/>
                <a:cs typeface="Arsenal-Regular"/>
              </a:rPr>
              <a:t>puso</a:t>
            </a:r>
            <a:r>
              <a:rPr lang="en-US" sz="2600" dirty="0">
                <a:latin typeface="Arsenal-Regular"/>
                <a:cs typeface="Arsenal-Regular"/>
              </a:rPr>
              <a:t> en el </a:t>
            </a:r>
            <a:r>
              <a:rPr lang="en-US" sz="2600" dirty="0" err="1">
                <a:latin typeface="Arsenal-Regular"/>
                <a:cs typeface="Arsenal-Regular"/>
              </a:rPr>
              <a:t>camino</a:t>
            </a:r>
            <a:r>
              <a:rPr lang="en-US" sz="2600" dirty="0">
                <a:latin typeface="Arsenal-Regular"/>
                <a:cs typeface="Arsenal-Regular"/>
              </a:rPr>
              <a:t> </a:t>
            </a:r>
            <a:r>
              <a:rPr lang="en-US" sz="2600" dirty="0" err="1">
                <a:latin typeface="Arsenal-Regular"/>
                <a:cs typeface="Arsenal-Regular"/>
              </a:rPr>
              <a:t>por</a:t>
            </a:r>
            <a:r>
              <a:rPr lang="en-US" sz="2600" dirty="0">
                <a:latin typeface="Arsenal-Regular"/>
                <a:cs typeface="Arsenal-Regular"/>
              </a:rPr>
              <a:t> </a:t>
            </a:r>
            <a:r>
              <a:rPr lang="en-US" sz="2600" dirty="0" err="1">
                <a:latin typeface="Arsenal-Regular"/>
                <a:cs typeface="Arsenal-Regular"/>
              </a:rPr>
              <a:t>adversario</a:t>
            </a:r>
            <a:r>
              <a:rPr lang="en-US" sz="2600" dirty="0">
                <a:latin typeface="Arsenal-Regular"/>
                <a:cs typeface="Arsenal-Regular"/>
              </a:rPr>
              <a:t> </a:t>
            </a:r>
            <a:r>
              <a:rPr lang="en-US" sz="2600" dirty="0" err="1">
                <a:latin typeface="Arsenal-Regular"/>
                <a:cs typeface="Arsenal-Regular"/>
              </a:rPr>
              <a:t>suyo</a:t>
            </a:r>
            <a:r>
              <a:rPr lang="en-US" sz="2600" dirty="0">
                <a:latin typeface="Arsenal-Regular"/>
                <a:cs typeface="Arsenal-Regular"/>
              </a:rPr>
              <a:t>. </a:t>
            </a:r>
            <a:r>
              <a:rPr lang="en-US" sz="2600" dirty="0" err="1">
                <a:latin typeface="Arsenal-Regular"/>
                <a:cs typeface="Arsenal-Regular"/>
              </a:rPr>
              <a:t>Iba</a:t>
            </a:r>
            <a:r>
              <a:rPr lang="en-US" sz="2600" dirty="0">
                <a:latin typeface="Arsenal-Regular"/>
                <a:cs typeface="Arsenal-Regular"/>
              </a:rPr>
              <a:t>, </a:t>
            </a:r>
            <a:r>
              <a:rPr lang="en-US" sz="2600" dirty="0" err="1">
                <a:latin typeface="Arsenal-Regular"/>
                <a:cs typeface="Arsenal-Regular"/>
              </a:rPr>
              <a:t>pues</a:t>
            </a:r>
            <a:r>
              <a:rPr lang="en-US" sz="2600" dirty="0">
                <a:latin typeface="Arsenal-Regular"/>
                <a:cs typeface="Arsenal-Regular"/>
              </a:rPr>
              <a:t>, </a:t>
            </a:r>
            <a:r>
              <a:rPr lang="en-US" sz="2600" dirty="0" err="1">
                <a:latin typeface="Arsenal-Regular"/>
                <a:cs typeface="Arsenal-Regular"/>
              </a:rPr>
              <a:t>él</a:t>
            </a:r>
            <a:r>
              <a:rPr lang="en-US" sz="2600" dirty="0">
                <a:latin typeface="Arsenal-Regular"/>
                <a:cs typeface="Arsenal-Regular"/>
              </a:rPr>
              <a:t> </a:t>
            </a:r>
            <a:r>
              <a:rPr lang="en-US" sz="2600" dirty="0" err="1">
                <a:latin typeface="Arsenal-Regular"/>
                <a:cs typeface="Arsenal-Regular"/>
              </a:rPr>
              <a:t>montado</a:t>
            </a:r>
            <a:r>
              <a:rPr lang="en-US" sz="2600" dirty="0">
                <a:latin typeface="Arsenal-Regular"/>
                <a:cs typeface="Arsenal-Regular"/>
              </a:rPr>
              <a:t> </a:t>
            </a:r>
            <a:r>
              <a:rPr lang="en-US" sz="2600" dirty="0" err="1">
                <a:latin typeface="Arsenal-Regular"/>
                <a:cs typeface="Arsenal-Regular"/>
              </a:rPr>
              <a:t>sobre</a:t>
            </a:r>
            <a:r>
              <a:rPr lang="en-US" sz="2600" dirty="0">
                <a:latin typeface="Arsenal-Regular"/>
                <a:cs typeface="Arsenal-Regular"/>
              </a:rPr>
              <a:t> </a:t>
            </a:r>
            <a:r>
              <a:rPr lang="en-US" sz="2600" dirty="0" err="1">
                <a:latin typeface="Arsenal-Regular"/>
                <a:cs typeface="Arsenal-Regular"/>
              </a:rPr>
              <a:t>su</a:t>
            </a:r>
            <a:r>
              <a:rPr lang="en-US" sz="2600" dirty="0">
                <a:latin typeface="Arsenal-Regular"/>
                <a:cs typeface="Arsenal-Regular"/>
              </a:rPr>
              <a:t> </a:t>
            </a:r>
            <a:r>
              <a:rPr lang="en-US" sz="2600" dirty="0" err="1">
                <a:latin typeface="Arsenal-Regular"/>
                <a:cs typeface="Arsenal-Regular"/>
              </a:rPr>
              <a:t>asna</a:t>
            </a:r>
            <a:r>
              <a:rPr lang="en-US" sz="2600" dirty="0">
                <a:latin typeface="Arsenal-Regular"/>
                <a:cs typeface="Arsenal-Regular"/>
              </a:rPr>
              <a:t>, y con </a:t>
            </a:r>
            <a:r>
              <a:rPr lang="en-US" sz="2600" dirty="0" err="1">
                <a:latin typeface="Arsenal-Regular"/>
                <a:cs typeface="Arsenal-Regular"/>
              </a:rPr>
              <a:t>él</a:t>
            </a:r>
            <a:r>
              <a:rPr lang="en-US" sz="2600" dirty="0">
                <a:latin typeface="Arsenal-Regular"/>
                <a:cs typeface="Arsenal-Regular"/>
              </a:rPr>
              <a:t> dos </a:t>
            </a:r>
            <a:r>
              <a:rPr lang="en-US" sz="2600" dirty="0" err="1">
                <a:latin typeface="Arsenal-Regular"/>
                <a:cs typeface="Arsenal-Regular"/>
              </a:rPr>
              <a:t>criados</a:t>
            </a:r>
            <a:r>
              <a:rPr lang="en-US" sz="2600" dirty="0">
                <a:latin typeface="Arsenal-Regular"/>
                <a:cs typeface="Arsenal-Regular"/>
              </a:rPr>
              <a:t> </a:t>
            </a:r>
            <a:r>
              <a:rPr lang="en-US" sz="2600" dirty="0" err="1">
                <a:latin typeface="Arsenal-Regular"/>
                <a:cs typeface="Arsenal-Regular"/>
              </a:rPr>
              <a:t>suyos</a:t>
            </a:r>
            <a:r>
              <a:rPr lang="en-US" sz="2600" dirty="0">
                <a:latin typeface="Arsenal-Regular"/>
                <a:cs typeface="Arsenal-Regular"/>
              </a:rPr>
              <a:t>. </a:t>
            </a:r>
            <a:r>
              <a:rPr lang="en-US" sz="2600" u="sng" dirty="0" smtClean="0">
                <a:solidFill>
                  <a:srgbClr val="FFFF00"/>
                </a:solidFill>
                <a:latin typeface="Arsenal-Regular"/>
                <a:cs typeface="Arsenal-Regular"/>
              </a:rPr>
              <a:t>Y 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el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asna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vio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 al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ángel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 de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Jehová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,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que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estaba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 en el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camino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 con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su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espada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desnuda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 en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su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mano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; y se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apartó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 el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asna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 del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camino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, e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iba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por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 el campo</a:t>
            </a:r>
            <a:r>
              <a:rPr lang="en-US" sz="2600" dirty="0">
                <a:latin typeface="Arsenal-Regular"/>
                <a:cs typeface="Arsenal-Regular"/>
              </a:rPr>
              <a:t>. </a:t>
            </a:r>
            <a:r>
              <a:rPr lang="en-US" sz="2600" u="sng" dirty="0" err="1">
                <a:solidFill>
                  <a:srgbClr val="23FF3B"/>
                </a:solidFill>
                <a:latin typeface="Arsenal-Regular"/>
                <a:cs typeface="Arsenal-Regular"/>
              </a:rPr>
              <a:t>Entonces</a:t>
            </a:r>
            <a:r>
              <a:rPr lang="en-US" sz="2600" u="sng" dirty="0">
                <a:solidFill>
                  <a:srgbClr val="23FF3B"/>
                </a:solidFill>
                <a:latin typeface="Arsenal-Regular"/>
                <a:cs typeface="Arsenal-Regular"/>
              </a:rPr>
              <a:t> </a:t>
            </a:r>
            <a:r>
              <a:rPr lang="en-US" sz="2600" u="sng" dirty="0" err="1">
                <a:solidFill>
                  <a:srgbClr val="23FF3B"/>
                </a:solidFill>
                <a:latin typeface="Arsenal-Regular"/>
                <a:cs typeface="Arsenal-Regular"/>
              </a:rPr>
              <a:t>azotó</a:t>
            </a:r>
            <a:r>
              <a:rPr lang="en-US" sz="2600" u="sng" dirty="0">
                <a:solidFill>
                  <a:srgbClr val="23FF3B"/>
                </a:solidFill>
                <a:latin typeface="Arsenal-Regular"/>
                <a:cs typeface="Arsenal-Regular"/>
              </a:rPr>
              <a:t> Balaam al </a:t>
            </a:r>
            <a:r>
              <a:rPr lang="en-US" sz="2600" u="sng" dirty="0" err="1">
                <a:solidFill>
                  <a:srgbClr val="23FF3B"/>
                </a:solidFill>
                <a:latin typeface="Arsenal-Regular"/>
                <a:cs typeface="Arsenal-Regular"/>
              </a:rPr>
              <a:t>asna</a:t>
            </a:r>
            <a:r>
              <a:rPr lang="en-US" sz="2600" u="sng" dirty="0">
                <a:solidFill>
                  <a:srgbClr val="23FF3B"/>
                </a:solidFill>
                <a:latin typeface="Arsenal-Regular"/>
                <a:cs typeface="Arsenal-Regular"/>
              </a:rPr>
              <a:t> </a:t>
            </a:r>
            <a:r>
              <a:rPr lang="en-US" sz="2600" dirty="0" err="1">
                <a:latin typeface="Arsenal-Regular"/>
                <a:cs typeface="Arsenal-Regular"/>
              </a:rPr>
              <a:t>para</a:t>
            </a:r>
            <a:r>
              <a:rPr lang="en-US" sz="2600" dirty="0">
                <a:latin typeface="Arsenal-Regular"/>
                <a:cs typeface="Arsenal-Regular"/>
              </a:rPr>
              <a:t> </a:t>
            </a:r>
            <a:r>
              <a:rPr lang="en-US" sz="2600" dirty="0" err="1">
                <a:latin typeface="Arsenal-Regular"/>
                <a:cs typeface="Arsenal-Regular"/>
              </a:rPr>
              <a:t>hacerla</a:t>
            </a:r>
            <a:r>
              <a:rPr lang="en-US" sz="2600" dirty="0">
                <a:latin typeface="Arsenal-Regular"/>
                <a:cs typeface="Arsenal-Regular"/>
              </a:rPr>
              <a:t> </a:t>
            </a:r>
            <a:r>
              <a:rPr lang="en-US" sz="2600" dirty="0" err="1">
                <a:latin typeface="Arsenal-Regular"/>
                <a:cs typeface="Arsenal-Regular"/>
              </a:rPr>
              <a:t>volver</a:t>
            </a:r>
            <a:r>
              <a:rPr lang="en-US" sz="2600" dirty="0">
                <a:latin typeface="Arsenal-Regular"/>
                <a:cs typeface="Arsenal-Regular"/>
              </a:rPr>
              <a:t> al </a:t>
            </a:r>
            <a:r>
              <a:rPr lang="en-US" sz="2600" dirty="0" err="1">
                <a:latin typeface="Arsenal-Regular"/>
                <a:cs typeface="Arsenal-Regular"/>
              </a:rPr>
              <a:t>camino</a:t>
            </a:r>
            <a:r>
              <a:rPr lang="en-US" sz="2600" dirty="0">
                <a:latin typeface="Arsenal-Regular"/>
                <a:cs typeface="Arsenal-Regular"/>
              </a:rPr>
              <a:t>. </a:t>
            </a:r>
            <a:r>
              <a:rPr lang="en-US" sz="2600" dirty="0" smtClean="0">
                <a:latin typeface="Arsenal-Regular"/>
                <a:cs typeface="Arsenal-Regular"/>
              </a:rPr>
              <a:t> </a:t>
            </a:r>
            <a:r>
              <a:rPr lang="en-US" sz="2600" dirty="0" err="1">
                <a:latin typeface="Arsenal-Regular"/>
                <a:cs typeface="Arsenal-Regular"/>
              </a:rPr>
              <a:t>Pero</a:t>
            </a:r>
            <a:r>
              <a:rPr lang="en-US" sz="2600" dirty="0">
                <a:latin typeface="Arsenal-Regular"/>
                <a:cs typeface="Arsenal-Regular"/>
              </a:rPr>
              <a:t> el </a:t>
            </a:r>
            <a:r>
              <a:rPr lang="en-US" sz="2600" dirty="0" err="1">
                <a:latin typeface="Arsenal-Regular"/>
                <a:cs typeface="Arsenal-Regular"/>
              </a:rPr>
              <a:t>ángel</a:t>
            </a:r>
            <a:r>
              <a:rPr lang="en-US" sz="2600" dirty="0">
                <a:latin typeface="Arsenal-Regular"/>
                <a:cs typeface="Arsenal-Regular"/>
              </a:rPr>
              <a:t> de </a:t>
            </a:r>
            <a:r>
              <a:rPr lang="en-US" sz="2600" dirty="0" err="1">
                <a:latin typeface="Arsenal-Regular"/>
                <a:cs typeface="Arsenal-Regular"/>
              </a:rPr>
              <a:t>Jehová</a:t>
            </a:r>
            <a:r>
              <a:rPr lang="en-US" sz="2600" dirty="0">
                <a:latin typeface="Arsenal-Regular"/>
                <a:cs typeface="Arsenal-Regular"/>
              </a:rPr>
              <a:t> se </a:t>
            </a:r>
            <a:r>
              <a:rPr lang="en-US" sz="2600" dirty="0" err="1">
                <a:latin typeface="Arsenal-Regular"/>
                <a:cs typeface="Arsenal-Regular"/>
              </a:rPr>
              <a:t>puso</a:t>
            </a:r>
            <a:r>
              <a:rPr lang="en-US" sz="2600" dirty="0">
                <a:latin typeface="Arsenal-Regular"/>
                <a:cs typeface="Arsenal-Regular"/>
              </a:rPr>
              <a:t> en </a:t>
            </a:r>
            <a:r>
              <a:rPr lang="en-US" sz="2600" dirty="0" err="1">
                <a:latin typeface="Arsenal-Regular"/>
                <a:cs typeface="Arsenal-Regular"/>
              </a:rPr>
              <a:t>una</a:t>
            </a:r>
            <a:r>
              <a:rPr lang="en-US" sz="2600" dirty="0">
                <a:latin typeface="Arsenal-Regular"/>
                <a:cs typeface="Arsenal-Regular"/>
              </a:rPr>
              <a:t> </a:t>
            </a:r>
            <a:r>
              <a:rPr lang="en-US" sz="2600" dirty="0" err="1">
                <a:latin typeface="Arsenal-Regular"/>
                <a:cs typeface="Arsenal-Regular"/>
              </a:rPr>
              <a:t>senda</a:t>
            </a:r>
            <a:r>
              <a:rPr lang="en-US" sz="2600" dirty="0">
                <a:latin typeface="Arsenal-Regular"/>
                <a:cs typeface="Arsenal-Regular"/>
              </a:rPr>
              <a:t> de </a:t>
            </a:r>
            <a:r>
              <a:rPr lang="en-US" sz="2600" dirty="0" err="1">
                <a:latin typeface="Arsenal-Regular"/>
                <a:cs typeface="Arsenal-Regular"/>
              </a:rPr>
              <a:t>viñas</a:t>
            </a:r>
            <a:r>
              <a:rPr lang="en-US" sz="2600" dirty="0">
                <a:latin typeface="Arsenal-Regular"/>
                <a:cs typeface="Arsenal-Regular"/>
              </a:rPr>
              <a:t> </a:t>
            </a:r>
            <a:r>
              <a:rPr lang="en-US" sz="2600" dirty="0" err="1">
                <a:latin typeface="Arsenal-Regular"/>
                <a:cs typeface="Arsenal-Regular"/>
              </a:rPr>
              <a:t>que</a:t>
            </a:r>
            <a:r>
              <a:rPr lang="en-US" sz="2600" dirty="0">
                <a:latin typeface="Arsenal-Regular"/>
                <a:cs typeface="Arsenal-Regular"/>
              </a:rPr>
              <a:t> </a:t>
            </a:r>
            <a:r>
              <a:rPr lang="en-US" sz="2600" dirty="0" err="1">
                <a:latin typeface="Arsenal-Regular"/>
                <a:cs typeface="Arsenal-Regular"/>
              </a:rPr>
              <a:t>tenía</a:t>
            </a:r>
            <a:r>
              <a:rPr lang="en-US" sz="2600" dirty="0">
                <a:latin typeface="Arsenal-Regular"/>
                <a:cs typeface="Arsenal-Regular"/>
              </a:rPr>
              <a:t> pared a un </a:t>
            </a:r>
            <a:r>
              <a:rPr lang="en-US" sz="2600" dirty="0" err="1">
                <a:latin typeface="Arsenal-Regular"/>
                <a:cs typeface="Arsenal-Regular"/>
              </a:rPr>
              <a:t>lado</a:t>
            </a:r>
            <a:r>
              <a:rPr lang="en-US" sz="2600" dirty="0">
                <a:latin typeface="Arsenal-Regular"/>
                <a:cs typeface="Arsenal-Regular"/>
              </a:rPr>
              <a:t> y pared al </a:t>
            </a:r>
            <a:r>
              <a:rPr lang="en-US" sz="2600" dirty="0" err="1">
                <a:latin typeface="Arsenal-Regular"/>
                <a:cs typeface="Arsenal-Regular"/>
              </a:rPr>
              <a:t>otro</a:t>
            </a:r>
            <a:r>
              <a:rPr lang="en-US" sz="2600" dirty="0">
                <a:latin typeface="Arsenal-Regular"/>
                <a:cs typeface="Arsenal-Regular"/>
              </a:rPr>
              <a:t>. </a:t>
            </a:r>
            <a:endParaRPr lang="en-US" sz="2600" dirty="0" smtClean="0">
              <a:latin typeface="Arsenal-Regular"/>
              <a:cs typeface="Arsenal-Regular"/>
            </a:endParaRPr>
          </a:p>
          <a:p>
            <a:endParaRPr lang="en-US" sz="2400" dirty="0">
              <a:latin typeface="Arsenal-Regular"/>
              <a:cs typeface="Arsenal-Regular"/>
            </a:endParaRPr>
          </a:p>
          <a:p>
            <a:r>
              <a:rPr lang="en-US" sz="2400" dirty="0" err="1" smtClean="0">
                <a:latin typeface="Arsenal-Regular"/>
                <a:cs typeface="Arsenal-Regular"/>
              </a:rPr>
              <a:t>Numeros</a:t>
            </a:r>
            <a:r>
              <a:rPr lang="en-US" sz="2400" dirty="0" smtClean="0">
                <a:latin typeface="Arsenal-Regular"/>
                <a:cs typeface="Arsenal-Regular"/>
              </a:rPr>
              <a:t> 22:22-24</a:t>
            </a:r>
            <a:endParaRPr lang="en-US" sz="2400" dirty="0">
              <a:latin typeface="Arsenal-Regular"/>
              <a:cs typeface="Arsenal-Regular"/>
            </a:endParaRPr>
          </a:p>
        </p:txBody>
      </p:sp>
      <p:pic>
        <p:nvPicPr>
          <p:cNvPr id="5" name="biblia animacion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74837"/>
          <a:stretch/>
        </p:blipFill>
        <p:spPr>
          <a:xfrm>
            <a:off x="0" y="4288795"/>
            <a:ext cx="9144000" cy="85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86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0973" y="122101"/>
            <a:ext cx="88417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senal-Regular"/>
                <a:cs typeface="Arsenal-Regular"/>
              </a:rPr>
              <a:t>Y </a:t>
            </a:r>
            <a:r>
              <a:rPr lang="en-US" sz="2800" dirty="0" err="1">
                <a:latin typeface="Arsenal-Regular"/>
                <a:cs typeface="Arsenal-Regular"/>
              </a:rPr>
              <a:t>viendo</a:t>
            </a:r>
            <a:r>
              <a:rPr lang="en-US" sz="2800" dirty="0">
                <a:latin typeface="Arsenal-Regular"/>
                <a:cs typeface="Arsenal-Regular"/>
              </a:rPr>
              <a:t> el </a:t>
            </a:r>
            <a:r>
              <a:rPr lang="en-US" sz="2800" dirty="0" err="1">
                <a:latin typeface="Arsenal-Regular"/>
                <a:cs typeface="Arsenal-Regular"/>
              </a:rPr>
              <a:t>asna</a:t>
            </a:r>
            <a:r>
              <a:rPr lang="en-US" sz="2800" dirty="0">
                <a:latin typeface="Arsenal-Regular"/>
                <a:cs typeface="Arsenal-Regular"/>
              </a:rPr>
              <a:t> al </a:t>
            </a:r>
            <a:r>
              <a:rPr lang="en-US" sz="2800" dirty="0" err="1">
                <a:latin typeface="Arsenal-Regular"/>
                <a:cs typeface="Arsenal-Regular"/>
              </a:rPr>
              <a:t>ángel</a:t>
            </a:r>
            <a:r>
              <a:rPr lang="en-US" sz="2800" dirty="0">
                <a:latin typeface="Arsenal-Regular"/>
                <a:cs typeface="Arsenal-Regular"/>
              </a:rPr>
              <a:t> de </a:t>
            </a:r>
            <a:r>
              <a:rPr lang="en-US" sz="2800" dirty="0" err="1">
                <a:latin typeface="Arsenal-Regular"/>
                <a:cs typeface="Arsenal-Regular"/>
              </a:rPr>
              <a:t>Jehová</a:t>
            </a:r>
            <a:r>
              <a:rPr lang="en-US" sz="2800" dirty="0">
                <a:latin typeface="Arsenal-Regular"/>
                <a:cs typeface="Arsenal-Regular"/>
              </a:rPr>
              <a:t>, se </a:t>
            </a:r>
            <a:r>
              <a:rPr lang="en-US" sz="2800" dirty="0" err="1">
                <a:latin typeface="Arsenal-Regular"/>
                <a:cs typeface="Arsenal-Regular"/>
              </a:rPr>
              <a:t>pegó</a:t>
            </a:r>
            <a:r>
              <a:rPr lang="en-US" sz="2800" dirty="0">
                <a:latin typeface="Arsenal-Regular"/>
                <a:cs typeface="Arsenal-Regular"/>
              </a:rPr>
              <a:t> a la pared, y </a:t>
            </a:r>
            <a:r>
              <a:rPr lang="en-US" sz="2800" dirty="0" err="1">
                <a:latin typeface="Arsenal-Regular"/>
                <a:cs typeface="Arsenal-Regular"/>
              </a:rPr>
              <a:t>apretó</a:t>
            </a:r>
            <a:r>
              <a:rPr lang="en-US" sz="2800" dirty="0">
                <a:latin typeface="Arsenal-Regular"/>
                <a:cs typeface="Arsenal-Regular"/>
              </a:rPr>
              <a:t> contra la pared el pie de Balaam; </a:t>
            </a:r>
            <a:r>
              <a:rPr lang="en-US" sz="2800" u="sng" dirty="0">
                <a:solidFill>
                  <a:srgbClr val="FFFF00"/>
                </a:solidFill>
                <a:latin typeface="Arsenal-Regular"/>
                <a:cs typeface="Arsenal-Regular"/>
              </a:rPr>
              <a:t>y </a:t>
            </a:r>
            <a:r>
              <a:rPr lang="en-US" sz="28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él</a:t>
            </a:r>
            <a:r>
              <a:rPr lang="en-US" sz="28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volvió</a:t>
            </a:r>
            <a:r>
              <a:rPr lang="en-US" sz="2800" u="sng" dirty="0">
                <a:solidFill>
                  <a:srgbClr val="FFFF00"/>
                </a:solidFill>
                <a:latin typeface="Arsenal-Regular"/>
                <a:cs typeface="Arsenal-Regular"/>
              </a:rPr>
              <a:t> a </a:t>
            </a:r>
            <a:r>
              <a:rPr lang="en-US" sz="28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azotarla</a:t>
            </a:r>
            <a:r>
              <a:rPr lang="en-US" sz="2800" dirty="0">
                <a:latin typeface="Arsenal-Regular"/>
                <a:cs typeface="Arsenal-Regular"/>
              </a:rPr>
              <a:t>. </a:t>
            </a:r>
          </a:p>
          <a:p>
            <a:r>
              <a:rPr lang="en-US" sz="2800" dirty="0" smtClean="0">
                <a:latin typeface="Arsenal-Regular"/>
                <a:cs typeface="Arsenal-Regular"/>
              </a:rPr>
              <a:t>Y </a:t>
            </a:r>
            <a:r>
              <a:rPr lang="en-US" sz="2800" dirty="0">
                <a:latin typeface="Arsenal-Regular"/>
                <a:cs typeface="Arsenal-Regular"/>
              </a:rPr>
              <a:t>el </a:t>
            </a:r>
            <a:r>
              <a:rPr lang="en-US" sz="2800" dirty="0" err="1">
                <a:latin typeface="Arsenal-Regular"/>
                <a:cs typeface="Arsenal-Regular"/>
              </a:rPr>
              <a:t>ángel</a:t>
            </a:r>
            <a:r>
              <a:rPr lang="en-US" sz="2800" dirty="0">
                <a:latin typeface="Arsenal-Regular"/>
                <a:cs typeface="Arsenal-Regular"/>
              </a:rPr>
              <a:t> de </a:t>
            </a:r>
            <a:r>
              <a:rPr lang="en-US" sz="2800" dirty="0" err="1">
                <a:latin typeface="Arsenal-Regular"/>
                <a:cs typeface="Arsenal-Regular"/>
              </a:rPr>
              <a:t>Jehová</a:t>
            </a:r>
            <a:r>
              <a:rPr lang="en-US" sz="2800" dirty="0">
                <a:latin typeface="Arsenal-Regular"/>
                <a:cs typeface="Arsenal-Regular"/>
              </a:rPr>
              <a:t> </a:t>
            </a:r>
            <a:r>
              <a:rPr lang="en-US" sz="2800" dirty="0" err="1">
                <a:latin typeface="Arsenal-Regular"/>
                <a:cs typeface="Arsenal-Regular"/>
              </a:rPr>
              <a:t>pasó</a:t>
            </a:r>
            <a:r>
              <a:rPr lang="en-US" sz="2800" dirty="0">
                <a:latin typeface="Arsenal-Regular"/>
                <a:cs typeface="Arsenal-Regular"/>
              </a:rPr>
              <a:t> </a:t>
            </a:r>
            <a:r>
              <a:rPr lang="en-US" sz="2800" dirty="0" err="1">
                <a:latin typeface="Arsenal-Regular"/>
                <a:cs typeface="Arsenal-Regular"/>
              </a:rPr>
              <a:t>más</a:t>
            </a:r>
            <a:r>
              <a:rPr lang="en-US" sz="2800" dirty="0">
                <a:latin typeface="Arsenal-Regular"/>
                <a:cs typeface="Arsenal-Regular"/>
              </a:rPr>
              <a:t> </a:t>
            </a:r>
            <a:r>
              <a:rPr lang="en-US" sz="2800" dirty="0" err="1">
                <a:latin typeface="Arsenal-Regular"/>
                <a:cs typeface="Arsenal-Regular"/>
              </a:rPr>
              <a:t>allá</a:t>
            </a:r>
            <a:r>
              <a:rPr lang="en-US" sz="2800" dirty="0">
                <a:latin typeface="Arsenal-Regular"/>
                <a:cs typeface="Arsenal-Regular"/>
              </a:rPr>
              <a:t>, y se </a:t>
            </a:r>
            <a:r>
              <a:rPr lang="en-US" sz="2800" dirty="0" err="1">
                <a:latin typeface="Arsenal-Regular"/>
                <a:cs typeface="Arsenal-Regular"/>
              </a:rPr>
              <a:t>puso</a:t>
            </a:r>
            <a:r>
              <a:rPr lang="en-US" sz="2800" dirty="0">
                <a:latin typeface="Arsenal-Regular"/>
                <a:cs typeface="Arsenal-Regular"/>
              </a:rPr>
              <a:t> en </a:t>
            </a:r>
            <a:r>
              <a:rPr lang="en-US" sz="2800" dirty="0" err="1">
                <a:latin typeface="Arsenal-Regular"/>
                <a:cs typeface="Arsenal-Regular"/>
              </a:rPr>
              <a:t>una</a:t>
            </a:r>
            <a:r>
              <a:rPr lang="en-US" sz="2800" dirty="0">
                <a:latin typeface="Arsenal-Regular"/>
                <a:cs typeface="Arsenal-Regular"/>
              </a:rPr>
              <a:t> angostura </a:t>
            </a:r>
            <a:r>
              <a:rPr lang="en-US" sz="2800" dirty="0" err="1">
                <a:latin typeface="Arsenal-Regular"/>
                <a:cs typeface="Arsenal-Regular"/>
              </a:rPr>
              <a:t>donde</a:t>
            </a:r>
            <a:r>
              <a:rPr lang="en-US" sz="2800" dirty="0">
                <a:latin typeface="Arsenal-Regular"/>
                <a:cs typeface="Arsenal-Regular"/>
              </a:rPr>
              <a:t> no </a:t>
            </a:r>
            <a:r>
              <a:rPr lang="en-US" sz="2800" dirty="0" err="1">
                <a:latin typeface="Arsenal-Regular"/>
                <a:cs typeface="Arsenal-Regular"/>
              </a:rPr>
              <a:t>había</a:t>
            </a:r>
            <a:r>
              <a:rPr lang="en-US" sz="2800" dirty="0">
                <a:latin typeface="Arsenal-Regular"/>
                <a:cs typeface="Arsenal-Regular"/>
              </a:rPr>
              <a:t> </a:t>
            </a:r>
            <a:r>
              <a:rPr lang="en-US" sz="2800" dirty="0" err="1">
                <a:latin typeface="Arsenal-Regular"/>
                <a:cs typeface="Arsenal-Regular"/>
              </a:rPr>
              <a:t>camino</a:t>
            </a:r>
            <a:r>
              <a:rPr lang="en-US" sz="2800" dirty="0">
                <a:latin typeface="Arsenal-Regular"/>
                <a:cs typeface="Arsenal-Regular"/>
              </a:rPr>
              <a:t> </a:t>
            </a:r>
            <a:r>
              <a:rPr lang="en-US" sz="2800" dirty="0" err="1">
                <a:latin typeface="Arsenal-Regular"/>
                <a:cs typeface="Arsenal-Regular"/>
              </a:rPr>
              <a:t>para</a:t>
            </a:r>
            <a:r>
              <a:rPr lang="en-US" sz="2800" dirty="0">
                <a:latin typeface="Arsenal-Regular"/>
                <a:cs typeface="Arsenal-Regular"/>
              </a:rPr>
              <a:t> </a:t>
            </a:r>
            <a:r>
              <a:rPr lang="en-US" sz="2800" dirty="0" err="1">
                <a:latin typeface="Arsenal-Regular"/>
                <a:cs typeface="Arsenal-Regular"/>
              </a:rPr>
              <a:t>apartarse</a:t>
            </a:r>
            <a:r>
              <a:rPr lang="en-US" sz="2800" dirty="0">
                <a:latin typeface="Arsenal-Regular"/>
                <a:cs typeface="Arsenal-Regular"/>
              </a:rPr>
              <a:t> </a:t>
            </a:r>
            <a:r>
              <a:rPr lang="en-US" sz="2800" dirty="0" err="1">
                <a:latin typeface="Arsenal-Regular"/>
                <a:cs typeface="Arsenal-Regular"/>
              </a:rPr>
              <a:t>ni</a:t>
            </a:r>
            <a:r>
              <a:rPr lang="en-US" sz="2800" dirty="0">
                <a:latin typeface="Arsenal-Regular"/>
                <a:cs typeface="Arsenal-Regular"/>
              </a:rPr>
              <a:t> a </a:t>
            </a:r>
            <a:r>
              <a:rPr lang="en-US" sz="2800" dirty="0" err="1">
                <a:latin typeface="Arsenal-Regular"/>
                <a:cs typeface="Arsenal-Regular"/>
              </a:rPr>
              <a:t>derecha</a:t>
            </a:r>
            <a:r>
              <a:rPr lang="en-US" sz="2800" dirty="0">
                <a:latin typeface="Arsenal-Regular"/>
                <a:cs typeface="Arsenal-Regular"/>
              </a:rPr>
              <a:t> </a:t>
            </a:r>
            <a:r>
              <a:rPr lang="en-US" sz="2800" dirty="0" err="1">
                <a:latin typeface="Arsenal-Regular"/>
                <a:cs typeface="Arsenal-Regular"/>
              </a:rPr>
              <a:t>ni</a:t>
            </a:r>
            <a:r>
              <a:rPr lang="en-US" sz="2800" dirty="0">
                <a:latin typeface="Arsenal-Regular"/>
                <a:cs typeface="Arsenal-Regular"/>
              </a:rPr>
              <a:t> a </a:t>
            </a:r>
            <a:r>
              <a:rPr lang="en-US" sz="2800" dirty="0" err="1">
                <a:latin typeface="Arsenal-Regular"/>
                <a:cs typeface="Arsenal-Regular"/>
              </a:rPr>
              <a:t>izquierda</a:t>
            </a:r>
            <a:r>
              <a:rPr lang="en-US" sz="2800" dirty="0">
                <a:latin typeface="Arsenal-Regular"/>
                <a:cs typeface="Arsenal-Regular"/>
              </a:rPr>
              <a:t>. </a:t>
            </a:r>
            <a:r>
              <a:rPr lang="en-US" sz="2800" dirty="0" smtClean="0">
                <a:latin typeface="Arsenal-Regular"/>
                <a:cs typeface="Arsenal-Regular"/>
              </a:rPr>
              <a:t>Y </a:t>
            </a:r>
            <a:r>
              <a:rPr lang="en-US" sz="2800" dirty="0" err="1">
                <a:latin typeface="Arsenal-Regular"/>
                <a:cs typeface="Arsenal-Regular"/>
              </a:rPr>
              <a:t>viendo</a:t>
            </a:r>
            <a:r>
              <a:rPr lang="en-US" sz="2800" dirty="0">
                <a:latin typeface="Arsenal-Regular"/>
                <a:cs typeface="Arsenal-Regular"/>
              </a:rPr>
              <a:t> el </a:t>
            </a:r>
            <a:r>
              <a:rPr lang="en-US" sz="2800" dirty="0" err="1">
                <a:latin typeface="Arsenal-Regular"/>
                <a:cs typeface="Arsenal-Regular"/>
              </a:rPr>
              <a:t>asna</a:t>
            </a:r>
            <a:r>
              <a:rPr lang="en-US" sz="2800" dirty="0">
                <a:latin typeface="Arsenal-Regular"/>
                <a:cs typeface="Arsenal-Regular"/>
              </a:rPr>
              <a:t> al </a:t>
            </a:r>
            <a:r>
              <a:rPr lang="en-US" sz="2800" dirty="0" err="1">
                <a:latin typeface="Arsenal-Regular"/>
                <a:cs typeface="Arsenal-Regular"/>
              </a:rPr>
              <a:t>ángel</a:t>
            </a:r>
            <a:r>
              <a:rPr lang="en-US" sz="2800" dirty="0">
                <a:latin typeface="Arsenal-Regular"/>
                <a:cs typeface="Arsenal-Regular"/>
              </a:rPr>
              <a:t> de </a:t>
            </a:r>
            <a:r>
              <a:rPr lang="en-US" sz="2800" dirty="0" err="1">
                <a:latin typeface="Arsenal-Regular"/>
                <a:cs typeface="Arsenal-Regular"/>
              </a:rPr>
              <a:t>Jehová</a:t>
            </a:r>
            <a:r>
              <a:rPr lang="en-US" sz="2800" dirty="0">
                <a:latin typeface="Arsenal-Regular"/>
                <a:cs typeface="Arsenal-Regular"/>
              </a:rPr>
              <a:t>, se </a:t>
            </a:r>
            <a:r>
              <a:rPr lang="en-US" sz="2800" dirty="0" err="1">
                <a:latin typeface="Arsenal-Regular"/>
                <a:cs typeface="Arsenal-Regular"/>
              </a:rPr>
              <a:t>echó</a:t>
            </a:r>
            <a:r>
              <a:rPr lang="en-US" sz="2800" dirty="0">
                <a:latin typeface="Arsenal-Regular"/>
                <a:cs typeface="Arsenal-Regular"/>
              </a:rPr>
              <a:t> </a:t>
            </a:r>
            <a:r>
              <a:rPr lang="en-US" sz="2800" dirty="0" err="1">
                <a:latin typeface="Arsenal-Regular"/>
                <a:cs typeface="Arsenal-Regular"/>
              </a:rPr>
              <a:t>debajo</a:t>
            </a:r>
            <a:r>
              <a:rPr lang="en-US" sz="2800" dirty="0">
                <a:latin typeface="Arsenal-Regular"/>
                <a:cs typeface="Arsenal-Regular"/>
              </a:rPr>
              <a:t> de Balaam; </a:t>
            </a:r>
            <a:r>
              <a:rPr lang="en-US" sz="2800" u="sng" dirty="0">
                <a:solidFill>
                  <a:srgbClr val="FFFF00"/>
                </a:solidFill>
                <a:latin typeface="Arsenal-Regular"/>
                <a:cs typeface="Arsenal-Regular"/>
              </a:rPr>
              <a:t>y Balaam se </a:t>
            </a:r>
            <a:r>
              <a:rPr lang="en-US" sz="28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enojó</a:t>
            </a:r>
            <a:r>
              <a:rPr lang="en-US" sz="2800" u="sng" dirty="0">
                <a:solidFill>
                  <a:srgbClr val="FFFF00"/>
                </a:solidFill>
                <a:latin typeface="Arsenal-Regular"/>
                <a:cs typeface="Arsenal-Regular"/>
              </a:rPr>
              <a:t> y </a:t>
            </a:r>
            <a:r>
              <a:rPr lang="en-US" sz="28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azotó</a:t>
            </a:r>
            <a:r>
              <a:rPr lang="en-US" sz="2800" u="sng" dirty="0">
                <a:solidFill>
                  <a:srgbClr val="FFFF00"/>
                </a:solidFill>
                <a:latin typeface="Arsenal-Regular"/>
                <a:cs typeface="Arsenal-Regular"/>
              </a:rPr>
              <a:t> al </a:t>
            </a:r>
            <a:r>
              <a:rPr lang="en-US" sz="28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asna</a:t>
            </a:r>
            <a:r>
              <a:rPr lang="en-US" sz="2800" u="sng" dirty="0">
                <a:solidFill>
                  <a:srgbClr val="FFFF00"/>
                </a:solidFill>
                <a:latin typeface="Arsenal-Regular"/>
                <a:cs typeface="Arsenal-Regular"/>
              </a:rPr>
              <a:t> con un </a:t>
            </a:r>
            <a:r>
              <a:rPr lang="en-US" sz="28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palo</a:t>
            </a:r>
            <a:r>
              <a:rPr lang="en-US" sz="2800" u="sng" dirty="0">
                <a:solidFill>
                  <a:srgbClr val="FFFF00"/>
                </a:solidFill>
                <a:latin typeface="Arsenal-Regular"/>
                <a:cs typeface="Arsenal-Regular"/>
              </a:rPr>
              <a:t>. </a:t>
            </a:r>
            <a:endParaRPr lang="en-US" sz="2800" u="sng" dirty="0" smtClean="0">
              <a:solidFill>
                <a:srgbClr val="FFFF00"/>
              </a:solidFill>
              <a:latin typeface="Arsenal-Regular"/>
              <a:cs typeface="Arsenal-Regular"/>
            </a:endParaRPr>
          </a:p>
          <a:p>
            <a:endParaRPr lang="en-US" sz="2800" dirty="0">
              <a:latin typeface="Arsenal-Regular"/>
              <a:cs typeface="Arsenal-Regular"/>
            </a:endParaRPr>
          </a:p>
          <a:p>
            <a:r>
              <a:rPr lang="en-US" sz="2800" dirty="0" err="1" smtClean="0">
                <a:latin typeface="Arsenal-Regular"/>
                <a:cs typeface="Arsenal-Regular"/>
              </a:rPr>
              <a:t>Numeros</a:t>
            </a:r>
            <a:r>
              <a:rPr lang="en-US" sz="2800" dirty="0" smtClean="0">
                <a:latin typeface="Arsenal-Regular"/>
                <a:cs typeface="Arsenal-Regular"/>
              </a:rPr>
              <a:t> 22:26,27</a:t>
            </a:r>
            <a:endParaRPr lang="en-US" sz="2800" dirty="0">
              <a:latin typeface="Arsenal-Regular"/>
              <a:cs typeface="Arsenal-Regular"/>
            </a:endParaRPr>
          </a:p>
        </p:txBody>
      </p:sp>
      <p:pic>
        <p:nvPicPr>
          <p:cNvPr id="5" name="biblia animacion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74837"/>
          <a:stretch/>
        </p:blipFill>
        <p:spPr>
          <a:xfrm>
            <a:off x="0" y="4288795"/>
            <a:ext cx="9144000" cy="85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318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398" y="109891"/>
            <a:ext cx="8792894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senal-Regular"/>
                <a:cs typeface="Arsenal-Regular"/>
              </a:rPr>
              <a:t>Entonces</a:t>
            </a:r>
            <a:r>
              <a:rPr lang="en-US" sz="2400" dirty="0">
                <a:latin typeface="Arsenal-Regular"/>
                <a:cs typeface="Arsenal-Regular"/>
              </a:rPr>
              <a:t> </a:t>
            </a:r>
            <a:r>
              <a:rPr lang="en-US" sz="2400" dirty="0" err="1">
                <a:latin typeface="Arsenal-Regular"/>
                <a:cs typeface="Arsenal-Regular"/>
              </a:rPr>
              <a:t>Jehová</a:t>
            </a:r>
            <a:r>
              <a:rPr lang="en-US" sz="2400" dirty="0">
                <a:latin typeface="Arsenal-Regular"/>
                <a:cs typeface="Arsenal-Regular"/>
              </a:rPr>
              <a:t> </a:t>
            </a:r>
            <a:r>
              <a:rPr lang="en-US" sz="2400" dirty="0" err="1">
                <a:latin typeface="Arsenal-Regular"/>
                <a:cs typeface="Arsenal-Regular"/>
              </a:rPr>
              <a:t>abrió</a:t>
            </a:r>
            <a:r>
              <a:rPr lang="en-US" sz="2400" dirty="0">
                <a:latin typeface="Arsenal-Regular"/>
                <a:cs typeface="Arsenal-Regular"/>
              </a:rPr>
              <a:t> la </a:t>
            </a:r>
            <a:r>
              <a:rPr lang="en-US" sz="2400" dirty="0" err="1">
                <a:latin typeface="Arsenal-Regular"/>
                <a:cs typeface="Arsenal-Regular"/>
              </a:rPr>
              <a:t>boca</a:t>
            </a:r>
            <a:r>
              <a:rPr lang="en-US" sz="2400" dirty="0">
                <a:latin typeface="Arsenal-Regular"/>
                <a:cs typeface="Arsenal-Regular"/>
              </a:rPr>
              <a:t> al </a:t>
            </a:r>
            <a:r>
              <a:rPr lang="en-US" sz="2400" dirty="0" err="1">
                <a:latin typeface="Arsenal-Regular"/>
                <a:cs typeface="Arsenal-Regular"/>
              </a:rPr>
              <a:t>asna</a:t>
            </a:r>
            <a:r>
              <a:rPr lang="en-US" sz="2400" dirty="0">
                <a:latin typeface="Arsenal-Regular"/>
                <a:cs typeface="Arsenal-Regular"/>
              </a:rPr>
              <a:t>, la </a:t>
            </a:r>
            <a:r>
              <a:rPr lang="en-US" sz="2400" dirty="0" err="1">
                <a:latin typeface="Arsenal-Regular"/>
                <a:cs typeface="Arsenal-Regular"/>
              </a:rPr>
              <a:t>cual</a:t>
            </a:r>
            <a:r>
              <a:rPr lang="en-US" sz="2400" dirty="0">
                <a:latin typeface="Arsenal-Regular"/>
                <a:cs typeface="Arsenal-Regular"/>
              </a:rPr>
              <a:t> </a:t>
            </a:r>
            <a:r>
              <a:rPr lang="en-US" sz="2400" dirty="0" err="1">
                <a:latin typeface="Arsenal-Regular"/>
                <a:cs typeface="Arsenal-Regular"/>
              </a:rPr>
              <a:t>dijo</a:t>
            </a:r>
            <a:r>
              <a:rPr lang="en-US" sz="2400" dirty="0">
                <a:latin typeface="Arsenal-Regular"/>
                <a:cs typeface="Arsenal-Regular"/>
              </a:rPr>
              <a:t> a Balaam: ¿</a:t>
            </a:r>
            <a:r>
              <a:rPr lang="en-US" sz="2400" dirty="0" err="1">
                <a:latin typeface="Arsenal-Regular"/>
                <a:cs typeface="Arsenal-Regular"/>
              </a:rPr>
              <a:t>Qué</a:t>
            </a:r>
            <a:r>
              <a:rPr lang="en-US" sz="2400" dirty="0">
                <a:latin typeface="Arsenal-Regular"/>
                <a:cs typeface="Arsenal-Regular"/>
              </a:rPr>
              <a:t> </a:t>
            </a:r>
            <a:r>
              <a:rPr lang="en-US" sz="2400" dirty="0" err="1">
                <a:latin typeface="Arsenal-Regular"/>
                <a:cs typeface="Arsenal-Regular"/>
              </a:rPr>
              <a:t>te</a:t>
            </a:r>
            <a:r>
              <a:rPr lang="en-US" sz="2400" dirty="0">
                <a:latin typeface="Arsenal-Regular"/>
                <a:cs typeface="Arsenal-Regular"/>
              </a:rPr>
              <a:t> he </a:t>
            </a:r>
            <a:r>
              <a:rPr lang="en-US" sz="2400" dirty="0" err="1">
                <a:latin typeface="Arsenal-Regular"/>
                <a:cs typeface="Arsenal-Regular"/>
              </a:rPr>
              <a:t>hecho</a:t>
            </a:r>
            <a:r>
              <a:rPr lang="en-US" sz="2400" dirty="0">
                <a:latin typeface="Arsenal-Regular"/>
                <a:cs typeface="Arsenal-Regular"/>
              </a:rPr>
              <a:t>, </a:t>
            </a:r>
            <a:r>
              <a:rPr lang="en-US" sz="2400" dirty="0" err="1">
                <a:latin typeface="Arsenal-Regular"/>
                <a:cs typeface="Arsenal-Regular"/>
              </a:rPr>
              <a:t>que</a:t>
            </a:r>
            <a:r>
              <a:rPr lang="en-US" sz="2400" dirty="0">
                <a:latin typeface="Arsenal-Regular"/>
                <a:cs typeface="Arsenal-Regular"/>
              </a:rPr>
              <a:t> me has </a:t>
            </a:r>
            <a:r>
              <a:rPr lang="en-US" sz="2400" dirty="0" err="1">
                <a:latin typeface="Arsenal-Regular"/>
                <a:cs typeface="Arsenal-Regular"/>
              </a:rPr>
              <a:t>azotado</a:t>
            </a:r>
            <a:r>
              <a:rPr lang="en-US" sz="2400" dirty="0">
                <a:latin typeface="Arsenal-Regular"/>
                <a:cs typeface="Arsenal-Regular"/>
              </a:rPr>
              <a:t> </a:t>
            </a:r>
            <a:r>
              <a:rPr lang="en-US" sz="2400" dirty="0" err="1">
                <a:latin typeface="Arsenal-Regular"/>
                <a:cs typeface="Arsenal-Regular"/>
              </a:rPr>
              <a:t>estas</a:t>
            </a:r>
            <a:r>
              <a:rPr lang="en-US" sz="2400" dirty="0">
                <a:latin typeface="Arsenal-Regular"/>
                <a:cs typeface="Arsenal-Regular"/>
              </a:rPr>
              <a:t> </a:t>
            </a:r>
            <a:r>
              <a:rPr lang="en-US" sz="2400" dirty="0" err="1">
                <a:latin typeface="Arsenal-Regular"/>
                <a:cs typeface="Arsenal-Regular"/>
              </a:rPr>
              <a:t>tres</a:t>
            </a:r>
            <a:r>
              <a:rPr lang="en-US" sz="2400" dirty="0">
                <a:latin typeface="Arsenal-Regular"/>
                <a:cs typeface="Arsenal-Regular"/>
              </a:rPr>
              <a:t> </a:t>
            </a:r>
            <a:r>
              <a:rPr lang="en-US" sz="2400" dirty="0" err="1">
                <a:latin typeface="Arsenal-Regular"/>
                <a:cs typeface="Arsenal-Regular"/>
              </a:rPr>
              <a:t>veces</a:t>
            </a:r>
            <a:r>
              <a:rPr lang="en-US" sz="2400" dirty="0">
                <a:latin typeface="Arsenal-Regular"/>
                <a:cs typeface="Arsenal-Regular"/>
              </a:rPr>
              <a:t>? </a:t>
            </a:r>
            <a:r>
              <a:rPr lang="en-US" sz="2400" dirty="0" smtClean="0">
                <a:latin typeface="Arsenal-Regular"/>
                <a:cs typeface="Arsenal-Regular"/>
              </a:rPr>
              <a:t> </a:t>
            </a:r>
            <a:r>
              <a:rPr lang="en-US" sz="2400" u="sng" dirty="0" smtClean="0">
                <a:solidFill>
                  <a:srgbClr val="FFFF00"/>
                </a:solidFill>
                <a:latin typeface="Arsenal-Regular"/>
                <a:cs typeface="Arsenal-Regular"/>
              </a:rPr>
              <a:t>Y </a:t>
            </a:r>
            <a:r>
              <a:rPr lang="en-US" sz="2400" u="sng" dirty="0">
                <a:solidFill>
                  <a:srgbClr val="FFFF00"/>
                </a:solidFill>
                <a:latin typeface="Arsenal-Regular"/>
                <a:cs typeface="Arsenal-Regular"/>
              </a:rPr>
              <a:t>Balaam </a:t>
            </a:r>
            <a:r>
              <a:rPr lang="en-US" sz="24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respondió</a:t>
            </a:r>
            <a:r>
              <a:rPr lang="en-US" sz="2400" u="sng" dirty="0">
                <a:solidFill>
                  <a:srgbClr val="FFFF00"/>
                </a:solidFill>
                <a:latin typeface="Arsenal-Regular"/>
                <a:cs typeface="Arsenal-Regular"/>
              </a:rPr>
              <a:t> al </a:t>
            </a:r>
            <a:r>
              <a:rPr lang="en-US" sz="24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asna</a:t>
            </a:r>
            <a:r>
              <a:rPr lang="en-US" sz="2400" dirty="0">
                <a:latin typeface="Arsenal-Regular"/>
                <a:cs typeface="Arsenal-Regular"/>
              </a:rPr>
              <a:t>: </a:t>
            </a:r>
            <a:r>
              <a:rPr lang="en-US" sz="2400" dirty="0" err="1">
                <a:latin typeface="Arsenal-Regular"/>
                <a:cs typeface="Arsenal-Regular"/>
              </a:rPr>
              <a:t>Porque</a:t>
            </a:r>
            <a:r>
              <a:rPr lang="en-US" sz="2400" dirty="0">
                <a:latin typeface="Arsenal-Regular"/>
                <a:cs typeface="Arsenal-Regular"/>
              </a:rPr>
              <a:t> </a:t>
            </a:r>
            <a:r>
              <a:rPr lang="en-US" sz="2400" dirty="0" err="1">
                <a:latin typeface="Arsenal-Regular"/>
                <a:cs typeface="Arsenal-Regular"/>
              </a:rPr>
              <a:t>te</a:t>
            </a:r>
            <a:r>
              <a:rPr lang="en-US" sz="2400" dirty="0">
                <a:latin typeface="Arsenal-Regular"/>
                <a:cs typeface="Arsenal-Regular"/>
              </a:rPr>
              <a:t> has </a:t>
            </a:r>
            <a:r>
              <a:rPr lang="en-US" sz="2400" dirty="0" err="1">
                <a:latin typeface="Arsenal-Regular"/>
                <a:cs typeface="Arsenal-Regular"/>
              </a:rPr>
              <a:t>burlado</a:t>
            </a:r>
            <a:r>
              <a:rPr lang="en-US" sz="2400" dirty="0">
                <a:latin typeface="Arsenal-Regular"/>
                <a:cs typeface="Arsenal-Regular"/>
              </a:rPr>
              <a:t> de </a:t>
            </a:r>
            <a:r>
              <a:rPr lang="en-US" sz="2400" dirty="0" err="1">
                <a:latin typeface="Arsenal-Regular"/>
                <a:cs typeface="Arsenal-Regular"/>
              </a:rPr>
              <a:t>mí</a:t>
            </a:r>
            <a:r>
              <a:rPr lang="en-US" sz="2400" dirty="0">
                <a:latin typeface="Arsenal-Regular"/>
                <a:cs typeface="Arsenal-Regular"/>
              </a:rPr>
              <a:t>. ¡</a:t>
            </a:r>
            <a:r>
              <a:rPr lang="en-US" sz="2400" dirty="0" err="1">
                <a:latin typeface="Arsenal-Regular"/>
                <a:cs typeface="Arsenal-Regular"/>
              </a:rPr>
              <a:t>Ojalá</a:t>
            </a:r>
            <a:r>
              <a:rPr lang="en-US" sz="2400" dirty="0">
                <a:latin typeface="Arsenal-Regular"/>
                <a:cs typeface="Arsenal-Regular"/>
              </a:rPr>
              <a:t> </a:t>
            </a:r>
            <a:r>
              <a:rPr lang="en-US" sz="2400" dirty="0" err="1">
                <a:latin typeface="Arsenal-Regular"/>
                <a:cs typeface="Arsenal-Regular"/>
              </a:rPr>
              <a:t>tuviera</a:t>
            </a:r>
            <a:r>
              <a:rPr lang="en-US" sz="2400" dirty="0">
                <a:latin typeface="Arsenal-Regular"/>
                <a:cs typeface="Arsenal-Regular"/>
              </a:rPr>
              <a:t> </a:t>
            </a:r>
            <a:r>
              <a:rPr lang="en-US" sz="2400" dirty="0" err="1">
                <a:latin typeface="Arsenal-Regular"/>
                <a:cs typeface="Arsenal-Regular"/>
              </a:rPr>
              <a:t>espada</a:t>
            </a:r>
            <a:r>
              <a:rPr lang="en-US" sz="2400" dirty="0">
                <a:latin typeface="Arsenal-Regular"/>
                <a:cs typeface="Arsenal-Regular"/>
              </a:rPr>
              <a:t> en mi </a:t>
            </a:r>
            <a:r>
              <a:rPr lang="en-US" sz="2400" dirty="0" err="1">
                <a:latin typeface="Arsenal-Regular"/>
                <a:cs typeface="Arsenal-Regular"/>
              </a:rPr>
              <a:t>mano</a:t>
            </a:r>
            <a:r>
              <a:rPr lang="en-US" sz="2400" dirty="0">
                <a:latin typeface="Arsenal-Regular"/>
                <a:cs typeface="Arsenal-Regular"/>
              </a:rPr>
              <a:t>, </a:t>
            </a:r>
            <a:r>
              <a:rPr lang="en-US" sz="2400" dirty="0" err="1">
                <a:latin typeface="Arsenal-Regular"/>
                <a:cs typeface="Arsenal-Regular"/>
              </a:rPr>
              <a:t>que</a:t>
            </a:r>
            <a:r>
              <a:rPr lang="en-US" sz="2400" dirty="0">
                <a:latin typeface="Arsenal-Regular"/>
                <a:cs typeface="Arsenal-Regular"/>
              </a:rPr>
              <a:t> </a:t>
            </a:r>
            <a:r>
              <a:rPr lang="en-US" sz="24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ahora</a:t>
            </a:r>
            <a:r>
              <a:rPr lang="en-US" sz="24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4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te</a:t>
            </a:r>
            <a:r>
              <a:rPr lang="en-US" sz="24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4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mataría</a:t>
            </a:r>
            <a:r>
              <a:rPr lang="en-US" sz="2400" u="sng" dirty="0">
                <a:solidFill>
                  <a:srgbClr val="FFFF00"/>
                </a:solidFill>
                <a:latin typeface="Arsenal-Regular"/>
                <a:cs typeface="Arsenal-Regular"/>
              </a:rPr>
              <a:t>! </a:t>
            </a:r>
            <a:r>
              <a:rPr lang="en-US" sz="2400" dirty="0" smtClean="0">
                <a:latin typeface="Arsenal-Regular"/>
                <a:cs typeface="Arsenal-Regular"/>
              </a:rPr>
              <a:t>Y </a:t>
            </a:r>
            <a:r>
              <a:rPr lang="en-US" sz="2400" dirty="0">
                <a:latin typeface="Arsenal-Regular"/>
                <a:cs typeface="Arsenal-Regular"/>
              </a:rPr>
              <a:t>el </a:t>
            </a:r>
            <a:r>
              <a:rPr lang="en-US" sz="2400" dirty="0" err="1">
                <a:latin typeface="Arsenal-Regular"/>
                <a:cs typeface="Arsenal-Regular"/>
              </a:rPr>
              <a:t>asna</a:t>
            </a:r>
            <a:r>
              <a:rPr lang="en-US" sz="2400" dirty="0">
                <a:latin typeface="Arsenal-Regular"/>
                <a:cs typeface="Arsenal-Regular"/>
              </a:rPr>
              <a:t> </a:t>
            </a:r>
            <a:r>
              <a:rPr lang="en-US" sz="2400" dirty="0" err="1">
                <a:latin typeface="Arsenal-Regular"/>
                <a:cs typeface="Arsenal-Regular"/>
              </a:rPr>
              <a:t>dijo</a:t>
            </a:r>
            <a:r>
              <a:rPr lang="en-US" sz="2400" dirty="0">
                <a:latin typeface="Arsenal-Regular"/>
                <a:cs typeface="Arsenal-Regular"/>
              </a:rPr>
              <a:t> a Balaam: ¿No soy </a:t>
            </a:r>
            <a:r>
              <a:rPr lang="en-US" sz="2400" dirty="0" err="1">
                <a:latin typeface="Arsenal-Regular"/>
                <a:cs typeface="Arsenal-Regular"/>
              </a:rPr>
              <a:t>yo</a:t>
            </a:r>
            <a:r>
              <a:rPr lang="en-US" sz="2400" dirty="0">
                <a:latin typeface="Arsenal-Regular"/>
                <a:cs typeface="Arsenal-Regular"/>
              </a:rPr>
              <a:t> </a:t>
            </a:r>
            <a:r>
              <a:rPr lang="en-US" sz="2400" dirty="0" err="1">
                <a:latin typeface="Arsenal-Regular"/>
                <a:cs typeface="Arsenal-Regular"/>
              </a:rPr>
              <a:t>tu</a:t>
            </a:r>
            <a:r>
              <a:rPr lang="en-US" sz="2400" dirty="0">
                <a:latin typeface="Arsenal-Regular"/>
                <a:cs typeface="Arsenal-Regular"/>
              </a:rPr>
              <a:t> </a:t>
            </a:r>
            <a:r>
              <a:rPr lang="en-US" sz="2400" dirty="0" err="1">
                <a:latin typeface="Arsenal-Regular"/>
                <a:cs typeface="Arsenal-Regular"/>
              </a:rPr>
              <a:t>asna</a:t>
            </a:r>
            <a:r>
              <a:rPr lang="en-US" sz="2400" dirty="0">
                <a:latin typeface="Arsenal-Regular"/>
                <a:cs typeface="Arsenal-Regular"/>
              </a:rPr>
              <a:t>? </a:t>
            </a:r>
            <a:r>
              <a:rPr lang="en-US" sz="2400" dirty="0" err="1">
                <a:latin typeface="Arsenal-Regular"/>
                <a:cs typeface="Arsenal-Regular"/>
              </a:rPr>
              <a:t>Sobre</a:t>
            </a:r>
            <a:r>
              <a:rPr lang="en-US" sz="2400" dirty="0">
                <a:latin typeface="Arsenal-Regular"/>
                <a:cs typeface="Arsenal-Regular"/>
              </a:rPr>
              <a:t> </a:t>
            </a:r>
            <a:r>
              <a:rPr lang="en-US" sz="2400" dirty="0" err="1">
                <a:latin typeface="Arsenal-Regular"/>
                <a:cs typeface="Arsenal-Regular"/>
              </a:rPr>
              <a:t>mí</a:t>
            </a:r>
            <a:r>
              <a:rPr lang="en-US" sz="2400" dirty="0">
                <a:latin typeface="Arsenal-Regular"/>
                <a:cs typeface="Arsenal-Regular"/>
              </a:rPr>
              <a:t> has </a:t>
            </a:r>
            <a:r>
              <a:rPr lang="en-US" sz="2400" dirty="0" err="1">
                <a:latin typeface="Arsenal-Regular"/>
                <a:cs typeface="Arsenal-Regular"/>
              </a:rPr>
              <a:t>cabalgado</a:t>
            </a:r>
            <a:r>
              <a:rPr lang="en-US" sz="2400" dirty="0">
                <a:latin typeface="Arsenal-Regular"/>
                <a:cs typeface="Arsenal-Regular"/>
              </a:rPr>
              <a:t> </a:t>
            </a:r>
            <a:r>
              <a:rPr lang="en-US" sz="2400" dirty="0" err="1">
                <a:latin typeface="Arsenal-Regular"/>
                <a:cs typeface="Arsenal-Regular"/>
              </a:rPr>
              <a:t>desde</a:t>
            </a:r>
            <a:r>
              <a:rPr lang="en-US" sz="2400" dirty="0">
                <a:latin typeface="Arsenal-Regular"/>
                <a:cs typeface="Arsenal-Regular"/>
              </a:rPr>
              <a:t> </a:t>
            </a:r>
            <a:r>
              <a:rPr lang="en-US" sz="2400" dirty="0" err="1">
                <a:latin typeface="Arsenal-Regular"/>
                <a:cs typeface="Arsenal-Regular"/>
              </a:rPr>
              <a:t>que</a:t>
            </a:r>
            <a:r>
              <a:rPr lang="en-US" sz="2400" dirty="0">
                <a:latin typeface="Arsenal-Regular"/>
                <a:cs typeface="Arsenal-Regular"/>
              </a:rPr>
              <a:t> </a:t>
            </a:r>
            <a:r>
              <a:rPr lang="en-US" sz="2400" dirty="0" err="1">
                <a:latin typeface="Arsenal-Regular"/>
                <a:cs typeface="Arsenal-Regular"/>
              </a:rPr>
              <a:t>tú</a:t>
            </a:r>
            <a:r>
              <a:rPr lang="en-US" sz="2400" dirty="0">
                <a:latin typeface="Arsenal-Regular"/>
                <a:cs typeface="Arsenal-Regular"/>
              </a:rPr>
              <a:t> me </a:t>
            </a:r>
            <a:r>
              <a:rPr lang="en-US" sz="2400" dirty="0" err="1">
                <a:latin typeface="Arsenal-Regular"/>
                <a:cs typeface="Arsenal-Regular"/>
              </a:rPr>
              <a:t>tienes</a:t>
            </a:r>
            <a:r>
              <a:rPr lang="en-US" sz="2400" dirty="0">
                <a:latin typeface="Arsenal-Regular"/>
                <a:cs typeface="Arsenal-Regular"/>
              </a:rPr>
              <a:t> hasta </a:t>
            </a:r>
            <a:r>
              <a:rPr lang="en-US" sz="2400" dirty="0" err="1">
                <a:latin typeface="Arsenal-Regular"/>
                <a:cs typeface="Arsenal-Regular"/>
              </a:rPr>
              <a:t>este</a:t>
            </a:r>
            <a:r>
              <a:rPr lang="en-US" sz="2400" dirty="0">
                <a:latin typeface="Arsenal-Regular"/>
                <a:cs typeface="Arsenal-Regular"/>
              </a:rPr>
              <a:t> </a:t>
            </a:r>
            <a:r>
              <a:rPr lang="en-US" sz="2400" dirty="0" err="1">
                <a:latin typeface="Arsenal-Regular"/>
                <a:cs typeface="Arsenal-Regular"/>
              </a:rPr>
              <a:t>día</a:t>
            </a:r>
            <a:r>
              <a:rPr lang="en-US" sz="2400" dirty="0">
                <a:latin typeface="Arsenal-Regular"/>
                <a:cs typeface="Arsenal-Regular"/>
              </a:rPr>
              <a:t>; ¿he </a:t>
            </a:r>
            <a:r>
              <a:rPr lang="en-US" sz="2400" dirty="0" err="1">
                <a:latin typeface="Arsenal-Regular"/>
                <a:cs typeface="Arsenal-Regular"/>
              </a:rPr>
              <a:t>acostumbrado</a:t>
            </a:r>
            <a:r>
              <a:rPr lang="en-US" sz="2400" dirty="0">
                <a:latin typeface="Arsenal-Regular"/>
                <a:cs typeface="Arsenal-Regular"/>
              </a:rPr>
              <a:t> </a:t>
            </a:r>
            <a:r>
              <a:rPr lang="en-US" sz="2400" dirty="0" err="1">
                <a:latin typeface="Arsenal-Regular"/>
                <a:cs typeface="Arsenal-Regular"/>
              </a:rPr>
              <a:t>hacerlo</a:t>
            </a:r>
            <a:r>
              <a:rPr lang="en-US" sz="2400" dirty="0">
                <a:latin typeface="Arsenal-Regular"/>
                <a:cs typeface="Arsenal-Regular"/>
              </a:rPr>
              <a:t> </a:t>
            </a:r>
            <a:r>
              <a:rPr lang="en-US" sz="2400" dirty="0" err="1">
                <a:latin typeface="Arsenal-Regular"/>
                <a:cs typeface="Arsenal-Regular"/>
              </a:rPr>
              <a:t>así</a:t>
            </a:r>
            <a:r>
              <a:rPr lang="en-US" sz="2400" dirty="0">
                <a:latin typeface="Arsenal-Regular"/>
                <a:cs typeface="Arsenal-Regular"/>
              </a:rPr>
              <a:t> </a:t>
            </a:r>
            <a:r>
              <a:rPr lang="en-US" sz="2400" dirty="0" err="1">
                <a:latin typeface="Arsenal-Regular"/>
                <a:cs typeface="Arsenal-Regular"/>
              </a:rPr>
              <a:t>contigo</a:t>
            </a:r>
            <a:r>
              <a:rPr lang="en-US" sz="2400" dirty="0">
                <a:latin typeface="Arsenal-Regular"/>
                <a:cs typeface="Arsenal-Regular"/>
              </a:rPr>
              <a:t>? </a:t>
            </a:r>
            <a:r>
              <a:rPr lang="en-US" sz="2400" u="sng" dirty="0">
                <a:solidFill>
                  <a:srgbClr val="FFFF00"/>
                </a:solidFill>
                <a:latin typeface="Arsenal-Regular"/>
                <a:cs typeface="Arsenal-Regular"/>
              </a:rPr>
              <a:t>Y </a:t>
            </a:r>
            <a:r>
              <a:rPr lang="en-US" sz="24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él</a:t>
            </a:r>
            <a:r>
              <a:rPr lang="en-US" sz="24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4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respondió</a:t>
            </a:r>
            <a:r>
              <a:rPr lang="en-US" sz="2400" u="sng" dirty="0">
                <a:solidFill>
                  <a:srgbClr val="FFFF00"/>
                </a:solidFill>
                <a:latin typeface="Arsenal-Regular"/>
                <a:cs typeface="Arsenal-Regular"/>
              </a:rPr>
              <a:t>: No. </a:t>
            </a:r>
            <a:r>
              <a:rPr lang="en-US" sz="2400" dirty="0" err="1" smtClean="0">
                <a:latin typeface="Arsenal-Regular"/>
                <a:cs typeface="Arsenal-Regular"/>
              </a:rPr>
              <a:t>Entonces</a:t>
            </a:r>
            <a:r>
              <a:rPr lang="en-US" sz="2400" dirty="0" smtClean="0">
                <a:latin typeface="Arsenal-Regular"/>
                <a:cs typeface="Arsenal-Regular"/>
              </a:rPr>
              <a:t> </a:t>
            </a:r>
            <a:r>
              <a:rPr lang="en-US" sz="2400" dirty="0" err="1">
                <a:latin typeface="Arsenal-Regular"/>
                <a:cs typeface="Arsenal-Regular"/>
              </a:rPr>
              <a:t>Jehová</a:t>
            </a:r>
            <a:r>
              <a:rPr lang="en-US" sz="2400" dirty="0">
                <a:latin typeface="Arsenal-Regular"/>
                <a:cs typeface="Arsenal-Regular"/>
              </a:rPr>
              <a:t> </a:t>
            </a:r>
            <a:r>
              <a:rPr lang="en-US" sz="2400" dirty="0" err="1">
                <a:latin typeface="Arsenal-Regular"/>
                <a:cs typeface="Arsenal-Regular"/>
              </a:rPr>
              <a:t>abrió</a:t>
            </a:r>
            <a:r>
              <a:rPr lang="en-US" sz="2400" dirty="0">
                <a:latin typeface="Arsenal-Regular"/>
                <a:cs typeface="Arsenal-Regular"/>
              </a:rPr>
              <a:t> los </a:t>
            </a:r>
            <a:r>
              <a:rPr lang="en-US" sz="2400" dirty="0" err="1">
                <a:latin typeface="Arsenal-Regular"/>
                <a:cs typeface="Arsenal-Regular"/>
              </a:rPr>
              <a:t>ojos</a:t>
            </a:r>
            <a:r>
              <a:rPr lang="en-US" sz="2400" dirty="0">
                <a:latin typeface="Arsenal-Regular"/>
                <a:cs typeface="Arsenal-Regular"/>
              </a:rPr>
              <a:t> de Balaam, y </a:t>
            </a:r>
            <a:r>
              <a:rPr lang="en-US" sz="2400" dirty="0" err="1">
                <a:latin typeface="Arsenal-Regular"/>
                <a:cs typeface="Arsenal-Regular"/>
              </a:rPr>
              <a:t>vio</a:t>
            </a:r>
            <a:r>
              <a:rPr lang="en-US" sz="2400" dirty="0">
                <a:latin typeface="Arsenal-Regular"/>
                <a:cs typeface="Arsenal-Regular"/>
              </a:rPr>
              <a:t> al </a:t>
            </a:r>
            <a:r>
              <a:rPr lang="en-US" sz="2400" dirty="0" err="1">
                <a:latin typeface="Arsenal-Regular"/>
                <a:cs typeface="Arsenal-Regular"/>
              </a:rPr>
              <a:t>ángel</a:t>
            </a:r>
            <a:r>
              <a:rPr lang="en-US" sz="2400" dirty="0">
                <a:latin typeface="Arsenal-Regular"/>
                <a:cs typeface="Arsenal-Regular"/>
              </a:rPr>
              <a:t> de </a:t>
            </a:r>
            <a:r>
              <a:rPr lang="en-US" sz="2400" dirty="0" err="1">
                <a:latin typeface="Arsenal-Regular"/>
                <a:cs typeface="Arsenal-Regular"/>
              </a:rPr>
              <a:t>Jehová</a:t>
            </a:r>
            <a:r>
              <a:rPr lang="en-US" sz="2400" dirty="0">
                <a:latin typeface="Arsenal-Regular"/>
                <a:cs typeface="Arsenal-Regular"/>
              </a:rPr>
              <a:t> </a:t>
            </a:r>
            <a:r>
              <a:rPr lang="en-US" sz="2400" dirty="0" err="1">
                <a:latin typeface="Arsenal-Regular"/>
                <a:cs typeface="Arsenal-Regular"/>
              </a:rPr>
              <a:t>que</a:t>
            </a:r>
            <a:r>
              <a:rPr lang="en-US" sz="2400" dirty="0">
                <a:latin typeface="Arsenal-Regular"/>
                <a:cs typeface="Arsenal-Regular"/>
              </a:rPr>
              <a:t> </a:t>
            </a:r>
            <a:r>
              <a:rPr lang="en-US" sz="2400" dirty="0" err="1">
                <a:latin typeface="Arsenal-Regular"/>
                <a:cs typeface="Arsenal-Regular"/>
              </a:rPr>
              <a:t>estaba</a:t>
            </a:r>
            <a:r>
              <a:rPr lang="en-US" sz="2400" dirty="0">
                <a:latin typeface="Arsenal-Regular"/>
                <a:cs typeface="Arsenal-Regular"/>
              </a:rPr>
              <a:t> en el </a:t>
            </a:r>
            <a:r>
              <a:rPr lang="en-US" sz="2400" dirty="0" err="1">
                <a:latin typeface="Arsenal-Regular"/>
                <a:cs typeface="Arsenal-Regular"/>
              </a:rPr>
              <a:t>camino</a:t>
            </a:r>
            <a:r>
              <a:rPr lang="en-US" sz="2400" dirty="0">
                <a:latin typeface="Arsenal-Regular"/>
                <a:cs typeface="Arsenal-Regular"/>
              </a:rPr>
              <a:t>, y </a:t>
            </a:r>
            <a:r>
              <a:rPr lang="en-US" sz="2400" dirty="0" err="1">
                <a:latin typeface="Arsenal-Regular"/>
                <a:cs typeface="Arsenal-Regular"/>
              </a:rPr>
              <a:t>tenía</a:t>
            </a:r>
            <a:r>
              <a:rPr lang="en-US" sz="2400" dirty="0">
                <a:latin typeface="Arsenal-Regular"/>
                <a:cs typeface="Arsenal-Regular"/>
              </a:rPr>
              <a:t> </a:t>
            </a:r>
            <a:r>
              <a:rPr lang="en-US" sz="2400" dirty="0" err="1">
                <a:latin typeface="Arsenal-Regular"/>
                <a:cs typeface="Arsenal-Regular"/>
              </a:rPr>
              <a:t>su</a:t>
            </a:r>
            <a:r>
              <a:rPr lang="en-US" sz="2400" dirty="0">
                <a:latin typeface="Arsenal-Regular"/>
                <a:cs typeface="Arsenal-Regular"/>
              </a:rPr>
              <a:t> </a:t>
            </a:r>
            <a:r>
              <a:rPr lang="en-US" sz="2400" dirty="0" err="1">
                <a:latin typeface="Arsenal-Regular"/>
                <a:cs typeface="Arsenal-Regular"/>
              </a:rPr>
              <a:t>espada</a:t>
            </a:r>
            <a:r>
              <a:rPr lang="en-US" sz="2400" dirty="0">
                <a:latin typeface="Arsenal-Regular"/>
                <a:cs typeface="Arsenal-Regular"/>
              </a:rPr>
              <a:t> </a:t>
            </a:r>
            <a:r>
              <a:rPr lang="en-US" sz="2400" dirty="0" err="1">
                <a:latin typeface="Arsenal-Regular"/>
                <a:cs typeface="Arsenal-Regular"/>
              </a:rPr>
              <a:t>desnuda</a:t>
            </a:r>
            <a:r>
              <a:rPr lang="en-US" sz="2400" dirty="0">
                <a:latin typeface="Arsenal-Regular"/>
                <a:cs typeface="Arsenal-Regular"/>
              </a:rPr>
              <a:t> en </a:t>
            </a:r>
            <a:r>
              <a:rPr lang="en-US" sz="2400" dirty="0" err="1">
                <a:latin typeface="Arsenal-Regular"/>
                <a:cs typeface="Arsenal-Regular"/>
              </a:rPr>
              <a:t>su</a:t>
            </a:r>
            <a:r>
              <a:rPr lang="en-US" sz="2400" dirty="0">
                <a:latin typeface="Arsenal-Regular"/>
                <a:cs typeface="Arsenal-Regular"/>
              </a:rPr>
              <a:t> </a:t>
            </a:r>
            <a:r>
              <a:rPr lang="en-US" sz="2400" dirty="0" err="1">
                <a:latin typeface="Arsenal-Regular"/>
                <a:cs typeface="Arsenal-Regular"/>
              </a:rPr>
              <a:t>mano</a:t>
            </a:r>
            <a:r>
              <a:rPr lang="en-US" sz="2400" dirty="0">
                <a:latin typeface="Arsenal-Regular"/>
                <a:cs typeface="Arsenal-Regular"/>
              </a:rPr>
              <a:t>. </a:t>
            </a:r>
            <a:r>
              <a:rPr lang="en-US" sz="2400" u="sng" dirty="0">
                <a:solidFill>
                  <a:srgbClr val="FFFF00"/>
                </a:solidFill>
                <a:latin typeface="Arsenal-Regular"/>
                <a:cs typeface="Arsenal-Regular"/>
              </a:rPr>
              <a:t>Y Balaam </a:t>
            </a:r>
            <a:r>
              <a:rPr lang="en-US" sz="24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hizo</a:t>
            </a:r>
            <a:r>
              <a:rPr lang="en-US" sz="24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4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reverencia</a:t>
            </a:r>
            <a:r>
              <a:rPr lang="en-US" sz="2400" u="sng" dirty="0">
                <a:solidFill>
                  <a:srgbClr val="FFFF00"/>
                </a:solidFill>
                <a:latin typeface="Arsenal-Regular"/>
                <a:cs typeface="Arsenal-Regular"/>
              </a:rPr>
              <a:t>, y se </a:t>
            </a:r>
            <a:r>
              <a:rPr lang="en-US" sz="24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inclinó</a:t>
            </a:r>
            <a:r>
              <a:rPr lang="en-US" sz="24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4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sobre</a:t>
            </a:r>
            <a:r>
              <a:rPr lang="en-US" sz="24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4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su</a:t>
            </a:r>
            <a:r>
              <a:rPr lang="en-US" sz="24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4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rostro</a:t>
            </a:r>
            <a:r>
              <a:rPr lang="en-US" sz="2400" u="sng" dirty="0">
                <a:solidFill>
                  <a:srgbClr val="FFFF00"/>
                </a:solidFill>
                <a:latin typeface="Arsenal-Regular"/>
                <a:cs typeface="Arsenal-Regular"/>
              </a:rPr>
              <a:t>. </a:t>
            </a:r>
            <a:endParaRPr lang="en-US" sz="2400" u="sng" dirty="0" smtClean="0">
              <a:solidFill>
                <a:srgbClr val="FFFF00"/>
              </a:solidFill>
              <a:latin typeface="Arsenal-Regular"/>
              <a:cs typeface="Arsenal-Regular"/>
            </a:endParaRPr>
          </a:p>
          <a:p>
            <a:endParaRPr lang="en-US" sz="2400" dirty="0">
              <a:latin typeface="Arsenal-Regular"/>
              <a:cs typeface="Arsenal-Regular"/>
            </a:endParaRPr>
          </a:p>
          <a:p>
            <a:r>
              <a:rPr lang="en-US" sz="2400" dirty="0" err="1" smtClean="0">
                <a:latin typeface="Arsenal-Regular"/>
                <a:cs typeface="Arsenal-Regular"/>
              </a:rPr>
              <a:t>Numeros</a:t>
            </a:r>
            <a:r>
              <a:rPr lang="en-US" sz="2400" dirty="0" smtClean="0">
                <a:latin typeface="Arsenal-Regular"/>
                <a:cs typeface="Arsenal-Regular"/>
              </a:rPr>
              <a:t> 22:28-31</a:t>
            </a:r>
            <a:endParaRPr lang="en-US" sz="2400" dirty="0">
              <a:latin typeface="Arsenal-Regular"/>
              <a:cs typeface="Arsenal-Regular"/>
            </a:endParaRPr>
          </a:p>
        </p:txBody>
      </p:sp>
      <p:pic>
        <p:nvPicPr>
          <p:cNvPr id="5" name="biblia animacion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74837"/>
          <a:stretch/>
        </p:blipFill>
        <p:spPr>
          <a:xfrm>
            <a:off x="0" y="4288795"/>
            <a:ext cx="9144000" cy="85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60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185" y="109891"/>
            <a:ext cx="880510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Arsenal-Regular"/>
                <a:cs typeface="Arsenal-Regular"/>
              </a:rPr>
              <a:t> Y el </a:t>
            </a:r>
            <a:r>
              <a:rPr lang="en-US" sz="2600" dirty="0" err="1">
                <a:latin typeface="Arsenal-Regular"/>
                <a:cs typeface="Arsenal-Regular"/>
              </a:rPr>
              <a:t>ángel</a:t>
            </a:r>
            <a:r>
              <a:rPr lang="en-US" sz="2600" dirty="0">
                <a:latin typeface="Arsenal-Regular"/>
                <a:cs typeface="Arsenal-Regular"/>
              </a:rPr>
              <a:t> de </a:t>
            </a:r>
            <a:r>
              <a:rPr lang="en-US" sz="2600" dirty="0" err="1">
                <a:latin typeface="Arsenal-Regular"/>
                <a:cs typeface="Arsenal-Regular"/>
              </a:rPr>
              <a:t>Jehová</a:t>
            </a:r>
            <a:r>
              <a:rPr lang="en-US" sz="2600" dirty="0">
                <a:latin typeface="Arsenal-Regular"/>
                <a:cs typeface="Arsenal-Regular"/>
              </a:rPr>
              <a:t> le </a:t>
            </a:r>
            <a:r>
              <a:rPr lang="en-US" sz="2600" dirty="0" err="1">
                <a:latin typeface="Arsenal-Regular"/>
                <a:cs typeface="Arsenal-Regular"/>
              </a:rPr>
              <a:t>dijo</a:t>
            </a:r>
            <a:r>
              <a:rPr lang="en-US" sz="2600" dirty="0">
                <a:latin typeface="Arsenal-Regular"/>
                <a:cs typeface="Arsenal-Regular"/>
              </a:rPr>
              <a:t>: ¿</a:t>
            </a:r>
            <a:r>
              <a:rPr lang="en-US" sz="2600" dirty="0" err="1">
                <a:latin typeface="Arsenal-Regular"/>
                <a:cs typeface="Arsenal-Regular"/>
              </a:rPr>
              <a:t>Por</a:t>
            </a:r>
            <a:r>
              <a:rPr lang="en-US" sz="2600" dirty="0">
                <a:latin typeface="Arsenal-Regular"/>
                <a:cs typeface="Arsenal-Regular"/>
              </a:rPr>
              <a:t> </a:t>
            </a:r>
            <a:r>
              <a:rPr lang="en-US" sz="2600" dirty="0" err="1">
                <a:latin typeface="Arsenal-Regular"/>
                <a:cs typeface="Arsenal-Regular"/>
              </a:rPr>
              <a:t>qué</a:t>
            </a:r>
            <a:r>
              <a:rPr lang="en-US" sz="2600" dirty="0">
                <a:latin typeface="Arsenal-Regular"/>
                <a:cs typeface="Arsenal-Regular"/>
              </a:rPr>
              <a:t> has </a:t>
            </a:r>
            <a:r>
              <a:rPr lang="en-US" sz="2600" dirty="0" err="1">
                <a:latin typeface="Arsenal-Regular"/>
                <a:cs typeface="Arsenal-Regular"/>
              </a:rPr>
              <a:t>azotado</a:t>
            </a:r>
            <a:r>
              <a:rPr lang="en-US" sz="2600" dirty="0">
                <a:latin typeface="Arsenal-Regular"/>
                <a:cs typeface="Arsenal-Regular"/>
              </a:rPr>
              <a:t> </a:t>
            </a:r>
            <a:r>
              <a:rPr lang="en-US" sz="2600" dirty="0" err="1">
                <a:latin typeface="Arsenal-Regular"/>
                <a:cs typeface="Arsenal-Regular"/>
              </a:rPr>
              <a:t>tu</a:t>
            </a:r>
            <a:r>
              <a:rPr lang="en-US" sz="2600" dirty="0">
                <a:latin typeface="Arsenal-Regular"/>
                <a:cs typeface="Arsenal-Regular"/>
              </a:rPr>
              <a:t> </a:t>
            </a:r>
            <a:r>
              <a:rPr lang="en-US" sz="2600" dirty="0" err="1">
                <a:latin typeface="Arsenal-Regular"/>
                <a:cs typeface="Arsenal-Regular"/>
              </a:rPr>
              <a:t>asna</a:t>
            </a:r>
            <a:r>
              <a:rPr lang="en-US" sz="2600" dirty="0">
                <a:latin typeface="Arsenal-Regular"/>
                <a:cs typeface="Arsenal-Regular"/>
              </a:rPr>
              <a:t> </a:t>
            </a:r>
            <a:r>
              <a:rPr lang="en-US" sz="2600" dirty="0" err="1">
                <a:latin typeface="Arsenal-Regular"/>
                <a:cs typeface="Arsenal-Regular"/>
              </a:rPr>
              <a:t>estas</a:t>
            </a:r>
            <a:r>
              <a:rPr lang="en-US" sz="2600" dirty="0">
                <a:latin typeface="Arsenal-Regular"/>
                <a:cs typeface="Arsenal-Regular"/>
              </a:rPr>
              <a:t> </a:t>
            </a:r>
            <a:r>
              <a:rPr lang="en-US" sz="2600" dirty="0" err="1">
                <a:latin typeface="Arsenal-Regular"/>
                <a:cs typeface="Arsenal-Regular"/>
              </a:rPr>
              <a:t>tres</a:t>
            </a:r>
            <a:r>
              <a:rPr lang="en-US" sz="2600" dirty="0">
                <a:latin typeface="Arsenal-Regular"/>
                <a:cs typeface="Arsenal-Regular"/>
              </a:rPr>
              <a:t> </a:t>
            </a:r>
            <a:r>
              <a:rPr lang="en-US" sz="2600" dirty="0" err="1">
                <a:latin typeface="Arsenal-Regular"/>
                <a:cs typeface="Arsenal-Regular"/>
              </a:rPr>
              <a:t>veces</a:t>
            </a:r>
            <a:r>
              <a:rPr lang="en-US" sz="2600" dirty="0">
                <a:latin typeface="Arsenal-Regular"/>
                <a:cs typeface="Arsenal-Regular"/>
              </a:rPr>
              <a:t>? 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He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aquí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yo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 he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salido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para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resistirte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,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porque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tu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camino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es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perverso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delante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 de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mí</a:t>
            </a:r>
            <a:r>
              <a:rPr lang="en-US" sz="2600" dirty="0">
                <a:latin typeface="Arsenal-Regular"/>
                <a:cs typeface="Arsenal-Regular"/>
              </a:rPr>
              <a:t>. </a:t>
            </a:r>
            <a:r>
              <a:rPr lang="en-US" sz="2600" dirty="0" smtClean="0">
                <a:latin typeface="Arsenal-Regular"/>
                <a:cs typeface="Arsenal-Regular"/>
              </a:rPr>
              <a:t>El </a:t>
            </a:r>
            <a:r>
              <a:rPr lang="en-US" sz="2600" dirty="0" err="1">
                <a:latin typeface="Arsenal-Regular"/>
                <a:cs typeface="Arsenal-Regular"/>
              </a:rPr>
              <a:t>asna</a:t>
            </a:r>
            <a:r>
              <a:rPr lang="en-US" sz="2600" dirty="0">
                <a:latin typeface="Arsenal-Regular"/>
                <a:cs typeface="Arsenal-Regular"/>
              </a:rPr>
              <a:t> me ha </a:t>
            </a:r>
            <a:r>
              <a:rPr lang="en-US" sz="2600" dirty="0" err="1">
                <a:latin typeface="Arsenal-Regular"/>
                <a:cs typeface="Arsenal-Regular"/>
              </a:rPr>
              <a:t>visto</a:t>
            </a:r>
            <a:r>
              <a:rPr lang="en-US" sz="2600" dirty="0">
                <a:latin typeface="Arsenal-Regular"/>
                <a:cs typeface="Arsenal-Regular"/>
              </a:rPr>
              <a:t>, y se ha </a:t>
            </a:r>
            <a:r>
              <a:rPr lang="en-US" sz="2600" dirty="0" err="1">
                <a:latin typeface="Arsenal-Regular"/>
                <a:cs typeface="Arsenal-Regular"/>
              </a:rPr>
              <a:t>apartado</a:t>
            </a:r>
            <a:r>
              <a:rPr lang="en-US" sz="2600" dirty="0">
                <a:latin typeface="Arsenal-Regular"/>
                <a:cs typeface="Arsenal-Regular"/>
              </a:rPr>
              <a:t> </a:t>
            </a:r>
            <a:r>
              <a:rPr lang="en-US" sz="2600" dirty="0" err="1">
                <a:latin typeface="Arsenal-Regular"/>
                <a:cs typeface="Arsenal-Regular"/>
              </a:rPr>
              <a:t>luego</a:t>
            </a:r>
            <a:r>
              <a:rPr lang="en-US" sz="2600" dirty="0">
                <a:latin typeface="Arsenal-Regular"/>
                <a:cs typeface="Arsenal-Regular"/>
              </a:rPr>
              <a:t> de </a:t>
            </a:r>
            <a:r>
              <a:rPr lang="en-US" sz="2600" dirty="0" err="1">
                <a:latin typeface="Arsenal-Regular"/>
                <a:cs typeface="Arsenal-Regular"/>
              </a:rPr>
              <a:t>delante</a:t>
            </a:r>
            <a:r>
              <a:rPr lang="en-US" sz="2600" dirty="0">
                <a:latin typeface="Arsenal-Regular"/>
                <a:cs typeface="Arsenal-Regular"/>
              </a:rPr>
              <a:t> de </a:t>
            </a:r>
            <a:r>
              <a:rPr lang="en-US" sz="2600" dirty="0" err="1">
                <a:latin typeface="Arsenal-Regular"/>
                <a:cs typeface="Arsenal-Regular"/>
              </a:rPr>
              <a:t>mí</a:t>
            </a:r>
            <a:r>
              <a:rPr lang="en-US" sz="2600" dirty="0">
                <a:latin typeface="Arsenal-Regular"/>
                <a:cs typeface="Arsenal-Regular"/>
              </a:rPr>
              <a:t> </a:t>
            </a:r>
            <a:r>
              <a:rPr lang="en-US" sz="2600" dirty="0" err="1">
                <a:latin typeface="Arsenal-Regular"/>
                <a:cs typeface="Arsenal-Regular"/>
              </a:rPr>
              <a:t>estas</a:t>
            </a:r>
            <a:r>
              <a:rPr lang="en-US" sz="2600" dirty="0">
                <a:latin typeface="Arsenal-Regular"/>
                <a:cs typeface="Arsenal-Regular"/>
              </a:rPr>
              <a:t> </a:t>
            </a:r>
            <a:r>
              <a:rPr lang="en-US" sz="2600" dirty="0" err="1">
                <a:latin typeface="Arsenal-Regular"/>
                <a:cs typeface="Arsenal-Regular"/>
              </a:rPr>
              <a:t>tres</a:t>
            </a:r>
            <a:r>
              <a:rPr lang="en-US" sz="2600" dirty="0">
                <a:latin typeface="Arsenal-Regular"/>
                <a:cs typeface="Arsenal-Regular"/>
              </a:rPr>
              <a:t> </a:t>
            </a:r>
            <a:r>
              <a:rPr lang="en-US" sz="2600" dirty="0" err="1">
                <a:latin typeface="Arsenal-Regular"/>
                <a:cs typeface="Arsenal-Regular"/>
              </a:rPr>
              <a:t>veces</a:t>
            </a:r>
            <a:r>
              <a:rPr lang="en-US" sz="2600" dirty="0">
                <a:latin typeface="Arsenal-Regular"/>
                <a:cs typeface="Arsenal-Regular"/>
              </a:rPr>
              <a:t>; y </a:t>
            </a:r>
            <a:r>
              <a:rPr lang="en-US" sz="2600" dirty="0" err="1">
                <a:latin typeface="Arsenal-Regular"/>
                <a:cs typeface="Arsenal-Regular"/>
              </a:rPr>
              <a:t>si</a:t>
            </a:r>
            <a:r>
              <a:rPr lang="en-US" sz="2600" dirty="0">
                <a:latin typeface="Arsenal-Regular"/>
                <a:cs typeface="Arsenal-Regular"/>
              </a:rPr>
              <a:t> de </a:t>
            </a:r>
            <a:r>
              <a:rPr lang="en-US" sz="2600" dirty="0" err="1">
                <a:latin typeface="Arsenal-Regular"/>
                <a:cs typeface="Arsenal-Regular"/>
              </a:rPr>
              <a:t>mí</a:t>
            </a:r>
            <a:r>
              <a:rPr lang="en-US" sz="2600" dirty="0">
                <a:latin typeface="Arsenal-Regular"/>
                <a:cs typeface="Arsenal-Regular"/>
              </a:rPr>
              <a:t> no se </a:t>
            </a:r>
            <a:r>
              <a:rPr lang="en-US" sz="2600" dirty="0" err="1">
                <a:latin typeface="Arsenal-Regular"/>
                <a:cs typeface="Arsenal-Regular"/>
              </a:rPr>
              <a:t>hubiera</a:t>
            </a:r>
            <a:r>
              <a:rPr lang="en-US" sz="2600" dirty="0">
                <a:latin typeface="Arsenal-Regular"/>
                <a:cs typeface="Arsenal-Regular"/>
              </a:rPr>
              <a:t> </a:t>
            </a:r>
            <a:r>
              <a:rPr lang="en-US" sz="2600" dirty="0" err="1">
                <a:latin typeface="Arsenal-Regular"/>
                <a:cs typeface="Arsenal-Regular"/>
              </a:rPr>
              <a:t>apartado</a:t>
            </a:r>
            <a:r>
              <a:rPr lang="en-US" sz="2600" dirty="0">
                <a:latin typeface="Arsenal-Regular"/>
                <a:cs typeface="Arsenal-Regular"/>
              </a:rPr>
              <a:t>,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yo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también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ahora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te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mataría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 a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ti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, y a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ella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dejaría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 viva</a:t>
            </a:r>
            <a:r>
              <a:rPr lang="en-US" sz="2600" dirty="0">
                <a:latin typeface="Arsenal-Regular"/>
                <a:cs typeface="Arsenal-Regular"/>
              </a:rPr>
              <a:t>. </a:t>
            </a:r>
          </a:p>
          <a:p>
            <a:r>
              <a:rPr lang="en-US" sz="2600" dirty="0" err="1" smtClean="0">
                <a:latin typeface="Arsenal-Regular"/>
                <a:cs typeface="Arsenal-Regular"/>
              </a:rPr>
              <a:t>Entonces</a:t>
            </a:r>
            <a:r>
              <a:rPr lang="en-US" sz="2600" dirty="0" smtClean="0">
                <a:latin typeface="Arsenal-Regular"/>
                <a:cs typeface="Arsenal-Regular"/>
              </a:rPr>
              <a:t> </a:t>
            </a:r>
            <a:r>
              <a:rPr lang="en-US" sz="2600" dirty="0">
                <a:latin typeface="Arsenal-Regular"/>
                <a:cs typeface="Arsenal-Regular"/>
              </a:rPr>
              <a:t>Balaam </a:t>
            </a:r>
            <a:r>
              <a:rPr lang="en-US" sz="2600" dirty="0" err="1">
                <a:latin typeface="Arsenal-Regular"/>
                <a:cs typeface="Arsenal-Regular"/>
              </a:rPr>
              <a:t>dijo</a:t>
            </a:r>
            <a:r>
              <a:rPr lang="en-US" sz="2600" dirty="0">
                <a:latin typeface="Arsenal-Regular"/>
                <a:cs typeface="Arsenal-Regular"/>
              </a:rPr>
              <a:t> al </a:t>
            </a:r>
            <a:r>
              <a:rPr lang="en-US" sz="2600" dirty="0" err="1">
                <a:latin typeface="Arsenal-Regular"/>
                <a:cs typeface="Arsenal-Regular"/>
              </a:rPr>
              <a:t>ángel</a:t>
            </a:r>
            <a:r>
              <a:rPr lang="en-US" sz="2600" dirty="0">
                <a:latin typeface="Arsenal-Regular"/>
                <a:cs typeface="Arsenal-Regular"/>
              </a:rPr>
              <a:t> de </a:t>
            </a:r>
            <a:r>
              <a:rPr lang="en-US" sz="2600" dirty="0" err="1">
                <a:latin typeface="Arsenal-Regular"/>
                <a:cs typeface="Arsenal-Regular"/>
              </a:rPr>
              <a:t>Jehová</a:t>
            </a:r>
            <a:r>
              <a:rPr lang="en-US" sz="2600" dirty="0">
                <a:latin typeface="Arsenal-Regular"/>
                <a:cs typeface="Arsenal-Regular"/>
              </a:rPr>
              <a:t>: He </a:t>
            </a:r>
            <a:r>
              <a:rPr lang="en-US" sz="2600" dirty="0" err="1">
                <a:latin typeface="Arsenal-Regular"/>
                <a:cs typeface="Arsenal-Regular"/>
              </a:rPr>
              <a:t>pecado</a:t>
            </a:r>
            <a:r>
              <a:rPr lang="en-US" sz="2600" dirty="0">
                <a:latin typeface="Arsenal-Regular"/>
                <a:cs typeface="Arsenal-Regular"/>
              </a:rPr>
              <a:t>, </a:t>
            </a:r>
            <a:r>
              <a:rPr lang="en-US" sz="2600" dirty="0" err="1">
                <a:latin typeface="Arsenal-Regular"/>
                <a:cs typeface="Arsenal-Regular"/>
              </a:rPr>
              <a:t>porque</a:t>
            </a:r>
            <a:r>
              <a:rPr lang="en-US" sz="2600" dirty="0">
                <a:latin typeface="Arsenal-Regular"/>
                <a:cs typeface="Arsenal-Regular"/>
              </a:rPr>
              <a:t> no </a:t>
            </a:r>
            <a:r>
              <a:rPr lang="en-US" sz="2600" dirty="0" err="1">
                <a:latin typeface="Arsenal-Regular"/>
                <a:cs typeface="Arsenal-Regular"/>
              </a:rPr>
              <a:t>sabía</a:t>
            </a:r>
            <a:r>
              <a:rPr lang="en-US" sz="2600" dirty="0">
                <a:latin typeface="Arsenal-Regular"/>
                <a:cs typeface="Arsenal-Regular"/>
              </a:rPr>
              <a:t> </a:t>
            </a:r>
            <a:r>
              <a:rPr lang="en-US" sz="2600" dirty="0" err="1">
                <a:latin typeface="Arsenal-Regular"/>
                <a:cs typeface="Arsenal-Regular"/>
              </a:rPr>
              <a:t>que</a:t>
            </a:r>
            <a:r>
              <a:rPr lang="en-US" sz="2600" dirty="0">
                <a:latin typeface="Arsenal-Regular"/>
                <a:cs typeface="Arsenal-Regular"/>
              </a:rPr>
              <a:t> </a:t>
            </a:r>
            <a:r>
              <a:rPr lang="en-US" sz="2600" dirty="0" err="1">
                <a:latin typeface="Arsenal-Regular"/>
                <a:cs typeface="Arsenal-Regular"/>
              </a:rPr>
              <a:t>tú</a:t>
            </a:r>
            <a:r>
              <a:rPr lang="en-US" sz="2600" dirty="0">
                <a:latin typeface="Arsenal-Regular"/>
                <a:cs typeface="Arsenal-Regular"/>
              </a:rPr>
              <a:t> </a:t>
            </a:r>
            <a:r>
              <a:rPr lang="en-US" sz="2600" dirty="0" err="1">
                <a:latin typeface="Arsenal-Regular"/>
                <a:cs typeface="Arsenal-Regular"/>
              </a:rPr>
              <a:t>te</a:t>
            </a:r>
            <a:r>
              <a:rPr lang="en-US" sz="2600" dirty="0">
                <a:latin typeface="Arsenal-Regular"/>
                <a:cs typeface="Arsenal-Regular"/>
              </a:rPr>
              <a:t> </a:t>
            </a:r>
            <a:r>
              <a:rPr lang="en-US" sz="2600" dirty="0" err="1">
                <a:latin typeface="Arsenal-Regular"/>
                <a:cs typeface="Arsenal-Regular"/>
              </a:rPr>
              <a:t>ponías</a:t>
            </a:r>
            <a:r>
              <a:rPr lang="en-US" sz="2600" dirty="0">
                <a:latin typeface="Arsenal-Regular"/>
                <a:cs typeface="Arsenal-Regular"/>
              </a:rPr>
              <a:t> </a:t>
            </a:r>
            <a:r>
              <a:rPr lang="en-US" sz="2600" dirty="0" err="1">
                <a:latin typeface="Arsenal-Regular"/>
                <a:cs typeface="Arsenal-Regular"/>
              </a:rPr>
              <a:t>delante</a:t>
            </a:r>
            <a:r>
              <a:rPr lang="en-US" sz="2600" dirty="0">
                <a:latin typeface="Arsenal-Regular"/>
                <a:cs typeface="Arsenal-Regular"/>
              </a:rPr>
              <a:t> de </a:t>
            </a:r>
            <a:r>
              <a:rPr lang="en-US" sz="2600" dirty="0" err="1">
                <a:latin typeface="Arsenal-Regular"/>
                <a:cs typeface="Arsenal-Regular"/>
              </a:rPr>
              <a:t>mí</a:t>
            </a:r>
            <a:r>
              <a:rPr lang="en-US" sz="2600" dirty="0">
                <a:latin typeface="Arsenal-Regular"/>
                <a:cs typeface="Arsenal-Regular"/>
              </a:rPr>
              <a:t> en el </a:t>
            </a:r>
            <a:r>
              <a:rPr lang="en-US" sz="2600" dirty="0" err="1">
                <a:latin typeface="Arsenal-Regular"/>
                <a:cs typeface="Arsenal-Regular"/>
              </a:rPr>
              <a:t>camino</a:t>
            </a:r>
            <a:r>
              <a:rPr lang="en-US" sz="2600" dirty="0">
                <a:latin typeface="Arsenal-Regular"/>
                <a:cs typeface="Arsenal-Regular"/>
              </a:rPr>
              <a:t>; 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mas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ahora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,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si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te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parece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 mal,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yo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 me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volveré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. </a:t>
            </a:r>
            <a:endParaRPr lang="en-US" sz="2600" u="sng" dirty="0" smtClean="0">
              <a:solidFill>
                <a:srgbClr val="FFFF00"/>
              </a:solidFill>
              <a:latin typeface="Arsenal-Regular"/>
              <a:cs typeface="Arsenal-Regular"/>
            </a:endParaRPr>
          </a:p>
          <a:p>
            <a:endParaRPr lang="en-US" sz="2600" dirty="0">
              <a:latin typeface="Arsenal-Regular"/>
              <a:cs typeface="Arsenal-Regular"/>
            </a:endParaRPr>
          </a:p>
          <a:p>
            <a:r>
              <a:rPr lang="en-US" sz="2600" dirty="0" err="1" smtClean="0">
                <a:latin typeface="Arsenal-Regular"/>
                <a:cs typeface="Arsenal-Regular"/>
              </a:rPr>
              <a:t>Numeros</a:t>
            </a:r>
            <a:r>
              <a:rPr lang="en-US" sz="2600" dirty="0" smtClean="0">
                <a:latin typeface="Arsenal-Regular"/>
                <a:cs typeface="Arsenal-Regular"/>
              </a:rPr>
              <a:t> 22:32-34</a:t>
            </a:r>
            <a:endParaRPr lang="en-US" sz="2600" dirty="0">
              <a:latin typeface="Arsenal-Regular"/>
              <a:cs typeface="Arsenal-Regular"/>
            </a:endParaRPr>
          </a:p>
        </p:txBody>
      </p:sp>
      <p:pic>
        <p:nvPicPr>
          <p:cNvPr id="5" name="biblia animacion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74837"/>
          <a:stretch/>
        </p:blipFill>
        <p:spPr>
          <a:xfrm>
            <a:off x="0" y="4288795"/>
            <a:ext cx="9144000" cy="85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27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0973" y="122101"/>
            <a:ext cx="88295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Arsenal-Regular"/>
                <a:cs typeface="Arsenal-Regular"/>
              </a:rPr>
              <a:t>Y Balaam </a:t>
            </a:r>
            <a:r>
              <a:rPr lang="en-US" sz="2600" dirty="0" err="1">
                <a:latin typeface="Arsenal-Regular"/>
                <a:cs typeface="Arsenal-Regular"/>
              </a:rPr>
              <a:t>dijo</a:t>
            </a:r>
            <a:r>
              <a:rPr lang="en-US" sz="2600" dirty="0">
                <a:latin typeface="Arsenal-Regular"/>
                <a:cs typeface="Arsenal-Regular"/>
              </a:rPr>
              <a:t> a </a:t>
            </a:r>
            <a:r>
              <a:rPr lang="en-US" sz="2600" dirty="0" err="1">
                <a:latin typeface="Arsenal-Regular"/>
                <a:cs typeface="Arsenal-Regular"/>
              </a:rPr>
              <a:t>Balac</a:t>
            </a:r>
            <a:r>
              <a:rPr lang="en-US" sz="2600" dirty="0">
                <a:latin typeface="Arsenal-Regular"/>
                <a:cs typeface="Arsenal-Regular"/>
              </a:rPr>
              <a:t>: </a:t>
            </a:r>
            <a:r>
              <a:rPr lang="en-US" sz="2600" dirty="0" err="1">
                <a:latin typeface="Arsenal-Regular"/>
                <a:cs typeface="Arsenal-Regular"/>
              </a:rPr>
              <a:t>Edifícame</a:t>
            </a:r>
            <a:r>
              <a:rPr lang="en-US" sz="2600" dirty="0">
                <a:latin typeface="Arsenal-Regular"/>
                <a:cs typeface="Arsenal-Regular"/>
              </a:rPr>
              <a:t> </a:t>
            </a:r>
            <a:r>
              <a:rPr lang="en-US" sz="2600" dirty="0" err="1">
                <a:latin typeface="Arsenal-Regular"/>
                <a:cs typeface="Arsenal-Regular"/>
              </a:rPr>
              <a:t>aquí</a:t>
            </a:r>
            <a:r>
              <a:rPr lang="en-US" sz="2600" dirty="0">
                <a:latin typeface="Arsenal-Regular"/>
                <a:cs typeface="Arsenal-Regular"/>
              </a:rPr>
              <a:t> </a:t>
            </a:r>
            <a:r>
              <a:rPr lang="en-US" sz="2600" dirty="0" err="1">
                <a:latin typeface="Arsenal-Regular"/>
                <a:cs typeface="Arsenal-Regular"/>
              </a:rPr>
              <a:t>siete</a:t>
            </a:r>
            <a:r>
              <a:rPr lang="en-US" sz="2600" dirty="0">
                <a:latin typeface="Arsenal-Regular"/>
                <a:cs typeface="Arsenal-Regular"/>
              </a:rPr>
              <a:t> </a:t>
            </a:r>
            <a:r>
              <a:rPr lang="en-US" sz="2600" dirty="0" err="1">
                <a:latin typeface="Arsenal-Regular"/>
                <a:cs typeface="Arsenal-Regular"/>
              </a:rPr>
              <a:t>altares</a:t>
            </a:r>
            <a:r>
              <a:rPr lang="en-US" sz="2600" dirty="0">
                <a:latin typeface="Arsenal-Regular"/>
                <a:cs typeface="Arsenal-Regular"/>
              </a:rPr>
              <a:t>, y </a:t>
            </a:r>
            <a:r>
              <a:rPr lang="en-US" sz="2600" dirty="0" err="1">
                <a:latin typeface="Arsenal-Regular"/>
                <a:cs typeface="Arsenal-Regular"/>
              </a:rPr>
              <a:t>prepárame</a:t>
            </a:r>
            <a:r>
              <a:rPr lang="en-US" sz="2600" dirty="0">
                <a:latin typeface="Arsenal-Regular"/>
                <a:cs typeface="Arsenal-Regular"/>
              </a:rPr>
              <a:t> </a:t>
            </a:r>
            <a:r>
              <a:rPr lang="en-US" sz="2600" dirty="0" err="1">
                <a:latin typeface="Arsenal-Regular"/>
                <a:cs typeface="Arsenal-Regular"/>
              </a:rPr>
              <a:t>aquí</a:t>
            </a:r>
            <a:r>
              <a:rPr lang="en-US" sz="2600" dirty="0">
                <a:latin typeface="Arsenal-Regular"/>
                <a:cs typeface="Arsenal-Regular"/>
              </a:rPr>
              <a:t> </a:t>
            </a:r>
            <a:r>
              <a:rPr lang="en-US" sz="2600" dirty="0" err="1">
                <a:latin typeface="Arsenal-Regular"/>
                <a:cs typeface="Arsenal-Regular"/>
              </a:rPr>
              <a:t>siete</a:t>
            </a:r>
            <a:r>
              <a:rPr lang="en-US" sz="2600" dirty="0">
                <a:latin typeface="Arsenal-Regular"/>
                <a:cs typeface="Arsenal-Regular"/>
              </a:rPr>
              <a:t> </a:t>
            </a:r>
            <a:r>
              <a:rPr lang="en-US" sz="2600" dirty="0" err="1">
                <a:latin typeface="Arsenal-Regular"/>
                <a:cs typeface="Arsenal-Regular"/>
              </a:rPr>
              <a:t>becerros</a:t>
            </a:r>
            <a:r>
              <a:rPr lang="en-US" sz="2600" dirty="0">
                <a:latin typeface="Arsenal-Regular"/>
                <a:cs typeface="Arsenal-Regular"/>
              </a:rPr>
              <a:t> y </a:t>
            </a:r>
            <a:r>
              <a:rPr lang="en-US" sz="2600" dirty="0" err="1">
                <a:latin typeface="Arsenal-Regular"/>
                <a:cs typeface="Arsenal-Regular"/>
              </a:rPr>
              <a:t>siete</a:t>
            </a:r>
            <a:r>
              <a:rPr lang="en-US" sz="2600" dirty="0">
                <a:latin typeface="Arsenal-Regular"/>
                <a:cs typeface="Arsenal-Regular"/>
              </a:rPr>
              <a:t> </a:t>
            </a:r>
            <a:r>
              <a:rPr lang="en-US" sz="2600" dirty="0" err="1">
                <a:latin typeface="Arsenal-Regular"/>
                <a:cs typeface="Arsenal-Regular"/>
              </a:rPr>
              <a:t>carneros</a:t>
            </a:r>
            <a:r>
              <a:rPr lang="en-US" sz="2600" dirty="0">
                <a:latin typeface="Arsenal-Regular"/>
                <a:cs typeface="Arsenal-Regular"/>
              </a:rPr>
              <a:t>. </a:t>
            </a:r>
            <a:r>
              <a:rPr lang="en-US" sz="2600" dirty="0" err="1" smtClean="0">
                <a:latin typeface="Arsenal-Regular"/>
                <a:cs typeface="Arsenal-Regular"/>
              </a:rPr>
              <a:t>Balac</a:t>
            </a:r>
            <a:r>
              <a:rPr lang="en-US" sz="2600" dirty="0" smtClean="0">
                <a:latin typeface="Arsenal-Regular"/>
                <a:cs typeface="Arsenal-Regular"/>
              </a:rPr>
              <a:t> </a:t>
            </a:r>
            <a:r>
              <a:rPr lang="en-US" sz="2600" dirty="0" err="1">
                <a:latin typeface="Arsenal-Regular"/>
                <a:cs typeface="Arsenal-Regular"/>
              </a:rPr>
              <a:t>hizo</a:t>
            </a:r>
            <a:r>
              <a:rPr lang="en-US" sz="2600" dirty="0">
                <a:latin typeface="Arsenal-Regular"/>
                <a:cs typeface="Arsenal-Regular"/>
              </a:rPr>
              <a:t> </a:t>
            </a:r>
            <a:r>
              <a:rPr lang="en-US" sz="2600" dirty="0" err="1">
                <a:latin typeface="Arsenal-Regular"/>
                <a:cs typeface="Arsenal-Regular"/>
              </a:rPr>
              <a:t>como</a:t>
            </a:r>
            <a:r>
              <a:rPr lang="en-US" sz="2600" dirty="0">
                <a:latin typeface="Arsenal-Regular"/>
                <a:cs typeface="Arsenal-Regular"/>
              </a:rPr>
              <a:t> le </a:t>
            </a:r>
            <a:r>
              <a:rPr lang="en-US" sz="2600" dirty="0" err="1">
                <a:latin typeface="Arsenal-Regular"/>
                <a:cs typeface="Arsenal-Regular"/>
              </a:rPr>
              <a:t>dijo</a:t>
            </a:r>
            <a:r>
              <a:rPr lang="en-US" sz="2600" dirty="0">
                <a:latin typeface="Arsenal-Regular"/>
                <a:cs typeface="Arsenal-Regular"/>
              </a:rPr>
              <a:t> Balaam; y </a:t>
            </a:r>
            <a:r>
              <a:rPr lang="en-US" sz="2600" dirty="0" err="1">
                <a:latin typeface="Arsenal-Regular"/>
                <a:cs typeface="Arsenal-Regular"/>
              </a:rPr>
              <a:t>ofrecieron</a:t>
            </a:r>
            <a:r>
              <a:rPr lang="en-US" sz="2600" dirty="0">
                <a:latin typeface="Arsenal-Regular"/>
                <a:cs typeface="Arsenal-Regular"/>
              </a:rPr>
              <a:t> </a:t>
            </a:r>
            <a:r>
              <a:rPr lang="en-US" sz="2600" dirty="0" err="1">
                <a:latin typeface="Arsenal-Regular"/>
                <a:cs typeface="Arsenal-Regular"/>
              </a:rPr>
              <a:t>Balac</a:t>
            </a:r>
            <a:r>
              <a:rPr lang="en-US" sz="2600" dirty="0">
                <a:latin typeface="Arsenal-Regular"/>
                <a:cs typeface="Arsenal-Regular"/>
              </a:rPr>
              <a:t> y Balaam un </a:t>
            </a:r>
            <a:r>
              <a:rPr lang="en-US" sz="2600" dirty="0" err="1">
                <a:latin typeface="Arsenal-Regular"/>
                <a:cs typeface="Arsenal-Regular"/>
              </a:rPr>
              <a:t>becerro</a:t>
            </a:r>
            <a:r>
              <a:rPr lang="en-US" sz="2600" dirty="0">
                <a:latin typeface="Arsenal-Regular"/>
                <a:cs typeface="Arsenal-Regular"/>
              </a:rPr>
              <a:t> y un </a:t>
            </a:r>
            <a:r>
              <a:rPr lang="en-US" sz="2600" dirty="0" err="1">
                <a:latin typeface="Arsenal-Regular"/>
                <a:cs typeface="Arsenal-Regular"/>
              </a:rPr>
              <a:t>carnero</a:t>
            </a:r>
            <a:r>
              <a:rPr lang="en-US" sz="2600" dirty="0">
                <a:latin typeface="Arsenal-Regular"/>
                <a:cs typeface="Arsenal-Regular"/>
              </a:rPr>
              <a:t> en </a:t>
            </a:r>
            <a:r>
              <a:rPr lang="en-US" sz="2600" dirty="0" err="1">
                <a:latin typeface="Arsenal-Regular"/>
                <a:cs typeface="Arsenal-Regular"/>
              </a:rPr>
              <a:t>cada</a:t>
            </a:r>
            <a:r>
              <a:rPr lang="en-US" sz="2600" dirty="0">
                <a:latin typeface="Arsenal-Regular"/>
                <a:cs typeface="Arsenal-Regular"/>
              </a:rPr>
              <a:t> altar. </a:t>
            </a:r>
            <a:r>
              <a:rPr lang="en-US" sz="2600" dirty="0" smtClean="0">
                <a:latin typeface="Arsenal-Regular"/>
                <a:cs typeface="Arsenal-Regular"/>
              </a:rPr>
              <a:t>Y </a:t>
            </a:r>
            <a:r>
              <a:rPr lang="en-US" sz="2600" dirty="0">
                <a:latin typeface="Arsenal-Regular"/>
                <a:cs typeface="Arsenal-Regular"/>
              </a:rPr>
              <a:t>Balaam </a:t>
            </a:r>
            <a:r>
              <a:rPr lang="en-US" sz="2600" dirty="0" err="1">
                <a:latin typeface="Arsenal-Regular"/>
                <a:cs typeface="Arsenal-Regular"/>
              </a:rPr>
              <a:t>dijo</a:t>
            </a:r>
            <a:r>
              <a:rPr lang="en-US" sz="2600" dirty="0">
                <a:latin typeface="Arsenal-Regular"/>
                <a:cs typeface="Arsenal-Regular"/>
              </a:rPr>
              <a:t> a </a:t>
            </a:r>
            <a:r>
              <a:rPr lang="en-US" sz="2600" dirty="0" err="1">
                <a:latin typeface="Arsenal-Regular"/>
                <a:cs typeface="Arsenal-Regular"/>
              </a:rPr>
              <a:t>Balac</a:t>
            </a:r>
            <a:r>
              <a:rPr lang="en-US" sz="2600" dirty="0">
                <a:latin typeface="Arsenal-Regular"/>
                <a:cs typeface="Arsenal-Regular"/>
              </a:rPr>
              <a:t>: 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Ponte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junto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 a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tu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holocausto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, y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yo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iré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;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quizá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Jehová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 me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vendrá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 al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encuentro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, y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cualquiera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cosa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que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 me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mostrare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,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te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avisaré</a:t>
            </a:r>
            <a:r>
              <a:rPr lang="en-US" sz="2600" u="sng" dirty="0">
                <a:solidFill>
                  <a:srgbClr val="FFFF00"/>
                </a:solidFill>
                <a:latin typeface="Arsenal-Regular"/>
                <a:cs typeface="Arsenal-Regular"/>
              </a:rPr>
              <a:t>.</a:t>
            </a:r>
            <a:r>
              <a:rPr lang="en-US" sz="2600" dirty="0">
                <a:latin typeface="Arsenal-Regular"/>
                <a:cs typeface="Arsenal-Regular"/>
              </a:rPr>
              <a:t> Y se </a:t>
            </a:r>
            <a:r>
              <a:rPr lang="en-US" sz="2600" dirty="0" err="1">
                <a:latin typeface="Arsenal-Regular"/>
                <a:cs typeface="Arsenal-Regular"/>
              </a:rPr>
              <a:t>fue</a:t>
            </a:r>
            <a:r>
              <a:rPr lang="en-US" sz="2600" dirty="0">
                <a:latin typeface="Arsenal-Regular"/>
                <a:cs typeface="Arsenal-Regular"/>
              </a:rPr>
              <a:t> a un </a:t>
            </a:r>
            <a:r>
              <a:rPr lang="en-US" sz="2600" dirty="0" err="1">
                <a:latin typeface="Arsenal-Regular"/>
                <a:cs typeface="Arsenal-Regular"/>
              </a:rPr>
              <a:t>monte</a:t>
            </a:r>
            <a:r>
              <a:rPr lang="en-US" sz="2600" dirty="0">
                <a:latin typeface="Arsenal-Regular"/>
                <a:cs typeface="Arsenal-Regular"/>
              </a:rPr>
              <a:t> </a:t>
            </a:r>
            <a:r>
              <a:rPr lang="en-US" sz="2600" dirty="0" err="1">
                <a:latin typeface="Arsenal-Regular"/>
                <a:cs typeface="Arsenal-Regular"/>
              </a:rPr>
              <a:t>descubierto</a:t>
            </a:r>
            <a:r>
              <a:rPr lang="en-US" sz="2600" dirty="0">
                <a:latin typeface="Arsenal-Regular"/>
                <a:cs typeface="Arsenal-Regular"/>
              </a:rPr>
              <a:t>. </a:t>
            </a:r>
          </a:p>
          <a:p>
            <a:r>
              <a:rPr lang="en-US" sz="2600" dirty="0" smtClean="0">
                <a:latin typeface="Arsenal-Regular"/>
                <a:cs typeface="Arsenal-Regular"/>
              </a:rPr>
              <a:t>Y </a:t>
            </a:r>
            <a:r>
              <a:rPr lang="en-US" sz="2600" dirty="0">
                <a:latin typeface="Arsenal-Regular"/>
                <a:cs typeface="Arsenal-Regular"/>
              </a:rPr>
              <a:t>vino Dios al </a:t>
            </a:r>
            <a:r>
              <a:rPr lang="en-US" sz="2600" dirty="0" err="1">
                <a:latin typeface="Arsenal-Regular"/>
                <a:cs typeface="Arsenal-Regular"/>
              </a:rPr>
              <a:t>encuentro</a:t>
            </a:r>
            <a:r>
              <a:rPr lang="en-US" sz="2600" dirty="0">
                <a:latin typeface="Arsenal-Regular"/>
                <a:cs typeface="Arsenal-Regular"/>
              </a:rPr>
              <a:t> de Balaam, y </a:t>
            </a:r>
            <a:r>
              <a:rPr lang="en-US" sz="2600" dirty="0" err="1">
                <a:latin typeface="Arsenal-Regular"/>
                <a:cs typeface="Arsenal-Regular"/>
              </a:rPr>
              <a:t>éste</a:t>
            </a:r>
            <a:r>
              <a:rPr lang="en-US" sz="2600" dirty="0">
                <a:latin typeface="Arsenal-Regular"/>
                <a:cs typeface="Arsenal-Regular"/>
              </a:rPr>
              <a:t> le </a:t>
            </a:r>
            <a:r>
              <a:rPr lang="en-US" sz="2600" dirty="0" err="1">
                <a:latin typeface="Arsenal-Regular"/>
                <a:cs typeface="Arsenal-Regular"/>
              </a:rPr>
              <a:t>dijo</a:t>
            </a:r>
            <a:r>
              <a:rPr lang="en-US" sz="2600" dirty="0">
                <a:latin typeface="Arsenal-Regular"/>
                <a:cs typeface="Arsenal-Regular"/>
              </a:rPr>
              <a:t>: </a:t>
            </a:r>
            <a:r>
              <a:rPr lang="en-US" sz="2600" dirty="0" err="1">
                <a:latin typeface="Arsenal-Regular"/>
                <a:cs typeface="Arsenal-Regular"/>
              </a:rPr>
              <a:t>Siete</a:t>
            </a:r>
            <a:r>
              <a:rPr lang="en-US" sz="2600" dirty="0">
                <a:latin typeface="Arsenal-Regular"/>
                <a:cs typeface="Arsenal-Regular"/>
              </a:rPr>
              <a:t> </a:t>
            </a:r>
            <a:r>
              <a:rPr lang="en-US" sz="2600" dirty="0" err="1">
                <a:latin typeface="Arsenal-Regular"/>
                <a:cs typeface="Arsenal-Regular"/>
              </a:rPr>
              <a:t>altares</a:t>
            </a:r>
            <a:r>
              <a:rPr lang="en-US" sz="2600" dirty="0">
                <a:latin typeface="Arsenal-Regular"/>
                <a:cs typeface="Arsenal-Regular"/>
              </a:rPr>
              <a:t> he </a:t>
            </a:r>
            <a:r>
              <a:rPr lang="en-US" sz="2600" dirty="0" err="1">
                <a:latin typeface="Arsenal-Regular"/>
                <a:cs typeface="Arsenal-Regular"/>
              </a:rPr>
              <a:t>ordenado</a:t>
            </a:r>
            <a:r>
              <a:rPr lang="en-US" sz="2600" dirty="0">
                <a:latin typeface="Arsenal-Regular"/>
                <a:cs typeface="Arsenal-Regular"/>
              </a:rPr>
              <a:t>, y en </a:t>
            </a:r>
            <a:r>
              <a:rPr lang="en-US" sz="2600" dirty="0" err="1">
                <a:latin typeface="Arsenal-Regular"/>
                <a:cs typeface="Arsenal-Regular"/>
              </a:rPr>
              <a:t>cada</a:t>
            </a:r>
            <a:r>
              <a:rPr lang="en-US" sz="2600" dirty="0">
                <a:latin typeface="Arsenal-Regular"/>
                <a:cs typeface="Arsenal-Regular"/>
              </a:rPr>
              <a:t> altar he </a:t>
            </a:r>
            <a:r>
              <a:rPr lang="en-US" sz="2600" dirty="0" err="1">
                <a:latin typeface="Arsenal-Regular"/>
                <a:cs typeface="Arsenal-Regular"/>
              </a:rPr>
              <a:t>ofrecido</a:t>
            </a:r>
            <a:r>
              <a:rPr lang="en-US" sz="2600" dirty="0">
                <a:latin typeface="Arsenal-Regular"/>
                <a:cs typeface="Arsenal-Regular"/>
              </a:rPr>
              <a:t> un </a:t>
            </a:r>
            <a:r>
              <a:rPr lang="en-US" sz="2600" dirty="0" err="1">
                <a:latin typeface="Arsenal-Regular"/>
                <a:cs typeface="Arsenal-Regular"/>
              </a:rPr>
              <a:t>becerro</a:t>
            </a:r>
            <a:r>
              <a:rPr lang="en-US" sz="2600" dirty="0">
                <a:latin typeface="Arsenal-Regular"/>
                <a:cs typeface="Arsenal-Regular"/>
              </a:rPr>
              <a:t> y un </a:t>
            </a:r>
            <a:r>
              <a:rPr lang="en-US" sz="2600" dirty="0" err="1">
                <a:latin typeface="Arsenal-Regular"/>
                <a:cs typeface="Arsenal-Regular"/>
              </a:rPr>
              <a:t>carnero</a:t>
            </a:r>
            <a:r>
              <a:rPr lang="en-US" sz="2600" dirty="0">
                <a:latin typeface="Arsenal-Regular"/>
                <a:cs typeface="Arsenal-Regular"/>
              </a:rPr>
              <a:t>. </a:t>
            </a:r>
            <a:endParaRPr lang="en-US" sz="2600" dirty="0" smtClean="0">
              <a:latin typeface="Arsenal-Regular"/>
              <a:cs typeface="Arsenal-Regular"/>
            </a:endParaRPr>
          </a:p>
          <a:p>
            <a:endParaRPr lang="en-US" sz="2600" dirty="0">
              <a:latin typeface="Arsenal-Regular"/>
              <a:cs typeface="Arsenal-Regular"/>
            </a:endParaRPr>
          </a:p>
          <a:p>
            <a:r>
              <a:rPr lang="en-US" sz="2600" dirty="0" err="1" smtClean="0">
                <a:latin typeface="Arsenal-Regular"/>
                <a:cs typeface="Arsenal-Regular"/>
              </a:rPr>
              <a:t>Numeros</a:t>
            </a:r>
            <a:r>
              <a:rPr lang="en-US" sz="2600" dirty="0" smtClean="0">
                <a:latin typeface="Arsenal-Regular"/>
                <a:cs typeface="Arsenal-Regular"/>
              </a:rPr>
              <a:t> 23:1-4</a:t>
            </a:r>
            <a:endParaRPr lang="en-US" sz="2600" dirty="0">
              <a:latin typeface="Arsenal-Regular"/>
              <a:cs typeface="Arsenal-Regular"/>
            </a:endParaRPr>
          </a:p>
        </p:txBody>
      </p:sp>
      <p:pic>
        <p:nvPicPr>
          <p:cNvPr id="5" name="biblia animacion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74837"/>
          <a:stretch/>
        </p:blipFill>
        <p:spPr>
          <a:xfrm>
            <a:off x="0" y="4288795"/>
            <a:ext cx="9144000" cy="85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53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3119" y="111110"/>
            <a:ext cx="4303328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err="1">
                <a:latin typeface="Arsenal-Regular"/>
                <a:cs typeface="Arsenal-Regular"/>
              </a:rPr>
              <a:t>Ahora</a:t>
            </a:r>
            <a:r>
              <a:rPr lang="en-US" sz="2500" dirty="0">
                <a:latin typeface="Arsenal-Regular"/>
                <a:cs typeface="Arsenal-Regular"/>
              </a:rPr>
              <a:t> </a:t>
            </a:r>
            <a:r>
              <a:rPr lang="en-US" sz="2500" dirty="0" err="1">
                <a:latin typeface="Arsenal-Regular"/>
                <a:cs typeface="Arsenal-Regular"/>
              </a:rPr>
              <a:t>bien</a:t>
            </a:r>
            <a:r>
              <a:rPr lang="en-US" sz="2500" dirty="0">
                <a:latin typeface="Arsenal-Regular"/>
                <a:cs typeface="Arsenal-Regular"/>
              </a:rPr>
              <a:t>, </a:t>
            </a:r>
            <a:r>
              <a:rPr lang="en-US" sz="2500" dirty="0" err="1">
                <a:latin typeface="Arsenal-Regular"/>
                <a:cs typeface="Arsenal-Regular"/>
              </a:rPr>
              <a:t>aun</a:t>
            </a:r>
            <a:r>
              <a:rPr lang="en-US" sz="2500" dirty="0">
                <a:latin typeface="Arsenal-Regular"/>
                <a:cs typeface="Arsenal-Regular"/>
              </a:rPr>
              <a:t> el primer </a:t>
            </a:r>
            <a:r>
              <a:rPr lang="en-US" sz="2500" dirty="0" err="1">
                <a:latin typeface="Arsenal-Regular"/>
                <a:cs typeface="Arsenal-Regular"/>
              </a:rPr>
              <a:t>pacto</a:t>
            </a:r>
            <a:r>
              <a:rPr lang="en-US" sz="2500" dirty="0">
                <a:latin typeface="Arsenal-Regular"/>
                <a:cs typeface="Arsenal-Regular"/>
              </a:rPr>
              <a:t> </a:t>
            </a:r>
            <a:r>
              <a:rPr lang="en-US" sz="2500" dirty="0" err="1">
                <a:latin typeface="Arsenal-Regular"/>
                <a:cs typeface="Arsenal-Regular"/>
              </a:rPr>
              <a:t>tenía</a:t>
            </a:r>
            <a:r>
              <a:rPr lang="en-US" sz="2500" dirty="0">
                <a:latin typeface="Arsenal-Regular"/>
                <a:cs typeface="Arsenal-Regular"/>
              </a:rPr>
              <a:t> </a:t>
            </a:r>
            <a:r>
              <a:rPr lang="en-US" sz="2500" dirty="0" err="1">
                <a:latin typeface="Arsenal-Regular"/>
                <a:cs typeface="Arsenal-Regular"/>
              </a:rPr>
              <a:t>ordenanzas</a:t>
            </a:r>
            <a:r>
              <a:rPr lang="en-US" sz="2500" dirty="0">
                <a:latin typeface="Arsenal-Regular"/>
                <a:cs typeface="Arsenal-Regular"/>
              </a:rPr>
              <a:t> de </a:t>
            </a:r>
            <a:r>
              <a:rPr lang="en-US" sz="2500" dirty="0" err="1">
                <a:latin typeface="Arsenal-Regular"/>
                <a:cs typeface="Arsenal-Regular"/>
              </a:rPr>
              <a:t>culto</a:t>
            </a:r>
            <a:r>
              <a:rPr lang="en-US" sz="2500" dirty="0">
                <a:latin typeface="Arsenal-Regular"/>
                <a:cs typeface="Arsenal-Regular"/>
              </a:rPr>
              <a:t> </a:t>
            </a:r>
            <a:r>
              <a:rPr lang="en-US" sz="2500" u="sng" dirty="0">
                <a:solidFill>
                  <a:srgbClr val="FFFF00"/>
                </a:solidFill>
                <a:latin typeface="Arsenal-Regular"/>
                <a:cs typeface="Arsenal-Regular"/>
              </a:rPr>
              <a:t>y un </a:t>
            </a:r>
            <a:r>
              <a:rPr lang="en-US" sz="25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santuario</a:t>
            </a:r>
            <a:r>
              <a:rPr lang="en-US" sz="25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5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terrenal</a:t>
            </a:r>
            <a:r>
              <a:rPr lang="en-US" sz="2500" dirty="0">
                <a:latin typeface="Arsenal-Regular"/>
                <a:cs typeface="Arsenal-Regular"/>
              </a:rPr>
              <a:t>. </a:t>
            </a:r>
            <a:r>
              <a:rPr lang="en-US" sz="2500" dirty="0" err="1" smtClean="0">
                <a:latin typeface="Arsenal-Regular"/>
                <a:cs typeface="Arsenal-Regular"/>
              </a:rPr>
              <a:t>Porque</a:t>
            </a:r>
            <a:r>
              <a:rPr lang="en-US" sz="2500" dirty="0" smtClean="0">
                <a:latin typeface="Arsenal-Regular"/>
                <a:cs typeface="Arsenal-Regular"/>
              </a:rPr>
              <a:t> </a:t>
            </a:r>
            <a:r>
              <a:rPr lang="en-US" sz="2500" dirty="0">
                <a:latin typeface="Arsenal-Regular"/>
                <a:cs typeface="Arsenal-Regular"/>
              </a:rPr>
              <a:t>el </a:t>
            </a:r>
            <a:r>
              <a:rPr lang="en-US" sz="2500" dirty="0" err="1">
                <a:latin typeface="Arsenal-Regular"/>
                <a:cs typeface="Arsenal-Regular"/>
              </a:rPr>
              <a:t>tabernáculo</a:t>
            </a:r>
            <a:r>
              <a:rPr lang="en-US" sz="2500" dirty="0">
                <a:latin typeface="Arsenal-Regular"/>
                <a:cs typeface="Arsenal-Regular"/>
              </a:rPr>
              <a:t> </a:t>
            </a:r>
            <a:r>
              <a:rPr lang="en-US" sz="2500" dirty="0" err="1">
                <a:latin typeface="Arsenal-Regular"/>
                <a:cs typeface="Arsenal-Regular"/>
              </a:rPr>
              <a:t>estaba</a:t>
            </a:r>
            <a:r>
              <a:rPr lang="en-US" sz="2500" dirty="0">
                <a:latin typeface="Arsenal-Regular"/>
                <a:cs typeface="Arsenal-Regular"/>
              </a:rPr>
              <a:t> </a:t>
            </a:r>
            <a:r>
              <a:rPr lang="en-US" sz="2500" dirty="0" err="1">
                <a:latin typeface="Arsenal-Regular"/>
                <a:cs typeface="Arsenal-Regular"/>
              </a:rPr>
              <a:t>dispuesto</a:t>
            </a:r>
            <a:r>
              <a:rPr lang="en-US" sz="2500" dirty="0">
                <a:latin typeface="Arsenal-Regular"/>
                <a:cs typeface="Arsenal-Regular"/>
              </a:rPr>
              <a:t> </a:t>
            </a:r>
            <a:r>
              <a:rPr lang="en-US" sz="2500" dirty="0" err="1">
                <a:latin typeface="Arsenal-Regular"/>
                <a:cs typeface="Arsenal-Regular"/>
              </a:rPr>
              <a:t>así</a:t>
            </a:r>
            <a:r>
              <a:rPr lang="en-US" sz="2500" dirty="0">
                <a:latin typeface="Arsenal-Regular"/>
                <a:cs typeface="Arsenal-Regular"/>
              </a:rPr>
              <a:t>: en la </a:t>
            </a:r>
            <a:r>
              <a:rPr lang="en-US" sz="2500" dirty="0" err="1">
                <a:latin typeface="Arsenal-Regular"/>
                <a:cs typeface="Arsenal-Regular"/>
              </a:rPr>
              <a:t>primera</a:t>
            </a:r>
            <a:r>
              <a:rPr lang="en-US" sz="2500" dirty="0">
                <a:latin typeface="Arsenal-Regular"/>
                <a:cs typeface="Arsenal-Regular"/>
              </a:rPr>
              <a:t> parte, </a:t>
            </a:r>
            <a:r>
              <a:rPr lang="en-US" sz="2500" dirty="0" err="1">
                <a:latin typeface="Arsenal-Regular"/>
                <a:cs typeface="Arsenal-Regular"/>
              </a:rPr>
              <a:t>llamada</a:t>
            </a:r>
            <a:r>
              <a:rPr lang="en-US" sz="2500" dirty="0">
                <a:latin typeface="Arsenal-Regular"/>
                <a:cs typeface="Arsenal-Regular"/>
              </a:rPr>
              <a:t> el Lugar Santo, </a:t>
            </a:r>
            <a:r>
              <a:rPr lang="en-US" sz="2500" dirty="0" err="1">
                <a:latin typeface="Arsenal-Regular"/>
                <a:cs typeface="Arsenal-Regular"/>
              </a:rPr>
              <a:t>estaban</a:t>
            </a:r>
            <a:r>
              <a:rPr lang="en-US" sz="2500" dirty="0">
                <a:latin typeface="Arsenal-Regular"/>
                <a:cs typeface="Arsenal-Regular"/>
              </a:rPr>
              <a:t> el </a:t>
            </a:r>
            <a:r>
              <a:rPr lang="en-US" sz="2500" dirty="0" err="1">
                <a:latin typeface="Arsenal-Regular"/>
                <a:cs typeface="Arsenal-Regular"/>
              </a:rPr>
              <a:t>candelabro</a:t>
            </a:r>
            <a:r>
              <a:rPr lang="en-US" sz="2500" dirty="0">
                <a:latin typeface="Arsenal-Regular"/>
                <a:cs typeface="Arsenal-Regular"/>
              </a:rPr>
              <a:t>, la mesa y los panes de la </a:t>
            </a:r>
            <a:r>
              <a:rPr lang="en-US" sz="2500" dirty="0" err="1">
                <a:latin typeface="Arsenal-Regular"/>
                <a:cs typeface="Arsenal-Regular"/>
              </a:rPr>
              <a:t>proposición</a:t>
            </a:r>
            <a:r>
              <a:rPr lang="en-US" sz="2500" dirty="0">
                <a:latin typeface="Arsenal-Regular"/>
                <a:cs typeface="Arsenal-Regular"/>
              </a:rPr>
              <a:t>. </a:t>
            </a:r>
            <a:r>
              <a:rPr lang="en-US" sz="2500" dirty="0" err="1" smtClean="0">
                <a:latin typeface="Arsenal-Regular"/>
                <a:cs typeface="Arsenal-Regular"/>
              </a:rPr>
              <a:t>Tras</a:t>
            </a:r>
            <a:r>
              <a:rPr lang="en-US" sz="2500" dirty="0" smtClean="0">
                <a:latin typeface="Arsenal-Regular"/>
                <a:cs typeface="Arsenal-Regular"/>
              </a:rPr>
              <a:t> </a:t>
            </a:r>
            <a:r>
              <a:rPr lang="en-US" sz="2500" dirty="0">
                <a:latin typeface="Arsenal-Regular"/>
                <a:cs typeface="Arsenal-Regular"/>
              </a:rPr>
              <a:t>el </a:t>
            </a:r>
            <a:r>
              <a:rPr lang="en-US" sz="2500" dirty="0" err="1">
                <a:latin typeface="Arsenal-Regular"/>
                <a:cs typeface="Arsenal-Regular"/>
              </a:rPr>
              <a:t>segundo</a:t>
            </a:r>
            <a:r>
              <a:rPr lang="en-US" sz="2500" dirty="0">
                <a:latin typeface="Arsenal-Regular"/>
                <a:cs typeface="Arsenal-Regular"/>
              </a:rPr>
              <a:t> </a:t>
            </a:r>
            <a:r>
              <a:rPr lang="en-US" sz="2500" dirty="0" err="1">
                <a:latin typeface="Arsenal-Regular"/>
                <a:cs typeface="Arsenal-Regular"/>
              </a:rPr>
              <a:t>velo</a:t>
            </a:r>
            <a:r>
              <a:rPr lang="en-US" sz="2500" dirty="0">
                <a:latin typeface="Arsenal-Regular"/>
                <a:cs typeface="Arsenal-Regular"/>
              </a:rPr>
              <a:t> </a:t>
            </a:r>
            <a:r>
              <a:rPr lang="en-US" sz="2500" dirty="0" err="1">
                <a:latin typeface="Arsenal-Regular"/>
                <a:cs typeface="Arsenal-Regular"/>
              </a:rPr>
              <a:t>estaba</a:t>
            </a:r>
            <a:r>
              <a:rPr lang="en-US" sz="2500" dirty="0">
                <a:latin typeface="Arsenal-Regular"/>
                <a:cs typeface="Arsenal-Regular"/>
              </a:rPr>
              <a:t> la parte del </a:t>
            </a:r>
            <a:r>
              <a:rPr lang="en-US" sz="2500" dirty="0" err="1">
                <a:latin typeface="Arsenal-Regular"/>
                <a:cs typeface="Arsenal-Regular"/>
              </a:rPr>
              <a:t>tabernáculo</a:t>
            </a:r>
            <a:r>
              <a:rPr lang="en-US" sz="2500" dirty="0">
                <a:latin typeface="Arsenal-Regular"/>
                <a:cs typeface="Arsenal-Regular"/>
              </a:rPr>
              <a:t> </a:t>
            </a:r>
            <a:r>
              <a:rPr lang="en-US" sz="2500" dirty="0" err="1">
                <a:latin typeface="Arsenal-Regular"/>
                <a:cs typeface="Arsenal-Regular"/>
              </a:rPr>
              <a:t>llamada</a:t>
            </a:r>
            <a:r>
              <a:rPr lang="en-US" sz="2500" dirty="0">
                <a:latin typeface="Arsenal-Regular"/>
                <a:cs typeface="Arsenal-Regular"/>
              </a:rPr>
              <a:t> el Lugar </a:t>
            </a:r>
            <a:r>
              <a:rPr lang="en-US" sz="2500" dirty="0" err="1">
                <a:latin typeface="Arsenal-Regular"/>
                <a:cs typeface="Arsenal-Regular"/>
              </a:rPr>
              <a:t>Santísimo</a:t>
            </a:r>
            <a:r>
              <a:rPr lang="en-US" sz="2500" dirty="0" smtClean="0">
                <a:latin typeface="Arsenal-Regular"/>
                <a:cs typeface="Arsenal-Regular"/>
              </a:rPr>
              <a:t>,</a:t>
            </a:r>
          </a:p>
          <a:p>
            <a:endParaRPr lang="en-US" sz="2400" dirty="0">
              <a:latin typeface="Arsenal-Regular"/>
              <a:cs typeface="Arsenal-Regular"/>
            </a:endParaRPr>
          </a:p>
          <a:p>
            <a:r>
              <a:rPr lang="en-US" sz="2400" dirty="0" err="1" smtClean="0">
                <a:latin typeface="Arsenal-Regular"/>
                <a:cs typeface="Arsenal-Regular"/>
              </a:rPr>
              <a:t>Hebreos</a:t>
            </a:r>
            <a:r>
              <a:rPr lang="en-US" sz="2400" dirty="0" smtClean="0">
                <a:latin typeface="Arsenal-Regular"/>
                <a:cs typeface="Arsenal-Regular"/>
              </a:rPr>
              <a:t> 9:1-3</a:t>
            </a:r>
            <a:endParaRPr lang="en-US" sz="2400" dirty="0">
              <a:latin typeface="Arsenal-Regular"/>
              <a:cs typeface="Arsenal-Regular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4281" b="4570"/>
          <a:stretch/>
        </p:blipFill>
        <p:spPr>
          <a:xfrm>
            <a:off x="4396448" y="12210"/>
            <a:ext cx="4747552" cy="513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847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699" y="-36629"/>
            <a:ext cx="890280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senal-Regular"/>
                <a:cs typeface="Arsenal-Regular"/>
              </a:rPr>
              <a:t>Y </a:t>
            </a:r>
            <a:r>
              <a:rPr lang="en-US" sz="3200" dirty="0" err="1">
                <a:latin typeface="Arsenal-Regular"/>
                <a:cs typeface="Arsenal-Regular"/>
              </a:rPr>
              <a:t>Jehová</a:t>
            </a:r>
            <a:r>
              <a:rPr lang="en-US" sz="3200" dirty="0">
                <a:latin typeface="Arsenal-Regular"/>
                <a:cs typeface="Arsenal-Regular"/>
              </a:rPr>
              <a:t> </a:t>
            </a:r>
            <a:r>
              <a:rPr lang="en-US" sz="3200" dirty="0" err="1">
                <a:latin typeface="Arsenal-Regular"/>
                <a:cs typeface="Arsenal-Regular"/>
              </a:rPr>
              <a:t>puso</a:t>
            </a:r>
            <a:r>
              <a:rPr lang="en-US" sz="3200" dirty="0">
                <a:latin typeface="Arsenal-Regular"/>
                <a:cs typeface="Arsenal-Regular"/>
              </a:rPr>
              <a:t> </a:t>
            </a:r>
            <a:r>
              <a:rPr lang="en-US" sz="3200" dirty="0" err="1">
                <a:latin typeface="Arsenal-Regular"/>
                <a:cs typeface="Arsenal-Regular"/>
              </a:rPr>
              <a:t>palabra</a:t>
            </a:r>
            <a:r>
              <a:rPr lang="en-US" sz="3200" dirty="0">
                <a:latin typeface="Arsenal-Regular"/>
                <a:cs typeface="Arsenal-Regular"/>
              </a:rPr>
              <a:t> en la </a:t>
            </a:r>
            <a:r>
              <a:rPr lang="en-US" sz="3200" dirty="0" err="1">
                <a:latin typeface="Arsenal-Regular"/>
                <a:cs typeface="Arsenal-Regular"/>
              </a:rPr>
              <a:t>boca</a:t>
            </a:r>
            <a:r>
              <a:rPr lang="en-US" sz="3200" dirty="0">
                <a:latin typeface="Arsenal-Regular"/>
                <a:cs typeface="Arsenal-Regular"/>
              </a:rPr>
              <a:t> de Balaam, y le </a:t>
            </a:r>
            <a:r>
              <a:rPr lang="en-US" sz="3200" dirty="0" err="1">
                <a:latin typeface="Arsenal-Regular"/>
                <a:cs typeface="Arsenal-Regular"/>
              </a:rPr>
              <a:t>dijo</a:t>
            </a:r>
            <a:r>
              <a:rPr lang="en-US" sz="3200" dirty="0">
                <a:latin typeface="Arsenal-Regular"/>
                <a:cs typeface="Arsenal-Regular"/>
              </a:rPr>
              <a:t>: </a:t>
            </a:r>
            <a:r>
              <a:rPr lang="en-US" sz="3200" dirty="0" err="1">
                <a:latin typeface="Arsenal-Regular"/>
                <a:cs typeface="Arsenal-Regular"/>
              </a:rPr>
              <a:t>Vuelve</a:t>
            </a:r>
            <a:r>
              <a:rPr lang="en-US" sz="3200" dirty="0">
                <a:latin typeface="Arsenal-Regular"/>
                <a:cs typeface="Arsenal-Regular"/>
              </a:rPr>
              <a:t> a </a:t>
            </a:r>
            <a:r>
              <a:rPr lang="en-US" sz="3200" dirty="0" err="1">
                <a:latin typeface="Arsenal-Regular"/>
                <a:cs typeface="Arsenal-Regular"/>
              </a:rPr>
              <a:t>Balac</a:t>
            </a:r>
            <a:r>
              <a:rPr lang="en-US" sz="3200" dirty="0">
                <a:latin typeface="Arsenal-Regular"/>
                <a:cs typeface="Arsenal-Regular"/>
              </a:rPr>
              <a:t>, y </a:t>
            </a:r>
            <a:r>
              <a:rPr lang="en-US" sz="3200" dirty="0" err="1">
                <a:latin typeface="Arsenal-Regular"/>
                <a:cs typeface="Arsenal-Regular"/>
              </a:rPr>
              <a:t>dile</a:t>
            </a:r>
            <a:r>
              <a:rPr lang="en-US" sz="3200" dirty="0">
                <a:latin typeface="Arsenal-Regular"/>
                <a:cs typeface="Arsenal-Regular"/>
              </a:rPr>
              <a:t> </a:t>
            </a:r>
            <a:r>
              <a:rPr lang="en-US" sz="3200" dirty="0" err="1">
                <a:latin typeface="Arsenal-Regular"/>
                <a:cs typeface="Arsenal-Regular"/>
              </a:rPr>
              <a:t>así</a:t>
            </a:r>
            <a:r>
              <a:rPr lang="en-US" sz="3200" dirty="0">
                <a:latin typeface="Arsenal-Regular"/>
                <a:cs typeface="Arsenal-Regular"/>
              </a:rPr>
              <a:t>. </a:t>
            </a:r>
            <a:r>
              <a:rPr lang="en-US" sz="3200" dirty="0" smtClean="0">
                <a:latin typeface="Arsenal-Regular"/>
                <a:cs typeface="Arsenal-Regular"/>
              </a:rPr>
              <a:t>Y </a:t>
            </a:r>
            <a:r>
              <a:rPr lang="en-US" sz="3200" dirty="0" err="1">
                <a:latin typeface="Arsenal-Regular"/>
                <a:cs typeface="Arsenal-Regular"/>
              </a:rPr>
              <a:t>volvió</a:t>
            </a:r>
            <a:r>
              <a:rPr lang="en-US" sz="3200" dirty="0">
                <a:latin typeface="Arsenal-Regular"/>
                <a:cs typeface="Arsenal-Regular"/>
              </a:rPr>
              <a:t> a </a:t>
            </a:r>
            <a:r>
              <a:rPr lang="en-US" sz="3200" dirty="0" err="1">
                <a:latin typeface="Arsenal-Regular"/>
                <a:cs typeface="Arsenal-Regular"/>
              </a:rPr>
              <a:t>él</a:t>
            </a:r>
            <a:r>
              <a:rPr lang="en-US" sz="3200" dirty="0">
                <a:latin typeface="Arsenal-Regular"/>
                <a:cs typeface="Arsenal-Regular"/>
              </a:rPr>
              <a:t>, y he </a:t>
            </a:r>
            <a:r>
              <a:rPr lang="en-US" sz="3200" dirty="0" err="1">
                <a:latin typeface="Arsenal-Regular"/>
                <a:cs typeface="Arsenal-Regular"/>
              </a:rPr>
              <a:t>aquí</a:t>
            </a:r>
            <a:r>
              <a:rPr lang="en-US" sz="3200" dirty="0">
                <a:latin typeface="Arsenal-Regular"/>
                <a:cs typeface="Arsenal-Regular"/>
              </a:rPr>
              <a:t> </a:t>
            </a:r>
            <a:r>
              <a:rPr lang="en-US" sz="3200" dirty="0" err="1">
                <a:latin typeface="Arsenal-Regular"/>
                <a:cs typeface="Arsenal-Regular"/>
              </a:rPr>
              <a:t>estaba</a:t>
            </a:r>
            <a:r>
              <a:rPr lang="en-US" sz="3200" dirty="0">
                <a:latin typeface="Arsenal-Regular"/>
                <a:cs typeface="Arsenal-Regular"/>
              </a:rPr>
              <a:t> </a:t>
            </a:r>
            <a:r>
              <a:rPr lang="en-US" sz="3200" dirty="0" err="1">
                <a:latin typeface="Arsenal-Regular"/>
                <a:cs typeface="Arsenal-Regular"/>
              </a:rPr>
              <a:t>él</a:t>
            </a:r>
            <a:r>
              <a:rPr lang="en-US" sz="3200" dirty="0">
                <a:latin typeface="Arsenal-Regular"/>
                <a:cs typeface="Arsenal-Regular"/>
              </a:rPr>
              <a:t> </a:t>
            </a:r>
            <a:r>
              <a:rPr lang="en-US" sz="3200" dirty="0" err="1">
                <a:latin typeface="Arsenal-Regular"/>
                <a:cs typeface="Arsenal-Regular"/>
              </a:rPr>
              <a:t>junto</a:t>
            </a:r>
            <a:r>
              <a:rPr lang="en-US" sz="3200" dirty="0">
                <a:latin typeface="Arsenal-Regular"/>
                <a:cs typeface="Arsenal-Regular"/>
              </a:rPr>
              <a:t> a </a:t>
            </a:r>
            <a:r>
              <a:rPr lang="en-US" sz="3200" dirty="0" err="1">
                <a:latin typeface="Arsenal-Regular"/>
                <a:cs typeface="Arsenal-Regular"/>
              </a:rPr>
              <a:t>su</a:t>
            </a:r>
            <a:r>
              <a:rPr lang="en-US" sz="3200" dirty="0">
                <a:latin typeface="Arsenal-Regular"/>
                <a:cs typeface="Arsenal-Regular"/>
              </a:rPr>
              <a:t> </a:t>
            </a:r>
            <a:r>
              <a:rPr lang="en-US" sz="3200" dirty="0" err="1">
                <a:latin typeface="Arsenal-Regular"/>
                <a:cs typeface="Arsenal-Regular"/>
              </a:rPr>
              <a:t>holocausto</a:t>
            </a:r>
            <a:r>
              <a:rPr lang="en-US" sz="3200" dirty="0">
                <a:latin typeface="Arsenal-Regular"/>
                <a:cs typeface="Arsenal-Regular"/>
              </a:rPr>
              <a:t>, </a:t>
            </a:r>
            <a:r>
              <a:rPr lang="en-US" sz="3200" dirty="0" err="1">
                <a:latin typeface="Arsenal-Regular"/>
                <a:cs typeface="Arsenal-Regular"/>
              </a:rPr>
              <a:t>él</a:t>
            </a:r>
            <a:r>
              <a:rPr lang="en-US" sz="3200" dirty="0">
                <a:latin typeface="Arsenal-Regular"/>
                <a:cs typeface="Arsenal-Regular"/>
              </a:rPr>
              <a:t> y </a:t>
            </a:r>
            <a:r>
              <a:rPr lang="en-US" sz="3200" dirty="0" err="1">
                <a:latin typeface="Arsenal-Regular"/>
                <a:cs typeface="Arsenal-Regular"/>
              </a:rPr>
              <a:t>todos</a:t>
            </a:r>
            <a:r>
              <a:rPr lang="en-US" sz="3200" dirty="0">
                <a:latin typeface="Arsenal-Regular"/>
                <a:cs typeface="Arsenal-Regular"/>
              </a:rPr>
              <a:t> los </a:t>
            </a:r>
            <a:r>
              <a:rPr lang="en-US" sz="3200" dirty="0" err="1">
                <a:latin typeface="Arsenal-Regular"/>
                <a:cs typeface="Arsenal-Regular"/>
              </a:rPr>
              <a:t>príncipes</a:t>
            </a:r>
            <a:r>
              <a:rPr lang="en-US" sz="3200" dirty="0">
                <a:latin typeface="Arsenal-Regular"/>
                <a:cs typeface="Arsenal-Regular"/>
              </a:rPr>
              <a:t> de Moab. </a:t>
            </a:r>
            <a:r>
              <a:rPr lang="en-US" sz="3200" dirty="0" smtClean="0">
                <a:latin typeface="Arsenal-Regular"/>
                <a:cs typeface="Arsenal-Regular"/>
              </a:rPr>
              <a:t>Y </a:t>
            </a:r>
            <a:r>
              <a:rPr lang="en-US" sz="3200" dirty="0" err="1">
                <a:latin typeface="Arsenal-Regular"/>
                <a:cs typeface="Arsenal-Regular"/>
              </a:rPr>
              <a:t>él</a:t>
            </a:r>
            <a:r>
              <a:rPr lang="en-US" sz="3200" dirty="0">
                <a:latin typeface="Arsenal-Regular"/>
                <a:cs typeface="Arsenal-Regular"/>
              </a:rPr>
              <a:t> </a:t>
            </a:r>
            <a:r>
              <a:rPr lang="en-US" sz="3200" dirty="0" err="1">
                <a:latin typeface="Arsenal-Regular"/>
                <a:cs typeface="Arsenal-Regular"/>
              </a:rPr>
              <a:t>tomó</a:t>
            </a:r>
            <a:r>
              <a:rPr lang="en-US" sz="3200" dirty="0">
                <a:latin typeface="Arsenal-Regular"/>
                <a:cs typeface="Arsenal-Regular"/>
              </a:rPr>
              <a:t> </a:t>
            </a:r>
            <a:r>
              <a:rPr lang="en-US" sz="3200" dirty="0" err="1">
                <a:latin typeface="Arsenal-Regular"/>
                <a:cs typeface="Arsenal-Regular"/>
              </a:rPr>
              <a:t>su</a:t>
            </a:r>
            <a:r>
              <a:rPr lang="en-US" sz="3200" dirty="0">
                <a:latin typeface="Arsenal-Regular"/>
                <a:cs typeface="Arsenal-Regular"/>
              </a:rPr>
              <a:t> </a:t>
            </a:r>
            <a:r>
              <a:rPr lang="en-US" sz="3200" dirty="0" err="1">
                <a:latin typeface="Arsenal-Regular"/>
                <a:cs typeface="Arsenal-Regular"/>
              </a:rPr>
              <a:t>parábola</a:t>
            </a:r>
            <a:r>
              <a:rPr lang="en-US" sz="3200" dirty="0">
                <a:latin typeface="Arsenal-Regular"/>
                <a:cs typeface="Arsenal-Regular"/>
              </a:rPr>
              <a:t>, y </a:t>
            </a:r>
            <a:r>
              <a:rPr lang="en-US" sz="3200" dirty="0" err="1">
                <a:latin typeface="Arsenal-Regular"/>
                <a:cs typeface="Arsenal-Regular"/>
              </a:rPr>
              <a:t>dijo</a:t>
            </a:r>
            <a:r>
              <a:rPr lang="en-US" sz="3200" dirty="0">
                <a:latin typeface="Arsenal-Regular"/>
                <a:cs typeface="Arsenal-Regular"/>
              </a:rPr>
              <a:t>: </a:t>
            </a:r>
            <a:r>
              <a:rPr lang="en-US" sz="3200" dirty="0" smtClean="0">
                <a:latin typeface="Arsenal-Regular"/>
                <a:cs typeface="Arsenal-Regular"/>
              </a:rPr>
              <a:t>De </a:t>
            </a:r>
            <a:r>
              <a:rPr lang="en-US" sz="3200" dirty="0">
                <a:latin typeface="Arsenal-Regular"/>
                <a:cs typeface="Arsenal-Regular"/>
              </a:rPr>
              <a:t>Aram me </a:t>
            </a:r>
            <a:r>
              <a:rPr lang="en-US" sz="3200" dirty="0" err="1">
                <a:latin typeface="Arsenal-Regular"/>
                <a:cs typeface="Arsenal-Regular"/>
              </a:rPr>
              <a:t>trajo</a:t>
            </a:r>
            <a:r>
              <a:rPr lang="en-US" sz="3200" dirty="0">
                <a:latin typeface="Arsenal-Regular"/>
                <a:cs typeface="Arsenal-Regular"/>
              </a:rPr>
              <a:t> </a:t>
            </a:r>
            <a:r>
              <a:rPr lang="en-US" sz="3200" dirty="0" err="1">
                <a:latin typeface="Arsenal-Regular"/>
                <a:cs typeface="Arsenal-Regular"/>
              </a:rPr>
              <a:t>Balac</a:t>
            </a:r>
            <a:r>
              <a:rPr lang="en-US" sz="3200" dirty="0">
                <a:latin typeface="Arsenal-Regular"/>
                <a:cs typeface="Arsenal-Regular"/>
              </a:rPr>
              <a:t>, </a:t>
            </a:r>
            <a:r>
              <a:rPr lang="en-US" sz="3200" dirty="0" smtClean="0">
                <a:latin typeface="Arsenal-Regular"/>
                <a:cs typeface="Arsenal-Regular"/>
              </a:rPr>
              <a:t>Rey </a:t>
            </a:r>
            <a:r>
              <a:rPr lang="en-US" sz="3200" dirty="0">
                <a:latin typeface="Arsenal-Regular"/>
                <a:cs typeface="Arsenal-Regular"/>
              </a:rPr>
              <a:t>de Moab, de los </a:t>
            </a:r>
            <a:r>
              <a:rPr lang="en-US" sz="3200" dirty="0" err="1">
                <a:latin typeface="Arsenal-Regular"/>
                <a:cs typeface="Arsenal-Regular"/>
              </a:rPr>
              <a:t>montes</a:t>
            </a:r>
            <a:r>
              <a:rPr lang="en-US" sz="3200" dirty="0">
                <a:latin typeface="Arsenal-Regular"/>
                <a:cs typeface="Arsenal-Regular"/>
              </a:rPr>
              <a:t> del </a:t>
            </a:r>
            <a:r>
              <a:rPr lang="en-US" sz="3200" dirty="0" err="1">
                <a:latin typeface="Arsenal-Regular"/>
                <a:cs typeface="Arsenal-Regular"/>
              </a:rPr>
              <a:t>oriente</a:t>
            </a:r>
            <a:r>
              <a:rPr lang="en-US" sz="3200" dirty="0">
                <a:latin typeface="Arsenal-Regular"/>
                <a:cs typeface="Arsenal-Regular"/>
              </a:rPr>
              <a:t>; </a:t>
            </a:r>
            <a:r>
              <a:rPr lang="en-US" sz="3200" u="sng" dirty="0" err="1" smtClean="0">
                <a:solidFill>
                  <a:srgbClr val="FFFF00"/>
                </a:solidFill>
                <a:latin typeface="Arsenal-Regular"/>
                <a:cs typeface="Arsenal-Regular"/>
              </a:rPr>
              <a:t>Ven</a:t>
            </a:r>
            <a:r>
              <a:rPr lang="en-US" sz="3200" u="sng" dirty="0">
                <a:solidFill>
                  <a:srgbClr val="FFFF00"/>
                </a:solidFill>
                <a:latin typeface="Arsenal-Regular"/>
                <a:cs typeface="Arsenal-Regular"/>
              </a:rPr>
              <a:t>, </a:t>
            </a:r>
            <a:r>
              <a:rPr lang="en-US" sz="32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maldíceme</a:t>
            </a:r>
            <a:r>
              <a:rPr lang="en-US" sz="3200" u="sng" dirty="0">
                <a:solidFill>
                  <a:srgbClr val="FFFF00"/>
                </a:solidFill>
                <a:latin typeface="Arsenal-Regular"/>
                <a:cs typeface="Arsenal-Regular"/>
              </a:rPr>
              <a:t> a Jacob, </a:t>
            </a:r>
            <a:r>
              <a:rPr lang="en-US" sz="3200" u="sng" dirty="0" smtClean="0">
                <a:solidFill>
                  <a:srgbClr val="FFFF00"/>
                </a:solidFill>
                <a:latin typeface="Arsenal-Regular"/>
                <a:cs typeface="Arsenal-Regular"/>
              </a:rPr>
              <a:t>Y </a:t>
            </a:r>
            <a:r>
              <a:rPr lang="en-US" sz="32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ven</a:t>
            </a:r>
            <a:r>
              <a:rPr lang="en-US" sz="3200" u="sng" dirty="0">
                <a:solidFill>
                  <a:srgbClr val="FFFF00"/>
                </a:solidFill>
                <a:latin typeface="Arsenal-Regular"/>
                <a:cs typeface="Arsenal-Regular"/>
              </a:rPr>
              <a:t>, </a:t>
            </a:r>
            <a:r>
              <a:rPr lang="en-US" sz="32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execra</a:t>
            </a:r>
            <a:r>
              <a:rPr lang="en-US" sz="3200" u="sng" dirty="0">
                <a:solidFill>
                  <a:srgbClr val="FFFF00"/>
                </a:solidFill>
                <a:latin typeface="Arsenal-Regular"/>
                <a:cs typeface="Arsenal-Regular"/>
              </a:rPr>
              <a:t> a Israel. </a:t>
            </a:r>
            <a:endParaRPr lang="en-US" sz="3200" u="sng" dirty="0" smtClean="0">
              <a:solidFill>
                <a:srgbClr val="FFFF00"/>
              </a:solidFill>
              <a:latin typeface="Arsenal-Regular"/>
              <a:cs typeface="Arsenal-Regular"/>
            </a:endParaRPr>
          </a:p>
          <a:p>
            <a:endParaRPr lang="en-US" sz="2800" dirty="0">
              <a:latin typeface="Arsenal-Regular"/>
              <a:cs typeface="Arsenal-Regular"/>
            </a:endParaRPr>
          </a:p>
          <a:p>
            <a:r>
              <a:rPr lang="en-US" sz="2800" dirty="0" err="1" smtClean="0">
                <a:latin typeface="Arsenal-Regular"/>
                <a:cs typeface="Arsenal-Regular"/>
              </a:rPr>
              <a:t>Numeros</a:t>
            </a:r>
            <a:r>
              <a:rPr lang="en-US" sz="2800" dirty="0" smtClean="0">
                <a:latin typeface="Arsenal-Regular"/>
                <a:cs typeface="Arsenal-Regular"/>
              </a:rPr>
              <a:t> 23:5-7</a:t>
            </a:r>
            <a:endParaRPr lang="en-US" sz="2800" dirty="0">
              <a:latin typeface="Arsenal-Regular"/>
              <a:cs typeface="Arsenal-Regular"/>
            </a:endParaRPr>
          </a:p>
        </p:txBody>
      </p:sp>
      <p:pic>
        <p:nvPicPr>
          <p:cNvPr id="5" name="biblia animacion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74837"/>
          <a:stretch/>
        </p:blipFill>
        <p:spPr>
          <a:xfrm>
            <a:off x="0" y="4288795"/>
            <a:ext cx="9144000" cy="85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0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335" y="109891"/>
            <a:ext cx="886616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senal-Regular"/>
                <a:cs typeface="Arsenal-Regular"/>
              </a:rPr>
              <a:t>¿</a:t>
            </a:r>
            <a:r>
              <a:rPr lang="en-US" sz="3200" dirty="0" err="1">
                <a:latin typeface="Arsenal-Regular"/>
                <a:cs typeface="Arsenal-Regular"/>
              </a:rPr>
              <a:t>Por</a:t>
            </a:r>
            <a:r>
              <a:rPr lang="en-US" sz="3200" dirty="0">
                <a:latin typeface="Arsenal-Regular"/>
                <a:cs typeface="Arsenal-Regular"/>
              </a:rPr>
              <a:t> </a:t>
            </a:r>
            <a:r>
              <a:rPr lang="en-US" sz="3200" dirty="0" err="1">
                <a:latin typeface="Arsenal-Regular"/>
                <a:cs typeface="Arsenal-Regular"/>
              </a:rPr>
              <a:t>qué</a:t>
            </a:r>
            <a:r>
              <a:rPr lang="en-US" sz="3200" dirty="0">
                <a:latin typeface="Arsenal-Regular"/>
                <a:cs typeface="Arsenal-Regular"/>
              </a:rPr>
              <a:t> </a:t>
            </a:r>
            <a:r>
              <a:rPr lang="en-US" sz="3200" dirty="0" err="1">
                <a:latin typeface="Arsenal-Regular"/>
                <a:cs typeface="Arsenal-Regular"/>
              </a:rPr>
              <a:t>maldeciré</a:t>
            </a:r>
            <a:r>
              <a:rPr lang="en-US" sz="3200" dirty="0">
                <a:latin typeface="Arsenal-Regular"/>
                <a:cs typeface="Arsenal-Regular"/>
              </a:rPr>
              <a:t> </a:t>
            </a:r>
            <a:r>
              <a:rPr lang="en-US" sz="3200" dirty="0" err="1">
                <a:latin typeface="Arsenal-Regular"/>
                <a:cs typeface="Arsenal-Regular"/>
              </a:rPr>
              <a:t>yo</a:t>
            </a:r>
            <a:r>
              <a:rPr lang="en-US" sz="3200" dirty="0">
                <a:latin typeface="Arsenal-Regular"/>
                <a:cs typeface="Arsenal-Regular"/>
              </a:rPr>
              <a:t> al </a:t>
            </a:r>
            <a:r>
              <a:rPr lang="en-US" sz="3200" dirty="0" err="1">
                <a:latin typeface="Arsenal-Regular"/>
                <a:cs typeface="Arsenal-Regular"/>
              </a:rPr>
              <a:t>que</a:t>
            </a:r>
            <a:r>
              <a:rPr lang="en-US" sz="3200" dirty="0">
                <a:latin typeface="Arsenal-Regular"/>
                <a:cs typeface="Arsenal-Regular"/>
              </a:rPr>
              <a:t> Dios no </a:t>
            </a:r>
            <a:r>
              <a:rPr lang="en-US" sz="3200" dirty="0" err="1">
                <a:latin typeface="Arsenal-Regular"/>
                <a:cs typeface="Arsenal-Regular"/>
              </a:rPr>
              <a:t>maldijo</a:t>
            </a:r>
            <a:r>
              <a:rPr lang="en-US" sz="3200" dirty="0">
                <a:latin typeface="Arsenal-Regular"/>
                <a:cs typeface="Arsenal-Regular"/>
              </a:rPr>
              <a:t>? </a:t>
            </a:r>
          </a:p>
          <a:p>
            <a:r>
              <a:rPr lang="en-US" sz="3200" dirty="0">
                <a:latin typeface="Arsenal-Regular"/>
                <a:cs typeface="Arsenal-Regular"/>
              </a:rPr>
              <a:t>¿Y </a:t>
            </a:r>
            <a:r>
              <a:rPr lang="en-US" sz="3200" dirty="0" err="1">
                <a:latin typeface="Arsenal-Regular"/>
                <a:cs typeface="Arsenal-Regular"/>
              </a:rPr>
              <a:t>por</a:t>
            </a:r>
            <a:r>
              <a:rPr lang="en-US" sz="3200" dirty="0">
                <a:latin typeface="Arsenal-Regular"/>
                <a:cs typeface="Arsenal-Regular"/>
              </a:rPr>
              <a:t> </a:t>
            </a:r>
            <a:r>
              <a:rPr lang="en-US" sz="3200" dirty="0" err="1">
                <a:latin typeface="Arsenal-Regular"/>
                <a:cs typeface="Arsenal-Regular"/>
              </a:rPr>
              <a:t>qué</a:t>
            </a:r>
            <a:r>
              <a:rPr lang="en-US" sz="3200" dirty="0">
                <a:latin typeface="Arsenal-Regular"/>
                <a:cs typeface="Arsenal-Regular"/>
              </a:rPr>
              <a:t> he de </a:t>
            </a:r>
            <a:r>
              <a:rPr lang="en-US" sz="3200" dirty="0" err="1">
                <a:latin typeface="Arsenal-Regular"/>
                <a:cs typeface="Arsenal-Regular"/>
              </a:rPr>
              <a:t>execrar</a:t>
            </a:r>
            <a:r>
              <a:rPr lang="en-US" sz="3200" dirty="0">
                <a:latin typeface="Arsenal-Regular"/>
                <a:cs typeface="Arsenal-Regular"/>
              </a:rPr>
              <a:t> al </a:t>
            </a:r>
            <a:r>
              <a:rPr lang="en-US" sz="3200" dirty="0" err="1">
                <a:latin typeface="Arsenal-Regular"/>
                <a:cs typeface="Arsenal-Regular"/>
              </a:rPr>
              <a:t>que</a:t>
            </a:r>
            <a:r>
              <a:rPr lang="en-US" sz="3200" dirty="0">
                <a:latin typeface="Arsenal-Regular"/>
                <a:cs typeface="Arsenal-Regular"/>
              </a:rPr>
              <a:t> </a:t>
            </a:r>
            <a:r>
              <a:rPr lang="en-US" sz="3200" dirty="0" err="1">
                <a:latin typeface="Arsenal-Regular"/>
                <a:cs typeface="Arsenal-Regular"/>
              </a:rPr>
              <a:t>Jehová</a:t>
            </a:r>
            <a:r>
              <a:rPr lang="en-US" sz="3200" dirty="0">
                <a:latin typeface="Arsenal-Regular"/>
                <a:cs typeface="Arsenal-Regular"/>
              </a:rPr>
              <a:t> no ha </a:t>
            </a:r>
            <a:r>
              <a:rPr lang="en-US" sz="3200" dirty="0" err="1">
                <a:latin typeface="Arsenal-Regular"/>
                <a:cs typeface="Arsenal-Regular"/>
              </a:rPr>
              <a:t>execrado</a:t>
            </a:r>
            <a:r>
              <a:rPr lang="en-US" sz="3200" dirty="0">
                <a:latin typeface="Arsenal-Regular"/>
                <a:cs typeface="Arsenal-Regular"/>
              </a:rPr>
              <a:t>? </a:t>
            </a:r>
            <a:r>
              <a:rPr lang="en-US" sz="3200" u="sng" dirty="0" err="1" smtClean="0">
                <a:solidFill>
                  <a:srgbClr val="FFFF00"/>
                </a:solidFill>
                <a:latin typeface="Arsenal-Regular"/>
                <a:cs typeface="Arsenal-Regular"/>
              </a:rPr>
              <a:t>Porque</a:t>
            </a:r>
            <a:r>
              <a:rPr lang="en-US" sz="3200" u="sng" dirty="0" smtClean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3200" u="sng" dirty="0">
                <a:solidFill>
                  <a:srgbClr val="FFFF00"/>
                </a:solidFill>
                <a:latin typeface="Arsenal-Regular"/>
                <a:cs typeface="Arsenal-Regular"/>
              </a:rPr>
              <a:t>de la </a:t>
            </a:r>
            <a:r>
              <a:rPr lang="en-US" sz="32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cumbre</a:t>
            </a:r>
            <a:r>
              <a:rPr lang="en-US" sz="3200" u="sng" dirty="0">
                <a:solidFill>
                  <a:srgbClr val="FFFF00"/>
                </a:solidFill>
                <a:latin typeface="Arsenal-Regular"/>
                <a:cs typeface="Arsenal-Regular"/>
              </a:rPr>
              <a:t> de </a:t>
            </a:r>
            <a:r>
              <a:rPr lang="en-US" sz="32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las</a:t>
            </a:r>
            <a:r>
              <a:rPr lang="en-US" sz="32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32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peñas</a:t>
            </a:r>
            <a:r>
              <a:rPr lang="en-US" sz="3200" u="sng" dirty="0">
                <a:solidFill>
                  <a:srgbClr val="FFFF00"/>
                </a:solidFill>
                <a:latin typeface="Arsenal-Regular"/>
                <a:cs typeface="Arsenal-Regular"/>
              </a:rPr>
              <a:t> lo </a:t>
            </a:r>
            <a:r>
              <a:rPr lang="en-US" sz="32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veré</a:t>
            </a:r>
            <a:r>
              <a:rPr lang="en-US" sz="3200" u="sng" dirty="0">
                <a:solidFill>
                  <a:srgbClr val="FFFF00"/>
                </a:solidFill>
                <a:latin typeface="Arsenal-Regular"/>
                <a:cs typeface="Arsenal-Regular"/>
              </a:rPr>
              <a:t>, </a:t>
            </a:r>
          </a:p>
          <a:p>
            <a:r>
              <a:rPr lang="en-US" sz="3200" u="sng" dirty="0">
                <a:solidFill>
                  <a:srgbClr val="FFFF00"/>
                </a:solidFill>
                <a:latin typeface="Arsenal-Regular"/>
                <a:cs typeface="Arsenal-Regular"/>
              </a:rPr>
              <a:t>Y </a:t>
            </a:r>
            <a:r>
              <a:rPr lang="en-US" sz="32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desde</a:t>
            </a:r>
            <a:r>
              <a:rPr lang="en-US" sz="3200" u="sng" dirty="0">
                <a:solidFill>
                  <a:srgbClr val="FFFF00"/>
                </a:solidFill>
                <a:latin typeface="Arsenal-Regular"/>
                <a:cs typeface="Arsenal-Regular"/>
              </a:rPr>
              <a:t> los </a:t>
            </a:r>
            <a:r>
              <a:rPr lang="en-US" sz="32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collados</a:t>
            </a:r>
            <a:r>
              <a:rPr lang="en-US" sz="3200" u="sng" dirty="0">
                <a:solidFill>
                  <a:srgbClr val="FFFF00"/>
                </a:solidFill>
                <a:latin typeface="Arsenal-Regular"/>
                <a:cs typeface="Arsenal-Regular"/>
              </a:rPr>
              <a:t> lo </a:t>
            </a:r>
            <a:r>
              <a:rPr lang="en-US" sz="32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miraré</a:t>
            </a:r>
            <a:r>
              <a:rPr lang="en-US" sz="3200" u="sng" dirty="0">
                <a:solidFill>
                  <a:srgbClr val="FFFF00"/>
                </a:solidFill>
                <a:latin typeface="Arsenal-Regular"/>
                <a:cs typeface="Arsenal-Regular"/>
              </a:rPr>
              <a:t>; </a:t>
            </a:r>
            <a:r>
              <a:rPr lang="en-US" sz="3200" u="sng" dirty="0" smtClean="0">
                <a:solidFill>
                  <a:srgbClr val="FFFF00"/>
                </a:solidFill>
                <a:latin typeface="Arsenal-Regular"/>
                <a:cs typeface="Arsenal-Regular"/>
              </a:rPr>
              <a:t>He </a:t>
            </a:r>
            <a:r>
              <a:rPr lang="en-US" sz="32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aquí</a:t>
            </a:r>
            <a:r>
              <a:rPr lang="en-US" sz="3200" u="sng" dirty="0">
                <a:solidFill>
                  <a:srgbClr val="FFFF00"/>
                </a:solidFill>
                <a:latin typeface="Arsenal-Regular"/>
                <a:cs typeface="Arsenal-Regular"/>
              </a:rPr>
              <a:t> un pueblo </a:t>
            </a:r>
            <a:r>
              <a:rPr lang="en-US" sz="32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que</a:t>
            </a:r>
            <a:r>
              <a:rPr lang="en-US" sz="32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32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habitará</a:t>
            </a:r>
            <a:r>
              <a:rPr lang="en-US" sz="32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32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confiado</a:t>
            </a:r>
            <a:r>
              <a:rPr lang="en-US" sz="3200" dirty="0">
                <a:latin typeface="Arsenal-Regular"/>
                <a:cs typeface="Arsenal-Regular"/>
              </a:rPr>
              <a:t>, </a:t>
            </a:r>
            <a:r>
              <a:rPr lang="en-US" sz="3200" dirty="0" smtClean="0">
                <a:latin typeface="Arsenal-Regular"/>
                <a:cs typeface="Arsenal-Regular"/>
              </a:rPr>
              <a:t>Y </a:t>
            </a:r>
            <a:r>
              <a:rPr lang="en-US" sz="3200" dirty="0">
                <a:latin typeface="Arsenal-Regular"/>
                <a:cs typeface="Arsenal-Regular"/>
              </a:rPr>
              <a:t>no </a:t>
            </a:r>
            <a:r>
              <a:rPr lang="en-US" sz="3200" dirty="0" err="1">
                <a:latin typeface="Arsenal-Regular"/>
                <a:cs typeface="Arsenal-Regular"/>
              </a:rPr>
              <a:t>será</a:t>
            </a:r>
            <a:r>
              <a:rPr lang="en-US" sz="3200" dirty="0">
                <a:latin typeface="Arsenal-Regular"/>
                <a:cs typeface="Arsenal-Regular"/>
              </a:rPr>
              <a:t> </a:t>
            </a:r>
            <a:r>
              <a:rPr lang="en-US" sz="3200" dirty="0" err="1">
                <a:latin typeface="Arsenal-Regular"/>
                <a:cs typeface="Arsenal-Regular"/>
              </a:rPr>
              <a:t>contado</a:t>
            </a:r>
            <a:r>
              <a:rPr lang="en-US" sz="3200" dirty="0">
                <a:latin typeface="Arsenal-Regular"/>
                <a:cs typeface="Arsenal-Regular"/>
              </a:rPr>
              <a:t> entre </a:t>
            </a:r>
            <a:r>
              <a:rPr lang="en-US" sz="3200" dirty="0" err="1">
                <a:latin typeface="Arsenal-Regular"/>
                <a:cs typeface="Arsenal-Regular"/>
              </a:rPr>
              <a:t>las</a:t>
            </a:r>
            <a:r>
              <a:rPr lang="en-US" sz="3200" dirty="0">
                <a:latin typeface="Arsenal-Regular"/>
                <a:cs typeface="Arsenal-Regular"/>
              </a:rPr>
              <a:t> </a:t>
            </a:r>
            <a:r>
              <a:rPr lang="en-US" sz="3200" dirty="0" err="1">
                <a:latin typeface="Arsenal-Regular"/>
                <a:cs typeface="Arsenal-Regular"/>
              </a:rPr>
              <a:t>naciones</a:t>
            </a:r>
            <a:r>
              <a:rPr lang="en-US" sz="3200" dirty="0">
                <a:latin typeface="Arsenal-Regular"/>
                <a:cs typeface="Arsenal-Regular"/>
              </a:rPr>
              <a:t>. </a:t>
            </a:r>
            <a:endParaRPr lang="en-US" sz="3200" dirty="0" smtClean="0">
              <a:latin typeface="Arsenal-Regular"/>
              <a:cs typeface="Arsenal-Regular"/>
            </a:endParaRPr>
          </a:p>
          <a:p>
            <a:endParaRPr lang="en-US" sz="3200" dirty="0">
              <a:latin typeface="Arsenal-Regular"/>
              <a:cs typeface="Arsenal-Regular"/>
            </a:endParaRPr>
          </a:p>
          <a:p>
            <a:r>
              <a:rPr lang="en-US" sz="3200" dirty="0" err="1" smtClean="0">
                <a:latin typeface="Arsenal-Regular"/>
                <a:cs typeface="Arsenal-Regular"/>
              </a:rPr>
              <a:t>Numeros</a:t>
            </a:r>
            <a:r>
              <a:rPr lang="en-US" sz="3200" dirty="0" smtClean="0">
                <a:latin typeface="Arsenal-Regular"/>
                <a:cs typeface="Arsenal-Regular"/>
              </a:rPr>
              <a:t> 23:8,9</a:t>
            </a:r>
            <a:endParaRPr lang="en-US" sz="3200" dirty="0">
              <a:latin typeface="Arsenal-Regular"/>
              <a:cs typeface="Arsenal-Regular"/>
            </a:endParaRPr>
          </a:p>
        </p:txBody>
      </p:sp>
      <p:pic>
        <p:nvPicPr>
          <p:cNvPr id="5" name="biblia animacion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74837"/>
          <a:stretch/>
        </p:blipFill>
        <p:spPr>
          <a:xfrm>
            <a:off x="0" y="4288795"/>
            <a:ext cx="9144000" cy="85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962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8405" y="390723"/>
            <a:ext cx="8646347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Arsenal-Regular"/>
                <a:cs typeface="Arsenal-Regular"/>
              </a:rPr>
              <a:t>¿</a:t>
            </a:r>
            <a:r>
              <a:rPr lang="en-US" sz="4000" dirty="0" err="1">
                <a:latin typeface="Arsenal-Regular"/>
                <a:cs typeface="Arsenal-Regular"/>
              </a:rPr>
              <a:t>Quién</a:t>
            </a:r>
            <a:r>
              <a:rPr lang="en-US" sz="4000" dirty="0">
                <a:latin typeface="Arsenal-Regular"/>
                <a:cs typeface="Arsenal-Regular"/>
              </a:rPr>
              <a:t> </a:t>
            </a:r>
            <a:r>
              <a:rPr lang="en-US" sz="4000" dirty="0" err="1">
                <a:latin typeface="Arsenal-Regular"/>
                <a:cs typeface="Arsenal-Regular"/>
              </a:rPr>
              <a:t>contará</a:t>
            </a:r>
            <a:r>
              <a:rPr lang="en-US" sz="4000" dirty="0">
                <a:latin typeface="Arsenal-Regular"/>
                <a:cs typeface="Arsenal-Regular"/>
              </a:rPr>
              <a:t> el </a:t>
            </a:r>
            <a:r>
              <a:rPr lang="en-US" sz="4000" dirty="0" err="1">
                <a:latin typeface="Arsenal-Regular"/>
                <a:cs typeface="Arsenal-Regular"/>
              </a:rPr>
              <a:t>polvo</a:t>
            </a:r>
            <a:r>
              <a:rPr lang="en-US" sz="4000" dirty="0">
                <a:latin typeface="Arsenal-Regular"/>
                <a:cs typeface="Arsenal-Regular"/>
              </a:rPr>
              <a:t> de Jacob, </a:t>
            </a:r>
          </a:p>
          <a:p>
            <a:r>
              <a:rPr lang="en-US" sz="4000" dirty="0">
                <a:latin typeface="Arsenal-Regular"/>
                <a:cs typeface="Arsenal-Regular"/>
              </a:rPr>
              <a:t>O el </a:t>
            </a:r>
            <a:r>
              <a:rPr lang="en-US" sz="4000" dirty="0" err="1">
                <a:latin typeface="Arsenal-Regular"/>
                <a:cs typeface="Arsenal-Regular"/>
              </a:rPr>
              <a:t>número</a:t>
            </a:r>
            <a:r>
              <a:rPr lang="en-US" sz="4000" dirty="0">
                <a:latin typeface="Arsenal-Regular"/>
                <a:cs typeface="Arsenal-Regular"/>
              </a:rPr>
              <a:t> de la </a:t>
            </a:r>
            <a:r>
              <a:rPr lang="en-US" sz="4000" dirty="0" err="1">
                <a:latin typeface="Arsenal-Regular"/>
                <a:cs typeface="Arsenal-Regular"/>
              </a:rPr>
              <a:t>cuarta</a:t>
            </a:r>
            <a:r>
              <a:rPr lang="en-US" sz="4000" dirty="0">
                <a:latin typeface="Arsenal-Regular"/>
                <a:cs typeface="Arsenal-Regular"/>
              </a:rPr>
              <a:t> parte de Israel? </a:t>
            </a:r>
          </a:p>
          <a:p>
            <a:r>
              <a:rPr lang="en-US" sz="40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Muera</a:t>
            </a:r>
            <a:r>
              <a:rPr lang="en-US" sz="40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40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yo</a:t>
            </a:r>
            <a:r>
              <a:rPr lang="en-US" sz="4000" u="sng" dirty="0">
                <a:solidFill>
                  <a:srgbClr val="FFFF00"/>
                </a:solidFill>
                <a:latin typeface="Arsenal-Regular"/>
                <a:cs typeface="Arsenal-Regular"/>
              </a:rPr>
              <a:t> la </a:t>
            </a:r>
            <a:r>
              <a:rPr lang="en-US" sz="40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muerte</a:t>
            </a:r>
            <a:r>
              <a:rPr lang="en-US" sz="4000" u="sng" dirty="0">
                <a:solidFill>
                  <a:srgbClr val="FFFF00"/>
                </a:solidFill>
                <a:latin typeface="Arsenal-Regular"/>
                <a:cs typeface="Arsenal-Regular"/>
              </a:rPr>
              <a:t> de los rectos, </a:t>
            </a:r>
          </a:p>
          <a:p>
            <a:r>
              <a:rPr lang="en-US" sz="4000" u="sng" dirty="0">
                <a:solidFill>
                  <a:srgbClr val="FFFF00"/>
                </a:solidFill>
                <a:latin typeface="Arsenal-Regular"/>
                <a:cs typeface="Arsenal-Regular"/>
              </a:rPr>
              <a:t>Y mi </a:t>
            </a:r>
            <a:r>
              <a:rPr lang="en-US" sz="40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postrimería</a:t>
            </a:r>
            <a:r>
              <a:rPr lang="en-US" sz="4000" u="sng" dirty="0">
                <a:solidFill>
                  <a:srgbClr val="FFFF00"/>
                </a:solidFill>
                <a:latin typeface="Arsenal-Regular"/>
                <a:cs typeface="Arsenal-Regular"/>
              </a:rPr>
              <a:t> sea </a:t>
            </a:r>
            <a:r>
              <a:rPr lang="en-US" sz="40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como</a:t>
            </a:r>
            <a:r>
              <a:rPr lang="en-US" sz="4000" u="sng" dirty="0">
                <a:solidFill>
                  <a:srgbClr val="FFFF00"/>
                </a:solidFill>
                <a:latin typeface="Arsenal-Regular"/>
                <a:cs typeface="Arsenal-Regular"/>
              </a:rPr>
              <a:t> la </a:t>
            </a:r>
            <a:r>
              <a:rPr lang="en-US" sz="40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suya</a:t>
            </a:r>
            <a:r>
              <a:rPr lang="en-US" sz="4000" dirty="0">
                <a:latin typeface="Arsenal-Regular"/>
                <a:cs typeface="Arsenal-Regular"/>
              </a:rPr>
              <a:t>. </a:t>
            </a:r>
            <a:endParaRPr lang="en-US" sz="4000" dirty="0" smtClean="0">
              <a:latin typeface="Arsenal-Regular"/>
              <a:cs typeface="Arsenal-Regular"/>
            </a:endParaRPr>
          </a:p>
          <a:p>
            <a:endParaRPr lang="en-US" sz="3600" dirty="0">
              <a:latin typeface="Arsenal-Regular"/>
              <a:cs typeface="Arsenal-Regular"/>
            </a:endParaRPr>
          </a:p>
          <a:p>
            <a:r>
              <a:rPr lang="en-US" sz="3600" dirty="0" err="1" smtClean="0">
                <a:latin typeface="Arsenal-Regular"/>
                <a:cs typeface="Arsenal-Regular"/>
              </a:rPr>
              <a:t>Numeros</a:t>
            </a:r>
            <a:r>
              <a:rPr lang="en-US" sz="3600" dirty="0" smtClean="0">
                <a:latin typeface="Arsenal-Regular"/>
                <a:cs typeface="Arsenal-Regular"/>
              </a:rPr>
              <a:t> 23:10</a:t>
            </a:r>
            <a:endParaRPr lang="en-US" sz="3600" dirty="0">
              <a:latin typeface="Arsenal-Regular"/>
              <a:cs typeface="Arsenal-Regular"/>
            </a:endParaRPr>
          </a:p>
        </p:txBody>
      </p:sp>
      <p:pic>
        <p:nvPicPr>
          <p:cNvPr id="5" name="biblia animacion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74837"/>
          <a:stretch/>
        </p:blipFill>
        <p:spPr>
          <a:xfrm>
            <a:off x="0" y="4288795"/>
            <a:ext cx="9144000" cy="85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5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9822" y="109891"/>
            <a:ext cx="875625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>
                <a:latin typeface="Arsenal-Regular"/>
                <a:cs typeface="Arsenal-Regular"/>
              </a:rPr>
              <a:t>Entonces</a:t>
            </a:r>
            <a:r>
              <a:rPr lang="en-US" sz="3000" dirty="0">
                <a:latin typeface="Arsenal-Regular"/>
                <a:cs typeface="Arsenal-Regular"/>
              </a:rPr>
              <a:t> </a:t>
            </a:r>
            <a:r>
              <a:rPr lang="en-US" sz="3000" dirty="0" err="1">
                <a:latin typeface="Arsenal-Regular"/>
                <a:cs typeface="Arsenal-Regular"/>
              </a:rPr>
              <a:t>él</a:t>
            </a:r>
            <a:r>
              <a:rPr lang="en-US" sz="3000" dirty="0">
                <a:latin typeface="Arsenal-Regular"/>
                <a:cs typeface="Arsenal-Regular"/>
              </a:rPr>
              <a:t> </a:t>
            </a:r>
            <a:r>
              <a:rPr lang="en-US" sz="3000" dirty="0" err="1">
                <a:latin typeface="Arsenal-Regular"/>
                <a:cs typeface="Arsenal-Regular"/>
              </a:rPr>
              <a:t>tomó</a:t>
            </a:r>
            <a:r>
              <a:rPr lang="en-US" sz="3000" dirty="0">
                <a:latin typeface="Arsenal-Regular"/>
                <a:cs typeface="Arsenal-Regular"/>
              </a:rPr>
              <a:t> </a:t>
            </a:r>
            <a:r>
              <a:rPr lang="en-US" sz="3000" dirty="0" err="1">
                <a:latin typeface="Arsenal-Regular"/>
                <a:cs typeface="Arsenal-Regular"/>
              </a:rPr>
              <a:t>su</a:t>
            </a:r>
            <a:r>
              <a:rPr lang="en-US" sz="3000" dirty="0">
                <a:latin typeface="Arsenal-Regular"/>
                <a:cs typeface="Arsenal-Regular"/>
              </a:rPr>
              <a:t> </a:t>
            </a:r>
            <a:r>
              <a:rPr lang="en-US" sz="3000" dirty="0" err="1">
                <a:latin typeface="Arsenal-Regular"/>
                <a:cs typeface="Arsenal-Regular"/>
              </a:rPr>
              <a:t>parábola</a:t>
            </a:r>
            <a:r>
              <a:rPr lang="en-US" sz="3000" dirty="0">
                <a:latin typeface="Arsenal-Regular"/>
                <a:cs typeface="Arsenal-Regular"/>
              </a:rPr>
              <a:t>, y </a:t>
            </a:r>
            <a:r>
              <a:rPr lang="en-US" sz="3000" dirty="0" err="1">
                <a:latin typeface="Arsenal-Regular"/>
                <a:cs typeface="Arsenal-Regular"/>
              </a:rPr>
              <a:t>dijo</a:t>
            </a:r>
            <a:r>
              <a:rPr lang="en-US" sz="3000" dirty="0">
                <a:latin typeface="Arsenal-Regular"/>
                <a:cs typeface="Arsenal-Regular"/>
              </a:rPr>
              <a:t>: </a:t>
            </a:r>
            <a:r>
              <a:rPr lang="en-US" sz="3000" dirty="0" err="1" smtClean="0">
                <a:latin typeface="Arsenal-Regular"/>
                <a:cs typeface="Arsenal-Regular"/>
              </a:rPr>
              <a:t>Balac</a:t>
            </a:r>
            <a:r>
              <a:rPr lang="en-US" sz="3000" dirty="0">
                <a:latin typeface="Arsenal-Regular"/>
                <a:cs typeface="Arsenal-Regular"/>
              </a:rPr>
              <a:t>, </a:t>
            </a:r>
            <a:r>
              <a:rPr lang="en-US" sz="3000" dirty="0" err="1">
                <a:latin typeface="Arsenal-Regular"/>
                <a:cs typeface="Arsenal-Regular"/>
              </a:rPr>
              <a:t>levántate</a:t>
            </a:r>
            <a:r>
              <a:rPr lang="en-US" sz="3000" dirty="0">
                <a:latin typeface="Arsenal-Regular"/>
                <a:cs typeface="Arsenal-Regular"/>
              </a:rPr>
              <a:t> y </a:t>
            </a:r>
            <a:r>
              <a:rPr lang="en-US" sz="3000" dirty="0" err="1">
                <a:latin typeface="Arsenal-Regular"/>
                <a:cs typeface="Arsenal-Regular"/>
              </a:rPr>
              <a:t>oye</a:t>
            </a:r>
            <a:r>
              <a:rPr lang="en-US" sz="3000" dirty="0">
                <a:latin typeface="Arsenal-Regular"/>
                <a:cs typeface="Arsenal-Regular"/>
              </a:rPr>
              <a:t>; </a:t>
            </a:r>
            <a:r>
              <a:rPr lang="en-US" sz="3000" dirty="0" err="1" smtClean="0">
                <a:latin typeface="Arsenal-Regular"/>
                <a:cs typeface="Arsenal-Regular"/>
              </a:rPr>
              <a:t>Escucha</a:t>
            </a:r>
            <a:r>
              <a:rPr lang="en-US" sz="3000" dirty="0" smtClean="0">
                <a:latin typeface="Arsenal-Regular"/>
                <a:cs typeface="Arsenal-Regular"/>
              </a:rPr>
              <a:t> </a:t>
            </a:r>
            <a:r>
              <a:rPr lang="en-US" sz="3000" dirty="0" err="1">
                <a:latin typeface="Arsenal-Regular"/>
                <a:cs typeface="Arsenal-Regular"/>
              </a:rPr>
              <a:t>mis</a:t>
            </a:r>
            <a:r>
              <a:rPr lang="en-US" sz="3000" dirty="0">
                <a:latin typeface="Arsenal-Regular"/>
                <a:cs typeface="Arsenal-Regular"/>
              </a:rPr>
              <a:t> </a:t>
            </a:r>
            <a:r>
              <a:rPr lang="en-US" sz="3000" dirty="0" err="1">
                <a:latin typeface="Arsenal-Regular"/>
                <a:cs typeface="Arsenal-Regular"/>
              </a:rPr>
              <a:t>palabras</a:t>
            </a:r>
            <a:r>
              <a:rPr lang="en-US" sz="3000" dirty="0">
                <a:latin typeface="Arsenal-Regular"/>
                <a:cs typeface="Arsenal-Regular"/>
              </a:rPr>
              <a:t>, </a:t>
            </a:r>
            <a:r>
              <a:rPr lang="en-US" sz="3000" dirty="0" err="1">
                <a:latin typeface="Arsenal-Regular"/>
                <a:cs typeface="Arsenal-Regular"/>
              </a:rPr>
              <a:t>hijo</a:t>
            </a:r>
            <a:r>
              <a:rPr lang="en-US" sz="3000" dirty="0">
                <a:latin typeface="Arsenal-Regular"/>
                <a:cs typeface="Arsenal-Regular"/>
              </a:rPr>
              <a:t> de </a:t>
            </a:r>
            <a:r>
              <a:rPr lang="en-US" sz="3000" dirty="0" err="1">
                <a:latin typeface="Arsenal-Regular"/>
                <a:cs typeface="Arsenal-Regular"/>
              </a:rPr>
              <a:t>Zipor</a:t>
            </a:r>
            <a:r>
              <a:rPr lang="en-US" sz="3000" dirty="0">
                <a:latin typeface="Arsenal-Regular"/>
                <a:cs typeface="Arsenal-Regular"/>
              </a:rPr>
              <a:t>: </a:t>
            </a:r>
          </a:p>
          <a:p>
            <a:r>
              <a:rPr lang="en-US" sz="3000" dirty="0" smtClean="0">
                <a:latin typeface="Arsenal-Regular"/>
                <a:cs typeface="Arsenal-Regular"/>
              </a:rPr>
              <a:t>Dios </a:t>
            </a:r>
            <a:r>
              <a:rPr lang="en-US" sz="3000" dirty="0">
                <a:latin typeface="Arsenal-Regular"/>
                <a:cs typeface="Arsenal-Regular"/>
              </a:rPr>
              <a:t>no </a:t>
            </a:r>
            <a:r>
              <a:rPr lang="en-US" sz="3000" dirty="0" err="1">
                <a:latin typeface="Arsenal-Regular"/>
                <a:cs typeface="Arsenal-Regular"/>
              </a:rPr>
              <a:t>es</a:t>
            </a:r>
            <a:r>
              <a:rPr lang="en-US" sz="3000" dirty="0">
                <a:latin typeface="Arsenal-Regular"/>
                <a:cs typeface="Arsenal-Regular"/>
              </a:rPr>
              <a:t> hombre, </a:t>
            </a:r>
            <a:r>
              <a:rPr lang="en-US" sz="3000" dirty="0" err="1">
                <a:latin typeface="Arsenal-Regular"/>
                <a:cs typeface="Arsenal-Regular"/>
              </a:rPr>
              <a:t>para</a:t>
            </a:r>
            <a:r>
              <a:rPr lang="en-US" sz="3000" dirty="0">
                <a:latin typeface="Arsenal-Regular"/>
                <a:cs typeface="Arsenal-Regular"/>
              </a:rPr>
              <a:t> </a:t>
            </a:r>
            <a:r>
              <a:rPr lang="en-US" sz="3000" dirty="0" err="1">
                <a:latin typeface="Arsenal-Regular"/>
                <a:cs typeface="Arsenal-Regular"/>
              </a:rPr>
              <a:t>que</a:t>
            </a:r>
            <a:r>
              <a:rPr lang="en-US" sz="3000" dirty="0">
                <a:latin typeface="Arsenal-Regular"/>
                <a:cs typeface="Arsenal-Regular"/>
              </a:rPr>
              <a:t> </a:t>
            </a:r>
            <a:r>
              <a:rPr lang="en-US" sz="3000" dirty="0" err="1">
                <a:latin typeface="Arsenal-Regular"/>
                <a:cs typeface="Arsenal-Regular"/>
              </a:rPr>
              <a:t>mienta</a:t>
            </a:r>
            <a:r>
              <a:rPr lang="en-US" sz="3000" dirty="0">
                <a:latin typeface="Arsenal-Regular"/>
                <a:cs typeface="Arsenal-Regular"/>
              </a:rPr>
              <a:t>, </a:t>
            </a:r>
            <a:r>
              <a:rPr lang="en-US" sz="3000" dirty="0" smtClean="0">
                <a:latin typeface="Arsenal-Regular"/>
                <a:cs typeface="Arsenal-Regular"/>
              </a:rPr>
              <a:t>Ni </a:t>
            </a:r>
            <a:r>
              <a:rPr lang="en-US" sz="3000" dirty="0" err="1">
                <a:latin typeface="Arsenal-Regular"/>
                <a:cs typeface="Arsenal-Regular"/>
              </a:rPr>
              <a:t>hijo</a:t>
            </a:r>
            <a:r>
              <a:rPr lang="en-US" sz="3000" dirty="0">
                <a:latin typeface="Arsenal-Regular"/>
                <a:cs typeface="Arsenal-Regular"/>
              </a:rPr>
              <a:t> de hombre </a:t>
            </a:r>
            <a:r>
              <a:rPr lang="en-US" sz="3000" dirty="0" err="1">
                <a:latin typeface="Arsenal-Regular"/>
                <a:cs typeface="Arsenal-Regular"/>
              </a:rPr>
              <a:t>para</a:t>
            </a:r>
            <a:r>
              <a:rPr lang="en-US" sz="3000" dirty="0">
                <a:latin typeface="Arsenal-Regular"/>
                <a:cs typeface="Arsenal-Regular"/>
              </a:rPr>
              <a:t> </a:t>
            </a:r>
            <a:r>
              <a:rPr lang="en-US" sz="3000" dirty="0" err="1">
                <a:latin typeface="Arsenal-Regular"/>
                <a:cs typeface="Arsenal-Regular"/>
              </a:rPr>
              <a:t>que</a:t>
            </a:r>
            <a:r>
              <a:rPr lang="en-US" sz="3000" dirty="0">
                <a:latin typeface="Arsenal-Regular"/>
                <a:cs typeface="Arsenal-Regular"/>
              </a:rPr>
              <a:t> se </a:t>
            </a:r>
            <a:r>
              <a:rPr lang="en-US" sz="3000" dirty="0" err="1">
                <a:latin typeface="Arsenal-Regular"/>
                <a:cs typeface="Arsenal-Regular"/>
              </a:rPr>
              <a:t>arrepienta</a:t>
            </a:r>
            <a:r>
              <a:rPr lang="en-US" sz="3000" dirty="0">
                <a:latin typeface="Arsenal-Regular"/>
                <a:cs typeface="Arsenal-Regular"/>
              </a:rPr>
              <a:t>. </a:t>
            </a:r>
            <a:r>
              <a:rPr lang="en-US" sz="3000" dirty="0" smtClean="0">
                <a:latin typeface="Arsenal-Regular"/>
                <a:cs typeface="Arsenal-Regular"/>
              </a:rPr>
              <a:t>El </a:t>
            </a:r>
            <a:r>
              <a:rPr lang="en-US" sz="3000" dirty="0" err="1">
                <a:latin typeface="Arsenal-Regular"/>
                <a:cs typeface="Arsenal-Regular"/>
              </a:rPr>
              <a:t>dijo</a:t>
            </a:r>
            <a:r>
              <a:rPr lang="en-US" sz="3000" dirty="0">
                <a:latin typeface="Arsenal-Regular"/>
                <a:cs typeface="Arsenal-Regular"/>
              </a:rPr>
              <a:t>, ¿y no </a:t>
            </a:r>
            <a:r>
              <a:rPr lang="en-US" sz="3000" dirty="0" err="1">
                <a:latin typeface="Arsenal-Regular"/>
                <a:cs typeface="Arsenal-Regular"/>
              </a:rPr>
              <a:t>hará</a:t>
            </a:r>
            <a:r>
              <a:rPr lang="en-US" sz="3000" dirty="0">
                <a:latin typeface="Arsenal-Regular"/>
                <a:cs typeface="Arsenal-Regular"/>
              </a:rPr>
              <a:t>? </a:t>
            </a:r>
            <a:r>
              <a:rPr lang="en-US" sz="3000" dirty="0" err="1" smtClean="0">
                <a:latin typeface="Arsenal-Regular"/>
                <a:cs typeface="Arsenal-Regular"/>
              </a:rPr>
              <a:t>Habló</a:t>
            </a:r>
            <a:r>
              <a:rPr lang="en-US" sz="3000" dirty="0">
                <a:latin typeface="Arsenal-Regular"/>
                <a:cs typeface="Arsenal-Regular"/>
              </a:rPr>
              <a:t>, ¿y no lo </a:t>
            </a:r>
            <a:r>
              <a:rPr lang="en-US" sz="3000" dirty="0" err="1">
                <a:latin typeface="Arsenal-Regular"/>
                <a:cs typeface="Arsenal-Regular"/>
              </a:rPr>
              <a:t>ejecutará</a:t>
            </a:r>
            <a:r>
              <a:rPr lang="en-US" sz="3000" dirty="0">
                <a:latin typeface="Arsenal-Regular"/>
                <a:cs typeface="Arsenal-Regular"/>
              </a:rPr>
              <a:t>? </a:t>
            </a:r>
            <a:r>
              <a:rPr lang="en-US" sz="3000" dirty="0" smtClean="0">
                <a:latin typeface="Arsenal-Regular"/>
                <a:cs typeface="Arsenal-Regular"/>
              </a:rPr>
              <a:t> </a:t>
            </a:r>
          </a:p>
          <a:p>
            <a:r>
              <a:rPr lang="en-US" sz="3000" u="sng" dirty="0" smtClean="0">
                <a:solidFill>
                  <a:srgbClr val="FFFF00"/>
                </a:solidFill>
                <a:latin typeface="Arsenal-Regular"/>
                <a:cs typeface="Arsenal-Regular"/>
              </a:rPr>
              <a:t>He </a:t>
            </a:r>
            <a:r>
              <a:rPr lang="en-US" sz="30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aquí</a:t>
            </a:r>
            <a:r>
              <a:rPr lang="en-US" sz="3000" u="sng" dirty="0">
                <a:solidFill>
                  <a:srgbClr val="FFFF00"/>
                </a:solidFill>
                <a:latin typeface="Arsenal-Regular"/>
                <a:cs typeface="Arsenal-Regular"/>
              </a:rPr>
              <a:t>, he </a:t>
            </a:r>
            <a:r>
              <a:rPr lang="en-US" sz="30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recibido</a:t>
            </a:r>
            <a:r>
              <a:rPr lang="en-US" sz="30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30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orden</a:t>
            </a:r>
            <a:r>
              <a:rPr lang="en-US" sz="3000" u="sng" dirty="0">
                <a:solidFill>
                  <a:srgbClr val="FFFF00"/>
                </a:solidFill>
                <a:latin typeface="Arsenal-Regular"/>
                <a:cs typeface="Arsenal-Regular"/>
              </a:rPr>
              <a:t> de </a:t>
            </a:r>
            <a:r>
              <a:rPr lang="en-US" sz="30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bendecir</a:t>
            </a:r>
            <a:r>
              <a:rPr lang="en-US" sz="3000" u="sng" dirty="0">
                <a:solidFill>
                  <a:srgbClr val="FFFF00"/>
                </a:solidFill>
                <a:latin typeface="Arsenal-Regular"/>
                <a:cs typeface="Arsenal-Regular"/>
              </a:rPr>
              <a:t>; </a:t>
            </a:r>
          </a:p>
          <a:p>
            <a:r>
              <a:rPr lang="en-US" sz="3000" u="sng" dirty="0">
                <a:solidFill>
                  <a:srgbClr val="FFFF00"/>
                </a:solidFill>
                <a:latin typeface="Arsenal-Regular"/>
                <a:cs typeface="Arsenal-Regular"/>
              </a:rPr>
              <a:t>El </a:t>
            </a:r>
            <a:r>
              <a:rPr lang="en-US" sz="30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dio</a:t>
            </a:r>
            <a:r>
              <a:rPr lang="en-US" sz="30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30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bendición</a:t>
            </a:r>
            <a:r>
              <a:rPr lang="en-US" sz="3000" u="sng" dirty="0">
                <a:solidFill>
                  <a:srgbClr val="FFFF00"/>
                </a:solidFill>
                <a:latin typeface="Arsenal-Regular"/>
                <a:cs typeface="Arsenal-Regular"/>
              </a:rPr>
              <a:t>, y no </a:t>
            </a:r>
            <a:r>
              <a:rPr lang="en-US" sz="30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podré</a:t>
            </a:r>
            <a:r>
              <a:rPr lang="en-US" sz="30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30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revocarla</a:t>
            </a:r>
            <a:r>
              <a:rPr lang="en-US" sz="3000" dirty="0">
                <a:latin typeface="Arsenal-Regular"/>
                <a:cs typeface="Arsenal-Regular"/>
              </a:rPr>
              <a:t>. </a:t>
            </a:r>
            <a:endParaRPr lang="en-US" sz="3000" dirty="0" smtClean="0">
              <a:latin typeface="Arsenal-Regular"/>
              <a:cs typeface="Arsenal-Regular"/>
            </a:endParaRPr>
          </a:p>
          <a:p>
            <a:endParaRPr lang="en-US" sz="3000" dirty="0">
              <a:latin typeface="Arsenal-Regular"/>
              <a:cs typeface="Arsenal-Regular"/>
            </a:endParaRPr>
          </a:p>
          <a:p>
            <a:r>
              <a:rPr lang="en-US" sz="3000" dirty="0" err="1" smtClean="0">
                <a:latin typeface="Arsenal-Regular"/>
                <a:cs typeface="Arsenal-Regular"/>
              </a:rPr>
              <a:t>Numeros</a:t>
            </a:r>
            <a:r>
              <a:rPr lang="en-US" sz="3000" dirty="0" smtClean="0">
                <a:latin typeface="Arsenal-Regular"/>
                <a:cs typeface="Arsenal-Regular"/>
              </a:rPr>
              <a:t> 23:18-20</a:t>
            </a:r>
            <a:endParaRPr lang="en-US" sz="3000" dirty="0">
              <a:latin typeface="Arsenal-Regular"/>
              <a:cs typeface="Arsenal-Regular"/>
            </a:endParaRPr>
          </a:p>
        </p:txBody>
      </p:sp>
      <p:pic>
        <p:nvPicPr>
          <p:cNvPr id="5" name="biblia animacion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74837"/>
          <a:stretch/>
        </p:blipFill>
        <p:spPr>
          <a:xfrm>
            <a:off x="0" y="4288795"/>
            <a:ext cx="9144000" cy="85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14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761" y="-12209"/>
            <a:ext cx="88539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>
                <a:solidFill>
                  <a:srgbClr val="FFFF00"/>
                </a:solidFill>
                <a:latin typeface="Arsenal-Regular"/>
                <a:cs typeface="Arsenal-Regular"/>
              </a:rPr>
              <a:t>No ha </a:t>
            </a:r>
            <a:r>
              <a:rPr lang="en-US" sz="32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notado</a:t>
            </a:r>
            <a:r>
              <a:rPr lang="en-US" sz="32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32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iniquidad</a:t>
            </a:r>
            <a:r>
              <a:rPr lang="en-US" sz="3200" u="sng" dirty="0">
                <a:solidFill>
                  <a:srgbClr val="FFFF00"/>
                </a:solidFill>
                <a:latin typeface="Arsenal-Regular"/>
                <a:cs typeface="Arsenal-Regular"/>
              </a:rPr>
              <a:t> en Jacob, </a:t>
            </a:r>
            <a:r>
              <a:rPr lang="en-US" sz="3200" u="sng" dirty="0" smtClean="0">
                <a:solidFill>
                  <a:srgbClr val="FFFF00"/>
                </a:solidFill>
                <a:latin typeface="Arsenal-Regular"/>
                <a:cs typeface="Arsenal-Regular"/>
              </a:rPr>
              <a:t>Ni </a:t>
            </a:r>
            <a:r>
              <a:rPr lang="en-US" sz="3200" u="sng" dirty="0">
                <a:solidFill>
                  <a:srgbClr val="FFFF00"/>
                </a:solidFill>
                <a:latin typeface="Arsenal-Regular"/>
                <a:cs typeface="Arsenal-Regular"/>
              </a:rPr>
              <a:t>ha </a:t>
            </a:r>
            <a:r>
              <a:rPr lang="en-US" sz="32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visto</a:t>
            </a:r>
            <a:r>
              <a:rPr lang="en-US" sz="32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32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perversidad</a:t>
            </a:r>
            <a:r>
              <a:rPr lang="en-US" sz="3200" u="sng" dirty="0">
                <a:solidFill>
                  <a:srgbClr val="FFFF00"/>
                </a:solidFill>
                <a:latin typeface="Arsenal-Regular"/>
                <a:cs typeface="Arsenal-Regular"/>
              </a:rPr>
              <a:t> en Israel. </a:t>
            </a:r>
            <a:r>
              <a:rPr lang="en-US" sz="3200" u="sng" dirty="0" err="1" smtClean="0">
                <a:solidFill>
                  <a:srgbClr val="FFFF00"/>
                </a:solidFill>
                <a:latin typeface="Arsenal-Regular"/>
                <a:cs typeface="Arsenal-Regular"/>
              </a:rPr>
              <a:t>Jehová</a:t>
            </a:r>
            <a:r>
              <a:rPr lang="en-US" sz="3200" u="sng" dirty="0" smtClean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32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su</a:t>
            </a:r>
            <a:r>
              <a:rPr lang="en-US" sz="3200" u="sng" dirty="0">
                <a:solidFill>
                  <a:srgbClr val="FFFF00"/>
                </a:solidFill>
                <a:latin typeface="Arsenal-Regular"/>
                <a:cs typeface="Arsenal-Regular"/>
              </a:rPr>
              <a:t> Dios </a:t>
            </a:r>
            <a:r>
              <a:rPr lang="en-US" sz="32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está</a:t>
            </a:r>
            <a:r>
              <a:rPr lang="en-US" sz="3200" u="sng" dirty="0">
                <a:solidFill>
                  <a:srgbClr val="FFFF00"/>
                </a:solidFill>
                <a:latin typeface="Arsenal-Regular"/>
                <a:cs typeface="Arsenal-Regular"/>
              </a:rPr>
              <a:t> con </a:t>
            </a:r>
            <a:r>
              <a:rPr lang="en-US" sz="32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él</a:t>
            </a:r>
            <a:r>
              <a:rPr lang="en-US" sz="3200" u="sng" dirty="0">
                <a:solidFill>
                  <a:srgbClr val="FFFF00"/>
                </a:solidFill>
                <a:latin typeface="Arsenal-Regular"/>
                <a:cs typeface="Arsenal-Regular"/>
              </a:rPr>
              <a:t>, </a:t>
            </a:r>
          </a:p>
          <a:p>
            <a:r>
              <a:rPr lang="en-US" sz="3200" dirty="0">
                <a:latin typeface="Arsenal-Regular"/>
                <a:cs typeface="Arsenal-Regular"/>
              </a:rPr>
              <a:t>Y </a:t>
            </a:r>
            <a:r>
              <a:rPr lang="en-US" sz="3200" dirty="0" err="1">
                <a:latin typeface="Arsenal-Regular"/>
                <a:cs typeface="Arsenal-Regular"/>
              </a:rPr>
              <a:t>júbilo</a:t>
            </a:r>
            <a:r>
              <a:rPr lang="en-US" sz="3200" dirty="0">
                <a:latin typeface="Arsenal-Regular"/>
                <a:cs typeface="Arsenal-Regular"/>
              </a:rPr>
              <a:t> de </a:t>
            </a:r>
            <a:r>
              <a:rPr lang="en-US" sz="3200" dirty="0" err="1">
                <a:latin typeface="Arsenal-Regular"/>
                <a:cs typeface="Arsenal-Regular"/>
              </a:rPr>
              <a:t>rey</a:t>
            </a:r>
            <a:r>
              <a:rPr lang="en-US" sz="3200" dirty="0">
                <a:latin typeface="Arsenal-Regular"/>
                <a:cs typeface="Arsenal-Regular"/>
              </a:rPr>
              <a:t> en </a:t>
            </a:r>
            <a:r>
              <a:rPr lang="en-US" sz="3200" dirty="0" err="1">
                <a:latin typeface="Arsenal-Regular"/>
                <a:cs typeface="Arsenal-Regular"/>
              </a:rPr>
              <a:t>él</a:t>
            </a:r>
            <a:r>
              <a:rPr lang="en-US" sz="3200" dirty="0">
                <a:latin typeface="Arsenal-Regular"/>
                <a:cs typeface="Arsenal-Regular"/>
              </a:rPr>
              <a:t>. </a:t>
            </a:r>
            <a:r>
              <a:rPr lang="en-US" sz="3200" dirty="0" smtClean="0">
                <a:latin typeface="Arsenal-Regular"/>
                <a:cs typeface="Arsenal-Regular"/>
              </a:rPr>
              <a:t> </a:t>
            </a:r>
            <a:r>
              <a:rPr lang="en-US" sz="3200" dirty="0">
                <a:latin typeface="Arsenal-Regular"/>
                <a:cs typeface="Arsenal-Regular"/>
              </a:rPr>
              <a:t>Dios los ha </a:t>
            </a:r>
            <a:r>
              <a:rPr lang="en-US" sz="3200" dirty="0" err="1">
                <a:latin typeface="Arsenal-Regular"/>
                <a:cs typeface="Arsenal-Regular"/>
              </a:rPr>
              <a:t>sacado</a:t>
            </a:r>
            <a:r>
              <a:rPr lang="en-US" sz="3200" dirty="0">
                <a:latin typeface="Arsenal-Regular"/>
                <a:cs typeface="Arsenal-Regular"/>
              </a:rPr>
              <a:t> de </a:t>
            </a:r>
            <a:r>
              <a:rPr lang="en-US" sz="3200" dirty="0" err="1">
                <a:latin typeface="Arsenal-Regular"/>
                <a:cs typeface="Arsenal-Regular"/>
              </a:rPr>
              <a:t>Egipto</a:t>
            </a:r>
            <a:r>
              <a:rPr lang="en-US" sz="3200" dirty="0">
                <a:latin typeface="Arsenal-Regular"/>
                <a:cs typeface="Arsenal-Regular"/>
              </a:rPr>
              <a:t>; </a:t>
            </a:r>
          </a:p>
          <a:p>
            <a:r>
              <a:rPr lang="en-US" sz="3200" dirty="0" err="1">
                <a:latin typeface="Arsenal-Regular"/>
                <a:cs typeface="Arsenal-Regular"/>
              </a:rPr>
              <a:t>Tiene</a:t>
            </a:r>
            <a:r>
              <a:rPr lang="en-US" sz="3200" dirty="0">
                <a:latin typeface="Arsenal-Regular"/>
                <a:cs typeface="Arsenal-Regular"/>
              </a:rPr>
              <a:t> </a:t>
            </a:r>
            <a:r>
              <a:rPr lang="en-US" sz="3200" dirty="0" err="1">
                <a:latin typeface="Arsenal-Regular"/>
                <a:cs typeface="Arsenal-Regular"/>
              </a:rPr>
              <a:t>fuerzas</a:t>
            </a:r>
            <a:r>
              <a:rPr lang="en-US" sz="3200" dirty="0">
                <a:latin typeface="Arsenal-Regular"/>
                <a:cs typeface="Arsenal-Regular"/>
              </a:rPr>
              <a:t> </a:t>
            </a:r>
            <a:r>
              <a:rPr lang="en-US" sz="3200" dirty="0" err="1">
                <a:latin typeface="Arsenal-Regular"/>
                <a:cs typeface="Arsenal-Regular"/>
              </a:rPr>
              <a:t>como</a:t>
            </a:r>
            <a:r>
              <a:rPr lang="en-US" sz="3200" dirty="0">
                <a:latin typeface="Arsenal-Regular"/>
                <a:cs typeface="Arsenal-Regular"/>
              </a:rPr>
              <a:t> de </a:t>
            </a:r>
            <a:r>
              <a:rPr lang="en-US" sz="3200" dirty="0" err="1">
                <a:latin typeface="Arsenal-Regular"/>
                <a:cs typeface="Arsenal-Regular"/>
              </a:rPr>
              <a:t>búfalo</a:t>
            </a:r>
            <a:r>
              <a:rPr lang="en-US" sz="3200" dirty="0">
                <a:latin typeface="Arsenal-Regular"/>
                <a:cs typeface="Arsenal-Regular"/>
              </a:rPr>
              <a:t>. </a:t>
            </a:r>
            <a:r>
              <a:rPr lang="en-US" sz="3200" dirty="0" err="1">
                <a:latin typeface="Arsenal-Regular"/>
                <a:cs typeface="Arsenal-Regular"/>
              </a:rPr>
              <a:t>Porque</a:t>
            </a:r>
            <a:r>
              <a:rPr lang="en-US" sz="3200" dirty="0">
                <a:latin typeface="Arsenal-Regular"/>
                <a:cs typeface="Arsenal-Regular"/>
              </a:rPr>
              <a:t> contra Jacob no hay </a:t>
            </a:r>
            <a:r>
              <a:rPr lang="en-US" sz="3200" dirty="0" err="1">
                <a:latin typeface="Arsenal-Regular"/>
                <a:cs typeface="Arsenal-Regular"/>
              </a:rPr>
              <a:t>agüero</a:t>
            </a:r>
            <a:r>
              <a:rPr lang="en-US" sz="3200" dirty="0">
                <a:latin typeface="Arsenal-Regular"/>
                <a:cs typeface="Arsenal-Regular"/>
              </a:rPr>
              <a:t>, </a:t>
            </a:r>
            <a:r>
              <a:rPr lang="en-US" sz="3200" dirty="0" smtClean="0">
                <a:latin typeface="Arsenal-Regular"/>
                <a:cs typeface="Arsenal-Regular"/>
              </a:rPr>
              <a:t>Ni </a:t>
            </a:r>
            <a:r>
              <a:rPr lang="en-US" sz="3200" dirty="0" err="1">
                <a:latin typeface="Arsenal-Regular"/>
                <a:cs typeface="Arsenal-Regular"/>
              </a:rPr>
              <a:t>adivinación</a:t>
            </a:r>
            <a:r>
              <a:rPr lang="en-US" sz="3200" dirty="0">
                <a:latin typeface="Arsenal-Regular"/>
                <a:cs typeface="Arsenal-Regular"/>
              </a:rPr>
              <a:t> contra Israel. </a:t>
            </a:r>
            <a:br>
              <a:rPr lang="en-US" sz="3200" dirty="0">
                <a:latin typeface="Arsenal-Regular"/>
                <a:cs typeface="Arsenal-Regular"/>
              </a:rPr>
            </a:br>
            <a:r>
              <a:rPr lang="en-US" sz="3200" dirty="0">
                <a:latin typeface="Arsenal-Regular"/>
                <a:cs typeface="Arsenal-Regular"/>
              </a:rPr>
              <a:t>Como </a:t>
            </a:r>
            <a:r>
              <a:rPr lang="en-US" sz="3200" dirty="0" err="1">
                <a:latin typeface="Arsenal-Regular"/>
                <a:cs typeface="Arsenal-Regular"/>
              </a:rPr>
              <a:t>ahora</a:t>
            </a:r>
            <a:r>
              <a:rPr lang="en-US" sz="3200" dirty="0">
                <a:latin typeface="Arsenal-Regular"/>
                <a:cs typeface="Arsenal-Regular"/>
              </a:rPr>
              <a:t>, </a:t>
            </a:r>
            <a:r>
              <a:rPr lang="en-US" sz="3200" dirty="0" err="1">
                <a:latin typeface="Arsenal-Regular"/>
                <a:cs typeface="Arsenal-Regular"/>
              </a:rPr>
              <a:t>será</a:t>
            </a:r>
            <a:r>
              <a:rPr lang="en-US" sz="3200" dirty="0">
                <a:latin typeface="Arsenal-Regular"/>
                <a:cs typeface="Arsenal-Regular"/>
              </a:rPr>
              <a:t> </a:t>
            </a:r>
            <a:r>
              <a:rPr lang="en-US" sz="3200" dirty="0" err="1">
                <a:latin typeface="Arsenal-Regular"/>
                <a:cs typeface="Arsenal-Regular"/>
              </a:rPr>
              <a:t>dicho</a:t>
            </a:r>
            <a:r>
              <a:rPr lang="en-US" sz="3200" dirty="0">
                <a:latin typeface="Arsenal-Regular"/>
                <a:cs typeface="Arsenal-Regular"/>
              </a:rPr>
              <a:t> de Jacob y de Israel: </a:t>
            </a:r>
            <a:br>
              <a:rPr lang="en-US" sz="3200" dirty="0">
                <a:latin typeface="Arsenal-Regular"/>
                <a:cs typeface="Arsenal-Regular"/>
              </a:rPr>
            </a:br>
            <a:r>
              <a:rPr lang="en-US" sz="3200" u="sng" dirty="0">
                <a:solidFill>
                  <a:srgbClr val="FFFF00"/>
                </a:solidFill>
                <a:latin typeface="Arsenal-Regular"/>
                <a:cs typeface="Arsenal-Regular"/>
              </a:rPr>
              <a:t>¡Lo </a:t>
            </a:r>
            <a:r>
              <a:rPr lang="en-US" sz="32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que</a:t>
            </a:r>
            <a:r>
              <a:rPr lang="en-US" sz="3200" u="sng" dirty="0">
                <a:solidFill>
                  <a:srgbClr val="FFFF00"/>
                </a:solidFill>
                <a:latin typeface="Arsenal-Regular"/>
                <a:cs typeface="Arsenal-Regular"/>
              </a:rPr>
              <a:t> ha </a:t>
            </a:r>
            <a:r>
              <a:rPr lang="en-US" sz="32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hecho</a:t>
            </a:r>
            <a:r>
              <a:rPr lang="en-US" sz="3200" u="sng" dirty="0">
                <a:solidFill>
                  <a:srgbClr val="FFFF00"/>
                </a:solidFill>
                <a:latin typeface="Arsenal-Regular"/>
                <a:cs typeface="Arsenal-Regular"/>
              </a:rPr>
              <a:t> Dios! </a:t>
            </a:r>
            <a:endParaRPr lang="en-US" sz="3200" u="sng" dirty="0" smtClean="0">
              <a:solidFill>
                <a:srgbClr val="FFFF00"/>
              </a:solidFill>
              <a:latin typeface="Arsenal-Regular"/>
              <a:cs typeface="Arsenal-Regular"/>
            </a:endParaRPr>
          </a:p>
          <a:p>
            <a:endParaRPr lang="en-US" sz="2800" dirty="0">
              <a:latin typeface="Arsenal-Regular"/>
              <a:cs typeface="Arsenal-Regular"/>
            </a:endParaRPr>
          </a:p>
          <a:p>
            <a:r>
              <a:rPr lang="en-US" sz="2800" dirty="0" err="1" smtClean="0">
                <a:latin typeface="Arsenal-Regular"/>
                <a:cs typeface="Arsenal-Regular"/>
              </a:rPr>
              <a:t>Numeros</a:t>
            </a:r>
            <a:r>
              <a:rPr lang="en-US" sz="2800" dirty="0" smtClean="0">
                <a:latin typeface="Arsenal-Regular"/>
                <a:cs typeface="Arsenal-Regular"/>
              </a:rPr>
              <a:t> 23:21-23</a:t>
            </a:r>
            <a:endParaRPr lang="en-US" sz="2800" dirty="0">
              <a:latin typeface="Arsenal-Regular"/>
              <a:cs typeface="Arsenal-Regular"/>
            </a:endParaRPr>
          </a:p>
        </p:txBody>
      </p:sp>
      <p:pic>
        <p:nvPicPr>
          <p:cNvPr id="5" name="biblia animacion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74837"/>
          <a:stretch/>
        </p:blipFill>
        <p:spPr>
          <a:xfrm>
            <a:off x="0" y="4288795"/>
            <a:ext cx="9144000" cy="85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52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2035" y="134311"/>
            <a:ext cx="869519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Arsenal-Regular"/>
                <a:cs typeface="Arsenal-Regular"/>
              </a:rPr>
              <a:t>Y </a:t>
            </a:r>
            <a:r>
              <a:rPr lang="en-US" sz="3600" dirty="0" err="1" smtClean="0">
                <a:latin typeface="Arsenal-Regular"/>
                <a:cs typeface="Arsenal-Regular"/>
              </a:rPr>
              <a:t>como</a:t>
            </a:r>
            <a:r>
              <a:rPr lang="en-US" sz="3600" dirty="0" smtClean="0">
                <a:latin typeface="Arsenal-Regular"/>
                <a:cs typeface="Arsenal-Regular"/>
              </a:rPr>
              <a:t> </a:t>
            </a:r>
            <a:r>
              <a:rPr lang="en-US" sz="3600" dirty="0" err="1">
                <a:latin typeface="Arsenal-Regular"/>
                <a:cs typeface="Arsenal-Regular"/>
              </a:rPr>
              <a:t>león</a:t>
            </a:r>
            <a:r>
              <a:rPr lang="en-US" sz="3600" dirty="0">
                <a:latin typeface="Arsenal-Regular"/>
                <a:cs typeface="Arsenal-Regular"/>
              </a:rPr>
              <a:t> se </a:t>
            </a:r>
            <a:r>
              <a:rPr lang="en-US" sz="3600" dirty="0" err="1">
                <a:latin typeface="Arsenal-Regular"/>
                <a:cs typeface="Arsenal-Regular"/>
              </a:rPr>
              <a:t>erguirá</a:t>
            </a:r>
            <a:r>
              <a:rPr lang="en-US" sz="3600" dirty="0">
                <a:latin typeface="Arsenal-Regular"/>
                <a:cs typeface="Arsenal-Regular"/>
              </a:rPr>
              <a:t>; </a:t>
            </a:r>
          </a:p>
          <a:p>
            <a:r>
              <a:rPr lang="en-US" sz="3600" dirty="0">
                <a:latin typeface="Arsenal-Regular"/>
                <a:cs typeface="Arsenal-Regular"/>
              </a:rPr>
              <a:t>No se </a:t>
            </a:r>
            <a:r>
              <a:rPr lang="en-US" sz="3600" dirty="0" err="1">
                <a:latin typeface="Arsenal-Regular"/>
                <a:cs typeface="Arsenal-Regular"/>
              </a:rPr>
              <a:t>echará</a:t>
            </a:r>
            <a:r>
              <a:rPr lang="en-US" sz="3600" dirty="0">
                <a:latin typeface="Arsenal-Regular"/>
                <a:cs typeface="Arsenal-Regular"/>
              </a:rPr>
              <a:t> hasta </a:t>
            </a:r>
            <a:r>
              <a:rPr lang="en-US" sz="3600" dirty="0" err="1">
                <a:latin typeface="Arsenal-Regular"/>
                <a:cs typeface="Arsenal-Regular"/>
              </a:rPr>
              <a:t>que</a:t>
            </a:r>
            <a:r>
              <a:rPr lang="en-US" sz="3600" dirty="0">
                <a:latin typeface="Arsenal-Regular"/>
                <a:cs typeface="Arsenal-Regular"/>
              </a:rPr>
              <a:t> </a:t>
            </a:r>
            <a:r>
              <a:rPr lang="en-US" sz="3600" dirty="0" err="1">
                <a:latin typeface="Arsenal-Regular"/>
                <a:cs typeface="Arsenal-Regular"/>
              </a:rPr>
              <a:t>devore</a:t>
            </a:r>
            <a:r>
              <a:rPr lang="en-US" sz="3600" dirty="0">
                <a:latin typeface="Arsenal-Regular"/>
                <a:cs typeface="Arsenal-Regular"/>
              </a:rPr>
              <a:t> la </a:t>
            </a:r>
            <a:r>
              <a:rPr lang="en-US" sz="3600" dirty="0" err="1">
                <a:latin typeface="Arsenal-Regular"/>
                <a:cs typeface="Arsenal-Regular"/>
              </a:rPr>
              <a:t>presa</a:t>
            </a:r>
            <a:r>
              <a:rPr lang="en-US" sz="3600" dirty="0">
                <a:latin typeface="Arsenal-Regular"/>
                <a:cs typeface="Arsenal-Regular"/>
              </a:rPr>
              <a:t>, </a:t>
            </a:r>
          </a:p>
          <a:p>
            <a:r>
              <a:rPr lang="en-US" sz="3600" dirty="0">
                <a:latin typeface="Arsenal-Regular"/>
                <a:cs typeface="Arsenal-Regular"/>
              </a:rPr>
              <a:t>Y </a:t>
            </a:r>
            <a:r>
              <a:rPr lang="en-US" sz="3600" dirty="0" err="1">
                <a:latin typeface="Arsenal-Regular"/>
                <a:cs typeface="Arsenal-Regular"/>
              </a:rPr>
              <a:t>beba</a:t>
            </a:r>
            <a:r>
              <a:rPr lang="en-US" sz="3600" dirty="0">
                <a:latin typeface="Arsenal-Regular"/>
                <a:cs typeface="Arsenal-Regular"/>
              </a:rPr>
              <a:t> la </a:t>
            </a:r>
            <a:r>
              <a:rPr lang="en-US" sz="3600" dirty="0" err="1">
                <a:latin typeface="Arsenal-Regular"/>
                <a:cs typeface="Arsenal-Regular"/>
              </a:rPr>
              <a:t>sangre</a:t>
            </a:r>
            <a:r>
              <a:rPr lang="en-US" sz="3600" dirty="0">
                <a:latin typeface="Arsenal-Regular"/>
                <a:cs typeface="Arsenal-Regular"/>
              </a:rPr>
              <a:t> de los </a:t>
            </a:r>
            <a:r>
              <a:rPr lang="en-US" sz="3600" dirty="0" err="1">
                <a:latin typeface="Arsenal-Regular"/>
                <a:cs typeface="Arsenal-Regular"/>
              </a:rPr>
              <a:t>muertos</a:t>
            </a:r>
            <a:r>
              <a:rPr lang="en-US" sz="3600" dirty="0">
                <a:latin typeface="Arsenal-Regular"/>
                <a:cs typeface="Arsenal-Regular"/>
              </a:rPr>
              <a:t>. </a:t>
            </a:r>
          </a:p>
          <a:p>
            <a:r>
              <a:rPr lang="en-US" sz="3600" dirty="0" err="1" smtClean="0">
                <a:latin typeface="Arsenal-Regular"/>
                <a:cs typeface="Arsenal-Regular"/>
              </a:rPr>
              <a:t>Entonces</a:t>
            </a:r>
            <a:r>
              <a:rPr lang="en-US" sz="3600" dirty="0" smtClean="0">
                <a:latin typeface="Arsenal-Regular"/>
                <a:cs typeface="Arsenal-Regular"/>
              </a:rPr>
              <a:t> </a:t>
            </a:r>
            <a:r>
              <a:rPr lang="en-US" sz="3600" dirty="0" err="1">
                <a:latin typeface="Arsenal-Regular"/>
                <a:cs typeface="Arsenal-Regular"/>
              </a:rPr>
              <a:t>Balac</a:t>
            </a:r>
            <a:r>
              <a:rPr lang="en-US" sz="3600" dirty="0">
                <a:latin typeface="Arsenal-Regular"/>
                <a:cs typeface="Arsenal-Regular"/>
              </a:rPr>
              <a:t> </a:t>
            </a:r>
            <a:r>
              <a:rPr lang="en-US" sz="3600" dirty="0" err="1">
                <a:latin typeface="Arsenal-Regular"/>
                <a:cs typeface="Arsenal-Regular"/>
              </a:rPr>
              <a:t>dijo</a:t>
            </a:r>
            <a:r>
              <a:rPr lang="en-US" sz="3600" dirty="0">
                <a:latin typeface="Arsenal-Regular"/>
                <a:cs typeface="Arsenal-Regular"/>
              </a:rPr>
              <a:t> a Balaam: </a:t>
            </a:r>
            <a:r>
              <a:rPr lang="en-US" sz="3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Ya</a:t>
            </a:r>
            <a:r>
              <a:rPr lang="en-US" sz="36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3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que</a:t>
            </a:r>
            <a:r>
              <a:rPr lang="en-US" sz="3600" u="sng" dirty="0">
                <a:solidFill>
                  <a:srgbClr val="FFFF00"/>
                </a:solidFill>
                <a:latin typeface="Arsenal-Regular"/>
                <a:cs typeface="Arsenal-Regular"/>
              </a:rPr>
              <a:t> no lo </a:t>
            </a:r>
            <a:r>
              <a:rPr lang="en-US" sz="3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maldices</a:t>
            </a:r>
            <a:r>
              <a:rPr lang="en-US" sz="3600" u="sng" dirty="0">
                <a:solidFill>
                  <a:srgbClr val="FFFF00"/>
                </a:solidFill>
                <a:latin typeface="Arsenal-Regular"/>
                <a:cs typeface="Arsenal-Regular"/>
              </a:rPr>
              <a:t>, </a:t>
            </a:r>
            <a:r>
              <a:rPr lang="en-US" sz="3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tampoco</a:t>
            </a:r>
            <a:r>
              <a:rPr lang="en-US" sz="3600" u="sng" dirty="0">
                <a:solidFill>
                  <a:srgbClr val="FFFF00"/>
                </a:solidFill>
                <a:latin typeface="Arsenal-Regular"/>
                <a:cs typeface="Arsenal-Regular"/>
              </a:rPr>
              <a:t> lo </a:t>
            </a:r>
            <a:r>
              <a:rPr lang="en-US" sz="36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bendigas</a:t>
            </a:r>
            <a:r>
              <a:rPr lang="en-US" sz="3600" u="sng" dirty="0">
                <a:solidFill>
                  <a:srgbClr val="FFFF00"/>
                </a:solidFill>
                <a:latin typeface="Arsenal-Regular"/>
                <a:cs typeface="Arsenal-Regular"/>
              </a:rPr>
              <a:t>. </a:t>
            </a:r>
            <a:endParaRPr lang="en-US" sz="3600" u="sng" dirty="0" smtClean="0">
              <a:solidFill>
                <a:srgbClr val="FFFF00"/>
              </a:solidFill>
              <a:latin typeface="Arsenal-Regular"/>
              <a:cs typeface="Arsenal-Regular"/>
            </a:endParaRPr>
          </a:p>
          <a:p>
            <a:endParaRPr lang="en-US" sz="3200" dirty="0">
              <a:latin typeface="Arsenal-Regular"/>
              <a:cs typeface="Arsenal-Regular"/>
            </a:endParaRPr>
          </a:p>
          <a:p>
            <a:r>
              <a:rPr lang="en-US" sz="3200" dirty="0" err="1" smtClean="0">
                <a:latin typeface="Arsenal-Regular"/>
                <a:cs typeface="Arsenal-Regular"/>
              </a:rPr>
              <a:t>Numeros</a:t>
            </a:r>
            <a:r>
              <a:rPr lang="en-US" sz="3200" dirty="0" smtClean="0">
                <a:latin typeface="Arsenal-Regular"/>
                <a:cs typeface="Arsenal-Regular"/>
              </a:rPr>
              <a:t> 23:24,25</a:t>
            </a:r>
            <a:endParaRPr lang="en-US" sz="3200" dirty="0">
              <a:latin typeface="Arsenal-Regular"/>
              <a:cs typeface="Arsenal-Regular"/>
            </a:endParaRPr>
          </a:p>
        </p:txBody>
      </p:sp>
      <p:pic>
        <p:nvPicPr>
          <p:cNvPr id="5" name="biblia animacion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74837"/>
          <a:stretch/>
        </p:blipFill>
        <p:spPr>
          <a:xfrm>
            <a:off x="0" y="4288795"/>
            <a:ext cx="9144000" cy="85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94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185" y="134311"/>
            <a:ext cx="8792895" cy="4185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u="sng" dirty="0">
                <a:solidFill>
                  <a:srgbClr val="FFFF00"/>
                </a:solidFill>
                <a:latin typeface="Arsenal-Regular"/>
                <a:cs typeface="Arsenal-Regular"/>
              </a:rPr>
              <a:t>¡</a:t>
            </a:r>
            <a:r>
              <a:rPr lang="en-US" sz="30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Cuán</a:t>
            </a:r>
            <a:r>
              <a:rPr lang="en-US" sz="30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30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hermosas</a:t>
            </a:r>
            <a:r>
              <a:rPr lang="en-US" sz="3000" u="sng" dirty="0">
                <a:solidFill>
                  <a:srgbClr val="FFFF00"/>
                </a:solidFill>
                <a:latin typeface="Arsenal-Regular"/>
                <a:cs typeface="Arsenal-Regular"/>
              </a:rPr>
              <a:t> son </a:t>
            </a:r>
            <a:r>
              <a:rPr lang="en-US" sz="30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tus</a:t>
            </a:r>
            <a:r>
              <a:rPr lang="en-US" sz="30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30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tiendas</a:t>
            </a:r>
            <a:r>
              <a:rPr lang="en-US" sz="3000" u="sng" dirty="0">
                <a:solidFill>
                  <a:srgbClr val="FFFF00"/>
                </a:solidFill>
                <a:latin typeface="Arsenal-Regular"/>
                <a:cs typeface="Arsenal-Regular"/>
              </a:rPr>
              <a:t>, oh Jacob, </a:t>
            </a:r>
            <a:r>
              <a:rPr lang="en-US" sz="3000" u="sng" dirty="0" err="1" smtClean="0">
                <a:solidFill>
                  <a:srgbClr val="FFFF00"/>
                </a:solidFill>
                <a:latin typeface="Arsenal-Regular"/>
                <a:cs typeface="Arsenal-Regular"/>
              </a:rPr>
              <a:t>Tus</a:t>
            </a:r>
            <a:r>
              <a:rPr lang="en-US" sz="3000" u="sng" dirty="0" smtClean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30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habitaciones</a:t>
            </a:r>
            <a:r>
              <a:rPr lang="en-US" sz="3000" u="sng" dirty="0">
                <a:solidFill>
                  <a:srgbClr val="FFFF00"/>
                </a:solidFill>
                <a:latin typeface="Arsenal-Regular"/>
                <a:cs typeface="Arsenal-Regular"/>
              </a:rPr>
              <a:t>, oh Israel</a:t>
            </a:r>
            <a:r>
              <a:rPr lang="en-US" sz="3000" u="sng" dirty="0" smtClean="0">
                <a:solidFill>
                  <a:srgbClr val="FFFF00"/>
                </a:solidFill>
                <a:latin typeface="Arsenal-Regular"/>
                <a:cs typeface="Arsenal-Regular"/>
              </a:rPr>
              <a:t>! </a:t>
            </a:r>
            <a:r>
              <a:rPr lang="en-US" sz="3000" dirty="0" smtClean="0">
                <a:latin typeface="Arsenal-Regular"/>
                <a:cs typeface="Arsenal-Regular"/>
              </a:rPr>
              <a:t>Como </a:t>
            </a:r>
            <a:r>
              <a:rPr lang="en-US" sz="3000" dirty="0">
                <a:latin typeface="Arsenal-Regular"/>
                <a:cs typeface="Arsenal-Regular"/>
              </a:rPr>
              <a:t>arroyos </a:t>
            </a:r>
            <a:r>
              <a:rPr lang="en-US" sz="3000" dirty="0" err="1">
                <a:latin typeface="Arsenal-Regular"/>
                <a:cs typeface="Arsenal-Regular"/>
              </a:rPr>
              <a:t>están</a:t>
            </a:r>
            <a:r>
              <a:rPr lang="en-US" sz="3000" dirty="0">
                <a:latin typeface="Arsenal-Regular"/>
                <a:cs typeface="Arsenal-Regular"/>
              </a:rPr>
              <a:t> </a:t>
            </a:r>
            <a:r>
              <a:rPr lang="en-US" sz="3000" dirty="0" err="1">
                <a:latin typeface="Arsenal-Regular"/>
                <a:cs typeface="Arsenal-Regular"/>
              </a:rPr>
              <a:t>extendidas</a:t>
            </a:r>
            <a:r>
              <a:rPr lang="en-US" sz="3000" dirty="0">
                <a:latin typeface="Arsenal-Regular"/>
                <a:cs typeface="Arsenal-Regular"/>
              </a:rPr>
              <a:t>, </a:t>
            </a:r>
            <a:r>
              <a:rPr lang="en-US" sz="3000" dirty="0" smtClean="0">
                <a:latin typeface="Arsenal-Regular"/>
                <a:cs typeface="Arsenal-Regular"/>
              </a:rPr>
              <a:t>Como </a:t>
            </a:r>
            <a:r>
              <a:rPr lang="en-US" sz="3000" dirty="0" err="1">
                <a:latin typeface="Arsenal-Regular"/>
                <a:cs typeface="Arsenal-Regular"/>
              </a:rPr>
              <a:t>huertos</a:t>
            </a:r>
            <a:r>
              <a:rPr lang="en-US" sz="3000" dirty="0">
                <a:latin typeface="Arsenal-Regular"/>
                <a:cs typeface="Arsenal-Regular"/>
              </a:rPr>
              <a:t> </a:t>
            </a:r>
            <a:r>
              <a:rPr lang="en-US" sz="3000" dirty="0" err="1">
                <a:latin typeface="Arsenal-Regular"/>
                <a:cs typeface="Arsenal-Regular"/>
              </a:rPr>
              <a:t>junto</a:t>
            </a:r>
            <a:r>
              <a:rPr lang="en-US" sz="3000" dirty="0">
                <a:latin typeface="Arsenal-Regular"/>
                <a:cs typeface="Arsenal-Regular"/>
              </a:rPr>
              <a:t> al </a:t>
            </a:r>
            <a:r>
              <a:rPr lang="en-US" sz="3000" dirty="0" err="1">
                <a:latin typeface="Arsenal-Regular"/>
                <a:cs typeface="Arsenal-Regular"/>
              </a:rPr>
              <a:t>río</a:t>
            </a:r>
            <a:r>
              <a:rPr lang="en-US" sz="3000" dirty="0">
                <a:latin typeface="Arsenal-Regular"/>
                <a:cs typeface="Arsenal-Regular"/>
              </a:rPr>
              <a:t>, </a:t>
            </a:r>
            <a:r>
              <a:rPr lang="en-US" sz="3000" dirty="0" smtClean="0">
                <a:latin typeface="Arsenal-Regular"/>
                <a:cs typeface="Arsenal-Regular"/>
              </a:rPr>
              <a:t>Como </a:t>
            </a:r>
            <a:r>
              <a:rPr lang="en-US" sz="3000" dirty="0" err="1">
                <a:latin typeface="Arsenal-Regular"/>
                <a:cs typeface="Arsenal-Regular"/>
              </a:rPr>
              <a:t>áloes</a:t>
            </a:r>
            <a:r>
              <a:rPr lang="en-US" sz="3000" dirty="0">
                <a:latin typeface="Arsenal-Regular"/>
                <a:cs typeface="Arsenal-Regular"/>
              </a:rPr>
              <a:t> </a:t>
            </a:r>
            <a:r>
              <a:rPr lang="en-US" sz="3000" dirty="0" err="1">
                <a:latin typeface="Arsenal-Regular"/>
                <a:cs typeface="Arsenal-Regular"/>
              </a:rPr>
              <a:t>plantados</a:t>
            </a:r>
            <a:r>
              <a:rPr lang="en-US" sz="3000" dirty="0">
                <a:latin typeface="Arsenal-Regular"/>
                <a:cs typeface="Arsenal-Regular"/>
              </a:rPr>
              <a:t> </a:t>
            </a:r>
            <a:r>
              <a:rPr lang="en-US" sz="3000" dirty="0" err="1">
                <a:latin typeface="Arsenal-Regular"/>
                <a:cs typeface="Arsenal-Regular"/>
              </a:rPr>
              <a:t>por</a:t>
            </a:r>
            <a:r>
              <a:rPr lang="en-US" sz="3000" dirty="0">
                <a:latin typeface="Arsenal-Regular"/>
                <a:cs typeface="Arsenal-Regular"/>
              </a:rPr>
              <a:t> </a:t>
            </a:r>
            <a:r>
              <a:rPr lang="en-US" sz="3000" dirty="0" err="1">
                <a:latin typeface="Arsenal-Regular"/>
                <a:cs typeface="Arsenal-Regular"/>
              </a:rPr>
              <a:t>Jehová</a:t>
            </a:r>
            <a:r>
              <a:rPr lang="en-US" sz="3000" dirty="0">
                <a:latin typeface="Arsenal-Regular"/>
                <a:cs typeface="Arsenal-Regular"/>
              </a:rPr>
              <a:t>, </a:t>
            </a:r>
            <a:r>
              <a:rPr lang="en-US" sz="3000" dirty="0" smtClean="0">
                <a:latin typeface="Arsenal-Regular"/>
                <a:cs typeface="Arsenal-Regular"/>
              </a:rPr>
              <a:t>Como </a:t>
            </a:r>
            <a:r>
              <a:rPr lang="en-US" sz="3000" dirty="0" err="1">
                <a:latin typeface="Arsenal-Regular"/>
                <a:cs typeface="Arsenal-Regular"/>
              </a:rPr>
              <a:t>cedros</a:t>
            </a:r>
            <a:r>
              <a:rPr lang="en-US" sz="3000" dirty="0">
                <a:latin typeface="Arsenal-Regular"/>
                <a:cs typeface="Arsenal-Regular"/>
              </a:rPr>
              <a:t> </a:t>
            </a:r>
            <a:r>
              <a:rPr lang="en-US" sz="3000" dirty="0" err="1">
                <a:latin typeface="Arsenal-Regular"/>
                <a:cs typeface="Arsenal-Regular"/>
              </a:rPr>
              <a:t>junto</a:t>
            </a:r>
            <a:r>
              <a:rPr lang="en-US" sz="3000" dirty="0">
                <a:latin typeface="Arsenal-Regular"/>
                <a:cs typeface="Arsenal-Regular"/>
              </a:rPr>
              <a:t> a </a:t>
            </a:r>
            <a:r>
              <a:rPr lang="en-US" sz="3000" dirty="0" err="1">
                <a:latin typeface="Arsenal-Regular"/>
                <a:cs typeface="Arsenal-Regular"/>
              </a:rPr>
              <a:t>las</a:t>
            </a:r>
            <a:r>
              <a:rPr lang="en-US" sz="3000" dirty="0">
                <a:latin typeface="Arsenal-Regular"/>
                <a:cs typeface="Arsenal-Regular"/>
              </a:rPr>
              <a:t> </a:t>
            </a:r>
            <a:r>
              <a:rPr lang="en-US" sz="3000" dirty="0" err="1">
                <a:latin typeface="Arsenal-Regular"/>
                <a:cs typeface="Arsenal-Regular"/>
              </a:rPr>
              <a:t>aguas</a:t>
            </a:r>
            <a:r>
              <a:rPr lang="en-US" sz="3000" dirty="0">
                <a:latin typeface="Arsenal-Regular"/>
                <a:cs typeface="Arsenal-Regular"/>
              </a:rPr>
              <a:t>. </a:t>
            </a:r>
            <a:r>
              <a:rPr lang="en-US" sz="3000" dirty="0" smtClean="0">
                <a:latin typeface="Arsenal-Regular"/>
                <a:cs typeface="Arsenal-Regular"/>
              </a:rPr>
              <a:t>De </a:t>
            </a:r>
            <a:r>
              <a:rPr lang="en-US" sz="3000" dirty="0" err="1">
                <a:latin typeface="Arsenal-Regular"/>
                <a:cs typeface="Arsenal-Regular"/>
              </a:rPr>
              <a:t>sus</a:t>
            </a:r>
            <a:r>
              <a:rPr lang="en-US" sz="3000" dirty="0">
                <a:latin typeface="Arsenal-Regular"/>
                <a:cs typeface="Arsenal-Regular"/>
              </a:rPr>
              <a:t> </a:t>
            </a:r>
            <a:r>
              <a:rPr lang="en-US" sz="3000" dirty="0" err="1">
                <a:latin typeface="Arsenal-Regular"/>
                <a:cs typeface="Arsenal-Regular"/>
              </a:rPr>
              <a:t>manos</a:t>
            </a:r>
            <a:r>
              <a:rPr lang="en-US" sz="3000" dirty="0">
                <a:latin typeface="Arsenal-Regular"/>
                <a:cs typeface="Arsenal-Regular"/>
              </a:rPr>
              <a:t> </a:t>
            </a:r>
            <a:r>
              <a:rPr lang="en-US" sz="3000" dirty="0" err="1">
                <a:latin typeface="Arsenal-Regular"/>
                <a:cs typeface="Arsenal-Regular"/>
              </a:rPr>
              <a:t>destilarán</a:t>
            </a:r>
            <a:r>
              <a:rPr lang="en-US" sz="3000" dirty="0">
                <a:latin typeface="Arsenal-Regular"/>
                <a:cs typeface="Arsenal-Regular"/>
              </a:rPr>
              <a:t> </a:t>
            </a:r>
            <a:r>
              <a:rPr lang="en-US" sz="3000" dirty="0" err="1">
                <a:latin typeface="Arsenal-Regular"/>
                <a:cs typeface="Arsenal-Regular"/>
              </a:rPr>
              <a:t>aguas</a:t>
            </a:r>
            <a:r>
              <a:rPr lang="en-US" sz="3000" dirty="0">
                <a:latin typeface="Arsenal-Regular"/>
                <a:cs typeface="Arsenal-Regular"/>
              </a:rPr>
              <a:t>, </a:t>
            </a:r>
            <a:r>
              <a:rPr lang="en-US" sz="3000" dirty="0" smtClean="0">
                <a:latin typeface="Arsenal-Regular"/>
                <a:cs typeface="Arsenal-Regular"/>
              </a:rPr>
              <a:t>Y </a:t>
            </a:r>
            <a:r>
              <a:rPr lang="en-US" sz="3000" dirty="0" err="1">
                <a:latin typeface="Arsenal-Regular"/>
                <a:cs typeface="Arsenal-Regular"/>
              </a:rPr>
              <a:t>su</a:t>
            </a:r>
            <a:r>
              <a:rPr lang="en-US" sz="3000" dirty="0">
                <a:latin typeface="Arsenal-Regular"/>
                <a:cs typeface="Arsenal-Regular"/>
              </a:rPr>
              <a:t> </a:t>
            </a:r>
            <a:r>
              <a:rPr lang="en-US" sz="3000" dirty="0" err="1">
                <a:latin typeface="Arsenal-Regular"/>
                <a:cs typeface="Arsenal-Regular"/>
              </a:rPr>
              <a:t>descendencia</a:t>
            </a:r>
            <a:r>
              <a:rPr lang="en-US" sz="3000" dirty="0">
                <a:latin typeface="Arsenal-Regular"/>
                <a:cs typeface="Arsenal-Regular"/>
              </a:rPr>
              <a:t> </a:t>
            </a:r>
            <a:r>
              <a:rPr lang="en-US" sz="3000" dirty="0" err="1">
                <a:latin typeface="Arsenal-Regular"/>
                <a:cs typeface="Arsenal-Regular"/>
              </a:rPr>
              <a:t>será</a:t>
            </a:r>
            <a:r>
              <a:rPr lang="en-US" sz="3000" dirty="0">
                <a:latin typeface="Arsenal-Regular"/>
                <a:cs typeface="Arsenal-Regular"/>
              </a:rPr>
              <a:t> en </a:t>
            </a:r>
            <a:r>
              <a:rPr lang="en-US" sz="3000" dirty="0" err="1">
                <a:latin typeface="Arsenal-Regular"/>
                <a:cs typeface="Arsenal-Regular"/>
              </a:rPr>
              <a:t>muchas</a:t>
            </a:r>
            <a:r>
              <a:rPr lang="en-US" sz="3000" dirty="0">
                <a:latin typeface="Arsenal-Regular"/>
                <a:cs typeface="Arsenal-Regular"/>
              </a:rPr>
              <a:t> </a:t>
            </a:r>
            <a:r>
              <a:rPr lang="en-US" sz="3000" dirty="0" err="1">
                <a:latin typeface="Arsenal-Regular"/>
                <a:cs typeface="Arsenal-Regular"/>
              </a:rPr>
              <a:t>aguas</a:t>
            </a:r>
            <a:r>
              <a:rPr lang="en-US" sz="3000" dirty="0">
                <a:latin typeface="Arsenal-Regular"/>
                <a:cs typeface="Arsenal-Regular"/>
              </a:rPr>
              <a:t>; </a:t>
            </a:r>
            <a:r>
              <a:rPr lang="en-US" sz="3000" dirty="0" err="1" smtClean="0">
                <a:latin typeface="Arsenal-Regular"/>
                <a:cs typeface="Arsenal-Regular"/>
              </a:rPr>
              <a:t>Enaltecerá</a:t>
            </a:r>
            <a:r>
              <a:rPr lang="en-US" sz="3000" dirty="0" smtClean="0">
                <a:latin typeface="Arsenal-Regular"/>
                <a:cs typeface="Arsenal-Regular"/>
              </a:rPr>
              <a:t> </a:t>
            </a:r>
            <a:r>
              <a:rPr lang="en-US" sz="3000" dirty="0" err="1">
                <a:latin typeface="Arsenal-Regular"/>
                <a:cs typeface="Arsenal-Regular"/>
              </a:rPr>
              <a:t>su</a:t>
            </a:r>
            <a:r>
              <a:rPr lang="en-US" sz="3000" dirty="0">
                <a:latin typeface="Arsenal-Regular"/>
                <a:cs typeface="Arsenal-Regular"/>
              </a:rPr>
              <a:t> </a:t>
            </a:r>
            <a:r>
              <a:rPr lang="en-US" sz="3000" dirty="0" err="1">
                <a:latin typeface="Arsenal-Regular"/>
                <a:cs typeface="Arsenal-Regular"/>
              </a:rPr>
              <a:t>rey</a:t>
            </a:r>
            <a:r>
              <a:rPr lang="en-US" sz="3000" dirty="0">
                <a:latin typeface="Arsenal-Regular"/>
                <a:cs typeface="Arsenal-Regular"/>
              </a:rPr>
              <a:t> </a:t>
            </a:r>
            <a:r>
              <a:rPr lang="en-US" sz="3000" dirty="0" err="1">
                <a:latin typeface="Arsenal-Regular"/>
                <a:cs typeface="Arsenal-Regular"/>
              </a:rPr>
              <a:t>más</a:t>
            </a:r>
            <a:r>
              <a:rPr lang="en-US" sz="3000" dirty="0">
                <a:latin typeface="Arsenal-Regular"/>
                <a:cs typeface="Arsenal-Regular"/>
              </a:rPr>
              <a:t> </a:t>
            </a:r>
            <a:r>
              <a:rPr lang="en-US" sz="3000" dirty="0" err="1">
                <a:latin typeface="Arsenal-Regular"/>
                <a:cs typeface="Arsenal-Regular"/>
              </a:rPr>
              <a:t>que</a:t>
            </a:r>
            <a:r>
              <a:rPr lang="en-US" sz="3000" dirty="0">
                <a:latin typeface="Arsenal-Regular"/>
                <a:cs typeface="Arsenal-Regular"/>
              </a:rPr>
              <a:t> </a:t>
            </a:r>
            <a:r>
              <a:rPr lang="en-US" sz="3000" dirty="0" err="1">
                <a:latin typeface="Arsenal-Regular"/>
                <a:cs typeface="Arsenal-Regular"/>
              </a:rPr>
              <a:t>Agag</a:t>
            </a:r>
            <a:r>
              <a:rPr lang="en-US" sz="3000" dirty="0">
                <a:latin typeface="Arsenal-Regular"/>
                <a:cs typeface="Arsenal-Regular"/>
              </a:rPr>
              <a:t>, </a:t>
            </a:r>
            <a:r>
              <a:rPr lang="en-US" sz="3000" dirty="0" smtClean="0">
                <a:latin typeface="Arsenal-Regular"/>
                <a:cs typeface="Arsenal-Regular"/>
              </a:rPr>
              <a:t>Y </a:t>
            </a:r>
            <a:r>
              <a:rPr lang="en-US" sz="3000" dirty="0" err="1">
                <a:latin typeface="Arsenal-Regular"/>
                <a:cs typeface="Arsenal-Regular"/>
              </a:rPr>
              <a:t>su</a:t>
            </a:r>
            <a:r>
              <a:rPr lang="en-US" sz="3000" dirty="0">
                <a:latin typeface="Arsenal-Regular"/>
                <a:cs typeface="Arsenal-Regular"/>
              </a:rPr>
              <a:t> </a:t>
            </a:r>
            <a:r>
              <a:rPr lang="en-US" sz="3000" dirty="0" err="1">
                <a:latin typeface="Arsenal-Regular"/>
                <a:cs typeface="Arsenal-Regular"/>
              </a:rPr>
              <a:t>reino</a:t>
            </a:r>
            <a:r>
              <a:rPr lang="en-US" sz="3000" dirty="0">
                <a:latin typeface="Arsenal-Regular"/>
                <a:cs typeface="Arsenal-Regular"/>
              </a:rPr>
              <a:t> </a:t>
            </a:r>
            <a:r>
              <a:rPr lang="en-US" sz="3000" dirty="0" err="1">
                <a:latin typeface="Arsenal-Regular"/>
                <a:cs typeface="Arsenal-Regular"/>
              </a:rPr>
              <a:t>será</a:t>
            </a:r>
            <a:r>
              <a:rPr lang="en-US" sz="3000" dirty="0">
                <a:latin typeface="Arsenal-Regular"/>
                <a:cs typeface="Arsenal-Regular"/>
              </a:rPr>
              <a:t> </a:t>
            </a:r>
            <a:r>
              <a:rPr lang="en-US" sz="3000" dirty="0" err="1">
                <a:latin typeface="Arsenal-Regular"/>
                <a:cs typeface="Arsenal-Regular"/>
              </a:rPr>
              <a:t>engrandecido</a:t>
            </a:r>
            <a:r>
              <a:rPr lang="en-US" sz="3000" dirty="0" smtClean="0">
                <a:latin typeface="Arsenal-Regular"/>
                <a:cs typeface="Arsenal-Regular"/>
              </a:rPr>
              <a:t>.</a:t>
            </a:r>
          </a:p>
          <a:p>
            <a:endParaRPr lang="en-US" sz="2800" dirty="0">
              <a:latin typeface="Arsenal-Regular"/>
              <a:cs typeface="Arsenal-Regular"/>
            </a:endParaRPr>
          </a:p>
          <a:p>
            <a:r>
              <a:rPr lang="en-US" sz="2800" dirty="0" err="1" smtClean="0">
                <a:latin typeface="Arsenal-Regular"/>
                <a:cs typeface="Arsenal-Regular"/>
              </a:rPr>
              <a:t>Numeros</a:t>
            </a:r>
            <a:r>
              <a:rPr lang="en-US" sz="2800" dirty="0" smtClean="0">
                <a:latin typeface="Arsenal-Regular"/>
                <a:cs typeface="Arsenal-Regular"/>
              </a:rPr>
              <a:t> 24:5-7</a:t>
            </a:r>
            <a:endParaRPr lang="en-US" sz="2800" dirty="0">
              <a:latin typeface="Arsenal-Regular"/>
              <a:cs typeface="Arsenal-Regular"/>
            </a:endParaRPr>
          </a:p>
        </p:txBody>
      </p:sp>
      <p:pic>
        <p:nvPicPr>
          <p:cNvPr id="5" name="biblia animacion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74837"/>
          <a:stretch/>
        </p:blipFill>
        <p:spPr>
          <a:xfrm>
            <a:off x="0" y="4288795"/>
            <a:ext cx="9144000" cy="85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26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610" y="195361"/>
            <a:ext cx="88173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senal-Regular"/>
                <a:cs typeface="Arsenal-Regular"/>
              </a:rPr>
              <a:t>Dios lo </a:t>
            </a:r>
            <a:r>
              <a:rPr lang="en-US" sz="3200" dirty="0" err="1">
                <a:latin typeface="Arsenal-Regular"/>
                <a:cs typeface="Arsenal-Regular"/>
              </a:rPr>
              <a:t>sacó</a:t>
            </a:r>
            <a:r>
              <a:rPr lang="en-US" sz="3200" dirty="0">
                <a:latin typeface="Arsenal-Regular"/>
                <a:cs typeface="Arsenal-Regular"/>
              </a:rPr>
              <a:t> de </a:t>
            </a:r>
            <a:r>
              <a:rPr lang="en-US" sz="3200" dirty="0" err="1">
                <a:latin typeface="Arsenal-Regular"/>
                <a:cs typeface="Arsenal-Regular"/>
              </a:rPr>
              <a:t>Egipto</a:t>
            </a:r>
            <a:r>
              <a:rPr lang="en-US" sz="3200" dirty="0">
                <a:latin typeface="Arsenal-Regular"/>
                <a:cs typeface="Arsenal-Regular"/>
              </a:rPr>
              <a:t>; </a:t>
            </a:r>
            <a:r>
              <a:rPr lang="en-US" sz="3200" dirty="0" err="1" smtClean="0">
                <a:latin typeface="Arsenal-Regular"/>
                <a:cs typeface="Arsenal-Regular"/>
              </a:rPr>
              <a:t>Tiene</a:t>
            </a:r>
            <a:r>
              <a:rPr lang="en-US" sz="3200" dirty="0" smtClean="0">
                <a:latin typeface="Arsenal-Regular"/>
                <a:cs typeface="Arsenal-Regular"/>
              </a:rPr>
              <a:t> </a:t>
            </a:r>
            <a:r>
              <a:rPr lang="en-US" sz="3200" dirty="0" err="1">
                <a:latin typeface="Arsenal-Regular"/>
                <a:cs typeface="Arsenal-Regular"/>
              </a:rPr>
              <a:t>fuerzas</a:t>
            </a:r>
            <a:r>
              <a:rPr lang="en-US" sz="3200" dirty="0">
                <a:latin typeface="Arsenal-Regular"/>
                <a:cs typeface="Arsenal-Regular"/>
              </a:rPr>
              <a:t> </a:t>
            </a:r>
            <a:r>
              <a:rPr lang="en-US" sz="3200" dirty="0" err="1">
                <a:latin typeface="Arsenal-Regular"/>
                <a:cs typeface="Arsenal-Regular"/>
              </a:rPr>
              <a:t>como</a:t>
            </a:r>
            <a:r>
              <a:rPr lang="en-US" sz="3200" dirty="0">
                <a:latin typeface="Arsenal-Regular"/>
                <a:cs typeface="Arsenal-Regular"/>
              </a:rPr>
              <a:t> de </a:t>
            </a:r>
            <a:r>
              <a:rPr lang="en-US" sz="3200" dirty="0" err="1">
                <a:latin typeface="Arsenal-Regular"/>
                <a:cs typeface="Arsenal-Regular"/>
              </a:rPr>
              <a:t>búfalo</a:t>
            </a:r>
            <a:r>
              <a:rPr lang="en-US" sz="3200" dirty="0">
                <a:latin typeface="Arsenal-Regular"/>
                <a:cs typeface="Arsenal-Regular"/>
              </a:rPr>
              <a:t>. </a:t>
            </a:r>
          </a:p>
          <a:p>
            <a:r>
              <a:rPr lang="en-US" sz="3200" dirty="0" err="1">
                <a:latin typeface="Arsenal-Regular"/>
                <a:cs typeface="Arsenal-Regular"/>
              </a:rPr>
              <a:t>Devorará</a:t>
            </a:r>
            <a:r>
              <a:rPr lang="en-US" sz="3200" dirty="0">
                <a:latin typeface="Arsenal-Regular"/>
                <a:cs typeface="Arsenal-Regular"/>
              </a:rPr>
              <a:t> a </a:t>
            </a:r>
            <a:r>
              <a:rPr lang="en-US" sz="3200" dirty="0" err="1">
                <a:latin typeface="Arsenal-Regular"/>
                <a:cs typeface="Arsenal-Regular"/>
              </a:rPr>
              <a:t>las</a:t>
            </a:r>
            <a:r>
              <a:rPr lang="en-US" sz="3200" dirty="0">
                <a:latin typeface="Arsenal-Regular"/>
                <a:cs typeface="Arsenal-Regular"/>
              </a:rPr>
              <a:t> </a:t>
            </a:r>
            <a:r>
              <a:rPr lang="en-US" sz="3200" dirty="0" err="1">
                <a:latin typeface="Arsenal-Regular"/>
                <a:cs typeface="Arsenal-Regular"/>
              </a:rPr>
              <a:t>naciones</a:t>
            </a:r>
            <a:r>
              <a:rPr lang="en-US" sz="3200" dirty="0">
                <a:latin typeface="Arsenal-Regular"/>
                <a:cs typeface="Arsenal-Regular"/>
              </a:rPr>
              <a:t> </a:t>
            </a:r>
            <a:r>
              <a:rPr lang="en-US" sz="3200" dirty="0" err="1">
                <a:latin typeface="Arsenal-Regular"/>
                <a:cs typeface="Arsenal-Regular"/>
              </a:rPr>
              <a:t>enemigas</a:t>
            </a:r>
            <a:r>
              <a:rPr lang="en-US" sz="3200" dirty="0">
                <a:latin typeface="Arsenal-Regular"/>
                <a:cs typeface="Arsenal-Regular"/>
              </a:rPr>
              <a:t>, </a:t>
            </a:r>
            <a:r>
              <a:rPr lang="en-US" sz="3200" dirty="0" err="1" smtClean="0">
                <a:latin typeface="Arsenal-Regular"/>
                <a:cs typeface="Arsenal-Regular"/>
              </a:rPr>
              <a:t>Desmenuzará</a:t>
            </a:r>
            <a:r>
              <a:rPr lang="en-US" sz="3200" dirty="0" smtClean="0">
                <a:latin typeface="Arsenal-Regular"/>
                <a:cs typeface="Arsenal-Regular"/>
              </a:rPr>
              <a:t> </a:t>
            </a:r>
            <a:r>
              <a:rPr lang="en-US" sz="3200" dirty="0" err="1">
                <a:latin typeface="Arsenal-Regular"/>
                <a:cs typeface="Arsenal-Regular"/>
              </a:rPr>
              <a:t>sus</a:t>
            </a:r>
            <a:r>
              <a:rPr lang="en-US" sz="3200" dirty="0">
                <a:latin typeface="Arsenal-Regular"/>
                <a:cs typeface="Arsenal-Regular"/>
              </a:rPr>
              <a:t> </a:t>
            </a:r>
            <a:r>
              <a:rPr lang="en-US" sz="3200" dirty="0" err="1">
                <a:latin typeface="Arsenal-Regular"/>
                <a:cs typeface="Arsenal-Regular"/>
              </a:rPr>
              <a:t>huesos</a:t>
            </a:r>
            <a:r>
              <a:rPr lang="en-US" sz="3200" dirty="0" err="1" smtClean="0">
                <a:latin typeface="Arsenal-Regular"/>
                <a:cs typeface="Arsenal-Regular"/>
              </a:rPr>
              <a:t>,Y</a:t>
            </a:r>
            <a:r>
              <a:rPr lang="en-US" sz="3200" dirty="0" smtClean="0">
                <a:latin typeface="Arsenal-Regular"/>
                <a:cs typeface="Arsenal-Regular"/>
              </a:rPr>
              <a:t> </a:t>
            </a:r>
            <a:r>
              <a:rPr lang="en-US" sz="3200" dirty="0" err="1">
                <a:latin typeface="Arsenal-Regular"/>
                <a:cs typeface="Arsenal-Regular"/>
              </a:rPr>
              <a:t>las</a:t>
            </a:r>
            <a:r>
              <a:rPr lang="en-US" sz="3200" dirty="0">
                <a:latin typeface="Arsenal-Regular"/>
                <a:cs typeface="Arsenal-Regular"/>
              </a:rPr>
              <a:t> </a:t>
            </a:r>
            <a:r>
              <a:rPr lang="en-US" sz="3200" dirty="0" err="1">
                <a:latin typeface="Arsenal-Regular"/>
                <a:cs typeface="Arsenal-Regular"/>
              </a:rPr>
              <a:t>traspasará</a:t>
            </a:r>
            <a:r>
              <a:rPr lang="en-US" sz="3200" dirty="0">
                <a:latin typeface="Arsenal-Regular"/>
                <a:cs typeface="Arsenal-Regular"/>
              </a:rPr>
              <a:t> con </a:t>
            </a:r>
            <a:r>
              <a:rPr lang="en-US" sz="3200" dirty="0" err="1">
                <a:latin typeface="Arsenal-Regular"/>
                <a:cs typeface="Arsenal-Regular"/>
              </a:rPr>
              <a:t>sus</a:t>
            </a:r>
            <a:r>
              <a:rPr lang="en-US" sz="3200" dirty="0">
                <a:latin typeface="Arsenal-Regular"/>
                <a:cs typeface="Arsenal-Regular"/>
              </a:rPr>
              <a:t> </a:t>
            </a:r>
            <a:r>
              <a:rPr lang="en-US" sz="3200" dirty="0" err="1">
                <a:latin typeface="Arsenal-Regular"/>
                <a:cs typeface="Arsenal-Regular"/>
              </a:rPr>
              <a:t>saetas</a:t>
            </a:r>
            <a:r>
              <a:rPr lang="en-US" sz="3200" dirty="0">
                <a:latin typeface="Arsenal-Regular"/>
                <a:cs typeface="Arsenal-Regular"/>
              </a:rPr>
              <a:t>. </a:t>
            </a:r>
            <a:r>
              <a:rPr lang="en-US" sz="3200" dirty="0" smtClean="0">
                <a:latin typeface="Arsenal-Regular"/>
                <a:cs typeface="Arsenal-Regular"/>
              </a:rPr>
              <a:t>Se </a:t>
            </a:r>
            <a:r>
              <a:rPr lang="en-US" sz="3200" dirty="0" err="1">
                <a:latin typeface="Arsenal-Regular"/>
                <a:cs typeface="Arsenal-Regular"/>
              </a:rPr>
              <a:t>encorvará</a:t>
            </a:r>
            <a:r>
              <a:rPr lang="en-US" sz="3200" dirty="0">
                <a:latin typeface="Arsenal-Regular"/>
                <a:cs typeface="Arsenal-Regular"/>
              </a:rPr>
              <a:t> </a:t>
            </a:r>
            <a:r>
              <a:rPr lang="en-US" sz="3200" dirty="0" err="1">
                <a:latin typeface="Arsenal-Regular"/>
                <a:cs typeface="Arsenal-Regular"/>
              </a:rPr>
              <a:t>para</a:t>
            </a:r>
            <a:r>
              <a:rPr lang="en-US" sz="3200" dirty="0">
                <a:latin typeface="Arsenal-Regular"/>
                <a:cs typeface="Arsenal-Regular"/>
              </a:rPr>
              <a:t> </a:t>
            </a:r>
            <a:r>
              <a:rPr lang="en-US" sz="3200" dirty="0" err="1">
                <a:latin typeface="Arsenal-Regular"/>
                <a:cs typeface="Arsenal-Regular"/>
              </a:rPr>
              <a:t>echarse</a:t>
            </a:r>
            <a:r>
              <a:rPr lang="en-US" sz="3200" dirty="0">
                <a:latin typeface="Arsenal-Regular"/>
                <a:cs typeface="Arsenal-Regular"/>
              </a:rPr>
              <a:t> </a:t>
            </a:r>
            <a:r>
              <a:rPr lang="en-US" sz="3200" dirty="0" err="1">
                <a:latin typeface="Arsenal-Regular"/>
                <a:cs typeface="Arsenal-Regular"/>
              </a:rPr>
              <a:t>como</a:t>
            </a:r>
            <a:r>
              <a:rPr lang="en-US" sz="3200" dirty="0">
                <a:latin typeface="Arsenal-Regular"/>
                <a:cs typeface="Arsenal-Regular"/>
              </a:rPr>
              <a:t> </a:t>
            </a:r>
            <a:r>
              <a:rPr lang="en-US" sz="3200" dirty="0" err="1">
                <a:latin typeface="Arsenal-Regular"/>
                <a:cs typeface="Arsenal-Regular"/>
              </a:rPr>
              <a:t>león</a:t>
            </a:r>
            <a:r>
              <a:rPr lang="en-US" sz="3200" dirty="0" smtClean="0">
                <a:latin typeface="Arsenal-Regular"/>
                <a:cs typeface="Arsenal-Regular"/>
              </a:rPr>
              <a:t>, Y </a:t>
            </a:r>
            <a:r>
              <a:rPr lang="en-US" sz="3200" dirty="0" err="1">
                <a:latin typeface="Arsenal-Regular"/>
                <a:cs typeface="Arsenal-Regular"/>
              </a:rPr>
              <a:t>como</a:t>
            </a:r>
            <a:r>
              <a:rPr lang="en-US" sz="3200" dirty="0">
                <a:latin typeface="Arsenal-Regular"/>
                <a:cs typeface="Arsenal-Regular"/>
              </a:rPr>
              <a:t> </a:t>
            </a:r>
            <a:r>
              <a:rPr lang="en-US" sz="3200" dirty="0" err="1">
                <a:latin typeface="Arsenal-Regular"/>
                <a:cs typeface="Arsenal-Regular"/>
              </a:rPr>
              <a:t>leona</a:t>
            </a:r>
            <a:r>
              <a:rPr lang="en-US" sz="3200" dirty="0">
                <a:latin typeface="Arsenal-Regular"/>
                <a:cs typeface="Arsenal-Regular"/>
              </a:rPr>
              <a:t>; ¿</a:t>
            </a:r>
            <a:r>
              <a:rPr lang="en-US" sz="3200" dirty="0" err="1">
                <a:latin typeface="Arsenal-Regular"/>
                <a:cs typeface="Arsenal-Regular"/>
              </a:rPr>
              <a:t>quién</a:t>
            </a:r>
            <a:r>
              <a:rPr lang="en-US" sz="3200" dirty="0">
                <a:latin typeface="Arsenal-Regular"/>
                <a:cs typeface="Arsenal-Regular"/>
              </a:rPr>
              <a:t> lo </a:t>
            </a:r>
            <a:r>
              <a:rPr lang="en-US" sz="3200" dirty="0" err="1">
                <a:latin typeface="Arsenal-Regular"/>
                <a:cs typeface="Arsenal-Regular"/>
              </a:rPr>
              <a:t>despertará</a:t>
            </a:r>
            <a:r>
              <a:rPr lang="en-US" sz="3200" dirty="0">
                <a:latin typeface="Arsenal-Regular"/>
                <a:cs typeface="Arsenal-Regular"/>
              </a:rPr>
              <a:t>? </a:t>
            </a:r>
            <a:r>
              <a:rPr lang="en-US" sz="3200" u="sng" dirty="0" err="1" smtClean="0">
                <a:solidFill>
                  <a:srgbClr val="FFFF00"/>
                </a:solidFill>
                <a:latin typeface="Arsenal-Regular"/>
                <a:cs typeface="Arsenal-Regular"/>
              </a:rPr>
              <a:t>Benditos</a:t>
            </a:r>
            <a:r>
              <a:rPr lang="en-US" sz="3200" u="sng" dirty="0" smtClean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3200" u="sng" dirty="0">
                <a:solidFill>
                  <a:srgbClr val="FFFF00"/>
                </a:solidFill>
                <a:latin typeface="Arsenal-Regular"/>
                <a:cs typeface="Arsenal-Regular"/>
              </a:rPr>
              <a:t>los </a:t>
            </a:r>
            <a:r>
              <a:rPr lang="en-US" sz="32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que</a:t>
            </a:r>
            <a:r>
              <a:rPr lang="en-US" sz="32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32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te</a:t>
            </a:r>
            <a:r>
              <a:rPr lang="en-US" sz="32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32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bendijeren</a:t>
            </a:r>
            <a:r>
              <a:rPr lang="en-US" sz="3200" u="sng" dirty="0">
                <a:solidFill>
                  <a:srgbClr val="FFFF00"/>
                </a:solidFill>
                <a:latin typeface="Arsenal-Regular"/>
                <a:cs typeface="Arsenal-Regular"/>
              </a:rPr>
              <a:t>, </a:t>
            </a:r>
          </a:p>
          <a:p>
            <a:r>
              <a:rPr lang="en-US" sz="3200" u="sng" dirty="0">
                <a:solidFill>
                  <a:srgbClr val="FFFF00"/>
                </a:solidFill>
                <a:latin typeface="Arsenal-Regular"/>
                <a:cs typeface="Arsenal-Regular"/>
              </a:rPr>
              <a:t>Y </a:t>
            </a:r>
            <a:r>
              <a:rPr lang="en-US" sz="32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malditos</a:t>
            </a:r>
            <a:r>
              <a:rPr lang="en-US" sz="3200" u="sng" dirty="0">
                <a:solidFill>
                  <a:srgbClr val="FFFF00"/>
                </a:solidFill>
                <a:latin typeface="Arsenal-Regular"/>
                <a:cs typeface="Arsenal-Regular"/>
              </a:rPr>
              <a:t> los </a:t>
            </a:r>
            <a:r>
              <a:rPr lang="en-US" sz="32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que</a:t>
            </a:r>
            <a:r>
              <a:rPr lang="en-US" sz="32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32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te</a:t>
            </a:r>
            <a:r>
              <a:rPr lang="en-US" sz="32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32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maldijeren</a:t>
            </a:r>
            <a:r>
              <a:rPr lang="en-US" sz="3200" dirty="0" smtClean="0">
                <a:latin typeface="Arsenal-Regular"/>
                <a:cs typeface="Arsenal-Regular"/>
              </a:rPr>
              <a:t>.</a:t>
            </a:r>
          </a:p>
          <a:p>
            <a:endParaRPr lang="en-US" sz="3200" dirty="0">
              <a:latin typeface="Arsenal-Regular"/>
              <a:cs typeface="Arsenal-Regular"/>
            </a:endParaRPr>
          </a:p>
          <a:p>
            <a:r>
              <a:rPr lang="en-US" sz="3200" dirty="0" err="1" smtClean="0">
                <a:latin typeface="Arsenal-Regular"/>
                <a:cs typeface="Arsenal-Regular"/>
              </a:rPr>
              <a:t>Numeros</a:t>
            </a:r>
            <a:r>
              <a:rPr lang="en-US" sz="3200" dirty="0" smtClean="0">
                <a:latin typeface="Arsenal-Regular"/>
                <a:cs typeface="Arsenal-Regular"/>
              </a:rPr>
              <a:t> 24:8,9</a:t>
            </a:r>
            <a:endParaRPr lang="en-US" sz="3200" dirty="0">
              <a:latin typeface="Arsenal-Regular"/>
              <a:cs typeface="Arsenal-Regular"/>
            </a:endParaRPr>
          </a:p>
        </p:txBody>
      </p:sp>
      <p:pic>
        <p:nvPicPr>
          <p:cNvPr id="5" name="biblia animacion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74837"/>
          <a:stretch/>
        </p:blipFill>
        <p:spPr>
          <a:xfrm>
            <a:off x="0" y="4288795"/>
            <a:ext cx="9144000" cy="85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53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761" y="170941"/>
            <a:ext cx="865855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2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“Los ojos del Señor están sobre los justos, y sus oídos atentos a sus oraciones... </a:t>
            </a:r>
            <a:r>
              <a:rPr lang="es-ES_tradnl" sz="3200" b="1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¿</a:t>
            </a:r>
            <a:r>
              <a:rPr lang="es-ES_tradnl" sz="3200" b="1" u="sng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Y quién es aquel que os podrá dañar, si vosotros seguís el bien?</a:t>
            </a:r>
            <a:r>
              <a:rPr lang="es-ES_tradnl" sz="32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” </a:t>
            </a:r>
            <a:endParaRPr lang="es-ES_tradnl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senal-Regular"/>
              <a:cs typeface="Arsenal-Regular"/>
            </a:endParaRPr>
          </a:p>
          <a:p>
            <a:r>
              <a:rPr lang="es-ES_tradnl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1 </a:t>
            </a:r>
            <a:r>
              <a:rPr lang="es-ES_tradnl" sz="32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Pedro 3:12, 13</a:t>
            </a:r>
            <a:r>
              <a:rPr lang="en-US" sz="32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…..</a:t>
            </a:r>
            <a:r>
              <a:rPr lang="es-ES_tradnl" sz="32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 En aquel tiempo el pueblo de Israel era fiel a Dios; </a:t>
            </a:r>
            <a:r>
              <a:rPr lang="es-ES_tradnl" sz="3200" b="1" u="sng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y mientras siguiera obedeciendo a su ley, ningún poder de la tierra o del infierno había de prevalecer contra él</a:t>
            </a:r>
            <a:r>
              <a:rPr lang="es-ES_tradnl" sz="32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. </a:t>
            </a:r>
            <a:r>
              <a:rPr lang="es-ES_tradnl" sz="3200" b="1" u="sng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 </a:t>
            </a:r>
            <a:endParaRPr lang="es-ES_tradnl" sz="3200" b="1" u="sng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senal-Regular"/>
              <a:cs typeface="Arsenal-Regular"/>
            </a:endParaRPr>
          </a:p>
          <a:p>
            <a:endParaRPr lang="es-ES_tradnl" sz="3200" b="1" u="sng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senal-Regular"/>
              <a:cs typeface="Arsenal-Regular"/>
            </a:endParaRPr>
          </a:p>
          <a:p>
            <a:r>
              <a:rPr lang="es-ES_tradnl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                                      Conflicto </a:t>
            </a:r>
            <a:r>
              <a:rPr lang="es-ES_tradnl" sz="32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de los siglos 584</a:t>
            </a:r>
          </a:p>
        </p:txBody>
      </p:sp>
    </p:spTree>
    <p:extLst>
      <p:ext uri="{BB962C8B-B14F-4D97-AF65-F5344CB8AC3E}">
        <p14:creationId xmlns:p14="http://schemas.microsoft.com/office/powerpoint/2010/main" val="35776979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546" y="195360"/>
            <a:ext cx="385910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6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Que significa que Jehová </a:t>
            </a:r>
            <a:r>
              <a:rPr lang="es-ES_tradnl" sz="6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te </a:t>
            </a:r>
            <a:r>
              <a:rPr lang="es-ES_tradnl" sz="6000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bendiga</a:t>
            </a:r>
            <a:r>
              <a:rPr lang="es-ES_tradnl" sz="6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 y te </a:t>
            </a:r>
            <a:r>
              <a:rPr lang="es-ES_tradnl" sz="600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guarde</a:t>
            </a:r>
            <a:r>
              <a:rPr lang="es-ES_tradnl" sz="6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?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005651" y="0"/>
            <a:ext cx="513834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38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2640" y="0"/>
            <a:ext cx="416136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352" y="0"/>
            <a:ext cx="491928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>
                <a:latin typeface="Arsenal-Regular"/>
                <a:cs typeface="Arsenal-Regular"/>
              </a:rPr>
              <a:t>Y </a:t>
            </a:r>
            <a:r>
              <a:rPr lang="en-US" sz="2700" dirty="0" err="1">
                <a:latin typeface="Arsenal-Regular"/>
                <a:cs typeface="Arsenal-Regular"/>
              </a:rPr>
              <a:t>así</a:t>
            </a:r>
            <a:r>
              <a:rPr lang="en-US" sz="2700" dirty="0">
                <a:latin typeface="Arsenal-Regular"/>
                <a:cs typeface="Arsenal-Regular"/>
              </a:rPr>
              <a:t> </a:t>
            </a:r>
            <a:r>
              <a:rPr lang="en-US" sz="2700" dirty="0" err="1">
                <a:latin typeface="Arsenal-Regular"/>
                <a:cs typeface="Arsenal-Regular"/>
              </a:rPr>
              <a:t>dispuestas</a:t>
            </a:r>
            <a:r>
              <a:rPr lang="en-US" sz="2700" dirty="0">
                <a:latin typeface="Arsenal-Regular"/>
                <a:cs typeface="Arsenal-Regular"/>
              </a:rPr>
              <a:t> </a:t>
            </a:r>
            <a:r>
              <a:rPr lang="en-US" sz="2700" dirty="0" err="1">
                <a:latin typeface="Arsenal-Regular"/>
                <a:cs typeface="Arsenal-Regular"/>
              </a:rPr>
              <a:t>estas</a:t>
            </a:r>
            <a:r>
              <a:rPr lang="en-US" sz="2700" dirty="0">
                <a:latin typeface="Arsenal-Regular"/>
                <a:cs typeface="Arsenal-Regular"/>
              </a:rPr>
              <a:t> </a:t>
            </a:r>
            <a:r>
              <a:rPr lang="en-US" sz="2700" dirty="0" err="1">
                <a:latin typeface="Arsenal-Regular"/>
                <a:cs typeface="Arsenal-Regular"/>
              </a:rPr>
              <a:t>cosas</a:t>
            </a:r>
            <a:r>
              <a:rPr lang="en-US" sz="2700" dirty="0">
                <a:latin typeface="Arsenal-Regular"/>
                <a:cs typeface="Arsenal-Regular"/>
              </a:rPr>
              <a:t>, en la </a:t>
            </a:r>
            <a:r>
              <a:rPr lang="en-US" sz="2700" dirty="0" err="1">
                <a:latin typeface="Arsenal-Regular"/>
                <a:cs typeface="Arsenal-Regular"/>
              </a:rPr>
              <a:t>primera</a:t>
            </a:r>
            <a:r>
              <a:rPr lang="en-US" sz="2700" dirty="0">
                <a:latin typeface="Arsenal-Regular"/>
                <a:cs typeface="Arsenal-Regular"/>
              </a:rPr>
              <a:t> parte del </a:t>
            </a:r>
            <a:r>
              <a:rPr lang="en-US" sz="2700" dirty="0" err="1">
                <a:latin typeface="Arsenal-Regular"/>
                <a:cs typeface="Arsenal-Regular"/>
              </a:rPr>
              <a:t>tabernáculo</a:t>
            </a:r>
            <a:r>
              <a:rPr lang="en-US" sz="2700" dirty="0">
                <a:latin typeface="Arsenal-Regular"/>
                <a:cs typeface="Arsenal-Regular"/>
              </a:rPr>
              <a:t> </a:t>
            </a:r>
            <a:r>
              <a:rPr lang="en-US" sz="2700" dirty="0" err="1">
                <a:latin typeface="Arsenal-Regular"/>
                <a:cs typeface="Arsenal-Regular"/>
              </a:rPr>
              <a:t>entran</a:t>
            </a:r>
            <a:r>
              <a:rPr lang="en-US" sz="2700" dirty="0">
                <a:latin typeface="Arsenal-Regular"/>
                <a:cs typeface="Arsenal-Regular"/>
              </a:rPr>
              <a:t> los </a:t>
            </a:r>
            <a:r>
              <a:rPr lang="en-US" sz="2700" dirty="0" err="1">
                <a:latin typeface="Arsenal-Regular"/>
                <a:cs typeface="Arsenal-Regular"/>
              </a:rPr>
              <a:t>sacerdotes</a:t>
            </a:r>
            <a:r>
              <a:rPr lang="en-US" sz="2700" dirty="0">
                <a:latin typeface="Arsenal-Regular"/>
                <a:cs typeface="Arsenal-Regular"/>
              </a:rPr>
              <a:t> </a:t>
            </a:r>
            <a:r>
              <a:rPr lang="en-US" sz="2700" dirty="0" err="1">
                <a:latin typeface="Arsenal-Regular"/>
                <a:cs typeface="Arsenal-Regular"/>
              </a:rPr>
              <a:t>continuamente</a:t>
            </a:r>
            <a:r>
              <a:rPr lang="en-US" sz="2700" dirty="0">
                <a:latin typeface="Arsenal-Regular"/>
                <a:cs typeface="Arsenal-Regular"/>
              </a:rPr>
              <a:t> </a:t>
            </a:r>
            <a:r>
              <a:rPr lang="en-US" sz="2700" dirty="0" err="1">
                <a:latin typeface="Arsenal-Regular"/>
                <a:cs typeface="Arsenal-Regular"/>
              </a:rPr>
              <a:t>para</a:t>
            </a:r>
            <a:r>
              <a:rPr lang="en-US" sz="2700" dirty="0">
                <a:latin typeface="Arsenal-Regular"/>
                <a:cs typeface="Arsenal-Regular"/>
              </a:rPr>
              <a:t> </a:t>
            </a:r>
            <a:r>
              <a:rPr lang="en-US" sz="2700" dirty="0" err="1">
                <a:latin typeface="Arsenal-Regular"/>
                <a:cs typeface="Arsenal-Regular"/>
              </a:rPr>
              <a:t>cumplir</a:t>
            </a:r>
            <a:r>
              <a:rPr lang="en-US" sz="2700" dirty="0">
                <a:latin typeface="Arsenal-Regular"/>
                <a:cs typeface="Arsenal-Regular"/>
              </a:rPr>
              <a:t> los </a:t>
            </a:r>
            <a:r>
              <a:rPr lang="en-US" sz="2700" dirty="0" err="1">
                <a:latin typeface="Arsenal-Regular"/>
                <a:cs typeface="Arsenal-Regular"/>
              </a:rPr>
              <a:t>oficios</a:t>
            </a:r>
            <a:r>
              <a:rPr lang="en-US" sz="2700" dirty="0">
                <a:latin typeface="Arsenal-Regular"/>
                <a:cs typeface="Arsenal-Regular"/>
              </a:rPr>
              <a:t> del </a:t>
            </a:r>
            <a:r>
              <a:rPr lang="en-US" sz="2700" dirty="0" err="1">
                <a:latin typeface="Arsenal-Regular"/>
                <a:cs typeface="Arsenal-Regular"/>
              </a:rPr>
              <a:t>culto</a:t>
            </a:r>
            <a:r>
              <a:rPr lang="en-US" sz="2700" dirty="0">
                <a:latin typeface="Arsenal-Regular"/>
                <a:cs typeface="Arsenal-Regular"/>
              </a:rPr>
              <a:t>; </a:t>
            </a:r>
            <a:r>
              <a:rPr lang="en-US" sz="2700" dirty="0" err="1" smtClean="0">
                <a:latin typeface="Arsenal-Regular"/>
                <a:cs typeface="Arsenal-Regular"/>
              </a:rPr>
              <a:t>pero</a:t>
            </a:r>
            <a:r>
              <a:rPr lang="en-US" sz="2700" dirty="0" smtClean="0">
                <a:latin typeface="Arsenal-Regular"/>
                <a:cs typeface="Arsenal-Regular"/>
              </a:rPr>
              <a:t> </a:t>
            </a:r>
            <a:r>
              <a:rPr lang="en-US" sz="2700" dirty="0">
                <a:latin typeface="Arsenal-Regular"/>
                <a:cs typeface="Arsenal-Regular"/>
              </a:rPr>
              <a:t>en la </a:t>
            </a:r>
            <a:r>
              <a:rPr lang="en-US" sz="2700" dirty="0" err="1">
                <a:latin typeface="Arsenal-Regular"/>
                <a:cs typeface="Arsenal-Regular"/>
              </a:rPr>
              <a:t>segunda</a:t>
            </a:r>
            <a:r>
              <a:rPr lang="en-US" sz="2700" dirty="0">
                <a:latin typeface="Arsenal-Regular"/>
                <a:cs typeface="Arsenal-Regular"/>
              </a:rPr>
              <a:t> parte, </a:t>
            </a:r>
            <a:r>
              <a:rPr lang="en-US" sz="2700" dirty="0" err="1">
                <a:latin typeface="Arsenal-Regular"/>
                <a:cs typeface="Arsenal-Regular"/>
              </a:rPr>
              <a:t>sólo</a:t>
            </a:r>
            <a:r>
              <a:rPr lang="en-US" sz="2700" dirty="0">
                <a:latin typeface="Arsenal-Regular"/>
                <a:cs typeface="Arsenal-Regular"/>
              </a:rPr>
              <a:t> el sumo </a:t>
            </a:r>
            <a:r>
              <a:rPr lang="en-US" sz="2700" dirty="0" err="1">
                <a:latin typeface="Arsenal-Regular"/>
                <a:cs typeface="Arsenal-Regular"/>
              </a:rPr>
              <a:t>sacerdote</a:t>
            </a:r>
            <a:r>
              <a:rPr lang="en-US" sz="2700" dirty="0">
                <a:latin typeface="Arsenal-Regular"/>
                <a:cs typeface="Arsenal-Regular"/>
              </a:rPr>
              <a:t> </a:t>
            </a:r>
            <a:r>
              <a:rPr lang="en-US" sz="2700" dirty="0" err="1">
                <a:latin typeface="Arsenal-Regular"/>
                <a:cs typeface="Arsenal-Regular"/>
              </a:rPr>
              <a:t>una</a:t>
            </a:r>
            <a:r>
              <a:rPr lang="en-US" sz="2700" dirty="0">
                <a:latin typeface="Arsenal-Regular"/>
                <a:cs typeface="Arsenal-Regular"/>
              </a:rPr>
              <a:t> </a:t>
            </a:r>
            <a:r>
              <a:rPr lang="en-US" sz="2700" dirty="0" err="1">
                <a:latin typeface="Arsenal-Regular"/>
                <a:cs typeface="Arsenal-Regular"/>
              </a:rPr>
              <a:t>vez</a:t>
            </a:r>
            <a:r>
              <a:rPr lang="en-US" sz="2700" dirty="0">
                <a:latin typeface="Arsenal-Regular"/>
                <a:cs typeface="Arsenal-Regular"/>
              </a:rPr>
              <a:t> al </a:t>
            </a:r>
            <a:r>
              <a:rPr lang="en-US" sz="2700" dirty="0" err="1">
                <a:latin typeface="Arsenal-Regular"/>
                <a:cs typeface="Arsenal-Regular"/>
              </a:rPr>
              <a:t>año</a:t>
            </a:r>
            <a:r>
              <a:rPr lang="en-US" sz="2700" dirty="0">
                <a:latin typeface="Arsenal-Regular"/>
                <a:cs typeface="Arsenal-Regular"/>
              </a:rPr>
              <a:t>, no sin </a:t>
            </a:r>
            <a:r>
              <a:rPr lang="en-US" sz="2700" dirty="0" err="1">
                <a:latin typeface="Arsenal-Regular"/>
                <a:cs typeface="Arsenal-Regular"/>
              </a:rPr>
              <a:t>sangre</a:t>
            </a:r>
            <a:r>
              <a:rPr lang="en-US" sz="2700" dirty="0">
                <a:latin typeface="Arsenal-Regular"/>
                <a:cs typeface="Arsenal-Regular"/>
              </a:rPr>
              <a:t>, </a:t>
            </a:r>
            <a:r>
              <a:rPr lang="en-US" sz="2700" u="sng" dirty="0">
                <a:solidFill>
                  <a:srgbClr val="FFFF00"/>
                </a:solidFill>
                <a:latin typeface="Arsenal-Regular"/>
                <a:cs typeface="Arsenal-Regular"/>
              </a:rPr>
              <a:t>la </a:t>
            </a:r>
            <a:r>
              <a:rPr lang="en-US" sz="27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cual</a:t>
            </a:r>
            <a:r>
              <a:rPr lang="en-US" sz="27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7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ofrece</a:t>
            </a:r>
            <a:r>
              <a:rPr lang="en-US" sz="27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7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por</a:t>
            </a:r>
            <a:r>
              <a:rPr lang="en-US" sz="27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7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sí</a:t>
            </a:r>
            <a:r>
              <a:rPr lang="en-US" sz="27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7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mismo</a:t>
            </a:r>
            <a:r>
              <a:rPr lang="en-US" sz="2700" u="sng" dirty="0">
                <a:solidFill>
                  <a:srgbClr val="FFFF00"/>
                </a:solidFill>
                <a:latin typeface="Arsenal-Regular"/>
                <a:cs typeface="Arsenal-Regular"/>
              </a:rPr>
              <a:t> y </a:t>
            </a:r>
            <a:r>
              <a:rPr lang="en-US" sz="27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por</a:t>
            </a:r>
            <a:r>
              <a:rPr lang="en-US" sz="2700" u="sng" dirty="0">
                <a:solidFill>
                  <a:srgbClr val="FFFF00"/>
                </a:solidFill>
                <a:latin typeface="Arsenal-Regular"/>
                <a:cs typeface="Arsenal-Regular"/>
              </a:rPr>
              <a:t> los </a:t>
            </a:r>
            <a:r>
              <a:rPr lang="en-US" sz="27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pecados</a:t>
            </a:r>
            <a:r>
              <a:rPr lang="en-US" sz="2700" u="sng" dirty="0">
                <a:solidFill>
                  <a:srgbClr val="FFFF00"/>
                </a:solidFill>
                <a:latin typeface="Arsenal-Regular"/>
                <a:cs typeface="Arsenal-Regular"/>
              </a:rPr>
              <a:t> de </a:t>
            </a:r>
            <a:r>
              <a:rPr lang="en-US" sz="27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ignorancia</a:t>
            </a:r>
            <a:r>
              <a:rPr lang="en-US" sz="2700" u="sng" dirty="0">
                <a:solidFill>
                  <a:srgbClr val="FFFF00"/>
                </a:solidFill>
                <a:latin typeface="Arsenal-Regular"/>
                <a:cs typeface="Arsenal-Regular"/>
              </a:rPr>
              <a:t> del </a:t>
            </a:r>
            <a:r>
              <a:rPr lang="en-US" sz="2700" u="sng" dirty="0" smtClean="0">
                <a:solidFill>
                  <a:srgbClr val="FFFF00"/>
                </a:solidFill>
                <a:latin typeface="Arsenal-Regular"/>
                <a:cs typeface="Arsenal-Regular"/>
              </a:rPr>
              <a:t>pueblo</a:t>
            </a:r>
          </a:p>
          <a:p>
            <a:endParaRPr lang="en-US" sz="2600" dirty="0">
              <a:latin typeface="Arsenal-Regular"/>
              <a:cs typeface="Arsenal-Regular"/>
            </a:endParaRPr>
          </a:p>
          <a:p>
            <a:r>
              <a:rPr lang="en-US" sz="2600" dirty="0" err="1" smtClean="0">
                <a:latin typeface="Arsenal-Regular"/>
                <a:cs typeface="Arsenal-Regular"/>
              </a:rPr>
              <a:t>Hebreos</a:t>
            </a:r>
            <a:r>
              <a:rPr lang="en-US" sz="2600" dirty="0" smtClean="0">
                <a:latin typeface="Arsenal-Regular"/>
                <a:cs typeface="Arsenal-Regular"/>
              </a:rPr>
              <a:t> 9:6,7</a:t>
            </a:r>
            <a:endParaRPr lang="en-US" sz="2600" dirty="0">
              <a:latin typeface="Arsenal-Regular"/>
              <a:cs typeface="Arsenal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823105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546" y="195360"/>
            <a:ext cx="385910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6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Que significa que Jehová </a:t>
            </a:r>
            <a:r>
              <a:rPr lang="es-ES_tradnl" sz="6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te </a:t>
            </a:r>
            <a:r>
              <a:rPr lang="es-ES_tradnl" sz="6000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bendiga</a:t>
            </a:r>
            <a:r>
              <a:rPr lang="es-ES_tradnl" sz="6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 y te </a:t>
            </a:r>
            <a:r>
              <a:rPr lang="es-ES_tradnl" sz="600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guarde</a:t>
            </a:r>
            <a:r>
              <a:rPr lang="es-ES_tradnl" sz="6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?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005651" y="0"/>
            <a:ext cx="513834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087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6548" y="276062"/>
            <a:ext cx="40422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Que Jehová </a:t>
            </a:r>
            <a:r>
              <a:rPr lang="es-ES_tradnl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haga resplandecer su rostro sobre ti  y tenga de ti misericordia;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152199" y="0"/>
            <a:ext cx="49917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109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908" y="109890"/>
            <a:ext cx="897608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3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Si venimos </a:t>
            </a:r>
            <a:r>
              <a:rPr lang="es-ES_tradnl" sz="23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a Dios sintiéndonos desamparados y necesitados, como realmente somos, si venimos con humildad y con la verdadera certidumbre de la fe le presentamos nuestras necesidades a Aquel cuyo conocimiento es infinito, a quien nada se le oculta y quien gobierna todas las cosas por su voluntad y palabra</a:t>
            </a:r>
            <a:r>
              <a:rPr lang="es-ES_tradnl" sz="2300" b="1" u="sng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, </a:t>
            </a:r>
            <a:r>
              <a:rPr lang="es-ES_tradnl" sz="2300" b="1" u="sng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él puede y quiere atender nuestro clamor y hacer resplandecer su luz en nuestro corazón</a:t>
            </a:r>
            <a:r>
              <a:rPr lang="es-ES_tradnl" sz="2300" b="1" u="sng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.</a:t>
            </a:r>
            <a:r>
              <a:rPr lang="es-ES_tradnl" sz="23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 Por la oración sincera nos ponemos en comunicación con la mente del Infinito. </a:t>
            </a:r>
            <a:r>
              <a:rPr lang="es-ES_tradnl" sz="2300" b="1" u="sng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Quizá no tengamos al instante ninguna prueba notable de que el rostro de nuestro Redentor está inclinado hacia nosotros con compasión y amor; sin embargo es así. </a:t>
            </a:r>
            <a:r>
              <a:rPr lang="es-ES_tradnl" sz="23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No podemos sentir su toque manifiesto, mas su mano nos sustenta con amor y piadosa ternura</a:t>
            </a:r>
            <a:r>
              <a:rPr lang="es-ES_tradnl" sz="23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.</a:t>
            </a:r>
          </a:p>
          <a:p>
            <a:r>
              <a:rPr lang="es-ES_tradnl" sz="23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 </a:t>
            </a:r>
            <a:endParaRPr lang="es-ES_tradnl" sz="23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senal-Regular"/>
              <a:cs typeface="Arsenal-Regular"/>
            </a:endParaRPr>
          </a:p>
          <a:p>
            <a:r>
              <a:rPr lang="es-ES_tradnl" sz="23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                                                                                          La Oración 104</a:t>
            </a:r>
            <a:endParaRPr lang="es-ES_tradnl" sz="23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senal-Regular"/>
              <a:cs typeface="Arsenal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4452917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124" y="0"/>
            <a:ext cx="890280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Cuando</a:t>
            </a:r>
            <a:r>
              <a:rPr lang="en-US" sz="44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44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recibimos</a:t>
            </a:r>
            <a:r>
              <a:rPr lang="en-US" sz="4400" u="sng" dirty="0">
                <a:solidFill>
                  <a:srgbClr val="FFFF00"/>
                </a:solidFill>
                <a:latin typeface="Arsenal-Regular"/>
                <a:cs typeface="Arsenal-Regular"/>
              </a:rPr>
              <a:t> a Cristo </a:t>
            </a:r>
            <a:r>
              <a:rPr lang="en-US" sz="44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como</a:t>
            </a:r>
            <a:r>
              <a:rPr lang="en-US" sz="44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44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huésped</a:t>
            </a:r>
            <a:r>
              <a:rPr lang="en-US" sz="44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44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permanente</a:t>
            </a:r>
            <a:r>
              <a:rPr lang="en-US" sz="4400" u="sng" dirty="0">
                <a:solidFill>
                  <a:srgbClr val="FFFF00"/>
                </a:solidFill>
                <a:latin typeface="Arsenal-Regular"/>
                <a:cs typeface="Arsenal-Regular"/>
              </a:rPr>
              <a:t> en el alma</a:t>
            </a:r>
            <a:r>
              <a:rPr lang="en-US" sz="4400" dirty="0">
                <a:latin typeface="Arsenal-Regular"/>
                <a:cs typeface="Arsenal-Regular"/>
              </a:rPr>
              <a:t>, la </a:t>
            </a:r>
            <a:r>
              <a:rPr lang="en-US" sz="4400" dirty="0" err="1">
                <a:latin typeface="Arsenal-Regular"/>
                <a:cs typeface="Arsenal-Regular"/>
              </a:rPr>
              <a:t>paz</a:t>
            </a:r>
            <a:r>
              <a:rPr lang="en-US" sz="4400" dirty="0">
                <a:latin typeface="Arsenal-Regular"/>
                <a:cs typeface="Arsenal-Regular"/>
              </a:rPr>
              <a:t> de Dios </a:t>
            </a:r>
            <a:r>
              <a:rPr lang="en-US" sz="4400" dirty="0" err="1">
                <a:latin typeface="Arsenal-Regular"/>
                <a:cs typeface="Arsenal-Regular"/>
              </a:rPr>
              <a:t>que</a:t>
            </a:r>
            <a:r>
              <a:rPr lang="en-US" sz="4400" dirty="0">
                <a:latin typeface="Arsenal-Regular"/>
                <a:cs typeface="Arsenal-Regular"/>
              </a:rPr>
              <a:t> </a:t>
            </a:r>
            <a:r>
              <a:rPr lang="en-US" sz="4400" dirty="0" err="1">
                <a:latin typeface="Arsenal-Regular"/>
                <a:cs typeface="Arsenal-Regular"/>
              </a:rPr>
              <a:t>sobrepuja</a:t>
            </a:r>
            <a:r>
              <a:rPr lang="en-US" sz="4400" dirty="0">
                <a:latin typeface="Arsenal-Regular"/>
                <a:cs typeface="Arsenal-Regular"/>
              </a:rPr>
              <a:t> a </a:t>
            </a:r>
            <a:r>
              <a:rPr lang="en-US" sz="4400" dirty="0" err="1">
                <a:latin typeface="Arsenal-Regular"/>
                <a:cs typeface="Arsenal-Regular"/>
              </a:rPr>
              <a:t>todo</a:t>
            </a:r>
            <a:r>
              <a:rPr lang="en-US" sz="4400" dirty="0">
                <a:latin typeface="Arsenal-Regular"/>
                <a:cs typeface="Arsenal-Regular"/>
              </a:rPr>
              <a:t> </a:t>
            </a:r>
            <a:r>
              <a:rPr lang="en-US" sz="4400" dirty="0" err="1">
                <a:latin typeface="Arsenal-Regular"/>
                <a:cs typeface="Arsenal-Regular"/>
              </a:rPr>
              <a:t>entendimiento</a:t>
            </a:r>
            <a:r>
              <a:rPr lang="en-US" sz="4400" dirty="0">
                <a:latin typeface="Arsenal-Regular"/>
                <a:cs typeface="Arsenal-Regular"/>
              </a:rPr>
              <a:t> </a:t>
            </a:r>
            <a:r>
              <a:rPr lang="en-US" sz="4400" dirty="0" err="1">
                <a:latin typeface="Arsenal-Regular"/>
                <a:cs typeface="Arsenal-Regular"/>
              </a:rPr>
              <a:t>guardará</a:t>
            </a:r>
            <a:r>
              <a:rPr lang="en-US" sz="4400" dirty="0">
                <a:latin typeface="Arsenal-Regular"/>
                <a:cs typeface="Arsenal-Regular"/>
              </a:rPr>
              <a:t> </a:t>
            </a:r>
            <a:r>
              <a:rPr lang="en-US" sz="4400" dirty="0" err="1">
                <a:latin typeface="Arsenal-Regular"/>
                <a:cs typeface="Arsenal-Regular"/>
              </a:rPr>
              <a:t>nuestro</a:t>
            </a:r>
            <a:r>
              <a:rPr lang="en-US" sz="4400" dirty="0">
                <a:latin typeface="Arsenal-Regular"/>
                <a:cs typeface="Arsenal-Regular"/>
              </a:rPr>
              <a:t> </a:t>
            </a:r>
            <a:r>
              <a:rPr lang="en-US" sz="4400" dirty="0" err="1">
                <a:latin typeface="Arsenal-Regular"/>
                <a:cs typeface="Arsenal-Regular"/>
              </a:rPr>
              <a:t>espíritu</a:t>
            </a:r>
            <a:r>
              <a:rPr lang="en-US" sz="4400" dirty="0">
                <a:latin typeface="Arsenal-Regular"/>
                <a:cs typeface="Arsenal-Regular"/>
              </a:rPr>
              <a:t> y </a:t>
            </a:r>
            <a:r>
              <a:rPr lang="en-US" sz="4400" dirty="0" err="1">
                <a:latin typeface="Arsenal-Regular"/>
                <a:cs typeface="Arsenal-Regular"/>
              </a:rPr>
              <a:t>nuestro</a:t>
            </a:r>
            <a:r>
              <a:rPr lang="en-US" sz="4400" dirty="0">
                <a:latin typeface="Arsenal-Regular"/>
                <a:cs typeface="Arsenal-Regular"/>
              </a:rPr>
              <a:t> </a:t>
            </a:r>
            <a:r>
              <a:rPr lang="en-US" sz="4400" dirty="0" err="1">
                <a:latin typeface="Arsenal-Regular"/>
                <a:cs typeface="Arsenal-Regular"/>
              </a:rPr>
              <a:t>corazón</a:t>
            </a:r>
            <a:r>
              <a:rPr lang="en-US" sz="4400" dirty="0">
                <a:latin typeface="Arsenal-Regular"/>
                <a:cs typeface="Arsenal-Regular"/>
              </a:rPr>
              <a:t> </a:t>
            </a:r>
            <a:r>
              <a:rPr lang="en-US" sz="44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por</a:t>
            </a:r>
            <a:r>
              <a:rPr lang="en-US" sz="44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44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medio</a:t>
            </a:r>
            <a:r>
              <a:rPr lang="en-US" sz="4400" u="sng" dirty="0">
                <a:solidFill>
                  <a:srgbClr val="FFFF00"/>
                </a:solidFill>
                <a:latin typeface="Arsenal-Regular"/>
                <a:cs typeface="Arsenal-Regular"/>
              </a:rPr>
              <a:t> de Cristo </a:t>
            </a:r>
            <a:r>
              <a:rPr lang="en-US" sz="4400" u="sng" dirty="0" err="1" smtClean="0">
                <a:solidFill>
                  <a:srgbClr val="FFFF00"/>
                </a:solidFill>
                <a:latin typeface="Arsenal-Regular"/>
                <a:cs typeface="Arsenal-Regular"/>
              </a:rPr>
              <a:t>Jesús</a:t>
            </a:r>
            <a:endParaRPr lang="en-US" sz="4400" u="sng" dirty="0" smtClean="0">
              <a:solidFill>
                <a:srgbClr val="FFFF00"/>
              </a:solidFill>
              <a:latin typeface="Arsenal-Regular"/>
              <a:cs typeface="Arsenal-Regular"/>
            </a:endParaRPr>
          </a:p>
          <a:p>
            <a:r>
              <a:rPr lang="en-US" sz="4400" dirty="0" smtClean="0">
                <a:latin typeface="Arsenal-Regular"/>
                <a:cs typeface="Arsenal-Regular"/>
              </a:rPr>
              <a:t>                        </a:t>
            </a:r>
            <a:r>
              <a:rPr lang="en-US" sz="2800" dirty="0" smtClean="0">
                <a:latin typeface="Arsenal-Regular"/>
                <a:cs typeface="Arsenal-Regular"/>
              </a:rPr>
              <a:t>El </a:t>
            </a:r>
            <a:r>
              <a:rPr lang="en-US" sz="2800" dirty="0" err="1">
                <a:latin typeface="Arsenal-Regular"/>
                <a:cs typeface="Arsenal-Regular"/>
              </a:rPr>
              <a:t>Discurso</a:t>
            </a:r>
            <a:r>
              <a:rPr lang="en-US" sz="2800" dirty="0">
                <a:latin typeface="Arsenal-Regular"/>
                <a:cs typeface="Arsenal-Regular"/>
              </a:rPr>
              <a:t> Maestro de </a:t>
            </a:r>
            <a:r>
              <a:rPr lang="en-US" sz="2800" dirty="0" err="1">
                <a:latin typeface="Arsenal-Regular"/>
                <a:cs typeface="Arsenal-Regular"/>
              </a:rPr>
              <a:t>Jesucristo</a:t>
            </a:r>
            <a:r>
              <a:rPr lang="en-US" sz="2800" dirty="0">
                <a:latin typeface="Arsenal-Regular"/>
                <a:cs typeface="Arsenal-Regular"/>
              </a:rPr>
              <a:t>, </a:t>
            </a:r>
            <a:r>
              <a:rPr lang="en-US" sz="2800" dirty="0" smtClean="0">
                <a:latin typeface="Arsenal-Regular"/>
                <a:cs typeface="Arsenal-Regular"/>
              </a:rPr>
              <a:t> p18</a:t>
            </a:r>
            <a:endParaRPr lang="en-US" sz="2800" dirty="0">
              <a:latin typeface="Arsenal-Regular"/>
              <a:cs typeface="Arsenal-Regular"/>
            </a:endParaRPr>
          </a:p>
          <a:p>
            <a:endParaRPr lang="en-US" sz="4400" dirty="0">
              <a:latin typeface="Arsenal-Regular"/>
              <a:cs typeface="Arsenal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3880711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347" y="129359"/>
            <a:ext cx="8877955" cy="4401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Arsenal-Regular"/>
                <a:cs typeface="Arsenal-Regular"/>
              </a:rPr>
              <a:t>La </a:t>
            </a:r>
            <a:r>
              <a:rPr lang="en-US" sz="4800" dirty="0" err="1">
                <a:latin typeface="Arsenal-Regular"/>
                <a:cs typeface="Arsenal-Regular"/>
              </a:rPr>
              <a:t>paz</a:t>
            </a:r>
            <a:r>
              <a:rPr lang="en-US" sz="4800" dirty="0">
                <a:latin typeface="Arsenal-Regular"/>
                <a:cs typeface="Arsenal-Regular"/>
              </a:rPr>
              <a:t> </a:t>
            </a:r>
            <a:r>
              <a:rPr lang="en-US" sz="4800" dirty="0" err="1">
                <a:latin typeface="Arsenal-Regular"/>
                <a:cs typeface="Arsenal-Regular"/>
              </a:rPr>
              <a:t>os</a:t>
            </a:r>
            <a:r>
              <a:rPr lang="en-US" sz="4800" dirty="0">
                <a:latin typeface="Arsenal-Regular"/>
                <a:cs typeface="Arsenal-Regular"/>
              </a:rPr>
              <a:t> </a:t>
            </a:r>
            <a:r>
              <a:rPr lang="en-US" sz="4800" dirty="0" err="1">
                <a:latin typeface="Arsenal-Regular"/>
                <a:cs typeface="Arsenal-Regular"/>
              </a:rPr>
              <a:t>dejo</a:t>
            </a:r>
            <a:r>
              <a:rPr lang="en-US" sz="4800" dirty="0">
                <a:latin typeface="Arsenal-Regular"/>
                <a:cs typeface="Arsenal-Regular"/>
              </a:rPr>
              <a:t>, </a:t>
            </a:r>
            <a:r>
              <a:rPr lang="en-US" sz="4800" u="sng" dirty="0">
                <a:solidFill>
                  <a:srgbClr val="FFFF00"/>
                </a:solidFill>
                <a:latin typeface="Arsenal-Regular"/>
                <a:cs typeface="Arsenal-Regular"/>
              </a:rPr>
              <a:t>mi </a:t>
            </a:r>
            <a:r>
              <a:rPr lang="en-US" sz="48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paz</a:t>
            </a:r>
            <a:r>
              <a:rPr lang="en-US" sz="48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48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os</a:t>
            </a:r>
            <a:r>
              <a:rPr lang="en-US" sz="48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48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doy</a:t>
            </a:r>
            <a:r>
              <a:rPr lang="en-US" sz="4800" dirty="0">
                <a:latin typeface="Arsenal-Regular"/>
                <a:cs typeface="Arsenal-Regular"/>
              </a:rPr>
              <a:t>; </a:t>
            </a:r>
            <a:r>
              <a:rPr lang="en-US" sz="4800" dirty="0" err="1">
                <a:latin typeface="Arsenal-Regular"/>
                <a:cs typeface="Arsenal-Regular"/>
              </a:rPr>
              <a:t>yo</a:t>
            </a:r>
            <a:r>
              <a:rPr lang="en-US" sz="4800" dirty="0">
                <a:latin typeface="Arsenal-Regular"/>
                <a:cs typeface="Arsenal-Regular"/>
              </a:rPr>
              <a:t> no </a:t>
            </a:r>
            <a:r>
              <a:rPr lang="en-US" sz="4800" dirty="0" err="1">
                <a:latin typeface="Arsenal-Regular"/>
                <a:cs typeface="Arsenal-Regular"/>
              </a:rPr>
              <a:t>os</a:t>
            </a:r>
            <a:r>
              <a:rPr lang="en-US" sz="4800" dirty="0">
                <a:latin typeface="Arsenal-Regular"/>
                <a:cs typeface="Arsenal-Regular"/>
              </a:rPr>
              <a:t> la </a:t>
            </a:r>
            <a:r>
              <a:rPr lang="en-US" sz="4800" dirty="0" err="1">
                <a:latin typeface="Arsenal-Regular"/>
                <a:cs typeface="Arsenal-Regular"/>
              </a:rPr>
              <a:t>doy</a:t>
            </a:r>
            <a:r>
              <a:rPr lang="en-US" sz="4800" dirty="0">
                <a:latin typeface="Arsenal-Regular"/>
                <a:cs typeface="Arsenal-Regular"/>
              </a:rPr>
              <a:t> </a:t>
            </a:r>
            <a:r>
              <a:rPr lang="en-US" sz="4800" dirty="0" err="1">
                <a:latin typeface="Arsenal-Regular"/>
                <a:cs typeface="Arsenal-Regular"/>
              </a:rPr>
              <a:t>como</a:t>
            </a:r>
            <a:r>
              <a:rPr lang="en-US" sz="4800" dirty="0">
                <a:latin typeface="Arsenal-Regular"/>
                <a:cs typeface="Arsenal-Regular"/>
              </a:rPr>
              <a:t> el </a:t>
            </a:r>
            <a:r>
              <a:rPr lang="en-US" sz="4800" dirty="0" err="1">
                <a:latin typeface="Arsenal-Regular"/>
                <a:cs typeface="Arsenal-Regular"/>
              </a:rPr>
              <a:t>mundo</a:t>
            </a:r>
            <a:r>
              <a:rPr lang="en-US" sz="4800" dirty="0">
                <a:latin typeface="Arsenal-Regular"/>
                <a:cs typeface="Arsenal-Regular"/>
              </a:rPr>
              <a:t> la da. No se </a:t>
            </a:r>
            <a:r>
              <a:rPr lang="en-US" sz="4800" dirty="0" err="1">
                <a:latin typeface="Arsenal-Regular"/>
                <a:cs typeface="Arsenal-Regular"/>
              </a:rPr>
              <a:t>turbe</a:t>
            </a:r>
            <a:r>
              <a:rPr lang="en-US" sz="4800" dirty="0">
                <a:latin typeface="Arsenal-Regular"/>
                <a:cs typeface="Arsenal-Regular"/>
              </a:rPr>
              <a:t> </a:t>
            </a:r>
            <a:r>
              <a:rPr lang="en-US" sz="4800" dirty="0" err="1">
                <a:latin typeface="Arsenal-Regular"/>
                <a:cs typeface="Arsenal-Regular"/>
              </a:rPr>
              <a:t>vuestro</a:t>
            </a:r>
            <a:r>
              <a:rPr lang="en-US" sz="4800" dirty="0">
                <a:latin typeface="Arsenal-Regular"/>
                <a:cs typeface="Arsenal-Regular"/>
              </a:rPr>
              <a:t> </a:t>
            </a:r>
            <a:r>
              <a:rPr lang="en-US" sz="4800" dirty="0" err="1">
                <a:latin typeface="Arsenal-Regular"/>
                <a:cs typeface="Arsenal-Regular"/>
              </a:rPr>
              <a:t>corazón</a:t>
            </a:r>
            <a:r>
              <a:rPr lang="en-US" sz="4800" dirty="0">
                <a:latin typeface="Arsenal-Regular"/>
                <a:cs typeface="Arsenal-Regular"/>
              </a:rPr>
              <a:t>, </a:t>
            </a:r>
            <a:r>
              <a:rPr lang="en-US" sz="48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ni</a:t>
            </a:r>
            <a:r>
              <a:rPr lang="en-US" sz="48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48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tenga</a:t>
            </a:r>
            <a:r>
              <a:rPr lang="en-US" sz="48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48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miedo</a:t>
            </a:r>
            <a:r>
              <a:rPr lang="en-US" sz="4800" u="sng" dirty="0">
                <a:solidFill>
                  <a:srgbClr val="FFFF00"/>
                </a:solidFill>
                <a:latin typeface="Arsenal-Regular"/>
                <a:cs typeface="Arsenal-Regular"/>
              </a:rPr>
              <a:t>. </a:t>
            </a:r>
            <a:endParaRPr lang="en-US" sz="4800" u="sng" dirty="0" smtClean="0">
              <a:solidFill>
                <a:srgbClr val="FFFF00"/>
              </a:solidFill>
              <a:latin typeface="Arsenal-Regular"/>
              <a:cs typeface="Arsenal-Regular"/>
            </a:endParaRPr>
          </a:p>
          <a:p>
            <a:endParaRPr lang="en-US" sz="4400" dirty="0">
              <a:latin typeface="Arsenal-Regular"/>
              <a:cs typeface="Arsenal-Regular"/>
            </a:endParaRPr>
          </a:p>
          <a:p>
            <a:r>
              <a:rPr lang="en-US" sz="3600" dirty="0" smtClean="0">
                <a:latin typeface="Arsenal-Regular"/>
                <a:cs typeface="Arsenal-Regular"/>
              </a:rPr>
              <a:t>Juan 14:27</a:t>
            </a:r>
            <a:endParaRPr lang="en-US" sz="3600" dirty="0">
              <a:latin typeface="Arsenal-Regular"/>
              <a:cs typeface="Arsenal-Regular"/>
            </a:endParaRPr>
          </a:p>
        </p:txBody>
      </p:sp>
      <p:pic>
        <p:nvPicPr>
          <p:cNvPr id="5" name="biblia animacion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74837"/>
          <a:stretch/>
        </p:blipFill>
        <p:spPr>
          <a:xfrm>
            <a:off x="0" y="4288795"/>
            <a:ext cx="9144000" cy="85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49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191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1662" y="163355"/>
            <a:ext cx="885443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4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“Jehová </a:t>
            </a:r>
            <a:r>
              <a:rPr lang="es-ES_tradnl" sz="4400" b="1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te bendiga y te guarde. </a:t>
            </a:r>
            <a:r>
              <a:rPr lang="es-ES_tradnl" sz="44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  </a:t>
            </a:r>
            <a:r>
              <a:rPr lang="es-ES_tradnl" sz="4400" b="1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Jehová haga resplandecer su rostro </a:t>
            </a:r>
            <a:r>
              <a:rPr lang="es-ES_tradnl" sz="44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  </a:t>
            </a:r>
            <a:r>
              <a:rPr lang="es-ES_tradnl" sz="44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       </a:t>
            </a:r>
            <a:r>
              <a:rPr lang="es-ES_tradnl" sz="4400" b="1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 </a:t>
            </a:r>
            <a:r>
              <a:rPr lang="es-ES_tradnl" sz="44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  </a:t>
            </a:r>
            <a:r>
              <a:rPr lang="es-ES_tradnl" sz="44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  sobre </a:t>
            </a:r>
            <a:r>
              <a:rPr lang="es-ES_tradnl" sz="4400" b="1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ti </a:t>
            </a:r>
            <a:r>
              <a:rPr lang="es-ES_tradnl" sz="44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y </a:t>
            </a:r>
            <a:r>
              <a:rPr lang="es-ES_tradnl" sz="4400" b="1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tenga de ti misericordia; </a:t>
            </a:r>
            <a:r>
              <a:rPr lang="es-ES_tradnl" sz="44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  </a:t>
            </a:r>
            <a:r>
              <a:rPr lang="es-ES_tradnl" sz="4400" b="1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Jehová alce sobre ti su rostro </a:t>
            </a:r>
            <a:r>
              <a:rPr lang="es-ES_tradnl" sz="44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  y </a:t>
            </a:r>
            <a:r>
              <a:rPr lang="es-ES_tradnl" sz="4400" b="1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ponga en ti paz.</a:t>
            </a:r>
            <a:r>
              <a:rPr lang="es-ES_tradnl" sz="44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”</a:t>
            </a:r>
          </a:p>
          <a:p>
            <a:endParaRPr lang="es-ES_tradnl" sz="4000" b="1" dirty="0" smtClean="0">
              <a:ln w="18415" cmpd="sng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senal-Regular"/>
              <a:cs typeface="Arsenal-Regular"/>
            </a:endParaRPr>
          </a:p>
          <a:p>
            <a:r>
              <a:rPr lang="es-ES_tradnl" sz="40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                                      </a:t>
            </a:r>
            <a:r>
              <a:rPr lang="es-ES_tradnl" sz="40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Números </a:t>
            </a:r>
            <a:r>
              <a:rPr lang="es-ES_tradnl" sz="40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senal-Regular"/>
                <a:cs typeface="Arsenal-Regular"/>
              </a:rPr>
              <a:t>6:23-26</a:t>
            </a:r>
            <a:endParaRPr lang="es-ES_tradnl" sz="40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senal-Regular"/>
              <a:cs typeface="Arsenal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857076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124" y="24422"/>
            <a:ext cx="8902806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dirty="0" err="1" smtClean="0">
                <a:latin typeface="Arsenal-Regular"/>
                <a:cs typeface="Arsenal-Regular"/>
              </a:rPr>
              <a:t>Dando</a:t>
            </a:r>
            <a:r>
              <a:rPr lang="en-US" sz="3100" dirty="0" smtClean="0">
                <a:latin typeface="Arsenal-Regular"/>
                <a:cs typeface="Arsenal-Regular"/>
              </a:rPr>
              <a:t> </a:t>
            </a:r>
            <a:r>
              <a:rPr lang="en-US" sz="3100" dirty="0">
                <a:latin typeface="Arsenal-Regular"/>
                <a:cs typeface="Arsenal-Regular"/>
              </a:rPr>
              <a:t>el </a:t>
            </a:r>
            <a:r>
              <a:rPr lang="en-US" sz="3100" dirty="0" err="1">
                <a:latin typeface="Arsenal-Regular"/>
                <a:cs typeface="Arsenal-Regular"/>
              </a:rPr>
              <a:t>Espíritu</a:t>
            </a:r>
            <a:r>
              <a:rPr lang="en-US" sz="3100" dirty="0">
                <a:latin typeface="Arsenal-Regular"/>
                <a:cs typeface="Arsenal-Regular"/>
              </a:rPr>
              <a:t> Santo a </a:t>
            </a:r>
            <a:r>
              <a:rPr lang="en-US" sz="3100" dirty="0" err="1">
                <a:latin typeface="Arsenal-Regular"/>
                <a:cs typeface="Arsenal-Regular"/>
              </a:rPr>
              <a:t>entender</a:t>
            </a:r>
            <a:r>
              <a:rPr lang="en-US" sz="3100" dirty="0">
                <a:latin typeface="Arsenal-Regular"/>
                <a:cs typeface="Arsenal-Regular"/>
              </a:rPr>
              <a:t> con </a:t>
            </a:r>
            <a:r>
              <a:rPr lang="en-US" sz="3100" dirty="0" err="1">
                <a:latin typeface="Arsenal-Regular"/>
                <a:cs typeface="Arsenal-Regular"/>
              </a:rPr>
              <a:t>esto</a:t>
            </a:r>
            <a:r>
              <a:rPr lang="en-US" sz="3100" dirty="0">
                <a:latin typeface="Arsenal-Regular"/>
                <a:cs typeface="Arsenal-Regular"/>
              </a:rPr>
              <a:t> </a:t>
            </a:r>
            <a:r>
              <a:rPr lang="en-US" sz="3100" dirty="0" err="1">
                <a:latin typeface="Arsenal-Regular"/>
                <a:cs typeface="Arsenal-Regular"/>
              </a:rPr>
              <a:t>que</a:t>
            </a:r>
            <a:r>
              <a:rPr lang="en-US" sz="3100" dirty="0">
                <a:latin typeface="Arsenal-Regular"/>
                <a:cs typeface="Arsenal-Regular"/>
              </a:rPr>
              <a:t> </a:t>
            </a:r>
            <a:r>
              <a:rPr lang="en-US" sz="3100" dirty="0" err="1">
                <a:latin typeface="Arsenal-Regular"/>
                <a:cs typeface="Arsenal-Regular"/>
              </a:rPr>
              <a:t>aún</a:t>
            </a:r>
            <a:r>
              <a:rPr lang="en-US" sz="3100" dirty="0">
                <a:latin typeface="Arsenal-Regular"/>
                <a:cs typeface="Arsenal-Regular"/>
              </a:rPr>
              <a:t> no se </a:t>
            </a:r>
            <a:r>
              <a:rPr lang="en-US" sz="3100" dirty="0" err="1">
                <a:latin typeface="Arsenal-Regular"/>
                <a:cs typeface="Arsenal-Regular"/>
              </a:rPr>
              <a:t>había</a:t>
            </a:r>
            <a:r>
              <a:rPr lang="en-US" sz="3100" dirty="0">
                <a:latin typeface="Arsenal-Regular"/>
                <a:cs typeface="Arsenal-Regular"/>
              </a:rPr>
              <a:t> </a:t>
            </a:r>
            <a:r>
              <a:rPr lang="en-US" sz="3100" dirty="0" err="1">
                <a:latin typeface="Arsenal-Regular"/>
                <a:cs typeface="Arsenal-Regular"/>
              </a:rPr>
              <a:t>manifestado</a:t>
            </a:r>
            <a:r>
              <a:rPr lang="en-US" sz="3100" dirty="0">
                <a:latin typeface="Arsenal-Regular"/>
                <a:cs typeface="Arsenal-Regular"/>
              </a:rPr>
              <a:t> el </a:t>
            </a:r>
            <a:r>
              <a:rPr lang="en-US" sz="3100" dirty="0" err="1">
                <a:latin typeface="Arsenal-Regular"/>
                <a:cs typeface="Arsenal-Regular"/>
              </a:rPr>
              <a:t>camino</a:t>
            </a:r>
            <a:r>
              <a:rPr lang="en-US" sz="3100" dirty="0">
                <a:latin typeface="Arsenal-Regular"/>
                <a:cs typeface="Arsenal-Regular"/>
              </a:rPr>
              <a:t> al Lugar </a:t>
            </a:r>
            <a:r>
              <a:rPr lang="en-US" sz="3100" dirty="0" err="1">
                <a:latin typeface="Arsenal-Regular"/>
                <a:cs typeface="Arsenal-Regular"/>
              </a:rPr>
              <a:t>Santísimo</a:t>
            </a:r>
            <a:r>
              <a:rPr lang="en-US" sz="3100" dirty="0">
                <a:latin typeface="Arsenal-Regular"/>
                <a:cs typeface="Arsenal-Regular"/>
              </a:rPr>
              <a:t>, entre </a:t>
            </a:r>
            <a:r>
              <a:rPr lang="en-US" sz="3100" dirty="0" err="1">
                <a:latin typeface="Arsenal-Regular"/>
                <a:cs typeface="Arsenal-Regular"/>
              </a:rPr>
              <a:t>tanto</a:t>
            </a:r>
            <a:r>
              <a:rPr lang="en-US" sz="3100" dirty="0">
                <a:latin typeface="Arsenal-Regular"/>
                <a:cs typeface="Arsenal-Regular"/>
              </a:rPr>
              <a:t> </a:t>
            </a:r>
            <a:r>
              <a:rPr lang="en-US" sz="3100" dirty="0" err="1">
                <a:latin typeface="Arsenal-Regular"/>
                <a:cs typeface="Arsenal-Regular"/>
              </a:rPr>
              <a:t>que</a:t>
            </a:r>
            <a:r>
              <a:rPr lang="en-US" sz="3100" dirty="0">
                <a:latin typeface="Arsenal-Regular"/>
                <a:cs typeface="Arsenal-Regular"/>
              </a:rPr>
              <a:t> la </a:t>
            </a:r>
            <a:r>
              <a:rPr lang="en-US" sz="3100" dirty="0" err="1">
                <a:latin typeface="Arsenal-Regular"/>
                <a:cs typeface="Arsenal-Regular"/>
              </a:rPr>
              <a:t>primera</a:t>
            </a:r>
            <a:r>
              <a:rPr lang="en-US" sz="3100" dirty="0">
                <a:latin typeface="Arsenal-Regular"/>
                <a:cs typeface="Arsenal-Regular"/>
              </a:rPr>
              <a:t> parte del </a:t>
            </a:r>
            <a:r>
              <a:rPr lang="en-US" sz="3100" dirty="0" err="1">
                <a:latin typeface="Arsenal-Regular"/>
                <a:cs typeface="Arsenal-Regular"/>
              </a:rPr>
              <a:t>tabernáculo</a:t>
            </a:r>
            <a:r>
              <a:rPr lang="en-US" sz="3100" dirty="0">
                <a:latin typeface="Arsenal-Regular"/>
                <a:cs typeface="Arsenal-Regular"/>
              </a:rPr>
              <a:t> </a:t>
            </a:r>
            <a:r>
              <a:rPr lang="en-US" sz="3100" dirty="0" err="1">
                <a:latin typeface="Arsenal-Regular"/>
                <a:cs typeface="Arsenal-Regular"/>
              </a:rPr>
              <a:t>estuviese</a:t>
            </a:r>
            <a:r>
              <a:rPr lang="en-US" sz="3100" dirty="0">
                <a:latin typeface="Arsenal-Regular"/>
                <a:cs typeface="Arsenal-Regular"/>
              </a:rPr>
              <a:t> en pie. </a:t>
            </a:r>
            <a:r>
              <a:rPr lang="en-US" sz="3100" dirty="0" smtClean="0">
                <a:latin typeface="Arsenal-Regular"/>
                <a:cs typeface="Arsenal-Regular"/>
              </a:rPr>
              <a:t>Lo </a:t>
            </a:r>
            <a:r>
              <a:rPr lang="en-US" sz="3100" dirty="0" err="1">
                <a:latin typeface="Arsenal-Regular"/>
                <a:cs typeface="Arsenal-Regular"/>
              </a:rPr>
              <a:t>cual</a:t>
            </a:r>
            <a:r>
              <a:rPr lang="en-US" sz="3100" dirty="0">
                <a:latin typeface="Arsenal-Regular"/>
                <a:cs typeface="Arsenal-Regular"/>
              </a:rPr>
              <a:t> </a:t>
            </a:r>
            <a:r>
              <a:rPr lang="en-US" sz="3100" dirty="0" err="1">
                <a:latin typeface="Arsenal-Regular"/>
                <a:cs typeface="Arsenal-Regular"/>
              </a:rPr>
              <a:t>es</a:t>
            </a:r>
            <a:r>
              <a:rPr lang="en-US" sz="3100" dirty="0">
                <a:latin typeface="Arsenal-Regular"/>
                <a:cs typeface="Arsenal-Regular"/>
              </a:rPr>
              <a:t> </a:t>
            </a:r>
            <a:r>
              <a:rPr lang="en-US" sz="3100" dirty="0" err="1">
                <a:latin typeface="Arsenal-Regular"/>
                <a:cs typeface="Arsenal-Regular"/>
              </a:rPr>
              <a:t>símbolo</a:t>
            </a:r>
            <a:r>
              <a:rPr lang="en-US" sz="3100" dirty="0">
                <a:latin typeface="Arsenal-Regular"/>
                <a:cs typeface="Arsenal-Regular"/>
              </a:rPr>
              <a:t> </a:t>
            </a:r>
            <a:r>
              <a:rPr lang="en-US" sz="3100" dirty="0" err="1">
                <a:latin typeface="Arsenal-Regular"/>
                <a:cs typeface="Arsenal-Regular"/>
              </a:rPr>
              <a:t>para</a:t>
            </a:r>
            <a:r>
              <a:rPr lang="en-US" sz="3100" dirty="0">
                <a:latin typeface="Arsenal-Regular"/>
                <a:cs typeface="Arsenal-Regular"/>
              </a:rPr>
              <a:t> el </a:t>
            </a:r>
            <a:r>
              <a:rPr lang="en-US" sz="3100" dirty="0" err="1">
                <a:latin typeface="Arsenal-Regular"/>
                <a:cs typeface="Arsenal-Regular"/>
              </a:rPr>
              <a:t>tiempo</a:t>
            </a:r>
            <a:r>
              <a:rPr lang="en-US" sz="3100" dirty="0">
                <a:latin typeface="Arsenal-Regular"/>
                <a:cs typeface="Arsenal-Regular"/>
              </a:rPr>
              <a:t> </a:t>
            </a:r>
            <a:r>
              <a:rPr lang="en-US" sz="3100" dirty="0" err="1">
                <a:latin typeface="Arsenal-Regular"/>
                <a:cs typeface="Arsenal-Regular"/>
              </a:rPr>
              <a:t>presente</a:t>
            </a:r>
            <a:r>
              <a:rPr lang="en-US" sz="3100" dirty="0">
                <a:latin typeface="Arsenal-Regular"/>
                <a:cs typeface="Arsenal-Regular"/>
              </a:rPr>
              <a:t>, </a:t>
            </a:r>
            <a:r>
              <a:rPr lang="en-US" sz="3100" dirty="0" err="1">
                <a:latin typeface="Arsenal-Regular"/>
                <a:cs typeface="Arsenal-Regular"/>
              </a:rPr>
              <a:t>según</a:t>
            </a:r>
            <a:r>
              <a:rPr lang="en-US" sz="3100" dirty="0">
                <a:latin typeface="Arsenal-Regular"/>
                <a:cs typeface="Arsenal-Regular"/>
              </a:rPr>
              <a:t> el </a:t>
            </a:r>
            <a:r>
              <a:rPr lang="en-US" sz="3100" dirty="0" err="1">
                <a:latin typeface="Arsenal-Regular"/>
                <a:cs typeface="Arsenal-Regular"/>
              </a:rPr>
              <a:t>cual</a:t>
            </a:r>
            <a:r>
              <a:rPr lang="en-US" sz="3100" dirty="0">
                <a:latin typeface="Arsenal-Regular"/>
                <a:cs typeface="Arsenal-Regular"/>
              </a:rPr>
              <a:t> </a:t>
            </a:r>
            <a:r>
              <a:rPr lang="en-US" sz="3100" u="sng" dirty="0">
                <a:solidFill>
                  <a:srgbClr val="FFFF00"/>
                </a:solidFill>
                <a:latin typeface="Arsenal-Regular"/>
                <a:cs typeface="Arsenal-Regular"/>
              </a:rPr>
              <a:t>se </a:t>
            </a:r>
            <a:r>
              <a:rPr lang="en-US" sz="31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presentan</a:t>
            </a:r>
            <a:r>
              <a:rPr lang="en-US" sz="31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31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ofrendas</a:t>
            </a:r>
            <a:r>
              <a:rPr lang="en-US" sz="3100" u="sng" dirty="0">
                <a:solidFill>
                  <a:srgbClr val="FFFF00"/>
                </a:solidFill>
                <a:latin typeface="Arsenal-Regular"/>
                <a:cs typeface="Arsenal-Regular"/>
              </a:rPr>
              <a:t> y </a:t>
            </a:r>
            <a:r>
              <a:rPr lang="en-US" sz="31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sacrificios</a:t>
            </a:r>
            <a:r>
              <a:rPr lang="en-US" sz="31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31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que</a:t>
            </a:r>
            <a:r>
              <a:rPr lang="en-US" sz="3100" u="sng" dirty="0">
                <a:solidFill>
                  <a:srgbClr val="FFFF00"/>
                </a:solidFill>
                <a:latin typeface="Arsenal-Regular"/>
                <a:cs typeface="Arsenal-Regular"/>
              </a:rPr>
              <a:t> no </a:t>
            </a:r>
            <a:r>
              <a:rPr lang="en-US" sz="31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pueden</a:t>
            </a:r>
            <a:r>
              <a:rPr lang="en-US" sz="31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31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hacer</a:t>
            </a:r>
            <a:r>
              <a:rPr lang="en-US" sz="3100" u="sng" dirty="0">
                <a:solidFill>
                  <a:srgbClr val="FFFF00"/>
                </a:solidFill>
                <a:latin typeface="Arsenal-Regular"/>
                <a:cs typeface="Arsenal-Regular"/>
              </a:rPr>
              <a:t> perfecto, en </a:t>
            </a:r>
            <a:r>
              <a:rPr lang="en-US" sz="31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cuanto</a:t>
            </a:r>
            <a:r>
              <a:rPr lang="en-US" sz="3100" u="sng" dirty="0">
                <a:solidFill>
                  <a:srgbClr val="FFFF00"/>
                </a:solidFill>
                <a:latin typeface="Arsenal-Regular"/>
                <a:cs typeface="Arsenal-Regular"/>
              </a:rPr>
              <a:t> a la </a:t>
            </a:r>
            <a:r>
              <a:rPr lang="en-US" sz="31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conciencia</a:t>
            </a:r>
            <a:r>
              <a:rPr lang="en-US" sz="3100" u="sng" dirty="0">
                <a:solidFill>
                  <a:srgbClr val="FFFF00"/>
                </a:solidFill>
                <a:latin typeface="Arsenal-Regular"/>
                <a:cs typeface="Arsenal-Regular"/>
              </a:rPr>
              <a:t>, al </a:t>
            </a:r>
            <a:r>
              <a:rPr lang="en-US" sz="31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que</a:t>
            </a:r>
            <a:r>
              <a:rPr lang="en-US" sz="31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31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practica</a:t>
            </a:r>
            <a:r>
              <a:rPr lang="en-US" sz="31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31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ese</a:t>
            </a:r>
            <a:r>
              <a:rPr lang="en-US" sz="31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31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culto</a:t>
            </a:r>
            <a:r>
              <a:rPr lang="en-US" sz="3100" dirty="0">
                <a:latin typeface="Arsenal-Regular"/>
                <a:cs typeface="Arsenal-Regular"/>
              </a:rPr>
              <a:t>, </a:t>
            </a:r>
            <a:endParaRPr lang="en-US" sz="3100" dirty="0" smtClean="0">
              <a:latin typeface="Arsenal-Regular"/>
              <a:cs typeface="Arsenal-Regular"/>
            </a:endParaRPr>
          </a:p>
          <a:p>
            <a:endParaRPr lang="en-US" sz="2800" dirty="0">
              <a:latin typeface="Arsenal-Regular"/>
              <a:cs typeface="Arsenal-Regular"/>
            </a:endParaRPr>
          </a:p>
          <a:p>
            <a:r>
              <a:rPr lang="en-US" sz="2800" dirty="0" err="1" smtClean="0">
                <a:latin typeface="Arsenal-Regular"/>
                <a:cs typeface="Arsenal-Regular"/>
              </a:rPr>
              <a:t>Hebreos</a:t>
            </a:r>
            <a:r>
              <a:rPr lang="en-US" sz="2800" dirty="0" smtClean="0">
                <a:latin typeface="Arsenal-Regular"/>
                <a:cs typeface="Arsenal-Regular"/>
              </a:rPr>
              <a:t> 9:8,9</a:t>
            </a:r>
            <a:endParaRPr lang="en-US" sz="2800" dirty="0">
              <a:latin typeface="Arsenal-Regular"/>
              <a:cs typeface="Arsenal-Regular"/>
            </a:endParaRPr>
          </a:p>
        </p:txBody>
      </p:sp>
      <p:pic>
        <p:nvPicPr>
          <p:cNvPr id="5" name="biblia animacion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74837"/>
          <a:stretch/>
        </p:blipFill>
        <p:spPr>
          <a:xfrm>
            <a:off x="0" y="4288795"/>
            <a:ext cx="9144000" cy="85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000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696" y="122100"/>
            <a:ext cx="9012717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dirty="0" err="1" smtClean="0">
                <a:latin typeface="Arsenal-Regular"/>
                <a:cs typeface="Arsenal-Regular"/>
              </a:rPr>
              <a:t>Ya</a:t>
            </a:r>
            <a:r>
              <a:rPr lang="en-US" sz="4200" dirty="0" smtClean="0">
                <a:latin typeface="Arsenal-Regular"/>
                <a:cs typeface="Arsenal-Regular"/>
              </a:rPr>
              <a:t> </a:t>
            </a:r>
            <a:r>
              <a:rPr lang="en-US" sz="4200" dirty="0" err="1">
                <a:latin typeface="Arsenal-Regular"/>
                <a:cs typeface="Arsenal-Regular"/>
              </a:rPr>
              <a:t>que</a:t>
            </a:r>
            <a:r>
              <a:rPr lang="en-US" sz="4200" dirty="0">
                <a:latin typeface="Arsenal-Regular"/>
                <a:cs typeface="Arsenal-Regular"/>
              </a:rPr>
              <a:t> </a:t>
            </a:r>
            <a:r>
              <a:rPr lang="en-US" sz="4200" dirty="0" err="1">
                <a:latin typeface="Arsenal-Regular"/>
                <a:cs typeface="Arsenal-Regular"/>
              </a:rPr>
              <a:t>consiste</a:t>
            </a:r>
            <a:r>
              <a:rPr lang="en-US" sz="4200" dirty="0">
                <a:latin typeface="Arsenal-Regular"/>
                <a:cs typeface="Arsenal-Regular"/>
              </a:rPr>
              <a:t> </a:t>
            </a:r>
            <a:r>
              <a:rPr lang="en-US" sz="4200" dirty="0" err="1">
                <a:latin typeface="Arsenal-Regular"/>
                <a:cs typeface="Arsenal-Regular"/>
              </a:rPr>
              <a:t>sólo</a:t>
            </a:r>
            <a:r>
              <a:rPr lang="en-US" sz="4200" dirty="0">
                <a:latin typeface="Arsenal-Regular"/>
                <a:cs typeface="Arsenal-Regular"/>
              </a:rPr>
              <a:t> de </a:t>
            </a:r>
            <a:r>
              <a:rPr lang="en-US" sz="4200" dirty="0" err="1">
                <a:latin typeface="Arsenal-Regular"/>
                <a:cs typeface="Arsenal-Regular"/>
              </a:rPr>
              <a:t>comidas</a:t>
            </a:r>
            <a:r>
              <a:rPr lang="en-US" sz="4200" dirty="0">
                <a:latin typeface="Arsenal-Regular"/>
                <a:cs typeface="Arsenal-Regular"/>
              </a:rPr>
              <a:t> y </a:t>
            </a:r>
            <a:r>
              <a:rPr lang="en-US" sz="4200" dirty="0" err="1">
                <a:latin typeface="Arsenal-Regular"/>
                <a:cs typeface="Arsenal-Regular"/>
              </a:rPr>
              <a:t>bebidas</a:t>
            </a:r>
            <a:r>
              <a:rPr lang="en-US" sz="4200" dirty="0">
                <a:latin typeface="Arsenal-Regular"/>
                <a:cs typeface="Arsenal-Regular"/>
              </a:rPr>
              <a:t>, de </a:t>
            </a:r>
            <a:r>
              <a:rPr lang="en-US" sz="4200" dirty="0" err="1">
                <a:latin typeface="Arsenal-Regular"/>
                <a:cs typeface="Arsenal-Regular"/>
              </a:rPr>
              <a:t>diversas</a:t>
            </a:r>
            <a:r>
              <a:rPr lang="en-US" sz="4200" dirty="0">
                <a:latin typeface="Arsenal-Regular"/>
                <a:cs typeface="Arsenal-Regular"/>
              </a:rPr>
              <a:t> </a:t>
            </a:r>
            <a:r>
              <a:rPr lang="en-US" sz="4200" dirty="0" err="1">
                <a:latin typeface="Arsenal-Regular"/>
                <a:cs typeface="Arsenal-Regular"/>
              </a:rPr>
              <a:t>abluciones</a:t>
            </a:r>
            <a:r>
              <a:rPr lang="en-US" sz="4200" dirty="0">
                <a:latin typeface="Arsenal-Regular"/>
                <a:cs typeface="Arsenal-Regular"/>
              </a:rPr>
              <a:t>, y </a:t>
            </a:r>
            <a:r>
              <a:rPr lang="en-US" sz="4200" dirty="0" err="1">
                <a:latin typeface="Arsenal-Regular"/>
                <a:cs typeface="Arsenal-Regular"/>
              </a:rPr>
              <a:t>ordenanzas</a:t>
            </a:r>
            <a:r>
              <a:rPr lang="en-US" sz="4200" dirty="0">
                <a:latin typeface="Arsenal-Regular"/>
                <a:cs typeface="Arsenal-Regular"/>
              </a:rPr>
              <a:t> </a:t>
            </a:r>
            <a:r>
              <a:rPr lang="en-US" sz="4200" dirty="0" err="1">
                <a:latin typeface="Arsenal-Regular"/>
                <a:cs typeface="Arsenal-Regular"/>
              </a:rPr>
              <a:t>acerca</a:t>
            </a:r>
            <a:r>
              <a:rPr lang="en-US" sz="4200" dirty="0">
                <a:latin typeface="Arsenal-Regular"/>
                <a:cs typeface="Arsenal-Regular"/>
              </a:rPr>
              <a:t> de la carne, </a:t>
            </a:r>
            <a:r>
              <a:rPr lang="en-US" sz="42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impuestas</a:t>
            </a:r>
            <a:r>
              <a:rPr lang="en-US" sz="4200" u="sng" dirty="0">
                <a:solidFill>
                  <a:srgbClr val="FFFF00"/>
                </a:solidFill>
                <a:latin typeface="Arsenal-Regular"/>
                <a:cs typeface="Arsenal-Regular"/>
              </a:rPr>
              <a:t> hasta el </a:t>
            </a:r>
            <a:r>
              <a:rPr lang="en-US" sz="42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tiempo</a:t>
            </a:r>
            <a:r>
              <a:rPr lang="en-US" sz="4200" u="sng" dirty="0">
                <a:solidFill>
                  <a:srgbClr val="FFFF00"/>
                </a:solidFill>
                <a:latin typeface="Arsenal-Regular"/>
                <a:cs typeface="Arsenal-Regular"/>
              </a:rPr>
              <a:t> de </a:t>
            </a:r>
            <a:r>
              <a:rPr lang="en-US" sz="42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reformar</a:t>
            </a:r>
            <a:r>
              <a:rPr lang="en-US" sz="42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42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las</a:t>
            </a:r>
            <a:r>
              <a:rPr lang="en-US" sz="42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42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cosas</a:t>
            </a:r>
            <a:r>
              <a:rPr lang="en-US" sz="4200" dirty="0" smtClean="0">
                <a:latin typeface="Arsenal-Regular"/>
                <a:cs typeface="Arsenal-Regular"/>
              </a:rPr>
              <a:t>.</a:t>
            </a:r>
          </a:p>
          <a:p>
            <a:endParaRPr lang="en-US" sz="4000" dirty="0">
              <a:latin typeface="Arsenal-Regular"/>
              <a:cs typeface="Arsenal-Regular"/>
            </a:endParaRPr>
          </a:p>
          <a:p>
            <a:r>
              <a:rPr lang="en-US" sz="4000" dirty="0" err="1" smtClean="0">
                <a:latin typeface="Arsenal-Regular"/>
                <a:cs typeface="Arsenal-Regular"/>
              </a:rPr>
              <a:t>Hebreos</a:t>
            </a:r>
            <a:r>
              <a:rPr lang="en-US" sz="4000" dirty="0" smtClean="0">
                <a:latin typeface="Arsenal-Regular"/>
                <a:cs typeface="Arsenal-Regular"/>
              </a:rPr>
              <a:t> 9:10</a:t>
            </a:r>
            <a:endParaRPr lang="en-US" sz="4000" dirty="0">
              <a:latin typeface="Arsenal-Regular"/>
              <a:cs typeface="Arsenal-Regular"/>
            </a:endParaRPr>
          </a:p>
        </p:txBody>
      </p:sp>
      <p:pic>
        <p:nvPicPr>
          <p:cNvPr id="5" name="biblia animacion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74837"/>
          <a:stretch/>
        </p:blipFill>
        <p:spPr>
          <a:xfrm>
            <a:off x="0" y="4288795"/>
            <a:ext cx="9144000" cy="85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499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398" y="146521"/>
            <a:ext cx="8829532" cy="4078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 dirty="0" err="1">
                <a:latin typeface="Arsenal-Regular"/>
                <a:cs typeface="Arsenal-Regular"/>
              </a:rPr>
              <a:t>Pero</a:t>
            </a:r>
            <a:r>
              <a:rPr lang="en-US" sz="2900" dirty="0">
                <a:latin typeface="Arsenal-Regular"/>
                <a:cs typeface="Arsenal-Regular"/>
              </a:rPr>
              <a:t> </a:t>
            </a:r>
            <a:r>
              <a:rPr lang="en-US" sz="2900" dirty="0" err="1">
                <a:latin typeface="Arsenal-Regular"/>
                <a:cs typeface="Arsenal-Regular"/>
              </a:rPr>
              <a:t>estando</a:t>
            </a:r>
            <a:r>
              <a:rPr lang="en-US" sz="2900" dirty="0">
                <a:latin typeface="Arsenal-Regular"/>
                <a:cs typeface="Arsenal-Regular"/>
              </a:rPr>
              <a:t> </a:t>
            </a:r>
            <a:r>
              <a:rPr lang="en-US" sz="2900" dirty="0" err="1">
                <a:latin typeface="Arsenal-Regular"/>
                <a:cs typeface="Arsenal-Regular"/>
              </a:rPr>
              <a:t>ya</a:t>
            </a:r>
            <a:r>
              <a:rPr lang="en-US" sz="2900" dirty="0">
                <a:latin typeface="Arsenal-Regular"/>
                <a:cs typeface="Arsenal-Regular"/>
              </a:rPr>
              <a:t> </a:t>
            </a:r>
            <a:r>
              <a:rPr lang="en-US" sz="2900" dirty="0" err="1">
                <a:latin typeface="Arsenal-Regular"/>
                <a:cs typeface="Arsenal-Regular"/>
              </a:rPr>
              <a:t>presente</a:t>
            </a:r>
            <a:r>
              <a:rPr lang="en-US" sz="2900" dirty="0">
                <a:latin typeface="Arsenal-Regular"/>
                <a:cs typeface="Arsenal-Regular"/>
              </a:rPr>
              <a:t> Cristo, </a:t>
            </a:r>
            <a:r>
              <a:rPr lang="en-US" sz="2900" u="sng" dirty="0">
                <a:solidFill>
                  <a:srgbClr val="FFFF00"/>
                </a:solidFill>
                <a:latin typeface="Arsenal-Regular"/>
                <a:cs typeface="Arsenal-Regular"/>
              </a:rPr>
              <a:t>sumo </a:t>
            </a:r>
            <a:r>
              <a:rPr lang="en-US" sz="29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sacerdote</a:t>
            </a:r>
            <a:r>
              <a:rPr lang="en-US" sz="2900" u="sng" dirty="0">
                <a:solidFill>
                  <a:srgbClr val="FFFF00"/>
                </a:solidFill>
                <a:latin typeface="Arsenal-Regular"/>
                <a:cs typeface="Arsenal-Regular"/>
              </a:rPr>
              <a:t> de los </a:t>
            </a:r>
            <a:r>
              <a:rPr lang="en-US" sz="29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bienes</a:t>
            </a:r>
            <a:r>
              <a:rPr lang="en-US" sz="29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9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venideros</a:t>
            </a:r>
            <a:r>
              <a:rPr lang="en-US" sz="2900" u="sng" dirty="0">
                <a:solidFill>
                  <a:srgbClr val="FFFF00"/>
                </a:solidFill>
                <a:latin typeface="Arsenal-Regular"/>
                <a:cs typeface="Arsenal-Regular"/>
              </a:rPr>
              <a:t>, </a:t>
            </a:r>
            <a:r>
              <a:rPr lang="en-US" sz="29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por</a:t>
            </a:r>
            <a:r>
              <a:rPr lang="en-US" sz="2900" u="sng" dirty="0">
                <a:solidFill>
                  <a:srgbClr val="FFFF00"/>
                </a:solidFill>
                <a:latin typeface="Arsenal-Regular"/>
                <a:cs typeface="Arsenal-Regular"/>
              </a:rPr>
              <a:t> el </a:t>
            </a:r>
            <a:r>
              <a:rPr lang="en-US" sz="29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más</a:t>
            </a:r>
            <a:r>
              <a:rPr lang="en-US" sz="29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9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amplio</a:t>
            </a:r>
            <a:r>
              <a:rPr lang="en-US" sz="2900" u="sng" dirty="0">
                <a:solidFill>
                  <a:srgbClr val="FFFF00"/>
                </a:solidFill>
                <a:latin typeface="Arsenal-Regular"/>
                <a:cs typeface="Arsenal-Regular"/>
              </a:rPr>
              <a:t> y </a:t>
            </a:r>
            <a:r>
              <a:rPr lang="en-US" sz="29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más</a:t>
            </a:r>
            <a:r>
              <a:rPr lang="en-US" sz="2900" u="sng" dirty="0">
                <a:solidFill>
                  <a:srgbClr val="FFFF00"/>
                </a:solidFill>
                <a:latin typeface="Arsenal-Regular"/>
                <a:cs typeface="Arsenal-Regular"/>
              </a:rPr>
              <a:t> perfecto </a:t>
            </a:r>
            <a:r>
              <a:rPr lang="en-US" sz="29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tabernáculo</a:t>
            </a:r>
            <a:r>
              <a:rPr lang="en-US" sz="2900" dirty="0">
                <a:latin typeface="Arsenal-Regular"/>
                <a:cs typeface="Arsenal-Regular"/>
              </a:rPr>
              <a:t>, no </a:t>
            </a:r>
            <a:r>
              <a:rPr lang="en-US" sz="2900" dirty="0" err="1">
                <a:latin typeface="Arsenal-Regular"/>
                <a:cs typeface="Arsenal-Regular"/>
              </a:rPr>
              <a:t>hecho</a:t>
            </a:r>
            <a:r>
              <a:rPr lang="en-US" sz="2900" dirty="0">
                <a:latin typeface="Arsenal-Regular"/>
                <a:cs typeface="Arsenal-Regular"/>
              </a:rPr>
              <a:t> de </a:t>
            </a:r>
            <a:r>
              <a:rPr lang="en-US" sz="2900" dirty="0" err="1">
                <a:latin typeface="Arsenal-Regular"/>
                <a:cs typeface="Arsenal-Regular"/>
              </a:rPr>
              <a:t>manos</a:t>
            </a:r>
            <a:r>
              <a:rPr lang="en-US" sz="2900" dirty="0">
                <a:latin typeface="Arsenal-Regular"/>
                <a:cs typeface="Arsenal-Regular"/>
              </a:rPr>
              <a:t>, </a:t>
            </a:r>
            <a:r>
              <a:rPr lang="en-US" sz="2900" dirty="0" err="1">
                <a:latin typeface="Arsenal-Regular"/>
                <a:cs typeface="Arsenal-Regular"/>
              </a:rPr>
              <a:t>es</a:t>
            </a:r>
            <a:r>
              <a:rPr lang="en-US" sz="2900" dirty="0">
                <a:latin typeface="Arsenal-Regular"/>
                <a:cs typeface="Arsenal-Regular"/>
              </a:rPr>
              <a:t> </a:t>
            </a:r>
            <a:r>
              <a:rPr lang="en-US" sz="2900" dirty="0" err="1">
                <a:latin typeface="Arsenal-Regular"/>
                <a:cs typeface="Arsenal-Regular"/>
              </a:rPr>
              <a:t>decir</a:t>
            </a:r>
            <a:r>
              <a:rPr lang="en-US" sz="2900" dirty="0">
                <a:latin typeface="Arsenal-Regular"/>
                <a:cs typeface="Arsenal-Regular"/>
              </a:rPr>
              <a:t>, no de </a:t>
            </a:r>
            <a:r>
              <a:rPr lang="en-US" sz="2900" dirty="0" err="1">
                <a:latin typeface="Arsenal-Regular"/>
                <a:cs typeface="Arsenal-Regular"/>
              </a:rPr>
              <a:t>esta</a:t>
            </a:r>
            <a:r>
              <a:rPr lang="en-US" sz="2900" dirty="0">
                <a:latin typeface="Arsenal-Regular"/>
                <a:cs typeface="Arsenal-Regular"/>
              </a:rPr>
              <a:t> </a:t>
            </a:r>
            <a:r>
              <a:rPr lang="en-US" sz="2900" dirty="0" err="1">
                <a:latin typeface="Arsenal-Regular"/>
                <a:cs typeface="Arsenal-Regular"/>
              </a:rPr>
              <a:t>creación</a:t>
            </a:r>
            <a:r>
              <a:rPr lang="en-US" sz="2900" dirty="0">
                <a:latin typeface="Arsenal-Regular"/>
                <a:cs typeface="Arsenal-Regular"/>
              </a:rPr>
              <a:t>, </a:t>
            </a:r>
            <a:r>
              <a:rPr lang="en-US" sz="2900" u="sng" dirty="0" smtClean="0">
                <a:solidFill>
                  <a:srgbClr val="FFFF00"/>
                </a:solidFill>
                <a:latin typeface="Arsenal-Regular"/>
                <a:cs typeface="Arsenal-Regular"/>
              </a:rPr>
              <a:t>y </a:t>
            </a:r>
            <a:r>
              <a:rPr lang="en-US" sz="2900" u="sng" dirty="0">
                <a:solidFill>
                  <a:srgbClr val="FFFF00"/>
                </a:solidFill>
                <a:latin typeface="Arsenal-Regular"/>
                <a:cs typeface="Arsenal-Regular"/>
              </a:rPr>
              <a:t>no </a:t>
            </a:r>
            <a:r>
              <a:rPr lang="en-US" sz="29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por</a:t>
            </a:r>
            <a:r>
              <a:rPr lang="en-US" sz="29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9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sangre</a:t>
            </a:r>
            <a:r>
              <a:rPr lang="en-US" sz="2900" u="sng" dirty="0">
                <a:solidFill>
                  <a:srgbClr val="FFFF00"/>
                </a:solidFill>
                <a:latin typeface="Arsenal-Regular"/>
                <a:cs typeface="Arsenal-Regular"/>
              </a:rPr>
              <a:t> de machos </a:t>
            </a:r>
            <a:r>
              <a:rPr lang="en-US" sz="29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cabríos</a:t>
            </a:r>
            <a:r>
              <a:rPr lang="en-US" sz="29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9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ni</a:t>
            </a:r>
            <a:r>
              <a:rPr lang="en-US" sz="2900" u="sng" dirty="0">
                <a:solidFill>
                  <a:srgbClr val="FFFF00"/>
                </a:solidFill>
                <a:latin typeface="Arsenal-Regular"/>
                <a:cs typeface="Arsenal-Regular"/>
              </a:rPr>
              <a:t> de </a:t>
            </a:r>
            <a:r>
              <a:rPr lang="en-US" sz="29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becerros</a:t>
            </a:r>
            <a:r>
              <a:rPr lang="en-US" sz="2900" u="sng" dirty="0">
                <a:solidFill>
                  <a:srgbClr val="FFFF00"/>
                </a:solidFill>
                <a:latin typeface="Arsenal-Regular"/>
                <a:cs typeface="Arsenal-Regular"/>
              </a:rPr>
              <a:t>, </a:t>
            </a:r>
            <a:r>
              <a:rPr lang="en-US" sz="29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sino</a:t>
            </a:r>
            <a:r>
              <a:rPr lang="en-US" sz="29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9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por</a:t>
            </a:r>
            <a:r>
              <a:rPr lang="en-US" sz="29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9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su</a:t>
            </a:r>
            <a:r>
              <a:rPr lang="en-US" sz="29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9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propia</a:t>
            </a:r>
            <a:r>
              <a:rPr lang="en-US" sz="29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29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sangre</a:t>
            </a:r>
            <a:r>
              <a:rPr lang="en-US" sz="2900" dirty="0">
                <a:latin typeface="Arsenal-Regular"/>
                <a:cs typeface="Arsenal-Regular"/>
              </a:rPr>
              <a:t>, </a:t>
            </a:r>
            <a:r>
              <a:rPr lang="en-US" sz="2900" dirty="0" err="1">
                <a:latin typeface="Arsenal-Regular"/>
                <a:cs typeface="Arsenal-Regular"/>
              </a:rPr>
              <a:t>entró</a:t>
            </a:r>
            <a:r>
              <a:rPr lang="en-US" sz="2900" dirty="0">
                <a:latin typeface="Arsenal-Regular"/>
                <a:cs typeface="Arsenal-Regular"/>
              </a:rPr>
              <a:t> </a:t>
            </a:r>
            <a:r>
              <a:rPr lang="en-US" sz="2900" dirty="0" err="1">
                <a:latin typeface="Arsenal-Regular"/>
                <a:cs typeface="Arsenal-Regular"/>
              </a:rPr>
              <a:t>una</a:t>
            </a:r>
            <a:r>
              <a:rPr lang="en-US" sz="2900" dirty="0">
                <a:latin typeface="Arsenal-Regular"/>
                <a:cs typeface="Arsenal-Regular"/>
              </a:rPr>
              <a:t> </a:t>
            </a:r>
            <a:r>
              <a:rPr lang="en-US" sz="2900" dirty="0" err="1">
                <a:latin typeface="Arsenal-Regular"/>
                <a:cs typeface="Arsenal-Regular"/>
              </a:rPr>
              <a:t>vez</a:t>
            </a:r>
            <a:r>
              <a:rPr lang="en-US" sz="2900" dirty="0">
                <a:latin typeface="Arsenal-Regular"/>
                <a:cs typeface="Arsenal-Regular"/>
              </a:rPr>
              <a:t> </a:t>
            </a:r>
            <a:r>
              <a:rPr lang="en-US" sz="2900" dirty="0" err="1">
                <a:latin typeface="Arsenal-Regular"/>
                <a:cs typeface="Arsenal-Regular"/>
              </a:rPr>
              <a:t>para</a:t>
            </a:r>
            <a:r>
              <a:rPr lang="en-US" sz="2900" dirty="0">
                <a:latin typeface="Arsenal-Regular"/>
                <a:cs typeface="Arsenal-Regular"/>
              </a:rPr>
              <a:t> </a:t>
            </a:r>
            <a:r>
              <a:rPr lang="en-US" sz="2900" dirty="0" err="1">
                <a:latin typeface="Arsenal-Regular"/>
                <a:cs typeface="Arsenal-Regular"/>
              </a:rPr>
              <a:t>siempre</a:t>
            </a:r>
            <a:r>
              <a:rPr lang="en-US" sz="2900" dirty="0">
                <a:latin typeface="Arsenal-Regular"/>
                <a:cs typeface="Arsenal-Regular"/>
              </a:rPr>
              <a:t> en el </a:t>
            </a:r>
            <a:r>
              <a:rPr lang="en-US" sz="2900" dirty="0" err="1" smtClean="0">
                <a:latin typeface="Arsenal-Regular"/>
                <a:cs typeface="Arsenal-Regular"/>
              </a:rPr>
              <a:t>Santuario</a:t>
            </a:r>
            <a:r>
              <a:rPr lang="en-US" sz="2900" dirty="0" smtClean="0">
                <a:latin typeface="Arsenal-Regular"/>
                <a:cs typeface="Arsenal-Regular"/>
              </a:rPr>
              <a:t>, </a:t>
            </a:r>
            <a:r>
              <a:rPr lang="en-US" sz="2900" dirty="0" err="1">
                <a:latin typeface="Arsenal-Regular"/>
                <a:cs typeface="Arsenal-Regular"/>
              </a:rPr>
              <a:t>habiendo</a:t>
            </a:r>
            <a:r>
              <a:rPr lang="en-US" sz="2900" dirty="0">
                <a:latin typeface="Arsenal-Regular"/>
                <a:cs typeface="Arsenal-Regular"/>
              </a:rPr>
              <a:t> </a:t>
            </a:r>
            <a:r>
              <a:rPr lang="en-US" sz="2900" dirty="0" err="1">
                <a:latin typeface="Arsenal-Regular"/>
                <a:cs typeface="Arsenal-Regular"/>
              </a:rPr>
              <a:t>obtenido</a:t>
            </a:r>
            <a:r>
              <a:rPr lang="en-US" sz="2900" dirty="0">
                <a:latin typeface="Arsenal-Regular"/>
                <a:cs typeface="Arsenal-Regular"/>
              </a:rPr>
              <a:t> </a:t>
            </a:r>
            <a:r>
              <a:rPr lang="en-US" sz="2900" dirty="0" err="1">
                <a:latin typeface="Arsenal-Regular"/>
                <a:cs typeface="Arsenal-Regular"/>
              </a:rPr>
              <a:t>eterna</a:t>
            </a:r>
            <a:r>
              <a:rPr lang="en-US" sz="2900" dirty="0">
                <a:latin typeface="Arsenal-Regular"/>
                <a:cs typeface="Arsenal-Regular"/>
              </a:rPr>
              <a:t> </a:t>
            </a:r>
            <a:r>
              <a:rPr lang="en-US" sz="2900" dirty="0" err="1">
                <a:latin typeface="Arsenal-Regular"/>
                <a:cs typeface="Arsenal-Regular"/>
              </a:rPr>
              <a:t>redención</a:t>
            </a:r>
            <a:r>
              <a:rPr lang="en-US" sz="2900" dirty="0" smtClean="0">
                <a:latin typeface="Arsenal-Regular"/>
                <a:cs typeface="Arsenal-Regular"/>
              </a:rPr>
              <a:t>.</a:t>
            </a:r>
          </a:p>
          <a:p>
            <a:endParaRPr lang="en-US" sz="2800" dirty="0">
              <a:latin typeface="Arsenal-Regular"/>
              <a:cs typeface="Arsenal-Regular"/>
            </a:endParaRPr>
          </a:p>
          <a:p>
            <a:r>
              <a:rPr lang="en-US" sz="2800" dirty="0" err="1" smtClean="0">
                <a:latin typeface="Arsenal-Regular"/>
                <a:cs typeface="Arsenal-Regular"/>
              </a:rPr>
              <a:t>Hebreos</a:t>
            </a:r>
            <a:r>
              <a:rPr lang="en-US" sz="2800" dirty="0" smtClean="0">
                <a:latin typeface="Arsenal-Regular"/>
                <a:cs typeface="Arsenal-Regular"/>
              </a:rPr>
              <a:t> 9:11,12</a:t>
            </a:r>
            <a:endParaRPr lang="en-US" sz="2800" dirty="0">
              <a:latin typeface="Arsenal-Regular"/>
              <a:cs typeface="Arsenal-Regular"/>
            </a:endParaRPr>
          </a:p>
        </p:txBody>
      </p:sp>
      <p:pic>
        <p:nvPicPr>
          <p:cNvPr id="5" name="biblia animacion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74837"/>
          <a:stretch/>
        </p:blipFill>
        <p:spPr>
          <a:xfrm>
            <a:off x="0" y="4288795"/>
            <a:ext cx="9144000" cy="85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78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0973" y="122101"/>
            <a:ext cx="875625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Arsenal-Regular"/>
                <a:cs typeface="Arsenal-Regular"/>
              </a:rPr>
              <a:t>Por</a:t>
            </a:r>
            <a:r>
              <a:rPr lang="en-US" sz="3200" dirty="0" smtClean="0">
                <a:latin typeface="Arsenal-Regular"/>
                <a:cs typeface="Arsenal-Regular"/>
              </a:rPr>
              <a:t>  </a:t>
            </a:r>
            <a:r>
              <a:rPr lang="en-US" sz="3200" dirty="0" err="1">
                <a:latin typeface="Arsenal-Regular"/>
                <a:cs typeface="Arsenal-Regular"/>
              </a:rPr>
              <a:t>tanto</a:t>
            </a:r>
            <a:r>
              <a:rPr lang="en-US" sz="3200" dirty="0">
                <a:latin typeface="Arsenal-Regular"/>
                <a:cs typeface="Arsenal-Regular"/>
              </a:rPr>
              <a:t>, </a:t>
            </a:r>
            <a:r>
              <a:rPr lang="en-US" sz="3200" dirty="0" err="1">
                <a:latin typeface="Arsenal-Regular"/>
                <a:cs typeface="Arsenal-Regular"/>
              </a:rPr>
              <a:t>teniendo</a:t>
            </a:r>
            <a:r>
              <a:rPr lang="en-US" sz="3200" dirty="0">
                <a:latin typeface="Arsenal-Regular"/>
                <a:cs typeface="Arsenal-Regular"/>
              </a:rPr>
              <a:t> </a:t>
            </a:r>
            <a:r>
              <a:rPr lang="en-US" sz="3200" u="sng" dirty="0">
                <a:solidFill>
                  <a:srgbClr val="FFFF00"/>
                </a:solidFill>
                <a:latin typeface="Arsenal-Regular"/>
                <a:cs typeface="Arsenal-Regular"/>
              </a:rPr>
              <a:t>un gran sumo </a:t>
            </a:r>
            <a:r>
              <a:rPr lang="en-US" sz="32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sacerdote</a:t>
            </a:r>
            <a:r>
              <a:rPr lang="en-US" sz="32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32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que</a:t>
            </a:r>
            <a:r>
              <a:rPr lang="en-US" sz="32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32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traspasó</a:t>
            </a:r>
            <a:r>
              <a:rPr lang="en-US" sz="3200" u="sng" dirty="0">
                <a:solidFill>
                  <a:srgbClr val="FFFF00"/>
                </a:solidFill>
                <a:latin typeface="Arsenal-Regular"/>
                <a:cs typeface="Arsenal-Regular"/>
              </a:rPr>
              <a:t> los </a:t>
            </a:r>
            <a:r>
              <a:rPr lang="en-US" sz="32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cielos</a:t>
            </a:r>
            <a:r>
              <a:rPr lang="en-US" sz="3200" dirty="0">
                <a:latin typeface="Arsenal-Regular"/>
                <a:cs typeface="Arsenal-Regular"/>
              </a:rPr>
              <a:t>, </a:t>
            </a:r>
            <a:r>
              <a:rPr lang="en-US" sz="3200" dirty="0" err="1">
                <a:latin typeface="Arsenal-Regular"/>
                <a:cs typeface="Arsenal-Regular"/>
              </a:rPr>
              <a:t>Jesús</a:t>
            </a:r>
            <a:r>
              <a:rPr lang="en-US" sz="3200" dirty="0">
                <a:latin typeface="Arsenal-Regular"/>
                <a:cs typeface="Arsenal-Regular"/>
              </a:rPr>
              <a:t> el </a:t>
            </a:r>
            <a:r>
              <a:rPr lang="en-US" sz="3200" dirty="0" err="1">
                <a:latin typeface="Arsenal-Regular"/>
                <a:cs typeface="Arsenal-Regular"/>
              </a:rPr>
              <a:t>Hijo</a:t>
            </a:r>
            <a:r>
              <a:rPr lang="en-US" sz="3200" dirty="0">
                <a:latin typeface="Arsenal-Regular"/>
                <a:cs typeface="Arsenal-Regular"/>
              </a:rPr>
              <a:t> de Dios, </a:t>
            </a:r>
            <a:r>
              <a:rPr lang="en-US" sz="3200" dirty="0" err="1">
                <a:latin typeface="Arsenal-Regular"/>
                <a:cs typeface="Arsenal-Regular"/>
              </a:rPr>
              <a:t>retengamos</a:t>
            </a:r>
            <a:r>
              <a:rPr lang="en-US" sz="3200" dirty="0">
                <a:latin typeface="Arsenal-Regular"/>
                <a:cs typeface="Arsenal-Regular"/>
              </a:rPr>
              <a:t> </a:t>
            </a:r>
            <a:r>
              <a:rPr lang="en-US" sz="3200" dirty="0" err="1">
                <a:latin typeface="Arsenal-Regular"/>
                <a:cs typeface="Arsenal-Regular"/>
              </a:rPr>
              <a:t>nuestra</a:t>
            </a:r>
            <a:r>
              <a:rPr lang="en-US" sz="3200" dirty="0">
                <a:latin typeface="Arsenal-Regular"/>
                <a:cs typeface="Arsenal-Regular"/>
              </a:rPr>
              <a:t> </a:t>
            </a:r>
            <a:r>
              <a:rPr lang="en-US" sz="3200" dirty="0" err="1">
                <a:latin typeface="Arsenal-Regular"/>
                <a:cs typeface="Arsenal-Regular"/>
              </a:rPr>
              <a:t>profesión</a:t>
            </a:r>
            <a:r>
              <a:rPr lang="en-US" sz="3200" dirty="0">
                <a:latin typeface="Arsenal-Regular"/>
                <a:cs typeface="Arsenal-Regular"/>
              </a:rPr>
              <a:t>. </a:t>
            </a:r>
            <a:r>
              <a:rPr lang="en-US" sz="3200" u="sng" dirty="0" err="1" smtClean="0">
                <a:solidFill>
                  <a:srgbClr val="FFFF00"/>
                </a:solidFill>
                <a:latin typeface="Arsenal-Regular"/>
                <a:cs typeface="Arsenal-Regular"/>
              </a:rPr>
              <a:t>Porque</a:t>
            </a:r>
            <a:r>
              <a:rPr lang="en-US" sz="3200" u="sng" dirty="0" smtClean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3200" u="sng" dirty="0">
                <a:solidFill>
                  <a:srgbClr val="FFFF00"/>
                </a:solidFill>
                <a:latin typeface="Arsenal-Regular"/>
                <a:cs typeface="Arsenal-Regular"/>
              </a:rPr>
              <a:t>no </a:t>
            </a:r>
            <a:r>
              <a:rPr lang="en-US" sz="32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tenemos</a:t>
            </a:r>
            <a:r>
              <a:rPr lang="en-US" sz="3200" u="sng" dirty="0">
                <a:solidFill>
                  <a:srgbClr val="FFFF00"/>
                </a:solidFill>
                <a:latin typeface="Arsenal-Regular"/>
                <a:cs typeface="Arsenal-Regular"/>
              </a:rPr>
              <a:t> un sumo </a:t>
            </a:r>
            <a:r>
              <a:rPr lang="en-US" sz="32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sacerdote</a:t>
            </a:r>
            <a:r>
              <a:rPr lang="en-US" sz="32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32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que</a:t>
            </a:r>
            <a:r>
              <a:rPr lang="en-US" sz="3200" u="sng" dirty="0">
                <a:solidFill>
                  <a:srgbClr val="FFFF00"/>
                </a:solidFill>
                <a:latin typeface="Arsenal-Regular"/>
                <a:cs typeface="Arsenal-Regular"/>
              </a:rPr>
              <a:t> no </a:t>
            </a:r>
            <a:r>
              <a:rPr lang="en-US" sz="32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pueda</a:t>
            </a:r>
            <a:r>
              <a:rPr lang="en-US" sz="32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32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compadecerse</a:t>
            </a:r>
            <a:r>
              <a:rPr lang="en-US" sz="3200" u="sng" dirty="0">
                <a:solidFill>
                  <a:srgbClr val="FFFF00"/>
                </a:solidFill>
                <a:latin typeface="Arsenal-Regular"/>
                <a:cs typeface="Arsenal-Regular"/>
              </a:rPr>
              <a:t> de </a:t>
            </a:r>
            <a:r>
              <a:rPr lang="en-US" sz="32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nuestras</a:t>
            </a:r>
            <a:r>
              <a:rPr lang="en-US" sz="32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32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debilidades</a:t>
            </a:r>
            <a:r>
              <a:rPr lang="en-US" sz="3200" dirty="0">
                <a:latin typeface="Arsenal-Regular"/>
                <a:cs typeface="Arsenal-Regular"/>
              </a:rPr>
              <a:t>, </a:t>
            </a:r>
            <a:r>
              <a:rPr lang="en-US" sz="3200" dirty="0" err="1">
                <a:latin typeface="Arsenal-Regular"/>
                <a:cs typeface="Arsenal-Regular"/>
              </a:rPr>
              <a:t>sino</a:t>
            </a:r>
            <a:r>
              <a:rPr lang="en-US" sz="3200" dirty="0">
                <a:latin typeface="Arsenal-Regular"/>
                <a:cs typeface="Arsenal-Regular"/>
              </a:rPr>
              <a:t> </a:t>
            </a:r>
            <a:r>
              <a:rPr lang="en-US" sz="3200" dirty="0" err="1">
                <a:latin typeface="Arsenal-Regular"/>
                <a:cs typeface="Arsenal-Regular"/>
              </a:rPr>
              <a:t>uno</a:t>
            </a:r>
            <a:r>
              <a:rPr lang="en-US" sz="3200" dirty="0">
                <a:latin typeface="Arsenal-Regular"/>
                <a:cs typeface="Arsenal-Regular"/>
              </a:rPr>
              <a:t> </a:t>
            </a:r>
            <a:r>
              <a:rPr lang="en-US" sz="3200" dirty="0" err="1">
                <a:latin typeface="Arsenal-Regular"/>
                <a:cs typeface="Arsenal-Regular"/>
              </a:rPr>
              <a:t>que</a:t>
            </a:r>
            <a:r>
              <a:rPr lang="en-US" sz="3200" dirty="0">
                <a:latin typeface="Arsenal-Regular"/>
                <a:cs typeface="Arsenal-Regular"/>
              </a:rPr>
              <a:t> </a:t>
            </a:r>
            <a:r>
              <a:rPr lang="en-US" sz="3200" dirty="0" err="1">
                <a:latin typeface="Arsenal-Regular"/>
                <a:cs typeface="Arsenal-Regular"/>
              </a:rPr>
              <a:t>fue</a:t>
            </a:r>
            <a:r>
              <a:rPr lang="en-US" sz="3200" dirty="0">
                <a:latin typeface="Arsenal-Regular"/>
                <a:cs typeface="Arsenal-Regular"/>
              </a:rPr>
              <a:t> </a:t>
            </a:r>
            <a:r>
              <a:rPr lang="en-US" sz="3200" dirty="0" err="1">
                <a:latin typeface="Arsenal-Regular"/>
                <a:cs typeface="Arsenal-Regular"/>
              </a:rPr>
              <a:t>tentado</a:t>
            </a:r>
            <a:r>
              <a:rPr lang="en-US" sz="3200" dirty="0">
                <a:latin typeface="Arsenal-Regular"/>
                <a:cs typeface="Arsenal-Regular"/>
              </a:rPr>
              <a:t> en </a:t>
            </a:r>
            <a:r>
              <a:rPr lang="en-US" sz="3200" dirty="0" err="1">
                <a:latin typeface="Arsenal-Regular"/>
                <a:cs typeface="Arsenal-Regular"/>
              </a:rPr>
              <a:t>todo</a:t>
            </a:r>
            <a:r>
              <a:rPr lang="en-US" sz="3200" dirty="0">
                <a:latin typeface="Arsenal-Regular"/>
                <a:cs typeface="Arsenal-Regular"/>
              </a:rPr>
              <a:t> </a:t>
            </a:r>
            <a:r>
              <a:rPr lang="en-US" sz="3200" dirty="0" err="1">
                <a:latin typeface="Arsenal-Regular"/>
                <a:cs typeface="Arsenal-Regular"/>
              </a:rPr>
              <a:t>según</a:t>
            </a:r>
            <a:r>
              <a:rPr lang="en-US" sz="3200" dirty="0">
                <a:latin typeface="Arsenal-Regular"/>
                <a:cs typeface="Arsenal-Regular"/>
              </a:rPr>
              <a:t> </a:t>
            </a:r>
            <a:r>
              <a:rPr lang="en-US" sz="3200" dirty="0" err="1">
                <a:latin typeface="Arsenal-Regular"/>
                <a:cs typeface="Arsenal-Regular"/>
              </a:rPr>
              <a:t>nuestra</a:t>
            </a:r>
            <a:r>
              <a:rPr lang="en-US" sz="3200" dirty="0">
                <a:latin typeface="Arsenal-Regular"/>
                <a:cs typeface="Arsenal-Regular"/>
              </a:rPr>
              <a:t> </a:t>
            </a:r>
            <a:r>
              <a:rPr lang="en-US" sz="3200" dirty="0" err="1">
                <a:latin typeface="Arsenal-Regular"/>
                <a:cs typeface="Arsenal-Regular"/>
              </a:rPr>
              <a:t>semejanza</a:t>
            </a:r>
            <a:r>
              <a:rPr lang="en-US" sz="3200" dirty="0">
                <a:latin typeface="Arsenal-Regular"/>
                <a:cs typeface="Arsenal-Regular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Arsenal-Regular"/>
                <a:cs typeface="Arsenal-Regular"/>
              </a:rPr>
              <a:t>pero</a:t>
            </a:r>
            <a:r>
              <a:rPr lang="en-US" sz="3200" dirty="0">
                <a:solidFill>
                  <a:srgbClr val="FFFF00"/>
                </a:solidFill>
                <a:latin typeface="Arsenal-Regular"/>
                <a:cs typeface="Arsenal-Regular"/>
              </a:rPr>
              <a:t> sin </a:t>
            </a:r>
            <a:r>
              <a:rPr lang="en-US" sz="3200" dirty="0" err="1">
                <a:solidFill>
                  <a:srgbClr val="FFFF00"/>
                </a:solidFill>
                <a:latin typeface="Arsenal-Regular"/>
                <a:cs typeface="Arsenal-Regular"/>
              </a:rPr>
              <a:t>pecado</a:t>
            </a:r>
            <a:r>
              <a:rPr lang="en-US" sz="3200" dirty="0" smtClean="0">
                <a:solidFill>
                  <a:srgbClr val="FFFF00"/>
                </a:solidFill>
                <a:latin typeface="Arsenal-Regular"/>
                <a:cs typeface="Arsenal-Regular"/>
              </a:rPr>
              <a:t>.</a:t>
            </a:r>
          </a:p>
          <a:p>
            <a:endParaRPr lang="en-US" sz="3200" dirty="0">
              <a:solidFill>
                <a:srgbClr val="FFFF00"/>
              </a:solidFill>
              <a:latin typeface="Arsenal-Regular"/>
              <a:cs typeface="Arsenal-Regular"/>
            </a:endParaRPr>
          </a:p>
          <a:p>
            <a:r>
              <a:rPr lang="en-US" sz="3200" dirty="0" err="1" smtClean="0">
                <a:latin typeface="Arsenal-Regular"/>
                <a:cs typeface="Arsenal-Regular"/>
              </a:rPr>
              <a:t>Hebreos</a:t>
            </a:r>
            <a:r>
              <a:rPr lang="en-US" sz="3200" dirty="0" smtClean="0">
                <a:latin typeface="Arsenal-Regular"/>
                <a:cs typeface="Arsenal-Regular"/>
              </a:rPr>
              <a:t> 4:14,15</a:t>
            </a:r>
            <a:endParaRPr lang="en-US" sz="3200" dirty="0">
              <a:latin typeface="Arsenal-Regular"/>
              <a:cs typeface="Arsenal-Regular"/>
            </a:endParaRPr>
          </a:p>
        </p:txBody>
      </p:sp>
      <p:pic>
        <p:nvPicPr>
          <p:cNvPr id="5" name="biblia animacion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74837"/>
          <a:stretch/>
        </p:blipFill>
        <p:spPr>
          <a:xfrm>
            <a:off x="0" y="4288795"/>
            <a:ext cx="9144000" cy="85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92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911" y="85471"/>
            <a:ext cx="8927231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latin typeface="Arsenal-Regular"/>
                <a:cs typeface="Arsenal-Regular"/>
              </a:rPr>
              <a:t>Acerquémonos</a:t>
            </a:r>
            <a:r>
              <a:rPr lang="en-US" sz="4400" dirty="0">
                <a:latin typeface="Arsenal-Regular"/>
                <a:cs typeface="Arsenal-Regular"/>
              </a:rPr>
              <a:t>, </a:t>
            </a:r>
            <a:r>
              <a:rPr lang="en-US" sz="4400" dirty="0" err="1">
                <a:latin typeface="Arsenal-Regular"/>
                <a:cs typeface="Arsenal-Regular"/>
              </a:rPr>
              <a:t>pues</a:t>
            </a:r>
            <a:r>
              <a:rPr lang="en-US" sz="4400" dirty="0">
                <a:latin typeface="Arsenal-Regular"/>
                <a:cs typeface="Arsenal-Regular"/>
              </a:rPr>
              <a:t>, </a:t>
            </a:r>
            <a:r>
              <a:rPr lang="en-US" sz="4400" dirty="0" err="1">
                <a:latin typeface="Arsenal-Regular"/>
                <a:cs typeface="Arsenal-Regular"/>
              </a:rPr>
              <a:t>confiadamente</a:t>
            </a:r>
            <a:r>
              <a:rPr lang="en-US" sz="4400" dirty="0">
                <a:latin typeface="Arsenal-Regular"/>
                <a:cs typeface="Arsenal-Regular"/>
              </a:rPr>
              <a:t> al </a:t>
            </a:r>
            <a:r>
              <a:rPr lang="en-US" sz="4400" dirty="0" err="1">
                <a:latin typeface="Arsenal-Regular"/>
                <a:cs typeface="Arsenal-Regular"/>
              </a:rPr>
              <a:t>trono</a:t>
            </a:r>
            <a:r>
              <a:rPr lang="en-US" sz="4400" dirty="0">
                <a:latin typeface="Arsenal-Regular"/>
                <a:cs typeface="Arsenal-Regular"/>
              </a:rPr>
              <a:t> de la </a:t>
            </a:r>
            <a:r>
              <a:rPr lang="en-US" sz="4400" dirty="0" err="1">
                <a:latin typeface="Arsenal-Regular"/>
                <a:cs typeface="Arsenal-Regular"/>
              </a:rPr>
              <a:t>gracia</a:t>
            </a:r>
            <a:r>
              <a:rPr lang="en-US" sz="4400" dirty="0">
                <a:latin typeface="Arsenal-Regular"/>
                <a:cs typeface="Arsenal-Regular"/>
              </a:rPr>
              <a:t>, </a:t>
            </a:r>
            <a:r>
              <a:rPr lang="en-US" sz="44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para</a:t>
            </a:r>
            <a:r>
              <a:rPr lang="en-US" sz="44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44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alcanzar</a:t>
            </a:r>
            <a:r>
              <a:rPr lang="en-US" sz="44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44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misericordia</a:t>
            </a:r>
            <a:r>
              <a:rPr lang="en-US" sz="4400" u="sng" dirty="0">
                <a:solidFill>
                  <a:srgbClr val="FFFF00"/>
                </a:solidFill>
                <a:latin typeface="Arsenal-Regular"/>
                <a:cs typeface="Arsenal-Regular"/>
              </a:rPr>
              <a:t> y </a:t>
            </a:r>
            <a:r>
              <a:rPr lang="en-US" sz="44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hallar</a:t>
            </a:r>
            <a:r>
              <a:rPr lang="en-US" sz="44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44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gracia</a:t>
            </a:r>
            <a:r>
              <a:rPr lang="en-US" sz="44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44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para</a:t>
            </a:r>
            <a:r>
              <a:rPr lang="en-US" sz="4400" u="sng" dirty="0">
                <a:solidFill>
                  <a:srgbClr val="FFFF00"/>
                </a:solidFill>
                <a:latin typeface="Arsenal-Regular"/>
                <a:cs typeface="Arsenal-Regular"/>
              </a:rPr>
              <a:t> el </a:t>
            </a:r>
            <a:r>
              <a:rPr lang="en-US" sz="44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oportuno</a:t>
            </a:r>
            <a:r>
              <a:rPr lang="en-US" sz="4400" u="sng" dirty="0">
                <a:solidFill>
                  <a:srgbClr val="FFFF00"/>
                </a:solidFill>
                <a:latin typeface="Arsenal-Regular"/>
                <a:cs typeface="Arsenal-Regular"/>
              </a:rPr>
              <a:t> </a:t>
            </a:r>
            <a:r>
              <a:rPr lang="en-US" sz="4400" u="sng" dirty="0" err="1">
                <a:solidFill>
                  <a:srgbClr val="FFFF00"/>
                </a:solidFill>
                <a:latin typeface="Arsenal-Regular"/>
                <a:cs typeface="Arsenal-Regular"/>
              </a:rPr>
              <a:t>socorro</a:t>
            </a:r>
            <a:r>
              <a:rPr lang="en-US" sz="4400" dirty="0" smtClean="0">
                <a:latin typeface="Arsenal-Regular"/>
                <a:cs typeface="Arsenal-Regular"/>
              </a:rPr>
              <a:t>.</a:t>
            </a:r>
          </a:p>
          <a:p>
            <a:endParaRPr lang="en-US" sz="3600" dirty="0">
              <a:latin typeface="Arsenal-Regular"/>
              <a:cs typeface="Arsenal-Regular"/>
            </a:endParaRPr>
          </a:p>
          <a:p>
            <a:r>
              <a:rPr lang="en-US" sz="3600" dirty="0" err="1" smtClean="0">
                <a:latin typeface="Arsenal-Regular"/>
                <a:cs typeface="Arsenal-Regular"/>
              </a:rPr>
              <a:t>Hebreos</a:t>
            </a:r>
            <a:r>
              <a:rPr lang="en-US" sz="3600" dirty="0" smtClean="0">
                <a:latin typeface="Arsenal-Regular"/>
                <a:cs typeface="Arsenal-Regular"/>
              </a:rPr>
              <a:t> 4:16</a:t>
            </a:r>
            <a:endParaRPr lang="en-US" sz="3600" dirty="0">
              <a:latin typeface="Arsenal-Regular"/>
              <a:cs typeface="Arsenal-Regular"/>
            </a:endParaRPr>
          </a:p>
        </p:txBody>
      </p:sp>
      <p:pic>
        <p:nvPicPr>
          <p:cNvPr id="5" name="biblia animacion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74837"/>
          <a:stretch/>
        </p:blipFill>
        <p:spPr>
          <a:xfrm>
            <a:off x="0" y="4288795"/>
            <a:ext cx="9144000" cy="85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98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826</TotalTime>
  <Words>2506</Words>
  <Application>Microsoft Macintosh PowerPoint</Application>
  <PresentationFormat>On-screen Show (16:9)</PresentationFormat>
  <Paragraphs>133</Paragraphs>
  <Slides>45</Slides>
  <Notes>0</Notes>
  <HiddenSlides>0</HiddenSlides>
  <MMClips>27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Revelaciones de esperanza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  Rivera</dc:creator>
  <cp:lastModifiedBy>J R</cp:lastModifiedBy>
  <cp:revision>73</cp:revision>
  <dcterms:created xsi:type="dcterms:W3CDTF">2012-01-03T15:41:12Z</dcterms:created>
  <dcterms:modified xsi:type="dcterms:W3CDTF">2017-06-17T16:31:06Z</dcterms:modified>
</cp:coreProperties>
</file>