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8" r:id="rId2"/>
    <p:sldId id="277" r:id="rId3"/>
    <p:sldId id="276" r:id="rId4"/>
    <p:sldId id="265" r:id="rId5"/>
    <p:sldId id="266" r:id="rId6"/>
    <p:sldId id="268" r:id="rId7"/>
    <p:sldId id="269" r:id="rId8"/>
    <p:sldId id="270" r:id="rId9"/>
    <p:sldId id="271" r:id="rId10"/>
    <p:sldId id="272" r:id="rId11"/>
    <p:sldId id="273" r:id="rId12"/>
    <p:sldId id="278" r:id="rId13"/>
    <p:sldId id="275" r:id="rId14"/>
    <p:sldId id="279" r:id="rId15"/>
    <p:sldId id="280" r:id="rId16"/>
    <p:sldId id="281" r:id="rId17"/>
    <p:sldId id="282" r:id="rId18"/>
    <p:sldId id="284"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Lst>
  <p:sldSz cx="9144000" cy="5143500" type="screen16x9"/>
  <p:notesSz cx="9144000" cy="6858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6"/>
    <p:restoredTop sz="79639" autoAdjust="0"/>
  </p:normalViewPr>
  <p:slideViewPr>
    <p:cSldViewPr snapToGrid="0" snapToObjects="1">
      <p:cViewPr varScale="1">
        <p:scale>
          <a:sx n="113" d="100"/>
          <a:sy n="113" d="100"/>
        </p:scale>
        <p:origin x="-1304" y="-10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11"/>
          </p:nvPr>
        </p:nvSpPr>
        <p:spPr>
          <a:xfrm>
            <a:off x="1028700" y="3242884"/>
            <a:ext cx="4800600" cy="273844"/>
          </a:xfrm>
        </p:spPr>
        <p:txBody>
          <a:bodyPr/>
          <a:lstStyle/>
          <a:p>
            <a:endParaRPr lang="es-ES_tradnl"/>
          </a:p>
        </p:txBody>
      </p:sp>
      <p:sp>
        <p:nvSpPr>
          <p:cNvPr id="6" name="Slide Number Placeholder 5"/>
          <p:cNvSpPr>
            <a:spLocks noGrp="1"/>
          </p:cNvSpPr>
          <p:nvPr>
            <p:ph type="sldNum" sz="quarter" idx="12"/>
          </p:nvPr>
        </p:nvSpPr>
        <p:spPr>
          <a:xfrm>
            <a:off x="6057900" y="1073150"/>
            <a:ext cx="2057400" cy="273844"/>
          </a:xfrm>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7391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3225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a:xfrm>
            <a:off x="514350" y="284956"/>
            <a:ext cx="5243619" cy="273844"/>
          </a:xfrm>
        </p:spPr>
        <p:txBody>
          <a:bodyPr/>
          <a:lstStyle/>
          <a:p>
            <a:endParaRPr lang="es-ES_tradnl"/>
          </a:p>
        </p:txBody>
      </p:sp>
      <p:sp>
        <p:nvSpPr>
          <p:cNvPr id="7" name="Slide Number Placeholder 6"/>
          <p:cNvSpPr>
            <a:spLocks noGrp="1"/>
          </p:cNvSpPr>
          <p:nvPr>
            <p:ph type="sldNum" sz="quarter" idx="12"/>
          </p:nvPr>
        </p:nvSpPr>
        <p:spPr>
          <a:xfrm>
            <a:off x="8146839" y="285750"/>
            <a:ext cx="482811" cy="273844"/>
          </a:xfrm>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29128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a:xfrm>
            <a:off x="514350" y="284956"/>
            <a:ext cx="5243619" cy="273844"/>
          </a:xfrm>
        </p:spPr>
        <p:txBody>
          <a:bodyPr/>
          <a:lstStyle/>
          <a:p>
            <a:endParaRPr lang="es-ES_tradnl"/>
          </a:p>
        </p:txBody>
      </p:sp>
      <p:sp>
        <p:nvSpPr>
          <p:cNvPr id="7" name="Slide Number Placeholder 6"/>
          <p:cNvSpPr>
            <a:spLocks noGrp="1"/>
          </p:cNvSpPr>
          <p:nvPr>
            <p:ph type="sldNum" sz="quarter" idx="12"/>
          </p:nvPr>
        </p:nvSpPr>
        <p:spPr>
          <a:xfrm>
            <a:off x="8146839" y="285750"/>
            <a:ext cx="482811" cy="273844"/>
          </a:xfrm>
        </p:spPr>
        <p:txBody>
          <a:bodyPr/>
          <a:lstStyle/>
          <a:p>
            <a:fld id="{2AD49972-3BE2-E944-9015-211DAC321C09}" type="slidenum">
              <a:rPr lang="es-ES_tradnl" smtClean="0"/>
              <a:t>‹#›</a:t>
            </a:fld>
            <a:endParaRPr lang="es-ES_tradnl"/>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3251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a:xfrm>
            <a:off x="514350" y="284163"/>
            <a:ext cx="5243619" cy="273844"/>
          </a:xfrm>
        </p:spPr>
        <p:txBody>
          <a:bodyPr/>
          <a:lstStyle/>
          <a:p>
            <a:endParaRPr lang="es-ES_tradnl"/>
          </a:p>
        </p:txBody>
      </p:sp>
      <p:sp>
        <p:nvSpPr>
          <p:cNvPr id="7" name="Slide Number Placeholder 6"/>
          <p:cNvSpPr>
            <a:spLocks noGrp="1"/>
          </p:cNvSpPr>
          <p:nvPr>
            <p:ph type="sldNum" sz="quarter" idx="12"/>
          </p:nvPr>
        </p:nvSpPr>
        <p:spPr>
          <a:xfrm>
            <a:off x="8146839" y="285750"/>
            <a:ext cx="482811" cy="273844"/>
          </a:xfrm>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29812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47154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00454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99372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11"/>
          </p:nvPr>
        </p:nvSpPr>
        <p:spPr>
          <a:xfrm>
            <a:off x="514350" y="285750"/>
            <a:ext cx="5243619" cy="273844"/>
          </a:xfrm>
        </p:spPr>
        <p:txBody>
          <a:bodyPr/>
          <a:lstStyle/>
          <a:p>
            <a:endParaRPr lang="es-ES_tradnl"/>
          </a:p>
        </p:txBody>
      </p:sp>
      <p:sp>
        <p:nvSpPr>
          <p:cNvPr id="6" name="Slide Number Placeholder 5"/>
          <p:cNvSpPr>
            <a:spLocks noGrp="1"/>
          </p:cNvSpPr>
          <p:nvPr>
            <p:ph type="sldNum" sz="quarter" idx="12"/>
          </p:nvPr>
        </p:nvSpPr>
        <p:spPr>
          <a:xfrm>
            <a:off x="8146839" y="285750"/>
            <a:ext cx="482811" cy="273844"/>
          </a:xfrm>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30941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9992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11"/>
          </p:nvPr>
        </p:nvSpPr>
        <p:spPr>
          <a:xfrm>
            <a:off x="514350" y="285751"/>
            <a:ext cx="5243619" cy="273049"/>
          </a:xfrm>
        </p:spPr>
        <p:txBody>
          <a:bodyPr/>
          <a:lstStyle/>
          <a:p>
            <a:endParaRPr lang="es-ES_tradnl"/>
          </a:p>
        </p:txBody>
      </p:sp>
      <p:sp>
        <p:nvSpPr>
          <p:cNvPr id="6" name="Slide Number Placeholder 5"/>
          <p:cNvSpPr>
            <a:spLocks noGrp="1"/>
          </p:cNvSpPr>
          <p:nvPr>
            <p:ph type="sldNum" sz="quarter" idx="12"/>
          </p:nvPr>
        </p:nvSpPr>
        <p:spPr>
          <a:xfrm>
            <a:off x="8146839" y="285750"/>
            <a:ext cx="482811" cy="273844"/>
          </a:xfrm>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47637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47319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57338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8428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606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34092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C4556-0BCD-BD4F-9122-F43C76C241D2}" type="datetimeFigureOut">
              <a:rPr lang="es-ES_tradnl" smtClean="0"/>
              <a:t>12/15/16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1316849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A6CC4556-0BCD-BD4F-9122-F43C76C241D2}" type="datetimeFigureOut">
              <a:rPr lang="es-ES_tradnl" smtClean="0"/>
              <a:t>12/15/16</a:t>
            </a:fld>
            <a:endParaRPr lang="es-ES_tradnl"/>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2AD49972-3BE2-E944-9015-211DAC321C09}" type="slidenum">
              <a:rPr lang="es-ES_tradnl" smtClean="0"/>
              <a:t>‹#›</a:t>
            </a:fld>
            <a:endParaRPr lang="es-ES_tradnl"/>
          </a:p>
        </p:txBody>
      </p:sp>
    </p:spTree>
    <p:extLst>
      <p:ext uri="{BB962C8B-B14F-4D97-AF65-F5344CB8AC3E}">
        <p14:creationId xmlns:p14="http://schemas.microsoft.com/office/powerpoint/2010/main" val="3774522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213" y="1675317"/>
            <a:ext cx="3954601" cy="2149203"/>
          </a:xfrm>
          <a:prstGeom prst="rect">
            <a:avLst/>
          </a:prstGeom>
          <a:noFill/>
        </p:spPr>
        <p:txBody>
          <a:bodyPr wrap="square" rtlCol="0">
            <a:spAutoFit/>
          </a:bodyPr>
          <a:lstStyle/>
          <a:p>
            <a:r>
              <a:rPr lang="es-ES_tradnl" sz="6683" dirty="0">
                <a:latin typeface="Abegnale"/>
                <a:ea typeface="Abusive Pencil" charset="0"/>
                <a:cs typeface="Abegnale"/>
              </a:rPr>
              <a:t>Una </a:t>
            </a:r>
            <a:r>
              <a:rPr lang="es-ES_tradnl" sz="6683" dirty="0" smtClean="0">
                <a:latin typeface="Abegnale"/>
                <a:ea typeface="Abusive Pencil" charset="0"/>
                <a:cs typeface="Abegnale"/>
              </a:rPr>
              <a:t>Nueva</a:t>
            </a:r>
          </a:p>
          <a:p>
            <a:r>
              <a:rPr lang="es-ES_tradnl" sz="6683" dirty="0" err="1" smtClean="0">
                <a:latin typeface="Abegnale"/>
                <a:ea typeface="Abusive Pencil" charset="0"/>
                <a:cs typeface="Abegnale"/>
              </a:rPr>
              <a:t>Institucion</a:t>
            </a:r>
            <a:endParaRPr lang="es-ES_tradnl" sz="6683" dirty="0">
              <a:latin typeface="Abegnale"/>
              <a:ea typeface="Abusive Pencil" charset="0"/>
              <a:cs typeface="Abegnale"/>
            </a:endParaRPr>
          </a:p>
        </p:txBody>
      </p:sp>
      <p:pic>
        <p:nvPicPr>
          <p:cNvPr id="5" name="Picture 4"/>
          <p:cNvPicPr>
            <a:picLocks noChangeAspect="1"/>
          </p:cNvPicPr>
          <p:nvPr/>
        </p:nvPicPr>
        <p:blipFill>
          <a:blip r:embed="rId2"/>
          <a:stretch>
            <a:fillRect/>
          </a:stretch>
        </p:blipFill>
        <p:spPr>
          <a:xfrm>
            <a:off x="3917564" y="0"/>
            <a:ext cx="5226435" cy="5113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5824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02 at 3.56.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20662"/>
            <a:ext cx="6172200" cy="1898196"/>
          </a:xfrm>
          <a:prstGeom prst="rect">
            <a:avLst/>
          </a:prstGeom>
        </p:spPr>
      </p:pic>
      <p:sp>
        <p:nvSpPr>
          <p:cNvPr id="4" name="Rectangle 3"/>
          <p:cNvSpPr/>
          <p:nvPr/>
        </p:nvSpPr>
        <p:spPr>
          <a:xfrm>
            <a:off x="3646992" y="524412"/>
            <a:ext cx="1752403" cy="1089529"/>
          </a:xfrm>
          <a:prstGeom prst="rect">
            <a:avLst/>
          </a:prstGeom>
        </p:spPr>
        <p:txBody>
          <a:bodyPr wrap="none">
            <a:spAutoFit/>
          </a:bodyPr>
          <a:lstStyle/>
          <a:p>
            <a:r>
              <a:rPr lang="he-IL" sz="6480" dirty="0"/>
              <a:t>מוֹעֵד</a:t>
            </a:r>
            <a:endParaRPr lang="es-ES_tradnl" sz="6480" dirty="0"/>
          </a:p>
        </p:txBody>
      </p:sp>
    </p:spTree>
    <p:extLst>
      <p:ext uri="{BB962C8B-B14F-4D97-AF65-F5344CB8AC3E}">
        <p14:creationId xmlns:p14="http://schemas.microsoft.com/office/powerpoint/2010/main" val="9746970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2 at 3.53.34 PM.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6071" t="6984" r="7937" b="6666"/>
          <a:stretch/>
        </p:blipFill>
        <p:spPr>
          <a:xfrm>
            <a:off x="0" y="0"/>
            <a:ext cx="9144000" cy="5141983"/>
          </a:xfrm>
          <a:prstGeom prst="rect">
            <a:avLst/>
          </a:prstGeom>
        </p:spPr>
      </p:pic>
      <p:sp>
        <p:nvSpPr>
          <p:cNvPr id="4" name="Rectangle 3"/>
          <p:cNvSpPr/>
          <p:nvPr/>
        </p:nvSpPr>
        <p:spPr>
          <a:xfrm>
            <a:off x="1225757" y="3962151"/>
            <a:ext cx="1428596" cy="840230"/>
          </a:xfrm>
          <a:prstGeom prst="rect">
            <a:avLst/>
          </a:prstGeom>
        </p:spPr>
        <p:txBody>
          <a:bodyPr wrap="none">
            <a:spAutoFit/>
          </a:bodyPr>
          <a:lstStyle/>
          <a:p>
            <a:r>
              <a:rPr lang="he-IL" sz="4860" b="1" dirty="0">
                <a:ln>
                  <a:solidFill>
                    <a:srgbClr val="000000"/>
                  </a:solidFill>
                </a:ln>
                <a:solidFill>
                  <a:srgbClr val="FFFF00"/>
                </a:solidFill>
              </a:rPr>
              <a:t>מוֹעֵד</a:t>
            </a:r>
            <a:endParaRPr lang="es-ES_tradnl" sz="4860" b="1" dirty="0">
              <a:ln>
                <a:solidFill>
                  <a:srgbClr val="000000"/>
                </a:solidFill>
              </a:ln>
              <a:solidFill>
                <a:srgbClr val="FFFF00"/>
              </a:solidFill>
            </a:endParaRPr>
          </a:p>
        </p:txBody>
      </p:sp>
      <p:sp>
        <p:nvSpPr>
          <p:cNvPr id="5" name="TextBox 4"/>
          <p:cNvSpPr txBox="1"/>
          <p:nvPr/>
        </p:nvSpPr>
        <p:spPr>
          <a:xfrm>
            <a:off x="2385195" y="3962151"/>
            <a:ext cx="6531269" cy="923330"/>
          </a:xfrm>
          <a:prstGeom prst="rect">
            <a:avLst/>
          </a:prstGeom>
          <a:noFill/>
        </p:spPr>
        <p:txBody>
          <a:bodyPr wrap="square" rtlCol="0">
            <a:spAutoFit/>
          </a:bodyPr>
          <a:lstStyle/>
          <a:p>
            <a:r>
              <a:rPr lang="es-ES_tradnl" sz="5400" b="1" dirty="0">
                <a:ln>
                  <a:solidFill>
                    <a:srgbClr val="000000"/>
                  </a:solidFill>
                </a:ln>
                <a:latin typeface="Arsenal-Italic"/>
                <a:cs typeface="Arsenal-Italic"/>
              </a:rPr>
              <a:t> </a:t>
            </a:r>
            <a:r>
              <a:rPr lang="es-ES_tradnl" sz="5400" b="1" u="sng" dirty="0">
                <a:ln>
                  <a:solidFill>
                    <a:srgbClr val="000000"/>
                  </a:solidFill>
                </a:ln>
                <a:solidFill>
                  <a:srgbClr val="FFFF00"/>
                </a:solidFill>
                <a:latin typeface="Arsenal-Italic"/>
                <a:cs typeface="Arsenal-Italic"/>
              </a:rPr>
              <a:t>= Tiempos designados</a:t>
            </a:r>
          </a:p>
        </p:txBody>
      </p:sp>
    </p:spTree>
    <p:extLst>
      <p:ext uri="{BB962C8B-B14F-4D97-AF65-F5344CB8AC3E}">
        <p14:creationId xmlns:p14="http://schemas.microsoft.com/office/powerpoint/2010/main" val="7273373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637" y="979019"/>
            <a:ext cx="7667771" cy="3748719"/>
          </a:xfrm>
          <a:prstGeom prst="rect">
            <a:avLst/>
          </a:prstGeom>
        </p:spPr>
        <p:txBody>
          <a:bodyPr wrap="square">
            <a:spAutoFit/>
          </a:bodyPr>
          <a:lstStyle/>
          <a:p>
            <a:r>
              <a:rPr lang="es-ES_tradnl" sz="2160" u="sng" dirty="0" err="1">
                <a:solidFill>
                  <a:srgbClr val="FFFF00"/>
                </a:solidFill>
                <a:latin typeface="Arsenal-Italic"/>
                <a:cs typeface="Arsenal-Italic"/>
              </a:rPr>
              <a:t>There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were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three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annual</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feasts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Passover</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Pentecost</a:t>
            </a:r>
            <a:r>
              <a:rPr lang="es-ES_tradnl" sz="2160" u="sng" dirty="0">
                <a:solidFill>
                  <a:srgbClr val="FFFF00"/>
                </a:solidFill>
                <a:latin typeface="Arsenal-Italic"/>
                <a:cs typeface="Arsenal-Italic"/>
              </a:rPr>
              <a:t>, and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Feast</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Tabernacles</a:t>
            </a:r>
            <a:r>
              <a:rPr lang="es-ES_tradnl" sz="2160" dirty="0">
                <a:latin typeface="Arsenal-Italic"/>
                <a:cs typeface="Arsenal-Italic"/>
              </a:rPr>
              <a:t>, at </a:t>
            </a:r>
            <a:r>
              <a:rPr lang="es-ES_tradnl" sz="2160" dirty="0" err="1">
                <a:latin typeface="Arsenal-Italic"/>
                <a:cs typeface="Arsenal-Italic"/>
              </a:rPr>
              <a:t>which</a:t>
            </a:r>
            <a:r>
              <a:rPr lang="es-ES_tradnl" sz="2160" dirty="0">
                <a:latin typeface="Arsenal-Italic"/>
                <a:cs typeface="Arsenal-Italic"/>
              </a:rPr>
              <a:t> </a:t>
            </a:r>
            <a:r>
              <a:rPr lang="es-ES_tradnl" sz="2160" dirty="0" err="1">
                <a:latin typeface="Arsenal-Italic"/>
                <a:cs typeface="Arsenal-Italic"/>
              </a:rPr>
              <a:t>all</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men</a:t>
            </a:r>
            <a:r>
              <a:rPr lang="es-ES_tradnl" sz="2160" dirty="0">
                <a:latin typeface="Arsenal-Italic"/>
                <a:cs typeface="Arsenal-Italic"/>
              </a:rPr>
              <a:t> of Israel </a:t>
            </a:r>
            <a:r>
              <a:rPr lang="es-ES_tradnl" sz="2160" dirty="0" err="1">
                <a:latin typeface="Arsenal-Italic"/>
                <a:cs typeface="Arsenal-Italic"/>
              </a:rPr>
              <a:t>were</a:t>
            </a:r>
            <a:r>
              <a:rPr lang="es-ES_tradnl" sz="2160" dirty="0">
                <a:latin typeface="Arsenal-Italic"/>
                <a:cs typeface="Arsenal-Italic"/>
              </a:rPr>
              <a:t> </a:t>
            </a:r>
            <a:r>
              <a:rPr lang="es-ES_tradnl" sz="2160" dirty="0" err="1">
                <a:latin typeface="Arsenal-Italic"/>
                <a:cs typeface="Arsenal-Italic"/>
              </a:rPr>
              <a:t>commanded</a:t>
            </a:r>
            <a:r>
              <a:rPr lang="es-ES_tradnl" sz="2160" dirty="0">
                <a:latin typeface="Arsenal-Italic"/>
                <a:cs typeface="Arsenal-Italic"/>
              </a:rPr>
              <a:t> </a:t>
            </a:r>
            <a:r>
              <a:rPr lang="es-ES_tradnl" sz="2160" dirty="0" err="1">
                <a:latin typeface="Arsenal-Italic"/>
                <a:cs typeface="Arsenal-Italic"/>
              </a:rPr>
              <a:t>to</a:t>
            </a:r>
            <a:r>
              <a:rPr lang="es-ES_tradnl" sz="2160" dirty="0">
                <a:latin typeface="Arsenal-Italic"/>
                <a:cs typeface="Arsenal-Italic"/>
              </a:rPr>
              <a:t> </a:t>
            </a:r>
            <a:r>
              <a:rPr lang="es-ES_tradnl" sz="2160" dirty="0" err="1">
                <a:latin typeface="Arsenal-Italic"/>
                <a:cs typeface="Arsenal-Italic"/>
              </a:rPr>
              <a:t>appear</a:t>
            </a:r>
            <a:r>
              <a:rPr lang="es-ES_tradnl" sz="2160" dirty="0">
                <a:latin typeface="Arsenal-Italic"/>
                <a:cs typeface="Arsenal-Italic"/>
              </a:rPr>
              <a:t> </a:t>
            </a:r>
            <a:r>
              <a:rPr lang="es-ES_tradnl" sz="2160" dirty="0" err="1">
                <a:latin typeface="Arsenal-Italic"/>
                <a:cs typeface="Arsenal-Italic"/>
              </a:rPr>
              <a:t>before</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Lord at </a:t>
            </a:r>
            <a:r>
              <a:rPr lang="es-ES_tradnl" sz="2160" dirty="0" err="1">
                <a:latin typeface="Arsenal-Italic"/>
                <a:cs typeface="Arsenal-Italic"/>
              </a:rPr>
              <a:t>Jerusalem</a:t>
            </a:r>
            <a:r>
              <a:rPr lang="es-ES_tradnl" sz="2160" dirty="0">
                <a:latin typeface="Arsenal-Italic"/>
                <a:cs typeface="Arsenal-Italic"/>
              </a:rPr>
              <a:t>. </a:t>
            </a:r>
            <a:r>
              <a:rPr lang="es-ES_tradnl" sz="2160" u="sng" dirty="0">
                <a:solidFill>
                  <a:srgbClr val="FFFF00"/>
                </a:solidFill>
                <a:latin typeface="Arsenal-Italic"/>
                <a:cs typeface="Arsenal-Italic"/>
              </a:rPr>
              <a:t>Of </a:t>
            </a:r>
            <a:r>
              <a:rPr lang="es-ES_tradnl" sz="2160" u="sng" dirty="0" err="1">
                <a:solidFill>
                  <a:srgbClr val="FFFF00"/>
                </a:solidFill>
                <a:latin typeface="Arsenal-Italic"/>
                <a:cs typeface="Arsenal-Italic"/>
              </a:rPr>
              <a:t>these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feasts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Passover</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was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most</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largely</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attended</a:t>
            </a:r>
            <a:r>
              <a:rPr lang="es-ES_tradnl" sz="2160" dirty="0">
                <a:latin typeface="Arsenal-Italic"/>
                <a:cs typeface="Arsenal-Italic"/>
              </a:rPr>
              <a:t>. </a:t>
            </a:r>
            <a:r>
              <a:rPr lang="es-ES_tradnl" sz="2160" dirty="0" err="1">
                <a:latin typeface="Arsenal-Italic"/>
                <a:cs typeface="Arsenal-Italic"/>
              </a:rPr>
              <a:t>Many</a:t>
            </a:r>
            <a:r>
              <a:rPr lang="es-ES_tradnl" sz="2160" dirty="0">
                <a:latin typeface="Arsenal-Italic"/>
                <a:cs typeface="Arsenal-Italic"/>
              </a:rPr>
              <a:t> </a:t>
            </a:r>
            <a:r>
              <a:rPr lang="es-ES_tradnl" sz="2160" dirty="0" err="1">
                <a:latin typeface="Arsenal-Italic"/>
                <a:cs typeface="Arsenal-Italic"/>
              </a:rPr>
              <a:t>were</a:t>
            </a:r>
            <a:r>
              <a:rPr lang="es-ES_tradnl" sz="2160" dirty="0">
                <a:latin typeface="Arsenal-Italic"/>
                <a:cs typeface="Arsenal-Italic"/>
              </a:rPr>
              <a:t> </a:t>
            </a:r>
            <a:r>
              <a:rPr lang="es-ES_tradnl" sz="2160" dirty="0" err="1">
                <a:latin typeface="Arsenal-Italic"/>
                <a:cs typeface="Arsenal-Italic"/>
              </a:rPr>
              <a:t>present</a:t>
            </a:r>
            <a:r>
              <a:rPr lang="es-ES_tradnl" sz="2160" dirty="0">
                <a:latin typeface="Arsenal-Italic"/>
                <a:cs typeface="Arsenal-Italic"/>
              </a:rPr>
              <a:t> </a:t>
            </a:r>
            <a:r>
              <a:rPr lang="es-ES_tradnl" sz="2160" dirty="0" err="1">
                <a:latin typeface="Arsenal-Italic"/>
                <a:cs typeface="Arsenal-Italic"/>
              </a:rPr>
              <a:t>from</a:t>
            </a:r>
            <a:r>
              <a:rPr lang="es-ES_tradnl" sz="2160" dirty="0">
                <a:latin typeface="Arsenal-Italic"/>
                <a:cs typeface="Arsenal-Italic"/>
              </a:rPr>
              <a:t> </a:t>
            </a:r>
            <a:r>
              <a:rPr lang="es-ES_tradnl" sz="2160" dirty="0" err="1">
                <a:latin typeface="Arsenal-Italic"/>
                <a:cs typeface="Arsenal-Italic"/>
              </a:rPr>
              <a:t>all</a:t>
            </a:r>
            <a:r>
              <a:rPr lang="es-ES_tradnl" sz="2160" dirty="0">
                <a:latin typeface="Arsenal-Italic"/>
                <a:cs typeface="Arsenal-Italic"/>
              </a:rPr>
              <a:t> </a:t>
            </a:r>
            <a:r>
              <a:rPr lang="es-ES_tradnl" sz="2160" dirty="0" err="1">
                <a:latin typeface="Arsenal-Italic"/>
                <a:cs typeface="Arsenal-Italic"/>
              </a:rPr>
              <a:t>countries</a:t>
            </a:r>
            <a:r>
              <a:rPr lang="es-ES_tradnl" sz="2160" dirty="0">
                <a:latin typeface="Arsenal-Italic"/>
                <a:cs typeface="Arsenal-Italic"/>
              </a:rPr>
              <a:t> </a:t>
            </a:r>
            <a:r>
              <a:rPr lang="es-ES_tradnl" sz="2160" dirty="0" err="1">
                <a:latin typeface="Arsenal-Italic"/>
                <a:cs typeface="Arsenal-Italic"/>
              </a:rPr>
              <a:t>where</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Jews</a:t>
            </a:r>
            <a:r>
              <a:rPr lang="es-ES_tradnl" sz="2160" dirty="0">
                <a:latin typeface="Arsenal-Italic"/>
                <a:cs typeface="Arsenal-Italic"/>
              </a:rPr>
              <a:t> </a:t>
            </a:r>
            <a:r>
              <a:rPr lang="es-ES_tradnl" sz="2160" dirty="0" err="1">
                <a:latin typeface="Arsenal-Italic"/>
                <a:cs typeface="Arsenal-Italic"/>
              </a:rPr>
              <a:t>were</a:t>
            </a:r>
            <a:r>
              <a:rPr lang="es-ES_tradnl" sz="2160" dirty="0">
                <a:latin typeface="Arsenal-Italic"/>
                <a:cs typeface="Arsenal-Italic"/>
              </a:rPr>
              <a:t> </a:t>
            </a:r>
            <a:r>
              <a:rPr lang="es-ES_tradnl" sz="2160" dirty="0" err="1">
                <a:latin typeface="Arsenal-Italic"/>
                <a:cs typeface="Arsenal-Italic"/>
              </a:rPr>
              <a:t>scattered</a:t>
            </a:r>
            <a:r>
              <a:rPr lang="es-ES_tradnl" sz="2160" dirty="0">
                <a:latin typeface="Arsenal-Italic"/>
                <a:cs typeface="Arsenal-Italic"/>
              </a:rPr>
              <a:t>. </a:t>
            </a:r>
            <a:r>
              <a:rPr lang="es-ES_tradnl" sz="2160" dirty="0" err="1">
                <a:latin typeface="Arsenal-Italic"/>
                <a:cs typeface="Arsenal-Italic"/>
              </a:rPr>
              <a:t>From</a:t>
            </a:r>
            <a:r>
              <a:rPr lang="es-ES_tradnl" sz="2160" dirty="0">
                <a:latin typeface="Arsenal-Italic"/>
                <a:cs typeface="Arsenal-Italic"/>
              </a:rPr>
              <a:t> </a:t>
            </a:r>
            <a:r>
              <a:rPr lang="es-ES_tradnl" sz="2160" dirty="0" err="1">
                <a:latin typeface="Arsenal-Italic"/>
                <a:cs typeface="Arsenal-Italic"/>
              </a:rPr>
              <a:t>every</a:t>
            </a:r>
            <a:r>
              <a:rPr lang="es-ES_tradnl" sz="2160" dirty="0">
                <a:latin typeface="Arsenal-Italic"/>
                <a:cs typeface="Arsenal-Italic"/>
              </a:rPr>
              <a:t> </a:t>
            </a:r>
            <a:r>
              <a:rPr lang="es-ES_tradnl" sz="2160" dirty="0" err="1">
                <a:latin typeface="Arsenal-Italic"/>
                <a:cs typeface="Arsenal-Italic"/>
              </a:rPr>
              <a:t>part</a:t>
            </a:r>
            <a:r>
              <a:rPr lang="es-ES_tradnl" sz="2160" dirty="0">
                <a:latin typeface="Arsenal-Italic"/>
                <a:cs typeface="Arsenal-Italic"/>
              </a:rPr>
              <a:t> of </a:t>
            </a:r>
            <a:r>
              <a:rPr lang="es-ES_tradnl" sz="2160" dirty="0" err="1">
                <a:latin typeface="Arsenal-Italic"/>
                <a:cs typeface="Arsenal-Italic"/>
              </a:rPr>
              <a:t>Palestine</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worshipers</a:t>
            </a:r>
            <a:r>
              <a:rPr lang="es-ES_tradnl" sz="2160" dirty="0">
                <a:latin typeface="Arsenal-Italic"/>
                <a:cs typeface="Arsenal-Italic"/>
              </a:rPr>
              <a:t> </a:t>
            </a:r>
            <a:r>
              <a:rPr lang="es-ES_tradnl" sz="2160" dirty="0" err="1">
                <a:latin typeface="Arsenal-Italic"/>
                <a:cs typeface="Arsenal-Italic"/>
              </a:rPr>
              <a:t>came</a:t>
            </a:r>
            <a:r>
              <a:rPr lang="es-ES_tradnl" sz="2160" dirty="0">
                <a:latin typeface="Arsenal-Italic"/>
                <a:cs typeface="Arsenal-Italic"/>
              </a:rPr>
              <a:t> in </a:t>
            </a:r>
            <a:r>
              <a:rPr lang="es-ES_tradnl" sz="2160" dirty="0" err="1">
                <a:latin typeface="Arsenal-Italic"/>
                <a:cs typeface="Arsenal-Italic"/>
              </a:rPr>
              <a:t>great</a:t>
            </a:r>
            <a:r>
              <a:rPr lang="es-ES_tradnl" sz="2160" dirty="0">
                <a:latin typeface="Arsenal-Italic"/>
                <a:cs typeface="Arsenal-Italic"/>
              </a:rPr>
              <a:t> </a:t>
            </a:r>
            <a:r>
              <a:rPr lang="es-ES_tradnl" sz="2160" dirty="0" err="1">
                <a:latin typeface="Arsenal-Italic"/>
                <a:cs typeface="Arsenal-Italic"/>
              </a:rPr>
              <a:t>numbers</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journey</a:t>
            </a:r>
            <a:r>
              <a:rPr lang="es-ES_tradnl" sz="2160" dirty="0">
                <a:latin typeface="Arsenal-Italic"/>
                <a:cs typeface="Arsenal-Italic"/>
              </a:rPr>
              <a:t> </a:t>
            </a:r>
            <a:r>
              <a:rPr lang="es-ES_tradnl" sz="2160" dirty="0" err="1">
                <a:latin typeface="Arsenal-Italic"/>
                <a:cs typeface="Arsenal-Italic"/>
              </a:rPr>
              <a:t>from</a:t>
            </a:r>
            <a:r>
              <a:rPr lang="es-ES_tradnl" sz="2160" dirty="0">
                <a:latin typeface="Arsenal-Italic"/>
                <a:cs typeface="Arsenal-Italic"/>
              </a:rPr>
              <a:t> </a:t>
            </a:r>
            <a:r>
              <a:rPr lang="es-ES_tradnl" sz="2160" dirty="0" err="1">
                <a:latin typeface="Arsenal-Italic"/>
                <a:cs typeface="Arsenal-Italic"/>
              </a:rPr>
              <a:t>Galilee</a:t>
            </a:r>
            <a:r>
              <a:rPr lang="es-ES_tradnl" sz="2160" dirty="0">
                <a:latin typeface="Arsenal-Italic"/>
                <a:cs typeface="Arsenal-Italic"/>
              </a:rPr>
              <a:t> </a:t>
            </a:r>
            <a:r>
              <a:rPr lang="es-ES_tradnl" sz="2160" dirty="0" err="1">
                <a:latin typeface="Arsenal-Italic"/>
                <a:cs typeface="Arsenal-Italic"/>
              </a:rPr>
              <a:t>occupied</a:t>
            </a:r>
            <a:r>
              <a:rPr lang="es-ES_tradnl" sz="2160" dirty="0">
                <a:latin typeface="Arsenal-Italic"/>
                <a:cs typeface="Arsenal-Italic"/>
              </a:rPr>
              <a:t> </a:t>
            </a:r>
            <a:r>
              <a:rPr lang="es-ES_tradnl" sz="2160" dirty="0" err="1">
                <a:latin typeface="Arsenal-Italic"/>
                <a:cs typeface="Arsenal-Italic"/>
              </a:rPr>
              <a:t>several</a:t>
            </a:r>
            <a:r>
              <a:rPr lang="es-ES_tradnl" sz="2160" dirty="0">
                <a:latin typeface="Arsenal-Italic"/>
                <a:cs typeface="Arsenal-Italic"/>
              </a:rPr>
              <a:t> </a:t>
            </a:r>
            <a:r>
              <a:rPr lang="es-ES_tradnl" sz="2160" dirty="0" err="1">
                <a:latin typeface="Arsenal-Italic"/>
                <a:cs typeface="Arsenal-Italic"/>
              </a:rPr>
              <a:t>days</a:t>
            </a:r>
            <a:r>
              <a:rPr lang="es-ES_tradnl" sz="2160" dirty="0">
                <a:latin typeface="Arsenal-Italic"/>
                <a:cs typeface="Arsenal-Italic"/>
              </a:rPr>
              <a:t>, and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travelers</a:t>
            </a:r>
            <a:r>
              <a:rPr lang="es-ES_tradnl" sz="2160" dirty="0">
                <a:latin typeface="Arsenal-Italic"/>
                <a:cs typeface="Arsenal-Italic"/>
              </a:rPr>
              <a:t> </a:t>
            </a:r>
            <a:r>
              <a:rPr lang="es-ES_tradnl" sz="2160" dirty="0" err="1">
                <a:latin typeface="Arsenal-Italic"/>
                <a:cs typeface="Arsenal-Italic"/>
              </a:rPr>
              <a:t>united</a:t>
            </a:r>
            <a:r>
              <a:rPr lang="es-ES_tradnl" sz="2160" dirty="0">
                <a:latin typeface="Arsenal-Italic"/>
                <a:cs typeface="Arsenal-Italic"/>
              </a:rPr>
              <a:t> in </a:t>
            </a:r>
            <a:r>
              <a:rPr lang="es-ES_tradnl" sz="2160" dirty="0" err="1">
                <a:latin typeface="Arsenal-Italic"/>
                <a:cs typeface="Arsenal-Italic"/>
              </a:rPr>
              <a:t>large</a:t>
            </a:r>
            <a:r>
              <a:rPr lang="es-ES_tradnl" sz="2160" dirty="0">
                <a:latin typeface="Arsenal-Italic"/>
                <a:cs typeface="Arsenal-Italic"/>
              </a:rPr>
              <a:t> </a:t>
            </a:r>
            <a:r>
              <a:rPr lang="es-ES_tradnl" sz="2160" dirty="0" err="1">
                <a:latin typeface="Arsenal-Italic"/>
                <a:cs typeface="Arsenal-Italic"/>
              </a:rPr>
              <a:t>companies</a:t>
            </a:r>
            <a:r>
              <a:rPr lang="es-ES_tradnl" sz="2160" dirty="0">
                <a:latin typeface="Arsenal-Italic"/>
                <a:cs typeface="Arsenal-Italic"/>
              </a:rPr>
              <a:t> </a:t>
            </a:r>
            <a:r>
              <a:rPr lang="es-ES_tradnl" sz="2160" dirty="0" err="1">
                <a:latin typeface="Arsenal-Italic"/>
                <a:cs typeface="Arsenal-Italic"/>
              </a:rPr>
              <a:t>for</a:t>
            </a:r>
            <a:r>
              <a:rPr lang="es-ES_tradnl" sz="2160" dirty="0">
                <a:latin typeface="Arsenal-Italic"/>
                <a:cs typeface="Arsenal-Italic"/>
              </a:rPr>
              <a:t> </a:t>
            </a:r>
            <a:r>
              <a:rPr lang="es-ES_tradnl" sz="2160" dirty="0" err="1">
                <a:latin typeface="Arsenal-Italic"/>
                <a:cs typeface="Arsenal-Italic"/>
              </a:rPr>
              <a:t>companionship</a:t>
            </a:r>
            <a:r>
              <a:rPr lang="es-ES_tradnl" sz="2160" dirty="0">
                <a:latin typeface="Arsenal-Italic"/>
                <a:cs typeface="Arsenal-Italic"/>
              </a:rPr>
              <a:t> </a:t>
            </a:r>
          </a:p>
          <a:p>
            <a:r>
              <a:rPr lang="es-ES_tradnl" sz="2160" dirty="0">
                <a:latin typeface="Arsenal-Italic"/>
                <a:cs typeface="Arsenal-Italic"/>
              </a:rPr>
              <a:t>and </a:t>
            </a:r>
            <a:r>
              <a:rPr lang="es-ES_tradnl" sz="2160" dirty="0" err="1">
                <a:latin typeface="Arsenal-Italic"/>
                <a:cs typeface="Arsenal-Italic"/>
              </a:rPr>
              <a:t>protection</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women</a:t>
            </a:r>
            <a:r>
              <a:rPr lang="es-ES_tradnl" sz="2160" dirty="0">
                <a:latin typeface="Arsenal-Italic"/>
                <a:cs typeface="Arsenal-Italic"/>
              </a:rPr>
              <a:t> and </a:t>
            </a:r>
          </a:p>
          <a:p>
            <a:r>
              <a:rPr lang="es-ES_tradnl" sz="2160" dirty="0" err="1">
                <a:latin typeface="Arsenal-Italic"/>
                <a:cs typeface="Arsenal-Italic"/>
              </a:rPr>
              <a:t>aged</a:t>
            </a:r>
            <a:r>
              <a:rPr lang="es-ES_tradnl" sz="2160" dirty="0">
                <a:latin typeface="Arsenal-Italic"/>
                <a:cs typeface="Arsenal-Italic"/>
              </a:rPr>
              <a:t> </a:t>
            </a:r>
            <a:r>
              <a:rPr lang="es-ES_tradnl" sz="2160" dirty="0" err="1">
                <a:latin typeface="Arsenal-Italic"/>
                <a:cs typeface="Arsenal-Italic"/>
              </a:rPr>
              <a:t>men</a:t>
            </a:r>
            <a:r>
              <a:rPr lang="es-ES_tradnl" sz="2160" dirty="0">
                <a:latin typeface="Arsenal-Italic"/>
                <a:cs typeface="Arsenal-Italic"/>
              </a:rPr>
              <a:t> </a:t>
            </a:r>
            <a:r>
              <a:rPr lang="es-ES_tradnl" sz="2160" dirty="0" err="1">
                <a:latin typeface="Arsenal-Italic"/>
                <a:cs typeface="Arsenal-Italic"/>
              </a:rPr>
              <a:t>rode</a:t>
            </a:r>
            <a:r>
              <a:rPr lang="es-ES_tradnl" sz="2160" dirty="0">
                <a:latin typeface="Arsenal-Italic"/>
                <a:cs typeface="Arsenal-Italic"/>
              </a:rPr>
              <a:t> </a:t>
            </a:r>
            <a:r>
              <a:rPr lang="es-ES_tradnl" sz="2160" dirty="0" err="1">
                <a:latin typeface="Arsenal-Italic"/>
                <a:cs typeface="Arsenal-Italic"/>
              </a:rPr>
              <a:t>upon</a:t>
            </a:r>
            <a:r>
              <a:rPr lang="es-ES_tradnl" sz="2160" dirty="0">
                <a:latin typeface="Arsenal-Italic"/>
                <a:cs typeface="Arsenal-Italic"/>
              </a:rPr>
              <a:t> </a:t>
            </a:r>
            <a:r>
              <a:rPr lang="es-ES_tradnl" sz="2160" dirty="0" err="1">
                <a:latin typeface="Arsenal-Italic"/>
                <a:cs typeface="Arsenal-Italic"/>
              </a:rPr>
              <a:t>oxen</a:t>
            </a:r>
            <a:r>
              <a:rPr lang="es-ES_tradnl" sz="2160" dirty="0">
                <a:latin typeface="Arsenal-Italic"/>
                <a:cs typeface="Arsenal-Italic"/>
              </a:rPr>
              <a:t> </a:t>
            </a:r>
            <a:r>
              <a:rPr lang="es-ES_tradnl" sz="2160" dirty="0" err="1">
                <a:latin typeface="Arsenal-Italic"/>
                <a:cs typeface="Arsenal-Italic"/>
              </a:rPr>
              <a:t>or</a:t>
            </a:r>
            <a:r>
              <a:rPr lang="es-ES_tradnl" sz="2160" dirty="0">
                <a:latin typeface="Arsenal-Italic"/>
                <a:cs typeface="Arsenal-Italic"/>
              </a:rPr>
              <a:t> </a:t>
            </a:r>
            <a:r>
              <a:rPr lang="es-ES_tradnl" sz="2160" dirty="0" err="1">
                <a:latin typeface="Arsenal-Italic"/>
                <a:cs typeface="Arsenal-Italic"/>
              </a:rPr>
              <a:t>asses</a:t>
            </a:r>
            <a:endParaRPr lang="es-ES_tradnl" sz="2160" dirty="0">
              <a:latin typeface="Arsenal-Italic"/>
              <a:cs typeface="Arsenal-Italic"/>
            </a:endParaRPr>
          </a:p>
          <a:p>
            <a:r>
              <a:rPr lang="es-ES_tradnl" sz="2160" dirty="0" err="1">
                <a:latin typeface="Arsenal-Italic"/>
                <a:cs typeface="Arsenal-Italic"/>
              </a:rPr>
              <a:t>over</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steep</a:t>
            </a:r>
            <a:r>
              <a:rPr lang="es-ES_tradnl" sz="2160" dirty="0">
                <a:latin typeface="Arsenal-Italic"/>
                <a:cs typeface="Arsenal-Italic"/>
              </a:rPr>
              <a:t>   DA 75.2</a:t>
            </a:r>
          </a:p>
        </p:txBody>
      </p:sp>
      <p:pic>
        <p:nvPicPr>
          <p:cNvPr id="5" name="Picture 4"/>
          <p:cNvPicPr>
            <a:picLocks noChangeAspect="1"/>
          </p:cNvPicPr>
          <p:nvPr/>
        </p:nvPicPr>
        <p:blipFill>
          <a:blip r:embed="rId2"/>
          <a:stretch>
            <a:fillRect/>
          </a:stretch>
        </p:blipFill>
        <p:spPr>
          <a:xfrm>
            <a:off x="5485960" y="3446662"/>
            <a:ext cx="2377880" cy="1403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37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360123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071" y="743055"/>
            <a:ext cx="7679642" cy="3748719"/>
          </a:xfrm>
          <a:prstGeom prst="rect">
            <a:avLst/>
          </a:prstGeom>
        </p:spPr>
        <p:txBody>
          <a:bodyPr wrap="square">
            <a:spAutoFit/>
          </a:bodyPr>
          <a:lstStyle/>
          <a:p>
            <a:r>
              <a:rPr lang="es-ES_tradnl" sz="2970" u="sng" dirty="0">
                <a:solidFill>
                  <a:srgbClr val="FFFF00"/>
                </a:solidFill>
                <a:latin typeface="Arsenal-Italic"/>
                <a:cs typeface="Arsenal-Italic"/>
              </a:rPr>
              <a:t>La observancia de la Pascua empezó con el nacimiento de la nación hebrea</a:t>
            </a:r>
            <a:r>
              <a:rPr lang="es-ES_tradnl" sz="2970" dirty="0">
                <a:latin typeface="Arsenal-Italic"/>
                <a:cs typeface="Arsenal-Italic"/>
              </a:rPr>
              <a:t>. La última noche de servidumbre en Egipto, cuando aun no se veían indicios de liberación, Dios le ordenó que se preparase para una liberación inmediata. </a:t>
            </a:r>
          </a:p>
          <a:p>
            <a:endParaRPr lang="es-ES_tradnl" sz="2970" dirty="0">
              <a:latin typeface="Arsenal-Italic"/>
              <a:cs typeface="Arsenal-Italic"/>
            </a:endParaRPr>
          </a:p>
          <a:p>
            <a:endParaRPr lang="es-ES_tradnl" sz="2970" dirty="0">
              <a:latin typeface="Arsenal-Italic"/>
              <a:cs typeface="Arsenal-Italic"/>
            </a:endParaRPr>
          </a:p>
          <a:p>
            <a:r>
              <a:rPr lang="es-ES_tradnl" sz="2970" dirty="0">
                <a:latin typeface="Arsenal-Italic"/>
                <a:cs typeface="Arsenal-Italic"/>
              </a:rPr>
              <a:t>Deseado de todas las Gentes 57</a:t>
            </a:r>
          </a:p>
        </p:txBody>
      </p:sp>
      <p:pic>
        <p:nvPicPr>
          <p:cNvPr id="5" name="Picture 4"/>
          <p:cNvPicPr>
            <a:picLocks noChangeAspect="1"/>
          </p:cNvPicPr>
          <p:nvPr/>
        </p:nvPicPr>
        <p:blipFill>
          <a:blip r:embed="rId2"/>
          <a:stretch>
            <a:fillRect/>
          </a:stretch>
        </p:blipFill>
        <p:spPr>
          <a:xfrm>
            <a:off x="5925136" y="3307127"/>
            <a:ext cx="2264060" cy="1403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03771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2847" y="638850"/>
            <a:ext cx="7537206" cy="4233467"/>
          </a:xfrm>
          <a:prstGeom prst="rect">
            <a:avLst/>
          </a:prstGeom>
        </p:spPr>
        <p:txBody>
          <a:bodyPr wrap="square">
            <a:spAutoFit/>
          </a:bodyPr>
          <a:lstStyle/>
          <a:p>
            <a:r>
              <a:rPr lang="es-ES_tradnl" sz="2070" u="sng" dirty="0" err="1">
                <a:solidFill>
                  <a:srgbClr val="FFFF00"/>
                </a:solidFill>
                <a:latin typeface="Arsenal-Italic"/>
                <a:cs typeface="Arsenal-Italic"/>
              </a:rPr>
              <a:t>Passover</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observance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began</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with</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the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birth</a:t>
            </a:r>
            <a:r>
              <a:rPr lang="es-ES_tradnl" sz="2070" u="sng" dirty="0">
                <a:solidFill>
                  <a:srgbClr val="FFFF00"/>
                </a:solidFill>
                <a:latin typeface="Arsenal-Italic"/>
                <a:cs typeface="Arsenal-Italic"/>
              </a:rPr>
              <a:t> of </a:t>
            </a:r>
            <a:r>
              <a:rPr lang="es-ES_tradnl" sz="2070" u="sng" dirty="0" err="1">
                <a:solidFill>
                  <a:srgbClr val="FFFF00"/>
                </a:solidFill>
                <a:latin typeface="Arsenal-Italic"/>
                <a:cs typeface="Arsenal-Italic"/>
              </a:rPr>
              <a:t>the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Hebrew</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nation</a:t>
            </a:r>
            <a:r>
              <a:rPr lang="es-ES_tradnl" sz="2070" u="sng" dirty="0">
                <a:solidFill>
                  <a:srgbClr val="FFFF00"/>
                </a:solidFill>
                <a:latin typeface="Arsenal-Italic"/>
                <a:cs typeface="Arsenal-Italic"/>
              </a:rPr>
              <a:t>. </a:t>
            </a:r>
            <a:r>
              <a:rPr lang="es-ES_tradnl" sz="2070" dirty="0" err="1">
                <a:latin typeface="Arsenal-Italic"/>
                <a:cs typeface="Arsenal-Italic"/>
              </a:rPr>
              <a:t>On</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last</a:t>
            </a:r>
            <a:r>
              <a:rPr lang="es-ES_tradnl" sz="2070" dirty="0">
                <a:latin typeface="Arsenal-Italic"/>
                <a:cs typeface="Arsenal-Italic"/>
              </a:rPr>
              <a:t> </a:t>
            </a:r>
            <a:r>
              <a:rPr lang="es-ES_tradnl" sz="2070" dirty="0" err="1">
                <a:latin typeface="Arsenal-Italic"/>
                <a:cs typeface="Arsenal-Italic"/>
              </a:rPr>
              <a:t>night</a:t>
            </a:r>
            <a:r>
              <a:rPr lang="es-ES_tradnl" sz="2070" dirty="0">
                <a:latin typeface="Arsenal-Italic"/>
                <a:cs typeface="Arsenal-Italic"/>
              </a:rPr>
              <a:t> of </a:t>
            </a:r>
            <a:r>
              <a:rPr lang="es-ES_tradnl" sz="2070" dirty="0" err="1">
                <a:latin typeface="Arsenal-Italic"/>
                <a:cs typeface="Arsenal-Italic"/>
              </a:rPr>
              <a:t>their</a:t>
            </a:r>
            <a:r>
              <a:rPr lang="es-ES_tradnl" sz="2070" dirty="0">
                <a:latin typeface="Arsenal-Italic"/>
                <a:cs typeface="Arsenal-Italic"/>
              </a:rPr>
              <a:t> </a:t>
            </a:r>
            <a:r>
              <a:rPr lang="es-ES_tradnl" sz="2070" dirty="0" err="1">
                <a:latin typeface="Arsenal-Italic"/>
                <a:cs typeface="Arsenal-Italic"/>
              </a:rPr>
              <a:t>slavery</a:t>
            </a:r>
            <a:r>
              <a:rPr lang="es-ES_tradnl" sz="2070" dirty="0">
                <a:latin typeface="Arsenal-Italic"/>
                <a:cs typeface="Arsenal-Italic"/>
              </a:rPr>
              <a:t> in </a:t>
            </a:r>
            <a:r>
              <a:rPr lang="es-ES_tradnl" sz="2070" dirty="0" err="1">
                <a:latin typeface="Arsenal-Italic"/>
                <a:cs typeface="Arsenal-Italic"/>
              </a:rPr>
              <a:t>Egypt</a:t>
            </a:r>
            <a:r>
              <a:rPr lang="es-ES_tradnl" sz="2070" dirty="0">
                <a:latin typeface="Arsenal-Italic"/>
                <a:cs typeface="Arsenal-Italic"/>
              </a:rPr>
              <a:t>, </a:t>
            </a:r>
            <a:r>
              <a:rPr lang="es-ES_tradnl" sz="2070" dirty="0" err="1">
                <a:latin typeface="Arsenal-Italic"/>
                <a:cs typeface="Arsenal-Italic"/>
              </a:rPr>
              <a:t>God</a:t>
            </a:r>
            <a:r>
              <a:rPr lang="es-ES_tradnl" sz="2070" dirty="0">
                <a:latin typeface="Arsenal-Italic"/>
                <a:cs typeface="Arsenal-Italic"/>
              </a:rPr>
              <a:t> </a:t>
            </a:r>
            <a:r>
              <a:rPr lang="es-ES_tradnl" sz="2070" dirty="0" err="1">
                <a:latin typeface="Arsenal-Italic"/>
                <a:cs typeface="Arsenal-Italic"/>
              </a:rPr>
              <a:t>directed</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Hebrews</a:t>
            </a:r>
            <a:r>
              <a:rPr lang="es-ES_tradnl" sz="2070" dirty="0">
                <a:latin typeface="Arsenal-Italic"/>
                <a:cs typeface="Arsenal-Italic"/>
              </a:rPr>
              <a:t> </a:t>
            </a:r>
            <a:r>
              <a:rPr lang="es-ES_tradnl" sz="2070" dirty="0" err="1">
                <a:latin typeface="Arsenal-Italic"/>
                <a:cs typeface="Arsenal-Italic"/>
              </a:rPr>
              <a:t>to</a:t>
            </a:r>
            <a:r>
              <a:rPr lang="es-ES_tradnl" sz="2070" dirty="0">
                <a:latin typeface="Arsenal-Italic"/>
                <a:cs typeface="Arsenal-Italic"/>
              </a:rPr>
              <a:t> </a:t>
            </a:r>
            <a:r>
              <a:rPr lang="es-ES_tradnl" sz="2070" dirty="0" err="1">
                <a:latin typeface="Arsenal-Italic"/>
                <a:cs typeface="Arsenal-Italic"/>
              </a:rPr>
              <a:t>gather</a:t>
            </a:r>
            <a:r>
              <a:rPr lang="es-ES_tradnl" sz="2070" dirty="0">
                <a:latin typeface="Arsenal-Italic"/>
                <a:cs typeface="Arsenal-Italic"/>
              </a:rPr>
              <a:t> </a:t>
            </a:r>
            <a:r>
              <a:rPr lang="es-ES_tradnl" sz="2070" dirty="0" err="1">
                <a:latin typeface="Arsenal-Italic"/>
                <a:cs typeface="Arsenal-Italic"/>
              </a:rPr>
              <a:t>their</a:t>
            </a:r>
            <a:r>
              <a:rPr lang="es-ES_tradnl" sz="2070" dirty="0">
                <a:latin typeface="Arsenal-Italic"/>
                <a:cs typeface="Arsenal-Italic"/>
              </a:rPr>
              <a:t> </a:t>
            </a:r>
            <a:r>
              <a:rPr lang="es-ES_tradnl" sz="2070" dirty="0" err="1">
                <a:latin typeface="Arsenal-Italic"/>
                <a:cs typeface="Arsenal-Italic"/>
              </a:rPr>
              <a:t>families</a:t>
            </a:r>
            <a:r>
              <a:rPr lang="es-ES_tradnl" sz="2070" dirty="0">
                <a:latin typeface="Arsenal-Italic"/>
                <a:cs typeface="Arsenal-Italic"/>
              </a:rPr>
              <a:t> in </a:t>
            </a:r>
            <a:r>
              <a:rPr lang="es-ES_tradnl" sz="2070" dirty="0" err="1">
                <a:latin typeface="Arsenal-Italic"/>
                <a:cs typeface="Arsenal-Italic"/>
              </a:rPr>
              <a:t>their</a:t>
            </a:r>
            <a:r>
              <a:rPr lang="es-ES_tradnl" sz="2070" dirty="0">
                <a:latin typeface="Arsenal-Italic"/>
                <a:cs typeface="Arsenal-Italic"/>
              </a:rPr>
              <a:t> </a:t>
            </a:r>
            <a:r>
              <a:rPr lang="es-ES_tradnl" sz="2070" dirty="0" err="1">
                <a:latin typeface="Arsenal-Italic"/>
                <a:cs typeface="Arsenal-Italic"/>
              </a:rPr>
              <a:t>own</a:t>
            </a:r>
            <a:r>
              <a:rPr lang="es-ES_tradnl" sz="2070" dirty="0">
                <a:latin typeface="Arsenal-Italic"/>
                <a:cs typeface="Arsenal-Italic"/>
              </a:rPr>
              <a:t> </a:t>
            </a:r>
            <a:r>
              <a:rPr lang="es-ES_tradnl" sz="2070" dirty="0" err="1">
                <a:latin typeface="Arsenal-Italic"/>
                <a:cs typeface="Arsenal-Italic"/>
              </a:rPr>
              <a:t>homes</a:t>
            </a:r>
            <a:r>
              <a:rPr lang="es-ES_tradnl" sz="2070" dirty="0">
                <a:latin typeface="Arsenal-Italic"/>
                <a:cs typeface="Arsenal-Italic"/>
              </a:rPr>
              <a:t>. </a:t>
            </a:r>
            <a:r>
              <a:rPr lang="es-ES_tradnl" sz="2070" dirty="0" err="1">
                <a:latin typeface="Arsenal-Italic"/>
                <a:cs typeface="Arsenal-Italic"/>
              </a:rPr>
              <a:t>Having</a:t>
            </a:r>
            <a:r>
              <a:rPr lang="es-ES_tradnl" sz="2070" dirty="0">
                <a:latin typeface="Arsenal-Italic"/>
                <a:cs typeface="Arsenal-Italic"/>
              </a:rPr>
              <a:t> </a:t>
            </a:r>
            <a:r>
              <a:rPr lang="es-ES_tradnl" sz="2070" dirty="0" err="1">
                <a:latin typeface="Arsenal-Italic"/>
                <a:cs typeface="Arsenal-Italic"/>
              </a:rPr>
              <a:t>sprinkled</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doorposts</a:t>
            </a:r>
            <a:r>
              <a:rPr lang="es-ES_tradnl" sz="2070" dirty="0">
                <a:latin typeface="Arsenal-Italic"/>
                <a:cs typeface="Arsenal-Italic"/>
              </a:rPr>
              <a:t> </a:t>
            </a:r>
            <a:r>
              <a:rPr lang="es-ES_tradnl" sz="2070" dirty="0" err="1">
                <a:latin typeface="Arsenal-Italic"/>
                <a:cs typeface="Arsenal-Italic"/>
              </a:rPr>
              <a:t>with</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blood</a:t>
            </a:r>
            <a:r>
              <a:rPr lang="es-ES_tradnl" sz="2070" dirty="0">
                <a:latin typeface="Arsenal-Italic"/>
                <a:cs typeface="Arsenal-Italic"/>
              </a:rPr>
              <a:t> of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lamb</a:t>
            </a:r>
            <a:r>
              <a:rPr lang="es-ES_tradnl" sz="2070" dirty="0">
                <a:latin typeface="Arsenal-Italic"/>
                <a:cs typeface="Arsenal-Italic"/>
              </a:rPr>
              <a:t> </a:t>
            </a:r>
            <a:r>
              <a:rPr lang="es-ES_tradnl" sz="2070" dirty="0" err="1">
                <a:latin typeface="Arsenal-Italic"/>
                <a:cs typeface="Arsenal-Italic"/>
              </a:rPr>
              <a:t>they</a:t>
            </a:r>
            <a:r>
              <a:rPr lang="es-ES_tradnl" sz="2070" dirty="0">
                <a:latin typeface="Arsenal-Italic"/>
                <a:cs typeface="Arsenal-Italic"/>
              </a:rPr>
              <a:t> </a:t>
            </a:r>
            <a:r>
              <a:rPr lang="es-ES_tradnl" sz="2070" dirty="0" err="1">
                <a:latin typeface="Arsenal-Italic"/>
                <a:cs typeface="Arsenal-Italic"/>
              </a:rPr>
              <a:t>had</a:t>
            </a:r>
            <a:r>
              <a:rPr lang="es-ES_tradnl" sz="2070" dirty="0">
                <a:latin typeface="Arsenal-Italic"/>
                <a:cs typeface="Arsenal-Italic"/>
              </a:rPr>
              <a:t> </a:t>
            </a:r>
            <a:r>
              <a:rPr lang="es-ES_tradnl" sz="2070" dirty="0" err="1">
                <a:latin typeface="Arsenal-Italic"/>
                <a:cs typeface="Arsenal-Italic"/>
              </a:rPr>
              <a:t>slaughtered</a:t>
            </a:r>
            <a:r>
              <a:rPr lang="es-ES_tradnl" sz="2070" dirty="0">
                <a:latin typeface="Arsenal-Italic"/>
                <a:cs typeface="Arsenal-Italic"/>
              </a:rPr>
              <a:t>, </a:t>
            </a:r>
            <a:r>
              <a:rPr lang="es-ES_tradnl" sz="2070" dirty="0" err="1">
                <a:latin typeface="Arsenal-Italic"/>
                <a:cs typeface="Arsenal-Italic"/>
              </a:rPr>
              <a:t>they</a:t>
            </a:r>
            <a:r>
              <a:rPr lang="es-ES_tradnl" sz="2070" dirty="0">
                <a:latin typeface="Arsenal-Italic"/>
                <a:cs typeface="Arsenal-Italic"/>
              </a:rPr>
              <a:t> </a:t>
            </a:r>
            <a:r>
              <a:rPr lang="es-ES_tradnl" sz="2070" dirty="0" err="1">
                <a:latin typeface="Arsenal-Italic"/>
                <a:cs typeface="Arsenal-Italic"/>
              </a:rPr>
              <a:t>were</a:t>
            </a:r>
            <a:r>
              <a:rPr lang="es-ES_tradnl" sz="2070" dirty="0">
                <a:latin typeface="Arsenal-Italic"/>
                <a:cs typeface="Arsenal-Italic"/>
              </a:rPr>
              <a:t> </a:t>
            </a:r>
            <a:r>
              <a:rPr lang="es-ES_tradnl" sz="2070" dirty="0" err="1">
                <a:latin typeface="Arsenal-Italic"/>
                <a:cs typeface="Arsenal-Italic"/>
              </a:rPr>
              <a:t>to</a:t>
            </a:r>
            <a:r>
              <a:rPr lang="es-ES_tradnl" sz="2070" dirty="0">
                <a:latin typeface="Arsenal-Italic"/>
                <a:cs typeface="Arsenal-Italic"/>
              </a:rPr>
              <a:t> </a:t>
            </a:r>
            <a:r>
              <a:rPr lang="es-ES_tradnl" sz="2070" dirty="0" err="1">
                <a:latin typeface="Arsenal-Italic"/>
                <a:cs typeface="Arsenal-Italic"/>
              </a:rPr>
              <a:t>eat</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lamb</a:t>
            </a:r>
            <a:r>
              <a:rPr lang="es-ES_tradnl" sz="2070" dirty="0">
                <a:latin typeface="Arsenal-Italic"/>
                <a:cs typeface="Arsenal-Italic"/>
              </a:rPr>
              <a:t>, </a:t>
            </a:r>
            <a:r>
              <a:rPr lang="es-ES_tradnl" sz="2070" dirty="0" err="1">
                <a:latin typeface="Arsenal-Italic"/>
                <a:cs typeface="Arsenal-Italic"/>
              </a:rPr>
              <a:t>roasted</a:t>
            </a:r>
            <a:r>
              <a:rPr lang="es-ES_tradnl" sz="2070" dirty="0">
                <a:latin typeface="Arsenal-Italic"/>
                <a:cs typeface="Arsenal-Italic"/>
              </a:rPr>
              <a:t>, </a:t>
            </a:r>
            <a:r>
              <a:rPr lang="es-ES_tradnl" sz="2070" dirty="0" err="1">
                <a:latin typeface="Arsenal-Italic"/>
                <a:cs typeface="Arsenal-Italic"/>
              </a:rPr>
              <a:t>with</a:t>
            </a:r>
            <a:r>
              <a:rPr lang="es-ES_tradnl" sz="2070" dirty="0">
                <a:latin typeface="Arsenal-Italic"/>
                <a:cs typeface="Arsenal-Italic"/>
              </a:rPr>
              <a:t> </a:t>
            </a:r>
            <a:r>
              <a:rPr lang="es-ES_tradnl" sz="2070" dirty="0" err="1">
                <a:latin typeface="Arsenal-Italic"/>
                <a:cs typeface="Arsenal-Italic"/>
              </a:rPr>
              <a:t>unleavened</a:t>
            </a:r>
            <a:r>
              <a:rPr lang="es-ES_tradnl" sz="2070" dirty="0">
                <a:latin typeface="Arsenal-Italic"/>
                <a:cs typeface="Arsenal-Italic"/>
              </a:rPr>
              <a:t> bread and </a:t>
            </a:r>
            <a:r>
              <a:rPr lang="es-ES_tradnl" sz="2070" dirty="0" err="1">
                <a:latin typeface="Arsenal-Italic"/>
                <a:cs typeface="Arsenal-Italic"/>
              </a:rPr>
              <a:t>bitter</a:t>
            </a:r>
            <a:r>
              <a:rPr lang="es-ES_tradnl" sz="2070" dirty="0">
                <a:latin typeface="Arsenal-Italic"/>
                <a:cs typeface="Arsenal-Italic"/>
              </a:rPr>
              <a:t> </a:t>
            </a:r>
            <a:r>
              <a:rPr lang="es-ES_tradnl" sz="2070" dirty="0" err="1">
                <a:latin typeface="Arsenal-Italic"/>
                <a:cs typeface="Arsenal-Italic"/>
              </a:rPr>
              <a:t>herbs</a:t>
            </a:r>
            <a:r>
              <a:rPr lang="es-ES_tradnl" sz="2070" dirty="0">
                <a:latin typeface="Arsenal-Italic"/>
                <a:cs typeface="Arsenal-Italic"/>
              </a:rPr>
              <a:t>. </a:t>
            </a:r>
            <a:r>
              <a:rPr lang="es-ES_tradnl" sz="2070" u="sng" dirty="0">
                <a:solidFill>
                  <a:srgbClr val="FFFF00"/>
                </a:solidFill>
                <a:latin typeface="Arsenal-Italic"/>
                <a:cs typeface="Arsenal-Italic"/>
              </a:rPr>
              <a:t>“</a:t>
            </a:r>
            <a:r>
              <a:rPr lang="es-ES_tradnl" sz="2070" u="sng" dirty="0" err="1">
                <a:solidFill>
                  <a:srgbClr val="FFFF00"/>
                </a:solidFill>
                <a:latin typeface="Arsenal-Italic"/>
                <a:cs typeface="Arsenal-Italic"/>
              </a:rPr>
              <a:t>It</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is</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the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Lord’s</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Passover</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Exodus</a:t>
            </a:r>
            <a:r>
              <a:rPr lang="es-ES_tradnl" sz="2070" u="sng" dirty="0">
                <a:solidFill>
                  <a:srgbClr val="FFFF00"/>
                </a:solidFill>
                <a:latin typeface="Arsenal-Italic"/>
                <a:cs typeface="Arsenal-Italic"/>
              </a:rPr>
              <a:t> 12:11.</a:t>
            </a:r>
            <a:r>
              <a:rPr lang="es-ES_tradnl" sz="2070" dirty="0">
                <a:latin typeface="Arsenal-Italic"/>
                <a:cs typeface="Arsenal-Italic"/>
              </a:rPr>
              <a:t> At </a:t>
            </a:r>
            <a:r>
              <a:rPr lang="es-ES_tradnl" sz="2070" dirty="0" err="1">
                <a:latin typeface="Arsenal-Italic"/>
                <a:cs typeface="Arsenal-Italic"/>
              </a:rPr>
              <a:t>midnight</a:t>
            </a:r>
            <a:r>
              <a:rPr lang="es-ES_tradnl" sz="2070" dirty="0">
                <a:latin typeface="Arsenal-Italic"/>
                <a:cs typeface="Arsenal-Italic"/>
              </a:rPr>
              <a:t> </a:t>
            </a:r>
            <a:r>
              <a:rPr lang="es-ES_tradnl" sz="2070" dirty="0" err="1">
                <a:latin typeface="Arsenal-Italic"/>
                <a:cs typeface="Arsenal-Italic"/>
              </a:rPr>
              <a:t>all</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firstborn</a:t>
            </a:r>
            <a:r>
              <a:rPr lang="es-ES_tradnl" sz="2070" dirty="0">
                <a:latin typeface="Arsenal-Italic"/>
                <a:cs typeface="Arsenal-Italic"/>
              </a:rPr>
              <a:t> of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Egyptians</a:t>
            </a:r>
            <a:r>
              <a:rPr lang="es-ES_tradnl" sz="2070" dirty="0">
                <a:latin typeface="Arsenal-Italic"/>
                <a:cs typeface="Arsenal-Italic"/>
              </a:rPr>
              <a:t> </a:t>
            </a:r>
            <a:r>
              <a:rPr lang="es-ES_tradnl" sz="2070" dirty="0" err="1">
                <a:latin typeface="Arsenal-Italic"/>
                <a:cs typeface="Arsenal-Italic"/>
              </a:rPr>
              <a:t>were</a:t>
            </a:r>
            <a:r>
              <a:rPr lang="es-ES_tradnl" sz="2070" dirty="0">
                <a:latin typeface="Arsenal-Italic"/>
                <a:cs typeface="Arsenal-Italic"/>
              </a:rPr>
              <a:t> </a:t>
            </a:r>
            <a:r>
              <a:rPr lang="es-ES_tradnl" sz="2070" dirty="0" err="1">
                <a:latin typeface="Arsenal-Italic"/>
                <a:cs typeface="Arsenal-Italic"/>
              </a:rPr>
              <a:t>killed</a:t>
            </a:r>
            <a:r>
              <a:rPr lang="es-ES_tradnl" sz="2070" dirty="0">
                <a:latin typeface="Arsenal-Italic"/>
                <a:cs typeface="Arsenal-Italic"/>
              </a:rPr>
              <a:t>. </a:t>
            </a:r>
            <a:r>
              <a:rPr lang="es-ES_tradnl" sz="2070" dirty="0" err="1">
                <a:latin typeface="Arsenal-Italic"/>
                <a:cs typeface="Arsenal-Italic"/>
              </a:rPr>
              <a:t>Then</a:t>
            </a:r>
            <a:r>
              <a:rPr lang="es-ES_tradnl" sz="2070" dirty="0">
                <a:latin typeface="Arsenal-Italic"/>
                <a:cs typeface="Arsenal-Italic"/>
              </a:rPr>
              <a:t> </a:t>
            </a:r>
            <a:r>
              <a:rPr lang="es-ES_tradnl" sz="2070" dirty="0" err="1">
                <a:latin typeface="Arsenal-Italic"/>
                <a:cs typeface="Arsenal-Italic"/>
              </a:rPr>
              <a:t>the</a:t>
            </a:r>
            <a:r>
              <a:rPr lang="es-ES_tradnl" sz="2070" dirty="0">
                <a:latin typeface="Arsenal-Italic"/>
                <a:cs typeface="Arsenal-Italic"/>
              </a:rPr>
              <a:t> </a:t>
            </a:r>
            <a:r>
              <a:rPr lang="es-ES_tradnl" sz="2070" dirty="0" err="1">
                <a:latin typeface="Arsenal-Italic"/>
                <a:cs typeface="Arsenal-Italic"/>
              </a:rPr>
              <a:t>Hebrews</a:t>
            </a:r>
            <a:r>
              <a:rPr lang="es-ES_tradnl" sz="2070" dirty="0">
                <a:latin typeface="Arsenal-Italic"/>
                <a:cs typeface="Arsenal-Italic"/>
              </a:rPr>
              <a:t> </a:t>
            </a:r>
            <a:r>
              <a:rPr lang="es-ES_tradnl" sz="2070" dirty="0" err="1">
                <a:latin typeface="Arsenal-Italic"/>
                <a:cs typeface="Arsenal-Italic"/>
              </a:rPr>
              <a:t>went</a:t>
            </a:r>
            <a:r>
              <a:rPr lang="es-ES_tradnl" sz="2070" dirty="0">
                <a:latin typeface="Arsenal-Italic"/>
                <a:cs typeface="Arsenal-Italic"/>
              </a:rPr>
              <a:t> </a:t>
            </a:r>
            <a:r>
              <a:rPr lang="es-ES_tradnl" sz="2070" dirty="0" err="1">
                <a:latin typeface="Arsenal-Italic"/>
                <a:cs typeface="Arsenal-Italic"/>
              </a:rPr>
              <a:t>out</a:t>
            </a:r>
            <a:r>
              <a:rPr lang="es-ES_tradnl" sz="2070" dirty="0">
                <a:latin typeface="Arsenal-Italic"/>
                <a:cs typeface="Arsenal-Italic"/>
              </a:rPr>
              <a:t> </a:t>
            </a:r>
            <a:r>
              <a:rPr lang="es-ES_tradnl" sz="2070" dirty="0" err="1">
                <a:latin typeface="Arsenal-Italic"/>
                <a:cs typeface="Arsenal-Italic"/>
              </a:rPr>
              <a:t>from</a:t>
            </a:r>
            <a:r>
              <a:rPr lang="es-ES_tradnl" sz="2070" dirty="0">
                <a:latin typeface="Arsenal-Italic"/>
                <a:cs typeface="Arsenal-Italic"/>
              </a:rPr>
              <a:t> </a:t>
            </a:r>
            <a:r>
              <a:rPr lang="es-ES_tradnl" sz="2070" dirty="0" err="1">
                <a:latin typeface="Arsenal-Italic"/>
                <a:cs typeface="Arsenal-Italic"/>
              </a:rPr>
              <a:t>Egypt</a:t>
            </a:r>
            <a:r>
              <a:rPr lang="es-ES_tradnl" sz="2070" dirty="0">
                <a:latin typeface="Arsenal-Italic"/>
                <a:cs typeface="Arsenal-Italic"/>
              </a:rPr>
              <a:t> as </a:t>
            </a:r>
            <a:r>
              <a:rPr lang="es-ES_tradnl" sz="2070" dirty="0" err="1">
                <a:latin typeface="Arsenal-Italic"/>
                <a:cs typeface="Arsenal-Italic"/>
              </a:rPr>
              <a:t>an</a:t>
            </a:r>
            <a:r>
              <a:rPr lang="es-ES_tradnl" sz="2070" dirty="0">
                <a:latin typeface="Arsenal-Italic"/>
                <a:cs typeface="Arsenal-Italic"/>
              </a:rPr>
              <a:t> </a:t>
            </a:r>
            <a:r>
              <a:rPr lang="es-ES_tradnl" sz="2070" dirty="0" err="1">
                <a:latin typeface="Arsenal-Italic"/>
                <a:cs typeface="Arsenal-Italic"/>
              </a:rPr>
              <a:t>independent</a:t>
            </a:r>
            <a:endParaRPr lang="es-ES_tradnl" sz="2070" dirty="0">
              <a:latin typeface="Arsenal-Italic"/>
              <a:cs typeface="Arsenal-Italic"/>
            </a:endParaRPr>
          </a:p>
          <a:p>
            <a:r>
              <a:rPr lang="es-ES_tradnl" sz="2070" dirty="0">
                <a:latin typeface="Arsenal-Italic"/>
                <a:cs typeface="Arsenal-Italic"/>
              </a:rPr>
              <a:t> </a:t>
            </a:r>
            <a:r>
              <a:rPr lang="es-ES_tradnl" sz="2070" dirty="0" err="1">
                <a:latin typeface="Arsenal-Italic"/>
                <a:cs typeface="Arsenal-Italic"/>
              </a:rPr>
              <a:t>nation</a:t>
            </a:r>
            <a:r>
              <a:rPr lang="es-ES_tradnl" sz="2070" dirty="0">
                <a:latin typeface="Arsenal-Italic"/>
                <a:cs typeface="Arsenal-Italic"/>
              </a:rPr>
              <a:t>. </a:t>
            </a:r>
            <a:r>
              <a:rPr lang="es-ES_tradnl" sz="2070" u="sng" dirty="0" err="1">
                <a:solidFill>
                  <a:srgbClr val="FFFF00"/>
                </a:solidFill>
                <a:latin typeface="Arsenal-Italic"/>
                <a:cs typeface="Arsenal-Italic"/>
              </a:rPr>
              <a:t>From</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generation</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to</a:t>
            </a:r>
            <a:r>
              <a:rPr lang="es-ES_tradnl" sz="2070" u="sng" dirty="0">
                <a:solidFill>
                  <a:srgbClr val="FFFF00"/>
                </a:solidFill>
                <a:latin typeface="Arsenal-Italic"/>
                <a:cs typeface="Arsenal-Italic"/>
              </a:rPr>
              <a:t> </a:t>
            </a:r>
          </a:p>
          <a:p>
            <a:r>
              <a:rPr lang="es-ES_tradnl" sz="2070" u="sng" dirty="0" err="1">
                <a:solidFill>
                  <a:srgbClr val="FFFF00"/>
                </a:solidFill>
                <a:latin typeface="Arsenal-Italic"/>
                <a:cs typeface="Arsenal-Italic"/>
              </a:rPr>
              <a:t>generation</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they</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were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to</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repeat</a:t>
            </a:r>
            <a:endParaRPr lang="es-ES_tradnl" sz="2070" u="sng" dirty="0">
              <a:solidFill>
                <a:srgbClr val="FFFF00"/>
              </a:solidFill>
              <a:latin typeface="Arsenal-Italic"/>
              <a:cs typeface="Arsenal-Italic"/>
            </a:endParaRPr>
          </a:p>
          <a:p>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the</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story</a:t>
            </a:r>
            <a:r>
              <a:rPr lang="es-ES_tradnl" sz="2070" u="sng" dirty="0">
                <a:solidFill>
                  <a:srgbClr val="FFFF00"/>
                </a:solidFill>
                <a:latin typeface="Arsenal-Italic"/>
                <a:cs typeface="Arsenal-Italic"/>
              </a:rPr>
              <a:t> of </a:t>
            </a:r>
            <a:r>
              <a:rPr lang="es-ES_tradnl" sz="2070" u="sng" dirty="0" err="1">
                <a:solidFill>
                  <a:srgbClr val="FFFF00"/>
                </a:solidFill>
                <a:latin typeface="Arsenal-Italic"/>
                <a:cs typeface="Arsenal-Italic"/>
              </a:rPr>
              <a:t>this</a:t>
            </a:r>
            <a:r>
              <a:rPr lang="es-ES_tradnl" sz="2070" u="sng" dirty="0">
                <a:solidFill>
                  <a:srgbClr val="FFFF00"/>
                </a:solidFill>
                <a:latin typeface="Arsenal-Italic"/>
                <a:cs typeface="Arsenal-Italic"/>
              </a:rPr>
              <a:t> </a:t>
            </a:r>
            <a:r>
              <a:rPr lang="es-ES_tradnl" sz="2070" u="sng" dirty="0" err="1">
                <a:solidFill>
                  <a:srgbClr val="FFFF00"/>
                </a:solidFill>
                <a:latin typeface="Arsenal-Italic"/>
                <a:cs typeface="Arsenal-Italic"/>
              </a:rPr>
              <a:t>wonderful</a:t>
            </a:r>
            <a:r>
              <a:rPr lang="es-ES_tradnl" sz="2070" u="sng" dirty="0">
                <a:solidFill>
                  <a:srgbClr val="FFFF00"/>
                </a:solidFill>
                <a:latin typeface="Arsenal-Italic"/>
                <a:cs typeface="Arsenal-Italic"/>
              </a:rPr>
              <a:t> </a:t>
            </a:r>
          </a:p>
          <a:p>
            <a:r>
              <a:rPr lang="es-ES_tradnl" sz="2070" u="sng" dirty="0" err="1">
                <a:solidFill>
                  <a:srgbClr val="FFFF00"/>
                </a:solidFill>
                <a:latin typeface="Arsenal-Italic"/>
                <a:cs typeface="Arsenal-Italic"/>
              </a:rPr>
              <a:t>deliverance</a:t>
            </a:r>
            <a:r>
              <a:rPr lang="es-ES_tradnl" sz="2070" dirty="0">
                <a:latin typeface="Arsenal-Italic"/>
                <a:cs typeface="Arsenal-Italic"/>
              </a:rPr>
              <a:t>. HH 29.3 (</a:t>
            </a:r>
            <a:r>
              <a:rPr lang="es-ES_tradnl" sz="2070" dirty="0" err="1">
                <a:latin typeface="Arsenal-Italic"/>
                <a:cs typeface="Arsenal-Italic"/>
              </a:rPr>
              <a:t>Humble</a:t>
            </a:r>
            <a:r>
              <a:rPr lang="es-ES_tradnl" sz="2070" dirty="0">
                <a:latin typeface="Arsenal-Italic"/>
                <a:cs typeface="Arsenal-Italic"/>
              </a:rPr>
              <a:t> Hero)</a:t>
            </a:r>
          </a:p>
          <a:p>
            <a:r>
              <a:rPr lang="es-ES_tradnl" sz="2070" dirty="0">
                <a:latin typeface="Arsenal-Italic"/>
                <a:cs typeface="Arsenal-Italic"/>
              </a:rPr>
              <a:t>                     DA 76.1</a:t>
            </a:r>
          </a:p>
        </p:txBody>
      </p:sp>
      <p:pic>
        <p:nvPicPr>
          <p:cNvPr id="5" name="Picture 4"/>
          <p:cNvPicPr>
            <a:picLocks noChangeAspect="1"/>
          </p:cNvPicPr>
          <p:nvPr/>
        </p:nvPicPr>
        <p:blipFill>
          <a:blip r:embed="rId2"/>
          <a:stretch>
            <a:fillRect/>
          </a:stretch>
        </p:blipFill>
        <p:spPr>
          <a:xfrm>
            <a:off x="5179282" y="3047695"/>
            <a:ext cx="2567794" cy="1403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88593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115" y="1068618"/>
            <a:ext cx="7608424" cy="3416320"/>
          </a:xfrm>
          <a:prstGeom prst="rect">
            <a:avLst/>
          </a:prstGeom>
        </p:spPr>
        <p:txBody>
          <a:bodyPr wrap="square">
            <a:spAutoFit/>
          </a:bodyPr>
          <a:lstStyle/>
          <a:p>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Passover</a:t>
            </a:r>
            <a:r>
              <a:rPr lang="es-ES_tradnl" sz="2160" dirty="0">
                <a:latin typeface="Arsenal-Italic"/>
                <a:cs typeface="Arsenal-Italic"/>
              </a:rPr>
              <a:t> </a:t>
            </a:r>
            <a:r>
              <a:rPr lang="es-ES_tradnl" sz="2160" u="sng" dirty="0" err="1">
                <a:solidFill>
                  <a:srgbClr val="FFFF00"/>
                </a:solidFill>
                <a:latin typeface="Arsenal-Italic"/>
                <a:cs typeface="Arsenal-Italic"/>
              </a:rPr>
              <a:t>was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followed</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by</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seven</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days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feast</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unleavened</a:t>
            </a:r>
            <a:r>
              <a:rPr lang="es-ES_tradnl" sz="2160" u="sng" dirty="0">
                <a:solidFill>
                  <a:srgbClr val="FFFF00"/>
                </a:solidFill>
                <a:latin typeface="Arsenal-Italic"/>
                <a:cs typeface="Arsenal-Italic"/>
              </a:rPr>
              <a:t> bread</a:t>
            </a:r>
            <a:r>
              <a:rPr lang="es-ES_tradnl" sz="2160" dirty="0">
                <a:latin typeface="Arsenal-Italic"/>
                <a:cs typeface="Arsenal-Italic"/>
              </a:rPr>
              <a:t>. </a:t>
            </a:r>
            <a:r>
              <a:rPr lang="es-ES_tradnl" sz="2160" dirty="0" err="1">
                <a:latin typeface="Arsenal-Italic"/>
                <a:cs typeface="Arsenal-Italic"/>
              </a:rPr>
              <a:t>On</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second</a:t>
            </a:r>
            <a:r>
              <a:rPr lang="es-ES_tradnl" sz="2160" dirty="0">
                <a:latin typeface="Arsenal-Italic"/>
                <a:cs typeface="Arsenal-Italic"/>
              </a:rPr>
              <a:t> </a:t>
            </a:r>
            <a:r>
              <a:rPr lang="es-ES_tradnl" sz="2160" dirty="0" err="1">
                <a:latin typeface="Arsenal-Italic"/>
                <a:cs typeface="Arsenal-Italic"/>
              </a:rPr>
              <a:t>day</a:t>
            </a:r>
            <a:r>
              <a:rPr lang="es-ES_tradnl" sz="2160" dirty="0">
                <a:latin typeface="Arsenal-Italic"/>
                <a:cs typeface="Arsenal-Italic"/>
              </a:rPr>
              <a:t> of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feast</a:t>
            </a:r>
            <a:r>
              <a:rPr lang="es-ES_tradnl" sz="2160" dirty="0">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first</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fruits</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year’s</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harvest</a:t>
            </a:r>
            <a:r>
              <a:rPr lang="es-ES_tradnl" sz="2160" dirty="0">
                <a:latin typeface="Arsenal-Italic"/>
                <a:cs typeface="Arsenal-Italic"/>
              </a:rPr>
              <a:t>, a </a:t>
            </a:r>
            <a:r>
              <a:rPr lang="es-ES_tradnl" sz="2160" dirty="0" err="1">
                <a:latin typeface="Arsenal-Italic"/>
                <a:cs typeface="Arsenal-Italic"/>
              </a:rPr>
              <a:t>sheaf</a:t>
            </a:r>
            <a:r>
              <a:rPr lang="es-ES_tradnl" sz="2160" dirty="0">
                <a:latin typeface="Arsenal-Italic"/>
                <a:cs typeface="Arsenal-Italic"/>
              </a:rPr>
              <a:t> of </a:t>
            </a:r>
            <a:r>
              <a:rPr lang="es-ES_tradnl" sz="2160" dirty="0" err="1">
                <a:latin typeface="Arsenal-Italic"/>
                <a:cs typeface="Arsenal-Italic"/>
              </a:rPr>
              <a:t>barley</a:t>
            </a:r>
            <a:r>
              <a:rPr lang="es-ES_tradnl" sz="2160" dirty="0">
                <a:latin typeface="Arsenal-Italic"/>
                <a:cs typeface="Arsenal-Italic"/>
              </a:rPr>
              <a:t>, </a:t>
            </a:r>
            <a:r>
              <a:rPr lang="es-ES_tradnl" sz="2160" dirty="0" err="1">
                <a:latin typeface="Arsenal-Italic"/>
                <a:cs typeface="Arsenal-Italic"/>
              </a:rPr>
              <a:t>was</a:t>
            </a:r>
            <a:r>
              <a:rPr lang="es-ES_tradnl" sz="2160" dirty="0">
                <a:latin typeface="Arsenal-Italic"/>
                <a:cs typeface="Arsenal-Italic"/>
              </a:rPr>
              <a:t> </a:t>
            </a:r>
            <a:r>
              <a:rPr lang="es-ES_tradnl" sz="2160" dirty="0" err="1">
                <a:latin typeface="Arsenal-Italic"/>
                <a:cs typeface="Arsenal-Italic"/>
              </a:rPr>
              <a:t>presented</a:t>
            </a:r>
            <a:r>
              <a:rPr lang="es-ES_tradnl" sz="2160" dirty="0">
                <a:latin typeface="Arsenal-Italic"/>
                <a:cs typeface="Arsenal-Italic"/>
              </a:rPr>
              <a:t> </a:t>
            </a:r>
            <a:r>
              <a:rPr lang="es-ES_tradnl" sz="2160" dirty="0" err="1">
                <a:latin typeface="Arsenal-Italic"/>
                <a:cs typeface="Arsenal-Italic"/>
              </a:rPr>
              <a:t>before</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Lord. </a:t>
            </a:r>
            <a:r>
              <a:rPr lang="es-ES_tradnl" sz="2160" u="sng" dirty="0" err="1">
                <a:solidFill>
                  <a:srgbClr val="FFFF00"/>
                </a:solidFill>
                <a:latin typeface="Arsenal-Italic"/>
                <a:cs typeface="Arsenal-Italic"/>
              </a:rPr>
              <a:t>All</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ceremonies</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feast</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were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types</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work</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Christ</a:t>
            </a:r>
            <a:r>
              <a:rPr lang="es-ES_tradnl" sz="2160" u="sng" dirty="0">
                <a:solidFill>
                  <a:srgbClr val="FFFF00"/>
                </a:solidFill>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deliverance</a:t>
            </a:r>
            <a:r>
              <a:rPr lang="es-ES_tradnl" sz="2160" dirty="0">
                <a:latin typeface="Arsenal-Italic"/>
                <a:cs typeface="Arsenal-Italic"/>
              </a:rPr>
              <a:t> of Israel </a:t>
            </a:r>
            <a:r>
              <a:rPr lang="es-ES_tradnl" sz="2160" dirty="0" err="1">
                <a:latin typeface="Arsenal-Italic"/>
                <a:cs typeface="Arsenal-Italic"/>
              </a:rPr>
              <a:t>from</a:t>
            </a:r>
            <a:r>
              <a:rPr lang="es-ES_tradnl" sz="2160" dirty="0">
                <a:latin typeface="Arsenal-Italic"/>
                <a:cs typeface="Arsenal-Italic"/>
              </a:rPr>
              <a:t> </a:t>
            </a:r>
            <a:r>
              <a:rPr lang="es-ES_tradnl" sz="2160" dirty="0" err="1">
                <a:latin typeface="Arsenal-Italic"/>
                <a:cs typeface="Arsenal-Italic"/>
              </a:rPr>
              <a:t>Egypt</a:t>
            </a:r>
            <a:r>
              <a:rPr lang="es-ES_tradnl" sz="2160" dirty="0">
                <a:latin typeface="Arsenal-Italic"/>
                <a:cs typeface="Arsenal-Italic"/>
              </a:rPr>
              <a:t> </a:t>
            </a:r>
            <a:r>
              <a:rPr lang="es-ES_tradnl" sz="2160" dirty="0" err="1">
                <a:latin typeface="Arsenal-Italic"/>
                <a:cs typeface="Arsenal-Italic"/>
              </a:rPr>
              <a:t>was</a:t>
            </a:r>
            <a:r>
              <a:rPr lang="es-ES_tradnl" sz="2160" dirty="0">
                <a:latin typeface="Arsenal-Italic"/>
                <a:cs typeface="Arsenal-Italic"/>
              </a:rPr>
              <a:t> </a:t>
            </a:r>
            <a:r>
              <a:rPr lang="es-ES_tradnl" sz="2160" dirty="0" err="1">
                <a:latin typeface="Arsenal-Italic"/>
                <a:cs typeface="Arsenal-Italic"/>
              </a:rPr>
              <a:t>an</a:t>
            </a:r>
            <a:r>
              <a:rPr lang="es-ES_tradnl" sz="2160" dirty="0">
                <a:latin typeface="Arsenal-Italic"/>
                <a:cs typeface="Arsenal-Italic"/>
              </a:rPr>
              <a:t> </a:t>
            </a:r>
            <a:r>
              <a:rPr lang="es-ES_tradnl" sz="2160" dirty="0" err="1">
                <a:latin typeface="Arsenal-Italic"/>
                <a:cs typeface="Arsenal-Italic"/>
              </a:rPr>
              <a:t>object</a:t>
            </a:r>
            <a:r>
              <a:rPr lang="es-ES_tradnl" sz="2160" dirty="0">
                <a:latin typeface="Arsenal-Italic"/>
                <a:cs typeface="Arsenal-Italic"/>
              </a:rPr>
              <a:t> </a:t>
            </a:r>
            <a:r>
              <a:rPr lang="es-ES_tradnl" sz="2160" dirty="0" err="1">
                <a:latin typeface="Arsenal-Italic"/>
                <a:cs typeface="Arsenal-Italic"/>
              </a:rPr>
              <a:t>lesson</a:t>
            </a:r>
            <a:r>
              <a:rPr lang="es-ES_tradnl" sz="2160" dirty="0">
                <a:latin typeface="Arsenal-Italic"/>
                <a:cs typeface="Arsenal-Italic"/>
              </a:rPr>
              <a:t> of </a:t>
            </a:r>
            <a:r>
              <a:rPr lang="es-ES_tradnl" sz="2160" dirty="0" err="1">
                <a:latin typeface="Arsenal-Italic"/>
                <a:cs typeface="Arsenal-Italic"/>
              </a:rPr>
              <a:t>redemption</a:t>
            </a:r>
            <a:r>
              <a:rPr lang="es-ES_tradnl" sz="2160" dirty="0">
                <a:latin typeface="Arsenal-Italic"/>
                <a:cs typeface="Arsenal-Italic"/>
              </a:rPr>
              <a:t>, </a:t>
            </a:r>
            <a:r>
              <a:rPr lang="es-ES_tradnl" sz="2160" dirty="0" err="1">
                <a:latin typeface="Arsenal-Italic"/>
                <a:cs typeface="Arsenal-Italic"/>
              </a:rPr>
              <a:t>which</a:t>
            </a:r>
            <a:r>
              <a:rPr lang="es-ES_tradnl" sz="2160" dirty="0">
                <a:latin typeface="Arsenal-Italic"/>
                <a:cs typeface="Arsenal-Italic"/>
              </a:rPr>
              <a:t> </a:t>
            </a:r>
            <a:r>
              <a:rPr lang="es-ES_tradnl" sz="2160" dirty="0" err="1">
                <a:latin typeface="Arsenal-Italic"/>
                <a:cs typeface="Arsenal-Italic"/>
              </a:rPr>
              <a:t>the</a:t>
            </a:r>
            <a:r>
              <a:rPr lang="es-ES_tradnl" sz="2160" dirty="0">
                <a:latin typeface="Arsenal-Italic"/>
                <a:cs typeface="Arsenal-Italic"/>
              </a:rPr>
              <a:t> </a:t>
            </a:r>
            <a:r>
              <a:rPr lang="es-ES_tradnl" sz="2160" dirty="0" err="1">
                <a:latin typeface="Arsenal-Italic"/>
                <a:cs typeface="Arsenal-Italic"/>
              </a:rPr>
              <a:t>Passover</a:t>
            </a:r>
            <a:r>
              <a:rPr lang="es-ES_tradnl" sz="2160" dirty="0">
                <a:latin typeface="Arsenal-Italic"/>
                <a:cs typeface="Arsenal-Italic"/>
              </a:rPr>
              <a:t> </a:t>
            </a:r>
            <a:r>
              <a:rPr lang="es-ES_tradnl" sz="2160" dirty="0" err="1">
                <a:latin typeface="Arsenal-Italic"/>
                <a:cs typeface="Arsenal-Italic"/>
              </a:rPr>
              <a:t>was</a:t>
            </a:r>
            <a:r>
              <a:rPr lang="es-ES_tradnl" sz="2160" dirty="0">
                <a:latin typeface="Arsenal-Italic"/>
                <a:cs typeface="Arsenal-Italic"/>
              </a:rPr>
              <a:t> </a:t>
            </a:r>
            <a:r>
              <a:rPr lang="es-ES_tradnl" sz="2160" dirty="0" err="1">
                <a:latin typeface="Arsenal-Italic"/>
                <a:cs typeface="Arsenal-Italic"/>
              </a:rPr>
              <a:t>intended</a:t>
            </a:r>
            <a:r>
              <a:rPr lang="es-ES_tradnl" sz="2160" dirty="0">
                <a:latin typeface="Arsenal-Italic"/>
                <a:cs typeface="Arsenal-Italic"/>
              </a:rPr>
              <a:t> </a:t>
            </a:r>
            <a:r>
              <a:rPr lang="es-ES_tradnl" sz="2160" dirty="0" err="1">
                <a:latin typeface="Arsenal-Italic"/>
                <a:cs typeface="Arsenal-Italic"/>
              </a:rPr>
              <a:t>to</a:t>
            </a:r>
            <a:r>
              <a:rPr lang="es-ES_tradnl" sz="2160" dirty="0">
                <a:latin typeface="Arsenal-Italic"/>
                <a:cs typeface="Arsenal-Italic"/>
              </a:rPr>
              <a:t> </a:t>
            </a:r>
            <a:r>
              <a:rPr lang="es-ES_tradnl" sz="2160" dirty="0" err="1">
                <a:latin typeface="Arsenal-Italic"/>
                <a:cs typeface="Arsenal-Italic"/>
              </a:rPr>
              <a:t>keep</a:t>
            </a:r>
            <a:r>
              <a:rPr lang="es-ES_tradnl" sz="2160" dirty="0">
                <a:latin typeface="Arsenal-Italic"/>
                <a:cs typeface="Arsenal-Italic"/>
              </a:rPr>
              <a:t> in </a:t>
            </a:r>
            <a:r>
              <a:rPr lang="es-ES_tradnl" sz="2160" dirty="0" err="1">
                <a:latin typeface="Arsenal-Italic"/>
                <a:cs typeface="Arsenal-Italic"/>
              </a:rPr>
              <a:t>memory</a:t>
            </a:r>
            <a:r>
              <a:rPr lang="es-ES_tradnl" sz="2160" dirty="0">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slain</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lamb</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unleavened</a:t>
            </a:r>
            <a:endParaRPr lang="es-ES_tradnl" sz="2160" u="sng" dirty="0">
              <a:solidFill>
                <a:srgbClr val="FFFF00"/>
              </a:solidFill>
              <a:latin typeface="Arsenal-Italic"/>
              <a:cs typeface="Arsenal-Italic"/>
            </a:endParaRPr>
          </a:p>
          <a:p>
            <a:r>
              <a:rPr lang="es-ES_tradnl" sz="2160" u="sng" dirty="0">
                <a:solidFill>
                  <a:srgbClr val="FFFF00"/>
                </a:solidFill>
                <a:latin typeface="Arsenal-Italic"/>
                <a:cs typeface="Arsenal-Italic"/>
              </a:rPr>
              <a:t> bread,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sheaf</a:t>
            </a:r>
            <a:r>
              <a:rPr lang="es-ES_tradnl" sz="2160" u="sng" dirty="0">
                <a:solidFill>
                  <a:srgbClr val="FFFF00"/>
                </a:solidFill>
                <a:latin typeface="Arsenal-Italic"/>
                <a:cs typeface="Arsenal-Italic"/>
              </a:rPr>
              <a:t> of </a:t>
            </a:r>
            <a:r>
              <a:rPr lang="es-ES_tradnl" sz="2160" u="sng" dirty="0" err="1">
                <a:solidFill>
                  <a:srgbClr val="FFFF00"/>
                </a:solidFill>
                <a:latin typeface="Arsenal-Italic"/>
                <a:cs typeface="Arsenal-Italic"/>
              </a:rPr>
              <a:t>first</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fruits</a:t>
            </a:r>
            <a:r>
              <a:rPr lang="es-ES_tradnl" sz="2160" u="sng" dirty="0">
                <a:solidFill>
                  <a:srgbClr val="FFFF00"/>
                </a:solidFill>
                <a:latin typeface="Arsenal-Italic"/>
                <a:cs typeface="Arsenal-Italic"/>
              </a:rPr>
              <a:t>,</a:t>
            </a:r>
          </a:p>
          <a:p>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represented</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the</a:t>
            </a:r>
            <a:r>
              <a:rPr lang="es-ES_tradnl" sz="2160" u="sng" dirty="0">
                <a:solidFill>
                  <a:srgbClr val="FFFF00"/>
                </a:solidFill>
                <a:latin typeface="Arsenal-Italic"/>
                <a:cs typeface="Arsenal-Italic"/>
              </a:rPr>
              <a:t> </a:t>
            </a:r>
            <a:r>
              <a:rPr lang="es-ES_tradnl" sz="2160" u="sng" dirty="0" err="1">
                <a:solidFill>
                  <a:srgbClr val="FFFF00"/>
                </a:solidFill>
                <a:latin typeface="Arsenal-Italic"/>
                <a:cs typeface="Arsenal-Italic"/>
              </a:rPr>
              <a:t>Saviour</a:t>
            </a:r>
            <a:r>
              <a:rPr lang="es-ES_tradnl" sz="2160" u="sng" dirty="0">
                <a:solidFill>
                  <a:srgbClr val="FFFF00"/>
                </a:solidFill>
                <a:latin typeface="Arsenal-Italic"/>
                <a:cs typeface="Arsenal-Italic"/>
              </a:rPr>
              <a:t>. </a:t>
            </a:r>
          </a:p>
          <a:p>
            <a:r>
              <a:rPr lang="es-ES_tradnl" sz="2160" dirty="0">
                <a:latin typeface="Arsenal-Italic"/>
                <a:cs typeface="Arsenal-Italic"/>
              </a:rPr>
              <a:t>DA 77.1</a:t>
            </a:r>
          </a:p>
        </p:txBody>
      </p:sp>
      <p:pic>
        <p:nvPicPr>
          <p:cNvPr id="5" name="Picture 4"/>
          <p:cNvPicPr>
            <a:picLocks noChangeAspect="1"/>
          </p:cNvPicPr>
          <p:nvPr/>
        </p:nvPicPr>
        <p:blipFill>
          <a:blip r:embed="rId2"/>
          <a:stretch>
            <a:fillRect/>
          </a:stretch>
        </p:blipFill>
        <p:spPr>
          <a:xfrm>
            <a:off x="5343525" y="3294290"/>
            <a:ext cx="2520315" cy="1403440"/>
          </a:xfrm>
          <a:prstGeom prst="rect">
            <a:avLst/>
          </a:prstGeom>
          <a:ln>
            <a:noFill/>
          </a:ln>
          <a:effectLst>
            <a:softEdge rad="112500"/>
          </a:effectLst>
        </p:spPr>
      </p:pic>
    </p:spTree>
    <p:extLst>
      <p:ext uri="{BB962C8B-B14F-4D97-AF65-F5344CB8AC3E}">
        <p14:creationId xmlns:p14="http://schemas.microsoft.com/office/powerpoint/2010/main" val="2769696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7028" y="1238589"/>
            <a:ext cx="7489728" cy="3291670"/>
          </a:xfrm>
          <a:prstGeom prst="rect">
            <a:avLst/>
          </a:prstGeom>
        </p:spPr>
        <p:txBody>
          <a:bodyPr wrap="square">
            <a:spAutoFit/>
          </a:bodyPr>
          <a:lstStyle/>
          <a:p>
            <a:r>
              <a:rPr lang="es-ES_tradnl" sz="2970" u="sng" dirty="0">
                <a:solidFill>
                  <a:srgbClr val="FFFF00"/>
                </a:solidFill>
                <a:latin typeface="Arsenal-Italic"/>
                <a:cs typeface="Arsenal-Italic"/>
              </a:rPr>
              <a:t>Todo el sistema de los tipos y símbolos era una profecía resumida del evangelio</a:t>
            </a:r>
            <a:r>
              <a:rPr lang="es-ES_tradnl" sz="2970" dirty="0">
                <a:latin typeface="Arsenal-Italic"/>
                <a:cs typeface="Arsenal-Italic"/>
              </a:rPr>
              <a:t>, una presentación en la cual estaban resumidas las promesas de la redención.</a:t>
            </a:r>
          </a:p>
          <a:p>
            <a:endParaRPr lang="es-ES_tradnl" sz="2970" dirty="0">
              <a:latin typeface="Arsenal-Italic"/>
              <a:cs typeface="Arsenal-Italic"/>
            </a:endParaRPr>
          </a:p>
          <a:p>
            <a:r>
              <a:rPr lang="es-ES_tradnl" sz="2970" dirty="0">
                <a:latin typeface="Arsenal-Italic"/>
                <a:cs typeface="Arsenal-Italic"/>
              </a:rPr>
              <a:t>—Los Hechos de los Apóstoles, </a:t>
            </a:r>
          </a:p>
          <a:p>
            <a:r>
              <a:rPr lang="es-ES_tradnl" sz="2970" dirty="0">
                <a:latin typeface="Arsenal-Italic"/>
                <a:cs typeface="Arsenal-Italic"/>
              </a:rPr>
              <a:t>13. CES 44.1</a:t>
            </a:r>
          </a:p>
        </p:txBody>
      </p:sp>
      <p:pic>
        <p:nvPicPr>
          <p:cNvPr id="5" name="Picture 4"/>
          <p:cNvPicPr>
            <a:picLocks noChangeAspect="1"/>
          </p:cNvPicPr>
          <p:nvPr/>
        </p:nvPicPr>
        <p:blipFill>
          <a:blip r:embed="rId2"/>
          <a:stretch>
            <a:fillRect/>
          </a:stretch>
        </p:blipFill>
        <p:spPr>
          <a:xfrm>
            <a:off x="5573004" y="2869420"/>
            <a:ext cx="2500774" cy="1403440"/>
          </a:xfrm>
          <a:prstGeom prst="rect">
            <a:avLst/>
          </a:prstGeom>
          <a:ln>
            <a:noFill/>
          </a:ln>
          <a:effectLst>
            <a:softEdge rad="112500"/>
          </a:effectLst>
        </p:spPr>
      </p:pic>
      <p:sp>
        <p:nvSpPr>
          <p:cNvPr id="2" name="TextBox 1"/>
          <p:cNvSpPr txBox="1"/>
          <p:nvPr/>
        </p:nvSpPr>
        <p:spPr>
          <a:xfrm>
            <a:off x="-3211108" y="1903398"/>
            <a:ext cx="184731" cy="238207"/>
          </a:xfrm>
          <a:prstGeom prst="rect">
            <a:avLst/>
          </a:prstGeom>
          <a:noFill/>
        </p:spPr>
        <p:txBody>
          <a:bodyPr wrap="none" rtlCol="0">
            <a:spAutoFit/>
          </a:bodyPr>
          <a:lstStyle/>
          <a:p>
            <a:endParaRPr lang="es-ES_tradnl" sz="948" dirty="0"/>
          </a:p>
        </p:txBody>
      </p:sp>
    </p:spTree>
    <p:extLst>
      <p:ext uri="{BB962C8B-B14F-4D97-AF65-F5344CB8AC3E}">
        <p14:creationId xmlns:p14="http://schemas.microsoft.com/office/powerpoint/2010/main" val="1280292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b="9249"/>
          <a:stretch/>
        </p:blipFill>
        <p:spPr>
          <a:xfrm>
            <a:off x="358946" y="173713"/>
            <a:ext cx="4288228" cy="4831308"/>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4527854" y="173713"/>
            <a:ext cx="4273686" cy="4831308"/>
          </a:xfrm>
          <a:prstGeom prst="rect">
            <a:avLst/>
          </a:prstGeom>
          <a:ln>
            <a:noFill/>
          </a:ln>
          <a:effectLst>
            <a:softEdge rad="112500"/>
          </a:effectLst>
        </p:spPr>
      </p:pic>
    </p:spTree>
    <p:extLst>
      <p:ext uri="{BB962C8B-B14F-4D97-AF65-F5344CB8AC3E}">
        <p14:creationId xmlns:p14="http://schemas.microsoft.com/office/powerpoint/2010/main" val="1594722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485900" y="257175"/>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3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726" y="-17141"/>
            <a:ext cx="4502075" cy="5160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3401" y="1099535"/>
            <a:ext cx="3389058" cy="3831818"/>
          </a:xfrm>
          <a:prstGeom prst="rect">
            <a:avLst/>
          </a:prstGeom>
        </p:spPr>
        <p:txBody>
          <a:bodyPr wrap="square">
            <a:spAutoFit/>
          </a:bodyPr>
          <a:lstStyle/>
          <a:p>
            <a:r>
              <a:rPr lang="es-ES_tradnl" sz="4050" dirty="0">
                <a:latin typeface="Arsenal-Italic"/>
                <a:cs typeface="Arsenal-Italic"/>
              </a:rPr>
              <a:t>Y harán un santuario para mí, </a:t>
            </a:r>
            <a:r>
              <a:rPr lang="es-ES_tradnl" sz="4050" u="sng" dirty="0">
                <a:solidFill>
                  <a:srgbClr val="FFFF00"/>
                </a:solidFill>
                <a:latin typeface="Arsenal-Italic"/>
                <a:cs typeface="Arsenal-Italic"/>
              </a:rPr>
              <a:t>y habitaré en medio de ellos.</a:t>
            </a:r>
          </a:p>
          <a:p>
            <a:r>
              <a:rPr lang="es-ES_tradnl" sz="4050" dirty="0" err="1">
                <a:latin typeface="Arsenal-Italic"/>
                <a:cs typeface="Arsenal-Italic"/>
              </a:rPr>
              <a:t>Exodo</a:t>
            </a:r>
            <a:r>
              <a:rPr lang="es-ES_tradnl" sz="4050" dirty="0">
                <a:latin typeface="Arsenal-Italic"/>
                <a:cs typeface="Arsenal-Italic"/>
              </a:rPr>
              <a:t> 25:8 </a:t>
            </a:r>
          </a:p>
        </p:txBody>
      </p:sp>
    </p:spTree>
    <p:extLst>
      <p:ext uri="{BB962C8B-B14F-4D97-AF65-F5344CB8AC3E}">
        <p14:creationId xmlns:p14="http://schemas.microsoft.com/office/powerpoint/2010/main" val="824891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091" y="1183004"/>
            <a:ext cx="2726055" cy="29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872636" y="242171"/>
            <a:ext cx="4688498" cy="4081117"/>
          </a:xfrm>
          <a:prstGeom prst="rect">
            <a:avLst/>
          </a:prstGeom>
          <a:noFill/>
          <a:ln w="9525">
            <a:noFill/>
            <a:miter lim="800000"/>
            <a:headEnd/>
            <a:tailEnd/>
          </a:ln>
          <a:effectLst>
            <a:outerShdw dist="53882" dir="2700000" algn="ctr" rotWithShape="0">
              <a:schemeClr val="bg2"/>
            </a:outerShdw>
          </a:effectLst>
        </p:spPr>
        <p:txBody>
          <a:bodyPr wrap="square" anchor="ctr">
            <a:spAutoFit/>
          </a:bodyPr>
          <a:lstStyle/>
          <a:p>
            <a:pPr>
              <a:defRPr/>
            </a:pPr>
            <a:endParaRPr lang="es-MX" sz="3240" dirty="0">
              <a:latin typeface="Arsenal" charset="0"/>
              <a:ea typeface="Arsenal" charset="0"/>
              <a:cs typeface="Arsenal" charset="0"/>
            </a:endParaRPr>
          </a:p>
          <a:p>
            <a:pPr>
              <a:defRPr/>
            </a:pPr>
            <a:endParaRPr lang="es-MX" sz="3240" dirty="0">
              <a:latin typeface="Arsenal" charset="0"/>
              <a:ea typeface="Arsenal" charset="0"/>
              <a:cs typeface="Arsenal" charset="0"/>
            </a:endParaRPr>
          </a:p>
          <a:p>
            <a:pPr>
              <a:defRPr/>
            </a:pPr>
            <a:r>
              <a:rPr lang="es-MX" sz="3240" dirty="0">
                <a:latin typeface="Arsenal" charset="0"/>
                <a:ea typeface="Arsenal" charset="0"/>
                <a:cs typeface="Arsenal" charset="0"/>
              </a:rPr>
              <a:t>A young Canadian scientist gave his life to save his friends when an experiment went wrong </a:t>
            </a:r>
          </a:p>
          <a:p>
            <a:pPr>
              <a:defRPr/>
            </a:pPr>
            <a:endParaRPr lang="es-MX" sz="3240" dirty="0">
              <a:latin typeface="Arsenal" charset="0"/>
              <a:ea typeface="Arsenal" charset="0"/>
              <a:cs typeface="Arsenal" charset="0"/>
            </a:endParaRPr>
          </a:p>
          <a:p>
            <a:pPr>
              <a:defRPr/>
            </a:pPr>
            <a:r>
              <a:rPr lang="es-MX" sz="3240" dirty="0">
                <a:latin typeface="Arsenal" charset="0"/>
                <a:ea typeface="Arsenal" charset="0"/>
                <a:cs typeface="Arsenal" charset="0"/>
              </a:rPr>
              <a:t>Louis P. Slotin 1910 - 1946 </a:t>
            </a:r>
          </a:p>
        </p:txBody>
      </p:sp>
    </p:spTree>
    <p:extLst>
      <p:ext uri="{BB962C8B-B14F-4D97-AF65-F5344CB8AC3E}">
        <p14:creationId xmlns:p14="http://schemas.microsoft.com/office/powerpoint/2010/main" val="192884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457200" y="257175"/>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61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557118" y="1194876"/>
            <a:ext cx="6172200" cy="3520579"/>
          </a:xfrm>
          <a:prstGeom prst="rect">
            <a:avLst/>
          </a:prstGeom>
          <a:noFill/>
          <a:ln w="9525">
            <a:noFill/>
            <a:miter lim="800000"/>
            <a:headEnd/>
            <a:tailEnd/>
          </a:ln>
          <a:effectLst>
            <a:outerShdw dist="53882" dir="2700000" algn="ctr" rotWithShape="0">
              <a:schemeClr val="bg2"/>
            </a:outerShdw>
          </a:effectLst>
        </p:spPr>
        <p:txBody>
          <a:bodyPr>
            <a:spAutoFit/>
          </a:bodyPr>
          <a:lstStyle/>
          <a:p>
            <a:pPr algn="ctr">
              <a:defRPr/>
            </a:pPr>
            <a:r>
              <a:rPr lang="es-MX" sz="3713">
                <a:latin typeface="Arsenal" charset="0"/>
                <a:ea typeface="Arsenal" charset="0"/>
                <a:cs typeface="Arsenal" charset="0"/>
              </a:rPr>
              <a:t> "Con </a:t>
            </a:r>
            <a:r>
              <a:rPr lang="es-MX" sz="3713" u="sng">
                <a:latin typeface="Arsenal" charset="0"/>
                <a:ea typeface="Arsenal" charset="0"/>
                <a:cs typeface="Arsenal" charset="0"/>
              </a:rPr>
              <a:t>amor eterno</a:t>
            </a:r>
            <a:r>
              <a:rPr lang="es-MX" sz="3713">
                <a:latin typeface="Arsenal" charset="0"/>
                <a:ea typeface="Arsenal" charset="0"/>
                <a:cs typeface="Arsenal" charset="0"/>
              </a:rPr>
              <a:t> te he amado" </a:t>
            </a:r>
          </a:p>
          <a:p>
            <a:pPr algn="ctr">
              <a:defRPr/>
            </a:pPr>
            <a:r>
              <a:rPr lang="es-MX" sz="3713" dirty="0">
                <a:latin typeface="Arsenal" charset="0"/>
                <a:ea typeface="Arsenal" charset="0"/>
                <a:cs typeface="Arsenal" charset="0"/>
              </a:rPr>
              <a:t> (Jer. 31: 3).</a:t>
            </a:r>
          </a:p>
          <a:p>
            <a:pPr algn="ctr">
              <a:defRPr/>
            </a:pPr>
            <a:r>
              <a:rPr lang="es-MX" sz="3713" dirty="0">
                <a:latin typeface="Arsenal" charset="0"/>
                <a:ea typeface="Arsenal" charset="0"/>
                <a:cs typeface="Arsenal" charset="0"/>
              </a:rPr>
              <a:t>  </a:t>
            </a:r>
          </a:p>
          <a:p>
            <a:pPr algn="ctr">
              <a:defRPr/>
            </a:pPr>
            <a:r>
              <a:rPr lang="es-MX" sz="3713" dirty="0">
                <a:latin typeface="Arsenal" charset="0"/>
                <a:ea typeface="Arsenal" charset="0"/>
                <a:cs typeface="Arsenal" charset="0"/>
              </a:rPr>
              <a:t>"Con </a:t>
            </a:r>
            <a:r>
              <a:rPr lang="es-MX" sz="3713" u="sng" dirty="0">
                <a:latin typeface="Arsenal" charset="0"/>
                <a:ea typeface="Arsenal" charset="0"/>
                <a:cs typeface="Arsenal" charset="0"/>
              </a:rPr>
              <a:t>misericordia eterna</a:t>
            </a:r>
            <a:r>
              <a:rPr lang="es-MX" sz="3713" dirty="0">
                <a:latin typeface="Arsenal" charset="0"/>
                <a:ea typeface="Arsenal" charset="0"/>
                <a:cs typeface="Arsenal" charset="0"/>
              </a:rPr>
              <a:t> tendré compasión de ti"  </a:t>
            </a:r>
          </a:p>
          <a:p>
            <a:pPr algn="ctr">
              <a:defRPr/>
            </a:pPr>
            <a:r>
              <a:rPr lang="es-MX" sz="3713" dirty="0">
                <a:latin typeface="Arsenal" charset="0"/>
                <a:ea typeface="Arsenal" charset="0"/>
                <a:cs typeface="Arsenal" charset="0"/>
              </a:rPr>
              <a:t>(Isa. 54: 8)</a:t>
            </a:r>
          </a:p>
        </p:txBody>
      </p:sp>
    </p:spTree>
    <p:extLst>
      <p:ext uri="{BB962C8B-B14F-4D97-AF65-F5344CB8AC3E}">
        <p14:creationId xmlns:p14="http://schemas.microsoft.com/office/powerpoint/2010/main" val="152732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991333" y="1325442"/>
            <a:ext cx="7058465" cy="3177408"/>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lgn="ctr">
              <a:spcBef>
                <a:spcPct val="50000"/>
              </a:spcBef>
              <a:defRPr/>
            </a:pPr>
            <a:r>
              <a:rPr lang="es-MX" sz="3645" dirty="0">
                <a:latin typeface="Arsenal" charset="0"/>
                <a:ea typeface="Arsenal" charset="0"/>
                <a:cs typeface="Arsenal" charset="0"/>
              </a:rPr>
              <a:t>El amor, la justicia y la misericordia son los atributos inherentes del carácter de </a:t>
            </a:r>
            <a:r>
              <a:rPr lang="es-MX" sz="3645" u="sng" dirty="0">
                <a:solidFill>
                  <a:srgbClr val="FFFF00"/>
                </a:solidFill>
                <a:latin typeface="Arsenal" charset="0"/>
                <a:ea typeface="Arsenal" charset="0"/>
                <a:cs typeface="Arsenal" charset="0"/>
              </a:rPr>
              <a:t>Dios…de sus hijos el espera que reflejen lo mismo</a:t>
            </a:r>
            <a:r>
              <a:rPr lang="es-MX" sz="3645" dirty="0">
                <a:latin typeface="Arsenal" charset="0"/>
                <a:ea typeface="Arsenal" charset="0"/>
                <a:cs typeface="Arsenal" charset="0"/>
              </a:rPr>
              <a:t>.</a:t>
            </a:r>
          </a:p>
          <a:p>
            <a:pPr algn="ctr">
              <a:spcBef>
                <a:spcPct val="50000"/>
              </a:spcBef>
              <a:defRPr/>
            </a:pPr>
            <a:r>
              <a:rPr lang="es-MX" sz="3645" dirty="0">
                <a:latin typeface="Arsenal" charset="0"/>
                <a:ea typeface="Arsenal" charset="0"/>
                <a:cs typeface="Arsenal" charset="0"/>
              </a:rPr>
              <a:t>MR 32</a:t>
            </a:r>
          </a:p>
        </p:txBody>
      </p:sp>
    </p:spTree>
    <p:extLst>
      <p:ext uri="{BB962C8B-B14F-4D97-AF65-F5344CB8AC3E}">
        <p14:creationId xmlns:p14="http://schemas.microsoft.com/office/powerpoint/2010/main" val="8586874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860768" y="1076179"/>
            <a:ext cx="7034725" cy="3520194"/>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lgn="ctr">
              <a:defRPr/>
            </a:pPr>
            <a:r>
              <a:rPr lang="es-MX" sz="4455" dirty="0">
                <a:latin typeface="Arsenal" charset="0"/>
                <a:ea typeface="Arsenal" charset="0"/>
                <a:cs typeface="Arsenal" charset="0"/>
              </a:rPr>
              <a:t>"Bienaventurados los misericordiosos, porque ellos alcanzarán misericordia </a:t>
            </a:r>
          </a:p>
          <a:p>
            <a:pPr algn="ctr">
              <a:defRPr/>
            </a:pPr>
            <a:endParaRPr lang="es-MX" sz="4455" dirty="0">
              <a:latin typeface="Arsenal" charset="0"/>
              <a:ea typeface="Arsenal" charset="0"/>
              <a:cs typeface="Arsenal" charset="0"/>
            </a:endParaRPr>
          </a:p>
          <a:p>
            <a:pPr algn="ctr">
              <a:defRPr/>
            </a:pPr>
            <a:r>
              <a:rPr lang="es-MX" sz="4455" dirty="0">
                <a:latin typeface="Arsenal" charset="0"/>
                <a:ea typeface="Arsenal" charset="0"/>
                <a:cs typeface="Arsenal" charset="0"/>
              </a:rPr>
              <a:t>Mateo 5:7.</a:t>
            </a:r>
          </a:p>
        </p:txBody>
      </p:sp>
    </p:spTree>
    <p:extLst>
      <p:ext uri="{BB962C8B-B14F-4D97-AF65-F5344CB8AC3E}">
        <p14:creationId xmlns:p14="http://schemas.microsoft.com/office/powerpoint/2010/main" val="86983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521509" y="969352"/>
            <a:ext cx="6172200" cy="4205767"/>
          </a:xfrm>
          <a:prstGeom prst="rect">
            <a:avLst/>
          </a:prstGeom>
          <a:noFill/>
          <a:ln w="9525">
            <a:noFill/>
            <a:miter lim="800000"/>
            <a:headEnd/>
            <a:tailEnd/>
          </a:ln>
          <a:effectLst>
            <a:outerShdw dist="53882" dir="2700000" algn="ctr" rotWithShape="0">
              <a:schemeClr val="bg2"/>
            </a:outerShdw>
          </a:effectLst>
        </p:spPr>
        <p:txBody>
          <a:bodyPr>
            <a:spAutoFit/>
          </a:bodyPr>
          <a:lstStyle/>
          <a:p>
            <a:pPr algn="ctr">
              <a:defRPr/>
            </a:pPr>
            <a:r>
              <a:rPr lang="es-MX" sz="4455" dirty="0">
                <a:latin typeface="Arsenal" charset="0"/>
                <a:ea typeface="Arsenal" charset="0"/>
                <a:cs typeface="Arsenal" charset="0"/>
              </a:rPr>
              <a:t>Al salir, Jesús vio una gran multitud. </a:t>
            </a:r>
            <a:r>
              <a:rPr lang="es-MX" sz="4455" u="sng" dirty="0">
                <a:solidFill>
                  <a:srgbClr val="FFFF00"/>
                </a:solidFill>
                <a:latin typeface="Arsenal" charset="0"/>
                <a:ea typeface="Arsenal" charset="0"/>
                <a:cs typeface="Arsenal" charset="0"/>
              </a:rPr>
              <a:t>Sintió compasión de ellos, y sanó a los que estaban enfermos</a:t>
            </a:r>
            <a:r>
              <a:rPr lang="es-MX" sz="4455" dirty="0">
                <a:latin typeface="Arsenal" charset="0"/>
                <a:ea typeface="Arsenal" charset="0"/>
                <a:cs typeface="Arsenal" charset="0"/>
              </a:rPr>
              <a:t>. </a:t>
            </a:r>
          </a:p>
          <a:p>
            <a:pPr algn="ctr">
              <a:defRPr/>
            </a:pPr>
            <a:r>
              <a:rPr lang="es-MX" sz="4455" dirty="0">
                <a:latin typeface="Arsenal" charset="0"/>
                <a:ea typeface="Arsenal" charset="0"/>
                <a:cs typeface="Arsenal" charset="0"/>
              </a:rPr>
              <a:t>Mateo 14:14</a:t>
            </a:r>
          </a:p>
        </p:txBody>
      </p:sp>
    </p:spTree>
    <p:extLst>
      <p:ext uri="{BB962C8B-B14F-4D97-AF65-F5344CB8AC3E}">
        <p14:creationId xmlns:p14="http://schemas.microsoft.com/office/powerpoint/2010/main" val="132332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062550" y="1242354"/>
            <a:ext cx="6927899" cy="3083921"/>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lgn="ctr">
              <a:defRPr/>
            </a:pPr>
            <a:r>
              <a:rPr lang="es-MX" sz="3240" dirty="0">
                <a:latin typeface="Arsenal" charset="0"/>
                <a:ea typeface="Arsenal" charset="0"/>
                <a:cs typeface="Arsenal" charset="0"/>
              </a:rPr>
              <a:t>Entonces Jesús llamó a sus discípulos, y les dijo: "</a:t>
            </a:r>
            <a:r>
              <a:rPr lang="es-MX" sz="3240" u="sng" dirty="0">
                <a:solidFill>
                  <a:srgbClr val="FFFF00"/>
                </a:solidFill>
                <a:latin typeface="Arsenal" charset="0"/>
                <a:ea typeface="Arsenal" charset="0"/>
                <a:cs typeface="Arsenal" charset="0"/>
              </a:rPr>
              <a:t>Tengo compasión de la gente, porque hace tres días que están conmigo, y no tienen qué comer</a:t>
            </a:r>
            <a:r>
              <a:rPr lang="es-MX" sz="3240" dirty="0">
                <a:latin typeface="Arsenal" charset="0"/>
                <a:ea typeface="Arsenal" charset="0"/>
                <a:cs typeface="Arsenal" charset="0"/>
              </a:rPr>
              <a:t>. Y no quiero enviarlos ayunos, para que no desmayen por el camino“ Mateo 15:32</a:t>
            </a:r>
          </a:p>
        </p:txBody>
      </p:sp>
    </p:spTree>
    <p:extLst>
      <p:ext uri="{BB962C8B-B14F-4D97-AF65-F5344CB8AC3E}">
        <p14:creationId xmlns:p14="http://schemas.microsoft.com/office/powerpoint/2010/main" val="174133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457200" y="257175"/>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80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7200" y="257175"/>
            <a:ext cx="82296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46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035177" y="1028701"/>
            <a:ext cx="7398727" cy="3831818"/>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defRPr/>
            </a:pPr>
            <a:r>
              <a:rPr lang="es-MX" sz="2700" dirty="0">
                <a:latin typeface="Arsenal" charset="0"/>
                <a:ea typeface="Arsenal" charset="0"/>
                <a:cs typeface="Arsenal" charset="0"/>
              </a:rPr>
              <a:t>Debemos presentar un frente de unión y fe</a:t>
            </a:r>
            <a:r>
              <a:rPr lang="es-MX" sz="2700" dirty="0">
                <a:solidFill>
                  <a:srgbClr val="FFFF00"/>
                </a:solidFill>
                <a:latin typeface="Arsenal" charset="0"/>
                <a:ea typeface="Arsenal" charset="0"/>
                <a:cs typeface="Arsenal" charset="0"/>
              </a:rPr>
              <a:t>. </a:t>
            </a:r>
            <a:r>
              <a:rPr lang="es-MX" sz="2700" u="sng" dirty="0">
                <a:solidFill>
                  <a:srgbClr val="FFFF00"/>
                </a:solidFill>
                <a:latin typeface="Arsenal" charset="0"/>
                <a:ea typeface="Arsenal" charset="0"/>
                <a:cs typeface="Arsenal" charset="0"/>
              </a:rPr>
              <a:t>Debido a la desunión, el enemigo se introduce y hace su obra</a:t>
            </a:r>
            <a:r>
              <a:rPr lang="es-MX" sz="2700" u="sng" dirty="0">
                <a:latin typeface="Arsenal" charset="0"/>
                <a:ea typeface="Arsenal" charset="0"/>
                <a:cs typeface="Arsenal" charset="0"/>
              </a:rPr>
              <a:t>…</a:t>
            </a:r>
            <a:r>
              <a:rPr lang="es-MX" sz="2700" dirty="0">
                <a:latin typeface="Arsenal" charset="0"/>
                <a:ea typeface="Arsenal" charset="0"/>
                <a:cs typeface="Arsenal" charset="0"/>
              </a:rPr>
              <a:t> Estamos tan cerca del fin del tiempo, y no podemos permitirnos cometer errores.  La verdad alcanzará la victoria.  "</a:t>
            </a:r>
            <a:r>
              <a:rPr lang="es-MX" sz="2700" u="sng" dirty="0">
                <a:solidFill>
                  <a:srgbClr val="FFFF00"/>
                </a:solidFill>
                <a:latin typeface="Arsenal" charset="0"/>
                <a:ea typeface="Arsenal" charset="0"/>
                <a:cs typeface="Arsenal" charset="0"/>
              </a:rPr>
              <a:t>Amándoos fraternalmente, misericordiosos, amigables</a:t>
            </a:r>
            <a:r>
              <a:rPr lang="es-MX" sz="2700" dirty="0">
                <a:latin typeface="Arsenal" charset="0"/>
                <a:ea typeface="Arsenal" charset="0"/>
                <a:cs typeface="Arsenal" charset="0"/>
              </a:rPr>
              <a:t>" (1 Ped. 3: 8).  Debemos poner en práctica la cortesía cristiana. </a:t>
            </a:r>
          </a:p>
          <a:p>
            <a:pPr>
              <a:defRPr/>
            </a:pPr>
            <a:endParaRPr lang="es-MX" sz="2700" dirty="0">
              <a:latin typeface="Arsenal" charset="0"/>
              <a:ea typeface="Arsenal" charset="0"/>
              <a:cs typeface="Arsenal" charset="0"/>
            </a:endParaRPr>
          </a:p>
          <a:p>
            <a:pPr>
              <a:defRPr/>
            </a:pPr>
            <a:r>
              <a:rPr lang="es-MX" sz="2700" dirty="0">
                <a:latin typeface="Arsenal" charset="0"/>
                <a:ea typeface="Arsenal" charset="0"/>
                <a:cs typeface="Arsenal" charset="0"/>
              </a:rPr>
              <a:t>Cada dia con Dios 26 de Diciembre </a:t>
            </a:r>
          </a:p>
        </p:txBody>
      </p:sp>
    </p:spTree>
    <p:extLst>
      <p:ext uri="{BB962C8B-B14F-4D97-AF65-F5344CB8AC3E}">
        <p14:creationId xmlns:p14="http://schemas.microsoft.com/office/powerpoint/2010/main" val="198475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69059" y="0"/>
            <a:ext cx="4974941" cy="5143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Rectangle 4"/>
          <p:cNvSpPr/>
          <p:nvPr/>
        </p:nvSpPr>
        <p:spPr>
          <a:xfrm>
            <a:off x="157129" y="937733"/>
            <a:ext cx="4011930" cy="4205767"/>
          </a:xfrm>
          <a:prstGeom prst="rect">
            <a:avLst/>
          </a:prstGeom>
        </p:spPr>
        <p:txBody>
          <a:bodyPr wrap="square">
            <a:spAutoFit/>
          </a:bodyPr>
          <a:lstStyle/>
          <a:p>
            <a:r>
              <a:rPr lang="es-ES_tradnl" sz="2970" dirty="0">
                <a:latin typeface="Arsenal-Italic"/>
                <a:cs typeface="Arsenal-Italic"/>
              </a:rPr>
              <a:t>Porque no entró Cristo en el santuario hecho de mano, figura del verdadero, </a:t>
            </a:r>
            <a:r>
              <a:rPr lang="es-ES_tradnl" sz="2970" u="sng" dirty="0">
                <a:solidFill>
                  <a:srgbClr val="FFFF00"/>
                </a:solidFill>
                <a:latin typeface="Arsenal-Italic"/>
                <a:cs typeface="Arsenal-Italic"/>
              </a:rPr>
              <a:t>sino en el cielo mismo</a:t>
            </a:r>
            <a:r>
              <a:rPr lang="es-ES_tradnl" sz="2970" dirty="0">
                <a:latin typeface="Arsenal-Italic"/>
                <a:cs typeface="Arsenal-Italic"/>
              </a:rPr>
              <a:t> para presentarse ahora por nosotros ante Dios; </a:t>
            </a:r>
          </a:p>
          <a:p>
            <a:endParaRPr lang="es-ES_tradnl" sz="2970" dirty="0">
              <a:latin typeface="Arsenal-Italic"/>
              <a:cs typeface="Arsenal-Italic"/>
            </a:endParaRPr>
          </a:p>
          <a:p>
            <a:r>
              <a:rPr lang="es-ES_tradnl" sz="2970" dirty="0">
                <a:latin typeface="Arsenal-Italic"/>
                <a:cs typeface="Arsenal-Italic"/>
              </a:rPr>
              <a:t>Hebreos 9:24</a:t>
            </a:r>
          </a:p>
        </p:txBody>
      </p:sp>
    </p:spTree>
    <p:extLst>
      <p:ext uri="{BB962C8B-B14F-4D97-AF65-F5344CB8AC3E}">
        <p14:creationId xmlns:p14="http://schemas.microsoft.com/office/powerpoint/2010/main" val="8920829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181247" y="1244700"/>
            <a:ext cx="7200900" cy="3499420"/>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defRPr/>
            </a:pPr>
            <a:r>
              <a:rPr lang="es-MX" sz="2970" dirty="0">
                <a:latin typeface="Arsenal" charset="0"/>
                <a:ea typeface="Arsenal" charset="0"/>
                <a:cs typeface="Arsenal" charset="0"/>
              </a:rPr>
              <a:t>El hombre puede ser salvo únicamente por medio de la maravillosa misericordia de Dios, </a:t>
            </a:r>
            <a:r>
              <a:rPr lang="es-MX" sz="2970" u="sng" dirty="0">
                <a:solidFill>
                  <a:srgbClr val="FFFF00"/>
                </a:solidFill>
                <a:latin typeface="Arsenal" charset="0"/>
                <a:ea typeface="Arsenal" charset="0"/>
                <a:cs typeface="Arsenal" charset="0"/>
              </a:rPr>
              <a:t>pero los que son bendecidos por su misericordia debieran manifestar el mismo espíritu de misericordia y perdón hacia los que constituyen la familia del Señor</a:t>
            </a:r>
          </a:p>
          <a:p>
            <a:pPr>
              <a:defRPr/>
            </a:pPr>
            <a:r>
              <a:rPr lang="es-MX" sz="2160" dirty="0">
                <a:latin typeface="Arsenal" charset="0"/>
                <a:ea typeface="Arsenal" charset="0"/>
                <a:cs typeface="Arsenal" charset="0"/>
              </a:rPr>
              <a:t> </a:t>
            </a:r>
          </a:p>
          <a:p>
            <a:pPr>
              <a:defRPr/>
            </a:pPr>
            <a:r>
              <a:rPr lang="es-MX" sz="2160" dirty="0">
                <a:latin typeface="Arsenal" charset="0"/>
                <a:ea typeface="Arsenal" charset="0"/>
                <a:cs typeface="Arsenal" charset="0"/>
              </a:rPr>
              <a:t>(Carta 30, del 29 de enero de 1895, dirigida al "Hermano Hardy").</a:t>
            </a:r>
          </a:p>
        </p:txBody>
      </p:sp>
    </p:spTree>
    <p:extLst>
      <p:ext uri="{BB962C8B-B14F-4D97-AF65-F5344CB8AC3E}">
        <p14:creationId xmlns:p14="http://schemas.microsoft.com/office/powerpoint/2010/main" val="943510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982776" y="1034469"/>
            <a:ext cx="7537206" cy="3831818"/>
          </a:xfrm>
          <a:prstGeom prst="rect">
            <a:avLst/>
          </a:prstGeom>
          <a:noFill/>
          <a:ln w="9525">
            <a:noFill/>
            <a:miter lim="800000"/>
            <a:headEnd/>
            <a:tailEnd/>
          </a:ln>
          <a:effectLst>
            <a:outerShdw dist="53882" dir="2700000" algn="ctr" rotWithShape="0">
              <a:schemeClr val="bg2"/>
            </a:outerShdw>
          </a:effectLst>
        </p:spPr>
        <p:txBody>
          <a:bodyPr wrap="square">
            <a:spAutoFit/>
          </a:bodyPr>
          <a:lstStyle/>
          <a:p>
            <a:pPr>
              <a:defRPr/>
            </a:pPr>
            <a:r>
              <a:rPr lang="es-MX" sz="2430" u="sng" dirty="0">
                <a:solidFill>
                  <a:srgbClr val="FFFF00"/>
                </a:solidFill>
                <a:latin typeface="Arsenal" charset="0"/>
                <a:ea typeface="Arsenal" charset="0"/>
                <a:cs typeface="Arsenal" charset="0"/>
              </a:rPr>
              <a:t>Los que profesan ser siervos del Dios viviente deben estar dispuestos a ser siervos de todos</a:t>
            </a:r>
            <a:r>
              <a:rPr lang="es-MX" sz="2430" dirty="0">
                <a:solidFill>
                  <a:srgbClr val="FFFF00"/>
                </a:solidFill>
                <a:latin typeface="Arsenal" charset="0"/>
                <a:ea typeface="Arsenal" charset="0"/>
                <a:cs typeface="Arsenal" charset="0"/>
              </a:rPr>
              <a:t> … </a:t>
            </a:r>
            <a:r>
              <a:rPr lang="es-MX" sz="2430" dirty="0">
                <a:latin typeface="Arsenal" charset="0"/>
                <a:ea typeface="Arsenal" charset="0"/>
                <a:cs typeface="Arsenal" charset="0"/>
              </a:rPr>
              <a:t>Si llegan a errar, deben estar dispuestos a confesarlo cabalmente.  La sinceridad de las intenciones no puede usarse como excusa por no confesar los errores.  La confesión no reduciría la confianza de la iglesia en el mensajero, mientras que él daría un buen ejemplo; </a:t>
            </a:r>
            <a:r>
              <a:rPr lang="es-MX" sz="2430" u="sng" dirty="0">
                <a:solidFill>
                  <a:srgbClr val="FFFF00"/>
                </a:solidFill>
                <a:latin typeface="Arsenal" charset="0"/>
                <a:ea typeface="Arsenal" charset="0"/>
                <a:cs typeface="Arsenal" charset="0"/>
              </a:rPr>
              <a:t>se alentaría un espíritu de confesión en la iglesia, y el resultado sería una dulce unión</a:t>
            </a:r>
            <a:r>
              <a:rPr lang="es-MX" sz="2430" dirty="0">
                <a:solidFill>
                  <a:srgbClr val="FFFF00"/>
                </a:solidFill>
                <a:latin typeface="Arsenal" charset="0"/>
                <a:ea typeface="Arsenal" charset="0"/>
                <a:cs typeface="Arsenal" charset="0"/>
              </a:rPr>
              <a:t>. </a:t>
            </a:r>
          </a:p>
          <a:p>
            <a:pPr>
              <a:defRPr/>
            </a:pPr>
            <a:endParaRPr lang="es-MX" sz="2430" dirty="0">
              <a:latin typeface="Arsenal" charset="0"/>
              <a:ea typeface="Arsenal" charset="0"/>
              <a:cs typeface="Arsenal" charset="0"/>
            </a:endParaRPr>
          </a:p>
          <a:p>
            <a:pPr>
              <a:defRPr/>
            </a:pPr>
            <a:r>
              <a:rPr lang="es-MX" sz="2430" dirty="0">
                <a:latin typeface="Arsenal" charset="0"/>
                <a:ea typeface="Arsenal" charset="0"/>
                <a:cs typeface="Arsenal" charset="0"/>
              </a:rPr>
              <a:t>PE El orden evangelico</a:t>
            </a:r>
          </a:p>
        </p:txBody>
      </p:sp>
    </p:spTree>
    <p:extLst>
      <p:ext uri="{BB962C8B-B14F-4D97-AF65-F5344CB8AC3E}">
        <p14:creationId xmlns:p14="http://schemas.microsoft.com/office/powerpoint/2010/main" val="56886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06073" y="1084515"/>
            <a:ext cx="3394710" cy="3831818"/>
          </a:xfrm>
          <a:prstGeom prst="rect">
            <a:avLst/>
          </a:prstGeom>
          <a:noFill/>
          <a:ln w="9525">
            <a:noFill/>
            <a:miter lim="800000"/>
            <a:headEnd/>
            <a:tailEnd/>
          </a:ln>
          <a:effectLst>
            <a:outerShdw dist="53882" dir="2700000" algn="ctr" rotWithShape="0">
              <a:schemeClr val="bg2"/>
            </a:outerShdw>
          </a:effectLst>
        </p:spPr>
        <p:txBody>
          <a:bodyPr>
            <a:spAutoFit/>
          </a:bodyPr>
          <a:lstStyle/>
          <a:p>
            <a:pPr>
              <a:defRPr/>
            </a:pPr>
            <a:r>
              <a:rPr lang="es-MX" sz="4050" dirty="0">
                <a:latin typeface="Arsenal" charset="0"/>
                <a:ea typeface="Arsenal" charset="0"/>
                <a:cs typeface="Arsenal" charset="0"/>
              </a:rPr>
              <a:t>Porque todo el que quiera salvar su vida, </a:t>
            </a:r>
            <a:r>
              <a:rPr lang="es-MX" sz="4050" u="sng" dirty="0">
                <a:solidFill>
                  <a:srgbClr val="FFFF00"/>
                </a:solidFill>
                <a:latin typeface="Arsenal" charset="0"/>
                <a:ea typeface="Arsenal" charset="0"/>
                <a:cs typeface="Arsenal" charset="0"/>
              </a:rPr>
              <a:t>la perderá</a:t>
            </a:r>
            <a:r>
              <a:rPr lang="es-MX" sz="4050" dirty="0">
                <a:latin typeface="Arsenal" charset="0"/>
                <a:ea typeface="Arsenal" charset="0"/>
                <a:cs typeface="Arsenal" charset="0"/>
              </a:rPr>
              <a:t>.</a:t>
            </a:r>
          </a:p>
          <a:p>
            <a:pPr>
              <a:defRPr/>
            </a:pPr>
            <a:endParaRPr lang="es-MX" sz="4050" dirty="0">
              <a:latin typeface="Arsenal" charset="0"/>
              <a:ea typeface="Arsenal" charset="0"/>
              <a:cs typeface="Arsenal" charset="0"/>
            </a:endParaRPr>
          </a:p>
          <a:p>
            <a:pPr>
              <a:defRPr/>
            </a:pPr>
            <a:r>
              <a:rPr lang="es-MX" sz="4050" dirty="0">
                <a:latin typeface="Arsenal" charset="0"/>
                <a:ea typeface="Arsenal" charset="0"/>
                <a:cs typeface="Arsenal" charset="0"/>
              </a:rPr>
              <a:t> Marcos 8:35</a:t>
            </a:r>
          </a:p>
        </p:txBody>
      </p:sp>
      <p:pic>
        <p:nvPicPr>
          <p:cNvPr id="22531" name="Picture 3"/>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4647175" y="257176"/>
            <a:ext cx="4039626" cy="462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26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endCondLst>
                                    <p:cond evt="onNext" delay="0">
                                      <p:tgtEl>
                                        <p:sldTgt/>
                                      </p:tgtEl>
                                    </p:cond>
                                  </p:endCondLst>
                                  <p:childTnLst>
                                    <p:set>
                                      <p:cBhvr>
                                        <p:cTn id="6" dur="1" fill="hold">
                                          <p:stCondLst>
                                            <p:cond delay="0"/>
                                          </p:stCondLst>
                                        </p:cTn>
                                        <p:tgtEl>
                                          <p:spTgt spid="26626"/>
                                        </p:tgtEl>
                                        <p:attrNameLst>
                                          <p:attrName>style.visibility</p:attrName>
                                        </p:attrNameLst>
                                      </p:cBhvr>
                                      <p:to>
                                        <p:strVal val="visible"/>
                                      </p:to>
                                    </p:set>
                                    <p:anim calcmode="lin" valueType="num">
                                      <p:cBhvr>
                                        <p:cTn id="7" dur="15000" fill="hold"/>
                                        <p:tgtEl>
                                          <p:spTgt spid="26626"/>
                                        </p:tgtEl>
                                        <p:attrNameLst>
                                          <p:attrName>ppt_w</p:attrName>
                                        </p:attrNameLst>
                                      </p:cBhvr>
                                      <p:tavLst>
                                        <p:tav tm="0" fmla="#ppt_w*sin(2.5*pi*$)">
                                          <p:val>
                                            <p:fltVal val="0"/>
                                          </p:val>
                                        </p:tav>
                                        <p:tav tm="100000">
                                          <p:val>
                                            <p:fltVal val="1"/>
                                          </p:val>
                                        </p:tav>
                                      </p:tavLst>
                                    </p:anim>
                                    <p:anim calcmode="lin" valueType="num">
                                      <p:cBhvr>
                                        <p:cTn id="8" dur="15000" fill="hold"/>
                                        <p:tgtEl>
                                          <p:spTgt spid="26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Rot="1" noChangeArrowheads="1"/>
          </p:cNvSpPr>
          <p:nvPr>
            <p:ph type="title"/>
          </p:nvPr>
        </p:nvSpPr>
        <p:spPr/>
        <p:txBody>
          <a:bodyPr/>
          <a:lstStyle/>
          <a:p>
            <a:endParaRPr lang="es-ES_tradnl"/>
          </a:p>
        </p:txBody>
      </p:sp>
      <p:pic>
        <p:nvPicPr>
          <p:cNvPr id="56324" name="Picture 4" descr="I080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57296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081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26326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310756" y="789065"/>
            <a:ext cx="8669958" cy="4629150"/>
          </a:xfrm>
          <a:effectLst>
            <a:outerShdw blurRad="63500" dist="38099" dir="2700000" algn="ctr" rotWithShape="0">
              <a:srgbClr val="000000">
                <a:alpha val="74998"/>
              </a:srgbClr>
            </a:outerShdw>
          </a:effectLst>
        </p:spPr>
        <p:txBody>
          <a:bodyPr>
            <a:normAutofit/>
          </a:bodyPr>
          <a:lstStyle/>
          <a:p>
            <a:pPr>
              <a:buFontTx/>
              <a:buNone/>
            </a:pPr>
            <a:r>
              <a:rPr lang="es-AR" sz="3200" dirty="0">
                <a:latin typeface="Arsenal-Italic"/>
                <a:cs typeface="Arsenal-Italic"/>
              </a:rPr>
              <a:t>   El pueblo de Dios debería comprender claramente el asunto del santuario y del juicio investigador</a:t>
            </a:r>
            <a:r>
              <a:rPr lang="es-AR" sz="3200" u="sng" dirty="0">
                <a:latin typeface="Arsenal-Italic"/>
                <a:cs typeface="Arsenal-Italic"/>
              </a:rPr>
              <a:t>.  </a:t>
            </a:r>
            <a:r>
              <a:rPr lang="es-AR" sz="3200" u="sng" dirty="0">
                <a:solidFill>
                  <a:srgbClr val="FFFF00"/>
                </a:solidFill>
                <a:latin typeface="Arsenal-Italic"/>
                <a:cs typeface="Arsenal-Italic"/>
              </a:rPr>
              <a:t>Todos necesitan conocer por sí mismos </a:t>
            </a:r>
            <a:r>
              <a:rPr lang="es-AR" sz="3200" dirty="0">
                <a:latin typeface="Arsenal-Italic"/>
                <a:cs typeface="Arsenal-Italic"/>
              </a:rPr>
              <a:t>el ministerio y la obra de su gran Sumo Sacerdote.  De otro modo, </a:t>
            </a:r>
            <a:r>
              <a:rPr lang="es-AR" sz="3200" u="sng" dirty="0">
                <a:solidFill>
                  <a:srgbClr val="FFFF00"/>
                </a:solidFill>
                <a:latin typeface="Arsenal-Italic"/>
                <a:cs typeface="Arsenal-Italic"/>
              </a:rPr>
              <a:t>les será imposible ejercitar la fe tan esencial en nuestros tiempos, o desempeñar el puesto al que Dios los llama</a:t>
            </a:r>
            <a:r>
              <a:rPr lang="es-AR" sz="3200" dirty="0">
                <a:latin typeface="Arsenal-Italic"/>
                <a:cs typeface="Arsenal-Italic"/>
              </a:rPr>
              <a:t>.C.S. 542</a:t>
            </a:r>
          </a:p>
        </p:txBody>
      </p:sp>
      <p:pic>
        <p:nvPicPr>
          <p:cNvPr id="3" name="Picture 2"/>
          <p:cNvPicPr>
            <a:picLocks noChangeAspect="1"/>
          </p:cNvPicPr>
          <p:nvPr/>
        </p:nvPicPr>
        <p:blipFill>
          <a:blip r:embed="rId2"/>
          <a:stretch>
            <a:fillRect/>
          </a:stretch>
        </p:blipFill>
        <p:spPr>
          <a:xfrm>
            <a:off x="6596743" y="3611973"/>
            <a:ext cx="2211876" cy="121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86855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480" y="899757"/>
            <a:ext cx="8239620" cy="3679469"/>
          </a:xfrm>
          <a:prstGeom prst="rect">
            <a:avLst/>
          </a:prstGeom>
        </p:spPr>
        <p:txBody>
          <a:bodyPr wrap="square">
            <a:spAutoFit/>
          </a:bodyPr>
          <a:lstStyle/>
          <a:p>
            <a:r>
              <a:rPr lang="es-ES_tradnl" sz="3600" u="sng" dirty="0">
                <a:solidFill>
                  <a:srgbClr val="FFFF00"/>
                </a:solidFill>
                <a:latin typeface="Arsenal-Italic"/>
                <a:cs typeface="Arsenal-Italic"/>
              </a:rPr>
              <a:t>Todo el sistema de los tipos y símbolos era una profecía resumida del evangelio</a:t>
            </a:r>
            <a:r>
              <a:rPr lang="es-ES_tradnl" sz="3600" dirty="0">
                <a:latin typeface="Arsenal-Italic"/>
                <a:cs typeface="Arsenal-Italic"/>
              </a:rPr>
              <a:t>, una presentación en la cual estaban resumidas las promesas de la redención.</a:t>
            </a:r>
          </a:p>
          <a:p>
            <a:endParaRPr lang="es-ES_tradnl" sz="2970" dirty="0">
              <a:latin typeface="Arsenal-Italic"/>
              <a:cs typeface="Arsenal-Italic"/>
            </a:endParaRPr>
          </a:p>
          <a:p>
            <a:r>
              <a:rPr lang="es-ES_tradnl" sz="2970" dirty="0">
                <a:latin typeface="Arsenal-Italic"/>
                <a:cs typeface="Arsenal-Italic"/>
              </a:rPr>
              <a:t>—Los Hechos de los Apóstoles, </a:t>
            </a:r>
          </a:p>
          <a:p>
            <a:r>
              <a:rPr lang="es-ES_tradnl" sz="2970" dirty="0">
                <a:latin typeface="Arsenal-Italic"/>
                <a:cs typeface="Arsenal-Italic"/>
              </a:rPr>
              <a:t>13. CES 44.1</a:t>
            </a:r>
          </a:p>
        </p:txBody>
      </p:sp>
      <p:pic>
        <p:nvPicPr>
          <p:cNvPr id="5" name="Picture 4"/>
          <p:cNvPicPr>
            <a:picLocks noChangeAspect="1"/>
          </p:cNvPicPr>
          <p:nvPr/>
        </p:nvPicPr>
        <p:blipFill>
          <a:blip r:embed="rId2"/>
          <a:stretch>
            <a:fillRect/>
          </a:stretch>
        </p:blipFill>
        <p:spPr>
          <a:xfrm>
            <a:off x="6400260" y="2886449"/>
            <a:ext cx="1943640" cy="1403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2808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2 at 3.51.51 PM.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6071" t="6666" r="8135" b="6666"/>
          <a:stretch/>
        </p:blipFill>
        <p:spPr>
          <a:xfrm>
            <a:off x="0" y="0"/>
            <a:ext cx="9144000" cy="5143500"/>
          </a:xfrm>
          <a:prstGeom prst="rect">
            <a:avLst/>
          </a:prstGeom>
        </p:spPr>
      </p:pic>
    </p:spTree>
    <p:extLst>
      <p:ext uri="{BB962C8B-B14F-4D97-AF65-F5344CB8AC3E}">
        <p14:creationId xmlns:p14="http://schemas.microsoft.com/office/powerpoint/2010/main" val="6016856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02 at 3.53.34 PM.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6071" t="6984" r="7937" b="6666"/>
          <a:stretch/>
        </p:blipFill>
        <p:spPr>
          <a:xfrm>
            <a:off x="0" y="0"/>
            <a:ext cx="9144000" cy="5143500"/>
          </a:xfrm>
          <a:prstGeom prst="rect">
            <a:avLst/>
          </a:prstGeom>
        </p:spPr>
      </p:pic>
    </p:spTree>
    <p:extLst>
      <p:ext uri="{BB962C8B-B14F-4D97-AF65-F5344CB8AC3E}">
        <p14:creationId xmlns:p14="http://schemas.microsoft.com/office/powerpoint/2010/main" val="299569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175</TotalTime>
  <Words>996</Words>
  <Application>Microsoft Macintosh PowerPoint</Application>
  <PresentationFormat>On-screen Show (16:9)</PresentationFormat>
  <Paragraphs>67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 R</cp:lastModifiedBy>
  <cp:revision>13</cp:revision>
  <dcterms:created xsi:type="dcterms:W3CDTF">2016-06-04T00:47:32Z</dcterms:created>
  <dcterms:modified xsi:type="dcterms:W3CDTF">2016-12-16T07:11:40Z</dcterms:modified>
</cp:coreProperties>
</file>