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370" r:id="rId2"/>
    <p:sldId id="257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259" r:id="rId19"/>
    <p:sldId id="346" r:id="rId20"/>
    <p:sldId id="268" r:id="rId21"/>
    <p:sldId id="348" r:id="rId22"/>
    <p:sldId id="347" r:id="rId23"/>
    <p:sldId id="269" r:id="rId24"/>
    <p:sldId id="270" r:id="rId25"/>
    <p:sldId id="317" r:id="rId26"/>
    <p:sldId id="285" r:id="rId27"/>
    <p:sldId id="275" r:id="rId28"/>
    <p:sldId id="276" r:id="rId29"/>
    <p:sldId id="278" r:id="rId30"/>
    <p:sldId id="277" r:id="rId31"/>
    <p:sldId id="305" r:id="rId32"/>
    <p:sldId id="279" r:id="rId33"/>
    <p:sldId id="280" r:id="rId34"/>
    <p:sldId id="281" r:id="rId35"/>
    <p:sldId id="282" r:id="rId36"/>
    <p:sldId id="283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6" r:id="rId56"/>
    <p:sldId id="307" r:id="rId57"/>
    <p:sldId id="308" r:id="rId58"/>
    <p:sldId id="350" r:id="rId59"/>
    <p:sldId id="368" r:id="rId60"/>
    <p:sldId id="369" r:id="rId61"/>
    <p:sldId id="351" r:id="rId62"/>
    <p:sldId id="309" r:id="rId63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696" y="-8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D732A-14A7-AA4D-ADC5-1AB02E2AF447}" type="datetimeFigureOut">
              <a:rPr lang="en-US" smtClean="0"/>
              <a:t>12/5/16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D06BB-B9D5-D84E-9983-8763757E91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4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6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7.jpeg"/><Relationship Id="rId5" Type="http://schemas.microsoft.com/office/2007/relationships/hdphoto" Target="../media/hdphoto8.wdp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4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 custro venidaspsd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97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t="-3169" r="240" b="3169"/>
          <a:stretch>
            <a:fillRect/>
          </a:stretch>
        </p:blipFill>
        <p:spPr bwMode="auto">
          <a:xfrm>
            <a:off x="0" y="-17145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6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0861" y="666750"/>
            <a:ext cx="4183139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3300" b="1" u="sng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Estad, pues, firmes en la libertad </a:t>
            </a:r>
            <a:r>
              <a:rPr lang="es-ES_tradnl" sz="3300" b="1" u="sng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con que Cristo nos hizo libres</a:t>
            </a:r>
            <a:r>
              <a:rPr lang="es-ES_tradnl" sz="3300" b="1" u="sng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, </a:t>
            </a:r>
            <a:r>
              <a:rPr lang="es-ES_tradnl" sz="33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y no estéis otra vez sujetos al yugo de esclavitud. </a:t>
            </a:r>
          </a:p>
          <a:p>
            <a:pPr eaLnBrk="1" hangingPunct="1">
              <a:defRPr/>
            </a:pPr>
            <a:endParaRPr lang="es-ES_tradnl" sz="33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senal" charset="0"/>
              <a:ea typeface="Arsenal" charset="0"/>
              <a:cs typeface="Arsenal" charset="0"/>
            </a:endParaRPr>
          </a:p>
          <a:p>
            <a:pPr eaLnBrk="1" hangingPunct="1">
              <a:defRPr/>
            </a:pPr>
            <a:r>
              <a:rPr lang="es-ES_tradnl" sz="33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Gálatas 5:1</a:t>
            </a:r>
          </a:p>
        </p:txBody>
      </p:sp>
      <p:pic>
        <p:nvPicPr>
          <p:cNvPr id="3" name="Picture 2" descr="silhouette20standing20chains20broken20freedom20from20slav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4288"/>
            <a:ext cx="4948238" cy="4995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21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9284" y="590550"/>
            <a:ext cx="3644716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30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Porque vosotros, hermanos, </a:t>
            </a:r>
            <a:r>
              <a:rPr lang="es-ES_tradnl" sz="3000" b="1" u="sng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a libertad fuisteis llamados</a:t>
            </a:r>
            <a:r>
              <a:rPr lang="es-ES_tradnl" sz="30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; solamente que no uséis la libertad como ocasión para la carne</a:t>
            </a:r>
            <a:r>
              <a:rPr lang="en-US" sz="30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….</a:t>
            </a:r>
          </a:p>
          <a:p>
            <a:pPr eaLnBrk="1" hangingPunct="1">
              <a:defRPr/>
            </a:pPr>
            <a:endParaRPr lang="es-ES_tradnl" sz="30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senal" charset="0"/>
              <a:ea typeface="Arsenal" charset="0"/>
              <a:cs typeface="Arsenal" charset="0"/>
            </a:endParaRPr>
          </a:p>
          <a:p>
            <a:pPr eaLnBrk="1" hangingPunct="1">
              <a:defRPr/>
            </a:pPr>
            <a:r>
              <a:rPr lang="es-ES_tradnl" sz="30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  Gálatas 5:13</a:t>
            </a:r>
          </a:p>
        </p:txBody>
      </p:sp>
      <p:pic>
        <p:nvPicPr>
          <p:cNvPr id="4" name="Picture 3" descr="1312561385_chains_broken_cross_salva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91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4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270303"/>
            <a:ext cx="664733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 err="1">
                <a:latin typeface="Arsenal" charset="0"/>
                <a:cs typeface="Arsenal" charset="0"/>
              </a:rPr>
              <a:t>sabiendo</a:t>
            </a:r>
            <a:r>
              <a:rPr lang="en-US" sz="2800" dirty="0">
                <a:latin typeface="Arsenal" charset="0"/>
                <a:cs typeface="Arsenal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que</a:t>
            </a:r>
            <a:r>
              <a:rPr lang="en-US" sz="2800" u="sng" dirty="0">
                <a:solidFill>
                  <a:srgbClr val="FFFF00"/>
                </a:solidFill>
                <a:latin typeface="Arsenal" charset="0"/>
                <a:cs typeface="Arsenal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fuisteis</a:t>
            </a:r>
            <a:r>
              <a:rPr lang="en-US" sz="2800" u="sng" dirty="0">
                <a:solidFill>
                  <a:srgbClr val="FFFF00"/>
                </a:solidFill>
                <a:latin typeface="Arsenal" charset="0"/>
                <a:cs typeface="Arsenal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rescatados</a:t>
            </a:r>
            <a:r>
              <a:rPr lang="en-US" sz="2800" u="sng" dirty="0">
                <a:solidFill>
                  <a:srgbClr val="FFFF00"/>
                </a:solidFill>
                <a:latin typeface="Arsenal" charset="0"/>
                <a:cs typeface="Arsenal" charset="0"/>
              </a:rPr>
              <a:t> </a:t>
            </a:r>
            <a:r>
              <a:rPr lang="en-US" sz="2800" dirty="0">
                <a:latin typeface="Arsenal" charset="0"/>
                <a:cs typeface="Arsenal" charset="0"/>
              </a:rPr>
              <a:t>de </a:t>
            </a:r>
            <a:r>
              <a:rPr lang="en-US" sz="2800" dirty="0" err="1">
                <a:latin typeface="Arsenal" charset="0"/>
                <a:cs typeface="Arsenal" charset="0"/>
              </a:rPr>
              <a:t>vuestra</a:t>
            </a:r>
            <a:r>
              <a:rPr lang="en-US" sz="2800" dirty="0"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latin typeface="Arsenal" charset="0"/>
                <a:cs typeface="Arsenal" charset="0"/>
              </a:rPr>
              <a:t>vana</a:t>
            </a:r>
            <a:r>
              <a:rPr lang="en-US" sz="2800" dirty="0"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latin typeface="Arsenal" charset="0"/>
                <a:cs typeface="Arsenal" charset="0"/>
              </a:rPr>
              <a:t>manera</a:t>
            </a:r>
            <a:r>
              <a:rPr lang="en-US" sz="2800" dirty="0">
                <a:latin typeface="Arsenal" charset="0"/>
                <a:cs typeface="Arsenal" charset="0"/>
              </a:rPr>
              <a:t> de </a:t>
            </a:r>
            <a:r>
              <a:rPr lang="en-US" sz="2800" dirty="0" err="1">
                <a:latin typeface="Arsenal" charset="0"/>
                <a:cs typeface="Arsenal" charset="0"/>
              </a:rPr>
              <a:t>vivir</a:t>
            </a:r>
            <a:r>
              <a:rPr lang="en-US" sz="2800" dirty="0">
                <a:latin typeface="Arsenal" charset="0"/>
                <a:cs typeface="Arsenal" charset="0"/>
              </a:rPr>
              <a:t>, la </a:t>
            </a:r>
            <a:r>
              <a:rPr lang="en-US" sz="2800" dirty="0" err="1">
                <a:latin typeface="Arsenal" charset="0"/>
                <a:cs typeface="Arsenal" charset="0"/>
              </a:rPr>
              <a:t>cual</a:t>
            </a:r>
            <a:r>
              <a:rPr lang="en-US" sz="2800" dirty="0"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latin typeface="Arsenal" charset="0"/>
                <a:cs typeface="Arsenal" charset="0"/>
              </a:rPr>
              <a:t>recibisteis</a:t>
            </a:r>
            <a:r>
              <a:rPr lang="en-US" sz="2800" dirty="0">
                <a:latin typeface="Arsenal" charset="0"/>
                <a:cs typeface="Arsenal" charset="0"/>
              </a:rPr>
              <a:t> de </a:t>
            </a:r>
            <a:r>
              <a:rPr lang="en-US" sz="2800" dirty="0" err="1">
                <a:latin typeface="Arsenal" charset="0"/>
                <a:cs typeface="Arsenal" charset="0"/>
              </a:rPr>
              <a:t>vuestros</a:t>
            </a:r>
            <a:r>
              <a:rPr lang="en-US" sz="2800" dirty="0">
                <a:latin typeface="Arsenal" charset="0"/>
                <a:cs typeface="Arsenal" charset="0"/>
              </a:rPr>
              <a:t> padres, no con </a:t>
            </a:r>
            <a:r>
              <a:rPr lang="en-US" sz="2800" dirty="0" err="1">
                <a:latin typeface="Arsenal" charset="0"/>
                <a:cs typeface="Arsenal" charset="0"/>
              </a:rPr>
              <a:t>cosas</a:t>
            </a:r>
            <a:r>
              <a:rPr lang="en-US" sz="2800" dirty="0"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latin typeface="Arsenal" charset="0"/>
                <a:cs typeface="Arsenal" charset="0"/>
              </a:rPr>
              <a:t>corruptibles</a:t>
            </a:r>
            <a:r>
              <a:rPr lang="en-US" sz="2800" dirty="0">
                <a:latin typeface="Arsenal" charset="0"/>
                <a:cs typeface="Arsenal" charset="0"/>
              </a:rPr>
              <a:t>, </a:t>
            </a:r>
            <a:r>
              <a:rPr lang="en-US" sz="2800" dirty="0" err="1">
                <a:latin typeface="Arsenal" charset="0"/>
                <a:cs typeface="Arsenal" charset="0"/>
              </a:rPr>
              <a:t>como</a:t>
            </a:r>
            <a:r>
              <a:rPr lang="en-US" sz="2800" dirty="0"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latin typeface="Arsenal" charset="0"/>
                <a:cs typeface="Arsenal" charset="0"/>
              </a:rPr>
              <a:t>oro</a:t>
            </a:r>
            <a:r>
              <a:rPr lang="en-US" sz="2800" dirty="0">
                <a:latin typeface="Arsenal" charset="0"/>
                <a:cs typeface="Arsenal" charset="0"/>
              </a:rPr>
              <a:t> o </a:t>
            </a:r>
            <a:r>
              <a:rPr lang="en-US" sz="2800" dirty="0" err="1">
                <a:latin typeface="Arsenal" charset="0"/>
                <a:cs typeface="Arsenal" charset="0"/>
              </a:rPr>
              <a:t>plata</a:t>
            </a:r>
            <a:r>
              <a:rPr lang="en-US" sz="2800" dirty="0">
                <a:latin typeface="Arsenal" charset="0"/>
                <a:cs typeface="Arsenal" charset="0"/>
              </a:rPr>
              <a:t>,</a:t>
            </a:r>
            <a:r>
              <a:rPr lang="en-US" sz="2800" baseline="30000" dirty="0">
                <a:latin typeface="Arsenal" charset="0"/>
                <a:cs typeface="Arsenal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sino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con la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sangre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preciosa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de Cristo,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como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de un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cordero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sin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mancha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y sin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contaminación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,</a:t>
            </a:r>
            <a:r>
              <a:rPr lang="en-US" sz="2800" baseline="30000" dirty="0">
                <a:solidFill>
                  <a:srgbClr val="FFFF00"/>
                </a:solidFill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ya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destinado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desde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antes de la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fundación</a:t>
            </a:r>
            <a:r>
              <a:rPr lang="en-US" sz="2800" dirty="0">
                <a:solidFill>
                  <a:srgbClr val="FFFF00"/>
                </a:solidFill>
                <a:latin typeface="Arsenal" charset="0"/>
                <a:cs typeface="Arsenal" charset="0"/>
              </a:rPr>
              <a:t> del </a:t>
            </a:r>
            <a:r>
              <a:rPr lang="en-US" sz="2800" dirty="0" err="1">
                <a:solidFill>
                  <a:srgbClr val="FFFF00"/>
                </a:solidFill>
                <a:latin typeface="Arsenal" charset="0"/>
                <a:cs typeface="Arsenal" charset="0"/>
              </a:rPr>
              <a:t>mundo</a:t>
            </a:r>
            <a:endParaRPr lang="en-US" sz="2800" dirty="0">
              <a:solidFill>
                <a:srgbClr val="FFFF00"/>
              </a:solidFill>
              <a:latin typeface="Arsenal" charset="0"/>
              <a:cs typeface="Arsenal" charset="0"/>
            </a:endParaRPr>
          </a:p>
          <a:p>
            <a:pPr eaLnBrk="1" hangingPunct="1"/>
            <a:endParaRPr lang="en-US" sz="2800" dirty="0">
              <a:latin typeface="Arsenal" charset="0"/>
              <a:cs typeface="Arsenal" charset="0"/>
            </a:endParaRPr>
          </a:p>
          <a:p>
            <a:pPr eaLnBrk="1" hangingPunct="1"/>
            <a:r>
              <a:rPr lang="en-US" sz="2800" dirty="0">
                <a:latin typeface="Arsenal" charset="0"/>
                <a:cs typeface="Arsenal" charset="0"/>
              </a:rPr>
              <a:t>1 Pedro 1:18-20.</a:t>
            </a:r>
            <a:endParaRPr lang="es-ES_tradnl" sz="2800" dirty="0">
              <a:latin typeface="Arsenal" charset="0"/>
              <a:cs typeface="Arsen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9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m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019800" y="494258"/>
            <a:ext cx="3048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3300" b="1" dirty="0" err="1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Así</a:t>
            </a:r>
            <a:r>
              <a:rPr lang="pt-BR" sz="33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 que, si </a:t>
            </a:r>
            <a:r>
              <a:rPr lang="pt-BR" sz="3300" b="1" dirty="0" err="1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el</a:t>
            </a:r>
            <a:r>
              <a:rPr lang="pt-BR" sz="33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 </a:t>
            </a:r>
            <a:r>
              <a:rPr lang="pt-BR" sz="3300" b="1" dirty="0" err="1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Hijo</a:t>
            </a:r>
            <a:r>
              <a:rPr lang="pt-BR" sz="33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 os </a:t>
            </a:r>
            <a:r>
              <a:rPr lang="pt-BR" sz="3300" b="1" dirty="0" err="1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libertare</a:t>
            </a:r>
            <a:r>
              <a:rPr lang="pt-BR" sz="33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, </a:t>
            </a:r>
          </a:p>
          <a:p>
            <a:pPr eaLnBrk="1" hangingPunct="1">
              <a:defRPr/>
            </a:pPr>
            <a:r>
              <a:rPr lang="pt-BR" sz="3300" b="1" dirty="0" err="1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seréis</a:t>
            </a:r>
            <a:r>
              <a:rPr lang="pt-BR" sz="33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 </a:t>
            </a:r>
            <a:r>
              <a:rPr lang="pt-BR" sz="3300" b="1" dirty="0" err="1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verdaderamente</a:t>
            </a:r>
            <a:r>
              <a:rPr lang="pt-BR" sz="33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 libres. </a:t>
            </a:r>
          </a:p>
          <a:p>
            <a:pPr eaLnBrk="1" hangingPunct="1">
              <a:defRPr/>
            </a:pPr>
            <a:endParaRPr lang="pt-BR" sz="33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senal" charset="0"/>
              <a:ea typeface="Arsenal" charset="0"/>
              <a:cs typeface="Arsenal" charset="0"/>
            </a:endParaRPr>
          </a:p>
          <a:p>
            <a:pPr eaLnBrk="1" hangingPunct="1">
              <a:defRPr/>
            </a:pPr>
            <a:r>
              <a:rPr lang="pt-BR" sz="33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Juan 8:36</a:t>
            </a:r>
            <a:endParaRPr lang="es-ES_tradnl" sz="33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senal" charset="0"/>
              <a:ea typeface="Arsenal" charset="0"/>
              <a:cs typeface="Arsen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1042454">
            <a:off x="583183" y="853730"/>
            <a:ext cx="352409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4000" b="1" dirty="0">
                <a:ln w="12700">
                  <a:solidFill>
                    <a:sysClr val="windowText" lastClr="000000"/>
                  </a:solidFill>
                </a:ln>
                <a:latin typeface="Arsenal" charset="0"/>
                <a:ea typeface="Arsenal" charset="0"/>
                <a:cs typeface="Arsenal" charset="0"/>
              </a:rPr>
              <a:t>Como mi</a:t>
            </a:r>
          </a:p>
          <a:p>
            <a:pPr eaLnBrk="1" hangingPunct="1">
              <a:defRPr/>
            </a:pPr>
            <a:r>
              <a:rPr lang="es-ES_tradnl" sz="4000" b="1" dirty="0">
                <a:ln w="12700">
                  <a:solidFill>
                    <a:sysClr val="windowText" lastClr="000000"/>
                  </a:solidFill>
                </a:ln>
                <a:latin typeface="Arsenal" charset="0"/>
                <a:ea typeface="Arsenal" charset="0"/>
                <a:cs typeface="Arsenal" charset="0"/>
              </a:rPr>
              <a:t>Cordero</a:t>
            </a:r>
          </a:p>
        </p:txBody>
      </p:sp>
      <p:sp>
        <p:nvSpPr>
          <p:cNvPr id="4" name="TextBox 3"/>
          <p:cNvSpPr txBox="1"/>
          <p:nvPr/>
        </p:nvSpPr>
        <p:spPr>
          <a:xfrm rot="20991964">
            <a:off x="4724400" y="462727"/>
            <a:ext cx="1219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latin typeface="Arsenal" charset="0"/>
                <a:ea typeface="Arsenal" charset="0"/>
                <a:cs typeface="Arsenal" charset="0"/>
              </a:rPr>
              <a:t>???</a:t>
            </a:r>
            <a:endParaRPr lang="es-ES_tradnl" sz="4800" b="1" dirty="0">
              <a:ln>
                <a:solidFill>
                  <a:sysClr val="windowText" lastClr="000000"/>
                </a:solidFill>
              </a:ln>
              <a:latin typeface="Arsenal" charset="0"/>
              <a:ea typeface="Arsenal" charset="0"/>
              <a:cs typeface="Arsen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75"/>
            <a:ext cx="91360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019550"/>
            <a:ext cx="6553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4800" b="1" dirty="0">
                <a:ln>
                  <a:solidFill>
                    <a:sysClr val="windowText" lastClr="000000"/>
                  </a:solidFill>
                </a:ln>
                <a:latin typeface="Arsenal" charset="0"/>
                <a:ea typeface="Arsenal" charset="0"/>
                <a:cs typeface="Arsenal" charset="0"/>
              </a:rPr>
              <a:t>Ante el Anciano de días</a:t>
            </a:r>
          </a:p>
        </p:txBody>
      </p:sp>
    </p:spTree>
    <p:extLst>
      <p:ext uri="{BB962C8B-B14F-4D97-AF65-F5344CB8AC3E}">
        <p14:creationId xmlns:p14="http://schemas.microsoft.com/office/powerpoint/2010/main" val="177963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343150"/>
            <a:ext cx="7696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sz="5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Tercera</a:t>
            </a:r>
          </a:p>
          <a:p>
            <a:pPr eaLnBrk="1" hangingPunct="1">
              <a:defRPr/>
            </a:pPr>
            <a:r>
              <a:rPr lang="es-MX" sz="5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Cuando viene por segunda vez a la tierra</a:t>
            </a:r>
          </a:p>
        </p:txBody>
      </p:sp>
    </p:spTree>
    <p:extLst>
      <p:ext uri="{BB962C8B-B14F-4D97-AF65-F5344CB8AC3E}">
        <p14:creationId xmlns:p14="http://schemas.microsoft.com/office/powerpoint/2010/main" val="30163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459" y="195436"/>
            <a:ext cx="6347418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Y la tierra se contaminó bajo sus moradores; porque traspasaron las leyes, falsearon el derecho, quebrantaron el pacto sempiterno. </a:t>
            </a:r>
            <a:r>
              <a:rPr lang="es-ES_tradnl" sz="28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Por </a:t>
            </a:r>
            <a:r>
              <a:rPr lang="es-ES_tradnl" sz="28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esta causa la maldición consumió la tierra, y sus moradores fueron asolados; por esta causa fueron consumidos los habitantes de la tierra, y disminuyeron los hombres</a:t>
            </a:r>
            <a:r>
              <a:rPr lang="es-ES_tradnl" sz="28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.</a:t>
            </a:r>
          </a:p>
          <a:p>
            <a:r>
              <a:rPr lang="es-ES_tradnl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 	</a:t>
            </a:r>
            <a:r>
              <a:rPr lang="es-ES_tradnl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               </a:t>
            </a:r>
            <a:endParaRPr lang="es-ES_tradnl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senal-Regular"/>
              <a:cs typeface="Arsenal-Regular"/>
            </a:endParaRPr>
          </a:p>
          <a:p>
            <a:r>
              <a:rPr lang="es-ES_tradnl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Isaías 24:5-</a:t>
            </a:r>
            <a:endParaRPr lang="es-ES_tradnl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601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5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5972" y="269864"/>
            <a:ext cx="38755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senal-Regular"/>
                <a:cs typeface="Arsenal-Regular"/>
              </a:rPr>
              <a:t>Las Cuatro Venidas de Cristo</a:t>
            </a:r>
            <a:endParaRPr lang="es-MX" sz="7200" b="1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570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946" y="172495"/>
            <a:ext cx="765453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A</a:t>
            </a:r>
            <a:r>
              <a:rPr lang="es-ES_tradnl" sz="44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guardando </a:t>
            </a:r>
            <a:r>
              <a:rPr lang="es-ES_tradnl" sz="44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la esperanza bienaventurada y la manifestación gloriosa </a:t>
            </a:r>
            <a:r>
              <a:rPr lang="es-ES_tradnl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de nuestro gran Dios </a:t>
            </a:r>
            <a:r>
              <a:rPr lang="es-ES_tradnl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y</a:t>
            </a:r>
          </a:p>
          <a:p>
            <a:r>
              <a:rPr lang="es-ES_tradnl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Salvador Jesucristo.</a:t>
            </a:r>
          </a:p>
          <a:p>
            <a:r>
              <a:rPr lang="es-ES_tradnl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 </a:t>
            </a:r>
          </a:p>
          <a:p>
            <a:r>
              <a:rPr lang="es-ES_tradnl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Tito 2:13</a:t>
            </a:r>
            <a:endParaRPr lang="es-MX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112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0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421" y="125451"/>
            <a:ext cx="545667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Y los reyes de la tierra, y los grandes, los ricos, los capitanes, los poderosos, y todo siervo y todo libre, se escondieron en las cuevas y entre las peñas de los montes</a:t>
            </a:r>
            <a:r>
              <a:rPr lang="es-ES_tradnl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; </a:t>
            </a:r>
            <a:r>
              <a:rPr lang="es-ES_tradnl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y decían a los montes y a las peñas: </a:t>
            </a:r>
            <a:r>
              <a:rPr lang="es-ES_tradnl" sz="24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Caed sobre nosotros, y escondednos del rostro de aquel que está sentado sobre el trono, y de la ira del Cordero; </a:t>
            </a:r>
            <a:r>
              <a:rPr lang="es-ES_tradnl" sz="24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 </a:t>
            </a:r>
            <a:r>
              <a:rPr lang="es-ES_tradnl" sz="24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porque el gran día de su ira ha llegado; ¿y quién podrá sostenerse en </a:t>
            </a:r>
            <a:r>
              <a:rPr lang="es-ES_tradnl" sz="24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pie?</a:t>
            </a:r>
          </a:p>
          <a:p>
            <a:endParaRPr lang="es-ES_tradnl" sz="2400" b="1" u="sng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senal-Regular"/>
              <a:cs typeface="Arsenal-Regular"/>
            </a:endParaRPr>
          </a:p>
          <a:p>
            <a:r>
              <a:rPr lang="es-ES_tradnl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senal-Regular"/>
                <a:cs typeface="Arsenal-Regular"/>
              </a:rPr>
              <a:t>Apocalipsis 6:15-17</a:t>
            </a:r>
            <a:endParaRPr lang="es-ES_tradnl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97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9338" y="31233"/>
            <a:ext cx="450221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4641791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1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9807" y="1"/>
            <a:ext cx="4397656" cy="262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9808" y="2529784"/>
            <a:ext cx="4564192" cy="272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16822" y="367177"/>
            <a:ext cx="4262985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_tradnl" sz="48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Porque habrá dos grupos tan marcadamente diferentes ante un mismo evento?</a:t>
            </a:r>
            <a:endParaRPr lang="es-ES_tradnl" sz="48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601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5286"/>
            <a:ext cx="9144000" cy="2478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"/>
            <a:ext cx="4445214" cy="2665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96" y="1"/>
            <a:ext cx="4839904" cy="2665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4691" y="2054276"/>
            <a:ext cx="320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38100" cmpd="sng">
                  <a:solidFill>
                    <a:srgbClr val="000000"/>
                  </a:solidFill>
                  <a:prstDash val="solid"/>
                </a:ln>
                <a:effectLst>
                  <a:glow rad="228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Salvador</a:t>
            </a:r>
            <a:endParaRPr lang="en-US" sz="4800" b="1" dirty="0">
              <a:ln w="38100" cmpd="sng">
                <a:solidFill>
                  <a:srgbClr val="000000"/>
                </a:solidFill>
                <a:prstDash val="solid"/>
              </a:ln>
              <a:effectLst>
                <a:glow rad="228600">
                  <a:schemeClr val="tx1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2895" y="2229556"/>
            <a:ext cx="320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38100" cmpd="sng">
                  <a:solidFill>
                    <a:srgbClr val="000000"/>
                  </a:solidFill>
                  <a:prstDash val="solid"/>
                </a:ln>
                <a:effectLst>
                  <a:glow rad="228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Abogado</a:t>
            </a:r>
            <a:endParaRPr lang="en-US" sz="4800" b="1" dirty="0">
              <a:ln w="38100" cmpd="sng">
                <a:solidFill>
                  <a:srgbClr val="000000"/>
                </a:solidFill>
                <a:prstDash val="solid"/>
              </a:ln>
              <a:effectLst>
                <a:glow rad="228600">
                  <a:schemeClr val="tx1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9534" y="4061158"/>
            <a:ext cx="3201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38100" cmpd="sng">
                  <a:solidFill>
                    <a:srgbClr val="000000"/>
                  </a:solidFill>
                  <a:prstDash val="solid"/>
                </a:ln>
                <a:effectLst>
                  <a:glow rad="228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Rey</a:t>
            </a:r>
            <a:endParaRPr lang="en-US" sz="6000" b="1" dirty="0">
              <a:ln w="38100" cmpd="sng">
                <a:solidFill>
                  <a:srgbClr val="000000"/>
                </a:solidFill>
                <a:prstDash val="solid"/>
              </a:ln>
              <a:effectLst>
                <a:glow rad="228600">
                  <a:schemeClr val="tx1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1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336" y="460812"/>
            <a:ext cx="4227339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MX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Para que viene y </a:t>
            </a:r>
            <a:r>
              <a:rPr lang="es-MX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Como </a:t>
            </a:r>
            <a:r>
              <a:rPr lang="es-MX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Vendra otra vez a esta Tierra?</a:t>
            </a:r>
            <a:endParaRPr lang="es-MX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1616" y="0"/>
            <a:ext cx="49423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169536"/>
            <a:ext cx="6114290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_tradnl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En la casa de mi Padre muchas moradas hay; si así no fuera, yo os lo hubiera dicho; voy, pues, a preparar lugar para vosotros. </a:t>
            </a:r>
            <a:r>
              <a:rPr lang="es-ES_tradnl" sz="3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</a:t>
            </a:r>
            <a:r>
              <a:rPr lang="es-ES_tradnl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si me fuere y os preparare lugar, </a:t>
            </a:r>
            <a:r>
              <a:rPr lang="es-ES_tradnl" sz="3000" b="1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vendré otra vez, y os tomaré a mí mismo, para que donde yo estoy, vosotros también estéis</a:t>
            </a:r>
            <a:r>
              <a:rPr lang="es-ES_tradnl" sz="3000" b="1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.</a:t>
            </a:r>
          </a:p>
          <a:p>
            <a:r>
              <a:rPr lang="es-ES_tradnl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	</a:t>
            </a:r>
            <a:r>
              <a:rPr lang="es-ES_tradnl" sz="3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                     </a:t>
            </a:r>
          </a:p>
          <a:p>
            <a:r>
              <a:rPr lang="es-ES_tradnl" sz="3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Juan 14:2,3.</a:t>
            </a:r>
            <a:endParaRPr lang="es-ES_tradnl" sz="3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112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8689" y="0"/>
            <a:ext cx="6306188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_tradnl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Porque como el relámpago que sale del oriente </a:t>
            </a:r>
            <a:r>
              <a:rPr lang="es-ES_tradnl" sz="4000" b="1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se muestra</a:t>
            </a:r>
            <a:r>
              <a:rPr lang="es-ES_tradnl" sz="4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</a:t>
            </a:r>
            <a:r>
              <a:rPr lang="es-ES_tradnl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hasta el occidente</a:t>
            </a:r>
            <a:r>
              <a:rPr lang="es-ES_tradnl" sz="4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</a:t>
            </a:r>
            <a:r>
              <a:rPr lang="es-ES_tradnl" sz="4000" b="1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así será también la venida del </a:t>
            </a:r>
            <a:endParaRPr lang="es-ES_tradnl" sz="4000" b="1" u="sng" spc="150" dirty="0" smtClean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s-ES_tradnl" sz="4000" b="1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Hijo </a:t>
            </a:r>
            <a:r>
              <a:rPr lang="es-ES_tradnl" sz="4000" b="1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del </a:t>
            </a:r>
            <a:r>
              <a:rPr lang="es-ES_tradnl" sz="4000" b="1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Hombre</a:t>
            </a:r>
            <a:r>
              <a:rPr lang="es-ES_tradnl" sz="4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.</a:t>
            </a:r>
          </a:p>
          <a:p>
            <a:endParaRPr lang="es-ES_tradnl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s-ES_tradnl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Mateo 24:27</a:t>
            </a:r>
            <a:endParaRPr lang="es-MX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421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948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6059488" y="447675"/>
            <a:ext cx="3086100" cy="4248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5400">
                <a:effectLst>
                  <a:outerShdw blurRad="38100" dist="38100" dir="2700000" algn="tl">
                    <a:srgbClr val="454545"/>
                  </a:outerShdw>
                </a:effectLst>
                <a:latin typeface="Arsenal" charset="0"/>
                <a:cs typeface="Arsenal" charset="0"/>
              </a:rPr>
              <a:t>La Biblia Presenta Cuatro Venidas de Cristo</a:t>
            </a:r>
          </a:p>
        </p:txBody>
      </p:sp>
    </p:spTree>
    <p:extLst>
      <p:ext uri="{BB962C8B-B14F-4D97-AF65-F5344CB8AC3E}">
        <p14:creationId xmlns:p14="http://schemas.microsoft.com/office/powerpoint/2010/main" val="34886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844" y="141133"/>
            <a:ext cx="5317214" cy="45243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_tradnl" sz="36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He aquí que viene con las nubes, y todo ojo le verá</a:t>
            </a:r>
            <a:r>
              <a:rPr lang="es-ES_tradnl" sz="3600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</a:t>
            </a:r>
            <a:r>
              <a:rPr lang="es-ES_tradnl" sz="36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los que le traspasaron; </a:t>
            </a:r>
            <a:r>
              <a:rPr lang="es-ES_tradnl" sz="36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todos los linajes de la tierra harán lamentación por él. Sí, amén.</a:t>
            </a:r>
            <a:r>
              <a:rPr lang="es-ES_tradnl" sz="3600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 </a:t>
            </a:r>
            <a:endParaRPr lang="es-ES_tradnl" sz="3600" spc="150" dirty="0" smtClean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endParaRPr lang="es-ES_tradnl" sz="3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s-ES_tradnl" sz="3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Apocalipsis 1:7</a:t>
            </a:r>
            <a:endParaRPr lang="es-MX" sz="3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50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132" y="235220"/>
            <a:ext cx="6051580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_tradnl" sz="3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Entonces </a:t>
            </a:r>
            <a:r>
              <a:rPr lang="es-ES_tradnl" sz="32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aparecerá la señal del Hijo del Hombre en el cielo</a:t>
            </a:r>
            <a:r>
              <a:rPr lang="es-ES_tradnl" sz="3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; y entonces lamentarán todas las tribus de la tierra</a:t>
            </a:r>
            <a:r>
              <a:rPr lang="es-ES_tradnl" sz="3200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</a:t>
            </a:r>
            <a:r>
              <a:rPr lang="es-ES_tradnl" sz="32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verán al Hijo del Hombre viniendo sobre las nubes del cielo</a:t>
            </a:r>
            <a:r>
              <a:rPr lang="es-ES_tradnl" sz="3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con poder y gran gloria</a:t>
            </a:r>
            <a:r>
              <a:rPr lang="es-ES_tradnl" sz="3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.</a:t>
            </a:r>
          </a:p>
          <a:p>
            <a:r>
              <a:rPr lang="es-ES_tradnl" sz="3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 </a:t>
            </a:r>
            <a:r>
              <a:rPr lang="es-ES_tradnl" sz="3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               </a:t>
            </a:r>
          </a:p>
          <a:p>
            <a:r>
              <a:rPr lang="es-ES_tradnl" sz="3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Mateo 24:30</a:t>
            </a:r>
            <a:endParaRPr lang="es-MX" sz="32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101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677" y="241404"/>
            <a:ext cx="3379935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MX" sz="6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Que significa que viene </a:t>
            </a:r>
            <a:r>
              <a:rPr lang="es-MX" sz="6000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con las nubes</a:t>
            </a:r>
            <a:r>
              <a:rPr lang="es-MX" sz="6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?</a:t>
            </a:r>
            <a:endParaRPr lang="es-MX" sz="6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6963" y="0"/>
            <a:ext cx="53970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420" y="353768"/>
            <a:ext cx="65846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Arsenal-Regular"/>
                <a:cs typeface="Arsenal-Regular"/>
              </a:rPr>
              <a:t>Que</a:t>
            </a:r>
            <a:r>
              <a:rPr lang="en-US" sz="4000" dirty="0">
                <a:latin typeface="Arsenal-Regular"/>
                <a:cs typeface="Arsenal-Regular"/>
              </a:rPr>
              <a:t> </a:t>
            </a:r>
            <a:r>
              <a:rPr lang="en-US" sz="4000" dirty="0" err="1">
                <a:latin typeface="Arsenal-Regular"/>
                <a:cs typeface="Arsenal-Regular"/>
              </a:rPr>
              <a:t>establece</a:t>
            </a:r>
            <a:r>
              <a:rPr lang="en-US" sz="4000" dirty="0">
                <a:latin typeface="Arsenal-Regular"/>
                <a:cs typeface="Arsenal-Regular"/>
              </a:rPr>
              <a:t> </a:t>
            </a:r>
            <a:r>
              <a:rPr lang="en-US" sz="4000" dirty="0" err="1">
                <a:latin typeface="Arsenal-Regular"/>
                <a:cs typeface="Arsenal-Regular"/>
              </a:rPr>
              <a:t>sus</a:t>
            </a:r>
            <a:r>
              <a:rPr lang="en-US" sz="4000" dirty="0">
                <a:latin typeface="Arsenal-Regular"/>
                <a:cs typeface="Arsenal-Regular"/>
              </a:rPr>
              <a:t> </a:t>
            </a:r>
            <a:r>
              <a:rPr lang="en-US" sz="4000" dirty="0" err="1">
                <a:latin typeface="Arsenal-Regular"/>
                <a:cs typeface="Arsenal-Regular"/>
              </a:rPr>
              <a:t>aposentos</a:t>
            </a:r>
            <a:r>
              <a:rPr lang="en-US" sz="4000" dirty="0">
                <a:latin typeface="Arsenal-Regular"/>
                <a:cs typeface="Arsenal-Regular"/>
              </a:rPr>
              <a:t> entre </a:t>
            </a:r>
            <a:r>
              <a:rPr lang="en-US" sz="4000" dirty="0" err="1">
                <a:latin typeface="Arsenal-Regular"/>
                <a:cs typeface="Arsenal-Regular"/>
              </a:rPr>
              <a:t>las</a:t>
            </a:r>
            <a:r>
              <a:rPr lang="en-US" sz="4000" dirty="0">
                <a:latin typeface="Arsenal-Regular"/>
                <a:cs typeface="Arsenal-Regular"/>
              </a:rPr>
              <a:t> </a:t>
            </a:r>
            <a:r>
              <a:rPr lang="en-US" sz="4000" dirty="0" err="1">
                <a:latin typeface="Arsenal-Regular"/>
                <a:cs typeface="Arsenal-Regular"/>
              </a:rPr>
              <a:t>aguas</a:t>
            </a:r>
            <a:r>
              <a:rPr lang="en-US" sz="4000" dirty="0">
                <a:latin typeface="Arsenal-Regular"/>
                <a:cs typeface="Arsenal-Regular"/>
              </a:rPr>
              <a:t>,</a:t>
            </a:r>
          </a:p>
          <a:p>
            <a:r>
              <a:rPr lang="en-US" sz="4000" u="sng" dirty="0">
                <a:solidFill>
                  <a:srgbClr val="FFFF00"/>
                </a:solidFill>
                <a:latin typeface="Arsenal-Regular"/>
                <a:cs typeface="Arsenal-Regular"/>
              </a:rPr>
              <a:t>El </a:t>
            </a:r>
            <a:r>
              <a:rPr lang="en-US" sz="4000" u="sng" dirty="0" err="1">
                <a:solidFill>
                  <a:srgbClr val="FFFF00"/>
                </a:solidFill>
                <a:latin typeface="Arsenal-Regular"/>
                <a:cs typeface="Arsenal-Regular"/>
              </a:rPr>
              <a:t>que</a:t>
            </a:r>
            <a:r>
              <a:rPr lang="en-US" sz="4000" u="sng" dirty="0">
                <a:solidFill>
                  <a:srgbClr val="FFFF00"/>
                </a:solidFill>
                <a:latin typeface="Arsenal-Regular"/>
                <a:cs typeface="Arsenal-Regular"/>
              </a:rPr>
              <a:t> pone </a:t>
            </a:r>
            <a:r>
              <a:rPr lang="en-US" sz="4000" u="sng" dirty="0" err="1">
                <a:solidFill>
                  <a:srgbClr val="FFFF00"/>
                </a:solidFill>
                <a:latin typeface="Arsenal-Regular"/>
                <a:cs typeface="Arsenal-Regular"/>
              </a:rPr>
              <a:t>las</a:t>
            </a:r>
            <a:r>
              <a:rPr lang="en-US" sz="4000" u="sng" dirty="0">
                <a:solidFill>
                  <a:srgbClr val="FFFF00"/>
                </a:solidFill>
                <a:latin typeface="Arsenal-Regular"/>
                <a:cs typeface="Arsenal-Regular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Arsenal-Regular"/>
                <a:cs typeface="Arsenal-Regular"/>
              </a:rPr>
              <a:t>nubes</a:t>
            </a:r>
            <a:r>
              <a:rPr lang="en-US" sz="4000" u="sng" dirty="0">
                <a:solidFill>
                  <a:srgbClr val="FFFF00"/>
                </a:solidFill>
                <a:latin typeface="Arsenal-Regular"/>
                <a:cs typeface="Arsenal-Regular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Arsenal-Regular"/>
                <a:cs typeface="Arsenal-Regular"/>
              </a:rPr>
              <a:t>por</a:t>
            </a:r>
            <a:r>
              <a:rPr lang="en-US" sz="4000" u="sng" dirty="0">
                <a:solidFill>
                  <a:srgbClr val="FFFF00"/>
                </a:solidFill>
                <a:latin typeface="Arsenal-Regular"/>
                <a:cs typeface="Arsenal-Regular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Arsenal-Regular"/>
                <a:cs typeface="Arsenal-Regular"/>
              </a:rPr>
              <a:t>su</a:t>
            </a:r>
            <a:r>
              <a:rPr lang="en-US" sz="4000" u="sng" dirty="0">
                <a:solidFill>
                  <a:srgbClr val="FFFF00"/>
                </a:solidFill>
                <a:latin typeface="Arsenal-Regular"/>
                <a:cs typeface="Arsenal-Regular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Arsenal-Regular"/>
                <a:cs typeface="Arsenal-Regular"/>
              </a:rPr>
              <a:t>carroza</a:t>
            </a:r>
            <a:r>
              <a:rPr lang="en-US" sz="4000" dirty="0" smtClean="0">
                <a:latin typeface="Arsenal-Regular"/>
                <a:cs typeface="Arsenal-Regular"/>
              </a:rPr>
              <a:t>, El </a:t>
            </a:r>
            <a:r>
              <a:rPr lang="en-US" sz="4000" dirty="0" err="1">
                <a:latin typeface="Arsenal-Regular"/>
                <a:cs typeface="Arsenal-Regular"/>
              </a:rPr>
              <a:t>que</a:t>
            </a:r>
            <a:r>
              <a:rPr lang="en-US" sz="4000" dirty="0">
                <a:latin typeface="Arsenal-Regular"/>
                <a:cs typeface="Arsenal-Regular"/>
              </a:rPr>
              <a:t> </a:t>
            </a:r>
            <a:r>
              <a:rPr lang="en-US" sz="4000" dirty="0" err="1">
                <a:latin typeface="Arsenal-Regular"/>
                <a:cs typeface="Arsenal-Regular"/>
              </a:rPr>
              <a:t>anda</a:t>
            </a:r>
            <a:r>
              <a:rPr lang="en-US" sz="4000" dirty="0">
                <a:latin typeface="Arsenal-Regular"/>
                <a:cs typeface="Arsenal-Regular"/>
              </a:rPr>
              <a:t> </a:t>
            </a:r>
            <a:r>
              <a:rPr lang="en-US" sz="4000" dirty="0" err="1">
                <a:latin typeface="Arsenal-Regular"/>
                <a:cs typeface="Arsenal-Regular"/>
              </a:rPr>
              <a:t>sobre</a:t>
            </a:r>
            <a:r>
              <a:rPr lang="en-US" sz="4000" dirty="0">
                <a:latin typeface="Arsenal-Regular"/>
                <a:cs typeface="Arsenal-Regular"/>
              </a:rPr>
              <a:t> </a:t>
            </a:r>
            <a:r>
              <a:rPr lang="en-US" sz="4000" dirty="0" err="1">
                <a:latin typeface="Arsenal-Regular"/>
                <a:cs typeface="Arsenal-Regular"/>
              </a:rPr>
              <a:t>las</a:t>
            </a:r>
            <a:r>
              <a:rPr lang="en-US" sz="4000" dirty="0">
                <a:latin typeface="Arsenal-Regular"/>
                <a:cs typeface="Arsenal-Regular"/>
              </a:rPr>
              <a:t> alas del </a:t>
            </a:r>
            <a:r>
              <a:rPr lang="en-US" sz="4000" dirty="0" err="1">
                <a:latin typeface="Arsenal-Regular"/>
                <a:cs typeface="Arsenal-Regular"/>
              </a:rPr>
              <a:t>viento</a:t>
            </a:r>
            <a:r>
              <a:rPr lang="en-US" sz="4000" dirty="0">
                <a:latin typeface="Arsenal-Regular"/>
                <a:cs typeface="Arsenal-Regular"/>
              </a:rPr>
              <a:t>; </a:t>
            </a:r>
            <a:endParaRPr lang="en-US" sz="4000" dirty="0" smtClean="0">
              <a:latin typeface="Arsenal-Regular"/>
              <a:cs typeface="Arsenal-Regular"/>
            </a:endParaRPr>
          </a:p>
          <a:p>
            <a:endParaRPr lang="en-US" sz="4000" dirty="0">
              <a:latin typeface="Arsenal-Regular"/>
              <a:cs typeface="Arsenal-Regular"/>
            </a:endParaRPr>
          </a:p>
          <a:p>
            <a:r>
              <a:rPr lang="en-US" sz="4000" dirty="0" err="1" smtClean="0">
                <a:latin typeface="Arsenal-Regular"/>
                <a:cs typeface="Arsenal-Regular"/>
              </a:rPr>
              <a:t>Salmo</a:t>
            </a:r>
            <a:r>
              <a:rPr lang="en-US" sz="4000" dirty="0" smtClean="0">
                <a:latin typeface="Arsenal-Regular"/>
                <a:cs typeface="Arsenal-Regular"/>
              </a:rPr>
              <a:t> 104:3</a:t>
            </a:r>
            <a:endParaRPr lang="en-US" sz="4000" dirty="0"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112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034" y="218849"/>
            <a:ext cx="5722349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_tradnl" sz="40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Los carros de Dios se cuentan </a:t>
            </a:r>
            <a:r>
              <a:rPr lang="es-ES_tradnl" sz="4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por veintenas de millares de millares</a:t>
            </a:r>
            <a:r>
              <a:rPr lang="es-ES_tradnl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; y el Señor viene en</a:t>
            </a: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</a:t>
            </a:r>
            <a:r>
              <a:rPr lang="es-ES_tradnl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medio de ellos como en el </a:t>
            </a:r>
            <a:r>
              <a:rPr lang="es-ES_tradnl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Sinaí, </a:t>
            </a:r>
            <a:r>
              <a:rPr lang="es-ES_tradnl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en su Santo lugar</a:t>
            </a:r>
          </a:p>
          <a:p>
            <a:endParaRPr lang="es-ES_tradnl" sz="4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s-ES_tradnl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Salmo </a:t>
            </a:r>
            <a:r>
              <a:rPr lang="es-ES_tradnl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68:17</a:t>
            </a:r>
            <a:endParaRPr lang="es-MX" sz="4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50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269" y="480550"/>
            <a:ext cx="5938309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The chariots of God are twenty thousand</a:t>
            </a:r>
            <a:r>
              <a:rPr lang="en-US" sz="4000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</a:t>
            </a:r>
            <a:r>
              <a:rPr lang="en-US" sz="40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even thousands of angels</a:t>
            </a: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: the Lord is among them, as in Sinai, in the holy place</a:t>
            </a: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.</a:t>
            </a:r>
          </a:p>
          <a:p>
            <a:endParaRPr lang="en-US" sz="4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Psalm </a:t>
            </a: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68:17</a:t>
            </a:r>
            <a:endParaRPr lang="es-MX" sz="4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421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46" y="122785"/>
            <a:ext cx="4400944" cy="49244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_tradnl" sz="54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He aquí que viene con las nubes, </a:t>
            </a:r>
            <a:r>
              <a:rPr lang="es-ES_tradnl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todo ojo le verá, </a:t>
            </a:r>
            <a:endParaRPr lang="es-ES_tradnl" sz="5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pPr algn="ctr"/>
            <a:endParaRPr lang="es-ES_tradnl" sz="5400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pPr algn="ctr"/>
            <a:r>
              <a:rPr lang="es-ES_tradnl" sz="4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Apocalipsis </a:t>
            </a:r>
            <a:r>
              <a:rPr lang="es-ES_tradnl" sz="4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1:7</a:t>
            </a:r>
            <a:endParaRPr lang="es-MX" sz="4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3580" y="-4062"/>
            <a:ext cx="4572000" cy="507831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The chariots of God are twenty thousand</a:t>
            </a:r>
            <a:r>
              <a:rPr lang="en-US" sz="3600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</a:t>
            </a:r>
            <a:r>
              <a:rPr lang="en-US" sz="36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even thousands of angels</a:t>
            </a:r>
            <a:r>
              <a:rPr lang="en-US" sz="36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: the Lord is among them, as in Sinai, in the holy place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.</a:t>
            </a:r>
          </a:p>
          <a:p>
            <a:endParaRPr lang="en-US" sz="3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Psalm 68:17</a:t>
            </a:r>
            <a:endParaRPr lang="es-MX" sz="3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884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487" y="106754"/>
            <a:ext cx="4879942" cy="55861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_tradnl" sz="36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a vosotros que sois atribulados, daros reposo con nosotros, cuando se manifieste el Señor Jesús </a:t>
            </a:r>
            <a:r>
              <a:rPr lang="es-ES_tradnl" sz="3600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desde el cielo con los ángeles de su </a:t>
            </a:r>
            <a:r>
              <a:rPr lang="es-ES_tradnl" sz="3600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poder</a:t>
            </a:r>
          </a:p>
          <a:p>
            <a:endParaRPr lang="es-ES_tradnl" sz="3600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s-ES_tradnl" sz="3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1 </a:t>
            </a:r>
            <a:r>
              <a:rPr lang="es-ES_tradnl" sz="3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Tesalonicenses 1:7</a:t>
            </a:r>
            <a:endParaRPr lang="es-MX" sz="3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2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5165" y="241496"/>
            <a:ext cx="5283373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_tradnl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Cuando el Hijo del Hombre venga en su gloria</a:t>
            </a:r>
            <a:r>
              <a:rPr lang="es-ES_tradnl" sz="40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</a:t>
            </a:r>
            <a:r>
              <a:rPr lang="es-ES_tradnl" sz="4000" b="1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todos los santos ángeles con él</a:t>
            </a:r>
            <a:r>
              <a:rPr lang="es-ES_tradnl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entonces se sentará en su trono de </a:t>
            </a:r>
            <a:r>
              <a:rPr lang="es-ES_tradnl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gloria</a:t>
            </a:r>
          </a:p>
          <a:p>
            <a:endParaRPr lang="es-ES_tradnl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s-ES_tradnl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Mateo </a:t>
            </a:r>
            <a:r>
              <a:rPr lang="es-ES_tradnl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25:31</a:t>
            </a:r>
            <a:endParaRPr lang="es-MX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8808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5183" y="340920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effectLst/>
                <a:latin typeface="Arsenal-Regular"/>
                <a:cs typeface="Arsenal-Regular"/>
              </a:rPr>
              <a:t>The chariots of God are twenty thousand</a:t>
            </a:r>
            <a:r>
              <a:rPr lang="en-US" sz="3600" u="sng" dirty="0">
                <a:effectLst/>
                <a:latin typeface="Arsenal-Regular"/>
                <a:cs typeface="Arsenal-Regular"/>
              </a:rPr>
              <a:t>, </a:t>
            </a:r>
            <a:r>
              <a:rPr lang="en-US" sz="36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even thousands of angels</a:t>
            </a:r>
            <a:r>
              <a:rPr lang="en-US" sz="3600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:</a:t>
            </a:r>
            <a:r>
              <a:rPr lang="en-US" sz="3600" dirty="0">
                <a:effectLst/>
                <a:latin typeface="Arsenal-Regular"/>
                <a:cs typeface="Arsenal-Regular"/>
              </a:rPr>
              <a:t> the Lord is among them, as in Sinai, in the holy place</a:t>
            </a:r>
            <a:r>
              <a:rPr lang="en-US" sz="3600" dirty="0" smtClean="0">
                <a:effectLst/>
                <a:latin typeface="Arsenal-Regular"/>
                <a:cs typeface="Arsenal-Regular"/>
              </a:rPr>
              <a:t>.</a:t>
            </a:r>
          </a:p>
          <a:p>
            <a:endParaRPr lang="en-US" sz="3600" dirty="0">
              <a:effectLst/>
              <a:latin typeface="Arsenal-Regular"/>
              <a:cs typeface="Arsenal-Regular"/>
            </a:endParaRPr>
          </a:p>
          <a:p>
            <a:r>
              <a:rPr lang="en-US" sz="3600" dirty="0" smtClean="0">
                <a:effectLst/>
                <a:latin typeface="Arsenal-Regular"/>
                <a:cs typeface="Arsenal-Regular"/>
              </a:rPr>
              <a:t> Psalm 68:17</a:t>
            </a:r>
            <a:endParaRPr lang="es-MX" sz="3600" dirty="0">
              <a:effectLst/>
              <a:latin typeface="Arsenal-Regular"/>
              <a:cs typeface="Arsenal-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165" y="137067"/>
            <a:ext cx="4254339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Cuando el Hijo del Hombre venga en su gloria</a:t>
            </a:r>
            <a:r>
              <a:rPr lang="es-ES_tradnl" sz="3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</a:t>
            </a:r>
            <a:r>
              <a:rPr lang="es-ES_tradnl" sz="3600" b="1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y todos los santos ángeles con él</a:t>
            </a:r>
            <a:r>
              <a:rPr lang="es-ES_tradnl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, </a:t>
            </a:r>
            <a:r>
              <a:rPr lang="es-ES_tradn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entonces se sentará en su trono de gloria</a:t>
            </a:r>
          </a:p>
          <a:p>
            <a:endParaRPr lang="es-ES_tradnl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s-ES_tradn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Mateo 25:31</a:t>
            </a:r>
            <a:endParaRPr lang="es-MX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818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E039.JPG                                                       00031AB4Hard Disk A                    B3047B8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1047750"/>
            <a:ext cx="340995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sz="5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Primera </a:t>
            </a:r>
          </a:p>
          <a:p>
            <a:pPr eaLnBrk="1" hangingPunct="1">
              <a:defRPr/>
            </a:pPr>
            <a:r>
              <a:rPr lang="es-MX" sz="5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Cuando Nacio como Bebe</a:t>
            </a:r>
          </a:p>
        </p:txBody>
      </p:sp>
    </p:spTree>
    <p:extLst>
      <p:ext uri="{BB962C8B-B14F-4D97-AF65-F5344CB8AC3E}">
        <p14:creationId xmlns:p14="http://schemas.microsoft.com/office/powerpoint/2010/main" val="13901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148" y="313244"/>
            <a:ext cx="5694978" cy="452431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s-ES_tradnl" sz="3600" dirty="0">
                <a:effectLst/>
                <a:latin typeface="Arsenal-Regular"/>
                <a:cs typeface="Arsenal-Regular"/>
              </a:rPr>
              <a:t>Porque el que se avergonzare de mí y de mis palabras, de éste se avergonzará el Hijo del Hombre cuando venga en su gloria, </a:t>
            </a:r>
            <a:r>
              <a:rPr lang="es-ES_tradnl" sz="36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y en la del Padre, y de los santos ángeles</a:t>
            </a:r>
            <a:r>
              <a:rPr lang="es-ES_tradnl" sz="3600" dirty="0">
                <a:effectLst/>
                <a:latin typeface="Arsenal-Regular"/>
                <a:cs typeface="Arsenal-Regular"/>
              </a:rPr>
              <a:t>. </a:t>
            </a:r>
            <a:r>
              <a:rPr lang="es-ES_tradnl" sz="3600" dirty="0" smtClean="0">
                <a:effectLst/>
                <a:latin typeface="Arsenal-Regular"/>
                <a:cs typeface="Arsenal-Regular"/>
              </a:rPr>
              <a:t> </a:t>
            </a:r>
            <a:endParaRPr lang="es-ES_tradnl" sz="3600" dirty="0" smtClean="0">
              <a:effectLst/>
              <a:latin typeface="Arsenal-Regular"/>
              <a:cs typeface="Arsenal-Regular"/>
            </a:endParaRPr>
          </a:p>
          <a:p>
            <a:endParaRPr lang="es-ES_tradnl" sz="3600" dirty="0">
              <a:effectLst/>
              <a:latin typeface="Arsenal-Regular"/>
              <a:cs typeface="Arsenal-Regular"/>
            </a:endParaRPr>
          </a:p>
          <a:p>
            <a:r>
              <a:rPr lang="es-ES_tradnl" sz="3600" dirty="0" smtClean="0">
                <a:effectLst/>
                <a:latin typeface="Arsenal-Regular"/>
                <a:cs typeface="Arsenal-Regular"/>
              </a:rPr>
              <a:t>Lucas </a:t>
            </a:r>
            <a:r>
              <a:rPr lang="es-ES_tradnl" sz="3600" dirty="0" smtClean="0">
                <a:effectLst/>
                <a:latin typeface="Arsenal-Regular"/>
                <a:cs typeface="Arsenal-Regular"/>
              </a:rPr>
              <a:t>9:26</a:t>
            </a:r>
            <a:endParaRPr lang="es-MX" sz="36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640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132" y="244555"/>
            <a:ext cx="523634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dirty="0">
                <a:effectLst/>
              </a:rPr>
              <a:t>Y miré, y oí la voz de muchos ángeles alrededor del trono, y de los seres vivientes, y de los ancianos</a:t>
            </a:r>
            <a:r>
              <a:rPr lang="es-ES_tradnl" sz="3600" u="sng" dirty="0">
                <a:effectLst/>
              </a:rPr>
              <a:t>; </a:t>
            </a:r>
            <a:r>
              <a:rPr lang="es-ES_tradnl" sz="3600" u="sng" dirty="0">
                <a:solidFill>
                  <a:srgbClr val="FFFF00"/>
                </a:solidFill>
                <a:effectLst/>
              </a:rPr>
              <a:t>y su número era millones de </a:t>
            </a:r>
            <a:r>
              <a:rPr lang="es-ES_tradnl" sz="3600" u="sng" dirty="0" smtClean="0">
                <a:solidFill>
                  <a:srgbClr val="FFFF00"/>
                </a:solidFill>
                <a:effectLst/>
              </a:rPr>
              <a:t>millones</a:t>
            </a:r>
          </a:p>
          <a:p>
            <a:endParaRPr lang="es-ES_tradnl" sz="3600" u="sng" dirty="0">
              <a:solidFill>
                <a:srgbClr val="FFFF00"/>
              </a:solidFill>
              <a:effectLst/>
            </a:endParaRPr>
          </a:p>
          <a:p>
            <a:r>
              <a:rPr lang="es-ES_tradnl" sz="3600" dirty="0" smtClean="0">
                <a:effectLst/>
              </a:rPr>
              <a:t>Apocalipsis </a:t>
            </a:r>
            <a:r>
              <a:rPr lang="es-ES_tradnl" sz="3600" dirty="0" smtClean="0">
                <a:effectLst/>
              </a:rPr>
              <a:t>5:11</a:t>
            </a:r>
            <a:endParaRPr lang="es-ES_tradnl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9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777" y="40248"/>
            <a:ext cx="584777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Y estando ellos con los ojos puestos en el cielo</a:t>
            </a:r>
            <a:r>
              <a:rPr lang="es-ES_tradnl" sz="2800" dirty="0">
                <a:effectLst/>
                <a:latin typeface="Arsenal-Regular"/>
                <a:cs typeface="Arsenal-Regular"/>
              </a:rPr>
              <a:t>, entre tanto que él se iba, he aquí se pusieron junto a ellos dos varones con vestiduras blancas, </a:t>
            </a:r>
            <a:r>
              <a:rPr lang="es-ES_tradnl" sz="2800" dirty="0" smtClean="0">
                <a:effectLst/>
                <a:latin typeface="Arsenal-Regular"/>
                <a:cs typeface="Arsenal-Regular"/>
              </a:rPr>
              <a:t>  </a:t>
            </a:r>
            <a:r>
              <a:rPr lang="es-ES_tradnl" sz="2800" dirty="0">
                <a:effectLst/>
                <a:latin typeface="Arsenal-Regular"/>
                <a:cs typeface="Arsenal-Regular"/>
              </a:rPr>
              <a:t>los cuales también les dijeron: Varones galileos</a:t>
            </a:r>
            <a:r>
              <a:rPr lang="es-ES_tradnl" sz="2800" u="sng" dirty="0">
                <a:effectLst/>
                <a:latin typeface="Arsenal-Regular"/>
                <a:cs typeface="Arsenal-Regular"/>
              </a:rPr>
              <a:t>, </a:t>
            </a:r>
            <a:r>
              <a:rPr lang="es-ES_tradnl" sz="28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¿por qué estáis mirando al cielo? </a:t>
            </a:r>
            <a:r>
              <a:rPr lang="es-ES_tradnl" sz="2800" dirty="0">
                <a:effectLst/>
                <a:latin typeface="Arsenal-Regular"/>
                <a:cs typeface="Arsenal-Regular"/>
              </a:rPr>
              <a:t>Este mismo Jesús, que ha sido tomado de vosotros al cielo</a:t>
            </a:r>
            <a:r>
              <a:rPr lang="es-ES_tradnl" sz="2800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, </a:t>
            </a:r>
            <a:r>
              <a:rPr lang="es-ES_tradnl" sz="28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así vendrá como le habéis visto ir al cielo</a:t>
            </a:r>
            <a:r>
              <a:rPr lang="es-ES_tradnl" sz="28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.</a:t>
            </a:r>
          </a:p>
          <a:p>
            <a:endParaRPr lang="es-ES_tradnl" sz="2800" dirty="0">
              <a:effectLst/>
              <a:latin typeface="Arsenal-Regular"/>
              <a:cs typeface="Arsenal-Regular"/>
            </a:endParaRPr>
          </a:p>
          <a:p>
            <a:r>
              <a:rPr lang="es-ES_tradnl" sz="2800" dirty="0" smtClean="0">
                <a:effectLst/>
                <a:latin typeface="Arsenal-Regular"/>
                <a:cs typeface="Arsenal-Regular"/>
              </a:rPr>
              <a:t>Hechos </a:t>
            </a:r>
            <a:r>
              <a:rPr lang="es-ES_tradnl" sz="2800" dirty="0" smtClean="0">
                <a:effectLst/>
                <a:latin typeface="Arsenal-Regular"/>
                <a:cs typeface="Arsenal-Regular"/>
              </a:rPr>
              <a:t>1:10,11</a:t>
            </a:r>
            <a:endParaRPr lang="es-MX" sz="28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589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09767"/>
            <a:ext cx="60202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effectLst/>
                <a:latin typeface="Arsenal-Regular"/>
                <a:cs typeface="Arsenal-Regular"/>
              </a:rPr>
              <a:t>Porque el Señor mismo con voz de mando, con voz de arcángel, y con trompeta de Dios, </a:t>
            </a:r>
            <a:r>
              <a:rPr lang="es-ES_tradnl" sz="40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descenderá del cielo</a:t>
            </a:r>
            <a:r>
              <a:rPr lang="es-ES_tradnl" sz="4000" dirty="0">
                <a:effectLst/>
                <a:latin typeface="Arsenal-Regular"/>
                <a:cs typeface="Arsenal-Regular"/>
              </a:rPr>
              <a:t>; y los muertos en Cristo </a:t>
            </a:r>
            <a:r>
              <a:rPr lang="es-ES_tradnl" sz="40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resucitarán primero.</a:t>
            </a:r>
            <a:r>
              <a:rPr lang="es-ES_tradnl" sz="4000" dirty="0">
                <a:effectLst/>
                <a:latin typeface="Arsenal-Regular"/>
                <a:cs typeface="Arsenal-Regular"/>
              </a:rPr>
              <a:t> </a:t>
            </a:r>
            <a:r>
              <a:rPr lang="es-ES_tradnl" sz="4000" dirty="0" smtClean="0">
                <a:effectLst/>
                <a:latin typeface="Arsenal-Regular"/>
                <a:cs typeface="Arsenal-Regular"/>
              </a:rPr>
              <a:t> </a:t>
            </a:r>
          </a:p>
          <a:p>
            <a:endParaRPr lang="es-ES_tradnl" sz="4000" dirty="0">
              <a:effectLst/>
              <a:latin typeface="Arsenal-Regular"/>
              <a:cs typeface="Arsenal-Regular"/>
            </a:endParaRPr>
          </a:p>
          <a:p>
            <a:r>
              <a:rPr lang="es-ES_tradnl" sz="4000" dirty="0" smtClean="0">
                <a:effectLst/>
                <a:latin typeface="Arsenal-Regular"/>
                <a:cs typeface="Arsenal-Regular"/>
              </a:rPr>
              <a:t>1 Tesalonicenses 4:6</a:t>
            </a:r>
            <a:endParaRPr lang="es-MX" sz="40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818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068" y="0"/>
            <a:ext cx="60045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2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Y enviará sus ángeles </a:t>
            </a:r>
            <a:r>
              <a:rPr lang="es-ES_tradnl" sz="4200" dirty="0">
                <a:effectLst/>
                <a:latin typeface="Arsenal-Regular"/>
                <a:cs typeface="Arsenal-Regular"/>
              </a:rPr>
              <a:t>con gran voz de trompeta, </a:t>
            </a:r>
            <a:r>
              <a:rPr lang="es-ES_tradnl" sz="42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y juntarán a sus escogidos</a:t>
            </a:r>
            <a:r>
              <a:rPr lang="es-ES_tradnl" sz="4200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,</a:t>
            </a:r>
            <a:r>
              <a:rPr lang="es-ES_tradnl" sz="4200" dirty="0">
                <a:effectLst/>
                <a:latin typeface="Arsenal-Regular"/>
                <a:cs typeface="Arsenal-Regular"/>
              </a:rPr>
              <a:t> de los cuatro vientos, desde un extremo del cielo hasta el </a:t>
            </a:r>
            <a:r>
              <a:rPr lang="es-ES_tradnl" sz="4200" dirty="0" smtClean="0">
                <a:effectLst/>
                <a:latin typeface="Arsenal-Regular"/>
                <a:cs typeface="Arsenal-Regular"/>
              </a:rPr>
              <a:t>otro</a:t>
            </a:r>
          </a:p>
          <a:p>
            <a:endParaRPr lang="es-ES_tradnl" sz="4200" dirty="0">
              <a:effectLst/>
              <a:latin typeface="Arsenal-Regular"/>
              <a:cs typeface="Arsenal-Regular"/>
            </a:endParaRPr>
          </a:p>
          <a:p>
            <a:r>
              <a:rPr lang="es-ES_tradnl" sz="4200" dirty="0" smtClean="0">
                <a:effectLst/>
                <a:latin typeface="Arsenal-Regular"/>
                <a:cs typeface="Arsenal-Regular"/>
              </a:rPr>
              <a:t>Mateo </a:t>
            </a:r>
            <a:r>
              <a:rPr lang="es-ES_tradnl" sz="4200" dirty="0" smtClean="0">
                <a:effectLst/>
                <a:latin typeface="Arsenal-Regular"/>
                <a:cs typeface="Arsenal-Regular"/>
              </a:rPr>
              <a:t>24:31</a:t>
            </a:r>
            <a:endParaRPr lang="es-MX" sz="42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640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036" y="250897"/>
            <a:ext cx="675707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700" dirty="0">
                <a:effectLst/>
                <a:latin typeface="Arsenal-Regular"/>
                <a:cs typeface="Arsenal-Regular"/>
              </a:rPr>
              <a:t>Luego nosotros los que vivimos, los que hayamos quedado, seremos arrebatados juntamente </a:t>
            </a:r>
            <a:r>
              <a:rPr lang="es-ES_tradnl" sz="37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con ellos en las nubes para recibir al </a:t>
            </a:r>
            <a:r>
              <a:rPr lang="es-ES_tradnl" sz="37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Señor</a:t>
            </a:r>
          </a:p>
          <a:p>
            <a:r>
              <a:rPr lang="es-ES_tradnl" sz="37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en </a:t>
            </a:r>
            <a:r>
              <a:rPr lang="es-ES_tradnl" sz="37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el aire</a:t>
            </a:r>
            <a:r>
              <a:rPr lang="es-ES_tradnl" sz="3700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, </a:t>
            </a:r>
            <a:r>
              <a:rPr lang="es-ES_tradnl" sz="3700" dirty="0">
                <a:effectLst/>
                <a:latin typeface="Arsenal-Regular"/>
                <a:cs typeface="Arsenal-Regular"/>
              </a:rPr>
              <a:t>y así estaremos siempre con el Señor</a:t>
            </a:r>
            <a:r>
              <a:rPr lang="es-ES_tradnl" sz="3700" dirty="0" smtClean="0">
                <a:effectLst/>
                <a:latin typeface="Arsenal-Regular"/>
                <a:cs typeface="Arsenal-Regular"/>
              </a:rPr>
              <a:t>.</a:t>
            </a:r>
          </a:p>
          <a:p>
            <a:endParaRPr lang="es-ES_tradnl" sz="3700" dirty="0">
              <a:effectLst/>
              <a:latin typeface="Arsenal-Regular"/>
              <a:cs typeface="Arsenal-Regular"/>
            </a:endParaRPr>
          </a:p>
          <a:p>
            <a:r>
              <a:rPr lang="es-ES_tradnl" sz="3700" dirty="0" smtClean="0">
                <a:effectLst/>
                <a:latin typeface="Arsenal-Regular"/>
                <a:cs typeface="Arsenal-Regular"/>
              </a:rPr>
              <a:t> 1 Tesalonicenses 4:17</a:t>
            </a:r>
            <a:endParaRPr lang="es-MX" sz="37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79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355" y="295143"/>
            <a:ext cx="63964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dirty="0">
                <a:effectLst/>
                <a:latin typeface="Arsenal-Regular"/>
                <a:cs typeface="Arsenal-Regular"/>
              </a:rPr>
              <a:t>Así que, si os dijeren: Mirad, está en el desierto, no salgáis; o mirad, está en los aposentos, no lo creáis. </a:t>
            </a:r>
            <a:r>
              <a:rPr lang="es-ES_tradnl" sz="3400" dirty="0" smtClean="0">
                <a:effectLst/>
                <a:latin typeface="Arsenal-Regular"/>
                <a:cs typeface="Arsenal-Regular"/>
              </a:rPr>
              <a:t>Porque </a:t>
            </a:r>
            <a:r>
              <a:rPr lang="es-ES_tradnl" sz="3400" dirty="0">
                <a:effectLst/>
                <a:latin typeface="Arsenal-Regular"/>
                <a:cs typeface="Arsenal-Regular"/>
              </a:rPr>
              <a:t>como el relámpago </a:t>
            </a:r>
            <a:r>
              <a:rPr lang="es-ES_tradnl" sz="3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que sale del oriente y se muestra hasta el occidente, así será también la venida del Hijo del Hombre</a:t>
            </a:r>
            <a:r>
              <a:rPr lang="es-ES_tradnl" sz="34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.</a:t>
            </a:r>
          </a:p>
          <a:p>
            <a:endParaRPr lang="es-ES_tradnl" sz="3400" u="sng" dirty="0" smtClean="0">
              <a:solidFill>
                <a:srgbClr val="FFFF00"/>
              </a:solidFill>
              <a:effectLst/>
              <a:latin typeface="Arsenal-Regular"/>
              <a:cs typeface="Arsenal-Regular"/>
            </a:endParaRPr>
          </a:p>
          <a:p>
            <a:r>
              <a:rPr lang="es-ES_tradnl" sz="3400" dirty="0" smtClean="0">
                <a:effectLst/>
                <a:latin typeface="Arsenal-Regular"/>
                <a:cs typeface="Arsenal-Regular"/>
              </a:rPr>
              <a:t>Mateo </a:t>
            </a:r>
            <a:r>
              <a:rPr lang="es-ES_tradnl" sz="3400" dirty="0" smtClean="0">
                <a:effectLst/>
                <a:latin typeface="Arsenal-Regular"/>
                <a:cs typeface="Arsenal-Regular"/>
              </a:rPr>
              <a:t>24:26,27</a:t>
            </a:r>
            <a:endParaRPr lang="es-MX" sz="34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589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106" y="129081"/>
            <a:ext cx="578505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100" dirty="0">
                <a:effectLst/>
                <a:latin typeface="Arsenal-Regular"/>
                <a:cs typeface="Arsenal-Regular"/>
              </a:rPr>
              <a:t>Porque el Señor mismo con voz de mando, con voz de arcángel, y con trompeta de Dios, descenderá del cielo; </a:t>
            </a:r>
            <a:r>
              <a:rPr lang="es-ES_tradnl" sz="41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y los muertos en Cristo resucitarán primero. </a:t>
            </a:r>
            <a:endParaRPr lang="es-ES_tradnl" sz="4100" u="sng" dirty="0" smtClean="0">
              <a:solidFill>
                <a:srgbClr val="FFFF00"/>
              </a:solidFill>
              <a:effectLst/>
              <a:latin typeface="Arsenal-Regular"/>
              <a:cs typeface="Arsenal-Regular"/>
            </a:endParaRPr>
          </a:p>
          <a:p>
            <a:endParaRPr lang="es-ES_tradnl" sz="4100" dirty="0" smtClean="0">
              <a:effectLst/>
              <a:latin typeface="Arsenal-Regular"/>
              <a:cs typeface="Arsenal-Regular"/>
            </a:endParaRPr>
          </a:p>
          <a:p>
            <a:r>
              <a:rPr lang="es-ES_tradnl" sz="4100" dirty="0" smtClean="0">
                <a:effectLst/>
                <a:latin typeface="Arsenal-Regular"/>
                <a:cs typeface="Arsenal-Regular"/>
              </a:rPr>
              <a:t>1 Tesalonicenses 4:16</a:t>
            </a:r>
            <a:endParaRPr lang="es-MX" sz="41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818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450" y="415332"/>
            <a:ext cx="55176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dirty="0">
                <a:effectLst/>
                <a:latin typeface="Arsenal-Regular"/>
                <a:cs typeface="Arsenal-Regular"/>
              </a:rPr>
              <a:t>Pero los otros muertos no volvieron a vivir </a:t>
            </a:r>
            <a:r>
              <a:rPr lang="es-ES_tradnl" sz="48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hasta que se cumplieron mil años</a:t>
            </a:r>
            <a:r>
              <a:rPr lang="es-ES_tradnl" sz="48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.</a:t>
            </a:r>
          </a:p>
          <a:p>
            <a:endParaRPr lang="es-ES_tradnl" sz="4800" u="sng" dirty="0">
              <a:solidFill>
                <a:srgbClr val="FFFF00"/>
              </a:solidFill>
              <a:effectLst/>
              <a:latin typeface="Arsenal-Regular"/>
              <a:cs typeface="Arsenal-Regular"/>
            </a:endParaRPr>
          </a:p>
          <a:p>
            <a:r>
              <a:rPr lang="es-ES_tradnl" sz="4800" dirty="0" smtClean="0">
                <a:effectLst/>
                <a:latin typeface="Arsenal-Regular"/>
                <a:cs typeface="Arsenal-Regular"/>
              </a:rPr>
              <a:t>Apocalipsis </a:t>
            </a:r>
            <a:r>
              <a:rPr lang="es-ES_tradnl" sz="4800" dirty="0" smtClean="0">
                <a:effectLst/>
                <a:latin typeface="Arsenal-Regular"/>
                <a:cs typeface="Arsenal-Regular"/>
              </a:rPr>
              <a:t>20:5</a:t>
            </a:r>
            <a:endParaRPr lang="es-MX" sz="48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640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779" y="90162"/>
            <a:ext cx="6145642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Bienaventurado y santo el que tiene parte en la primera resurrección</a:t>
            </a:r>
            <a:r>
              <a:rPr lang="es-ES_tradnl" sz="3600" dirty="0">
                <a:effectLst/>
                <a:latin typeface="Arsenal-Regular"/>
                <a:cs typeface="Arsenal-Regular"/>
              </a:rPr>
              <a:t>; la segunda muerte no tiene potestad sobre éstos, sino que serán sacerdotes de Dios y de Cristo, </a:t>
            </a:r>
            <a:r>
              <a:rPr lang="es-ES_tradnl" sz="36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y reinarán con él mil años</a:t>
            </a:r>
            <a:r>
              <a:rPr lang="es-ES_tradnl" sz="36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. </a:t>
            </a:r>
          </a:p>
          <a:p>
            <a:endParaRPr lang="es-ES_tradnl" sz="3600" dirty="0">
              <a:effectLst/>
              <a:latin typeface="Arsenal-Regular"/>
              <a:cs typeface="Arsenal-Regular"/>
            </a:endParaRPr>
          </a:p>
          <a:p>
            <a:r>
              <a:rPr lang="es-ES_tradnl" sz="3600" dirty="0" smtClean="0">
                <a:effectLst/>
                <a:latin typeface="Arsenal-Regular"/>
                <a:cs typeface="Arsenal-Regular"/>
              </a:rPr>
              <a:t>Apocalipsis 20:6</a:t>
            </a:r>
            <a:endParaRPr lang="es-MX" sz="36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79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75"/>
            <a:ext cx="91360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019550"/>
            <a:ext cx="6553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4800" b="1" dirty="0">
                <a:ln>
                  <a:solidFill>
                    <a:sysClr val="windowText" lastClr="000000"/>
                  </a:solidFill>
                </a:ln>
                <a:latin typeface="Arsenal" charset="0"/>
                <a:ea typeface="Arsenal" charset="0"/>
                <a:cs typeface="Arsenal" charset="0"/>
              </a:rPr>
              <a:t>Ante el Anciano de días</a:t>
            </a:r>
          </a:p>
        </p:txBody>
      </p:sp>
    </p:spTree>
    <p:extLst>
      <p:ext uri="{BB962C8B-B14F-4D97-AF65-F5344CB8AC3E}">
        <p14:creationId xmlns:p14="http://schemas.microsoft.com/office/powerpoint/2010/main" val="7264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388" y="203859"/>
            <a:ext cx="60672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000" dirty="0">
                <a:effectLst/>
                <a:latin typeface="Arsenal-Regular"/>
                <a:cs typeface="Arsenal-Regular"/>
              </a:rPr>
              <a:t>E</a:t>
            </a:r>
            <a:r>
              <a:rPr lang="es-ES_tradnl" sz="3000" dirty="0" smtClean="0">
                <a:effectLst/>
                <a:latin typeface="Arsenal-Regular"/>
                <a:cs typeface="Arsenal-Regular"/>
              </a:rPr>
              <a:t>n </a:t>
            </a:r>
            <a:r>
              <a:rPr lang="es-ES_tradnl" sz="3000" dirty="0">
                <a:effectLst/>
                <a:latin typeface="Arsenal-Regular"/>
                <a:cs typeface="Arsenal-Regular"/>
              </a:rPr>
              <a:t>un momento, en un abrir y cerrar de ojos, a la final trompeta; </a:t>
            </a:r>
            <a:r>
              <a:rPr lang="es-ES_tradnl" sz="30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porque se tocará la trompeta, y los muertos serán resucitados incorruptibles, y nosotros seremos transformados.</a:t>
            </a:r>
          </a:p>
          <a:p>
            <a:r>
              <a:rPr lang="es-ES_tradnl" sz="3000" dirty="0" smtClean="0">
                <a:effectLst/>
                <a:latin typeface="Arsenal-Regular"/>
                <a:cs typeface="Arsenal-Regular"/>
              </a:rPr>
              <a:t>Porque </a:t>
            </a:r>
            <a:r>
              <a:rPr lang="es-ES_tradnl" sz="3000" dirty="0">
                <a:effectLst/>
                <a:latin typeface="Arsenal-Regular"/>
                <a:cs typeface="Arsenal-Regular"/>
              </a:rPr>
              <a:t>es necesario que esto corruptible se vista de incorrupción, </a:t>
            </a:r>
            <a:r>
              <a:rPr lang="es-ES_tradnl" sz="30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y esto mortal se vista de inmortalidad.</a:t>
            </a:r>
            <a:r>
              <a:rPr lang="es-ES_tradnl" sz="3000" dirty="0">
                <a:effectLst/>
                <a:latin typeface="Arsenal-Regular"/>
                <a:cs typeface="Arsenal-Regular"/>
              </a:rPr>
              <a:t> </a:t>
            </a:r>
            <a:endParaRPr lang="es-ES_tradnl" sz="3000" dirty="0" smtClean="0">
              <a:effectLst/>
              <a:latin typeface="Arsenal-Regular"/>
              <a:cs typeface="Arsenal-Regular"/>
            </a:endParaRPr>
          </a:p>
          <a:p>
            <a:r>
              <a:rPr lang="es-ES_tradnl" sz="3000" dirty="0">
                <a:effectLst/>
                <a:latin typeface="Arsenal-Regular"/>
                <a:cs typeface="Arsenal-Regular"/>
              </a:rPr>
              <a:t>	</a:t>
            </a:r>
            <a:endParaRPr lang="es-ES_tradnl" sz="3000" dirty="0">
              <a:effectLst/>
              <a:latin typeface="Arsenal-Regular"/>
              <a:cs typeface="Arsenal-Regular"/>
            </a:endParaRPr>
          </a:p>
          <a:p>
            <a:r>
              <a:rPr lang="es-ES_tradnl" sz="3000" dirty="0" smtClean="0">
                <a:effectLst/>
                <a:latin typeface="Arsenal-Regular"/>
                <a:cs typeface="Arsenal-Regular"/>
              </a:rPr>
              <a:t>1 </a:t>
            </a:r>
            <a:r>
              <a:rPr lang="es-ES_tradnl" sz="3000" dirty="0" smtClean="0">
                <a:effectLst/>
                <a:latin typeface="Arsenal-Regular"/>
                <a:cs typeface="Arsenal-Regular"/>
              </a:rPr>
              <a:t>Corintios 15:52,53</a:t>
            </a:r>
            <a:endParaRPr lang="es-ES_tradnl" sz="30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589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355" y="290918"/>
            <a:ext cx="66943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000" dirty="0">
                <a:effectLst/>
                <a:latin typeface="Arsenal-Regular"/>
                <a:cs typeface="Arsenal-Regular"/>
              </a:rPr>
              <a:t>Mas nuestra ciudadanía </a:t>
            </a:r>
            <a:r>
              <a:rPr lang="es-ES_tradnl" sz="30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está en los cielos, de donde también esperamos al Salvador</a:t>
            </a:r>
            <a:r>
              <a:rPr lang="es-ES_tradnl" sz="3000" dirty="0">
                <a:effectLst/>
                <a:latin typeface="Arsenal-Regular"/>
                <a:cs typeface="Arsenal-Regular"/>
              </a:rPr>
              <a:t>, al Señor Jesucristo; </a:t>
            </a:r>
            <a:r>
              <a:rPr lang="es-ES_tradnl" sz="30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el </a:t>
            </a:r>
            <a:r>
              <a:rPr lang="es-ES_tradnl" sz="30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cual transformará el cuerpo de la humillación nuestra, para que sea semejante al cuerpo de la gloria suya</a:t>
            </a:r>
            <a:r>
              <a:rPr lang="es-ES_tradnl" sz="3000" dirty="0">
                <a:effectLst/>
                <a:latin typeface="Arsenal-Regular"/>
                <a:cs typeface="Arsenal-Regular"/>
              </a:rPr>
              <a:t>, por el poder con el cual puede </a:t>
            </a:r>
            <a:endParaRPr lang="es-ES_tradnl" sz="3000" dirty="0" smtClean="0">
              <a:effectLst/>
              <a:latin typeface="Arsenal-Regular"/>
              <a:cs typeface="Arsenal-Regular"/>
            </a:endParaRPr>
          </a:p>
          <a:p>
            <a:r>
              <a:rPr lang="es-ES_tradnl" sz="3000" dirty="0" smtClean="0">
                <a:effectLst/>
                <a:latin typeface="Arsenal-Regular"/>
                <a:cs typeface="Arsenal-Regular"/>
              </a:rPr>
              <a:t>también </a:t>
            </a:r>
            <a:r>
              <a:rPr lang="es-ES_tradnl" sz="3000" dirty="0">
                <a:effectLst/>
                <a:latin typeface="Arsenal-Regular"/>
                <a:cs typeface="Arsenal-Regular"/>
              </a:rPr>
              <a:t>sujetar a sí mismo </a:t>
            </a:r>
            <a:r>
              <a:rPr lang="es-ES_tradnl" sz="3000" dirty="0" smtClean="0">
                <a:effectLst/>
                <a:latin typeface="Arsenal-Regular"/>
                <a:cs typeface="Arsenal-Regular"/>
              </a:rPr>
              <a:t>todas</a:t>
            </a:r>
          </a:p>
          <a:p>
            <a:r>
              <a:rPr lang="es-ES_tradnl" sz="3000" dirty="0" smtClean="0">
                <a:effectLst/>
                <a:latin typeface="Arsenal-Regular"/>
                <a:cs typeface="Arsenal-Regular"/>
              </a:rPr>
              <a:t>las </a:t>
            </a:r>
            <a:r>
              <a:rPr lang="es-ES_tradnl" sz="3000" dirty="0">
                <a:effectLst/>
                <a:latin typeface="Arsenal-Regular"/>
                <a:cs typeface="Arsenal-Regular"/>
              </a:rPr>
              <a:t>cosas. 	</a:t>
            </a:r>
            <a:endParaRPr lang="es-ES_tradnl" sz="3000" dirty="0" smtClean="0">
              <a:effectLst/>
              <a:latin typeface="Arsenal-Regular"/>
              <a:cs typeface="Arsenal-Regular"/>
            </a:endParaRPr>
          </a:p>
          <a:p>
            <a:endParaRPr lang="es-ES_tradnl" sz="3000" dirty="0">
              <a:effectLst/>
              <a:latin typeface="Arsenal-Regular"/>
              <a:cs typeface="Arsenal-Regular"/>
            </a:endParaRPr>
          </a:p>
          <a:p>
            <a:r>
              <a:rPr lang="es-ES_tradnl" sz="3000" dirty="0" smtClean="0">
                <a:effectLst/>
                <a:latin typeface="Arsenal-Regular"/>
                <a:cs typeface="Arsenal-Regular"/>
              </a:rPr>
              <a:t>Filipenses 3:20,21</a:t>
            </a:r>
            <a:endParaRPr lang="es-ES_tradnl" sz="30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818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426" y="156810"/>
            <a:ext cx="664732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800" dirty="0" smtClean="0">
                <a:effectLst/>
                <a:latin typeface="Arsenal-Regular"/>
                <a:cs typeface="Arsenal-Regular"/>
              </a:rPr>
              <a:t>Así será </a:t>
            </a:r>
            <a:r>
              <a:rPr lang="es-ES_tradnl" sz="3800" dirty="0">
                <a:effectLst/>
                <a:latin typeface="Arsenal-Regular"/>
                <a:cs typeface="Arsenal-Regular"/>
              </a:rPr>
              <a:t>al fin del siglo: saldrán los ángeles, y </a:t>
            </a:r>
            <a:r>
              <a:rPr lang="es-ES_tradnl" sz="38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apartarán a los malos de entre los justos,</a:t>
            </a:r>
            <a:r>
              <a:rPr lang="es-ES_tradnl" sz="38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 y </a:t>
            </a:r>
            <a:r>
              <a:rPr lang="es-ES_tradnl" sz="38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los echarán en el horno de fuego</a:t>
            </a:r>
            <a:r>
              <a:rPr lang="es-ES_tradnl" sz="3800" dirty="0">
                <a:effectLst/>
                <a:latin typeface="Arsenal-Regular"/>
                <a:cs typeface="Arsenal-Regular"/>
              </a:rPr>
              <a:t>; allí será el lloro y el crujir de dientes</a:t>
            </a:r>
            <a:r>
              <a:rPr lang="es-ES_tradnl" sz="3800" dirty="0" smtClean="0">
                <a:effectLst/>
                <a:latin typeface="Arsenal-Regular"/>
                <a:cs typeface="Arsenal-Regular"/>
              </a:rPr>
              <a:t>.</a:t>
            </a:r>
          </a:p>
          <a:p>
            <a:endParaRPr lang="es-ES_tradnl" sz="3800" dirty="0">
              <a:effectLst/>
              <a:latin typeface="Arsenal-Regular"/>
              <a:cs typeface="Arsenal-Regular"/>
            </a:endParaRPr>
          </a:p>
          <a:p>
            <a:r>
              <a:rPr lang="es-ES_tradnl" sz="3800" dirty="0" smtClean="0">
                <a:effectLst/>
                <a:latin typeface="Arsenal-Regular"/>
                <a:cs typeface="Arsenal-Regular"/>
              </a:rPr>
              <a:t>Mateo </a:t>
            </a:r>
            <a:r>
              <a:rPr lang="es-ES_tradnl" sz="3800" dirty="0" smtClean="0">
                <a:effectLst/>
                <a:latin typeface="Arsenal-Regular"/>
                <a:cs typeface="Arsenal-Regular"/>
              </a:rPr>
              <a:t>13:49,50</a:t>
            </a:r>
            <a:endParaRPr lang="es-MX" sz="38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640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131" y="249852"/>
            <a:ext cx="6365134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effectLst/>
                <a:latin typeface="Arsenal-Regular"/>
                <a:cs typeface="Arsenal-Regular"/>
              </a:rPr>
              <a:t>Y los reyes de la tierra, y los grandes, los ricos, los capitanes, los poderosos, y todo siervo y todo libre, se escondieron en las cuevas y entre las peñas de los montes</a:t>
            </a:r>
            <a:r>
              <a:rPr lang="es-ES_tradnl" sz="2600" dirty="0" smtClean="0">
                <a:effectLst/>
                <a:latin typeface="Arsenal-Regular"/>
                <a:cs typeface="Arsenal-Regular"/>
              </a:rPr>
              <a:t>; y </a:t>
            </a:r>
            <a:r>
              <a:rPr lang="es-ES_tradnl" sz="2600" dirty="0">
                <a:effectLst/>
                <a:latin typeface="Arsenal-Regular"/>
                <a:cs typeface="Arsenal-Regular"/>
              </a:rPr>
              <a:t>decían a los montes y a las peñas: Caed sobre nosotros</a:t>
            </a:r>
            <a:r>
              <a:rPr lang="es-ES_tradnl" sz="26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, y escondednos del rostro de aquel que está sentado sobre el trono, y de la ira del Cordero; </a:t>
            </a:r>
            <a:r>
              <a:rPr lang="es-ES_tradnl" sz="26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porque </a:t>
            </a:r>
            <a:r>
              <a:rPr lang="es-ES_tradnl" sz="26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el gran día de su ira ha llegado; ¿y quién podrá </a:t>
            </a:r>
            <a:endParaRPr lang="es-ES_tradnl" sz="2600" u="sng" dirty="0" smtClean="0">
              <a:solidFill>
                <a:srgbClr val="FFFF00"/>
              </a:solidFill>
              <a:effectLst/>
              <a:latin typeface="Arsenal-Regular"/>
              <a:cs typeface="Arsenal-Regular"/>
            </a:endParaRPr>
          </a:p>
          <a:p>
            <a:r>
              <a:rPr lang="es-ES_tradnl" sz="26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sostenerse </a:t>
            </a:r>
            <a:r>
              <a:rPr lang="es-ES_tradnl" sz="26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en pie</a:t>
            </a:r>
            <a:r>
              <a:rPr lang="es-ES_tradnl" sz="26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?</a:t>
            </a:r>
          </a:p>
          <a:p>
            <a:endParaRPr lang="es-ES_tradnl" sz="2600" u="sng" dirty="0">
              <a:solidFill>
                <a:srgbClr val="FFFF00"/>
              </a:solidFill>
              <a:effectLst/>
              <a:latin typeface="Arsenal-Regular"/>
              <a:cs typeface="Arsenal-Regular"/>
            </a:endParaRPr>
          </a:p>
          <a:p>
            <a:r>
              <a:rPr lang="es-ES_tradnl" sz="2600" dirty="0" smtClean="0">
                <a:effectLst/>
                <a:latin typeface="Arsenal-Regular"/>
                <a:cs typeface="Arsenal-Regular"/>
              </a:rPr>
              <a:t>Apocalipsis </a:t>
            </a:r>
            <a:r>
              <a:rPr lang="es-ES_tradnl" sz="2600" dirty="0" smtClean="0">
                <a:effectLst/>
                <a:latin typeface="Arsenal-Regular"/>
                <a:cs typeface="Arsenal-Regular"/>
              </a:rPr>
              <a:t>6:5-17</a:t>
            </a:r>
            <a:endParaRPr lang="es-ES_tradnl" sz="26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79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77" y="108625"/>
            <a:ext cx="6271067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dirty="0">
                <a:effectLst/>
                <a:latin typeface="Arsenal-Regular"/>
                <a:cs typeface="Arsenal-Regular"/>
              </a:rPr>
              <a:t>Entonces aparecerá la </a:t>
            </a:r>
            <a:r>
              <a:rPr lang="es-ES_tradnl" sz="36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señal del Hijo del Hombre en el cielo; y entonces lamentarán todas las tribus de la tierra, y verán al Hijo del Hombre viniendo sobre las nubes del cielo</a:t>
            </a:r>
            <a:r>
              <a:rPr lang="es-ES_tradnl" sz="3600" dirty="0">
                <a:effectLst/>
                <a:latin typeface="Arsenal-Regular"/>
                <a:cs typeface="Arsenal-Regular"/>
              </a:rPr>
              <a:t>, con poder y gran gloria. </a:t>
            </a:r>
            <a:endParaRPr lang="es-ES_tradnl" sz="3600" dirty="0" smtClean="0">
              <a:effectLst/>
              <a:latin typeface="Arsenal-Regular"/>
              <a:cs typeface="Arsenal-Regular"/>
            </a:endParaRPr>
          </a:p>
          <a:p>
            <a:endParaRPr lang="es-ES_tradnl" sz="3600" dirty="0" smtClean="0">
              <a:effectLst/>
              <a:latin typeface="Arsenal-Regular"/>
              <a:cs typeface="Arsenal-Regular"/>
            </a:endParaRPr>
          </a:p>
          <a:p>
            <a:r>
              <a:rPr lang="es-ES_tradnl" sz="3600" dirty="0" smtClean="0">
                <a:effectLst/>
                <a:latin typeface="Arsenal-Regular"/>
                <a:cs typeface="Arsenal-Regular"/>
              </a:rPr>
              <a:t>Mateo 24:30</a:t>
            </a:r>
            <a:endParaRPr lang="es-MX" sz="36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589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09767"/>
            <a:ext cx="6380811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dirty="0">
                <a:effectLst/>
                <a:latin typeface="Arsenal-Regular"/>
                <a:cs typeface="Arsenal-Regular"/>
              </a:rPr>
              <a:t>He aquí, </a:t>
            </a:r>
            <a:r>
              <a:rPr lang="es-ES_tradnl" sz="32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vino el Señor con sus santas decenas de millares, </a:t>
            </a:r>
            <a:r>
              <a:rPr lang="es-ES_tradnl" sz="32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para </a:t>
            </a:r>
            <a:r>
              <a:rPr lang="es-ES_tradnl" sz="32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hacer juicio contra todos, y dejar convictos a todos los impíos de todas sus obras impías que han hecho impíamente</a:t>
            </a:r>
            <a:r>
              <a:rPr lang="es-ES_tradnl" sz="3200" dirty="0">
                <a:effectLst/>
                <a:latin typeface="Arsenal-Regular"/>
                <a:cs typeface="Arsenal-Regular"/>
              </a:rPr>
              <a:t>, y de todas las cosas duras que los pecadores impíos han hablado contra él</a:t>
            </a:r>
            <a:r>
              <a:rPr lang="es-ES_tradnl" sz="3200" dirty="0" smtClean="0">
                <a:effectLst/>
                <a:latin typeface="Arsenal-Regular"/>
                <a:cs typeface="Arsenal-Regular"/>
              </a:rPr>
              <a:t>.</a:t>
            </a:r>
          </a:p>
          <a:p>
            <a:r>
              <a:rPr lang="es-ES_tradnl" sz="3200" dirty="0" smtClean="0">
                <a:effectLst/>
                <a:latin typeface="Arsenal-Regular"/>
                <a:cs typeface="Arsenal-Regular"/>
              </a:rPr>
              <a:t> </a:t>
            </a:r>
            <a:endParaRPr lang="es-ES_tradnl" sz="3200" dirty="0" smtClean="0">
              <a:effectLst/>
              <a:latin typeface="Arsenal-Regular"/>
              <a:cs typeface="Arsenal-Regular"/>
            </a:endParaRPr>
          </a:p>
          <a:p>
            <a:r>
              <a:rPr lang="es-ES_tradnl" sz="3200" dirty="0" smtClean="0">
                <a:effectLst/>
                <a:latin typeface="Arsenal-Regular"/>
                <a:cs typeface="Arsenal-Regular"/>
              </a:rPr>
              <a:t>Judas 1: 14,15</a:t>
            </a:r>
            <a:endParaRPr lang="es-MX" sz="32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1741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098" y="233003"/>
            <a:ext cx="6459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Cercano está el día grande de Jehová, cercano y muy próximo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; es amarga la voz del día de Jehová;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gritará allí el valiente</a:t>
            </a:r>
            <a:r>
              <a:rPr lang="es-ES_tradnl" sz="4400" u="sng" dirty="0" smtClean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. </a:t>
            </a:r>
            <a:endParaRPr lang="es-ES_tradnl" sz="4400" u="sng" dirty="0" smtClean="0">
              <a:solidFill>
                <a:srgbClr val="FFFF00"/>
              </a:solidFill>
              <a:effectLst/>
              <a:latin typeface="Arsenal-Regular"/>
              <a:cs typeface="Arsenal-Regular"/>
            </a:endParaRPr>
          </a:p>
          <a:p>
            <a:endParaRPr lang="es-ES_tradnl" sz="4400" u="sng" dirty="0" smtClean="0">
              <a:solidFill>
                <a:srgbClr val="FFFF00"/>
              </a:solidFill>
              <a:effectLst/>
              <a:latin typeface="Arsenal-Regular"/>
              <a:cs typeface="Arsenal-Regular"/>
            </a:endParaRPr>
          </a:p>
          <a:p>
            <a:r>
              <a:rPr lang="es-ES_tradnl" sz="4400" dirty="0" smtClean="0">
                <a:effectLst/>
                <a:latin typeface="Arsenal-Regular"/>
                <a:cs typeface="Arsenal-Regular"/>
              </a:rPr>
              <a:t>Sofonías </a:t>
            </a:r>
            <a:r>
              <a:rPr lang="es-ES_tradnl" sz="4400" dirty="0" smtClean="0">
                <a:effectLst/>
                <a:latin typeface="Arsenal-Regular"/>
                <a:cs typeface="Arsenal-Regular"/>
              </a:rPr>
              <a:t>1:14</a:t>
            </a:r>
            <a:endParaRPr lang="es-MX" sz="44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983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63494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dirty="0">
                <a:effectLst/>
                <a:latin typeface="Arsenal-Regular"/>
                <a:cs typeface="Arsenal-Regular"/>
              </a:rPr>
              <a:t>Día de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ira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 aquel día, día de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angustia</a:t>
            </a:r>
            <a:r>
              <a:rPr lang="es-ES_tradnl" sz="4400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 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y de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aprieto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, día de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alboroto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 y de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asolamiento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, día de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tiniebla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 y de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oscuridad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, día de </a:t>
            </a:r>
            <a:r>
              <a:rPr lang="es-ES_tradnl" sz="4400" u="sng" dirty="0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nublado</a:t>
            </a:r>
            <a:r>
              <a:rPr lang="es-ES_tradnl" sz="4400" dirty="0">
                <a:effectLst/>
                <a:latin typeface="Arsenal-Regular"/>
                <a:cs typeface="Arsenal-Regular"/>
              </a:rPr>
              <a:t> y de </a:t>
            </a:r>
            <a:r>
              <a:rPr lang="es-ES_tradnl" sz="4400" u="sng" dirty="0" err="1">
                <a:solidFill>
                  <a:srgbClr val="FFFF00"/>
                </a:solidFill>
                <a:effectLst/>
                <a:latin typeface="Arsenal-Regular"/>
                <a:cs typeface="Arsenal-Regular"/>
              </a:rPr>
              <a:t>entenebrecimiento</a:t>
            </a:r>
            <a:r>
              <a:rPr lang="es-ES_tradnl" sz="4400" dirty="0" smtClean="0">
                <a:effectLst/>
                <a:latin typeface="Arsenal-Regular"/>
                <a:cs typeface="Arsenal-Regular"/>
              </a:rPr>
              <a:t>, </a:t>
            </a:r>
            <a:r>
              <a:rPr lang="es-ES_tradnl" sz="4400" dirty="0" err="1" smtClean="0">
                <a:effectLst/>
                <a:latin typeface="Arsenal-Regular"/>
                <a:cs typeface="Arsenal-Regular"/>
              </a:rPr>
              <a:t>ibid</a:t>
            </a:r>
            <a:endParaRPr lang="es-MX" sz="4400" dirty="0">
              <a:effectLst/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788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9338" y="31233"/>
            <a:ext cx="450221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4641791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70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5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343150"/>
            <a:ext cx="7696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sz="5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Tercera</a:t>
            </a:r>
          </a:p>
          <a:p>
            <a:pPr eaLnBrk="1" hangingPunct="1">
              <a:defRPr/>
            </a:pPr>
            <a:r>
              <a:rPr lang="es-MX" sz="5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Cuando viene por segunda vez a la tierra</a:t>
            </a:r>
          </a:p>
        </p:txBody>
      </p:sp>
    </p:spTree>
    <p:extLst>
      <p:ext uri="{BB962C8B-B14F-4D97-AF65-F5344CB8AC3E}">
        <p14:creationId xmlns:p14="http://schemas.microsoft.com/office/powerpoint/2010/main" val="5454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429" y="407716"/>
            <a:ext cx="6114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senal-Regular"/>
                <a:cs typeface="Arsenal-Regular"/>
              </a:rPr>
              <a:t>Tienes</a:t>
            </a:r>
            <a:r>
              <a:rPr lang="en-US" sz="4400" dirty="0" smtClean="0">
                <a:latin typeface="Arsenal-Regular"/>
                <a:cs typeface="Arsenal-Regular"/>
              </a:rPr>
              <a:t> el </a:t>
            </a:r>
            <a:r>
              <a:rPr lang="en-US" sz="4400" dirty="0" err="1" smtClean="0">
                <a:latin typeface="Arsenal-Regular"/>
                <a:cs typeface="Arsenal-Regular"/>
              </a:rPr>
              <a:t>sello</a:t>
            </a:r>
            <a:r>
              <a:rPr lang="en-US" sz="4400" dirty="0" smtClean="0">
                <a:latin typeface="Arsenal-Regular"/>
                <a:cs typeface="Arsenal-Regular"/>
              </a:rPr>
              <a:t> de Dios?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760" y="1444920"/>
            <a:ext cx="7921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senal-Regular"/>
                <a:cs typeface="Arsenal-Regular"/>
              </a:rPr>
              <a:t>Tu</a:t>
            </a:r>
            <a:r>
              <a:rPr lang="en-US" sz="4400" dirty="0" smtClean="0">
                <a:latin typeface="Arsenal-Regular"/>
                <a:cs typeface="Arsenal-Regular"/>
              </a:rPr>
              <a:t> Corazon le </a:t>
            </a:r>
            <a:r>
              <a:rPr lang="en-US" sz="4400" dirty="0" err="1" smtClean="0">
                <a:latin typeface="Arsenal-Regular"/>
                <a:cs typeface="Arsenal-Regular"/>
              </a:rPr>
              <a:t>pertenece</a:t>
            </a:r>
            <a:r>
              <a:rPr lang="en-US" sz="4400" dirty="0" smtClean="0">
                <a:latin typeface="Arsenal-Regular"/>
                <a:cs typeface="Arsenal-Regular"/>
              </a:rPr>
              <a:t> a Dios?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829" y="2535973"/>
            <a:ext cx="6114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senal-Regular"/>
                <a:cs typeface="Arsenal-Regular"/>
              </a:rPr>
              <a:t>Vives</a:t>
            </a:r>
            <a:r>
              <a:rPr lang="en-US" sz="4400" dirty="0" smtClean="0">
                <a:latin typeface="Arsenal-Regular"/>
                <a:cs typeface="Arsenal-Regular"/>
              </a:rPr>
              <a:t> </a:t>
            </a:r>
            <a:r>
              <a:rPr lang="en-US" sz="4400" dirty="0" err="1" smtClean="0">
                <a:latin typeface="Arsenal-Regular"/>
                <a:cs typeface="Arsenal-Regular"/>
              </a:rPr>
              <a:t>para</a:t>
            </a:r>
            <a:r>
              <a:rPr lang="en-US" sz="4400" dirty="0" smtClean="0">
                <a:latin typeface="Arsenal-Regular"/>
                <a:cs typeface="Arsenal-Regular"/>
              </a:rPr>
              <a:t> Dios?</a:t>
            </a:r>
          </a:p>
        </p:txBody>
      </p:sp>
    </p:spTree>
    <p:extLst>
      <p:ext uri="{BB962C8B-B14F-4D97-AF65-F5344CB8AC3E}">
        <p14:creationId xmlns:p14="http://schemas.microsoft.com/office/powerpoint/2010/main" val="29503213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ndle to the si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21" y="-1"/>
            <a:ext cx="9269421" cy="5268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486" y="535619"/>
            <a:ext cx="6647330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He </a:t>
            </a:r>
            <a:r>
              <a:rPr lang="en-US" sz="5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aqui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</a:t>
            </a:r>
            <a:r>
              <a:rPr lang="en-US" sz="5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nuestro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Dios </a:t>
            </a:r>
            <a:r>
              <a:rPr lang="en-US" sz="5400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le </a:t>
            </a:r>
            <a:r>
              <a:rPr lang="en-US" sz="5400" u="sng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hemos</a:t>
            </a:r>
            <a:r>
              <a:rPr lang="en-US" sz="5400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</a:t>
            </a:r>
            <a:r>
              <a:rPr lang="en-US" sz="5400" u="sng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esperado</a:t>
            </a:r>
            <a:r>
              <a:rPr lang="en-US" sz="5400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y el </a:t>
            </a:r>
            <a:r>
              <a:rPr lang="en-US" sz="5400" u="sng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nos</a:t>
            </a:r>
            <a:r>
              <a:rPr lang="en-US" sz="5400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</a:t>
            </a:r>
            <a:r>
              <a:rPr lang="es-MX" sz="5400" u="sng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Salvara</a:t>
            </a:r>
            <a:r>
              <a:rPr lang="en-US" sz="540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…</a:t>
            </a:r>
          </a:p>
          <a:p>
            <a:endParaRPr lang="en-US" sz="5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  <a:p>
            <a:r>
              <a:rPr lang="en-US" sz="5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Isaias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senal-Regular"/>
                <a:cs typeface="Arsenal-Regular"/>
              </a:rPr>
              <a:t> 25:9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senal-Regular"/>
              <a:cs typeface="Arse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7185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62000" y="2876550"/>
            <a:ext cx="838200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sz="4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Cuarta</a:t>
            </a:r>
          </a:p>
          <a:p>
            <a:pPr eaLnBrk="1" hangingPunct="1">
              <a:defRPr/>
            </a:pPr>
            <a:r>
              <a:rPr lang="es-MX" sz="4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Cuando viene por tercera vez       despues del Milenio</a:t>
            </a:r>
          </a:p>
        </p:txBody>
      </p:sp>
    </p:spTree>
    <p:extLst>
      <p:ext uri="{BB962C8B-B14F-4D97-AF65-F5344CB8AC3E}">
        <p14:creationId xmlns:p14="http://schemas.microsoft.com/office/powerpoint/2010/main" val="339212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9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E039.JPG                                                       00031AB4Hard Disk A                    B3047B8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1047750"/>
            <a:ext cx="340995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sz="5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Primera </a:t>
            </a:r>
          </a:p>
          <a:p>
            <a:pPr eaLnBrk="1" hangingPunct="1">
              <a:defRPr/>
            </a:pPr>
            <a:r>
              <a:rPr lang="es-MX" sz="54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senal" charset="0"/>
                <a:ea typeface="Arsenal" charset="0"/>
                <a:cs typeface="Arsenal" charset="0"/>
              </a:rPr>
              <a:t>Cuando Nacio como Bebe</a:t>
            </a:r>
          </a:p>
        </p:txBody>
      </p:sp>
    </p:spTree>
    <p:extLst>
      <p:ext uri="{BB962C8B-B14F-4D97-AF65-F5344CB8AC3E}">
        <p14:creationId xmlns:p14="http://schemas.microsoft.com/office/powerpoint/2010/main" val="8403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7211</TotalTime>
  <Words>1435</Words>
  <Application>Microsoft Macintosh PowerPoint</Application>
  <PresentationFormat>On-screen Show (16:9)</PresentationFormat>
  <Paragraphs>150</Paragraphs>
  <Slides>62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Rivera</dc:creator>
  <cp:lastModifiedBy>J R</cp:lastModifiedBy>
  <cp:revision>84</cp:revision>
  <dcterms:created xsi:type="dcterms:W3CDTF">2012-08-11T15:44:37Z</dcterms:created>
  <dcterms:modified xsi:type="dcterms:W3CDTF">2016-12-05T21:49:21Z</dcterms:modified>
</cp:coreProperties>
</file>