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6" r:id="rId5"/>
    <p:sldId id="257" r:id="rId6"/>
    <p:sldId id="258" r:id="rId7"/>
    <p:sldId id="270" r:id="rId8"/>
    <p:sldId id="273" r:id="rId9"/>
    <p:sldId id="256" r:id="rId10"/>
    <p:sldId id="259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6D6"/>
    <a:srgbClr val="AC0040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FBE047-C14D-44F6-BC34-53E1F04E3190}" v="82" dt="2025-05-04T16:53:57.136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274" autoAdjust="0"/>
  </p:normalViewPr>
  <p:slideViewPr>
    <p:cSldViewPr snapToGrid="0" showGuides="1">
      <p:cViewPr varScale="1">
        <p:scale>
          <a:sx n="159" d="100"/>
          <a:sy n="159" d="100"/>
        </p:scale>
        <p:origin x="1962" y="13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19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by Balen" userId="03a3af0438e588c4" providerId="LiveId" clId="{5AFBE047-C14D-44F6-BC34-53E1F04E3190}"/>
    <pc:docChg chg="undo custSel modSld">
      <pc:chgData name="Toby Balen" userId="03a3af0438e588c4" providerId="LiveId" clId="{5AFBE047-C14D-44F6-BC34-53E1F04E3190}" dt="2025-05-04T16:53:57.136" v="201" actId="1038"/>
      <pc:docMkLst>
        <pc:docMk/>
      </pc:docMkLst>
      <pc:sldChg chg="modTransition">
        <pc:chgData name="Toby Balen" userId="03a3af0438e588c4" providerId="LiveId" clId="{5AFBE047-C14D-44F6-BC34-53E1F04E3190}" dt="2025-05-04T16:40:31.845" v="18"/>
        <pc:sldMkLst>
          <pc:docMk/>
          <pc:sldMk cId="2287211883" sldId="256"/>
        </pc:sldMkLst>
      </pc:sldChg>
      <pc:sldChg chg="modSp mod modTransition modAnim">
        <pc:chgData name="Toby Balen" userId="03a3af0438e588c4" providerId="LiveId" clId="{5AFBE047-C14D-44F6-BC34-53E1F04E3190}" dt="2025-05-04T16:53:01.472" v="168"/>
        <pc:sldMkLst>
          <pc:docMk/>
          <pc:sldMk cId="3066898593" sldId="257"/>
        </pc:sldMkLst>
        <pc:spChg chg="mod">
          <ac:chgData name="Toby Balen" userId="03a3af0438e588c4" providerId="LiveId" clId="{5AFBE047-C14D-44F6-BC34-53E1F04E3190}" dt="2025-05-04T16:49:37.081" v="149" actId="27636"/>
          <ac:spMkLst>
            <pc:docMk/>
            <pc:sldMk cId="3066898593" sldId="257"/>
            <ac:spMk id="4" creationId="{2B46C56E-82FC-4B02-954F-3AFACF2E8CBA}"/>
          </ac:spMkLst>
        </pc:spChg>
        <pc:spChg chg="mod">
          <ac:chgData name="Toby Balen" userId="03a3af0438e588c4" providerId="LiveId" clId="{5AFBE047-C14D-44F6-BC34-53E1F04E3190}" dt="2025-05-04T16:48:26.349" v="138" actId="1035"/>
          <ac:spMkLst>
            <pc:docMk/>
            <pc:sldMk cId="3066898593" sldId="257"/>
            <ac:spMk id="18" creationId="{977BA062-25D8-6B70-1656-A5BF5937CC55}"/>
          </ac:spMkLst>
        </pc:spChg>
        <pc:spChg chg="mod">
          <ac:chgData name="Toby Balen" userId="03a3af0438e588c4" providerId="LiveId" clId="{5AFBE047-C14D-44F6-BC34-53E1F04E3190}" dt="2025-05-04T16:48:26.349" v="138" actId="1035"/>
          <ac:spMkLst>
            <pc:docMk/>
            <pc:sldMk cId="3066898593" sldId="257"/>
            <ac:spMk id="19" creationId="{75D317B4-C632-37F4-FE77-633B2600901E}"/>
          </ac:spMkLst>
        </pc:spChg>
        <pc:spChg chg="mod">
          <ac:chgData name="Toby Balen" userId="03a3af0438e588c4" providerId="LiveId" clId="{5AFBE047-C14D-44F6-BC34-53E1F04E3190}" dt="2025-05-04T16:48:26.349" v="138" actId="1035"/>
          <ac:spMkLst>
            <pc:docMk/>
            <pc:sldMk cId="3066898593" sldId="257"/>
            <ac:spMk id="21" creationId="{19FB8CBD-FFB1-4794-93D4-4CE18605D3D2}"/>
          </ac:spMkLst>
        </pc:spChg>
        <pc:spChg chg="mod">
          <ac:chgData name="Toby Balen" userId="03a3af0438e588c4" providerId="LiveId" clId="{5AFBE047-C14D-44F6-BC34-53E1F04E3190}" dt="2025-05-04T16:48:26.349" v="138" actId="1035"/>
          <ac:spMkLst>
            <pc:docMk/>
            <pc:sldMk cId="3066898593" sldId="257"/>
            <ac:spMk id="22" creationId="{A22AB219-EC05-8863-5D93-FF637CAE47F2}"/>
          </ac:spMkLst>
        </pc:spChg>
        <pc:spChg chg="mod">
          <ac:chgData name="Toby Balen" userId="03a3af0438e588c4" providerId="LiveId" clId="{5AFBE047-C14D-44F6-BC34-53E1F04E3190}" dt="2025-05-04T16:46:09.214" v="87" actId="1076"/>
          <ac:spMkLst>
            <pc:docMk/>
            <pc:sldMk cId="3066898593" sldId="257"/>
            <ac:spMk id="33" creationId="{E871E94A-6CF1-071E-37DB-47B03A53B196}"/>
          </ac:spMkLst>
        </pc:spChg>
        <pc:picChg chg="mod">
          <ac:chgData name="Toby Balen" userId="03a3af0438e588c4" providerId="LiveId" clId="{5AFBE047-C14D-44F6-BC34-53E1F04E3190}" dt="2025-05-04T16:42:26.263" v="27" actId="1076"/>
          <ac:picMkLst>
            <pc:docMk/>
            <pc:sldMk cId="3066898593" sldId="257"/>
            <ac:picMk id="31" creationId="{4430C06C-5939-C65B-38A4-DD854210D983}"/>
          </ac:picMkLst>
        </pc:picChg>
        <pc:cxnChg chg="mod">
          <ac:chgData name="Toby Balen" userId="03a3af0438e588c4" providerId="LiveId" clId="{5AFBE047-C14D-44F6-BC34-53E1F04E3190}" dt="2025-05-04T16:48:26.349" v="138" actId="1035"/>
          <ac:cxnSpMkLst>
            <pc:docMk/>
            <pc:sldMk cId="3066898593" sldId="257"/>
            <ac:cxnSpMk id="20" creationId="{D826987B-C295-0B5C-FCE5-06F9C8511895}"/>
          </ac:cxnSpMkLst>
        </pc:cxnChg>
        <pc:cxnChg chg="mod">
          <ac:chgData name="Toby Balen" userId="03a3af0438e588c4" providerId="LiveId" clId="{5AFBE047-C14D-44F6-BC34-53E1F04E3190}" dt="2025-05-04T16:48:26.349" v="138" actId="1035"/>
          <ac:cxnSpMkLst>
            <pc:docMk/>
            <pc:sldMk cId="3066898593" sldId="257"/>
            <ac:cxnSpMk id="23" creationId="{D8E8100E-5731-02BF-764B-5B9E26DE7B85}"/>
          </ac:cxnSpMkLst>
        </pc:cxnChg>
      </pc:sldChg>
      <pc:sldChg chg="modSp mod modTransition">
        <pc:chgData name="Toby Balen" userId="03a3af0438e588c4" providerId="LiveId" clId="{5AFBE047-C14D-44F6-BC34-53E1F04E3190}" dt="2025-05-04T16:47:32.684" v="95" actId="1076"/>
        <pc:sldMkLst>
          <pc:docMk/>
          <pc:sldMk cId="2023535584" sldId="258"/>
        </pc:sldMkLst>
        <pc:spChg chg="mod">
          <ac:chgData name="Toby Balen" userId="03a3af0438e588c4" providerId="LiveId" clId="{5AFBE047-C14D-44F6-BC34-53E1F04E3190}" dt="2025-05-04T16:45:07.892" v="78" actId="27636"/>
          <ac:spMkLst>
            <pc:docMk/>
            <pc:sldMk cId="2023535584" sldId="258"/>
            <ac:spMk id="5" creationId="{5DD2790B-AC76-457A-BCB5-3E68F230ED5B}"/>
          </ac:spMkLst>
        </pc:spChg>
        <pc:spChg chg="mod">
          <ac:chgData name="Toby Balen" userId="03a3af0438e588c4" providerId="LiveId" clId="{5AFBE047-C14D-44F6-BC34-53E1F04E3190}" dt="2025-05-04T16:45:56.503" v="84" actId="113"/>
          <ac:spMkLst>
            <pc:docMk/>
            <pc:sldMk cId="2023535584" sldId="258"/>
            <ac:spMk id="11" creationId="{B493EF6D-41C9-DCB7-0F8A-2B5FEBC738F0}"/>
          </ac:spMkLst>
        </pc:spChg>
        <pc:spChg chg="mod">
          <ac:chgData name="Toby Balen" userId="03a3af0438e588c4" providerId="LiveId" clId="{5AFBE047-C14D-44F6-BC34-53E1F04E3190}" dt="2025-05-04T16:47:32.684" v="95" actId="1076"/>
          <ac:spMkLst>
            <pc:docMk/>
            <pc:sldMk cId="2023535584" sldId="258"/>
            <ac:spMk id="20" creationId="{1F428A26-C77F-824C-8A5F-0E2FE434E21A}"/>
          </ac:spMkLst>
        </pc:spChg>
        <pc:picChg chg="mod">
          <ac:chgData name="Toby Balen" userId="03a3af0438e588c4" providerId="LiveId" clId="{5AFBE047-C14D-44F6-BC34-53E1F04E3190}" dt="2025-05-04T16:45:44.035" v="81"/>
          <ac:picMkLst>
            <pc:docMk/>
            <pc:sldMk cId="2023535584" sldId="258"/>
            <ac:picMk id="9" creationId="{5885FA8B-828B-6452-0E7A-060E333FE5DD}"/>
          </ac:picMkLst>
        </pc:picChg>
        <pc:picChg chg="mod">
          <ac:chgData name="Toby Balen" userId="03a3af0438e588c4" providerId="LiveId" clId="{5AFBE047-C14D-44F6-BC34-53E1F04E3190}" dt="2025-05-04T16:47:28.860" v="94" actId="1076"/>
          <ac:picMkLst>
            <pc:docMk/>
            <pc:sldMk cId="2023535584" sldId="258"/>
            <ac:picMk id="13" creationId="{1DC383CB-A5AD-4C8F-6D1C-2F1602224A73}"/>
          </ac:picMkLst>
        </pc:picChg>
      </pc:sldChg>
      <pc:sldChg chg="addSp delSp modSp mod modTransition">
        <pc:chgData name="Toby Balen" userId="03a3af0438e588c4" providerId="LiveId" clId="{5AFBE047-C14D-44F6-BC34-53E1F04E3190}" dt="2025-05-04T16:53:32.585" v="170"/>
        <pc:sldMkLst>
          <pc:docMk/>
          <pc:sldMk cId="3953500455" sldId="259"/>
        </pc:sldMkLst>
        <pc:spChg chg="del">
          <ac:chgData name="Toby Balen" userId="03a3af0438e588c4" providerId="LiveId" clId="{5AFBE047-C14D-44F6-BC34-53E1F04E3190}" dt="2025-05-04T16:53:29.170" v="169" actId="478"/>
          <ac:spMkLst>
            <pc:docMk/>
            <pc:sldMk cId="3953500455" sldId="259"/>
            <ac:spMk id="5" creationId="{CFEE48EC-430B-4D42-9565-527E52286C4D}"/>
          </ac:spMkLst>
        </pc:spChg>
        <pc:picChg chg="add mod">
          <ac:chgData name="Toby Balen" userId="03a3af0438e588c4" providerId="LiveId" clId="{5AFBE047-C14D-44F6-BC34-53E1F04E3190}" dt="2025-05-04T16:53:32.585" v="170"/>
          <ac:picMkLst>
            <pc:docMk/>
            <pc:sldMk cId="3953500455" sldId="259"/>
            <ac:picMk id="4" creationId="{DE083288-2E50-F56D-A98E-FC77448A1938}"/>
          </ac:picMkLst>
        </pc:picChg>
      </pc:sldChg>
      <pc:sldChg chg="addSp delSp modSp mod delAnim modAnim">
        <pc:chgData name="Toby Balen" userId="03a3af0438e588c4" providerId="LiveId" clId="{5AFBE047-C14D-44F6-BC34-53E1F04E3190}" dt="2025-05-04T16:39:22.053" v="2" actId="478"/>
        <pc:sldMkLst>
          <pc:docMk/>
          <pc:sldMk cId="1650012627" sldId="266"/>
        </pc:sldMkLst>
        <pc:picChg chg="add del mod ord">
          <ac:chgData name="Toby Balen" userId="03a3af0438e588c4" providerId="LiveId" clId="{5AFBE047-C14D-44F6-BC34-53E1F04E3190}" dt="2025-05-04T16:39:22.053" v="2" actId="478"/>
          <ac:picMkLst>
            <pc:docMk/>
            <pc:sldMk cId="1650012627" sldId="266"/>
            <ac:picMk id="5" creationId="{A1E2A301-3F4F-3FA8-A453-24FEAF94B7F5}"/>
          </ac:picMkLst>
        </pc:picChg>
      </pc:sldChg>
      <pc:sldChg chg="addSp modSp modTransition">
        <pc:chgData name="Toby Balen" userId="03a3af0438e588c4" providerId="LiveId" clId="{5AFBE047-C14D-44F6-BC34-53E1F04E3190}" dt="2025-05-04T16:53:57.136" v="201" actId="1038"/>
        <pc:sldMkLst>
          <pc:docMk/>
          <pc:sldMk cId="1316663592" sldId="269"/>
        </pc:sldMkLst>
        <pc:picChg chg="add mod">
          <ac:chgData name="Toby Balen" userId="03a3af0438e588c4" providerId="LiveId" clId="{5AFBE047-C14D-44F6-BC34-53E1F04E3190}" dt="2025-05-04T16:53:57.136" v="201" actId="1038"/>
          <ac:picMkLst>
            <pc:docMk/>
            <pc:sldMk cId="1316663592" sldId="269"/>
            <ac:picMk id="3" creationId="{D10D3BB0-03EE-0C2C-53F8-2D4DC237A8B3}"/>
          </ac:picMkLst>
        </pc:picChg>
      </pc:sldChg>
      <pc:sldChg chg="modTransition">
        <pc:chgData name="Toby Balen" userId="03a3af0438e588c4" providerId="LiveId" clId="{5AFBE047-C14D-44F6-BC34-53E1F04E3190}" dt="2025-05-04T16:40:31.845" v="18"/>
        <pc:sldMkLst>
          <pc:docMk/>
          <pc:sldMk cId="2113840733" sldId="270"/>
        </pc:sldMkLst>
      </pc:sldChg>
      <pc:sldChg chg="modTransition">
        <pc:chgData name="Toby Balen" userId="03a3af0438e588c4" providerId="LiveId" clId="{5AFBE047-C14D-44F6-BC34-53E1F04E3190}" dt="2025-05-04T16:40:31.845" v="18"/>
        <pc:sldMkLst>
          <pc:docMk/>
          <pc:sldMk cId="994502621" sldId="27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9E02AD-574F-46B1-91CF-758ECD9272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CDBB3E-0962-4543-8203-0E0084580C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2A5B2-8064-4382-9E31-9E46E0F5B2C3}" type="datetimeFigureOut">
              <a:rPr lang="ru-RU" smtClean="0"/>
              <a:t>04.05.2025</a:t>
            </a:fld>
            <a:endParaRPr lang="ru-R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1A4A7-FC01-4444-9707-74E93BD634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D65D7-8813-49CE-A8BE-42984C5CBD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2FEE5-93F6-4794-9247-D82E88608B7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400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peak Pro" panose="020B0504020101020102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peak Pro" panose="020B0504020101020102" pitchFamily="34" charset="0"/>
              </a:defRPr>
            </a:lvl1pPr>
          </a:lstStyle>
          <a:p>
            <a:fld id="{7000EB3D-2307-4317-8A1D-B47FA45245F0}" type="datetimeFigureOut">
              <a:rPr lang="ru-RU" smtClean="0"/>
              <a:pPr/>
              <a:t>04.05.2025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peak Pro" panose="020B0504020101020102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peak Pro" panose="020B0504020101020102" pitchFamily="34" charset="0"/>
              </a:defRPr>
            </a:lvl1pPr>
          </a:lstStyle>
          <a:p>
            <a:fld id="{53D78A92-0141-4330-8F3E-FAADFAC238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peak Pro" panose="020B0504020101020102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peak Pro" panose="020B0504020101020102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peak Pro" panose="020B0504020101020102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peak Pro" panose="020B0504020101020102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peak Pro" panose="020B0504020101020102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   </a:t>
            </a:r>
            <a:endParaRPr lang="ru-RU" dirty="0"/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6259" y="5096662"/>
            <a:ext cx="4367531" cy="949829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  <a:br>
              <a:rPr lang="en-US" dirty="0"/>
            </a:br>
            <a:r>
              <a:rPr lang="en-US" dirty="0"/>
              <a:t>20XX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6259" y="3425363"/>
            <a:ext cx="3629300" cy="949829"/>
          </a:xfrm>
        </p:spPr>
        <p:txBody>
          <a:bodyPr>
            <a:normAutofit/>
          </a:bodyPr>
          <a:lstStyle>
            <a:lvl1pPr marL="0" indent="0">
              <a:buNone/>
              <a:defRPr sz="2800" b="1" i="0"/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40" name="Graphic 37">
            <a:extLst>
              <a:ext uri="{FF2B5EF4-FFF2-40B4-BE49-F238E27FC236}">
                <a16:creationId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2" name="Graphic 36">
            <a:extLst>
              <a:ext uri="{FF2B5EF4-FFF2-40B4-BE49-F238E27FC236}">
                <a16:creationId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C7B70A1-A813-470C-A829-7CC44559C94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614953" y="0"/>
            <a:ext cx="7585924" cy="5949573"/>
          </a:xfrm>
          <a:custGeom>
            <a:avLst/>
            <a:gdLst>
              <a:gd name="connsiteX0" fmla="*/ 6933229 w 7577047"/>
              <a:gd name="connsiteY0" fmla="*/ 0 h 5937736"/>
              <a:gd name="connsiteX1" fmla="*/ 7577047 w 7577047"/>
              <a:gd name="connsiteY1" fmla="*/ 0 h 5937736"/>
              <a:gd name="connsiteX2" fmla="*/ 6304235 w 7577047"/>
              <a:gd name="connsiteY2" fmla="*/ 626666 h 5937736"/>
              <a:gd name="connsiteX3" fmla="*/ 6159164 w 7577047"/>
              <a:gd name="connsiteY3" fmla="*/ 891545 h 5937736"/>
              <a:gd name="connsiteX4" fmla="*/ 6161282 w 7577047"/>
              <a:gd name="connsiteY4" fmla="*/ 898006 h 5937736"/>
              <a:gd name="connsiteX5" fmla="*/ 6459895 w 7577047"/>
              <a:gd name="connsiteY5" fmla="*/ 944306 h 5937736"/>
              <a:gd name="connsiteX6" fmla="*/ 7577047 w 7577047"/>
              <a:gd name="connsiteY6" fmla="*/ 395166 h 5937736"/>
              <a:gd name="connsiteX7" fmla="*/ 7577047 w 7577047"/>
              <a:gd name="connsiteY7" fmla="*/ 3249617 h 5937736"/>
              <a:gd name="connsiteX8" fmla="*/ 2564157 w 7577047"/>
              <a:gd name="connsiteY8" fmla="*/ 5723977 h 5937736"/>
              <a:gd name="connsiteX9" fmla="*/ 233491 w 7577047"/>
              <a:gd name="connsiteY9" fmla="*/ 4932570 h 5937736"/>
              <a:gd name="connsiteX10" fmla="*/ 213372 w 7577047"/>
              <a:gd name="connsiteY10" fmla="*/ 4891653 h 5937736"/>
              <a:gd name="connsiteX11" fmla="*/ 1004379 w 7577047"/>
              <a:gd name="connsiteY11" fmla="*/ 2559423 h 5937736"/>
              <a:gd name="connsiteX12" fmla="*/ 2132121 w 7577047"/>
              <a:gd name="connsiteY12" fmla="*/ 2002747 h 5937736"/>
              <a:gd name="connsiteX13" fmla="*/ 2176595 w 7577047"/>
              <a:gd name="connsiteY13" fmla="*/ 2037202 h 5937736"/>
              <a:gd name="connsiteX14" fmla="*/ 2467796 w 7577047"/>
              <a:gd name="connsiteY14" fmla="*/ 2127649 h 5937736"/>
              <a:gd name="connsiteX15" fmla="*/ 2781234 w 7577047"/>
              <a:gd name="connsiteY15" fmla="*/ 2046893 h 5937736"/>
              <a:gd name="connsiteX0" fmla="*/ 6948025 w 7577047"/>
              <a:gd name="connsiteY0" fmla="*/ 0 h 5949573"/>
              <a:gd name="connsiteX1" fmla="*/ 7577047 w 7577047"/>
              <a:gd name="connsiteY1" fmla="*/ 11837 h 5949573"/>
              <a:gd name="connsiteX2" fmla="*/ 6304235 w 7577047"/>
              <a:gd name="connsiteY2" fmla="*/ 638503 h 5949573"/>
              <a:gd name="connsiteX3" fmla="*/ 6159164 w 7577047"/>
              <a:gd name="connsiteY3" fmla="*/ 903382 h 5949573"/>
              <a:gd name="connsiteX4" fmla="*/ 6161282 w 7577047"/>
              <a:gd name="connsiteY4" fmla="*/ 909843 h 5949573"/>
              <a:gd name="connsiteX5" fmla="*/ 6459895 w 7577047"/>
              <a:gd name="connsiteY5" fmla="*/ 956143 h 5949573"/>
              <a:gd name="connsiteX6" fmla="*/ 7577047 w 7577047"/>
              <a:gd name="connsiteY6" fmla="*/ 407003 h 5949573"/>
              <a:gd name="connsiteX7" fmla="*/ 7577047 w 7577047"/>
              <a:gd name="connsiteY7" fmla="*/ 3261454 h 5949573"/>
              <a:gd name="connsiteX8" fmla="*/ 2564157 w 7577047"/>
              <a:gd name="connsiteY8" fmla="*/ 5735814 h 5949573"/>
              <a:gd name="connsiteX9" fmla="*/ 233491 w 7577047"/>
              <a:gd name="connsiteY9" fmla="*/ 4944407 h 5949573"/>
              <a:gd name="connsiteX10" fmla="*/ 213372 w 7577047"/>
              <a:gd name="connsiteY10" fmla="*/ 4903490 h 5949573"/>
              <a:gd name="connsiteX11" fmla="*/ 1004379 w 7577047"/>
              <a:gd name="connsiteY11" fmla="*/ 2571260 h 5949573"/>
              <a:gd name="connsiteX12" fmla="*/ 2132121 w 7577047"/>
              <a:gd name="connsiteY12" fmla="*/ 2014584 h 5949573"/>
              <a:gd name="connsiteX13" fmla="*/ 2176595 w 7577047"/>
              <a:gd name="connsiteY13" fmla="*/ 2049039 h 5949573"/>
              <a:gd name="connsiteX14" fmla="*/ 2467796 w 7577047"/>
              <a:gd name="connsiteY14" fmla="*/ 2139486 h 5949573"/>
              <a:gd name="connsiteX15" fmla="*/ 2781234 w 7577047"/>
              <a:gd name="connsiteY15" fmla="*/ 2058730 h 5949573"/>
              <a:gd name="connsiteX16" fmla="*/ 6948025 w 7577047"/>
              <a:gd name="connsiteY16" fmla="*/ 0 h 5949573"/>
              <a:gd name="connsiteX0" fmla="*/ 6948025 w 7580006"/>
              <a:gd name="connsiteY0" fmla="*/ 0 h 5949573"/>
              <a:gd name="connsiteX1" fmla="*/ 7580006 w 7580006"/>
              <a:gd name="connsiteY1" fmla="*/ 0 h 5949573"/>
              <a:gd name="connsiteX2" fmla="*/ 6304235 w 7580006"/>
              <a:gd name="connsiteY2" fmla="*/ 638503 h 5949573"/>
              <a:gd name="connsiteX3" fmla="*/ 6159164 w 7580006"/>
              <a:gd name="connsiteY3" fmla="*/ 903382 h 5949573"/>
              <a:gd name="connsiteX4" fmla="*/ 6161282 w 7580006"/>
              <a:gd name="connsiteY4" fmla="*/ 909843 h 5949573"/>
              <a:gd name="connsiteX5" fmla="*/ 6459895 w 7580006"/>
              <a:gd name="connsiteY5" fmla="*/ 956143 h 5949573"/>
              <a:gd name="connsiteX6" fmla="*/ 7577047 w 7580006"/>
              <a:gd name="connsiteY6" fmla="*/ 407003 h 5949573"/>
              <a:gd name="connsiteX7" fmla="*/ 7577047 w 7580006"/>
              <a:gd name="connsiteY7" fmla="*/ 3261454 h 5949573"/>
              <a:gd name="connsiteX8" fmla="*/ 2564157 w 7580006"/>
              <a:gd name="connsiteY8" fmla="*/ 5735814 h 5949573"/>
              <a:gd name="connsiteX9" fmla="*/ 233491 w 7580006"/>
              <a:gd name="connsiteY9" fmla="*/ 4944407 h 5949573"/>
              <a:gd name="connsiteX10" fmla="*/ 213372 w 7580006"/>
              <a:gd name="connsiteY10" fmla="*/ 4903490 h 5949573"/>
              <a:gd name="connsiteX11" fmla="*/ 1004379 w 7580006"/>
              <a:gd name="connsiteY11" fmla="*/ 2571260 h 5949573"/>
              <a:gd name="connsiteX12" fmla="*/ 2132121 w 7580006"/>
              <a:gd name="connsiteY12" fmla="*/ 2014584 h 5949573"/>
              <a:gd name="connsiteX13" fmla="*/ 2176595 w 7580006"/>
              <a:gd name="connsiteY13" fmla="*/ 2049039 h 5949573"/>
              <a:gd name="connsiteX14" fmla="*/ 2467796 w 7580006"/>
              <a:gd name="connsiteY14" fmla="*/ 2139486 h 5949573"/>
              <a:gd name="connsiteX15" fmla="*/ 2781234 w 7580006"/>
              <a:gd name="connsiteY15" fmla="*/ 2058730 h 5949573"/>
              <a:gd name="connsiteX16" fmla="*/ 6948025 w 7580006"/>
              <a:gd name="connsiteY16" fmla="*/ 0 h 5949573"/>
              <a:gd name="connsiteX0" fmla="*/ 6948025 w 7585924"/>
              <a:gd name="connsiteY0" fmla="*/ 0 h 5949573"/>
              <a:gd name="connsiteX1" fmla="*/ 7585924 w 7585924"/>
              <a:gd name="connsiteY1" fmla="*/ 0 h 5949573"/>
              <a:gd name="connsiteX2" fmla="*/ 6304235 w 7585924"/>
              <a:gd name="connsiteY2" fmla="*/ 638503 h 5949573"/>
              <a:gd name="connsiteX3" fmla="*/ 6159164 w 7585924"/>
              <a:gd name="connsiteY3" fmla="*/ 903382 h 5949573"/>
              <a:gd name="connsiteX4" fmla="*/ 6161282 w 7585924"/>
              <a:gd name="connsiteY4" fmla="*/ 909843 h 5949573"/>
              <a:gd name="connsiteX5" fmla="*/ 6459895 w 7585924"/>
              <a:gd name="connsiteY5" fmla="*/ 956143 h 5949573"/>
              <a:gd name="connsiteX6" fmla="*/ 7577047 w 7585924"/>
              <a:gd name="connsiteY6" fmla="*/ 407003 h 5949573"/>
              <a:gd name="connsiteX7" fmla="*/ 7577047 w 7585924"/>
              <a:gd name="connsiteY7" fmla="*/ 3261454 h 5949573"/>
              <a:gd name="connsiteX8" fmla="*/ 2564157 w 7585924"/>
              <a:gd name="connsiteY8" fmla="*/ 5735814 h 5949573"/>
              <a:gd name="connsiteX9" fmla="*/ 233491 w 7585924"/>
              <a:gd name="connsiteY9" fmla="*/ 4944407 h 5949573"/>
              <a:gd name="connsiteX10" fmla="*/ 213372 w 7585924"/>
              <a:gd name="connsiteY10" fmla="*/ 4903490 h 5949573"/>
              <a:gd name="connsiteX11" fmla="*/ 1004379 w 7585924"/>
              <a:gd name="connsiteY11" fmla="*/ 2571260 h 5949573"/>
              <a:gd name="connsiteX12" fmla="*/ 2132121 w 7585924"/>
              <a:gd name="connsiteY12" fmla="*/ 2014584 h 5949573"/>
              <a:gd name="connsiteX13" fmla="*/ 2176595 w 7585924"/>
              <a:gd name="connsiteY13" fmla="*/ 2049039 h 5949573"/>
              <a:gd name="connsiteX14" fmla="*/ 2467796 w 7585924"/>
              <a:gd name="connsiteY14" fmla="*/ 2139486 h 5949573"/>
              <a:gd name="connsiteX15" fmla="*/ 2781234 w 7585924"/>
              <a:gd name="connsiteY15" fmla="*/ 2058730 h 5949573"/>
              <a:gd name="connsiteX16" fmla="*/ 6948025 w 7585924"/>
              <a:gd name="connsiteY16" fmla="*/ 0 h 594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85924" h="5949573">
                <a:moveTo>
                  <a:pt x="6948025" y="0"/>
                </a:moveTo>
                <a:lnTo>
                  <a:pt x="7585924" y="0"/>
                </a:lnTo>
                <a:lnTo>
                  <a:pt x="6304235" y="638503"/>
                </a:lnTo>
                <a:cubicBezTo>
                  <a:pt x="6304235" y="638503"/>
                  <a:pt x="6082923" y="747254"/>
                  <a:pt x="6159164" y="903382"/>
                </a:cubicBezTo>
                <a:lnTo>
                  <a:pt x="6161282" y="909843"/>
                </a:lnTo>
                <a:cubicBezTo>
                  <a:pt x="6161282" y="909843"/>
                  <a:pt x="6239641" y="1064894"/>
                  <a:pt x="6459895" y="956143"/>
                </a:cubicBezTo>
                <a:lnTo>
                  <a:pt x="7577047" y="407003"/>
                </a:lnTo>
                <a:lnTo>
                  <a:pt x="7577047" y="3261454"/>
                </a:lnTo>
                <a:lnTo>
                  <a:pt x="2564157" y="5735814"/>
                </a:lnTo>
                <a:cubicBezTo>
                  <a:pt x="1003320" y="6506764"/>
                  <a:pt x="233491" y="4944407"/>
                  <a:pt x="233491" y="4944407"/>
                </a:cubicBezTo>
                <a:lnTo>
                  <a:pt x="213372" y="4903490"/>
                </a:lnTo>
                <a:cubicBezTo>
                  <a:pt x="-556457" y="3341133"/>
                  <a:pt x="1004379" y="2571260"/>
                  <a:pt x="1004379" y="2571260"/>
                </a:cubicBezTo>
                <a:lnTo>
                  <a:pt x="2132121" y="2014584"/>
                </a:lnTo>
                <a:cubicBezTo>
                  <a:pt x="2145886" y="2026428"/>
                  <a:pt x="2160712" y="2038272"/>
                  <a:pt x="2176595" y="2049039"/>
                </a:cubicBezTo>
                <a:cubicBezTo>
                  <a:pt x="2245424" y="2096416"/>
                  <a:pt x="2342844" y="2139486"/>
                  <a:pt x="2467796" y="2139486"/>
                </a:cubicBezTo>
                <a:cubicBezTo>
                  <a:pt x="2557803" y="2139486"/>
                  <a:pt x="2661577" y="2117951"/>
                  <a:pt x="2781234" y="2058730"/>
                </a:cubicBezTo>
                <a:lnTo>
                  <a:pt x="6948025" y="0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C229411-48AD-4A50-B02E-041030F1896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245189" y="1"/>
            <a:ext cx="6943003" cy="5934621"/>
          </a:xfrm>
          <a:custGeom>
            <a:avLst/>
            <a:gdLst>
              <a:gd name="connsiteX0" fmla="*/ 6940462 w 6943003"/>
              <a:gd name="connsiteY0" fmla="*/ 0 h 5934621"/>
              <a:gd name="connsiteX1" fmla="*/ 6943003 w 6943003"/>
              <a:gd name="connsiteY1" fmla="*/ 0 h 5934621"/>
              <a:gd name="connsiteX2" fmla="*/ 6943003 w 6943003"/>
              <a:gd name="connsiteY2" fmla="*/ 3562350 h 5934621"/>
              <a:gd name="connsiteX3" fmla="*/ 2564043 w 6943003"/>
              <a:gd name="connsiteY3" fmla="*/ 5721350 h 5934621"/>
              <a:gd name="connsiteX4" fmla="*/ 233592 w 6943003"/>
              <a:gd name="connsiteY4" fmla="*/ 4930141 h 5934621"/>
              <a:gd name="connsiteX5" fmla="*/ 213272 w 6943003"/>
              <a:gd name="connsiteY5" fmla="*/ 4889500 h 5934621"/>
              <a:gd name="connsiteX6" fmla="*/ 1004482 w 6943003"/>
              <a:gd name="connsiteY6" fmla="*/ 2559050 h 5934621"/>
              <a:gd name="connsiteX7" fmla="*/ 2136693 w 6943003"/>
              <a:gd name="connsiteY7" fmla="*/ 2000704 h 5934621"/>
              <a:gd name="connsiteX8" fmla="*/ 2183042 w 6943003"/>
              <a:gd name="connsiteY8" fmla="*/ 2039620 h 5934621"/>
              <a:gd name="connsiteX9" fmla="*/ 2473872 w 6943003"/>
              <a:gd name="connsiteY9" fmla="*/ 2129790 h 5934621"/>
              <a:gd name="connsiteX10" fmla="*/ 2787562 w 6943003"/>
              <a:gd name="connsiteY10" fmla="*/ 2048510 h 593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43003" h="5934621">
                <a:moveTo>
                  <a:pt x="6940462" y="0"/>
                </a:moveTo>
                <a:lnTo>
                  <a:pt x="6943003" y="0"/>
                </a:lnTo>
                <a:lnTo>
                  <a:pt x="6943003" y="3562350"/>
                </a:lnTo>
                <a:lnTo>
                  <a:pt x="2564043" y="5721350"/>
                </a:lnTo>
                <a:cubicBezTo>
                  <a:pt x="1003212" y="6490971"/>
                  <a:pt x="233592" y="4930141"/>
                  <a:pt x="233592" y="4930141"/>
                </a:cubicBezTo>
                <a:lnTo>
                  <a:pt x="213272" y="4889500"/>
                </a:lnTo>
                <a:cubicBezTo>
                  <a:pt x="-556348" y="3328670"/>
                  <a:pt x="1004482" y="2559050"/>
                  <a:pt x="1004482" y="2559050"/>
                </a:cubicBezTo>
                <a:lnTo>
                  <a:pt x="2136693" y="2000704"/>
                </a:lnTo>
                <a:lnTo>
                  <a:pt x="2183042" y="2039620"/>
                </a:lnTo>
                <a:cubicBezTo>
                  <a:pt x="2251622" y="2086610"/>
                  <a:pt x="2349412" y="2129790"/>
                  <a:pt x="2473872" y="2129790"/>
                </a:cubicBezTo>
                <a:cubicBezTo>
                  <a:pt x="2564042" y="2129790"/>
                  <a:pt x="2668182" y="2108200"/>
                  <a:pt x="2787562" y="204851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944" y="45305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YOU!</a:t>
            </a:r>
            <a:endParaRPr lang="ru-RU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9E3EED1-7BB3-4B75-BCA9-1C1223740B3C}"/>
              </a:ext>
            </a:extLst>
          </p:cNvPr>
          <p:cNvSpPr/>
          <p:nvPr/>
        </p:nvSpPr>
        <p:spPr>
          <a:xfrm>
            <a:off x="8704586" y="5422906"/>
            <a:ext cx="736600" cy="736600"/>
          </a:xfrm>
          <a:custGeom>
            <a:avLst/>
            <a:gdLst>
              <a:gd name="connsiteX0" fmla="*/ 372104 w 736600"/>
              <a:gd name="connsiteY0" fmla="*/ 731514 h 736600"/>
              <a:gd name="connsiteX1" fmla="*/ 731514 w 736600"/>
              <a:gd name="connsiteY1" fmla="*/ 372104 h 736600"/>
              <a:gd name="connsiteX2" fmla="*/ 372104 w 736600"/>
              <a:gd name="connsiteY2" fmla="*/ 12694 h 736600"/>
              <a:gd name="connsiteX3" fmla="*/ 12694 w 736600"/>
              <a:gd name="connsiteY3" fmla="*/ 372104 h 736600"/>
              <a:gd name="connsiteX4" fmla="*/ 372104 w 736600"/>
              <a:gd name="connsiteY4" fmla="*/ 731514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00" h="736600">
                <a:moveTo>
                  <a:pt x="372104" y="731514"/>
                </a:moveTo>
                <a:cubicBezTo>
                  <a:pt x="570224" y="731514"/>
                  <a:pt x="731514" y="570224"/>
                  <a:pt x="731514" y="372104"/>
                </a:cubicBezTo>
                <a:cubicBezTo>
                  <a:pt x="731514" y="173984"/>
                  <a:pt x="570224" y="12694"/>
                  <a:pt x="372104" y="12694"/>
                </a:cubicBezTo>
                <a:cubicBezTo>
                  <a:pt x="173984" y="12694"/>
                  <a:pt x="12694" y="173984"/>
                  <a:pt x="12694" y="372104"/>
                </a:cubicBezTo>
                <a:cubicBezTo>
                  <a:pt x="12694" y="570224"/>
                  <a:pt x="173984" y="731514"/>
                  <a:pt x="372104" y="731514"/>
                </a:cubicBezTo>
              </a:path>
            </a:pathLst>
          </a:custGeom>
          <a:solidFill>
            <a:schemeClr val="accent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9016A5F-A55B-4605-B66C-5C6E2BF4919F}"/>
              </a:ext>
            </a:extLst>
          </p:cNvPr>
          <p:cNvSpPr/>
          <p:nvPr/>
        </p:nvSpPr>
        <p:spPr>
          <a:xfrm>
            <a:off x="9659429" y="3776986"/>
            <a:ext cx="2540000" cy="2628900"/>
          </a:xfrm>
          <a:custGeom>
            <a:avLst/>
            <a:gdLst>
              <a:gd name="connsiteX0" fmla="*/ 2528761 w 2540000"/>
              <a:gd name="connsiteY0" fmla="*/ 12694 h 2628900"/>
              <a:gd name="connsiteX1" fmla="*/ 487871 w 2540000"/>
              <a:gd name="connsiteY1" fmla="*/ 1018534 h 2628900"/>
              <a:gd name="connsiteX2" fmla="*/ 113221 w 2540000"/>
              <a:gd name="connsiteY2" fmla="*/ 2120894 h 2628900"/>
              <a:gd name="connsiteX3" fmla="*/ 127191 w 2540000"/>
              <a:gd name="connsiteY3" fmla="*/ 2148834 h 2628900"/>
              <a:gd name="connsiteX4" fmla="*/ 1229551 w 2540000"/>
              <a:gd name="connsiteY4" fmla="*/ 2523484 h 2628900"/>
              <a:gd name="connsiteX5" fmla="*/ 2528761 w 2540000"/>
              <a:gd name="connsiteY5" fmla="*/ 1883404 h 2628900"/>
              <a:gd name="connsiteX6" fmla="*/ 2528761 w 2540000"/>
              <a:gd name="connsiteY6" fmla="*/ 12694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0000" h="2628900">
                <a:moveTo>
                  <a:pt x="2528761" y="12694"/>
                </a:moveTo>
                <a:lnTo>
                  <a:pt x="487871" y="1018534"/>
                </a:lnTo>
                <a:cubicBezTo>
                  <a:pt x="487871" y="1018534"/>
                  <a:pt x="-249999" y="1383024"/>
                  <a:pt x="113221" y="2120894"/>
                </a:cubicBezTo>
                <a:lnTo>
                  <a:pt x="127191" y="2148834"/>
                </a:lnTo>
                <a:cubicBezTo>
                  <a:pt x="127191" y="2148834"/>
                  <a:pt x="491681" y="2886705"/>
                  <a:pt x="1229551" y="2523484"/>
                </a:cubicBezTo>
                <a:lnTo>
                  <a:pt x="2528761" y="1883404"/>
                </a:lnTo>
                <a:lnTo>
                  <a:pt x="2528761" y="12694"/>
                </a:lnTo>
                <a:close/>
              </a:path>
            </a:pathLst>
          </a:custGeom>
          <a:solidFill>
            <a:schemeClr val="accent3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ext Placeholder 26">
            <a:extLst>
              <a:ext uri="{FF2B5EF4-FFF2-40B4-BE49-F238E27FC236}">
                <a16:creationId xmlns:a16="http://schemas.microsoft.com/office/drawing/2014/main" id="{9DBE4B29-4897-4A3A-B883-A887BCDA37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4420" y="3955665"/>
            <a:ext cx="4367531" cy="524711"/>
          </a:xfrm>
        </p:spPr>
        <p:txBody>
          <a:bodyPr>
            <a:noAutofit/>
          </a:bodyPr>
          <a:lstStyle>
            <a:lvl1pPr marL="0" indent="0" algn="l">
              <a:buNone/>
              <a:defRPr sz="2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August Bergqvist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0EF4532A-9AB5-4545-A83D-BD0E396357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420" y="4633361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Phone:</a:t>
            </a:r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D579A1F5-9180-47FE-A31B-4E37384383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420" y="4892976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2500" b="1" i="0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678 555-0128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71BBF4E8-67FF-4A65-9EC1-AE832CEBE8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420" y="5334299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Email: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4420" y="5593914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2500" b="1" i="0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BERGQVIST@EXAMPLE.COM</a:t>
            </a:r>
          </a:p>
        </p:txBody>
      </p:sp>
      <p:sp>
        <p:nvSpPr>
          <p:cNvPr id="3" name="Graphic 23">
            <a:extLst>
              <a:ext uri="{FF2B5EF4-FFF2-40B4-BE49-F238E27FC236}">
                <a16:creationId xmlns:a16="http://schemas.microsoft.com/office/drawing/2014/main" id="{7E62A657-0B76-4081-A698-3C47F1AFC78E}"/>
              </a:ext>
            </a:extLst>
          </p:cNvPr>
          <p:cNvSpPr/>
          <p:nvPr/>
        </p:nvSpPr>
        <p:spPr>
          <a:xfrm>
            <a:off x="900978" y="1561556"/>
            <a:ext cx="2973890" cy="165305"/>
          </a:xfrm>
          <a:custGeom>
            <a:avLst/>
            <a:gdLst>
              <a:gd name="connsiteX0" fmla="*/ 2914974 w 2973890"/>
              <a:gd name="connsiteY0" fmla="*/ 159367 h 165304"/>
              <a:gd name="connsiteX1" fmla="*/ 70199 w 2973890"/>
              <a:gd name="connsiteY1" fmla="*/ 159367 h 165304"/>
              <a:gd name="connsiteX2" fmla="*/ 8816 w 2973890"/>
              <a:gd name="connsiteY2" fmla="*/ 84344 h 165304"/>
              <a:gd name="connsiteX3" fmla="*/ 8816 w 2973890"/>
              <a:gd name="connsiteY3" fmla="*/ 84344 h 165304"/>
              <a:gd name="connsiteX4" fmla="*/ 70199 w 2973890"/>
              <a:gd name="connsiteY4" fmla="*/ 10593 h 165304"/>
              <a:gd name="connsiteX5" fmla="*/ 2913916 w 2973890"/>
              <a:gd name="connsiteY5" fmla="*/ 10593 h 165304"/>
              <a:gd name="connsiteX6" fmla="*/ 2975298 w 2973890"/>
              <a:gd name="connsiteY6" fmla="*/ 84344 h 165304"/>
              <a:gd name="connsiteX7" fmla="*/ 2975298 w 2973890"/>
              <a:gd name="connsiteY7" fmla="*/ 84344 h 165304"/>
              <a:gd name="connsiteX8" fmla="*/ 2914974 w 2973890"/>
              <a:gd name="connsiteY8" fmla="*/ 159367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890" h="165304">
                <a:moveTo>
                  <a:pt x="2914974" y="159367"/>
                </a:moveTo>
                <a:lnTo>
                  <a:pt x="70199" y="159367"/>
                </a:lnTo>
                <a:cubicBezTo>
                  <a:pt x="36333" y="159367"/>
                  <a:pt x="8816" y="125034"/>
                  <a:pt x="8816" y="84344"/>
                </a:cubicBezTo>
                <a:lnTo>
                  <a:pt x="8816" y="84344"/>
                </a:lnTo>
                <a:cubicBezTo>
                  <a:pt x="8816" y="43654"/>
                  <a:pt x="36333" y="10593"/>
                  <a:pt x="70199" y="10593"/>
                </a:cubicBezTo>
                <a:lnTo>
                  <a:pt x="2913916" y="10593"/>
                </a:lnTo>
                <a:cubicBezTo>
                  <a:pt x="2947782" y="10593"/>
                  <a:pt x="2975298" y="43654"/>
                  <a:pt x="2975298" y="84344"/>
                </a:cubicBezTo>
                <a:lnTo>
                  <a:pt x="2975298" y="84344"/>
                </a:lnTo>
                <a:cubicBezTo>
                  <a:pt x="2976357" y="125034"/>
                  <a:pt x="2948840" y="159367"/>
                  <a:pt x="2914974" y="15936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05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51D0359-A547-4B21-8850-06B9F1CDF9CE}"/>
              </a:ext>
            </a:extLst>
          </p:cNvPr>
          <p:cNvSpPr/>
          <p:nvPr userDrawn="1"/>
        </p:nvSpPr>
        <p:spPr>
          <a:xfrm>
            <a:off x="7172412" y="-12694"/>
            <a:ext cx="4978400" cy="2133600"/>
          </a:xfrm>
          <a:custGeom>
            <a:avLst/>
            <a:gdLst>
              <a:gd name="connsiteX0" fmla="*/ 2517688 w 4978400"/>
              <a:gd name="connsiteY0" fmla="*/ 12694 h 2133600"/>
              <a:gd name="connsiteX1" fmla="*/ 371388 w 4978400"/>
              <a:gd name="connsiteY1" fmla="*/ 1070604 h 2133600"/>
              <a:gd name="connsiteX2" fmla="*/ 72938 w 4978400"/>
              <a:gd name="connsiteY2" fmla="*/ 1812284 h 2133600"/>
              <a:gd name="connsiteX3" fmla="*/ 81828 w 4978400"/>
              <a:gd name="connsiteY3" fmla="*/ 1830064 h 2133600"/>
              <a:gd name="connsiteX4" fmla="*/ 851448 w 4978400"/>
              <a:gd name="connsiteY4" fmla="*/ 2044694 h 2133600"/>
              <a:gd name="connsiteX5" fmla="*/ 4970058 w 4978400"/>
              <a:gd name="connsiteY5" fmla="*/ 12694 h 2133600"/>
              <a:gd name="connsiteX6" fmla="*/ 2517688 w 4978400"/>
              <a:gd name="connsiteY6" fmla="*/ 12694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400" h="2133600">
                <a:moveTo>
                  <a:pt x="2517688" y="12694"/>
                </a:moveTo>
                <a:lnTo>
                  <a:pt x="371388" y="1070604"/>
                </a:lnTo>
                <a:cubicBezTo>
                  <a:pt x="371388" y="1070604"/>
                  <a:pt x="-163282" y="1334764"/>
                  <a:pt x="72938" y="1812284"/>
                </a:cubicBezTo>
                <a:lnTo>
                  <a:pt x="81828" y="1830064"/>
                </a:lnTo>
                <a:cubicBezTo>
                  <a:pt x="81828" y="1830064"/>
                  <a:pt x="316778" y="2307584"/>
                  <a:pt x="851448" y="2044694"/>
                </a:cubicBezTo>
                <a:lnTo>
                  <a:pt x="4970058" y="12694"/>
                </a:lnTo>
                <a:lnTo>
                  <a:pt x="2517688" y="12694"/>
                </a:lnTo>
                <a:close/>
              </a:path>
            </a:pathLst>
          </a:custGeom>
          <a:solidFill>
            <a:schemeClr val="accent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37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   </a:t>
            </a:r>
            <a:endParaRPr lang="ru-RU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0" name="Graphic 37">
            <a:extLst>
              <a:ext uri="{FF2B5EF4-FFF2-40B4-BE49-F238E27FC236}">
                <a16:creationId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2" name="Graphic 36">
            <a:extLst>
              <a:ext uri="{FF2B5EF4-FFF2-40B4-BE49-F238E27FC236}">
                <a16:creationId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BCD5243-C973-44F2-88E8-A4A6E3387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588" y="3429000"/>
            <a:ext cx="3629300" cy="94619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b="1" i="0"/>
            </a:lvl1pPr>
          </a:lstStyle>
          <a:p>
            <a:pPr marL="228600" lvl="0" indent="-228600"/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40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Graphic 12">
            <a:extLst>
              <a:ext uri="{FF2B5EF4-FFF2-40B4-BE49-F238E27FC236}">
                <a16:creationId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sp>
        <p:nvSpPr>
          <p:cNvPr id="24" name="Graphic 22">
            <a:extLst>
              <a:ext uri="{FF2B5EF4-FFF2-40B4-BE49-F238E27FC236}">
                <a16:creationId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3273552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EF9C60-0FED-4965-A9BC-CE69886A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MM.DD.20XX</a:t>
            </a:r>
            <a:endParaRPr lang="ru-R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9F2410-4015-48DB-BB4D-B5944D8C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ru-R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44F5F26-1B35-405A-AD75-5DFF48CF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444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7B996D2-06BA-413A-BDEE-428A188D3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Graphic 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012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Graphic 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4B91177-A100-491C-B5EF-BC77E2E33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5624"/>
            <a:ext cx="5157787" cy="421084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B6758D2F-C9AC-4514-B48E-2863E8DDE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23458"/>
            <a:ext cx="5157787" cy="338754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33C3A9F-17E4-45DF-8DB7-7A55846AA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417908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C19AB308-7C32-46C9-B8DB-AA96B7ED0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23458"/>
            <a:ext cx="5183188" cy="338754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3384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Graphic 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D5AE8A8-E027-4529-A5B7-4D355C71E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8538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FB3E4803-F2CA-4138-9997-6108BFDFE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110" y="1825624"/>
            <a:ext cx="5181600" cy="3929249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8867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8E328517-DD21-40E0-B948-B25B366BD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75856" y="532519"/>
            <a:ext cx="6416144" cy="4534825"/>
          </a:xfrm>
          <a:custGeom>
            <a:avLst/>
            <a:gdLst>
              <a:gd name="connsiteX0" fmla="*/ 2868981 w 6416144"/>
              <a:gd name="connsiteY0" fmla="*/ 4534824 h 4534825"/>
              <a:gd name="connsiteX1" fmla="*/ 6408833 w 6416144"/>
              <a:gd name="connsiteY1" fmla="*/ 4534824 h 4534825"/>
              <a:gd name="connsiteX2" fmla="*/ 6408833 w 6416144"/>
              <a:gd name="connsiteY2" fmla="*/ 4534825 h 4534825"/>
              <a:gd name="connsiteX3" fmla="*/ 2868981 w 6416144"/>
              <a:gd name="connsiteY3" fmla="*/ 4534825 h 4534825"/>
              <a:gd name="connsiteX4" fmla="*/ 4642500 w 6416144"/>
              <a:gd name="connsiteY4" fmla="*/ 3896784 h 4534825"/>
              <a:gd name="connsiteX5" fmla="*/ 4642501 w 6416144"/>
              <a:gd name="connsiteY5" fmla="*/ 3896784 h 4534825"/>
              <a:gd name="connsiteX6" fmla="*/ 4642605 w 6416144"/>
              <a:gd name="connsiteY6" fmla="*/ 3899015 h 4534825"/>
              <a:gd name="connsiteX7" fmla="*/ 4905429 w 6416144"/>
              <a:gd name="connsiteY7" fmla="*/ 4145635 h 4534825"/>
              <a:gd name="connsiteX8" fmla="*/ 4905428 w 6416144"/>
              <a:gd name="connsiteY8" fmla="*/ 4145635 h 4534825"/>
              <a:gd name="connsiteX9" fmla="*/ 4642604 w 6416144"/>
              <a:gd name="connsiteY9" fmla="*/ 3899015 h 4534825"/>
              <a:gd name="connsiteX10" fmla="*/ 6416144 w 6416144"/>
              <a:gd name="connsiteY10" fmla="*/ 0 h 4534825"/>
              <a:gd name="connsiteX11" fmla="*/ 6416144 w 6416144"/>
              <a:gd name="connsiteY11" fmla="*/ 233966 h 4534825"/>
              <a:gd name="connsiteX12" fmla="*/ 5581177 w 6416144"/>
              <a:gd name="connsiteY12" fmla="*/ 233966 h 4534825"/>
              <a:gd name="connsiteX13" fmla="*/ 5317839 w 6416144"/>
              <a:gd name="connsiteY13" fmla="*/ 428980 h 4534825"/>
              <a:gd name="connsiteX14" fmla="*/ 5317839 w 6416144"/>
              <a:gd name="connsiteY14" fmla="*/ 436628 h 4534825"/>
              <a:gd name="connsiteX15" fmla="*/ 5581177 w 6416144"/>
              <a:gd name="connsiteY15" fmla="*/ 631642 h 4534825"/>
              <a:gd name="connsiteX16" fmla="*/ 6416144 w 6416144"/>
              <a:gd name="connsiteY16" fmla="*/ 631642 h 4534825"/>
              <a:gd name="connsiteX17" fmla="*/ 6416144 w 6416144"/>
              <a:gd name="connsiteY17" fmla="*/ 4534824 h 4534825"/>
              <a:gd name="connsiteX18" fmla="*/ 6408833 w 6416144"/>
              <a:gd name="connsiteY18" fmla="*/ 4534824 h 4534825"/>
              <a:gd name="connsiteX19" fmla="*/ 6408833 w 6416144"/>
              <a:gd name="connsiteY19" fmla="*/ 4145635 h 4534825"/>
              <a:gd name="connsiteX20" fmla="*/ 6412028 w 6416144"/>
              <a:gd name="connsiteY20" fmla="*/ 4145635 h 4534825"/>
              <a:gd name="connsiteX21" fmla="*/ 6412028 w 6416144"/>
              <a:gd name="connsiteY21" fmla="*/ 3620144 h 4534825"/>
              <a:gd name="connsiteX22" fmla="*/ 4905428 w 6416144"/>
              <a:gd name="connsiteY22" fmla="*/ 3620144 h 4534825"/>
              <a:gd name="connsiteX23" fmla="*/ 4642090 w 6416144"/>
              <a:gd name="connsiteY23" fmla="*/ 3877837 h 4534825"/>
              <a:gd name="connsiteX24" fmla="*/ 4642090 w 6416144"/>
              <a:gd name="connsiteY24" fmla="*/ 3887942 h 4534825"/>
              <a:gd name="connsiteX25" fmla="*/ 4642500 w 6416144"/>
              <a:gd name="connsiteY25" fmla="*/ 3896784 h 4534825"/>
              <a:gd name="connsiteX26" fmla="*/ 3281687 w 6416144"/>
              <a:gd name="connsiteY26" fmla="*/ 3896784 h 4534825"/>
              <a:gd name="connsiteX27" fmla="*/ 2832240 w 6416144"/>
              <a:gd name="connsiteY27" fmla="*/ 4343957 h 4534825"/>
              <a:gd name="connsiteX28" fmla="*/ 2832240 w 6416144"/>
              <a:gd name="connsiteY28" fmla="*/ 4360378 h 4534825"/>
              <a:gd name="connsiteX29" fmla="*/ 2855942 w 6416144"/>
              <a:gd name="connsiteY29" fmla="*/ 4501866 h 4534825"/>
              <a:gd name="connsiteX30" fmla="*/ 2868981 w 6416144"/>
              <a:gd name="connsiteY30" fmla="*/ 4534824 h 4534825"/>
              <a:gd name="connsiteX31" fmla="*/ 1415799 w 6416144"/>
              <a:gd name="connsiteY31" fmla="*/ 4534824 h 4534825"/>
              <a:gd name="connsiteX32" fmla="*/ 1316204 w 6416144"/>
              <a:gd name="connsiteY32" fmla="*/ 4515398 h 4534825"/>
              <a:gd name="connsiteX33" fmla="*/ 1033 w 6416144"/>
              <a:gd name="connsiteY33" fmla="*/ 2292638 h 4534825"/>
              <a:gd name="connsiteX34" fmla="*/ 1594209 w 6416144"/>
              <a:gd name="connsiteY34" fmla="*/ 23854 h 4534825"/>
              <a:gd name="connsiteX35" fmla="*/ 1554064 w 6416144"/>
              <a:gd name="connsiteY35" fmla="*/ 11750 h 453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16144" h="4534825">
                <a:moveTo>
                  <a:pt x="2868981" y="4534824"/>
                </a:moveTo>
                <a:lnTo>
                  <a:pt x="6408833" y="4534824"/>
                </a:lnTo>
                <a:lnTo>
                  <a:pt x="6408833" y="4534825"/>
                </a:lnTo>
                <a:lnTo>
                  <a:pt x="2868981" y="4534825"/>
                </a:lnTo>
                <a:close/>
                <a:moveTo>
                  <a:pt x="4642500" y="3896784"/>
                </a:moveTo>
                <a:lnTo>
                  <a:pt x="4642501" y="3896784"/>
                </a:lnTo>
                <a:lnTo>
                  <a:pt x="4642605" y="3899015"/>
                </a:lnTo>
                <a:cubicBezTo>
                  <a:pt x="4646206" y="3948339"/>
                  <a:pt x="4675008" y="4145635"/>
                  <a:pt x="4905429" y="4145635"/>
                </a:cubicBezTo>
                <a:lnTo>
                  <a:pt x="4905428" y="4145635"/>
                </a:lnTo>
                <a:cubicBezTo>
                  <a:pt x="4675007" y="4145635"/>
                  <a:pt x="4646205" y="3948339"/>
                  <a:pt x="4642604" y="3899015"/>
                </a:cubicBezTo>
                <a:close/>
                <a:moveTo>
                  <a:pt x="6416144" y="0"/>
                </a:moveTo>
                <a:lnTo>
                  <a:pt x="6416144" y="233966"/>
                </a:lnTo>
                <a:lnTo>
                  <a:pt x="5581177" y="233966"/>
                </a:lnTo>
                <a:cubicBezTo>
                  <a:pt x="5581177" y="233966"/>
                  <a:pt x="5317839" y="233966"/>
                  <a:pt x="5317839" y="428980"/>
                </a:cubicBezTo>
                <a:lnTo>
                  <a:pt x="5317839" y="436628"/>
                </a:lnTo>
                <a:cubicBezTo>
                  <a:pt x="5317839" y="436628"/>
                  <a:pt x="5317839" y="631642"/>
                  <a:pt x="5581177" y="631642"/>
                </a:cubicBezTo>
                <a:lnTo>
                  <a:pt x="6416144" y="631642"/>
                </a:lnTo>
                <a:lnTo>
                  <a:pt x="6416144" y="4534824"/>
                </a:lnTo>
                <a:lnTo>
                  <a:pt x="6408833" y="4534824"/>
                </a:lnTo>
                <a:lnTo>
                  <a:pt x="6408833" y="4145635"/>
                </a:lnTo>
                <a:lnTo>
                  <a:pt x="6412028" y="4145635"/>
                </a:lnTo>
                <a:lnTo>
                  <a:pt x="6412028" y="3620144"/>
                </a:lnTo>
                <a:lnTo>
                  <a:pt x="4905428" y="3620144"/>
                </a:lnTo>
                <a:cubicBezTo>
                  <a:pt x="4905428" y="3620144"/>
                  <a:pt x="4642090" y="3620144"/>
                  <a:pt x="4642090" y="3877837"/>
                </a:cubicBezTo>
                <a:lnTo>
                  <a:pt x="4642090" y="3887942"/>
                </a:lnTo>
                <a:lnTo>
                  <a:pt x="4642500" y="3896784"/>
                </a:lnTo>
                <a:lnTo>
                  <a:pt x="3281687" y="3896784"/>
                </a:lnTo>
                <a:cubicBezTo>
                  <a:pt x="3281687" y="3896784"/>
                  <a:pt x="2832240" y="3896784"/>
                  <a:pt x="2832240" y="4343957"/>
                </a:cubicBezTo>
                <a:lnTo>
                  <a:pt x="2832240" y="4360378"/>
                </a:lnTo>
                <a:cubicBezTo>
                  <a:pt x="2832240" y="4360378"/>
                  <a:pt x="2832240" y="4423262"/>
                  <a:pt x="2855942" y="4501866"/>
                </a:cubicBezTo>
                <a:lnTo>
                  <a:pt x="2868981" y="4534824"/>
                </a:lnTo>
                <a:lnTo>
                  <a:pt x="1415799" y="4534824"/>
                </a:lnTo>
                <a:lnTo>
                  <a:pt x="1316204" y="4515398"/>
                </a:lnTo>
                <a:cubicBezTo>
                  <a:pt x="682558" y="4348152"/>
                  <a:pt x="32583" y="3566545"/>
                  <a:pt x="1033" y="2292638"/>
                </a:cubicBezTo>
                <a:cubicBezTo>
                  <a:pt x="-35023" y="836743"/>
                  <a:pt x="880886" y="23854"/>
                  <a:pt x="1594209" y="23854"/>
                </a:cubicBezTo>
                <a:cubicBezTo>
                  <a:pt x="1590120" y="19819"/>
                  <a:pt x="1558153" y="15785"/>
                  <a:pt x="1554064" y="1175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" name="Graphic 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2305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" name="Graphic 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28A6791-A2CB-40CE-AEF5-A729106DA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653212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475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18" name="Graphic 19">
            <a:extLst>
              <a:ext uri="{FF2B5EF4-FFF2-40B4-BE49-F238E27FC236}">
                <a16:creationId xmlns:a16="http://schemas.microsoft.com/office/drawing/2014/main" id="{436C4D92-1746-4D54-8232-468DFF66CF79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6">
            <a:extLst>
              <a:ext uri="{FF2B5EF4-FFF2-40B4-BE49-F238E27FC236}">
                <a16:creationId xmlns:a16="http://schemas.microsoft.com/office/drawing/2014/main" id="{E77FD51D-3B1F-4D51-8A61-6CF822277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6564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41415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2A714F2-A8EC-40F7-ACFF-A00E1DD10C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2412" y="2373273"/>
            <a:ext cx="11271651" cy="2549580"/>
          </a:xfrm>
          <a:custGeom>
            <a:avLst/>
            <a:gdLst>
              <a:gd name="connsiteX0" fmla="*/ 1257522 w 11271651"/>
              <a:gd name="connsiteY0" fmla="*/ 0 h 2549580"/>
              <a:gd name="connsiteX1" fmla="*/ 7117931 w 11271651"/>
              <a:gd name="connsiteY1" fmla="*/ 0 h 2549580"/>
              <a:gd name="connsiteX2" fmla="*/ 7133189 w 11271651"/>
              <a:gd name="connsiteY2" fmla="*/ 37934 h 2549580"/>
              <a:gd name="connsiteX3" fmla="*/ 7567673 w 11271651"/>
              <a:gd name="connsiteY3" fmla="*/ 284761 h 2549580"/>
              <a:gd name="connsiteX4" fmla="*/ 11271651 w 11271651"/>
              <a:gd name="connsiteY4" fmla="*/ 284761 h 2549580"/>
              <a:gd name="connsiteX5" fmla="*/ 11271651 w 11271651"/>
              <a:gd name="connsiteY5" fmla="*/ 2292367 h 2549580"/>
              <a:gd name="connsiteX6" fmla="*/ 3360838 w 11271651"/>
              <a:gd name="connsiteY6" fmla="*/ 2292367 h 2549580"/>
              <a:gd name="connsiteX7" fmla="*/ 3027059 w 11271651"/>
              <a:gd name="connsiteY7" fmla="*/ 2473692 h 2549580"/>
              <a:gd name="connsiteX8" fmla="*/ 2997435 w 11271651"/>
              <a:gd name="connsiteY8" fmla="*/ 2549580 h 2549580"/>
              <a:gd name="connsiteX9" fmla="*/ 1257522 w 11271651"/>
              <a:gd name="connsiteY9" fmla="*/ 2549580 h 2549580"/>
              <a:gd name="connsiteX10" fmla="*/ 0 w 11271651"/>
              <a:gd name="connsiteY10" fmla="*/ 1291940 h 2549580"/>
              <a:gd name="connsiteX11" fmla="*/ 0 w 11271651"/>
              <a:gd name="connsiteY11" fmla="*/ 1257641 h 2549580"/>
              <a:gd name="connsiteX12" fmla="*/ 1257522 w 11271651"/>
              <a:gd name="connsiteY12" fmla="*/ 0 h 254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71651" h="2549580">
                <a:moveTo>
                  <a:pt x="1257522" y="0"/>
                </a:moveTo>
                <a:lnTo>
                  <a:pt x="7117931" y="0"/>
                </a:lnTo>
                <a:lnTo>
                  <a:pt x="7133189" y="37934"/>
                </a:lnTo>
                <a:cubicBezTo>
                  <a:pt x="7196165" y="161665"/>
                  <a:pt x="7320847" y="284761"/>
                  <a:pt x="7567673" y="284761"/>
                </a:cubicBezTo>
                <a:lnTo>
                  <a:pt x="11271651" y="284761"/>
                </a:lnTo>
                <a:lnTo>
                  <a:pt x="11271651" y="2292367"/>
                </a:lnTo>
                <a:lnTo>
                  <a:pt x="3360838" y="2292367"/>
                </a:lnTo>
                <a:cubicBezTo>
                  <a:pt x="3357507" y="2292367"/>
                  <a:pt x="3127793" y="2295282"/>
                  <a:pt x="3027059" y="2473692"/>
                </a:cubicBezTo>
                <a:lnTo>
                  <a:pt x="2997435" y="2549580"/>
                </a:lnTo>
                <a:lnTo>
                  <a:pt x="1257522" y="2549580"/>
                </a:lnTo>
                <a:cubicBezTo>
                  <a:pt x="1257522" y="2549580"/>
                  <a:pt x="0" y="2549580"/>
                  <a:pt x="0" y="1291940"/>
                </a:cubicBezTo>
                <a:lnTo>
                  <a:pt x="0" y="1257641"/>
                </a:lnTo>
                <a:cubicBezTo>
                  <a:pt x="0" y="1257641"/>
                  <a:pt x="0" y="0"/>
                  <a:pt x="1257522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Graphic 12">
            <a:extLst>
              <a:ext uri="{FF2B5EF4-FFF2-40B4-BE49-F238E27FC236}">
                <a16:creationId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10BB4-D57E-4372-8E10-AC15DC09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20939-F172-405E-A418-A87CE5D90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808348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24" name="Graphic 22">
            <a:extLst>
              <a:ext uri="{FF2B5EF4-FFF2-40B4-BE49-F238E27FC236}">
                <a16:creationId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3273552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10624-61F8-48B2-BD00-D3BC39DE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704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5A97CE06-9ECC-4438-8B22-B58B27F2B5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96781" y="0"/>
            <a:ext cx="3894833" cy="5656330"/>
          </a:xfrm>
          <a:custGeom>
            <a:avLst/>
            <a:gdLst>
              <a:gd name="connsiteX0" fmla="*/ 691654 w 3894833"/>
              <a:gd name="connsiteY0" fmla="*/ 0 h 5656330"/>
              <a:gd name="connsiteX1" fmla="*/ 925166 w 3894833"/>
              <a:gd name="connsiteY1" fmla="*/ 0 h 5656330"/>
              <a:gd name="connsiteX2" fmla="*/ 925166 w 3894833"/>
              <a:gd name="connsiteY2" fmla="*/ 1025424 h 5656330"/>
              <a:gd name="connsiteX3" fmla="*/ 1184060 w 3894833"/>
              <a:gd name="connsiteY3" fmla="*/ 1289394 h 5656330"/>
              <a:gd name="connsiteX4" fmla="*/ 1194212 w 3894833"/>
              <a:gd name="connsiteY4" fmla="*/ 1289394 h 5656330"/>
              <a:gd name="connsiteX5" fmla="*/ 1453107 w 3894833"/>
              <a:gd name="connsiteY5" fmla="*/ 1025424 h 5656330"/>
              <a:gd name="connsiteX6" fmla="*/ 1453107 w 3894833"/>
              <a:gd name="connsiteY6" fmla="*/ 0 h 5656330"/>
              <a:gd name="connsiteX7" fmla="*/ 3894833 w 3894833"/>
              <a:gd name="connsiteY7" fmla="*/ 0 h 5656330"/>
              <a:gd name="connsiteX8" fmla="*/ 3894833 w 3894833"/>
              <a:gd name="connsiteY8" fmla="*/ 3731122 h 5656330"/>
              <a:gd name="connsiteX9" fmla="*/ 2110494 w 3894833"/>
              <a:gd name="connsiteY9" fmla="*/ 5656330 h 5656330"/>
              <a:gd name="connsiteX10" fmla="*/ 1842717 w 3894833"/>
              <a:gd name="connsiteY10" fmla="*/ 5656330 h 5656330"/>
              <a:gd name="connsiteX11" fmla="*/ 0 w 3894833"/>
              <a:gd name="connsiteY11" fmla="*/ 3731122 h 5656330"/>
              <a:gd name="connsiteX12" fmla="*/ 0 w 3894833"/>
              <a:gd name="connsiteY12" fmla="*/ 2120572 h 5656330"/>
              <a:gd name="connsiteX13" fmla="*/ 7266 w 3894833"/>
              <a:gd name="connsiteY13" fmla="*/ 2123266 h 5656330"/>
              <a:gd name="connsiteX14" fmla="*/ 171328 w 3894833"/>
              <a:gd name="connsiteY14" fmla="*/ 2144761 h 5656330"/>
              <a:gd name="connsiteX15" fmla="*/ 189095 w 3894833"/>
              <a:gd name="connsiteY15" fmla="*/ 2144761 h 5656330"/>
              <a:gd name="connsiteX16" fmla="*/ 691654 w 3894833"/>
              <a:gd name="connsiteY16" fmla="*/ 1639663 h 565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94833" h="5656330">
                <a:moveTo>
                  <a:pt x="691654" y="0"/>
                </a:moveTo>
                <a:lnTo>
                  <a:pt x="925166" y="0"/>
                </a:lnTo>
                <a:lnTo>
                  <a:pt x="925166" y="1025424"/>
                </a:lnTo>
                <a:cubicBezTo>
                  <a:pt x="925166" y="1025424"/>
                  <a:pt x="925166" y="1289394"/>
                  <a:pt x="1184060" y="1289394"/>
                </a:cubicBezTo>
                <a:lnTo>
                  <a:pt x="1194212" y="1289394"/>
                </a:lnTo>
                <a:cubicBezTo>
                  <a:pt x="1194212" y="1289394"/>
                  <a:pt x="1453107" y="1289394"/>
                  <a:pt x="1453107" y="1025424"/>
                </a:cubicBezTo>
                <a:lnTo>
                  <a:pt x="1453107" y="0"/>
                </a:lnTo>
                <a:lnTo>
                  <a:pt x="3894833" y="0"/>
                </a:lnTo>
                <a:lnTo>
                  <a:pt x="3894833" y="3731122"/>
                </a:lnTo>
                <a:cubicBezTo>
                  <a:pt x="3894833" y="3731122"/>
                  <a:pt x="3894833" y="5562417"/>
                  <a:pt x="2110494" y="5656330"/>
                </a:cubicBezTo>
                <a:lnTo>
                  <a:pt x="1842717" y="5656330"/>
                </a:lnTo>
                <a:cubicBezTo>
                  <a:pt x="1467066" y="5628410"/>
                  <a:pt x="0" y="5413934"/>
                  <a:pt x="0" y="3731122"/>
                </a:cubicBezTo>
                <a:lnTo>
                  <a:pt x="0" y="2120572"/>
                </a:lnTo>
                <a:lnTo>
                  <a:pt x="7266" y="2123266"/>
                </a:lnTo>
                <a:cubicBezTo>
                  <a:pt x="54929" y="2136948"/>
                  <a:pt x="109301" y="2144761"/>
                  <a:pt x="171328" y="2144761"/>
                </a:cubicBezTo>
                <a:lnTo>
                  <a:pt x="189095" y="2144761"/>
                </a:lnTo>
                <a:cubicBezTo>
                  <a:pt x="194172" y="2144761"/>
                  <a:pt x="691654" y="2138415"/>
                  <a:pt x="691654" y="1639663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E8B26E3-C9CA-4CFF-8221-19518F497FF4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Graphic 12">
            <a:extLst>
              <a:ext uri="{FF2B5EF4-FFF2-40B4-BE49-F238E27FC236}">
                <a16:creationId xmlns:a16="http://schemas.microsoft.com/office/drawing/2014/main" id="{A9957602-C843-44E0-A93F-66AF5A6A0F0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0023" y="908050"/>
            <a:ext cx="4503295" cy="782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TEXT LAYOUT 02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492975F-6F5D-4157-A751-54BACCCF1800}"/>
              </a:ext>
            </a:extLst>
          </p:cNvPr>
          <p:cNvSpPr/>
          <p:nvPr/>
        </p:nvSpPr>
        <p:spPr>
          <a:xfrm>
            <a:off x="5492146" y="-12675"/>
            <a:ext cx="545708" cy="3819957"/>
          </a:xfrm>
          <a:custGeom>
            <a:avLst/>
            <a:gdLst>
              <a:gd name="connsiteX0" fmla="*/ 12675 w 545708"/>
              <a:gd name="connsiteY0" fmla="*/ 12675 h 3819957"/>
              <a:gd name="connsiteX1" fmla="*/ 12675 w 545708"/>
              <a:gd name="connsiteY1" fmla="*/ 3550894 h 3819957"/>
              <a:gd name="connsiteX2" fmla="*/ 271569 w 545708"/>
              <a:gd name="connsiteY2" fmla="*/ 3814865 h 3819957"/>
              <a:gd name="connsiteX3" fmla="*/ 281722 w 545708"/>
              <a:gd name="connsiteY3" fmla="*/ 3814865 h 3819957"/>
              <a:gd name="connsiteX4" fmla="*/ 540616 w 545708"/>
              <a:gd name="connsiteY4" fmla="*/ 3550894 h 3819957"/>
              <a:gd name="connsiteX5" fmla="*/ 540616 w 545708"/>
              <a:gd name="connsiteY5" fmla="*/ 12675 h 3819957"/>
              <a:gd name="connsiteX6" fmla="*/ 12675 w 545708"/>
              <a:gd name="connsiteY6" fmla="*/ 12675 h 381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708" h="3819957">
                <a:moveTo>
                  <a:pt x="12675" y="12675"/>
                </a:moveTo>
                <a:lnTo>
                  <a:pt x="12675" y="3550894"/>
                </a:lnTo>
                <a:cubicBezTo>
                  <a:pt x="12675" y="3550894"/>
                  <a:pt x="12675" y="3814865"/>
                  <a:pt x="271569" y="3814865"/>
                </a:cubicBezTo>
                <a:lnTo>
                  <a:pt x="281722" y="3814865"/>
                </a:lnTo>
                <a:cubicBezTo>
                  <a:pt x="281722" y="3814865"/>
                  <a:pt x="540616" y="3814865"/>
                  <a:pt x="540616" y="3550894"/>
                </a:cubicBezTo>
                <a:lnTo>
                  <a:pt x="540616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C50EDEB-35C1-4DED-A608-A0EAA8DE5404}"/>
              </a:ext>
            </a:extLst>
          </p:cNvPr>
          <p:cNvSpPr/>
          <p:nvPr/>
        </p:nvSpPr>
        <p:spPr>
          <a:xfrm>
            <a:off x="5479455" y="-12675"/>
            <a:ext cx="571090" cy="3832648"/>
          </a:xfrm>
          <a:custGeom>
            <a:avLst/>
            <a:gdLst>
              <a:gd name="connsiteX0" fmla="*/ 540616 w 571089"/>
              <a:gd name="connsiteY0" fmla="*/ 12675 h 3832648"/>
              <a:gd name="connsiteX1" fmla="*/ 540616 w 571089"/>
              <a:gd name="connsiteY1" fmla="*/ 3550894 h 3832648"/>
              <a:gd name="connsiteX2" fmla="*/ 294413 w 571089"/>
              <a:gd name="connsiteY2" fmla="*/ 3802174 h 3832648"/>
              <a:gd name="connsiteX3" fmla="*/ 284260 w 571089"/>
              <a:gd name="connsiteY3" fmla="*/ 3802174 h 3832648"/>
              <a:gd name="connsiteX4" fmla="*/ 38056 w 571089"/>
              <a:gd name="connsiteY4" fmla="*/ 3550894 h 3832648"/>
              <a:gd name="connsiteX5" fmla="*/ 38056 w 571089"/>
              <a:gd name="connsiteY5" fmla="*/ 12675 h 3832648"/>
              <a:gd name="connsiteX6" fmla="*/ 12675 w 571089"/>
              <a:gd name="connsiteY6" fmla="*/ 12675 h 3832648"/>
              <a:gd name="connsiteX7" fmla="*/ 12675 w 571089"/>
              <a:gd name="connsiteY7" fmla="*/ 3550894 h 3832648"/>
              <a:gd name="connsiteX8" fmla="*/ 284260 w 571089"/>
              <a:gd name="connsiteY8" fmla="*/ 3827556 h 3832648"/>
              <a:gd name="connsiteX9" fmla="*/ 294413 w 571089"/>
              <a:gd name="connsiteY9" fmla="*/ 3827556 h 3832648"/>
              <a:gd name="connsiteX10" fmla="*/ 565998 w 571089"/>
              <a:gd name="connsiteY10" fmla="*/ 3550894 h 3832648"/>
              <a:gd name="connsiteX11" fmla="*/ 565998 w 571089"/>
              <a:gd name="connsiteY11" fmla="*/ 12675 h 3832648"/>
              <a:gd name="connsiteX12" fmla="*/ 540616 w 571089"/>
              <a:gd name="connsiteY12" fmla="*/ 12675 h 383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1089" h="3832648">
                <a:moveTo>
                  <a:pt x="540616" y="12675"/>
                </a:moveTo>
                <a:lnTo>
                  <a:pt x="540616" y="3550894"/>
                </a:lnTo>
                <a:cubicBezTo>
                  <a:pt x="540616" y="3798367"/>
                  <a:pt x="304565" y="3802174"/>
                  <a:pt x="294413" y="3802174"/>
                </a:cubicBezTo>
                <a:lnTo>
                  <a:pt x="284260" y="3802174"/>
                </a:lnTo>
                <a:cubicBezTo>
                  <a:pt x="41864" y="3802174"/>
                  <a:pt x="38056" y="3561047"/>
                  <a:pt x="38056" y="3550894"/>
                </a:cubicBezTo>
                <a:lnTo>
                  <a:pt x="38056" y="12675"/>
                </a:lnTo>
                <a:lnTo>
                  <a:pt x="12675" y="12675"/>
                </a:lnTo>
                <a:lnTo>
                  <a:pt x="12675" y="3550894"/>
                </a:lnTo>
                <a:cubicBezTo>
                  <a:pt x="12675" y="3553433"/>
                  <a:pt x="15213" y="3827556"/>
                  <a:pt x="284260" y="3827556"/>
                </a:cubicBezTo>
                <a:lnTo>
                  <a:pt x="294413" y="3827556"/>
                </a:lnTo>
                <a:cubicBezTo>
                  <a:pt x="296951" y="3827556"/>
                  <a:pt x="565998" y="3825017"/>
                  <a:pt x="565998" y="3550894"/>
                </a:cubicBezTo>
                <a:lnTo>
                  <a:pt x="565998" y="12675"/>
                </a:lnTo>
                <a:lnTo>
                  <a:pt x="540616" y="12675"/>
                </a:lnTo>
                <a:close/>
              </a:path>
            </a:pathLst>
          </a:custGeom>
          <a:solidFill>
            <a:schemeClr val="bg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469DEB5-CC79-4D71-8360-0B10B34244B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6910023" y="2050475"/>
            <a:ext cx="4548187" cy="639683"/>
          </a:xfrm>
        </p:spPr>
        <p:txBody>
          <a:bodyPr>
            <a:normAutofit/>
          </a:bodyPr>
          <a:lstStyle>
            <a:lvl1pPr marL="0" indent="0">
              <a:buNone/>
              <a:defRPr sz="1800" b="1" i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9EE0722D-F13C-4FFB-9E31-CC024B92E6C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910023" y="2839714"/>
            <a:ext cx="4548187" cy="2916952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raphic 22">
            <a:extLst>
              <a:ext uri="{FF2B5EF4-FFF2-40B4-BE49-F238E27FC236}">
                <a16:creationId xmlns:a16="http://schemas.microsoft.com/office/drawing/2014/main" id="{827885C7-FA6F-4513-83BC-BEAD42F63D5B}"/>
              </a:ext>
            </a:extLst>
          </p:cNvPr>
          <p:cNvSpPr/>
          <p:nvPr userDrawn="1"/>
        </p:nvSpPr>
        <p:spPr>
          <a:xfrm>
            <a:off x="6981947" y="172667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0961087-B677-45AC-8D02-FEE615D17609}"/>
              </a:ext>
            </a:extLst>
          </p:cNvPr>
          <p:cNvSpPr/>
          <p:nvPr userDrawn="1"/>
        </p:nvSpPr>
        <p:spPr>
          <a:xfrm>
            <a:off x="1069371" y="-12675"/>
            <a:ext cx="1002580" cy="2144760"/>
          </a:xfrm>
          <a:custGeom>
            <a:avLst/>
            <a:gdLst>
              <a:gd name="connsiteX0" fmla="*/ 12675 w 1002580"/>
              <a:gd name="connsiteY0" fmla="*/ 12675 h 2144760"/>
              <a:gd name="connsiteX1" fmla="*/ 12675 w 1002580"/>
              <a:gd name="connsiteY1" fmla="*/ 1652337 h 2144760"/>
              <a:gd name="connsiteX2" fmla="*/ 498736 w 1002580"/>
              <a:gd name="connsiteY2" fmla="*/ 2139668 h 2144760"/>
              <a:gd name="connsiteX3" fmla="*/ 516503 w 1002580"/>
              <a:gd name="connsiteY3" fmla="*/ 2139668 h 2144760"/>
              <a:gd name="connsiteX4" fmla="*/ 1002564 w 1002580"/>
              <a:gd name="connsiteY4" fmla="*/ 1652337 h 2144760"/>
              <a:gd name="connsiteX5" fmla="*/ 1002564 w 1002580"/>
              <a:gd name="connsiteY5" fmla="*/ 12675 h 2144760"/>
              <a:gd name="connsiteX6" fmla="*/ 12675 w 1002580"/>
              <a:gd name="connsiteY6" fmla="*/ 12675 h 2144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80" h="2144760">
                <a:moveTo>
                  <a:pt x="12675" y="12675"/>
                </a:moveTo>
                <a:lnTo>
                  <a:pt x="12675" y="1652337"/>
                </a:lnTo>
                <a:cubicBezTo>
                  <a:pt x="12675" y="1652337"/>
                  <a:pt x="12675" y="2139668"/>
                  <a:pt x="498736" y="2139668"/>
                </a:cubicBezTo>
                <a:lnTo>
                  <a:pt x="516503" y="2139668"/>
                </a:lnTo>
                <a:cubicBezTo>
                  <a:pt x="516503" y="2139668"/>
                  <a:pt x="1002564" y="2139668"/>
                  <a:pt x="1002564" y="1652337"/>
                </a:cubicBezTo>
                <a:lnTo>
                  <a:pt x="1002564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3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297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6E0F90B-941A-45B6-85DA-E0D4E7977C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71770" y="1483675"/>
            <a:ext cx="6421408" cy="3438427"/>
          </a:xfrm>
          <a:custGeom>
            <a:avLst/>
            <a:gdLst>
              <a:gd name="connsiteX0" fmla="*/ 1709168 w 6421408"/>
              <a:gd name="connsiteY0" fmla="*/ 0 h 3438427"/>
              <a:gd name="connsiteX1" fmla="*/ 6421408 w 6421408"/>
              <a:gd name="connsiteY1" fmla="*/ 0 h 3438427"/>
              <a:gd name="connsiteX2" fmla="*/ 6421408 w 6421408"/>
              <a:gd name="connsiteY2" fmla="*/ 280430 h 3438427"/>
              <a:gd name="connsiteX3" fmla="*/ 5507320 w 6421408"/>
              <a:gd name="connsiteY3" fmla="*/ 280430 h 3438427"/>
              <a:gd name="connsiteX4" fmla="*/ 5322477 w 6421408"/>
              <a:gd name="connsiteY4" fmla="*/ 461067 h 3438427"/>
              <a:gd name="connsiteX5" fmla="*/ 5322477 w 6421408"/>
              <a:gd name="connsiteY5" fmla="*/ 467384 h 3438427"/>
              <a:gd name="connsiteX6" fmla="*/ 5507320 w 6421408"/>
              <a:gd name="connsiteY6" fmla="*/ 648021 h 3438427"/>
              <a:gd name="connsiteX7" fmla="*/ 6421408 w 6421408"/>
              <a:gd name="connsiteY7" fmla="*/ 648021 h 3438427"/>
              <a:gd name="connsiteX8" fmla="*/ 6421408 w 6421408"/>
              <a:gd name="connsiteY8" fmla="*/ 2672927 h 3438427"/>
              <a:gd name="connsiteX9" fmla="*/ 4918005 w 6421408"/>
              <a:gd name="connsiteY9" fmla="*/ 2672927 h 3438427"/>
              <a:gd name="connsiteX10" fmla="*/ 4642006 w 6421408"/>
              <a:gd name="connsiteY10" fmla="*/ 2943252 h 3438427"/>
              <a:gd name="connsiteX11" fmla="*/ 4642006 w 6421408"/>
              <a:gd name="connsiteY11" fmla="*/ 2949569 h 3438427"/>
              <a:gd name="connsiteX12" fmla="*/ 3297460 w 6421408"/>
              <a:gd name="connsiteY12" fmla="*/ 2949569 h 3438427"/>
              <a:gd name="connsiteX13" fmla="*/ 2831554 w 6421408"/>
              <a:gd name="connsiteY13" fmla="*/ 3411899 h 3438427"/>
              <a:gd name="connsiteX14" fmla="*/ 2831554 w 6421408"/>
              <a:gd name="connsiteY14" fmla="*/ 3428320 h 3438427"/>
              <a:gd name="connsiteX15" fmla="*/ 2831723 w 6421408"/>
              <a:gd name="connsiteY15" fmla="*/ 3434345 h 3438427"/>
              <a:gd name="connsiteX16" fmla="*/ 2831976 w 6421408"/>
              <a:gd name="connsiteY16" fmla="*/ 3438427 h 3438427"/>
              <a:gd name="connsiteX17" fmla="*/ 1709168 w 6421408"/>
              <a:gd name="connsiteY17" fmla="*/ 3438427 h 3438427"/>
              <a:gd name="connsiteX18" fmla="*/ 0 w 6421408"/>
              <a:gd name="connsiteY18" fmla="*/ 1733109 h 3438427"/>
              <a:gd name="connsiteX19" fmla="*/ 0 w 6421408"/>
              <a:gd name="connsiteY19" fmla="*/ 1705319 h 3438427"/>
              <a:gd name="connsiteX20" fmla="*/ 1709168 w 6421408"/>
              <a:gd name="connsiteY20" fmla="*/ 0 h 3438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21408" h="3438427">
                <a:moveTo>
                  <a:pt x="1709168" y="0"/>
                </a:moveTo>
                <a:lnTo>
                  <a:pt x="6421408" y="0"/>
                </a:lnTo>
                <a:lnTo>
                  <a:pt x="6421408" y="280430"/>
                </a:lnTo>
                <a:lnTo>
                  <a:pt x="5507320" y="280430"/>
                </a:lnTo>
                <a:cubicBezTo>
                  <a:pt x="5507320" y="280430"/>
                  <a:pt x="5322477" y="280430"/>
                  <a:pt x="5322477" y="461067"/>
                </a:cubicBezTo>
                <a:lnTo>
                  <a:pt x="5322477" y="467384"/>
                </a:lnTo>
                <a:cubicBezTo>
                  <a:pt x="5322477" y="467384"/>
                  <a:pt x="5322477" y="648021"/>
                  <a:pt x="5507320" y="648021"/>
                </a:cubicBezTo>
                <a:lnTo>
                  <a:pt x="6421408" y="648021"/>
                </a:lnTo>
                <a:lnTo>
                  <a:pt x="6421408" y="2672927"/>
                </a:lnTo>
                <a:lnTo>
                  <a:pt x="4918005" y="2672927"/>
                </a:lnTo>
                <a:cubicBezTo>
                  <a:pt x="4915473" y="2672927"/>
                  <a:pt x="4642006" y="2675454"/>
                  <a:pt x="4642006" y="2943252"/>
                </a:cubicBezTo>
                <a:lnTo>
                  <a:pt x="4642006" y="2949569"/>
                </a:lnTo>
                <a:lnTo>
                  <a:pt x="3297460" y="2949569"/>
                </a:lnTo>
                <a:cubicBezTo>
                  <a:pt x="3292396" y="2949569"/>
                  <a:pt x="2831554" y="2954621"/>
                  <a:pt x="2831554" y="3411899"/>
                </a:cubicBezTo>
                <a:lnTo>
                  <a:pt x="2831554" y="3428320"/>
                </a:lnTo>
                <a:cubicBezTo>
                  <a:pt x="2831554" y="3428636"/>
                  <a:pt x="2831574" y="3430718"/>
                  <a:pt x="2831723" y="3434345"/>
                </a:cubicBezTo>
                <a:lnTo>
                  <a:pt x="2831976" y="3438427"/>
                </a:lnTo>
                <a:lnTo>
                  <a:pt x="1709168" y="3438427"/>
                </a:lnTo>
                <a:cubicBezTo>
                  <a:pt x="1709168" y="3438427"/>
                  <a:pt x="0" y="3438427"/>
                  <a:pt x="0" y="1733109"/>
                </a:cubicBezTo>
                <a:lnTo>
                  <a:pt x="0" y="1705319"/>
                </a:lnTo>
                <a:cubicBezTo>
                  <a:pt x="0" y="1705319"/>
                  <a:pt x="0" y="0"/>
                  <a:pt x="1709168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853" y="1231900"/>
            <a:ext cx="4503295" cy="782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TEXT LAYOUT 02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82903A57-2768-42F8-A5EA-4C19B9049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0067" y="3889184"/>
            <a:ext cx="4548187" cy="170822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46691B2-7AF3-4CAC-A285-36444A9101D9}"/>
              </a:ext>
            </a:extLst>
          </p:cNvPr>
          <p:cNvSpPr/>
          <p:nvPr userDrawn="1"/>
        </p:nvSpPr>
        <p:spPr>
          <a:xfrm>
            <a:off x="12193179" y="4156602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E8ACF66-A148-4D4F-A35C-837CDC6B154D}"/>
              </a:ext>
            </a:extLst>
          </p:cNvPr>
          <p:cNvSpPr/>
          <p:nvPr userDrawn="1"/>
        </p:nvSpPr>
        <p:spPr>
          <a:xfrm>
            <a:off x="12193179" y="4682093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5F10B1F7-5633-4C8B-A868-72D9C782CBA6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811115" y="2374900"/>
            <a:ext cx="4565650" cy="701675"/>
          </a:xfrm>
        </p:spPr>
        <p:txBody>
          <a:bodyPr>
            <a:noAutofit/>
          </a:bodyPr>
          <a:lstStyle>
            <a:lvl1pPr marL="0" indent="0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CBA9BCD0-48BA-4D5B-8871-61204EACE422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1115" y="3165301"/>
            <a:ext cx="4583113" cy="689525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raphic 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86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6F44C9A9-0E74-4918-9B66-273196D2956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4FD74D9D-1BEE-4A13-ABAA-5FBA5C4D1BF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1050"/>
            <a:ext cx="10515600" cy="676275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COMPARISON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DBBD-D278-4F5A-BD28-172F5B157E8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93286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0066" y="1898650"/>
            <a:ext cx="10515599" cy="701675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258EB2BC-F42B-4177-83EB-F2D2BF76129C}"/>
              </a:ext>
            </a:extLst>
          </p:cNvPr>
          <p:cNvSpPr/>
          <p:nvPr userDrawn="1"/>
        </p:nvSpPr>
        <p:spPr>
          <a:xfrm>
            <a:off x="3019044" y="1583026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55960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D0525F80-1CD7-406E-A2B0-ACB0CD78A3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1311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73985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F4C9083C-573A-4951-8064-8A2074E45857}"/>
              </a:ext>
            </a:extLst>
          </p:cNvPr>
          <p:cNvGrpSpPr/>
          <p:nvPr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24D028E-B0C2-46BA-B6A7-734B26FEA98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FD2C3DF-070C-48BB-8EC1-3FE31FCD20DC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503CC8C-61AD-4DAB-B26E-509EA44669D4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BB58BBD-BF4B-44A6-A2C8-AF1BE81D516E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02EAB3F-89ED-4532-AC15-8D6D0DE40EEB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14D3737-C4D1-46DE-A197-29A638CA1F3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68273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6BE8D45D-1E08-4F59-96CC-EA53D7CA6AB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8E968353-82DA-42A2-88B6-AEFCF124AF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2753" y="1474969"/>
            <a:ext cx="4395258" cy="67627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CHART SLIDE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49889" y="2592569"/>
            <a:ext cx="5630885" cy="70167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26385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30%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6386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9080FED-3BFC-4CCC-8B5A-A2942CA5CF36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126410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E7EC8229-D712-4FD1-990B-9212FC211A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26411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27341020-DCB7-4CC5-BE55-AAAF421822ED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065899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25%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B1896019-AE20-47E2-AA66-ED9D16B2DA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65900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12C49D2-92E0-4567-8BD4-9B8FC0536701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8065924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33" name="Text Placeholder 26">
            <a:extLst>
              <a:ext uri="{FF2B5EF4-FFF2-40B4-BE49-F238E27FC236}">
                <a16:creationId xmlns:a16="http://schemas.microsoft.com/office/drawing/2014/main" id="{6B5DA211-72E1-4B00-AA61-980CE5A345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65925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A7CF7C63-619A-46EE-AF36-FCA26441A064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0005413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20%</a:t>
            </a:r>
          </a:p>
        </p:txBody>
      </p:sp>
      <p:sp>
        <p:nvSpPr>
          <p:cNvPr id="36" name="Text Placeholder 26">
            <a:extLst>
              <a:ext uri="{FF2B5EF4-FFF2-40B4-BE49-F238E27FC236}">
                <a16:creationId xmlns:a16="http://schemas.microsoft.com/office/drawing/2014/main" id="{92E0EA61-C10D-4760-B03F-F27BCF1FC2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05414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1A3A14FA-D9E9-4000-B30C-14CADBFE48F6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0005438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Speak Pro" panose="020B0504020101020102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5%</a:t>
            </a:r>
          </a:p>
        </p:txBody>
      </p:sp>
      <p:sp>
        <p:nvSpPr>
          <p:cNvPr id="39" name="Text Placeholder 26">
            <a:extLst>
              <a:ext uri="{FF2B5EF4-FFF2-40B4-BE49-F238E27FC236}">
                <a16:creationId xmlns:a16="http://schemas.microsoft.com/office/drawing/2014/main" id="{0FBCB607-92E0-4206-871B-10CAEB3377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05439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19" name="Chart Placeholder 18">
            <a:extLst>
              <a:ext uri="{FF2B5EF4-FFF2-40B4-BE49-F238E27FC236}">
                <a16:creationId xmlns:a16="http://schemas.microsoft.com/office/drawing/2014/main" id="{08CD548A-F4DA-41C7-BC55-620C696D5A6A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911225" y="908050"/>
            <a:ext cx="4284663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D0A213E0-4DC9-4F6A-98B8-21DE9AE2D9B0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4312820-32BB-4DFC-B775-2031DE03F33E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B4581F-B122-40B8-BE37-64894A713B38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7CF8C75-A610-43BA-923F-335A6051357D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6793F9B-5B71-414E-9CB2-2B76F8308871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807DE94-0E8D-4E1B-A7D2-E0F91AF2E54C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BC592BA-C191-49B5-8F41-8E14CFFDAC4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Graphic 50">
            <a:extLst>
              <a:ext uri="{FF2B5EF4-FFF2-40B4-BE49-F238E27FC236}">
                <a16:creationId xmlns:a16="http://schemas.microsoft.com/office/drawing/2014/main" id="{33AA43FA-C2DC-406C-BFE6-A2A804112236}"/>
              </a:ext>
            </a:extLst>
          </p:cNvPr>
          <p:cNvSpPr/>
          <p:nvPr/>
        </p:nvSpPr>
        <p:spPr>
          <a:xfrm>
            <a:off x="5731819" y="2267879"/>
            <a:ext cx="3016875" cy="165305"/>
          </a:xfrm>
          <a:custGeom>
            <a:avLst/>
            <a:gdLst>
              <a:gd name="connsiteX0" fmla="*/ 2957222 w 3016875"/>
              <a:gd name="connsiteY0" fmla="*/ 159503 h 165304"/>
              <a:gd name="connsiteX1" fmla="*/ 71329 w 3016875"/>
              <a:gd name="connsiteY1" fmla="*/ 159503 h 165304"/>
              <a:gd name="connsiteX2" fmla="*/ 9059 w 3016875"/>
              <a:gd name="connsiteY2" fmla="*/ 84480 h 165304"/>
              <a:gd name="connsiteX3" fmla="*/ 9059 w 3016875"/>
              <a:gd name="connsiteY3" fmla="*/ 84480 h 165304"/>
              <a:gd name="connsiteX4" fmla="*/ 71329 w 3016875"/>
              <a:gd name="connsiteY4" fmla="*/ 10729 h 165304"/>
              <a:gd name="connsiteX5" fmla="*/ 2956149 w 3016875"/>
              <a:gd name="connsiteY5" fmla="*/ 10729 h 165304"/>
              <a:gd name="connsiteX6" fmla="*/ 3018419 w 3016875"/>
              <a:gd name="connsiteY6" fmla="*/ 84480 h 165304"/>
              <a:gd name="connsiteX7" fmla="*/ 3018419 w 3016875"/>
              <a:gd name="connsiteY7" fmla="*/ 84480 h 165304"/>
              <a:gd name="connsiteX8" fmla="*/ 2957222 w 3016875"/>
              <a:gd name="connsiteY8" fmla="*/ 159503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6875" h="165304">
                <a:moveTo>
                  <a:pt x="2957222" y="159503"/>
                </a:moveTo>
                <a:lnTo>
                  <a:pt x="71329" y="159503"/>
                </a:lnTo>
                <a:cubicBezTo>
                  <a:pt x="36973" y="159503"/>
                  <a:pt x="9059" y="125171"/>
                  <a:pt x="9059" y="84480"/>
                </a:cubicBezTo>
                <a:lnTo>
                  <a:pt x="9059" y="84480"/>
                </a:lnTo>
                <a:cubicBezTo>
                  <a:pt x="9059" y="43790"/>
                  <a:pt x="36973" y="10729"/>
                  <a:pt x="71329" y="10729"/>
                </a:cubicBezTo>
                <a:lnTo>
                  <a:pt x="2956149" y="10729"/>
                </a:lnTo>
                <a:cubicBezTo>
                  <a:pt x="2990505" y="10729"/>
                  <a:pt x="3018419" y="43790"/>
                  <a:pt x="3018419" y="84480"/>
                </a:cubicBezTo>
                <a:lnTo>
                  <a:pt x="3018419" y="84480"/>
                </a:lnTo>
                <a:cubicBezTo>
                  <a:pt x="3019492" y="125171"/>
                  <a:pt x="2991578" y="159503"/>
                  <a:pt x="2957222" y="15950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0716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95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51">
            <a:extLst>
              <a:ext uri="{FF2B5EF4-FFF2-40B4-BE49-F238E27FC236}">
                <a16:creationId xmlns:a16="http://schemas.microsoft.com/office/drawing/2014/main" id="{F21AF1E2-466C-487E-86AF-CA6FFFCA272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Graphic 12">
            <a:extLst>
              <a:ext uri="{FF2B5EF4-FFF2-40B4-BE49-F238E27FC236}">
                <a16:creationId xmlns:a16="http://schemas.microsoft.com/office/drawing/2014/main" id="{531F1BC1-79BD-45BA-B27E-7A2C62A65EC9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744" y="2134675"/>
            <a:ext cx="3403308" cy="67627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TABLE SLIDE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9405" y="3252275"/>
            <a:ext cx="3396171" cy="1846732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id="{3AF64257-E00C-4FE5-925B-A78911D1D2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24400" y="1493214"/>
            <a:ext cx="6561138" cy="384713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table</a:t>
            </a:r>
            <a:endParaRPr lang="ru-RU" dirty="0"/>
          </a:p>
        </p:txBody>
      </p:sp>
      <p:grpSp>
        <p:nvGrpSpPr>
          <p:cNvPr id="45" name="Graphic 39">
            <a:extLst>
              <a:ext uri="{FF2B5EF4-FFF2-40B4-BE49-F238E27FC236}">
                <a16:creationId xmlns:a16="http://schemas.microsoft.com/office/drawing/2014/main" id="{2B29CFAD-7DFA-43C8-BC78-F666303C4A65}"/>
              </a:ext>
            </a:extLst>
          </p:cNvPr>
          <p:cNvGrpSpPr/>
          <p:nvPr userDrawn="1"/>
        </p:nvGrpSpPr>
        <p:grpSpPr>
          <a:xfrm flipH="1">
            <a:off x="-3477" y="0"/>
            <a:ext cx="2188800" cy="1933794"/>
            <a:chOff x="10003200" y="0"/>
            <a:chExt cx="2188800" cy="1933794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709766F-07C2-47E0-94AE-482595B63D17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F02ED7-2803-4FC7-8D17-DB9AF81B2257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715C276-3245-4E87-976F-10DC35AF0E89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4F9402-D548-4465-B31D-5C89E49D8F2D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4C16800-96DF-4B5C-B15B-EB27E1475EB3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E9DBF7F-0A02-4C85-A28D-3C88C66B3486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Graphic 54">
            <a:extLst>
              <a:ext uri="{FF2B5EF4-FFF2-40B4-BE49-F238E27FC236}">
                <a16:creationId xmlns:a16="http://schemas.microsoft.com/office/drawing/2014/main" id="{A1820133-6B1B-4297-8A79-2E89B2C7199B}"/>
              </a:ext>
            </a:extLst>
          </p:cNvPr>
          <p:cNvSpPr/>
          <p:nvPr/>
        </p:nvSpPr>
        <p:spPr>
          <a:xfrm>
            <a:off x="895660" y="2912161"/>
            <a:ext cx="2781900" cy="165305"/>
          </a:xfrm>
          <a:custGeom>
            <a:avLst/>
            <a:gdLst>
              <a:gd name="connsiteX0" fmla="*/ 2726257 w 2781900"/>
              <a:gd name="connsiteY0" fmla="*/ 158686 h 165304"/>
              <a:gd name="connsiteX1" fmla="*/ 65137 w 2781900"/>
              <a:gd name="connsiteY1" fmla="*/ 158686 h 165304"/>
              <a:gd name="connsiteX2" fmla="*/ 7717 w 2781900"/>
              <a:gd name="connsiteY2" fmla="*/ 83663 h 165304"/>
              <a:gd name="connsiteX3" fmla="*/ 7717 w 2781900"/>
              <a:gd name="connsiteY3" fmla="*/ 83663 h 165304"/>
              <a:gd name="connsiteX4" fmla="*/ 65137 w 2781900"/>
              <a:gd name="connsiteY4" fmla="*/ 9911 h 165304"/>
              <a:gd name="connsiteX5" fmla="*/ 2725267 w 2781900"/>
              <a:gd name="connsiteY5" fmla="*/ 9911 h 165304"/>
              <a:gd name="connsiteX6" fmla="*/ 2782687 w 2781900"/>
              <a:gd name="connsiteY6" fmla="*/ 83663 h 165304"/>
              <a:gd name="connsiteX7" fmla="*/ 2782687 w 2781900"/>
              <a:gd name="connsiteY7" fmla="*/ 83663 h 165304"/>
              <a:gd name="connsiteX8" fmla="*/ 2726257 w 2781900"/>
              <a:gd name="connsiteY8" fmla="*/ 158686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1900" h="165304">
                <a:moveTo>
                  <a:pt x="2726257" y="158686"/>
                </a:moveTo>
                <a:lnTo>
                  <a:pt x="65137" y="158686"/>
                </a:lnTo>
                <a:cubicBezTo>
                  <a:pt x="33457" y="158686"/>
                  <a:pt x="7717" y="124353"/>
                  <a:pt x="7717" y="83663"/>
                </a:cubicBezTo>
                <a:lnTo>
                  <a:pt x="7717" y="83663"/>
                </a:lnTo>
                <a:cubicBezTo>
                  <a:pt x="7717" y="42972"/>
                  <a:pt x="33457" y="9911"/>
                  <a:pt x="65137" y="9911"/>
                </a:cubicBezTo>
                <a:lnTo>
                  <a:pt x="2725267" y="9911"/>
                </a:lnTo>
                <a:cubicBezTo>
                  <a:pt x="2756947" y="9911"/>
                  <a:pt x="2782687" y="42972"/>
                  <a:pt x="2782687" y="83663"/>
                </a:cubicBezTo>
                <a:lnTo>
                  <a:pt x="2782687" y="83663"/>
                </a:lnTo>
                <a:cubicBezTo>
                  <a:pt x="2783677" y="124353"/>
                  <a:pt x="2757937" y="158686"/>
                  <a:pt x="2726257" y="1586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899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22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3767FEE9-DC75-4465-BA6B-06E00CF6A2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"/>
            <a:ext cx="12190660" cy="5569499"/>
          </a:xfrm>
          <a:custGeom>
            <a:avLst/>
            <a:gdLst>
              <a:gd name="connsiteX0" fmla="*/ 0 w 12190660"/>
              <a:gd name="connsiteY0" fmla="*/ 0 h 5569499"/>
              <a:gd name="connsiteX1" fmla="*/ 10154649 w 12190660"/>
              <a:gd name="connsiteY1" fmla="*/ 0 h 5569499"/>
              <a:gd name="connsiteX2" fmla="*/ 7708389 w 12190660"/>
              <a:gd name="connsiteY2" fmla="*/ 1206619 h 5569499"/>
              <a:gd name="connsiteX3" fmla="*/ 7464525 w 12190660"/>
              <a:gd name="connsiteY3" fmla="*/ 1403488 h 5569499"/>
              <a:gd name="connsiteX4" fmla="*/ 7401019 w 12190660"/>
              <a:gd name="connsiteY4" fmla="*/ 1973774 h 5569499"/>
              <a:gd name="connsiteX5" fmla="*/ 7409910 w 12190660"/>
              <a:gd name="connsiteY5" fmla="*/ 1991556 h 5569499"/>
              <a:gd name="connsiteX6" fmla="*/ 7600428 w 12190660"/>
              <a:gd name="connsiteY6" fmla="*/ 2204937 h 5569499"/>
              <a:gd name="connsiteX7" fmla="*/ 7891287 w 12190660"/>
              <a:gd name="connsiteY7" fmla="*/ 2295116 h 5569499"/>
              <a:gd name="connsiteX8" fmla="*/ 8205008 w 12190660"/>
              <a:gd name="connsiteY8" fmla="*/ 2213828 h 5569499"/>
              <a:gd name="connsiteX9" fmla="*/ 12190660 w 12190660"/>
              <a:gd name="connsiteY9" fmla="*/ 248944 h 5569499"/>
              <a:gd name="connsiteX10" fmla="*/ 12190660 w 12190660"/>
              <a:gd name="connsiteY10" fmla="*/ 449624 h 5569499"/>
              <a:gd name="connsiteX11" fmla="*/ 10261340 w 12190660"/>
              <a:gd name="connsiteY11" fmla="*/ 1400948 h 5569499"/>
              <a:gd name="connsiteX12" fmla="*/ 9931108 w 12190660"/>
              <a:gd name="connsiteY12" fmla="*/ 1680375 h 5569499"/>
              <a:gd name="connsiteX13" fmla="*/ 9879032 w 12190660"/>
              <a:gd name="connsiteY13" fmla="*/ 2528819 h 5569499"/>
              <a:gd name="connsiteX14" fmla="*/ 9893004 w 12190660"/>
              <a:gd name="connsiteY14" fmla="*/ 2556762 h 5569499"/>
              <a:gd name="connsiteX15" fmla="*/ 10172431 w 12190660"/>
              <a:gd name="connsiteY15" fmla="*/ 2886994 h 5569499"/>
              <a:gd name="connsiteX16" fmla="*/ 10618245 w 12190660"/>
              <a:gd name="connsiteY16" fmla="*/ 3041950 h 5569499"/>
              <a:gd name="connsiteX17" fmla="*/ 11019604 w 12190660"/>
              <a:gd name="connsiteY17" fmla="*/ 2939069 h 5569499"/>
              <a:gd name="connsiteX18" fmla="*/ 12190660 w 12190660"/>
              <a:gd name="connsiteY18" fmla="*/ 2362433 h 5569499"/>
              <a:gd name="connsiteX19" fmla="*/ 12190660 w 12190660"/>
              <a:gd name="connsiteY19" fmla="*/ 5569499 h 5569499"/>
              <a:gd name="connsiteX20" fmla="*/ 0 w 12190660"/>
              <a:gd name="connsiteY20" fmla="*/ 5569499 h 5569499"/>
              <a:gd name="connsiteX21" fmla="*/ 0 w 12190660"/>
              <a:gd name="connsiteY21" fmla="*/ 4872200 h 5569499"/>
              <a:gd name="connsiteX22" fmla="*/ 1553363 w 12190660"/>
              <a:gd name="connsiteY22" fmla="*/ 4107584 h 5569499"/>
              <a:gd name="connsiteX23" fmla="*/ 1698157 w 12190660"/>
              <a:gd name="connsiteY23" fmla="*/ 3842128 h 5569499"/>
              <a:gd name="connsiteX24" fmla="*/ 1695617 w 12190660"/>
              <a:gd name="connsiteY24" fmla="*/ 3835778 h 5569499"/>
              <a:gd name="connsiteX25" fmla="*/ 1693077 w 12190660"/>
              <a:gd name="connsiteY25" fmla="*/ 3831968 h 5569499"/>
              <a:gd name="connsiteX26" fmla="*/ 2488175 w 12190660"/>
              <a:gd name="connsiteY26" fmla="*/ 3439499 h 5569499"/>
              <a:gd name="connsiteX27" fmla="*/ 2795545 w 12190660"/>
              <a:gd name="connsiteY27" fmla="*/ 2672343 h 5569499"/>
              <a:gd name="connsiteX28" fmla="*/ 2786654 w 12190660"/>
              <a:gd name="connsiteY28" fmla="*/ 2654561 h 5569499"/>
              <a:gd name="connsiteX29" fmla="*/ 1991556 w 12190660"/>
              <a:gd name="connsiteY29" fmla="*/ 2432290 h 5569499"/>
              <a:gd name="connsiteX30" fmla="*/ 0 w 12190660"/>
              <a:gd name="connsiteY30" fmla="*/ 3414096 h 5569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190660" h="5569499">
                <a:moveTo>
                  <a:pt x="0" y="0"/>
                </a:moveTo>
                <a:lnTo>
                  <a:pt x="10154649" y="0"/>
                </a:lnTo>
                <a:lnTo>
                  <a:pt x="7708389" y="1206619"/>
                </a:lnTo>
                <a:cubicBezTo>
                  <a:pt x="7703308" y="1210429"/>
                  <a:pt x="7569945" y="1276476"/>
                  <a:pt x="7464525" y="1403488"/>
                </a:cubicBezTo>
                <a:cubicBezTo>
                  <a:pt x="7365455" y="1522880"/>
                  <a:pt x="7275276" y="1718479"/>
                  <a:pt x="7401019" y="1973774"/>
                </a:cubicBezTo>
                <a:lnTo>
                  <a:pt x="7409910" y="1991556"/>
                </a:lnTo>
                <a:cubicBezTo>
                  <a:pt x="7412449" y="1996637"/>
                  <a:pt x="7472145" y="2117298"/>
                  <a:pt x="7600428" y="2204937"/>
                </a:cubicBezTo>
                <a:cubicBezTo>
                  <a:pt x="7669015" y="2251932"/>
                  <a:pt x="7766815" y="2295116"/>
                  <a:pt x="7891287" y="2295116"/>
                </a:cubicBezTo>
                <a:cubicBezTo>
                  <a:pt x="7981466" y="2295116"/>
                  <a:pt x="8085616" y="2272254"/>
                  <a:pt x="8205008" y="2213828"/>
                </a:cubicBezTo>
                <a:lnTo>
                  <a:pt x="12190660" y="248944"/>
                </a:lnTo>
                <a:lnTo>
                  <a:pt x="12190660" y="449624"/>
                </a:lnTo>
                <a:lnTo>
                  <a:pt x="10261340" y="1400948"/>
                </a:lnTo>
                <a:cubicBezTo>
                  <a:pt x="10253719" y="1404758"/>
                  <a:pt x="10070821" y="1496207"/>
                  <a:pt x="9931108" y="1680375"/>
                </a:cubicBezTo>
                <a:cubicBezTo>
                  <a:pt x="9801555" y="1853112"/>
                  <a:pt x="9687243" y="2138891"/>
                  <a:pt x="9879032" y="2528819"/>
                </a:cubicBezTo>
                <a:lnTo>
                  <a:pt x="9893004" y="2556762"/>
                </a:lnTo>
                <a:cubicBezTo>
                  <a:pt x="9896814" y="2564382"/>
                  <a:pt x="9988263" y="2747281"/>
                  <a:pt x="10172431" y="2886994"/>
                </a:cubicBezTo>
                <a:cubicBezTo>
                  <a:pt x="10277852" y="2967012"/>
                  <a:pt x="10427726" y="3041950"/>
                  <a:pt x="10618245" y="3041950"/>
                </a:cubicBezTo>
                <a:cubicBezTo>
                  <a:pt x="10736366" y="3041950"/>
                  <a:pt x="10869730" y="3012737"/>
                  <a:pt x="11019604" y="2939069"/>
                </a:cubicBezTo>
                <a:lnTo>
                  <a:pt x="12190660" y="2362433"/>
                </a:lnTo>
                <a:lnTo>
                  <a:pt x="12190660" y="5569499"/>
                </a:lnTo>
                <a:lnTo>
                  <a:pt x="0" y="5569499"/>
                </a:lnTo>
                <a:lnTo>
                  <a:pt x="0" y="4872200"/>
                </a:lnTo>
                <a:lnTo>
                  <a:pt x="1553363" y="4107584"/>
                </a:lnTo>
                <a:cubicBezTo>
                  <a:pt x="1553363" y="4107584"/>
                  <a:pt x="1775635" y="3998354"/>
                  <a:pt x="1698157" y="3842128"/>
                </a:cubicBezTo>
                <a:lnTo>
                  <a:pt x="1695617" y="3835778"/>
                </a:lnTo>
                <a:cubicBezTo>
                  <a:pt x="1695617" y="3835778"/>
                  <a:pt x="1694347" y="3834508"/>
                  <a:pt x="1693077" y="3831968"/>
                </a:cubicBezTo>
                <a:lnTo>
                  <a:pt x="2488175" y="3439499"/>
                </a:lnTo>
                <a:cubicBezTo>
                  <a:pt x="2493255" y="3435688"/>
                  <a:pt x="3036869" y="3161341"/>
                  <a:pt x="2795545" y="2672343"/>
                </a:cubicBezTo>
                <a:lnTo>
                  <a:pt x="2786654" y="2654561"/>
                </a:lnTo>
                <a:cubicBezTo>
                  <a:pt x="2784114" y="2649481"/>
                  <a:pt x="2536440" y="2163023"/>
                  <a:pt x="1991556" y="2432290"/>
                </a:cubicBezTo>
                <a:lnTo>
                  <a:pt x="0" y="3414096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A0902BC-58E0-4395-9D80-6CF5CA0FAAB0}"/>
              </a:ext>
            </a:extLst>
          </p:cNvPr>
          <p:cNvSpPr/>
          <p:nvPr/>
        </p:nvSpPr>
        <p:spPr>
          <a:xfrm>
            <a:off x="7345849" y="-12701"/>
            <a:ext cx="4851878" cy="2298926"/>
          </a:xfrm>
          <a:custGeom>
            <a:avLst/>
            <a:gdLst>
              <a:gd name="connsiteX0" fmla="*/ 4844811 w 4851877"/>
              <a:gd name="connsiteY0" fmla="*/ 12701 h 2298926"/>
              <a:gd name="connsiteX1" fmla="*/ 2851985 w 4851877"/>
              <a:gd name="connsiteY1" fmla="*/ 12701 h 2298926"/>
              <a:gd name="connsiteX2" fmla="*/ 371430 w 4851877"/>
              <a:gd name="connsiteY2" fmla="*/ 1235832 h 2298926"/>
              <a:gd name="connsiteX3" fmla="*/ 72951 w 4851877"/>
              <a:gd name="connsiteY3" fmla="*/ 1977585 h 2298926"/>
              <a:gd name="connsiteX4" fmla="*/ 81842 w 4851877"/>
              <a:gd name="connsiteY4" fmla="*/ 1995367 h 2298926"/>
              <a:gd name="connsiteX5" fmla="*/ 851538 w 4851877"/>
              <a:gd name="connsiteY5" fmla="*/ 2210018 h 2298926"/>
              <a:gd name="connsiteX6" fmla="*/ 4844811 w 4851877"/>
              <a:gd name="connsiteY6" fmla="*/ 240054 h 2298926"/>
              <a:gd name="connsiteX7" fmla="*/ 4844811 w 4851877"/>
              <a:gd name="connsiteY7" fmla="*/ 12701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98926">
                <a:moveTo>
                  <a:pt x="4844811" y="12701"/>
                </a:moveTo>
                <a:lnTo>
                  <a:pt x="2851985" y="12701"/>
                </a:lnTo>
                <a:lnTo>
                  <a:pt x="371430" y="1235832"/>
                </a:lnTo>
                <a:cubicBezTo>
                  <a:pt x="371430" y="1235832"/>
                  <a:pt x="-163292" y="1500018"/>
                  <a:pt x="72951" y="1977585"/>
                </a:cubicBezTo>
                <a:lnTo>
                  <a:pt x="81842" y="1995367"/>
                </a:lnTo>
                <a:cubicBezTo>
                  <a:pt x="81842" y="1995367"/>
                  <a:pt x="316815" y="2472934"/>
                  <a:pt x="851538" y="2210018"/>
                </a:cubicBezTo>
                <a:lnTo>
                  <a:pt x="4844811" y="240054"/>
                </a:lnTo>
                <a:lnTo>
                  <a:pt x="484481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5DCE3DA5-C000-4DAD-8FCD-9A285AB48C83}"/>
              </a:ext>
            </a:extLst>
          </p:cNvPr>
          <p:cNvSpPr/>
          <p:nvPr/>
        </p:nvSpPr>
        <p:spPr>
          <a:xfrm>
            <a:off x="9782306" y="458515"/>
            <a:ext cx="2413238" cy="2578354"/>
          </a:xfrm>
          <a:custGeom>
            <a:avLst/>
            <a:gdLst>
              <a:gd name="connsiteX0" fmla="*/ 2408354 w 2413237"/>
              <a:gd name="connsiteY0" fmla="*/ 12701 h 2578353"/>
              <a:gd name="connsiteX1" fmla="*/ 487924 w 2413237"/>
              <a:gd name="connsiteY1" fmla="*/ 960215 h 2578353"/>
              <a:gd name="connsiteX2" fmla="*/ 113238 w 2413237"/>
              <a:gd name="connsiteY2" fmla="*/ 2062683 h 2578353"/>
              <a:gd name="connsiteX3" fmla="*/ 127209 w 2413237"/>
              <a:gd name="connsiteY3" fmla="*/ 2090626 h 2578353"/>
              <a:gd name="connsiteX4" fmla="*/ 1229678 w 2413237"/>
              <a:gd name="connsiteY4" fmla="*/ 2465313 h 2578353"/>
              <a:gd name="connsiteX5" fmla="*/ 2408354 w 2413237"/>
              <a:gd name="connsiteY5" fmla="*/ 1883595 h 2578353"/>
              <a:gd name="connsiteX6" fmla="*/ 2408354 w 2413237"/>
              <a:gd name="connsiteY6" fmla="*/ 12701 h 257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3">
                <a:moveTo>
                  <a:pt x="2408354" y="12701"/>
                </a:moveTo>
                <a:lnTo>
                  <a:pt x="487924" y="960215"/>
                </a:lnTo>
                <a:cubicBezTo>
                  <a:pt x="487924" y="960215"/>
                  <a:pt x="-250018" y="1324740"/>
                  <a:pt x="113238" y="2062683"/>
                </a:cubicBezTo>
                <a:lnTo>
                  <a:pt x="127209" y="2090626"/>
                </a:lnTo>
                <a:cubicBezTo>
                  <a:pt x="127209" y="2090626"/>
                  <a:pt x="491735" y="2828568"/>
                  <a:pt x="1229678" y="2465313"/>
                </a:cubicBezTo>
                <a:lnTo>
                  <a:pt x="2408354" y="1883595"/>
                </a:lnTo>
                <a:lnTo>
                  <a:pt x="240835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AE88C29-9AC8-4A6D-9141-98B2210C7466}"/>
              </a:ext>
            </a:extLst>
          </p:cNvPr>
          <p:cNvSpPr/>
          <p:nvPr/>
        </p:nvSpPr>
        <p:spPr>
          <a:xfrm>
            <a:off x="-12701" y="2355829"/>
            <a:ext cx="2857781" cy="2298926"/>
          </a:xfrm>
          <a:custGeom>
            <a:avLst/>
            <a:gdLst>
              <a:gd name="connsiteX0" fmla="*/ 2782844 w 2857781"/>
              <a:gd name="connsiteY0" fmla="*/ 306353 h 2298926"/>
              <a:gd name="connsiteX1" fmla="*/ 2013148 w 2857781"/>
              <a:gd name="connsiteY1" fmla="*/ 91702 h 2298926"/>
              <a:gd name="connsiteX2" fmla="*/ 12701 w 2857781"/>
              <a:gd name="connsiteY2" fmla="*/ 1078589 h 2298926"/>
              <a:gd name="connsiteX3" fmla="*/ 12701 w 2857781"/>
              <a:gd name="connsiteY3" fmla="*/ 2289019 h 2298926"/>
              <a:gd name="connsiteX4" fmla="*/ 2491985 w 2857781"/>
              <a:gd name="connsiteY4" fmla="*/ 1065888 h 2298926"/>
              <a:gd name="connsiteX5" fmla="*/ 2790465 w 2857781"/>
              <a:gd name="connsiteY5" fmla="*/ 324135 h 2298926"/>
              <a:gd name="connsiteX6" fmla="*/ 2782844 w 2857781"/>
              <a:gd name="connsiteY6" fmla="*/ 306353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7781" h="2298926">
                <a:moveTo>
                  <a:pt x="2782844" y="306353"/>
                </a:moveTo>
                <a:cubicBezTo>
                  <a:pt x="2782844" y="306353"/>
                  <a:pt x="2547871" y="-171214"/>
                  <a:pt x="2013148" y="91702"/>
                </a:cubicBezTo>
                <a:lnTo>
                  <a:pt x="12701" y="1078589"/>
                </a:lnTo>
                <a:lnTo>
                  <a:pt x="12701" y="2289019"/>
                </a:lnTo>
                <a:lnTo>
                  <a:pt x="2491985" y="1065888"/>
                </a:lnTo>
                <a:cubicBezTo>
                  <a:pt x="2491985" y="1065888"/>
                  <a:pt x="3026708" y="801702"/>
                  <a:pt x="2790465" y="324135"/>
                </a:cubicBezTo>
                <a:lnTo>
                  <a:pt x="2782844" y="306353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8CA5B8-0BAD-4554-87FE-E0910E6CD5C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Graphic 12">
            <a:extLst>
              <a:ext uri="{FF2B5EF4-FFF2-40B4-BE49-F238E27FC236}">
                <a16:creationId xmlns:a16="http://schemas.microsoft.com/office/drawing/2014/main" id="{12CBB0CF-5FCC-4507-BD7B-C02386D2A23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9CB2BB-1ED9-489E-8AC7-2A8D8459E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349863"/>
            <a:ext cx="10515600" cy="782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IMAGE</a:t>
            </a:r>
            <a:endParaRPr lang="ru-R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78B29DA7-7E72-4576-8F68-91B70D11C8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12987" y="5718810"/>
            <a:ext cx="7366026" cy="946532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091E01B-B80B-4194-AC2B-41043EC597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2500" y="5155439"/>
            <a:ext cx="2667000" cy="139903"/>
          </a:xfrm>
          <a:prstGeom prst="rect">
            <a:avLst/>
          </a:pr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BE26926-54A6-49D3-95EA-F31F133A0E3B}"/>
              </a:ext>
            </a:extLst>
          </p:cNvPr>
          <p:cNvSpPr/>
          <p:nvPr/>
        </p:nvSpPr>
        <p:spPr>
          <a:xfrm>
            <a:off x="8826099" y="2044901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3AFCA09-1411-4603-AEED-DBD79C4BE2CA}"/>
              </a:ext>
            </a:extLst>
          </p:cNvPr>
          <p:cNvSpPr/>
          <p:nvPr/>
        </p:nvSpPr>
        <p:spPr>
          <a:xfrm>
            <a:off x="8810222" y="2029025"/>
            <a:ext cx="774776" cy="774776"/>
          </a:xfrm>
          <a:custGeom>
            <a:avLst/>
            <a:gdLst>
              <a:gd name="connsiteX0" fmla="*/ 388023 w 774776"/>
              <a:gd name="connsiteY0" fmla="*/ 766521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0 w 774776"/>
              <a:gd name="connsiteY3" fmla="*/ 388023 h 774776"/>
              <a:gd name="connsiteX4" fmla="*/ 388023 w 774776"/>
              <a:gd name="connsiteY4" fmla="*/ 766521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6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1"/>
                </a:moveTo>
                <a:cubicBezTo>
                  <a:pt x="179722" y="766521"/>
                  <a:pt x="9526" y="596324"/>
                  <a:pt x="9526" y="388023"/>
                </a:cubicBezTo>
                <a:cubicBezTo>
                  <a:pt x="9526" y="179723"/>
                  <a:pt x="179722" y="9526"/>
                  <a:pt x="388023" y="9526"/>
                </a:cubicBezTo>
                <a:cubicBezTo>
                  <a:pt x="596323" y="9526"/>
                  <a:pt x="766520" y="179723"/>
                  <a:pt x="766520" y="388023"/>
                </a:cubicBezTo>
                <a:cubicBezTo>
                  <a:pt x="766520" y="596324"/>
                  <a:pt x="596323" y="766521"/>
                  <a:pt x="388023" y="766521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1" y="729687"/>
                  <a:pt x="728416" y="577272"/>
                  <a:pt x="728416" y="389293"/>
                </a:cubicBezTo>
                <a:cubicBezTo>
                  <a:pt x="728416" y="201315"/>
                  <a:pt x="576001" y="48900"/>
                  <a:pt x="388023" y="4890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E4E0103-B430-4F31-B26F-21E197A41135}"/>
              </a:ext>
            </a:extLst>
          </p:cNvPr>
          <p:cNvSpPr/>
          <p:nvPr/>
        </p:nvSpPr>
        <p:spPr>
          <a:xfrm>
            <a:off x="7329938" y="-9526"/>
            <a:ext cx="4864579" cy="2311628"/>
          </a:xfrm>
          <a:custGeom>
            <a:avLst/>
            <a:gdLst>
              <a:gd name="connsiteX0" fmla="*/ 2911080 w 4864578"/>
              <a:gd name="connsiteY0" fmla="*/ 9526 h 2311627"/>
              <a:gd name="connsiteX1" fmla="*/ 2824712 w 4864578"/>
              <a:gd name="connsiteY1" fmla="*/ 9526 h 2311627"/>
              <a:gd name="connsiteX2" fmla="*/ 378451 w 4864578"/>
              <a:gd name="connsiteY2" fmla="*/ 1216145 h 2311627"/>
              <a:gd name="connsiteX3" fmla="*/ 134587 w 4864578"/>
              <a:gd name="connsiteY3" fmla="*/ 1413014 h 2311627"/>
              <a:gd name="connsiteX4" fmla="*/ 71081 w 4864578"/>
              <a:gd name="connsiteY4" fmla="*/ 1983300 h 2311627"/>
              <a:gd name="connsiteX5" fmla="*/ 79972 w 4864578"/>
              <a:gd name="connsiteY5" fmla="*/ 2001082 h 2311627"/>
              <a:gd name="connsiteX6" fmla="*/ 270491 w 4864578"/>
              <a:gd name="connsiteY6" fmla="*/ 2214463 h 2311627"/>
              <a:gd name="connsiteX7" fmla="*/ 561349 w 4864578"/>
              <a:gd name="connsiteY7" fmla="*/ 2304642 h 2311627"/>
              <a:gd name="connsiteX8" fmla="*/ 875070 w 4864578"/>
              <a:gd name="connsiteY8" fmla="*/ 2223354 h 2311627"/>
              <a:gd name="connsiteX9" fmla="*/ 4860722 w 4864578"/>
              <a:gd name="connsiteY9" fmla="*/ 258470 h 2311627"/>
              <a:gd name="connsiteX10" fmla="*/ 4860722 w 4864578"/>
              <a:gd name="connsiteY10" fmla="*/ 216556 h 2311627"/>
              <a:gd name="connsiteX11" fmla="*/ 858558 w 4864578"/>
              <a:gd name="connsiteY11" fmla="*/ 2189061 h 2311627"/>
              <a:gd name="connsiteX12" fmla="*/ 293353 w 4864578"/>
              <a:gd name="connsiteY12" fmla="*/ 2182710 h 2311627"/>
              <a:gd name="connsiteX13" fmla="*/ 114265 w 4864578"/>
              <a:gd name="connsiteY13" fmla="*/ 1983300 h 2311627"/>
              <a:gd name="connsiteX14" fmla="*/ 105374 w 4864578"/>
              <a:gd name="connsiteY14" fmla="*/ 1965519 h 2311627"/>
              <a:gd name="connsiteX15" fmla="*/ 163800 w 4864578"/>
              <a:gd name="connsiteY15" fmla="*/ 1437147 h 2311627"/>
              <a:gd name="connsiteX16" fmla="*/ 396233 w 4864578"/>
              <a:gd name="connsiteY16" fmla="*/ 1249168 h 2311627"/>
              <a:gd name="connsiteX17" fmla="*/ 396233 w 4864578"/>
              <a:gd name="connsiteY17" fmla="*/ 1249168 h 2311627"/>
              <a:gd name="connsiteX18" fmla="*/ 2911080 w 4864578"/>
              <a:gd name="connsiteY18" fmla="*/ 9526 h 231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64578" h="2311627">
                <a:moveTo>
                  <a:pt x="2911080" y="9526"/>
                </a:moveTo>
                <a:lnTo>
                  <a:pt x="2824712" y="9526"/>
                </a:lnTo>
                <a:lnTo>
                  <a:pt x="378451" y="1216145"/>
                </a:lnTo>
                <a:cubicBezTo>
                  <a:pt x="373371" y="1218685"/>
                  <a:pt x="240007" y="1284732"/>
                  <a:pt x="134587" y="1413014"/>
                </a:cubicBezTo>
                <a:cubicBezTo>
                  <a:pt x="35518" y="1532406"/>
                  <a:pt x="-54662" y="1728005"/>
                  <a:pt x="71081" y="1983300"/>
                </a:cubicBezTo>
                <a:lnTo>
                  <a:pt x="79972" y="2001082"/>
                </a:lnTo>
                <a:cubicBezTo>
                  <a:pt x="82512" y="2006163"/>
                  <a:pt x="142208" y="2125554"/>
                  <a:pt x="270491" y="2214463"/>
                </a:cubicBezTo>
                <a:cubicBezTo>
                  <a:pt x="339077" y="2261458"/>
                  <a:pt x="436877" y="2304642"/>
                  <a:pt x="561349" y="2304642"/>
                </a:cubicBezTo>
                <a:cubicBezTo>
                  <a:pt x="651528" y="2304642"/>
                  <a:pt x="755678" y="2283050"/>
                  <a:pt x="875070" y="2223354"/>
                </a:cubicBezTo>
                <a:lnTo>
                  <a:pt x="4860722" y="258470"/>
                </a:lnTo>
                <a:lnTo>
                  <a:pt x="4860722" y="216556"/>
                </a:lnTo>
                <a:lnTo>
                  <a:pt x="858558" y="2189061"/>
                </a:lnTo>
                <a:cubicBezTo>
                  <a:pt x="643907" y="2294481"/>
                  <a:pt x="454659" y="2293211"/>
                  <a:pt x="293353" y="2182710"/>
                </a:cubicBezTo>
                <a:cubicBezTo>
                  <a:pt x="172691" y="2100152"/>
                  <a:pt x="114265" y="1984570"/>
                  <a:pt x="114265" y="1983300"/>
                </a:cubicBezTo>
                <a:lnTo>
                  <a:pt x="105374" y="1965519"/>
                </a:lnTo>
                <a:cubicBezTo>
                  <a:pt x="11385" y="1775000"/>
                  <a:pt x="30437" y="1597182"/>
                  <a:pt x="163800" y="1437147"/>
                </a:cubicBezTo>
                <a:cubicBezTo>
                  <a:pt x="264140" y="1315215"/>
                  <a:pt x="394963" y="1250438"/>
                  <a:pt x="396233" y="1249168"/>
                </a:cubicBezTo>
                <a:lnTo>
                  <a:pt x="396233" y="1249168"/>
                </a:lnTo>
                <a:lnTo>
                  <a:pt x="2911080" y="952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5525C01-736F-4E07-B20A-72ABE0F38C9F}"/>
              </a:ext>
            </a:extLst>
          </p:cNvPr>
          <p:cNvSpPr/>
          <p:nvPr/>
        </p:nvSpPr>
        <p:spPr>
          <a:xfrm>
            <a:off x="9766949" y="442639"/>
            <a:ext cx="2425939" cy="2603756"/>
          </a:xfrm>
          <a:custGeom>
            <a:avLst/>
            <a:gdLst>
              <a:gd name="connsiteX0" fmla="*/ 2423711 w 2425938"/>
              <a:gd name="connsiteY0" fmla="*/ 1877880 h 2603756"/>
              <a:gd name="connsiteX1" fmla="*/ 1236144 w 2425938"/>
              <a:gd name="connsiteY1" fmla="*/ 2463408 h 2603756"/>
              <a:gd name="connsiteX2" fmla="*/ 429615 w 2425938"/>
              <a:gd name="connsiteY2" fmla="*/ 2415143 h 2603756"/>
              <a:gd name="connsiteX3" fmla="*/ 160348 w 2425938"/>
              <a:gd name="connsiteY3" fmla="*/ 2097612 h 2603756"/>
              <a:gd name="connsiteX4" fmla="*/ 146377 w 2425938"/>
              <a:gd name="connsiteY4" fmla="*/ 2069669 h 2603756"/>
              <a:gd name="connsiteX5" fmla="*/ 194642 w 2425938"/>
              <a:gd name="connsiteY5" fmla="*/ 1263139 h 2603756"/>
              <a:gd name="connsiteX6" fmla="*/ 512173 w 2425938"/>
              <a:gd name="connsiteY6" fmla="*/ 993873 h 2603756"/>
              <a:gd name="connsiteX7" fmla="*/ 2423711 w 2425938"/>
              <a:gd name="connsiteY7" fmla="*/ 51440 h 2603756"/>
              <a:gd name="connsiteX8" fmla="*/ 2423711 w 2425938"/>
              <a:gd name="connsiteY8" fmla="*/ 9526 h 2603756"/>
              <a:gd name="connsiteX9" fmla="*/ 494391 w 2425938"/>
              <a:gd name="connsiteY9" fmla="*/ 960850 h 2603756"/>
              <a:gd name="connsiteX10" fmla="*/ 164159 w 2425938"/>
              <a:gd name="connsiteY10" fmla="*/ 1240277 h 2603756"/>
              <a:gd name="connsiteX11" fmla="*/ 112083 w 2425938"/>
              <a:gd name="connsiteY11" fmla="*/ 2088721 h 2603756"/>
              <a:gd name="connsiteX12" fmla="*/ 126055 w 2425938"/>
              <a:gd name="connsiteY12" fmla="*/ 2116664 h 2603756"/>
              <a:gd name="connsiteX13" fmla="*/ 405483 w 2425938"/>
              <a:gd name="connsiteY13" fmla="*/ 2446896 h 2603756"/>
              <a:gd name="connsiteX14" fmla="*/ 851296 w 2425938"/>
              <a:gd name="connsiteY14" fmla="*/ 2601851 h 2603756"/>
              <a:gd name="connsiteX15" fmla="*/ 1252656 w 2425938"/>
              <a:gd name="connsiteY15" fmla="*/ 2498971 h 2603756"/>
              <a:gd name="connsiteX16" fmla="*/ 2422441 w 2425938"/>
              <a:gd name="connsiteY16" fmla="*/ 1922334 h 2603756"/>
              <a:gd name="connsiteX17" fmla="*/ 2422441 w 2425938"/>
              <a:gd name="connsiteY17" fmla="*/ 1877880 h 260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25938" h="2603756">
                <a:moveTo>
                  <a:pt x="2423711" y="1877880"/>
                </a:moveTo>
                <a:lnTo>
                  <a:pt x="1236144" y="2463408"/>
                </a:lnTo>
                <a:cubicBezTo>
                  <a:pt x="937665" y="2610742"/>
                  <a:pt x="665858" y="2594231"/>
                  <a:pt x="429615" y="2415143"/>
                </a:cubicBezTo>
                <a:cubicBezTo>
                  <a:pt x="251797" y="2280510"/>
                  <a:pt x="160348" y="2098882"/>
                  <a:pt x="160348" y="2097612"/>
                </a:cubicBezTo>
                <a:lnTo>
                  <a:pt x="146377" y="2069669"/>
                </a:lnTo>
                <a:cubicBezTo>
                  <a:pt x="-957" y="1771190"/>
                  <a:pt x="15554" y="1499383"/>
                  <a:pt x="194642" y="1263139"/>
                </a:cubicBezTo>
                <a:cubicBezTo>
                  <a:pt x="329275" y="1085322"/>
                  <a:pt x="509632" y="995143"/>
                  <a:pt x="512173" y="993873"/>
                </a:cubicBezTo>
                <a:lnTo>
                  <a:pt x="2423711" y="51440"/>
                </a:lnTo>
                <a:lnTo>
                  <a:pt x="2423711" y="9526"/>
                </a:lnTo>
                <a:lnTo>
                  <a:pt x="494391" y="960850"/>
                </a:lnTo>
                <a:cubicBezTo>
                  <a:pt x="486770" y="964660"/>
                  <a:pt x="303873" y="1056109"/>
                  <a:pt x="164159" y="1240277"/>
                </a:cubicBezTo>
                <a:cubicBezTo>
                  <a:pt x="34606" y="1411744"/>
                  <a:pt x="-80976" y="1697522"/>
                  <a:pt x="112083" y="2088721"/>
                </a:cubicBezTo>
                <a:lnTo>
                  <a:pt x="126055" y="2116664"/>
                </a:lnTo>
                <a:cubicBezTo>
                  <a:pt x="129865" y="2124284"/>
                  <a:pt x="221315" y="2307182"/>
                  <a:pt x="405483" y="2446896"/>
                </a:cubicBezTo>
                <a:cubicBezTo>
                  <a:pt x="510903" y="2526914"/>
                  <a:pt x="660778" y="2601851"/>
                  <a:pt x="851296" y="2601851"/>
                </a:cubicBezTo>
                <a:cubicBezTo>
                  <a:pt x="969418" y="2601851"/>
                  <a:pt x="1104052" y="2572638"/>
                  <a:pt x="1252656" y="2498971"/>
                </a:cubicBezTo>
                <a:lnTo>
                  <a:pt x="2422441" y="1922334"/>
                </a:lnTo>
                <a:lnTo>
                  <a:pt x="2422441" y="187788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9472789-B79C-464F-9D88-E51F8B5062D3}"/>
              </a:ext>
            </a:extLst>
          </p:cNvPr>
          <p:cNvSpPr/>
          <p:nvPr userDrawn="1"/>
        </p:nvSpPr>
        <p:spPr>
          <a:xfrm>
            <a:off x="-9526" y="2340318"/>
            <a:ext cx="2870483" cy="2540250"/>
          </a:xfrm>
          <a:custGeom>
            <a:avLst/>
            <a:gdLst>
              <a:gd name="connsiteX0" fmla="*/ 2481189 w 2870482"/>
              <a:gd name="connsiteY0" fmla="*/ 1064887 h 2540250"/>
              <a:gd name="connsiteX1" fmla="*/ 1678470 w 2870482"/>
              <a:gd name="connsiteY1" fmla="*/ 1461166 h 2540250"/>
              <a:gd name="connsiteX2" fmla="*/ 1406664 w 2870482"/>
              <a:gd name="connsiteY2" fmla="*/ 1448465 h 2540250"/>
              <a:gd name="connsiteX3" fmla="*/ 9526 w 2870482"/>
              <a:gd name="connsiteY3" fmla="*/ 2136873 h 2540250"/>
              <a:gd name="connsiteX4" fmla="*/ 9526 w 2870482"/>
              <a:gd name="connsiteY4" fmla="*/ 2531882 h 2540250"/>
              <a:gd name="connsiteX5" fmla="*/ 1564159 w 2870482"/>
              <a:gd name="connsiteY5" fmla="*/ 1765996 h 2540250"/>
              <a:gd name="connsiteX6" fmla="*/ 1708953 w 2870482"/>
              <a:gd name="connsiteY6" fmla="*/ 1500540 h 2540250"/>
              <a:gd name="connsiteX7" fmla="*/ 1706413 w 2870482"/>
              <a:gd name="connsiteY7" fmla="*/ 1494189 h 2540250"/>
              <a:gd name="connsiteX8" fmla="*/ 1703873 w 2870482"/>
              <a:gd name="connsiteY8" fmla="*/ 1490379 h 2540250"/>
              <a:gd name="connsiteX9" fmla="*/ 2498971 w 2870482"/>
              <a:gd name="connsiteY9" fmla="*/ 1097910 h 2540250"/>
              <a:gd name="connsiteX10" fmla="*/ 2806341 w 2870482"/>
              <a:gd name="connsiteY10" fmla="*/ 330755 h 2540250"/>
              <a:gd name="connsiteX11" fmla="*/ 2797450 w 2870482"/>
              <a:gd name="connsiteY11" fmla="*/ 312973 h 2540250"/>
              <a:gd name="connsiteX12" fmla="*/ 2002352 w 2870482"/>
              <a:gd name="connsiteY12" fmla="*/ 90701 h 2540250"/>
              <a:gd name="connsiteX13" fmla="*/ 9526 w 2870482"/>
              <a:gd name="connsiteY13" fmla="*/ 1073778 h 2540250"/>
              <a:gd name="connsiteX14" fmla="*/ 9526 w 2870482"/>
              <a:gd name="connsiteY14" fmla="*/ 1115692 h 2540250"/>
              <a:gd name="connsiteX15" fmla="*/ 2017594 w 2870482"/>
              <a:gd name="connsiteY15" fmla="*/ 124994 h 2540250"/>
              <a:gd name="connsiteX16" fmla="*/ 2582799 w 2870482"/>
              <a:gd name="connsiteY16" fmla="*/ 131345 h 2540250"/>
              <a:gd name="connsiteX17" fmla="*/ 2761887 w 2870482"/>
              <a:gd name="connsiteY17" fmla="*/ 330755 h 2540250"/>
              <a:gd name="connsiteX18" fmla="*/ 2770778 w 2870482"/>
              <a:gd name="connsiteY18" fmla="*/ 348536 h 2540250"/>
              <a:gd name="connsiteX19" fmla="*/ 2712352 w 2870482"/>
              <a:gd name="connsiteY19" fmla="*/ 876908 h 2540250"/>
              <a:gd name="connsiteX20" fmla="*/ 2481189 w 2870482"/>
              <a:gd name="connsiteY20" fmla="*/ 1064887 h 254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70482" h="2540250">
                <a:moveTo>
                  <a:pt x="2481189" y="1064887"/>
                </a:moveTo>
                <a:lnTo>
                  <a:pt x="1678470" y="1461166"/>
                </a:lnTo>
                <a:cubicBezTo>
                  <a:pt x="1640366" y="1423062"/>
                  <a:pt x="1556538" y="1374797"/>
                  <a:pt x="1406664" y="1448465"/>
                </a:cubicBezTo>
                <a:lnTo>
                  <a:pt x="9526" y="2136873"/>
                </a:lnTo>
                <a:lnTo>
                  <a:pt x="9526" y="2531882"/>
                </a:lnTo>
                <a:lnTo>
                  <a:pt x="1564159" y="1765996"/>
                </a:lnTo>
                <a:cubicBezTo>
                  <a:pt x="1564159" y="1765996"/>
                  <a:pt x="1785161" y="1656765"/>
                  <a:pt x="1708953" y="1500540"/>
                </a:cubicBezTo>
                <a:lnTo>
                  <a:pt x="1706413" y="1494189"/>
                </a:lnTo>
                <a:cubicBezTo>
                  <a:pt x="1706413" y="1494189"/>
                  <a:pt x="1705143" y="1492919"/>
                  <a:pt x="1703873" y="1490379"/>
                </a:cubicBezTo>
                <a:lnTo>
                  <a:pt x="2498971" y="1097910"/>
                </a:lnTo>
                <a:cubicBezTo>
                  <a:pt x="2504051" y="1095370"/>
                  <a:pt x="3047665" y="819753"/>
                  <a:pt x="2806341" y="330755"/>
                </a:cubicBezTo>
                <a:lnTo>
                  <a:pt x="2797450" y="312973"/>
                </a:lnTo>
                <a:cubicBezTo>
                  <a:pt x="2794910" y="307892"/>
                  <a:pt x="2547236" y="-178566"/>
                  <a:pt x="2002352" y="90701"/>
                </a:cubicBezTo>
                <a:lnTo>
                  <a:pt x="9526" y="1073778"/>
                </a:lnTo>
                <a:lnTo>
                  <a:pt x="9526" y="1115692"/>
                </a:lnTo>
                <a:lnTo>
                  <a:pt x="2017594" y="124994"/>
                </a:lnTo>
                <a:cubicBezTo>
                  <a:pt x="2232245" y="19574"/>
                  <a:pt x="2421493" y="20844"/>
                  <a:pt x="2582799" y="131345"/>
                </a:cubicBezTo>
                <a:cubicBezTo>
                  <a:pt x="2703461" y="213903"/>
                  <a:pt x="2761887" y="329484"/>
                  <a:pt x="2761887" y="330755"/>
                </a:cubicBezTo>
                <a:lnTo>
                  <a:pt x="2770778" y="348536"/>
                </a:lnTo>
                <a:cubicBezTo>
                  <a:pt x="2864767" y="539055"/>
                  <a:pt x="2845715" y="716873"/>
                  <a:pt x="2712352" y="876908"/>
                </a:cubicBezTo>
                <a:cubicBezTo>
                  <a:pt x="2613282" y="998840"/>
                  <a:pt x="2482459" y="1063617"/>
                  <a:pt x="2481189" y="106488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69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DD823940-1850-4484-BDCE-3D9B898D6787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Graphic 12">
            <a:extLst>
              <a:ext uri="{FF2B5EF4-FFF2-40B4-BE49-F238E27FC236}">
                <a16:creationId xmlns:a16="http://schemas.microsoft.com/office/drawing/2014/main" id="{6FFA8582-48C8-4154-ACF0-5F6412FAAE0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BCC61A6-FEB7-4CD2-9686-FB5F1EB66A10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911225" y="908050"/>
            <a:ext cx="10369550" cy="46609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media</a:t>
            </a:r>
            <a:endParaRPr lang="ru-R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8EAB5B0-43C3-4F9F-98FF-253CBE6C9668}"/>
              </a:ext>
            </a:extLst>
          </p:cNvPr>
          <p:cNvSpPr/>
          <p:nvPr/>
        </p:nvSpPr>
        <p:spPr>
          <a:xfrm>
            <a:off x="8807428" y="2003790"/>
            <a:ext cx="775201" cy="774776"/>
          </a:xfrm>
          <a:custGeom>
            <a:avLst/>
            <a:gdLst>
              <a:gd name="connsiteX0" fmla="*/ 388023 w 774776"/>
              <a:gd name="connsiteY0" fmla="*/ 766520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1 w 774776"/>
              <a:gd name="connsiteY3" fmla="*/ 388023 h 774776"/>
              <a:gd name="connsiteX4" fmla="*/ 388023 w 774776"/>
              <a:gd name="connsiteY4" fmla="*/ 766520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7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0"/>
                </a:moveTo>
                <a:cubicBezTo>
                  <a:pt x="179723" y="766520"/>
                  <a:pt x="9526" y="596324"/>
                  <a:pt x="9526" y="388023"/>
                </a:cubicBezTo>
                <a:cubicBezTo>
                  <a:pt x="9526" y="179723"/>
                  <a:pt x="179723" y="9526"/>
                  <a:pt x="388023" y="9526"/>
                </a:cubicBezTo>
                <a:cubicBezTo>
                  <a:pt x="596324" y="9526"/>
                  <a:pt x="766521" y="179723"/>
                  <a:pt x="766521" y="388023"/>
                </a:cubicBezTo>
                <a:cubicBezTo>
                  <a:pt x="766521" y="596324"/>
                  <a:pt x="596324" y="766520"/>
                  <a:pt x="388023" y="766520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2" y="729687"/>
                  <a:pt x="728417" y="577272"/>
                  <a:pt x="728417" y="389293"/>
                </a:cubicBezTo>
                <a:cubicBezTo>
                  <a:pt x="728417" y="201315"/>
                  <a:pt x="576002" y="48900"/>
                  <a:pt x="388023" y="489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6A97B71-3A84-4844-BDB5-E3F77302BBC0}"/>
              </a:ext>
            </a:extLst>
          </p:cNvPr>
          <p:cNvSpPr/>
          <p:nvPr userDrawn="1"/>
        </p:nvSpPr>
        <p:spPr>
          <a:xfrm>
            <a:off x="9780046" y="430740"/>
            <a:ext cx="2414562" cy="2578354"/>
          </a:xfrm>
          <a:custGeom>
            <a:avLst/>
            <a:gdLst>
              <a:gd name="connsiteX0" fmla="*/ 2412164 w 2413237"/>
              <a:gd name="connsiteY0" fmla="*/ 12701 h 2578354"/>
              <a:gd name="connsiteX1" fmla="*/ 487924 w 2413237"/>
              <a:gd name="connsiteY1" fmla="*/ 962755 h 2578354"/>
              <a:gd name="connsiteX2" fmla="*/ 113238 w 2413237"/>
              <a:gd name="connsiteY2" fmla="*/ 2065224 h 2578354"/>
              <a:gd name="connsiteX3" fmla="*/ 127209 w 2413237"/>
              <a:gd name="connsiteY3" fmla="*/ 2093166 h 2578354"/>
              <a:gd name="connsiteX4" fmla="*/ 1229678 w 2413237"/>
              <a:gd name="connsiteY4" fmla="*/ 2467853 h 2578354"/>
              <a:gd name="connsiteX5" fmla="*/ 2412164 w 2413237"/>
              <a:gd name="connsiteY5" fmla="*/ 1884866 h 2578354"/>
              <a:gd name="connsiteX6" fmla="*/ 2412164 w 2413237"/>
              <a:gd name="connsiteY6" fmla="*/ 12701 h 257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4">
                <a:moveTo>
                  <a:pt x="2412164" y="12701"/>
                </a:moveTo>
                <a:lnTo>
                  <a:pt x="487924" y="962755"/>
                </a:lnTo>
                <a:cubicBezTo>
                  <a:pt x="487924" y="962755"/>
                  <a:pt x="-250018" y="1327281"/>
                  <a:pt x="113238" y="2065224"/>
                </a:cubicBezTo>
                <a:lnTo>
                  <a:pt x="127209" y="2093166"/>
                </a:lnTo>
                <a:cubicBezTo>
                  <a:pt x="127209" y="2093166"/>
                  <a:pt x="491735" y="2831109"/>
                  <a:pt x="1229678" y="2467853"/>
                </a:cubicBezTo>
                <a:lnTo>
                  <a:pt x="2412164" y="1884866"/>
                </a:lnTo>
                <a:lnTo>
                  <a:pt x="241216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30939C4-65C9-4508-8EFE-F715B9946844}"/>
              </a:ext>
            </a:extLst>
          </p:cNvPr>
          <p:cNvSpPr/>
          <p:nvPr/>
        </p:nvSpPr>
        <p:spPr>
          <a:xfrm>
            <a:off x="9762774" y="410418"/>
            <a:ext cx="2439977" cy="2616458"/>
          </a:xfrm>
          <a:custGeom>
            <a:avLst/>
            <a:gdLst>
              <a:gd name="connsiteX0" fmla="*/ 2429427 w 2438640"/>
              <a:gd name="connsiteY0" fmla="*/ 1882326 h 2616457"/>
              <a:gd name="connsiteX1" fmla="*/ 1238050 w 2438640"/>
              <a:gd name="connsiteY1" fmla="*/ 2469123 h 2616457"/>
              <a:gd name="connsiteX2" fmla="*/ 431520 w 2438640"/>
              <a:gd name="connsiteY2" fmla="*/ 2420859 h 2616457"/>
              <a:gd name="connsiteX3" fmla="*/ 162253 w 2438640"/>
              <a:gd name="connsiteY3" fmla="*/ 2103327 h 2616457"/>
              <a:gd name="connsiteX4" fmla="*/ 148282 w 2438640"/>
              <a:gd name="connsiteY4" fmla="*/ 2075385 h 2616457"/>
              <a:gd name="connsiteX5" fmla="*/ 196547 w 2438640"/>
              <a:gd name="connsiteY5" fmla="*/ 1268855 h 2616457"/>
              <a:gd name="connsiteX6" fmla="*/ 514078 w 2438640"/>
              <a:gd name="connsiteY6" fmla="*/ 999589 h 2616457"/>
              <a:gd name="connsiteX7" fmla="*/ 2430697 w 2438640"/>
              <a:gd name="connsiteY7" fmla="*/ 54615 h 2616457"/>
              <a:gd name="connsiteX8" fmla="*/ 2430697 w 2438640"/>
              <a:gd name="connsiteY8" fmla="*/ 12701 h 2616457"/>
              <a:gd name="connsiteX9" fmla="*/ 497567 w 2438640"/>
              <a:gd name="connsiteY9" fmla="*/ 965295 h 2616457"/>
              <a:gd name="connsiteX10" fmla="*/ 167334 w 2438640"/>
              <a:gd name="connsiteY10" fmla="*/ 1244723 h 2616457"/>
              <a:gd name="connsiteX11" fmla="*/ 115259 w 2438640"/>
              <a:gd name="connsiteY11" fmla="*/ 2093166 h 2616457"/>
              <a:gd name="connsiteX12" fmla="*/ 129231 w 2438640"/>
              <a:gd name="connsiteY12" fmla="*/ 2121109 h 2616457"/>
              <a:gd name="connsiteX13" fmla="*/ 408658 w 2438640"/>
              <a:gd name="connsiteY13" fmla="*/ 2451342 h 2616457"/>
              <a:gd name="connsiteX14" fmla="*/ 854472 w 2438640"/>
              <a:gd name="connsiteY14" fmla="*/ 2606297 h 2616457"/>
              <a:gd name="connsiteX15" fmla="*/ 1255831 w 2438640"/>
              <a:gd name="connsiteY15" fmla="*/ 2503417 h 2616457"/>
              <a:gd name="connsiteX16" fmla="*/ 2429427 w 2438640"/>
              <a:gd name="connsiteY16" fmla="*/ 1924240 h 2616457"/>
              <a:gd name="connsiteX17" fmla="*/ 2429427 w 2438640"/>
              <a:gd name="connsiteY17" fmla="*/ 1882326 h 2616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38640" h="2616457">
                <a:moveTo>
                  <a:pt x="2429427" y="1882326"/>
                </a:moveTo>
                <a:lnTo>
                  <a:pt x="1238050" y="2469123"/>
                </a:lnTo>
                <a:cubicBezTo>
                  <a:pt x="939570" y="2616458"/>
                  <a:pt x="667763" y="2599946"/>
                  <a:pt x="431520" y="2420859"/>
                </a:cubicBezTo>
                <a:cubicBezTo>
                  <a:pt x="253703" y="2286225"/>
                  <a:pt x="162253" y="2104598"/>
                  <a:pt x="162253" y="2103327"/>
                </a:cubicBezTo>
                <a:lnTo>
                  <a:pt x="148282" y="2075385"/>
                </a:lnTo>
                <a:cubicBezTo>
                  <a:pt x="947" y="1776905"/>
                  <a:pt x="17459" y="1505098"/>
                  <a:pt x="196547" y="1268855"/>
                </a:cubicBezTo>
                <a:cubicBezTo>
                  <a:pt x="331180" y="1091038"/>
                  <a:pt x="511538" y="1000859"/>
                  <a:pt x="514078" y="999589"/>
                </a:cubicBezTo>
                <a:lnTo>
                  <a:pt x="2430697" y="54615"/>
                </a:lnTo>
                <a:lnTo>
                  <a:pt x="2430697" y="12701"/>
                </a:lnTo>
                <a:lnTo>
                  <a:pt x="497567" y="965295"/>
                </a:lnTo>
                <a:cubicBezTo>
                  <a:pt x="489946" y="969106"/>
                  <a:pt x="307048" y="1060555"/>
                  <a:pt x="167334" y="1244723"/>
                </a:cubicBezTo>
                <a:cubicBezTo>
                  <a:pt x="37781" y="1416190"/>
                  <a:pt x="-77800" y="1701968"/>
                  <a:pt x="115259" y="2093166"/>
                </a:cubicBezTo>
                <a:lnTo>
                  <a:pt x="129231" y="2121109"/>
                </a:lnTo>
                <a:cubicBezTo>
                  <a:pt x="133041" y="2128730"/>
                  <a:pt x="224490" y="2311628"/>
                  <a:pt x="408658" y="2451342"/>
                </a:cubicBezTo>
                <a:cubicBezTo>
                  <a:pt x="514078" y="2531359"/>
                  <a:pt x="663953" y="2606297"/>
                  <a:pt x="854472" y="2606297"/>
                </a:cubicBezTo>
                <a:cubicBezTo>
                  <a:pt x="972593" y="2606297"/>
                  <a:pt x="1107227" y="2577084"/>
                  <a:pt x="1255831" y="2503417"/>
                </a:cubicBezTo>
                <a:lnTo>
                  <a:pt x="2429427" y="1924240"/>
                </a:lnTo>
                <a:lnTo>
                  <a:pt x="2429427" y="1882326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59BB951-621D-4456-A832-116187764B2E}"/>
              </a:ext>
            </a:extLst>
          </p:cNvPr>
          <p:cNvSpPr/>
          <p:nvPr userDrawn="1"/>
        </p:nvSpPr>
        <p:spPr>
          <a:xfrm>
            <a:off x="7340981" y="-16344"/>
            <a:ext cx="4854539" cy="2273524"/>
          </a:xfrm>
          <a:custGeom>
            <a:avLst/>
            <a:gdLst>
              <a:gd name="connsiteX0" fmla="*/ 4849891 w 4851877"/>
              <a:gd name="connsiteY0" fmla="*/ 12701 h 2273523"/>
              <a:gd name="connsiteX1" fmla="*/ 2808800 w 4851877"/>
              <a:gd name="connsiteY1" fmla="*/ 12701 h 2273523"/>
              <a:gd name="connsiteX2" fmla="*/ 371430 w 4851877"/>
              <a:gd name="connsiteY2" fmla="*/ 1214240 h 2273523"/>
              <a:gd name="connsiteX3" fmla="*/ 72951 w 4851877"/>
              <a:gd name="connsiteY3" fmla="*/ 1955993 h 2273523"/>
              <a:gd name="connsiteX4" fmla="*/ 81841 w 4851877"/>
              <a:gd name="connsiteY4" fmla="*/ 1973774 h 2273523"/>
              <a:gd name="connsiteX5" fmla="*/ 851538 w 4851877"/>
              <a:gd name="connsiteY5" fmla="*/ 2188426 h 2273523"/>
              <a:gd name="connsiteX6" fmla="*/ 4849891 w 4851877"/>
              <a:gd name="connsiteY6" fmla="*/ 217191 h 2273523"/>
              <a:gd name="connsiteX7" fmla="*/ 4849891 w 4851877"/>
              <a:gd name="connsiteY7" fmla="*/ 12701 h 227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73523">
                <a:moveTo>
                  <a:pt x="4849891" y="12701"/>
                </a:moveTo>
                <a:lnTo>
                  <a:pt x="2808800" y="12701"/>
                </a:lnTo>
                <a:lnTo>
                  <a:pt x="371430" y="1214240"/>
                </a:lnTo>
                <a:cubicBezTo>
                  <a:pt x="371430" y="1214240"/>
                  <a:pt x="-163293" y="1478426"/>
                  <a:pt x="72951" y="1955993"/>
                </a:cubicBezTo>
                <a:lnTo>
                  <a:pt x="81841" y="1973774"/>
                </a:lnTo>
                <a:cubicBezTo>
                  <a:pt x="81841" y="1973774"/>
                  <a:pt x="316814" y="2451342"/>
                  <a:pt x="851538" y="2188426"/>
                </a:cubicBezTo>
                <a:lnTo>
                  <a:pt x="4849891" y="217191"/>
                </a:lnTo>
                <a:lnTo>
                  <a:pt x="484989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F8008CE-2F0A-4568-9C4A-C347A4880513}"/>
              </a:ext>
            </a:extLst>
          </p:cNvPr>
          <p:cNvSpPr/>
          <p:nvPr userDrawn="1"/>
        </p:nvSpPr>
        <p:spPr>
          <a:xfrm>
            <a:off x="7327556" y="-16344"/>
            <a:ext cx="4867247" cy="2298926"/>
          </a:xfrm>
          <a:custGeom>
            <a:avLst/>
            <a:gdLst>
              <a:gd name="connsiteX0" fmla="*/ 4863309 w 4864578"/>
              <a:gd name="connsiteY0" fmla="*/ 195599 h 2298926"/>
              <a:gd name="connsiteX1" fmla="*/ 857334 w 4864578"/>
              <a:gd name="connsiteY1" fmla="*/ 2170644 h 2298926"/>
              <a:gd name="connsiteX2" fmla="*/ 292129 w 4864578"/>
              <a:gd name="connsiteY2" fmla="*/ 2164293 h 2298926"/>
              <a:gd name="connsiteX3" fmla="*/ 113041 w 4864578"/>
              <a:gd name="connsiteY3" fmla="*/ 1964884 h 2298926"/>
              <a:gd name="connsiteX4" fmla="*/ 104150 w 4864578"/>
              <a:gd name="connsiteY4" fmla="*/ 1947102 h 2298926"/>
              <a:gd name="connsiteX5" fmla="*/ 162577 w 4864578"/>
              <a:gd name="connsiteY5" fmla="*/ 1418730 h 2298926"/>
              <a:gd name="connsiteX6" fmla="*/ 395009 w 4864578"/>
              <a:gd name="connsiteY6" fmla="*/ 1230751 h 2298926"/>
              <a:gd name="connsiteX7" fmla="*/ 395009 w 4864578"/>
              <a:gd name="connsiteY7" fmla="*/ 1230751 h 2298926"/>
              <a:gd name="connsiteX8" fmla="*/ 2865403 w 4864578"/>
              <a:gd name="connsiteY8" fmla="*/ 12701 h 2298926"/>
              <a:gd name="connsiteX9" fmla="*/ 2779034 w 4864578"/>
              <a:gd name="connsiteY9" fmla="*/ 12701 h 2298926"/>
              <a:gd name="connsiteX10" fmla="*/ 377227 w 4864578"/>
              <a:gd name="connsiteY10" fmla="*/ 1197728 h 2298926"/>
              <a:gd name="connsiteX11" fmla="*/ 133363 w 4864578"/>
              <a:gd name="connsiteY11" fmla="*/ 1394597 h 2298926"/>
              <a:gd name="connsiteX12" fmla="*/ 12701 w 4864578"/>
              <a:gd name="connsiteY12" fmla="*/ 1660054 h 2298926"/>
              <a:gd name="connsiteX13" fmla="*/ 12701 w 4864578"/>
              <a:gd name="connsiteY13" fmla="*/ 1780715 h 2298926"/>
              <a:gd name="connsiteX14" fmla="*/ 69857 w 4864578"/>
              <a:gd name="connsiteY14" fmla="*/ 1964884 h 2298926"/>
              <a:gd name="connsiteX15" fmla="*/ 78748 w 4864578"/>
              <a:gd name="connsiteY15" fmla="*/ 1982665 h 2298926"/>
              <a:gd name="connsiteX16" fmla="*/ 269267 w 4864578"/>
              <a:gd name="connsiteY16" fmla="*/ 2196046 h 2298926"/>
              <a:gd name="connsiteX17" fmla="*/ 560126 w 4864578"/>
              <a:gd name="connsiteY17" fmla="*/ 2286225 h 2298926"/>
              <a:gd name="connsiteX18" fmla="*/ 873847 w 4864578"/>
              <a:gd name="connsiteY18" fmla="*/ 2204937 h 2298926"/>
              <a:gd name="connsiteX19" fmla="*/ 4863309 w 4864578"/>
              <a:gd name="connsiteY19" fmla="*/ 237513 h 2298926"/>
              <a:gd name="connsiteX20" fmla="*/ 4863309 w 4864578"/>
              <a:gd name="connsiteY20" fmla="*/ 195599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64578" h="2298926">
                <a:moveTo>
                  <a:pt x="4863309" y="195599"/>
                </a:moveTo>
                <a:lnTo>
                  <a:pt x="857334" y="2170644"/>
                </a:lnTo>
                <a:cubicBezTo>
                  <a:pt x="642684" y="2276064"/>
                  <a:pt x="453435" y="2274794"/>
                  <a:pt x="292129" y="2164293"/>
                </a:cubicBezTo>
                <a:cubicBezTo>
                  <a:pt x="171467" y="2081735"/>
                  <a:pt x="113041" y="1966154"/>
                  <a:pt x="113041" y="1964884"/>
                </a:cubicBezTo>
                <a:lnTo>
                  <a:pt x="104150" y="1947102"/>
                </a:lnTo>
                <a:cubicBezTo>
                  <a:pt x="10162" y="1756583"/>
                  <a:pt x="29213" y="1578766"/>
                  <a:pt x="162577" y="1418730"/>
                </a:cubicBezTo>
                <a:cubicBezTo>
                  <a:pt x="262916" y="1296798"/>
                  <a:pt x="393739" y="1232021"/>
                  <a:pt x="395009" y="1230751"/>
                </a:cubicBezTo>
                <a:lnTo>
                  <a:pt x="395009" y="1230751"/>
                </a:lnTo>
                <a:lnTo>
                  <a:pt x="2865403" y="12701"/>
                </a:lnTo>
                <a:lnTo>
                  <a:pt x="2779034" y="12701"/>
                </a:lnTo>
                <a:lnTo>
                  <a:pt x="377227" y="1197728"/>
                </a:lnTo>
                <a:cubicBezTo>
                  <a:pt x="372147" y="1200268"/>
                  <a:pt x="238784" y="1266315"/>
                  <a:pt x="133363" y="1394597"/>
                </a:cubicBezTo>
                <a:cubicBezTo>
                  <a:pt x="78748" y="1460644"/>
                  <a:pt x="26673" y="1549553"/>
                  <a:pt x="12701" y="1660054"/>
                </a:cubicBezTo>
                <a:lnTo>
                  <a:pt x="12701" y="1780715"/>
                </a:lnTo>
                <a:cubicBezTo>
                  <a:pt x="20322" y="1837871"/>
                  <a:pt x="38104" y="1900107"/>
                  <a:pt x="69857" y="1964884"/>
                </a:cubicBezTo>
                <a:lnTo>
                  <a:pt x="78748" y="1982665"/>
                </a:lnTo>
                <a:cubicBezTo>
                  <a:pt x="81288" y="1987746"/>
                  <a:pt x="140984" y="2107138"/>
                  <a:pt x="269267" y="2196046"/>
                </a:cubicBezTo>
                <a:cubicBezTo>
                  <a:pt x="337854" y="2243041"/>
                  <a:pt x="435654" y="2286225"/>
                  <a:pt x="560126" y="2286225"/>
                </a:cubicBezTo>
                <a:cubicBezTo>
                  <a:pt x="650304" y="2286225"/>
                  <a:pt x="754455" y="2264633"/>
                  <a:pt x="873847" y="2204937"/>
                </a:cubicBezTo>
                <a:lnTo>
                  <a:pt x="4863309" y="237513"/>
                </a:lnTo>
                <a:lnTo>
                  <a:pt x="4863309" y="195599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3A926948-B9C1-4E84-AF0F-40965A13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986" y="5707145"/>
            <a:ext cx="7366027" cy="853993"/>
          </a:xfrm>
        </p:spPr>
        <p:txBody>
          <a:bodyPr anchor="t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  <a:latin typeface="Speak Pro" panose="020B0504020101020102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3A17C7-5A8B-4D9D-AC8A-2486018F3FB8}"/>
              </a:ext>
            </a:extLst>
          </p:cNvPr>
          <p:cNvGrpSpPr/>
          <p:nvPr userDrawn="1"/>
        </p:nvGrpSpPr>
        <p:grpSpPr>
          <a:xfrm>
            <a:off x="-18799" y="2319272"/>
            <a:ext cx="2884236" cy="2824836"/>
            <a:chOff x="-18799" y="2319272"/>
            <a:chExt cx="2884236" cy="2824836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42001FF-B76E-4445-BDE5-6BFAD41EBBD4}"/>
                </a:ext>
              </a:extLst>
            </p:cNvPr>
            <p:cNvSpPr/>
            <p:nvPr/>
          </p:nvSpPr>
          <p:spPr>
            <a:xfrm>
              <a:off x="-18799" y="2336694"/>
              <a:ext cx="2871530" cy="2299765"/>
            </a:xfrm>
            <a:custGeom>
              <a:avLst/>
              <a:gdLst>
                <a:gd name="connsiteX0" fmla="*/ 2796565 w 2871529"/>
                <a:gd name="connsiteY0" fmla="*/ 306465 h 2299764"/>
                <a:gd name="connsiteX1" fmla="*/ 2026589 w 2871529"/>
                <a:gd name="connsiteY1" fmla="*/ 91735 h 2299764"/>
                <a:gd name="connsiteX2" fmla="*/ 12706 w 2871529"/>
                <a:gd name="connsiteY2" fmla="*/ 1085336 h 2299764"/>
                <a:gd name="connsiteX3" fmla="*/ 12706 w 2871529"/>
                <a:gd name="connsiteY3" fmla="*/ 2296206 h 2299764"/>
                <a:gd name="connsiteX4" fmla="*/ 2506871 w 2871529"/>
                <a:gd name="connsiteY4" fmla="*/ 1066277 h 2299764"/>
                <a:gd name="connsiteX5" fmla="*/ 2805459 w 2871529"/>
                <a:gd name="connsiteY5" fmla="*/ 324253 h 2299764"/>
                <a:gd name="connsiteX6" fmla="*/ 2796565 w 2871529"/>
                <a:gd name="connsiteY6" fmla="*/ 306465 h 229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529" h="2299764">
                  <a:moveTo>
                    <a:pt x="2796565" y="306465"/>
                  </a:moveTo>
                  <a:cubicBezTo>
                    <a:pt x="2796565" y="306465"/>
                    <a:pt x="2561507" y="-171276"/>
                    <a:pt x="2026589" y="91735"/>
                  </a:cubicBezTo>
                  <a:lnTo>
                    <a:pt x="12706" y="1085336"/>
                  </a:lnTo>
                  <a:lnTo>
                    <a:pt x="12706" y="2296206"/>
                  </a:lnTo>
                  <a:lnTo>
                    <a:pt x="2506871" y="1066277"/>
                  </a:lnTo>
                  <a:cubicBezTo>
                    <a:pt x="2506871" y="1066277"/>
                    <a:pt x="3041789" y="801994"/>
                    <a:pt x="2805459" y="324253"/>
                  </a:cubicBezTo>
                  <a:lnTo>
                    <a:pt x="2796565" y="306465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5EB89C3-8B52-4763-9DB2-C51CC8AF377C}"/>
                </a:ext>
              </a:extLst>
            </p:cNvPr>
            <p:cNvSpPr/>
            <p:nvPr/>
          </p:nvSpPr>
          <p:spPr>
            <a:xfrm>
              <a:off x="-18799" y="2319272"/>
              <a:ext cx="2884236" cy="2337882"/>
            </a:xfrm>
            <a:custGeom>
              <a:avLst/>
              <a:gdLst>
                <a:gd name="connsiteX0" fmla="*/ 2871530 w 2884235"/>
                <a:gd name="connsiteY0" fmla="*/ 466193 h 2337882"/>
                <a:gd name="connsiteX1" fmla="*/ 2823248 w 2884235"/>
                <a:gd name="connsiteY1" fmla="*/ 334052 h 2337882"/>
                <a:gd name="connsiteX2" fmla="*/ 2814354 w 2884235"/>
                <a:gd name="connsiteY2" fmla="*/ 316263 h 2337882"/>
                <a:gd name="connsiteX3" fmla="*/ 2018965 w 2884235"/>
                <a:gd name="connsiteY3" fmla="*/ 93910 h 2337882"/>
                <a:gd name="connsiteX4" fmla="*/ 12706 w 2884235"/>
                <a:gd name="connsiteY4" fmla="*/ 1081158 h 2337882"/>
                <a:gd name="connsiteX5" fmla="*/ 12706 w 2884235"/>
                <a:gd name="connsiteY5" fmla="*/ 1123087 h 2337882"/>
                <a:gd name="connsiteX6" fmla="*/ 2035483 w 2884235"/>
                <a:gd name="connsiteY6" fmla="*/ 126946 h 2337882"/>
                <a:gd name="connsiteX7" fmla="*/ 2600895 w 2884235"/>
                <a:gd name="connsiteY7" fmla="*/ 133299 h 2337882"/>
                <a:gd name="connsiteX8" fmla="*/ 2780048 w 2884235"/>
                <a:gd name="connsiteY8" fmla="*/ 332781 h 2337882"/>
                <a:gd name="connsiteX9" fmla="*/ 2788942 w 2884235"/>
                <a:gd name="connsiteY9" fmla="*/ 350569 h 2337882"/>
                <a:gd name="connsiteX10" fmla="*/ 2730495 w 2884235"/>
                <a:gd name="connsiteY10" fmla="*/ 879134 h 2337882"/>
                <a:gd name="connsiteX11" fmla="*/ 2497977 w 2884235"/>
                <a:gd name="connsiteY11" fmla="*/ 1065911 h 2337882"/>
                <a:gd name="connsiteX12" fmla="*/ 12706 w 2884235"/>
                <a:gd name="connsiteY12" fmla="*/ 2292028 h 2337882"/>
                <a:gd name="connsiteX13" fmla="*/ 12706 w 2884235"/>
                <a:gd name="connsiteY13" fmla="*/ 2333958 h 2337882"/>
                <a:gd name="connsiteX14" fmla="*/ 2515765 w 2884235"/>
                <a:gd name="connsiteY14" fmla="*/ 1100216 h 2337882"/>
                <a:gd name="connsiteX15" fmla="*/ 2871530 w 2884235"/>
                <a:gd name="connsiteY15" fmla="*/ 687275 h 2337882"/>
                <a:gd name="connsiteX16" fmla="*/ 2871530 w 2884235"/>
                <a:gd name="connsiteY16" fmla="*/ 466193 h 23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4235" h="2337882">
                  <a:moveTo>
                    <a:pt x="2871530" y="466193"/>
                  </a:moveTo>
                  <a:cubicBezTo>
                    <a:pt x="2861365" y="424263"/>
                    <a:pt x="2846118" y="379793"/>
                    <a:pt x="2823248" y="334052"/>
                  </a:cubicBezTo>
                  <a:lnTo>
                    <a:pt x="2814354" y="316263"/>
                  </a:lnTo>
                  <a:cubicBezTo>
                    <a:pt x="2811812" y="311181"/>
                    <a:pt x="2564048" y="-175454"/>
                    <a:pt x="2018965" y="93910"/>
                  </a:cubicBezTo>
                  <a:lnTo>
                    <a:pt x="12706" y="1081158"/>
                  </a:lnTo>
                  <a:lnTo>
                    <a:pt x="12706" y="1123087"/>
                  </a:lnTo>
                  <a:lnTo>
                    <a:pt x="2035483" y="126946"/>
                  </a:lnTo>
                  <a:cubicBezTo>
                    <a:pt x="2250212" y="21487"/>
                    <a:pt x="2439530" y="22758"/>
                    <a:pt x="2600895" y="133299"/>
                  </a:cubicBezTo>
                  <a:cubicBezTo>
                    <a:pt x="2721601" y="215887"/>
                    <a:pt x="2780048" y="331511"/>
                    <a:pt x="2780048" y="332781"/>
                  </a:cubicBezTo>
                  <a:lnTo>
                    <a:pt x="2788942" y="350569"/>
                  </a:lnTo>
                  <a:cubicBezTo>
                    <a:pt x="2882965" y="541158"/>
                    <a:pt x="2863906" y="719040"/>
                    <a:pt x="2730495" y="879134"/>
                  </a:cubicBezTo>
                  <a:cubicBezTo>
                    <a:pt x="2630118" y="999840"/>
                    <a:pt x="2500518" y="1065911"/>
                    <a:pt x="2497977" y="1065911"/>
                  </a:cubicBezTo>
                  <a:lnTo>
                    <a:pt x="12706" y="2292028"/>
                  </a:lnTo>
                  <a:lnTo>
                    <a:pt x="12706" y="2333958"/>
                  </a:lnTo>
                  <a:lnTo>
                    <a:pt x="2515765" y="1100216"/>
                  </a:lnTo>
                  <a:cubicBezTo>
                    <a:pt x="2519577" y="1097675"/>
                    <a:pt x="2806730" y="952828"/>
                    <a:pt x="2871530" y="687275"/>
                  </a:cubicBezTo>
                  <a:lnTo>
                    <a:pt x="2871530" y="466193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F230BC5-B028-4266-A395-BFB56DFDC484}"/>
                </a:ext>
              </a:extLst>
            </p:cNvPr>
            <p:cNvSpPr/>
            <p:nvPr/>
          </p:nvSpPr>
          <p:spPr>
            <a:xfrm>
              <a:off x="-18799" y="3968979"/>
              <a:ext cx="1766118" cy="1156235"/>
            </a:xfrm>
            <a:custGeom>
              <a:avLst/>
              <a:gdLst>
                <a:gd name="connsiteX0" fmla="*/ 1735624 w 1766117"/>
                <a:gd name="connsiteY0" fmla="*/ 98509 h 1156235"/>
                <a:gd name="connsiteX1" fmla="*/ 1437036 w 1766117"/>
                <a:gd name="connsiteY1" fmla="*/ 51497 h 1156235"/>
                <a:gd name="connsiteX2" fmla="*/ 12706 w 1766117"/>
                <a:gd name="connsiteY2" fmla="*/ 754133 h 1156235"/>
                <a:gd name="connsiteX3" fmla="*/ 12706 w 1766117"/>
                <a:gd name="connsiteY3" fmla="*/ 1149286 h 1156235"/>
                <a:gd name="connsiteX4" fmla="*/ 1594589 w 1766117"/>
                <a:gd name="connsiteY4" fmla="*/ 369144 h 1156235"/>
                <a:gd name="connsiteX5" fmla="*/ 1739436 w 1766117"/>
                <a:gd name="connsiteY5" fmla="*/ 103592 h 1156235"/>
                <a:gd name="connsiteX6" fmla="*/ 1735624 w 1766117"/>
                <a:gd name="connsiteY6" fmla="*/ 98509 h 11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6117" h="1156235">
                  <a:moveTo>
                    <a:pt x="1735624" y="98509"/>
                  </a:moveTo>
                  <a:cubicBezTo>
                    <a:pt x="1735624" y="98509"/>
                    <a:pt x="1658118" y="-57773"/>
                    <a:pt x="1437036" y="51497"/>
                  </a:cubicBezTo>
                  <a:lnTo>
                    <a:pt x="12706" y="754133"/>
                  </a:lnTo>
                  <a:lnTo>
                    <a:pt x="12706" y="1149286"/>
                  </a:lnTo>
                  <a:lnTo>
                    <a:pt x="1594589" y="369144"/>
                  </a:lnTo>
                  <a:cubicBezTo>
                    <a:pt x="1594589" y="369144"/>
                    <a:pt x="1815671" y="259874"/>
                    <a:pt x="1739436" y="103592"/>
                  </a:cubicBezTo>
                  <a:lnTo>
                    <a:pt x="1735624" y="98509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52C234-DC7D-488B-8975-61485991A4A8}"/>
                </a:ext>
              </a:extLst>
            </p:cNvPr>
            <p:cNvSpPr/>
            <p:nvPr/>
          </p:nvSpPr>
          <p:spPr>
            <a:xfrm>
              <a:off x="-18799" y="3949755"/>
              <a:ext cx="1778824" cy="1194353"/>
            </a:xfrm>
            <a:custGeom>
              <a:avLst/>
              <a:gdLst>
                <a:gd name="connsiteX0" fmla="*/ 1753412 w 1778823"/>
                <a:gd name="connsiteY0" fmla="*/ 108839 h 1194352"/>
                <a:gd name="connsiteX1" fmla="*/ 1429412 w 1778823"/>
                <a:gd name="connsiteY1" fmla="*/ 52933 h 1194352"/>
                <a:gd name="connsiteX2" fmla="*/ 12706 w 1778823"/>
                <a:gd name="connsiteY2" fmla="*/ 751757 h 1194352"/>
                <a:gd name="connsiteX3" fmla="*/ 12706 w 1778823"/>
                <a:gd name="connsiteY3" fmla="*/ 793686 h 1194352"/>
                <a:gd name="connsiteX4" fmla="*/ 1445930 w 1778823"/>
                <a:gd name="connsiteY4" fmla="*/ 87239 h 1194352"/>
                <a:gd name="connsiteX5" fmla="*/ 1719106 w 1778823"/>
                <a:gd name="connsiteY5" fmla="*/ 125357 h 1194352"/>
                <a:gd name="connsiteX6" fmla="*/ 1721647 w 1778823"/>
                <a:gd name="connsiteY6" fmla="*/ 131710 h 1194352"/>
                <a:gd name="connsiteX7" fmla="*/ 1585694 w 1778823"/>
                <a:gd name="connsiteY7" fmla="*/ 371851 h 1194352"/>
                <a:gd name="connsiteX8" fmla="*/ 12706 w 1778823"/>
                <a:gd name="connsiteY8" fmla="*/ 1146910 h 1194352"/>
                <a:gd name="connsiteX9" fmla="*/ 12706 w 1778823"/>
                <a:gd name="connsiteY9" fmla="*/ 1188839 h 1194352"/>
                <a:gd name="connsiteX10" fmla="*/ 1603483 w 1778823"/>
                <a:gd name="connsiteY10" fmla="*/ 404886 h 1194352"/>
                <a:gd name="connsiteX11" fmla="*/ 1755953 w 1778823"/>
                <a:gd name="connsiteY11" fmla="*/ 113921 h 1194352"/>
                <a:gd name="connsiteX12" fmla="*/ 1753412 w 1778823"/>
                <a:gd name="connsiteY12" fmla="*/ 108839 h 1194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78823" h="1194352">
                  <a:moveTo>
                    <a:pt x="1753412" y="108839"/>
                  </a:moveTo>
                  <a:cubicBezTo>
                    <a:pt x="1752141" y="107569"/>
                    <a:pt x="1665742" y="-62690"/>
                    <a:pt x="1429412" y="52933"/>
                  </a:cubicBezTo>
                  <a:lnTo>
                    <a:pt x="12706" y="751757"/>
                  </a:lnTo>
                  <a:lnTo>
                    <a:pt x="12706" y="793686"/>
                  </a:lnTo>
                  <a:lnTo>
                    <a:pt x="1445930" y="87239"/>
                  </a:lnTo>
                  <a:cubicBezTo>
                    <a:pt x="1646683" y="-11867"/>
                    <a:pt x="1715294" y="120274"/>
                    <a:pt x="1719106" y="125357"/>
                  </a:cubicBezTo>
                  <a:lnTo>
                    <a:pt x="1721647" y="131710"/>
                  </a:lnTo>
                  <a:cubicBezTo>
                    <a:pt x="1788989" y="268933"/>
                    <a:pt x="1594589" y="366769"/>
                    <a:pt x="1585694" y="371851"/>
                  </a:cubicBezTo>
                  <a:lnTo>
                    <a:pt x="12706" y="1146910"/>
                  </a:lnTo>
                  <a:lnTo>
                    <a:pt x="12706" y="1188839"/>
                  </a:lnTo>
                  <a:lnTo>
                    <a:pt x="1603483" y="404886"/>
                  </a:lnTo>
                  <a:cubicBezTo>
                    <a:pt x="1686071" y="364228"/>
                    <a:pt x="1824565" y="251145"/>
                    <a:pt x="1755953" y="113921"/>
                  </a:cubicBezTo>
                  <a:lnTo>
                    <a:pt x="1753412" y="108839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47324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58168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Speak Pro" panose="020B0504020101020102" pitchFamily="34" charset="0"/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4358" y="5816819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Speak Pro" panose="020B0504020101020102" pitchFamily="34" charset="0"/>
              </a:defRPr>
            </a:lvl1pPr>
          </a:lstStyle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290" y="5816819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  <a:latin typeface="Speak Pro" panose="020B0504020101020102" pitchFamily="34" charset="0"/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50" r:id="rId3"/>
    <p:sldLayoutId id="2147483660" r:id="rId4"/>
    <p:sldLayoutId id="2147483651" r:id="rId5"/>
    <p:sldLayoutId id="2147483661" r:id="rId6"/>
    <p:sldLayoutId id="2147483662" r:id="rId7"/>
    <p:sldLayoutId id="2147483652" r:id="rId8"/>
    <p:sldLayoutId id="2147483663" r:id="rId9"/>
    <p:sldLayoutId id="2147483665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3" r:id="rId16"/>
    <p:sldLayoutId id="2147483674" r:id="rId17"/>
    <p:sldLayoutId id="2147483664" r:id="rId18"/>
    <p:sldLayoutId id="2147483672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atin typeface="Speak Pro" panose="020B0504020101020102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Speak Pro" panose="020B0504020101020102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Speak Pro" panose="020B0504020101020102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Speak Pro" panose="020B0504020101020102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Speak Pro" panose="020B0504020101020102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Speak Pro" panose="020B0504020101020102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4C9CC-E38A-467A-8F1C-459375F5E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Latex Craft</a:t>
            </a:r>
            <a:endParaRPr lang="ru-R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D6760C-D868-43F4-99FB-1B78C91F8F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Creation and Care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CBAE3-CEA3-4EE0-83F6-41CFC54D2B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Hexyc</a:t>
            </a:r>
            <a:endParaRPr lang="en-US" dirty="0"/>
          </a:p>
          <a:p>
            <a:r>
              <a:rPr lang="en-US" dirty="0"/>
              <a:t>CFZ 2025</a:t>
            </a:r>
            <a:endParaRPr lang="ru-RU" dirty="0"/>
          </a:p>
        </p:txBody>
      </p:sp>
      <p:pic>
        <p:nvPicPr>
          <p:cNvPr id="8" name="Picture Placeholder 7" descr="A person in a garment&#10;&#10;AI-generated content may be incorrect.">
            <a:extLst>
              <a:ext uri="{FF2B5EF4-FFF2-40B4-BE49-F238E27FC236}">
                <a16:creationId xmlns:a16="http://schemas.microsoft.com/office/drawing/2014/main" id="{2CC2C1EA-62A2-C28E-F762-7B9533E1F29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7508" r="75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0012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0E4B91E-CC99-49A7-B26A-644201DA68F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603" b="1603"/>
          <a:stretch/>
        </p:blipFill>
        <p:spPr>
          <a:xfrm>
            <a:off x="1396781" y="0"/>
            <a:ext cx="3894833" cy="565633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38EE8B-1608-4FFC-96B5-595AB97B8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peak Pro" panose="020B0504020101020102" pitchFamily="34" charset="0"/>
              </a:rPr>
              <a:t>Latex Crafting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093FF-1360-4523-8547-5192EDA8BB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10023" y="1985305"/>
            <a:ext cx="753520" cy="354151"/>
          </a:xfrm>
        </p:spPr>
        <p:txBody>
          <a:bodyPr/>
          <a:lstStyle/>
          <a:p>
            <a:r>
              <a:rPr lang="en-US" dirty="0"/>
              <a:t>Who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6C56E-82FC-4B02-954F-3AFACF2E8C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10023" y="2339455"/>
            <a:ext cx="2215315" cy="1166737"/>
          </a:xfrm>
        </p:spPr>
        <p:txBody>
          <a:bodyPr>
            <a:normAutofit/>
          </a:bodyPr>
          <a:lstStyle/>
          <a:p>
            <a:r>
              <a:rPr lang="en-US" dirty="0"/>
              <a:t>Standard human reject</a:t>
            </a:r>
          </a:p>
          <a:p>
            <a:r>
              <a:rPr lang="en-US" dirty="0"/>
              <a:t>Latex lover</a:t>
            </a:r>
          </a:p>
          <a:p>
            <a:r>
              <a:rPr lang="en-US" dirty="0"/>
              <a:t>Crafter, creation hobbyist</a:t>
            </a:r>
          </a:p>
          <a:p>
            <a:r>
              <a:rPr lang="en-US" dirty="0"/>
              <a:t>Always learning!</a:t>
            </a:r>
            <a:endParaRPr lang="ru-RU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29A3D60-AFE7-3410-6496-F8F2E9C0DA25}"/>
              </a:ext>
            </a:extLst>
          </p:cNvPr>
          <p:cNvCxnSpPr>
            <a:cxnSpLocks/>
          </p:cNvCxnSpPr>
          <p:nvPr/>
        </p:nvCxnSpPr>
        <p:spPr>
          <a:xfrm>
            <a:off x="6910023" y="2267824"/>
            <a:ext cx="2171771" cy="0"/>
          </a:xfrm>
          <a:prstGeom prst="line">
            <a:avLst/>
          </a:prstGeom>
          <a:ln w="444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77BA062-25D8-6B70-1656-A5BF5937CC55}"/>
              </a:ext>
            </a:extLst>
          </p:cNvPr>
          <p:cNvSpPr txBox="1">
            <a:spLocks/>
          </p:cNvSpPr>
          <p:nvPr/>
        </p:nvSpPr>
        <p:spPr>
          <a:xfrm>
            <a:off x="6910023" y="3434566"/>
            <a:ext cx="753520" cy="354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Speak Pro" panose="020B0504020101020102" pitchFamily="34" charset="0"/>
              </a:rPr>
              <a:t>What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5D317B4-C632-37F4-FE77-633B2600901E}"/>
              </a:ext>
            </a:extLst>
          </p:cNvPr>
          <p:cNvSpPr txBox="1">
            <a:spLocks/>
          </p:cNvSpPr>
          <p:nvPr/>
        </p:nvSpPr>
        <p:spPr>
          <a:xfrm>
            <a:off x="6910023" y="3788717"/>
            <a:ext cx="2215315" cy="832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Speak Pro" panose="020B0504020101020102" pitchFamily="34" charset="0"/>
              </a:rPr>
              <a:t>Basics of sheet latex</a:t>
            </a:r>
          </a:p>
          <a:p>
            <a:r>
              <a:rPr lang="en-US" dirty="0">
                <a:latin typeface="Speak Pro" panose="020B0504020101020102" pitchFamily="34" charset="0"/>
              </a:rPr>
              <a:t>Equipment</a:t>
            </a:r>
          </a:p>
          <a:p>
            <a:r>
              <a:rPr lang="en-US" dirty="0">
                <a:latin typeface="Speak Pro" panose="020B0504020101020102" pitchFamily="34" charset="0"/>
              </a:rPr>
              <a:t>Skills</a:t>
            </a:r>
            <a:endParaRPr lang="ru-RU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26987B-C295-0B5C-FCE5-06F9C8511895}"/>
              </a:ext>
            </a:extLst>
          </p:cNvPr>
          <p:cNvCxnSpPr>
            <a:cxnSpLocks/>
          </p:cNvCxnSpPr>
          <p:nvPr/>
        </p:nvCxnSpPr>
        <p:spPr>
          <a:xfrm>
            <a:off x="6910023" y="3717085"/>
            <a:ext cx="2171771" cy="0"/>
          </a:xfrm>
          <a:prstGeom prst="line">
            <a:avLst/>
          </a:prstGeom>
          <a:ln w="444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9FB8CBD-FFB1-4794-93D4-4CE18605D3D2}"/>
              </a:ext>
            </a:extLst>
          </p:cNvPr>
          <p:cNvSpPr txBox="1">
            <a:spLocks/>
          </p:cNvSpPr>
          <p:nvPr/>
        </p:nvSpPr>
        <p:spPr>
          <a:xfrm>
            <a:off x="6910023" y="4620885"/>
            <a:ext cx="753520" cy="354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Speak Pro" panose="020B0504020101020102" pitchFamily="34" charset="0"/>
              </a:rPr>
              <a:t>Why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22AB219-EC05-8863-5D93-FF637CAE47F2}"/>
              </a:ext>
            </a:extLst>
          </p:cNvPr>
          <p:cNvSpPr txBox="1">
            <a:spLocks/>
          </p:cNvSpPr>
          <p:nvPr/>
        </p:nvSpPr>
        <p:spPr>
          <a:xfrm>
            <a:off x="6910023" y="4975036"/>
            <a:ext cx="2215315" cy="5156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Speak Pro" panose="020B0504020101020102" pitchFamily="34" charset="0"/>
              </a:rPr>
              <a:t>Repair</a:t>
            </a:r>
          </a:p>
          <a:p>
            <a:r>
              <a:rPr lang="en-US" dirty="0">
                <a:latin typeface="Speak Pro" panose="020B0504020101020102" pitchFamily="34" charset="0"/>
              </a:rPr>
              <a:t>Create</a:t>
            </a:r>
            <a:endParaRPr lang="ru-RU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E8100E-5731-02BF-764B-5B9E26DE7B85}"/>
              </a:ext>
            </a:extLst>
          </p:cNvPr>
          <p:cNvCxnSpPr>
            <a:cxnSpLocks/>
          </p:cNvCxnSpPr>
          <p:nvPr/>
        </p:nvCxnSpPr>
        <p:spPr>
          <a:xfrm>
            <a:off x="6910023" y="4903404"/>
            <a:ext cx="2171771" cy="0"/>
          </a:xfrm>
          <a:prstGeom prst="line">
            <a:avLst/>
          </a:prstGeom>
          <a:ln w="444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A qr code with circles and circles&#10;&#10;AI-generated content may be incorrect.">
            <a:extLst>
              <a:ext uri="{FF2B5EF4-FFF2-40B4-BE49-F238E27FC236}">
                <a16:creationId xmlns:a16="http://schemas.microsoft.com/office/drawing/2014/main" id="{4430C06C-5939-C65B-38A4-DD854210D98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426634" y="1985305"/>
            <a:ext cx="1882175" cy="188217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871E94A-6CF1-071E-37DB-47B03A53B196}"/>
              </a:ext>
            </a:extLst>
          </p:cNvPr>
          <p:cNvSpPr txBox="1"/>
          <p:nvPr/>
        </p:nvSpPr>
        <p:spPr>
          <a:xfrm>
            <a:off x="9284817" y="3747764"/>
            <a:ext cx="20268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b="1" dirty="0">
                <a:solidFill>
                  <a:srgbClr val="AC0040"/>
                </a:solidFill>
                <a:latin typeface="Speak Pro" panose="020B0504020101020102" pitchFamily="34" charset="0"/>
              </a:rPr>
              <a:t>hexyc.com/latex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FF055A6-6CFC-0941-D038-9945C26F0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45" y="1201670"/>
            <a:ext cx="890492" cy="78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E2677023-342F-2A8B-E335-3575BEE6A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586" y="5881585"/>
            <a:ext cx="276031" cy="2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Placeholder 13">
            <a:extLst>
              <a:ext uri="{FF2B5EF4-FFF2-40B4-BE49-F238E27FC236}">
                <a16:creationId xmlns:a16="http://schemas.microsoft.com/office/drawing/2014/main" id="{61B824E1-DD73-AEE4-AE70-0ED149E495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92" r="4092"/>
          <a:stretch/>
        </p:blipFill>
        <p:spPr>
          <a:xfrm>
            <a:off x="1396781" y="0"/>
            <a:ext cx="3894833" cy="5656330"/>
          </a:xfrm>
          <a:custGeom>
            <a:avLst/>
            <a:gdLst>
              <a:gd name="connsiteX0" fmla="*/ 691654 w 3894833"/>
              <a:gd name="connsiteY0" fmla="*/ 0 h 5656330"/>
              <a:gd name="connsiteX1" fmla="*/ 925166 w 3894833"/>
              <a:gd name="connsiteY1" fmla="*/ 0 h 5656330"/>
              <a:gd name="connsiteX2" fmla="*/ 925166 w 3894833"/>
              <a:gd name="connsiteY2" fmla="*/ 1025424 h 5656330"/>
              <a:gd name="connsiteX3" fmla="*/ 1184060 w 3894833"/>
              <a:gd name="connsiteY3" fmla="*/ 1289394 h 5656330"/>
              <a:gd name="connsiteX4" fmla="*/ 1194212 w 3894833"/>
              <a:gd name="connsiteY4" fmla="*/ 1289394 h 5656330"/>
              <a:gd name="connsiteX5" fmla="*/ 1453107 w 3894833"/>
              <a:gd name="connsiteY5" fmla="*/ 1025424 h 5656330"/>
              <a:gd name="connsiteX6" fmla="*/ 1453107 w 3894833"/>
              <a:gd name="connsiteY6" fmla="*/ 0 h 5656330"/>
              <a:gd name="connsiteX7" fmla="*/ 3894833 w 3894833"/>
              <a:gd name="connsiteY7" fmla="*/ 0 h 5656330"/>
              <a:gd name="connsiteX8" fmla="*/ 3894833 w 3894833"/>
              <a:gd name="connsiteY8" fmla="*/ 3731122 h 5656330"/>
              <a:gd name="connsiteX9" fmla="*/ 2110494 w 3894833"/>
              <a:gd name="connsiteY9" fmla="*/ 5656330 h 5656330"/>
              <a:gd name="connsiteX10" fmla="*/ 1842717 w 3894833"/>
              <a:gd name="connsiteY10" fmla="*/ 5656330 h 5656330"/>
              <a:gd name="connsiteX11" fmla="*/ 0 w 3894833"/>
              <a:gd name="connsiteY11" fmla="*/ 3731122 h 5656330"/>
              <a:gd name="connsiteX12" fmla="*/ 0 w 3894833"/>
              <a:gd name="connsiteY12" fmla="*/ 2120572 h 5656330"/>
              <a:gd name="connsiteX13" fmla="*/ 7266 w 3894833"/>
              <a:gd name="connsiteY13" fmla="*/ 2123266 h 5656330"/>
              <a:gd name="connsiteX14" fmla="*/ 171328 w 3894833"/>
              <a:gd name="connsiteY14" fmla="*/ 2144761 h 5656330"/>
              <a:gd name="connsiteX15" fmla="*/ 189095 w 3894833"/>
              <a:gd name="connsiteY15" fmla="*/ 2144761 h 5656330"/>
              <a:gd name="connsiteX16" fmla="*/ 691654 w 3894833"/>
              <a:gd name="connsiteY16" fmla="*/ 1639663 h 565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94833" h="5656330">
                <a:moveTo>
                  <a:pt x="691654" y="0"/>
                </a:moveTo>
                <a:lnTo>
                  <a:pt x="925166" y="0"/>
                </a:lnTo>
                <a:lnTo>
                  <a:pt x="925166" y="1025424"/>
                </a:lnTo>
                <a:cubicBezTo>
                  <a:pt x="925166" y="1025424"/>
                  <a:pt x="925166" y="1289394"/>
                  <a:pt x="1184060" y="1289394"/>
                </a:cubicBezTo>
                <a:lnTo>
                  <a:pt x="1194212" y="1289394"/>
                </a:lnTo>
                <a:cubicBezTo>
                  <a:pt x="1194212" y="1289394"/>
                  <a:pt x="1453107" y="1289394"/>
                  <a:pt x="1453107" y="1025424"/>
                </a:cubicBezTo>
                <a:lnTo>
                  <a:pt x="1453107" y="0"/>
                </a:lnTo>
                <a:lnTo>
                  <a:pt x="3894833" y="0"/>
                </a:lnTo>
                <a:lnTo>
                  <a:pt x="3894833" y="3731122"/>
                </a:lnTo>
                <a:cubicBezTo>
                  <a:pt x="3894833" y="3731122"/>
                  <a:pt x="3894833" y="5562417"/>
                  <a:pt x="2110494" y="5656330"/>
                </a:cubicBezTo>
                <a:lnTo>
                  <a:pt x="1842717" y="5656330"/>
                </a:lnTo>
                <a:cubicBezTo>
                  <a:pt x="1467066" y="5628410"/>
                  <a:pt x="0" y="5413934"/>
                  <a:pt x="0" y="3731122"/>
                </a:cubicBezTo>
                <a:lnTo>
                  <a:pt x="0" y="2120572"/>
                </a:lnTo>
                <a:lnTo>
                  <a:pt x="7266" y="2123266"/>
                </a:lnTo>
                <a:cubicBezTo>
                  <a:pt x="54929" y="2136948"/>
                  <a:pt x="109301" y="2144761"/>
                  <a:pt x="171328" y="2144761"/>
                </a:cubicBezTo>
                <a:lnTo>
                  <a:pt x="189095" y="2144761"/>
                </a:lnTo>
                <a:cubicBezTo>
                  <a:pt x="194172" y="2144761"/>
                  <a:pt x="691654" y="2138415"/>
                  <a:pt x="691654" y="163966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6689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Latex Sheet</a:t>
            </a:r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D2790B-AC76-457A-BCB5-3E68F230ED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9516" y="2265492"/>
            <a:ext cx="4855677" cy="4199152"/>
          </a:xfrm>
        </p:spPr>
        <p:txBody>
          <a:bodyPr numCol="1">
            <a:normAutofit fontScale="77500" lnSpcReduction="20000"/>
          </a:bodyPr>
          <a:lstStyle/>
          <a:p>
            <a:r>
              <a:rPr lang="en-US" sz="2500" dirty="0"/>
              <a:t>Type:</a:t>
            </a:r>
          </a:p>
          <a:p>
            <a:pPr lvl="1"/>
            <a:r>
              <a:rPr lang="en-US" sz="1500" dirty="0"/>
              <a:t>Medicated (e.g. radical)</a:t>
            </a:r>
          </a:p>
          <a:p>
            <a:pPr lvl="1"/>
            <a:r>
              <a:rPr lang="en-US" sz="1500" dirty="0"/>
              <a:t>4D (e.g. </a:t>
            </a:r>
            <a:r>
              <a:rPr lang="en-US" sz="1500" dirty="0" err="1"/>
              <a:t>supatex</a:t>
            </a:r>
            <a:r>
              <a:rPr lang="en-US" sz="1500" dirty="0"/>
              <a:t>)</a:t>
            </a:r>
          </a:p>
          <a:p>
            <a:r>
              <a:rPr lang="en-US" sz="2500" dirty="0"/>
              <a:t>Colour:</a:t>
            </a:r>
          </a:p>
          <a:p>
            <a:pPr lvl="1"/>
            <a:r>
              <a:rPr lang="en-US" sz="1700" dirty="0"/>
              <a:t>Basic</a:t>
            </a:r>
          </a:p>
          <a:p>
            <a:pPr lvl="1"/>
            <a:r>
              <a:rPr lang="en-US" sz="1700" dirty="0"/>
              <a:t>Metallic</a:t>
            </a:r>
          </a:p>
          <a:p>
            <a:pPr lvl="1"/>
            <a:r>
              <a:rPr lang="en-US" sz="1700" dirty="0"/>
              <a:t>Transparent</a:t>
            </a:r>
          </a:p>
          <a:p>
            <a:pPr lvl="1"/>
            <a:r>
              <a:rPr lang="en-US" sz="1700" dirty="0"/>
              <a:t>Poured effect</a:t>
            </a:r>
          </a:p>
          <a:p>
            <a:r>
              <a:rPr lang="en-US" sz="2500" dirty="0"/>
              <a:t>Lengths:</a:t>
            </a:r>
          </a:p>
          <a:p>
            <a:pPr lvl="1"/>
            <a:r>
              <a:rPr lang="en-US" sz="1700" dirty="0"/>
              <a:t>1m wide</a:t>
            </a:r>
          </a:p>
          <a:p>
            <a:pPr lvl="1"/>
            <a:r>
              <a:rPr lang="en-US" sz="1700" dirty="0"/>
              <a:t>5m long?</a:t>
            </a:r>
          </a:p>
          <a:p>
            <a:r>
              <a:rPr lang="en-US" sz="2500" dirty="0"/>
              <a:t>Thickness:</a:t>
            </a:r>
          </a:p>
          <a:p>
            <a:pPr lvl="1"/>
            <a:r>
              <a:rPr lang="en-US" sz="1500" dirty="0"/>
              <a:t>0.2mm – Thin, for fashion</a:t>
            </a:r>
          </a:p>
          <a:p>
            <a:pPr lvl="1" algn="just"/>
            <a:r>
              <a:rPr lang="en-US" sz="1500" dirty="0"/>
              <a:t>0.4mm – Average, for wear</a:t>
            </a:r>
          </a:p>
          <a:p>
            <a:pPr lvl="1" algn="just"/>
            <a:r>
              <a:rPr lang="en-US" sz="1500" dirty="0"/>
              <a:t>0.6mm – Thick, for feel</a:t>
            </a:r>
          </a:p>
          <a:p>
            <a:pPr lvl="1" algn="just"/>
            <a:r>
              <a:rPr lang="en-US" sz="1500" dirty="0"/>
              <a:t>1mm – Heavy, for bondage</a:t>
            </a:r>
          </a:p>
          <a:p>
            <a:pPr lvl="1" algn="just"/>
            <a:r>
              <a:rPr lang="en-US" sz="1500" dirty="0"/>
              <a:t>3mm – Tough, for hardware</a:t>
            </a:r>
          </a:p>
          <a:p>
            <a:pPr algn="just"/>
            <a:r>
              <a:rPr lang="en-US" sz="2500" dirty="0"/>
              <a:t>Cost (roughly £10pm)</a:t>
            </a:r>
          </a:p>
          <a:p>
            <a:pPr algn="just"/>
            <a:endParaRPr lang="ru-RU" sz="12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D2A2984-909C-46E6-BA11-B06EBD98F0D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2"/>
          <a:srcRect t="14302" b="14302"/>
          <a:stretch/>
        </p:blipFill>
        <p:spPr>
          <a:xfrm>
            <a:off x="5771770" y="1483675"/>
            <a:ext cx="6421408" cy="3438427"/>
          </a:xfrm>
        </p:spPr>
      </p:pic>
      <p:pic>
        <p:nvPicPr>
          <p:cNvPr id="9" name="Picture 8" descr="A qr code with circles and circles&#10;&#10;AI-generated content may be incorrect.">
            <a:extLst>
              <a:ext uri="{FF2B5EF4-FFF2-40B4-BE49-F238E27FC236}">
                <a16:creationId xmlns:a16="http://schemas.microsoft.com/office/drawing/2014/main" id="{5885FA8B-828B-6452-0E7A-060E333FE5D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37116" y="5038529"/>
            <a:ext cx="1483675" cy="14836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93EF6D-41C9-DCB7-0F8A-2B5FEBC738F0}"/>
              </a:ext>
            </a:extLst>
          </p:cNvPr>
          <p:cNvSpPr txBox="1"/>
          <p:nvPr/>
        </p:nvSpPr>
        <p:spPr>
          <a:xfrm>
            <a:off x="7037115" y="6464643"/>
            <a:ext cx="14836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solidFill>
                  <a:srgbClr val="AC0040"/>
                </a:solidFill>
                <a:latin typeface="Speak Pro" panose="020B0504020101020102" pitchFamily="34" charset="0"/>
              </a:rPr>
              <a:t>radicalrubber.co.uk</a:t>
            </a:r>
          </a:p>
        </p:txBody>
      </p:sp>
      <p:pic>
        <p:nvPicPr>
          <p:cNvPr id="13" name="Picture 12" descr="A qr code with circles and circles&#10;&#10;AI-generated content may be incorrect.">
            <a:extLst>
              <a:ext uri="{FF2B5EF4-FFF2-40B4-BE49-F238E27FC236}">
                <a16:creationId xmlns:a16="http://schemas.microsoft.com/office/drawing/2014/main" id="{1DC383CB-A5AD-4C8F-6D1C-2F1602224A7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73913" y="5038529"/>
            <a:ext cx="1483675" cy="148367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F428A26-C77F-824C-8A5F-0E2FE434E21A}"/>
              </a:ext>
            </a:extLst>
          </p:cNvPr>
          <p:cNvSpPr txBox="1"/>
          <p:nvPr/>
        </p:nvSpPr>
        <p:spPr>
          <a:xfrm>
            <a:off x="5473912" y="6464643"/>
            <a:ext cx="14836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solidFill>
                  <a:srgbClr val="00D6D6"/>
                </a:solidFill>
                <a:latin typeface="Speak Pro" panose="020B0504020101020102" pitchFamily="34" charset="0"/>
              </a:rPr>
              <a:t>supatex.com</a:t>
            </a: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1CB64B07-CC5E-7D32-86AD-4705CC7D6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586" y="5881585"/>
            <a:ext cx="276031" cy="2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535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E5D49-E249-409D-B751-A559433D9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Equipment</a:t>
            </a: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6C4B429-C700-A3D0-25F2-043421DD6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45" y="281095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CD5F98F1-9ABC-E395-A6CF-2195AE2E6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271" y="5269276"/>
            <a:ext cx="276031" cy="2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A007875-EE77-6CE4-ED64-C1B13B52F93F}"/>
              </a:ext>
            </a:extLst>
          </p:cNvPr>
          <p:cNvSpPr txBox="1"/>
          <p:nvPr/>
        </p:nvSpPr>
        <p:spPr>
          <a:xfrm>
            <a:off x="3851086" y="521401"/>
            <a:ext cx="1744930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2400" b="1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Sheets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Latex Sheet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Patterning Paper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1300gsm wallpaper filler for patterning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DA813A-BF4E-BFB2-F1AF-73F9562D3C01}"/>
              </a:ext>
            </a:extLst>
          </p:cNvPr>
          <p:cNvSpPr txBox="1"/>
          <p:nvPr/>
        </p:nvSpPr>
        <p:spPr>
          <a:xfrm>
            <a:off x="6096000" y="521401"/>
            <a:ext cx="2861387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2400" b="1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Glue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Rubber Glue (Solvent based): Bostik 3851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Solvent: Bostik Cleaner No.4 (previously Bostik 6009) 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Latex Milk (Water based): Radical Glue (previously RadicalBond2)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326699-DF69-3A58-BDF5-36A929EA3C49}"/>
              </a:ext>
            </a:extLst>
          </p:cNvPr>
          <p:cNvSpPr txBox="1"/>
          <p:nvPr/>
        </p:nvSpPr>
        <p:spPr>
          <a:xfrm>
            <a:off x="5280079" y="3104945"/>
            <a:ext cx="2372723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2400" b="1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Hardware - Cutting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Roller Cutter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Hand roller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Scissors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Cutting board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Long plastic ruler (used for cutting against)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Gel pen for latex marking (metallic pencils as an alt.)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A6DBF6-5C6D-BAD1-66A5-15549D960CE8}"/>
              </a:ext>
            </a:extLst>
          </p:cNvPr>
          <p:cNvSpPr txBox="1"/>
          <p:nvPr/>
        </p:nvSpPr>
        <p:spPr>
          <a:xfrm>
            <a:off x="7878041" y="3104945"/>
            <a:ext cx="2047344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Hardware - Glue</a:t>
            </a:r>
            <a:endParaRPr lang="en-GB" sz="2400" i="0" dirty="0">
              <a:solidFill>
                <a:srgbClr val="000000"/>
              </a:solidFill>
              <a:effectLst/>
              <a:latin typeface="Speak Pro" panose="020B0504020101020102" pitchFamily="34" charset="0"/>
            </a:endParaRP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Glue brush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Glue palette knife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Container to mix glue/solvent that is air tight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Heat gun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Washi tape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Non-fibre rags for cleaning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FFBE95-9486-2928-8A56-89B9A2CAA4FA}"/>
              </a:ext>
            </a:extLst>
          </p:cNvPr>
          <p:cNvSpPr txBox="1"/>
          <p:nvPr/>
        </p:nvSpPr>
        <p:spPr>
          <a:xfrm>
            <a:off x="9457371" y="517372"/>
            <a:ext cx="2460172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2400" b="1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Washing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Fairy Liquid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Bath/washing machine (delicate, cold)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 err="1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Vivishine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 for easy drip shine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Standard (no additive) silicon lube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Talc</a:t>
            </a:r>
          </a:p>
        </p:txBody>
      </p:sp>
    </p:spTree>
    <p:extLst>
      <p:ext uri="{BB962C8B-B14F-4D97-AF65-F5344CB8AC3E}">
        <p14:creationId xmlns:p14="http://schemas.microsoft.com/office/powerpoint/2010/main" val="2113840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D751E-282A-A5B4-78BC-6A1682C4E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garment&#10;&#10;AI-generated content may be incorrect.">
            <a:extLst>
              <a:ext uri="{FF2B5EF4-FFF2-40B4-BE49-F238E27FC236}">
                <a16:creationId xmlns:a16="http://schemas.microsoft.com/office/drawing/2014/main" id="{05566C6F-546E-0034-5602-6EAFDFBDE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5703" l="9890" r="89890">
                        <a14:foregroundMark x1="34652" y1="46436" x2="29377" y2="53809"/>
                        <a14:foregroundMark x1="29377" y1="53809" x2="29231" y2="55127"/>
                        <a14:foregroundMark x1="32747" y1="46826" x2="29744" y2="52246"/>
                        <a14:foregroundMark x1="29524" y1="51318" x2="32894" y2="46533"/>
                        <a14:foregroundMark x1="66374" y1="39453" x2="69670" y2="55029"/>
                        <a14:foregroundMark x1="69670" y1="55029" x2="65275" y2="45068"/>
                        <a14:foregroundMark x1="66667" y1="39893" x2="66960" y2="41260"/>
                        <a14:foregroundMark x1="66374" y1="39160" x2="67473" y2="41016"/>
                        <a14:foregroundMark x1="64469" y1="45068" x2="67326" y2="50439"/>
                        <a14:foregroundMark x1="63810" y1="44287" x2="67179" y2="50781"/>
                        <a14:foregroundMark x1="43004" y1="68652" x2="44542" y2="85156"/>
                        <a14:foregroundMark x1="44542" y1="85156" x2="38388" y2="90869"/>
                        <a14:foregroundMark x1="38388" y1="90869" x2="38901" y2="72363"/>
                        <a14:foregroundMark x1="60366" y1="88721" x2="57509" y2="95703"/>
                        <a14:foregroundMark x1="57509" y1="95703" x2="61465" y2="92041"/>
                        <a14:foregroundMark x1="58608" y1="72217" x2="61758" y2="77832"/>
                        <a14:foregroundMark x1="56557" y1="72021" x2="56557" y2="72021"/>
                        <a14:foregroundMark x1="56044" y1="73730" x2="58388" y2="78076"/>
                        <a14:foregroundMark x1="38462" y1="70020" x2="38462" y2="730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4702" y="534955"/>
            <a:ext cx="457088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611B16-2EA7-4D5A-415A-4732E79F7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Equipment</a:t>
            </a:r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E0E65-9DE1-B48F-1934-02C7340353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8357" y="3252275"/>
            <a:ext cx="2829243" cy="1846732"/>
          </a:xfrm>
        </p:spPr>
        <p:txBody>
          <a:bodyPr/>
          <a:lstStyle/>
          <a:p>
            <a:r>
              <a:rPr lang="en-US" dirty="0"/>
              <a:t>But fancy</a:t>
            </a:r>
            <a:endParaRPr lang="ru-RU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83697438-FFA9-F4FA-617D-531B14342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586" y="5881585"/>
            <a:ext cx="276031" cy="2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D8C4E4-FB75-3C3F-81A2-FD1596DBAA0C}"/>
              </a:ext>
            </a:extLst>
          </p:cNvPr>
          <p:cNvSpPr txBox="1"/>
          <p:nvPr/>
        </p:nvSpPr>
        <p:spPr>
          <a:xfrm>
            <a:off x="4768322" y="2358669"/>
            <a:ext cx="3050385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Glue shape </a:t>
            </a:r>
            <a:r>
              <a:rPr lang="en-GB" sz="2000" b="0" i="0" dirty="0" err="1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spudger</a:t>
            </a:r>
            <a:endParaRPr lang="en-GB" sz="2000" b="0" i="0" dirty="0">
              <a:solidFill>
                <a:srgbClr val="000000"/>
              </a:solidFill>
              <a:effectLst/>
              <a:latin typeface="Speak Pro" panose="020B0504020101020102" pitchFamily="34" charset="0"/>
            </a:endParaRP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Electronic cutter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Speak Pro" panose="020B0504020101020102" pitchFamily="34" charset="0"/>
              </a:rPr>
              <a:t>Ultrasonic welder</a:t>
            </a:r>
            <a:endParaRPr lang="en-GB" sz="2000" b="0" i="0" dirty="0">
              <a:solidFill>
                <a:srgbClr val="000000"/>
              </a:solidFill>
              <a:effectLst/>
              <a:latin typeface="Speak Pro" panose="020B0504020101020102" pitchFamily="34" charset="0"/>
            </a:endParaRP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000000"/>
                </a:solidFill>
                <a:effectLst/>
                <a:latin typeface="Speak Pro" panose="020B0504020101020102" pitchFamily="34" charset="0"/>
              </a:rPr>
              <a:t>Laser cutter</a:t>
            </a:r>
          </a:p>
        </p:txBody>
      </p:sp>
    </p:spTree>
    <p:extLst>
      <p:ext uri="{BB962C8B-B14F-4D97-AF65-F5344CB8AC3E}">
        <p14:creationId xmlns:p14="http://schemas.microsoft.com/office/powerpoint/2010/main" val="994502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BC1A8D-E693-4704-8E11-5AAB4B40B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Example</a:t>
            </a:r>
            <a:endParaRPr lang="ru-RU" dirty="0"/>
          </a:p>
        </p:txBody>
      </p:sp>
      <p:pic>
        <p:nvPicPr>
          <p:cNvPr id="10" name="Picture Placeholder 9" descr="Black torn curled paper over red surface">
            <a:extLst>
              <a:ext uri="{FF2B5EF4-FFF2-40B4-BE49-F238E27FC236}">
                <a16:creationId xmlns:a16="http://schemas.microsoft.com/office/drawing/2014/main" id="{262D17B0-1557-47A2-A8D6-91730FF9DB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33035" b="33035"/>
          <a:stretch/>
        </p:blipFill>
        <p:spPr>
          <a:xfrm>
            <a:off x="912412" y="2373273"/>
            <a:ext cx="11271651" cy="2549580"/>
          </a:xfr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5539001-F608-C97A-C964-438DEEADE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586" y="5881585"/>
            <a:ext cx="276031" cy="2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211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39155-1F5E-4F48-B50E-F00D8FC53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next steps</a:t>
            </a:r>
            <a:endParaRPr lang="ru-R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C6D235-86D2-43F6-A7D1-0DD3DC936D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Modify &amp; Make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F92D8-1371-40FE-AB90-C65DFF928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44868" y="2594466"/>
            <a:ext cx="1480973" cy="365125"/>
          </a:xfrm>
        </p:spPr>
        <p:txBody>
          <a:bodyPr>
            <a:noAutofit/>
          </a:bodyPr>
          <a:lstStyle/>
          <a:p>
            <a:r>
              <a:rPr lang="en-US" sz="2400" dirty="0"/>
              <a:t>Patches</a:t>
            </a:r>
            <a:endParaRPr lang="ru-RU" sz="2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0CA970E-796E-4258-8457-D1CEF7B4B866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2144868" y="3202872"/>
            <a:ext cx="1537442" cy="1379355"/>
          </a:xfrm>
        </p:spPr>
        <p:txBody>
          <a:bodyPr>
            <a:normAutofit/>
          </a:bodyPr>
          <a:lstStyle/>
          <a:p>
            <a:r>
              <a:rPr lang="en-US" sz="1800" dirty="0"/>
              <a:t>~0.4mm</a:t>
            </a:r>
          </a:p>
          <a:p>
            <a:r>
              <a:rPr lang="en-US" sz="1800" dirty="0"/>
              <a:t>Solvent glue</a:t>
            </a:r>
          </a:p>
          <a:p>
            <a:r>
              <a:rPr lang="en-US" sz="1800" dirty="0"/>
              <a:t>Clean surface</a:t>
            </a:r>
          </a:p>
          <a:p>
            <a:endParaRPr lang="ru-RU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AB4F18-AE38-4488-9473-A828459DA8A4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940643" y="2594466"/>
            <a:ext cx="2310714" cy="365125"/>
          </a:xfrm>
        </p:spPr>
        <p:txBody>
          <a:bodyPr>
            <a:noAutofit/>
          </a:bodyPr>
          <a:lstStyle/>
          <a:p>
            <a:r>
              <a:rPr lang="en-US" sz="2400" dirty="0"/>
              <a:t>Accessories</a:t>
            </a:r>
            <a:endParaRPr lang="ru-RU" sz="2400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3D5D128-716D-5D62-DBAB-AF416F8DB8B9}"/>
              </a:ext>
            </a:extLst>
          </p:cNvPr>
          <p:cNvSpPr txBox="1">
            <a:spLocks/>
          </p:cNvSpPr>
          <p:nvPr/>
        </p:nvSpPr>
        <p:spPr>
          <a:xfrm>
            <a:off x="4940643" y="3202872"/>
            <a:ext cx="2657350" cy="13793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Items:</a:t>
            </a:r>
          </a:p>
          <a:p>
            <a:pPr lvl="1"/>
            <a:r>
              <a:rPr lang="en-US" sz="1800" dirty="0"/>
              <a:t>Bandana</a:t>
            </a:r>
          </a:p>
          <a:p>
            <a:pPr lvl="1"/>
            <a:r>
              <a:rPr lang="en-US" sz="1800" dirty="0"/>
              <a:t>Wristbands</a:t>
            </a:r>
          </a:p>
          <a:p>
            <a:pPr lvl="1"/>
            <a:r>
              <a:rPr lang="en-US" sz="1800" dirty="0"/>
              <a:t>Collars</a:t>
            </a:r>
          </a:p>
          <a:p>
            <a:r>
              <a:rPr lang="en-US" sz="1800" dirty="0"/>
              <a:t>Hardware</a:t>
            </a:r>
            <a:endParaRPr lang="ru-RU" sz="1800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5BC1EB8A-F926-7722-48CC-9D5CE85E0FA6}"/>
              </a:ext>
            </a:extLst>
          </p:cNvPr>
          <p:cNvSpPr txBox="1">
            <a:spLocks/>
          </p:cNvSpPr>
          <p:nvPr/>
        </p:nvSpPr>
        <p:spPr>
          <a:xfrm>
            <a:off x="7822910" y="2600325"/>
            <a:ext cx="1827989" cy="3651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kern="1200">
                <a:solidFill>
                  <a:schemeClr val="accent3"/>
                </a:solidFill>
                <a:latin typeface="Speak Pro" panose="020B0504020101020102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Garments</a:t>
            </a:r>
            <a:endParaRPr lang="ru-RU" sz="2400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A4EC69E-0532-2CC7-C83F-3FE5471DCE5D}"/>
              </a:ext>
            </a:extLst>
          </p:cNvPr>
          <p:cNvSpPr txBox="1">
            <a:spLocks/>
          </p:cNvSpPr>
          <p:nvPr/>
        </p:nvSpPr>
        <p:spPr>
          <a:xfrm>
            <a:off x="7822910" y="3202873"/>
            <a:ext cx="2981448" cy="13793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Speak Pro" panose="020B0504020101020102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Patterning</a:t>
            </a:r>
          </a:p>
          <a:p>
            <a:r>
              <a:rPr lang="en-US" sz="1800" dirty="0"/>
              <a:t>Seam:</a:t>
            </a:r>
          </a:p>
          <a:p>
            <a:pPr lvl="1"/>
            <a:r>
              <a:rPr lang="en-US" sz="1800" dirty="0"/>
              <a:t>Position</a:t>
            </a:r>
          </a:p>
          <a:p>
            <a:pPr lvl="1"/>
            <a:r>
              <a:rPr lang="en-US" sz="1800" dirty="0"/>
              <a:t>Allowance</a:t>
            </a:r>
          </a:p>
          <a:p>
            <a:r>
              <a:rPr lang="en-US" sz="1800" dirty="0"/>
              <a:t>Stretch</a:t>
            </a:r>
          </a:p>
          <a:p>
            <a:endParaRPr lang="ru-RU" sz="18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E083288-2E50-F56D-A98E-FC77448A1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586" y="5881585"/>
            <a:ext cx="276031" cy="2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500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D24B6-BECF-4BE6-9971-53768392C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HAVE FUN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5A967A-4C75-4949-9D48-17FD2D8B8B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Telegram</a:t>
            </a:r>
            <a:endParaRPr lang="ru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5085CC-458F-4E9F-AF16-A815111FBF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err="1"/>
              <a:t>Hexyc</a:t>
            </a:r>
            <a:endParaRPr lang="ru-R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9230DA-C209-4406-A9FA-EE60A7827F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Twitter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0F5C8F-9E7F-4E64-9AF6-329D165411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@Hexyck</a:t>
            </a:r>
            <a:endParaRPr lang="ru-RU" dirty="0"/>
          </a:p>
        </p:txBody>
      </p:sp>
      <p:pic>
        <p:nvPicPr>
          <p:cNvPr id="8" name="Picture Placeholder 15">
            <a:extLst>
              <a:ext uri="{FF2B5EF4-FFF2-40B4-BE49-F238E27FC236}">
                <a16:creationId xmlns:a16="http://schemas.microsoft.com/office/drawing/2014/main" id="{98C7778C-265C-1824-A43D-AB2278FCD3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12" r="11012"/>
          <a:stretch/>
        </p:blipFill>
        <p:spPr>
          <a:xfrm>
            <a:off x="5248997" y="0"/>
            <a:ext cx="6943003" cy="5934621"/>
          </a:xfrm>
          <a:custGeom>
            <a:avLst/>
            <a:gdLst>
              <a:gd name="connsiteX0" fmla="*/ 6940462 w 6943003"/>
              <a:gd name="connsiteY0" fmla="*/ 0 h 5934621"/>
              <a:gd name="connsiteX1" fmla="*/ 6943003 w 6943003"/>
              <a:gd name="connsiteY1" fmla="*/ 0 h 5934621"/>
              <a:gd name="connsiteX2" fmla="*/ 6943003 w 6943003"/>
              <a:gd name="connsiteY2" fmla="*/ 3562350 h 5934621"/>
              <a:gd name="connsiteX3" fmla="*/ 2564043 w 6943003"/>
              <a:gd name="connsiteY3" fmla="*/ 5721350 h 5934621"/>
              <a:gd name="connsiteX4" fmla="*/ 233592 w 6943003"/>
              <a:gd name="connsiteY4" fmla="*/ 4930141 h 5934621"/>
              <a:gd name="connsiteX5" fmla="*/ 213272 w 6943003"/>
              <a:gd name="connsiteY5" fmla="*/ 4889500 h 5934621"/>
              <a:gd name="connsiteX6" fmla="*/ 1004482 w 6943003"/>
              <a:gd name="connsiteY6" fmla="*/ 2559050 h 5934621"/>
              <a:gd name="connsiteX7" fmla="*/ 2136693 w 6943003"/>
              <a:gd name="connsiteY7" fmla="*/ 2000704 h 5934621"/>
              <a:gd name="connsiteX8" fmla="*/ 2183042 w 6943003"/>
              <a:gd name="connsiteY8" fmla="*/ 2039620 h 5934621"/>
              <a:gd name="connsiteX9" fmla="*/ 2473872 w 6943003"/>
              <a:gd name="connsiteY9" fmla="*/ 2129790 h 5934621"/>
              <a:gd name="connsiteX10" fmla="*/ 2787562 w 6943003"/>
              <a:gd name="connsiteY10" fmla="*/ 2048510 h 593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43003" h="5934621">
                <a:moveTo>
                  <a:pt x="6940462" y="0"/>
                </a:moveTo>
                <a:lnTo>
                  <a:pt x="6943003" y="0"/>
                </a:lnTo>
                <a:lnTo>
                  <a:pt x="6943003" y="3562350"/>
                </a:lnTo>
                <a:lnTo>
                  <a:pt x="2564043" y="5721350"/>
                </a:lnTo>
                <a:cubicBezTo>
                  <a:pt x="1003212" y="6490971"/>
                  <a:pt x="233592" y="4930141"/>
                  <a:pt x="233592" y="4930141"/>
                </a:cubicBezTo>
                <a:lnTo>
                  <a:pt x="213272" y="4889500"/>
                </a:lnTo>
                <a:cubicBezTo>
                  <a:pt x="-556348" y="3328670"/>
                  <a:pt x="1004482" y="2559050"/>
                  <a:pt x="1004482" y="2559050"/>
                </a:cubicBezTo>
                <a:lnTo>
                  <a:pt x="2136693" y="2000704"/>
                </a:lnTo>
                <a:lnTo>
                  <a:pt x="2183042" y="2039620"/>
                </a:lnTo>
                <a:cubicBezTo>
                  <a:pt x="2251622" y="2086610"/>
                  <a:pt x="2349412" y="2129790"/>
                  <a:pt x="2473872" y="2129790"/>
                </a:cubicBezTo>
                <a:cubicBezTo>
                  <a:pt x="2564042" y="2129790"/>
                  <a:pt x="2668182" y="2108200"/>
                  <a:pt x="2787562" y="2048510"/>
                </a:cubicBezTo>
                <a:close/>
              </a:path>
            </a:pathLst>
          </a:cu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9FB57CE-1F1F-FDE5-46B0-93CA4382BFE0}"/>
              </a:ext>
            </a:extLst>
          </p:cNvPr>
          <p:cNvSpPr txBox="1">
            <a:spLocks/>
          </p:cNvSpPr>
          <p:nvPr/>
        </p:nvSpPr>
        <p:spPr>
          <a:xfrm>
            <a:off x="824420" y="3932423"/>
            <a:ext cx="4367531" cy="36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Bluesky &amp; Website</a:t>
            </a:r>
            <a:endParaRPr lang="ru-RU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EBE09E9-1509-9B58-53D8-69772C979695}"/>
              </a:ext>
            </a:extLst>
          </p:cNvPr>
          <p:cNvSpPr txBox="1">
            <a:spLocks/>
          </p:cNvSpPr>
          <p:nvPr/>
        </p:nvSpPr>
        <p:spPr>
          <a:xfrm>
            <a:off x="824420" y="4192038"/>
            <a:ext cx="4367531" cy="36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accent3"/>
                </a:solidFill>
                <a:latin typeface="Speak Pro" panose="020B0504020101020102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accent1"/>
                </a:solidFill>
                <a:latin typeface="Speak Pro" panose="020B0504020101020102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Hexyc.com</a:t>
            </a:r>
            <a:endParaRPr lang="ru-RU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F8A8361-0D39-C19E-6285-2DEBE0886D8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10D3BB0-03EE-0C2C-53F8-2D4DC237A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950" y="5545786"/>
            <a:ext cx="567819" cy="48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663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21">
      <a:dk1>
        <a:sysClr val="windowText" lastClr="000000"/>
      </a:dk1>
      <a:lt1>
        <a:sysClr val="window" lastClr="FFFFFF"/>
      </a:lt1>
      <a:dk2>
        <a:srgbClr val="0048B3"/>
      </a:dk2>
      <a:lt2>
        <a:srgbClr val="7C77B9"/>
      </a:lt2>
      <a:accent1>
        <a:srgbClr val="008EDC"/>
      </a:accent1>
      <a:accent2>
        <a:srgbClr val="7A0078"/>
      </a:accent2>
      <a:accent3>
        <a:srgbClr val="D30F64"/>
      </a:accent3>
      <a:accent4>
        <a:srgbClr val="006FC9"/>
      </a:accent4>
      <a:accent5>
        <a:srgbClr val="00FFFF"/>
      </a:accent5>
      <a:accent6>
        <a:srgbClr val="EEB902"/>
      </a:accent6>
      <a:hlink>
        <a:srgbClr val="D30F64"/>
      </a:hlink>
      <a:folHlink>
        <a:srgbClr val="D30F64"/>
      </a:folHlink>
    </a:clrScheme>
    <a:fontScheme name="Custom 7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2000">
              <a:schemeClr val="accent1"/>
            </a:gs>
            <a:gs pos="100000">
              <a:schemeClr val="accent3"/>
            </a:gs>
          </a:gsLst>
          <a:lin ang="0" scaled="1"/>
          <a:tileRect/>
        </a:gra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NBPL_Fun_MO - v6" id="{A0D08BF4-A6B2-4810-A990-861B25D0A27E}" vid="{9CA1A813-01EE-4EED-9E0D-BBBA258A4E3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0F309C-DE10-4641-9043-BB7E781AC4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024DF7-0783-4549-86B7-A48B29FBA9C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A6393BED-762D-4FA3-96CF-866F426A04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Fun vacation presentation</Template>
  <TotalTime>155</TotalTime>
  <Words>297</Words>
  <Application>Microsoft Office PowerPoint</Application>
  <PresentationFormat>Widescreen</PresentationFormat>
  <Paragraphs>100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Speak Pro</vt:lpstr>
      <vt:lpstr>Office Theme</vt:lpstr>
      <vt:lpstr>Latex Craft</vt:lpstr>
      <vt:lpstr>Latex Crafting</vt:lpstr>
      <vt:lpstr>Latex Sheet</vt:lpstr>
      <vt:lpstr>Equipment</vt:lpstr>
      <vt:lpstr>Equipment</vt:lpstr>
      <vt:lpstr>Example</vt:lpstr>
      <vt:lpstr>The next steps</vt:lpstr>
      <vt:lpstr>HAVE FUN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Toby Balen</dc:creator>
  <cp:lastModifiedBy>Toby Balen</cp:lastModifiedBy>
  <cp:revision>1</cp:revision>
  <dcterms:created xsi:type="dcterms:W3CDTF">2025-04-24T18:14:44Z</dcterms:created>
  <dcterms:modified xsi:type="dcterms:W3CDTF">2025-05-04T16:53:57Z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