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96" r:id="rId4"/>
    <p:sldId id="288" r:id="rId5"/>
    <p:sldId id="289" r:id="rId6"/>
    <p:sldId id="292" r:id="rId7"/>
    <p:sldId id="290" r:id="rId8"/>
    <p:sldId id="291" r:id="rId9"/>
    <p:sldId id="293" r:id="rId10"/>
    <p:sldId id="295" r:id="rId11"/>
    <p:sldId id="277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02D42-D52B-91A6-33C7-E8578F341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B37EF-007E-5075-3514-EB0FE67E9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ADDE1-6392-ED14-612E-1F94B3DAD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6616B-BF1A-357F-D374-832D87FE7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F5652-FBFC-6DEF-E023-F6E021138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8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B069C-558A-66A3-37E3-7F7A3852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83541-8332-E74F-BE75-4C421FD3B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8F10C-10E3-95D9-3C40-788776698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160D0-3FB3-F5C6-BB58-D2EB3043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93C43-7AD4-E36E-FF05-1FD6EB6D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4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D8EC3-334A-64B3-4C6A-49734CF1D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93806-6C1C-0653-45DD-8256B3189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D3599-0427-88EE-22F3-6702D3F34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F6C3D-EA40-F939-8179-16CBC452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AD99A-99C5-3480-03B6-CAAC2C10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3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C064C-389D-0195-9F22-4D0215D60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A98E1-FBAD-F9BF-184D-C91BE55DD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7315F-6BB6-417E-9A2A-3BCC939E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35C4C-801D-B36A-E4BF-3A076820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70143-C06C-DE62-70BD-DDD6B7CC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7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FB250-7BD7-3AC4-436F-3D26E6FC3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7EFF8-ACB1-B1D3-A2DE-D9B6DA649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B1B57-82A8-31F9-893A-5B6B9D2C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BFC88-1211-EE9C-E672-150AFE7C4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8B650-E8DE-B4BF-AA7D-4F40A0DD7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8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65A58-5C99-C78D-D562-03E63FA1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1C460-488B-BE8D-07C6-9997B8B35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4F4F2-F4A0-0675-D39A-7443C2704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E2A6C8-86DE-9AB6-B84D-A5A5B296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3647D-3DE8-B55A-D7FA-5D1C29BF1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163E3-31DF-AFA7-D319-D17489876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8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A0876-8D17-55F1-9B31-3A372A7D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EEC62-EA37-E022-A905-BAF992180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883C2-2686-676C-22C1-16D8EE636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035F22-9DCE-236D-9BBA-6C74F9B74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659ED-D89F-4A89-7BBF-936B2BA331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75E8F7-4908-01BE-A145-A8F2FBBC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CCC4CA-0D1F-2E3A-6ABC-71E4D5CD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AE707B-6A01-088F-DACB-DB96427DF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6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4BC0-26D7-50F3-2EE2-D63F3E80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AA0986-DEB6-0E18-E0CB-D46D16E3C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4F7BF-DCDE-2FAA-9DEB-9FADC5EC6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8CFBA-0C4D-749D-7205-6448B95F3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9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374D54-895D-94F8-4F2C-B4DC9E43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54AB98-1860-E649-6C25-57135750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8312B-2CA7-F9D9-04DB-9AEF32EA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7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7EC67-26E1-4B36-4685-5BFE54F7C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47767-871F-DE4E-BE5A-B200FC7D8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929141-BE81-7960-1E65-7296BFB85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7C5DB-1E0B-D0CC-B49B-0842CB52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5F3E-23BD-1A8E-4369-61E3B80F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820E20-477D-873D-C598-103B1A3B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1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AC077-89D1-CE94-7760-3FFFCDC93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B21942-EE8C-76A0-C881-2332BEA979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78A52-9906-19B4-8ED5-36B2C8E79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2F031-8A3A-F15B-D425-98406E169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94F5D-6604-A755-529B-74744E30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14201-2B6A-2162-00FB-9D9226D1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0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207324-FB42-5FCA-4905-824E1178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BB05C-DDA2-A5BD-5E73-07B419680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3FEF9-0344-64AD-C4EB-9BE6859C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71930-1E6F-453D-9810-F688564B187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1C17F-5199-FFBF-4668-E4F0F4A93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6C901-D5C6-BE39-56BD-9AB62B051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2750-FE39-4FE9-B232-4CD1C737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47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EBDBC-9ED5-172D-15C1-A375B3F0E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/>
              <a:t>IPv6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9EB94-0AA0-0289-93A7-4B5FECBE93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Routing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655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To </a:t>
            </a:r>
            <a:r>
              <a:rPr lang="en-IN" b="1" dirty="0" smtClean="0">
                <a:solidFill>
                  <a:srgbClr val="FF0000"/>
                </a:solidFill>
              </a:rPr>
              <a:t>remove</a:t>
            </a:r>
            <a:r>
              <a:rPr lang="en-IN" dirty="0" smtClean="0"/>
              <a:t> dynamic routing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)#no ipv6 unicast-routing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)#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457912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9A03-7A13-16CA-49E7-2191ABD8B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DE899-ACC5-77CB-0953-F978843CA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1500" dirty="0"/>
              <a:t>Static Routing</a:t>
            </a:r>
          </a:p>
        </p:txBody>
      </p:sp>
    </p:spTree>
    <p:extLst>
      <p:ext uri="{BB962C8B-B14F-4D97-AF65-F5344CB8AC3E}">
        <p14:creationId xmlns:p14="http://schemas.microsoft.com/office/powerpoint/2010/main" val="194997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401" y="1885870"/>
            <a:ext cx="9665197" cy="308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28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Router 1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Router&gt;enable</a:t>
            </a:r>
          </a:p>
          <a:p>
            <a:r>
              <a:rPr lang="en-US" sz="4400" dirty="0" err="1"/>
              <a:t>Router#configure</a:t>
            </a:r>
            <a:r>
              <a:rPr lang="en-US" sz="4400" dirty="0"/>
              <a:t> terminal</a:t>
            </a:r>
          </a:p>
          <a:p>
            <a:r>
              <a:rPr lang="en-US" sz="4400" dirty="0" smtClean="0"/>
              <a:t>Router(</a:t>
            </a:r>
            <a:r>
              <a:rPr lang="en-US" sz="4400" dirty="0" err="1" smtClean="0"/>
              <a:t>config</a:t>
            </a:r>
            <a:r>
              <a:rPr lang="en-US" sz="4400" dirty="0"/>
              <a:t>)#interface fa0/0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-if)#ipv6 address 1:2::9/64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-if)#no shutdown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184451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-if)#interface fa0/1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-if)#ipv6 address 2:2::9/64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-if)#no shutdown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4238781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Static Routing Command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 dirty="0"/>
              <a:t>Router(</a:t>
            </a:r>
            <a:r>
              <a:rPr lang="en-IN" sz="4000" dirty="0" err="1"/>
              <a:t>config</a:t>
            </a:r>
            <a:r>
              <a:rPr lang="en-IN" sz="4000" dirty="0"/>
              <a:t>)#ipv6 unicast-routing</a:t>
            </a:r>
          </a:p>
          <a:p>
            <a:r>
              <a:rPr lang="fr-FR" sz="4000" dirty="0" smtClean="0"/>
              <a:t>Router(config</a:t>
            </a:r>
            <a:r>
              <a:rPr lang="fr-FR" sz="4000" dirty="0"/>
              <a:t>)#ipv6 route 3:2::/64 2:2::10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959745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Router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400" dirty="0"/>
              <a:t>Router&gt;enable</a:t>
            </a:r>
          </a:p>
          <a:p>
            <a:r>
              <a:rPr lang="en-IN" sz="4400" dirty="0" err="1"/>
              <a:t>Router#configure</a:t>
            </a:r>
            <a:r>
              <a:rPr lang="en-IN" sz="4400" dirty="0"/>
              <a:t> terminal</a:t>
            </a:r>
          </a:p>
          <a:p>
            <a:r>
              <a:rPr lang="en-IN" sz="4400" dirty="0" smtClean="0"/>
              <a:t>Router(</a:t>
            </a:r>
            <a:r>
              <a:rPr lang="en-IN" sz="4400" dirty="0" err="1" smtClean="0"/>
              <a:t>config</a:t>
            </a:r>
            <a:r>
              <a:rPr lang="en-IN" sz="4400" dirty="0"/>
              <a:t>)#interface fa0/0</a:t>
            </a:r>
          </a:p>
          <a:p>
            <a:r>
              <a:rPr lang="en-IN" sz="4400" dirty="0" smtClean="0"/>
              <a:t>Router(</a:t>
            </a:r>
            <a:r>
              <a:rPr lang="en-IN" sz="4400" dirty="0" err="1" smtClean="0"/>
              <a:t>config</a:t>
            </a:r>
            <a:r>
              <a:rPr lang="en-IN" sz="4400" dirty="0" smtClean="0"/>
              <a:t>-if</a:t>
            </a:r>
            <a:r>
              <a:rPr lang="en-IN" sz="4400" dirty="0"/>
              <a:t>)#ipv6 address 2:2::10/64</a:t>
            </a:r>
          </a:p>
          <a:p>
            <a:r>
              <a:rPr lang="en-IN" sz="4400" dirty="0"/>
              <a:t>Router(</a:t>
            </a:r>
            <a:r>
              <a:rPr lang="en-IN" sz="4400" dirty="0" err="1"/>
              <a:t>config</a:t>
            </a:r>
            <a:r>
              <a:rPr lang="en-IN" sz="4400" dirty="0"/>
              <a:t>-if)#no shutdown</a:t>
            </a:r>
          </a:p>
        </p:txBody>
      </p:sp>
    </p:spTree>
    <p:extLst>
      <p:ext uri="{BB962C8B-B14F-4D97-AF65-F5344CB8AC3E}">
        <p14:creationId xmlns:p14="http://schemas.microsoft.com/office/powerpoint/2010/main" val="580470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Router(</a:t>
            </a:r>
            <a:r>
              <a:rPr lang="en-US" sz="4800" dirty="0" err="1"/>
              <a:t>config</a:t>
            </a:r>
            <a:r>
              <a:rPr lang="en-US" sz="4800" dirty="0"/>
              <a:t>-if)#interface fa0/1</a:t>
            </a:r>
          </a:p>
          <a:p>
            <a:r>
              <a:rPr lang="en-US" sz="4800" dirty="0" smtClean="0"/>
              <a:t>Router(</a:t>
            </a:r>
            <a:r>
              <a:rPr lang="en-US" sz="4800" dirty="0" err="1" smtClean="0"/>
              <a:t>config</a:t>
            </a:r>
            <a:r>
              <a:rPr lang="en-US" sz="4800" dirty="0" smtClean="0"/>
              <a:t>-if</a:t>
            </a:r>
            <a:r>
              <a:rPr lang="en-US" sz="4800" dirty="0"/>
              <a:t>)#ipv6 address 3:2::9/64</a:t>
            </a:r>
          </a:p>
          <a:p>
            <a:r>
              <a:rPr lang="en-US" sz="4800" dirty="0"/>
              <a:t>Router(</a:t>
            </a:r>
            <a:r>
              <a:rPr lang="en-US" sz="4800" dirty="0" err="1"/>
              <a:t>config</a:t>
            </a:r>
            <a:r>
              <a:rPr lang="en-US" sz="4800" dirty="0"/>
              <a:t>-if)#no shutdown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953864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Static Routing Command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 dirty="0"/>
              <a:t>Router(</a:t>
            </a:r>
            <a:r>
              <a:rPr lang="en-IN" sz="4000" dirty="0" err="1"/>
              <a:t>config</a:t>
            </a:r>
            <a:r>
              <a:rPr lang="en-IN" sz="4000" dirty="0"/>
              <a:t>)#ipv6 unicast-routing</a:t>
            </a:r>
          </a:p>
          <a:p>
            <a:r>
              <a:rPr lang="fr-FR" sz="4000" dirty="0" smtClean="0"/>
              <a:t>Router(config</a:t>
            </a:r>
            <a:r>
              <a:rPr lang="fr-FR" sz="4000" dirty="0"/>
              <a:t>)#ipv6 route </a:t>
            </a:r>
            <a:r>
              <a:rPr lang="fr-FR" sz="4000" dirty="0" smtClean="0"/>
              <a:t>1:2</a:t>
            </a:r>
            <a:r>
              <a:rPr lang="fr-FR" sz="4000" dirty="0"/>
              <a:t>::/64 2:2</a:t>
            </a:r>
            <a:r>
              <a:rPr lang="fr-FR" sz="4000" dirty="0" smtClean="0"/>
              <a:t>::</a:t>
            </a:r>
            <a:r>
              <a:rPr lang="fr-FR" sz="4000" dirty="0"/>
              <a:t>9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714221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To </a:t>
            </a:r>
            <a:r>
              <a:rPr lang="en-IN" b="1" dirty="0" smtClean="0">
                <a:solidFill>
                  <a:srgbClr val="FF0000"/>
                </a:solidFill>
              </a:rPr>
              <a:t>remove</a:t>
            </a:r>
            <a:r>
              <a:rPr lang="en-IN" dirty="0" smtClean="0"/>
              <a:t> static routing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)#no ipv6 unicast-routing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)#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88430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560D-7AE8-3049-5B9D-3AA96000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D4BF9-DAD3-E92B-E14D-AE34E63FB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Dynamic Routing</a:t>
            </a:r>
          </a:p>
        </p:txBody>
      </p:sp>
    </p:spTree>
    <p:extLst>
      <p:ext uri="{BB962C8B-B14F-4D97-AF65-F5344CB8AC3E}">
        <p14:creationId xmlns:p14="http://schemas.microsoft.com/office/powerpoint/2010/main" val="59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401" y="1885870"/>
            <a:ext cx="9665197" cy="308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544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Router 1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Router&gt;enable</a:t>
            </a:r>
          </a:p>
          <a:p>
            <a:r>
              <a:rPr lang="en-US" sz="4400" dirty="0" err="1"/>
              <a:t>Router#configure</a:t>
            </a:r>
            <a:r>
              <a:rPr lang="en-US" sz="4400" dirty="0"/>
              <a:t> terminal</a:t>
            </a:r>
          </a:p>
          <a:p>
            <a:r>
              <a:rPr lang="en-US" sz="4400" dirty="0" smtClean="0"/>
              <a:t>Router(</a:t>
            </a:r>
            <a:r>
              <a:rPr lang="en-US" sz="4400" dirty="0" err="1" smtClean="0"/>
              <a:t>config</a:t>
            </a:r>
            <a:r>
              <a:rPr lang="en-US" sz="4400" dirty="0"/>
              <a:t>)#interface fa0/0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-if)#ipv6 address 1:2::9/64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-if)#no shutdown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16912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-if)#interface fa0/1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-if)#ipv6 address 2:2::9/64</a:t>
            </a:r>
          </a:p>
          <a:p>
            <a:r>
              <a:rPr lang="en-US" sz="4400" dirty="0"/>
              <a:t>Router(</a:t>
            </a:r>
            <a:r>
              <a:rPr lang="en-US" sz="4400" dirty="0" err="1"/>
              <a:t>config</a:t>
            </a:r>
            <a:r>
              <a:rPr lang="en-US" sz="4400" dirty="0"/>
              <a:t>-if)#no shutdown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969774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)#ipv6 unicast-routing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)#ipv6 router rip n1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config-rtr</a:t>
            </a:r>
            <a:r>
              <a:rPr lang="en-IN" sz="3600" dirty="0"/>
              <a:t>)#interface fa0/0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-if)#ipv6 rip n1 enable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-if)#interface fa0/1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-if)#ipv6 rip n1 enable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</a:t>
            </a:r>
          </a:p>
        </p:txBody>
      </p:sp>
    </p:spTree>
    <p:extLst>
      <p:ext uri="{BB962C8B-B14F-4D97-AF65-F5344CB8AC3E}">
        <p14:creationId xmlns:p14="http://schemas.microsoft.com/office/powerpoint/2010/main" val="1330724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Router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400" dirty="0"/>
              <a:t>Router&gt;enable</a:t>
            </a:r>
          </a:p>
          <a:p>
            <a:r>
              <a:rPr lang="en-IN" sz="4400" dirty="0" err="1"/>
              <a:t>Router#configure</a:t>
            </a:r>
            <a:r>
              <a:rPr lang="en-IN" sz="4400" dirty="0"/>
              <a:t> terminal</a:t>
            </a:r>
          </a:p>
          <a:p>
            <a:r>
              <a:rPr lang="en-IN" sz="4400" dirty="0" smtClean="0"/>
              <a:t>Router(</a:t>
            </a:r>
            <a:r>
              <a:rPr lang="en-IN" sz="4400" dirty="0" err="1" smtClean="0"/>
              <a:t>config</a:t>
            </a:r>
            <a:r>
              <a:rPr lang="en-IN" sz="4400" dirty="0"/>
              <a:t>)#interface fa0/0</a:t>
            </a:r>
          </a:p>
          <a:p>
            <a:r>
              <a:rPr lang="en-IN" sz="4400" dirty="0" smtClean="0"/>
              <a:t>Router(</a:t>
            </a:r>
            <a:r>
              <a:rPr lang="en-IN" sz="4400" dirty="0" err="1" smtClean="0"/>
              <a:t>config</a:t>
            </a:r>
            <a:r>
              <a:rPr lang="en-IN" sz="4400" dirty="0" smtClean="0"/>
              <a:t>-if</a:t>
            </a:r>
            <a:r>
              <a:rPr lang="en-IN" sz="4400" dirty="0"/>
              <a:t>)#ipv6 address 2:2::10/64</a:t>
            </a:r>
          </a:p>
          <a:p>
            <a:r>
              <a:rPr lang="en-IN" sz="4400" dirty="0"/>
              <a:t>Router(</a:t>
            </a:r>
            <a:r>
              <a:rPr lang="en-IN" sz="4400" dirty="0" err="1"/>
              <a:t>config</a:t>
            </a:r>
            <a:r>
              <a:rPr lang="en-IN" sz="4400" dirty="0"/>
              <a:t>-if)#no shutdown</a:t>
            </a:r>
          </a:p>
        </p:txBody>
      </p:sp>
    </p:spTree>
    <p:extLst>
      <p:ext uri="{BB962C8B-B14F-4D97-AF65-F5344CB8AC3E}">
        <p14:creationId xmlns:p14="http://schemas.microsoft.com/office/powerpoint/2010/main" val="264126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Router(</a:t>
            </a:r>
            <a:r>
              <a:rPr lang="en-US" sz="4800" dirty="0" err="1"/>
              <a:t>config</a:t>
            </a:r>
            <a:r>
              <a:rPr lang="en-US" sz="4800" dirty="0"/>
              <a:t>-if)#interface fa0/1</a:t>
            </a:r>
          </a:p>
          <a:p>
            <a:r>
              <a:rPr lang="en-US" sz="4800" dirty="0" smtClean="0"/>
              <a:t>Router(</a:t>
            </a:r>
            <a:r>
              <a:rPr lang="en-US" sz="4800" dirty="0" err="1" smtClean="0"/>
              <a:t>config</a:t>
            </a:r>
            <a:r>
              <a:rPr lang="en-US" sz="4800" dirty="0" smtClean="0"/>
              <a:t>-if</a:t>
            </a:r>
            <a:r>
              <a:rPr lang="en-US" sz="4800" dirty="0"/>
              <a:t>)#ipv6 address 3:2::9/64</a:t>
            </a:r>
          </a:p>
          <a:p>
            <a:r>
              <a:rPr lang="en-US" sz="4800" dirty="0"/>
              <a:t>Router(</a:t>
            </a:r>
            <a:r>
              <a:rPr lang="en-US" sz="4800" dirty="0" err="1"/>
              <a:t>config</a:t>
            </a:r>
            <a:r>
              <a:rPr lang="en-US" sz="4800" dirty="0"/>
              <a:t>-if)#no shutdown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1465128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)#ipv6 unicast-routing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)#ipv6 router rip n2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config-rtr</a:t>
            </a:r>
            <a:r>
              <a:rPr lang="en-IN" sz="3600" dirty="0"/>
              <a:t>)#interface fa0/0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-if)#ipv6 rip n2 enable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-if)#interface fa0/1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-if)#ipv6 rip n2 enable</a:t>
            </a:r>
          </a:p>
          <a:p>
            <a:r>
              <a:rPr lang="en-IN" sz="3600" dirty="0"/>
              <a:t>Router(</a:t>
            </a:r>
            <a:r>
              <a:rPr lang="en-IN" sz="3600" dirty="0" err="1"/>
              <a:t>config</a:t>
            </a:r>
            <a:r>
              <a:rPr lang="en-IN" sz="3600" dirty="0"/>
              <a:t>-if)#</a:t>
            </a:r>
          </a:p>
        </p:txBody>
      </p:sp>
    </p:spTree>
    <p:extLst>
      <p:ext uri="{BB962C8B-B14F-4D97-AF65-F5344CB8AC3E}">
        <p14:creationId xmlns:p14="http://schemas.microsoft.com/office/powerpoint/2010/main" val="377684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266</Words>
  <Application>Microsoft Office PowerPoint</Application>
  <PresentationFormat>Widescreen</PresentationFormat>
  <Paragraphs>66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IPv6</vt:lpstr>
      <vt:lpstr>PowerPoint Presentation</vt:lpstr>
      <vt:lpstr>PowerPoint Presentation</vt:lpstr>
      <vt:lpstr>Router 1</vt:lpstr>
      <vt:lpstr>PowerPoint Presentation</vt:lpstr>
      <vt:lpstr>PowerPoint Presentation</vt:lpstr>
      <vt:lpstr>Router 2</vt:lpstr>
      <vt:lpstr>PowerPoint Presentation</vt:lpstr>
      <vt:lpstr>PowerPoint Presentation</vt:lpstr>
      <vt:lpstr>To remove dynamic routing</vt:lpstr>
      <vt:lpstr>PowerPoint Presentation</vt:lpstr>
      <vt:lpstr>PowerPoint Presentation</vt:lpstr>
      <vt:lpstr>Router 1</vt:lpstr>
      <vt:lpstr>PowerPoint Presentation</vt:lpstr>
      <vt:lpstr>Static Routing Command</vt:lpstr>
      <vt:lpstr>Router 2</vt:lpstr>
      <vt:lpstr>PowerPoint Presentation</vt:lpstr>
      <vt:lpstr>Static Routing Command</vt:lpstr>
      <vt:lpstr>To remove static routing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</dc:title>
  <dc:creator>MALHI</dc:creator>
  <cp:lastModifiedBy>Dell</cp:lastModifiedBy>
  <cp:revision>43</cp:revision>
  <dcterms:created xsi:type="dcterms:W3CDTF">2022-11-20T17:25:02Z</dcterms:created>
  <dcterms:modified xsi:type="dcterms:W3CDTF">2026-01-03T17:13:20Z</dcterms:modified>
</cp:coreProperties>
</file>