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09"/>
    <p:restoredTop sz="94645"/>
  </p:normalViewPr>
  <p:slideViewPr>
    <p:cSldViewPr snapToGrid="0">
      <p:cViewPr varScale="1">
        <p:scale>
          <a:sx n="89" d="100"/>
          <a:sy n="89" d="100"/>
        </p:scale>
        <p:origin x="184" y="1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7AF6507D-2FC4-844C-ABFB-DAA788D8D9EE}"/>
    <pc:docChg chg="custSel addSld modSld">
      <pc:chgData name="Craig Stephens" userId="cfe612e026a5082b" providerId="LiveId" clId="{7AF6507D-2FC4-844C-ABFB-DAA788D8D9EE}" dt="2023-01-18T21:12:56.159" v="8774" actId="14100"/>
      <pc:docMkLst>
        <pc:docMk/>
      </pc:docMkLst>
      <pc:sldChg chg="modSp mod">
        <pc:chgData name="Craig Stephens" userId="cfe612e026a5082b" providerId="LiveId" clId="{7AF6507D-2FC4-844C-ABFB-DAA788D8D9EE}" dt="2023-01-18T20:11:22.097" v="0" actId="113"/>
        <pc:sldMkLst>
          <pc:docMk/>
          <pc:sldMk cId="3291475693" sldId="257"/>
        </pc:sldMkLst>
        <pc:spChg chg="mod">
          <ac:chgData name="Craig Stephens" userId="cfe612e026a5082b" providerId="LiveId" clId="{7AF6507D-2FC4-844C-ABFB-DAA788D8D9EE}" dt="2023-01-18T20:11:22.097" v="0" actId="113"/>
          <ac:spMkLst>
            <pc:docMk/>
            <pc:sldMk cId="3291475693" sldId="257"/>
            <ac:spMk id="3" creationId="{56A5FBA6-9657-E58E-8E89-0654932E5605}"/>
          </ac:spMkLst>
        </pc:spChg>
      </pc:sldChg>
      <pc:sldChg chg="modSp mod">
        <pc:chgData name="Craig Stephens" userId="cfe612e026a5082b" providerId="LiveId" clId="{7AF6507D-2FC4-844C-ABFB-DAA788D8D9EE}" dt="2023-01-18T20:11:24.394" v="1" actId="113"/>
        <pc:sldMkLst>
          <pc:docMk/>
          <pc:sldMk cId="1800798366" sldId="258"/>
        </pc:sldMkLst>
        <pc:spChg chg="mod">
          <ac:chgData name="Craig Stephens" userId="cfe612e026a5082b" providerId="LiveId" clId="{7AF6507D-2FC4-844C-ABFB-DAA788D8D9EE}" dt="2023-01-18T20:11:24.394" v="1" actId="113"/>
          <ac:spMkLst>
            <pc:docMk/>
            <pc:sldMk cId="1800798366" sldId="258"/>
            <ac:spMk id="3" creationId="{50CB1F6C-4BB3-F239-D003-D3B6B160F2C6}"/>
          </ac:spMkLst>
        </pc:spChg>
      </pc:sldChg>
      <pc:sldChg chg="modSp mod">
        <pc:chgData name="Craig Stephens" userId="cfe612e026a5082b" providerId="LiveId" clId="{7AF6507D-2FC4-844C-ABFB-DAA788D8D9EE}" dt="2023-01-18T20:11:26.705" v="2" actId="113"/>
        <pc:sldMkLst>
          <pc:docMk/>
          <pc:sldMk cId="3427443169" sldId="259"/>
        </pc:sldMkLst>
        <pc:spChg chg="mod">
          <ac:chgData name="Craig Stephens" userId="cfe612e026a5082b" providerId="LiveId" clId="{7AF6507D-2FC4-844C-ABFB-DAA788D8D9EE}" dt="2023-01-18T20:11:26.705" v="2" actId="113"/>
          <ac:spMkLst>
            <pc:docMk/>
            <pc:sldMk cId="3427443169" sldId="259"/>
            <ac:spMk id="3" creationId="{87EED182-D146-0733-9D3D-7EFCB3632A26}"/>
          </ac:spMkLst>
        </pc:spChg>
      </pc:sldChg>
      <pc:sldChg chg="modSp mod">
        <pc:chgData name="Craig Stephens" userId="cfe612e026a5082b" providerId="LiveId" clId="{7AF6507D-2FC4-844C-ABFB-DAA788D8D9EE}" dt="2023-01-18T20:11:29.218" v="3" actId="113"/>
        <pc:sldMkLst>
          <pc:docMk/>
          <pc:sldMk cId="2982191484" sldId="260"/>
        </pc:sldMkLst>
        <pc:spChg chg="mod">
          <ac:chgData name="Craig Stephens" userId="cfe612e026a5082b" providerId="LiveId" clId="{7AF6507D-2FC4-844C-ABFB-DAA788D8D9EE}" dt="2023-01-18T20:11:29.218" v="3" actId="113"/>
          <ac:spMkLst>
            <pc:docMk/>
            <pc:sldMk cId="2982191484" sldId="260"/>
            <ac:spMk id="3" creationId="{62A61785-B816-BEBB-9DF7-510BE8ED2D7B}"/>
          </ac:spMkLst>
        </pc:spChg>
      </pc:sldChg>
      <pc:sldChg chg="modSp mod">
        <pc:chgData name="Craig Stephens" userId="cfe612e026a5082b" providerId="LiveId" clId="{7AF6507D-2FC4-844C-ABFB-DAA788D8D9EE}" dt="2023-01-18T20:11:32.095" v="4" actId="113"/>
        <pc:sldMkLst>
          <pc:docMk/>
          <pc:sldMk cId="4282383235" sldId="261"/>
        </pc:sldMkLst>
        <pc:spChg chg="mod">
          <ac:chgData name="Craig Stephens" userId="cfe612e026a5082b" providerId="LiveId" clId="{7AF6507D-2FC4-844C-ABFB-DAA788D8D9EE}" dt="2023-01-18T20:11:32.095" v="4" actId="113"/>
          <ac:spMkLst>
            <pc:docMk/>
            <pc:sldMk cId="4282383235" sldId="261"/>
            <ac:spMk id="3" creationId="{BF0347D6-554B-4DC6-31C3-DBEFCF40596B}"/>
          </ac:spMkLst>
        </pc:spChg>
      </pc:sldChg>
      <pc:sldChg chg="modSp new mod">
        <pc:chgData name="Craig Stephens" userId="cfe612e026a5082b" providerId="LiveId" clId="{7AF6507D-2FC4-844C-ABFB-DAA788D8D9EE}" dt="2023-01-18T20:16:18.998" v="403" actId="113"/>
        <pc:sldMkLst>
          <pc:docMk/>
          <pc:sldMk cId="1426450546" sldId="263"/>
        </pc:sldMkLst>
        <pc:spChg chg="mod">
          <ac:chgData name="Craig Stephens" userId="cfe612e026a5082b" providerId="LiveId" clId="{7AF6507D-2FC4-844C-ABFB-DAA788D8D9EE}" dt="2023-01-18T20:11:44.549" v="6"/>
          <ac:spMkLst>
            <pc:docMk/>
            <pc:sldMk cId="1426450546" sldId="263"/>
            <ac:spMk id="2" creationId="{CCDAE0EB-0E9E-48CF-24B0-FC4B47B407EB}"/>
          </ac:spMkLst>
        </pc:spChg>
        <pc:spChg chg="mod">
          <ac:chgData name="Craig Stephens" userId="cfe612e026a5082b" providerId="LiveId" clId="{7AF6507D-2FC4-844C-ABFB-DAA788D8D9EE}" dt="2023-01-18T20:16:18.998" v="403" actId="113"/>
          <ac:spMkLst>
            <pc:docMk/>
            <pc:sldMk cId="1426450546" sldId="263"/>
            <ac:spMk id="3" creationId="{9B58C974-74A5-5EC9-4E7D-B2B51339F23E}"/>
          </ac:spMkLst>
        </pc:spChg>
      </pc:sldChg>
      <pc:sldChg chg="modSp new mod">
        <pc:chgData name="Craig Stephens" userId="cfe612e026a5082b" providerId="LiveId" clId="{7AF6507D-2FC4-844C-ABFB-DAA788D8D9EE}" dt="2023-01-18T20:20:04.144" v="1068" actId="5793"/>
        <pc:sldMkLst>
          <pc:docMk/>
          <pc:sldMk cId="2240167107" sldId="264"/>
        </pc:sldMkLst>
        <pc:spChg chg="mod">
          <ac:chgData name="Craig Stephens" userId="cfe612e026a5082b" providerId="LiveId" clId="{7AF6507D-2FC4-844C-ABFB-DAA788D8D9EE}" dt="2023-01-18T20:16:34.807" v="411" actId="20577"/>
          <ac:spMkLst>
            <pc:docMk/>
            <pc:sldMk cId="2240167107" sldId="264"/>
            <ac:spMk id="2" creationId="{557BDEFD-101C-0776-954F-C34F43A0E2F7}"/>
          </ac:spMkLst>
        </pc:spChg>
        <pc:spChg chg="mod">
          <ac:chgData name="Craig Stephens" userId="cfe612e026a5082b" providerId="LiveId" clId="{7AF6507D-2FC4-844C-ABFB-DAA788D8D9EE}" dt="2023-01-18T20:20:04.144" v="1068" actId="5793"/>
          <ac:spMkLst>
            <pc:docMk/>
            <pc:sldMk cId="2240167107" sldId="264"/>
            <ac:spMk id="3" creationId="{40FE5173-4F37-C44C-6859-706C9CB0B73C}"/>
          </ac:spMkLst>
        </pc:spChg>
      </pc:sldChg>
      <pc:sldChg chg="modSp new mod">
        <pc:chgData name="Craig Stephens" userId="cfe612e026a5082b" providerId="LiveId" clId="{7AF6507D-2FC4-844C-ABFB-DAA788D8D9EE}" dt="2023-01-18T20:23:02.318" v="1636" actId="113"/>
        <pc:sldMkLst>
          <pc:docMk/>
          <pc:sldMk cId="3037172968" sldId="265"/>
        </pc:sldMkLst>
        <pc:spChg chg="mod">
          <ac:chgData name="Craig Stephens" userId="cfe612e026a5082b" providerId="LiveId" clId="{7AF6507D-2FC4-844C-ABFB-DAA788D8D9EE}" dt="2023-01-18T20:20:09.441" v="1070"/>
          <ac:spMkLst>
            <pc:docMk/>
            <pc:sldMk cId="3037172968" sldId="265"/>
            <ac:spMk id="2" creationId="{825BC91E-0ECD-11AF-78F1-ABE31F8681C5}"/>
          </ac:spMkLst>
        </pc:spChg>
        <pc:spChg chg="mod">
          <ac:chgData name="Craig Stephens" userId="cfe612e026a5082b" providerId="LiveId" clId="{7AF6507D-2FC4-844C-ABFB-DAA788D8D9EE}" dt="2023-01-18T20:23:02.318" v="1636" actId="113"/>
          <ac:spMkLst>
            <pc:docMk/>
            <pc:sldMk cId="3037172968" sldId="265"/>
            <ac:spMk id="3" creationId="{7B13468F-3255-4D24-7065-E4998BD54AFD}"/>
          </ac:spMkLst>
        </pc:spChg>
      </pc:sldChg>
      <pc:sldChg chg="modSp new mod">
        <pc:chgData name="Craig Stephens" userId="cfe612e026a5082b" providerId="LiveId" clId="{7AF6507D-2FC4-844C-ABFB-DAA788D8D9EE}" dt="2023-01-18T20:23:32.874" v="1678" actId="255"/>
        <pc:sldMkLst>
          <pc:docMk/>
          <pc:sldMk cId="4169414630" sldId="266"/>
        </pc:sldMkLst>
        <pc:spChg chg="mod">
          <ac:chgData name="Craig Stephens" userId="cfe612e026a5082b" providerId="LiveId" clId="{7AF6507D-2FC4-844C-ABFB-DAA788D8D9EE}" dt="2023-01-18T20:23:17.973" v="1658" actId="20577"/>
          <ac:spMkLst>
            <pc:docMk/>
            <pc:sldMk cId="4169414630" sldId="266"/>
            <ac:spMk id="2" creationId="{8BA4B468-EB7C-C853-685C-FFEB623128A1}"/>
          </ac:spMkLst>
        </pc:spChg>
        <pc:spChg chg="mod">
          <ac:chgData name="Craig Stephens" userId="cfe612e026a5082b" providerId="LiveId" clId="{7AF6507D-2FC4-844C-ABFB-DAA788D8D9EE}" dt="2023-01-18T20:23:32.874" v="1678" actId="255"/>
          <ac:spMkLst>
            <pc:docMk/>
            <pc:sldMk cId="4169414630" sldId="266"/>
            <ac:spMk id="3" creationId="{06AC5466-E12A-17D0-1BCF-7E09345FF4FC}"/>
          </ac:spMkLst>
        </pc:spChg>
      </pc:sldChg>
      <pc:sldChg chg="modSp new mod">
        <pc:chgData name="Craig Stephens" userId="cfe612e026a5082b" providerId="LiveId" clId="{7AF6507D-2FC4-844C-ABFB-DAA788D8D9EE}" dt="2023-01-18T20:26:09.821" v="2112" actId="113"/>
        <pc:sldMkLst>
          <pc:docMk/>
          <pc:sldMk cId="1323398093" sldId="267"/>
        </pc:sldMkLst>
        <pc:spChg chg="mod">
          <ac:chgData name="Craig Stephens" userId="cfe612e026a5082b" providerId="LiveId" clId="{7AF6507D-2FC4-844C-ABFB-DAA788D8D9EE}" dt="2023-01-18T20:23:42.419" v="1713" actId="20577"/>
          <ac:spMkLst>
            <pc:docMk/>
            <pc:sldMk cId="1323398093" sldId="267"/>
            <ac:spMk id="2" creationId="{2C48A50B-099F-AC42-A77E-CB8A47F5D5C7}"/>
          </ac:spMkLst>
        </pc:spChg>
        <pc:spChg chg="mod">
          <ac:chgData name="Craig Stephens" userId="cfe612e026a5082b" providerId="LiveId" clId="{7AF6507D-2FC4-844C-ABFB-DAA788D8D9EE}" dt="2023-01-18T20:26:09.821" v="2112" actId="113"/>
          <ac:spMkLst>
            <pc:docMk/>
            <pc:sldMk cId="1323398093" sldId="267"/>
            <ac:spMk id="3" creationId="{5C1F0941-29E6-3A75-3A2B-03DE7A1D926B}"/>
          </ac:spMkLst>
        </pc:spChg>
      </pc:sldChg>
      <pc:sldChg chg="modSp new mod">
        <pc:chgData name="Craig Stephens" userId="cfe612e026a5082b" providerId="LiveId" clId="{7AF6507D-2FC4-844C-ABFB-DAA788D8D9EE}" dt="2023-01-18T20:32:59.545" v="3033"/>
        <pc:sldMkLst>
          <pc:docMk/>
          <pc:sldMk cId="4023008408" sldId="268"/>
        </pc:sldMkLst>
        <pc:spChg chg="mod">
          <ac:chgData name="Craig Stephens" userId="cfe612e026a5082b" providerId="LiveId" clId="{7AF6507D-2FC4-844C-ABFB-DAA788D8D9EE}" dt="2023-01-18T20:32:59.545" v="3033"/>
          <ac:spMkLst>
            <pc:docMk/>
            <pc:sldMk cId="4023008408" sldId="268"/>
            <ac:spMk id="2" creationId="{5C0BE1C6-9D66-5FDF-A83D-F11614BC1DF7}"/>
          </ac:spMkLst>
        </pc:spChg>
        <pc:spChg chg="mod">
          <ac:chgData name="Craig Stephens" userId="cfe612e026a5082b" providerId="LiveId" clId="{7AF6507D-2FC4-844C-ABFB-DAA788D8D9EE}" dt="2023-01-18T20:32:43.718" v="3030" actId="113"/>
          <ac:spMkLst>
            <pc:docMk/>
            <pc:sldMk cId="4023008408" sldId="268"/>
            <ac:spMk id="3" creationId="{4D464AD4-AEC0-7D44-332C-918FF5A0C441}"/>
          </ac:spMkLst>
        </pc:spChg>
      </pc:sldChg>
      <pc:sldChg chg="modSp new mod">
        <pc:chgData name="Craig Stephens" userId="cfe612e026a5082b" providerId="LiveId" clId="{7AF6507D-2FC4-844C-ABFB-DAA788D8D9EE}" dt="2023-01-18T20:32:56.539" v="3032"/>
        <pc:sldMkLst>
          <pc:docMk/>
          <pc:sldMk cId="1461391277" sldId="269"/>
        </pc:sldMkLst>
        <pc:spChg chg="mod">
          <ac:chgData name="Craig Stephens" userId="cfe612e026a5082b" providerId="LiveId" clId="{7AF6507D-2FC4-844C-ABFB-DAA788D8D9EE}" dt="2023-01-18T20:32:56.539" v="3032"/>
          <ac:spMkLst>
            <pc:docMk/>
            <pc:sldMk cId="1461391277" sldId="269"/>
            <ac:spMk id="2" creationId="{C831B781-3347-A1B0-8840-93969E00A0E7}"/>
          </ac:spMkLst>
        </pc:spChg>
        <pc:spChg chg="mod">
          <ac:chgData name="Craig Stephens" userId="cfe612e026a5082b" providerId="LiveId" clId="{7AF6507D-2FC4-844C-ABFB-DAA788D8D9EE}" dt="2023-01-18T20:30:15.883" v="2673" actId="113"/>
          <ac:spMkLst>
            <pc:docMk/>
            <pc:sldMk cId="1461391277" sldId="269"/>
            <ac:spMk id="3" creationId="{A4B7D368-1A04-7F8B-07A3-CCD951F39F85}"/>
          </ac:spMkLst>
        </pc:spChg>
      </pc:sldChg>
      <pc:sldChg chg="modSp new mod">
        <pc:chgData name="Craig Stephens" userId="cfe612e026a5082b" providerId="LiveId" clId="{7AF6507D-2FC4-844C-ABFB-DAA788D8D9EE}" dt="2023-01-18T20:34:47.202" v="3277" actId="113"/>
        <pc:sldMkLst>
          <pc:docMk/>
          <pc:sldMk cId="1120868155" sldId="270"/>
        </pc:sldMkLst>
        <pc:spChg chg="mod">
          <ac:chgData name="Craig Stephens" userId="cfe612e026a5082b" providerId="LiveId" clId="{7AF6507D-2FC4-844C-ABFB-DAA788D8D9EE}" dt="2023-01-18T20:33:01.088" v="3034"/>
          <ac:spMkLst>
            <pc:docMk/>
            <pc:sldMk cId="1120868155" sldId="270"/>
            <ac:spMk id="2" creationId="{4C80332E-AB5B-7FC7-5789-4945DDB7DD73}"/>
          </ac:spMkLst>
        </pc:spChg>
        <pc:spChg chg="mod">
          <ac:chgData name="Craig Stephens" userId="cfe612e026a5082b" providerId="LiveId" clId="{7AF6507D-2FC4-844C-ABFB-DAA788D8D9EE}" dt="2023-01-18T20:34:47.202" v="3277" actId="113"/>
          <ac:spMkLst>
            <pc:docMk/>
            <pc:sldMk cId="1120868155" sldId="270"/>
            <ac:spMk id="3" creationId="{A48B6A1A-9113-BC3C-CE6B-24E8063BB9A4}"/>
          </ac:spMkLst>
        </pc:spChg>
      </pc:sldChg>
      <pc:sldChg chg="modSp new mod">
        <pc:chgData name="Craig Stephens" userId="cfe612e026a5082b" providerId="LiveId" clId="{7AF6507D-2FC4-844C-ABFB-DAA788D8D9EE}" dt="2023-01-18T20:35:12.634" v="3332" actId="113"/>
        <pc:sldMkLst>
          <pc:docMk/>
          <pc:sldMk cId="1396561560" sldId="271"/>
        </pc:sldMkLst>
        <pc:spChg chg="mod">
          <ac:chgData name="Craig Stephens" userId="cfe612e026a5082b" providerId="LiveId" clId="{7AF6507D-2FC4-844C-ABFB-DAA788D8D9EE}" dt="2023-01-18T20:34:57.470" v="3298" actId="20577"/>
          <ac:spMkLst>
            <pc:docMk/>
            <pc:sldMk cId="1396561560" sldId="271"/>
            <ac:spMk id="2" creationId="{6C8D54D0-A84D-E02F-5D81-50CA0218DE72}"/>
          </ac:spMkLst>
        </pc:spChg>
        <pc:spChg chg="mod">
          <ac:chgData name="Craig Stephens" userId="cfe612e026a5082b" providerId="LiveId" clId="{7AF6507D-2FC4-844C-ABFB-DAA788D8D9EE}" dt="2023-01-18T20:35:12.634" v="3332" actId="113"/>
          <ac:spMkLst>
            <pc:docMk/>
            <pc:sldMk cId="1396561560" sldId="271"/>
            <ac:spMk id="3" creationId="{8B1DBED9-C56A-D9FA-64D4-F3337E8CF9DD}"/>
          </ac:spMkLst>
        </pc:spChg>
      </pc:sldChg>
      <pc:sldChg chg="modSp new mod">
        <pc:chgData name="Craig Stephens" userId="cfe612e026a5082b" providerId="LiveId" clId="{7AF6507D-2FC4-844C-ABFB-DAA788D8D9EE}" dt="2023-01-18T20:37:27.139" v="3629" actId="113"/>
        <pc:sldMkLst>
          <pc:docMk/>
          <pc:sldMk cId="928966028" sldId="272"/>
        </pc:sldMkLst>
        <pc:spChg chg="mod">
          <ac:chgData name="Craig Stephens" userId="cfe612e026a5082b" providerId="LiveId" clId="{7AF6507D-2FC4-844C-ABFB-DAA788D8D9EE}" dt="2023-01-18T20:35:26.164" v="3379" actId="20577"/>
          <ac:spMkLst>
            <pc:docMk/>
            <pc:sldMk cId="928966028" sldId="272"/>
            <ac:spMk id="2" creationId="{5CFA4A2E-C7BC-1C17-29EC-A9B6C245A34E}"/>
          </ac:spMkLst>
        </pc:spChg>
        <pc:spChg chg="mod">
          <ac:chgData name="Craig Stephens" userId="cfe612e026a5082b" providerId="LiveId" clId="{7AF6507D-2FC4-844C-ABFB-DAA788D8D9EE}" dt="2023-01-18T20:37:27.139" v="3629" actId="113"/>
          <ac:spMkLst>
            <pc:docMk/>
            <pc:sldMk cId="928966028" sldId="272"/>
            <ac:spMk id="3" creationId="{654E68BB-830F-954F-DACD-2FAA39BC2F23}"/>
          </ac:spMkLst>
        </pc:spChg>
      </pc:sldChg>
      <pc:sldChg chg="modSp new mod">
        <pc:chgData name="Craig Stephens" userId="cfe612e026a5082b" providerId="LiveId" clId="{7AF6507D-2FC4-844C-ABFB-DAA788D8D9EE}" dt="2023-01-18T20:45:21.624" v="4447" actId="113"/>
        <pc:sldMkLst>
          <pc:docMk/>
          <pc:sldMk cId="439515861" sldId="273"/>
        </pc:sldMkLst>
        <pc:spChg chg="mod">
          <ac:chgData name="Craig Stephens" userId="cfe612e026a5082b" providerId="LiveId" clId="{7AF6507D-2FC4-844C-ABFB-DAA788D8D9EE}" dt="2023-01-18T20:37:37.601" v="3632"/>
          <ac:spMkLst>
            <pc:docMk/>
            <pc:sldMk cId="439515861" sldId="273"/>
            <ac:spMk id="2" creationId="{2F68A766-24B0-BBAB-B342-C781B569F1BB}"/>
          </ac:spMkLst>
        </pc:spChg>
        <pc:spChg chg="mod">
          <ac:chgData name="Craig Stephens" userId="cfe612e026a5082b" providerId="LiveId" clId="{7AF6507D-2FC4-844C-ABFB-DAA788D8D9EE}" dt="2023-01-18T20:45:21.624" v="4447" actId="113"/>
          <ac:spMkLst>
            <pc:docMk/>
            <pc:sldMk cId="439515861" sldId="273"/>
            <ac:spMk id="3" creationId="{EBDEE4AA-EA15-F811-86D0-6BCE525DEE77}"/>
          </ac:spMkLst>
        </pc:spChg>
      </pc:sldChg>
      <pc:sldChg chg="modSp new mod">
        <pc:chgData name="Craig Stephens" userId="cfe612e026a5082b" providerId="LiveId" clId="{7AF6507D-2FC4-844C-ABFB-DAA788D8D9EE}" dt="2023-01-18T20:46:46.912" v="4660" actId="113"/>
        <pc:sldMkLst>
          <pc:docMk/>
          <pc:sldMk cId="2051366428" sldId="274"/>
        </pc:sldMkLst>
        <pc:spChg chg="mod">
          <ac:chgData name="Craig Stephens" userId="cfe612e026a5082b" providerId="LiveId" clId="{7AF6507D-2FC4-844C-ABFB-DAA788D8D9EE}" dt="2023-01-18T20:45:04.285" v="4419"/>
          <ac:spMkLst>
            <pc:docMk/>
            <pc:sldMk cId="2051366428" sldId="274"/>
            <ac:spMk id="2" creationId="{FCB602CA-0FC0-276C-E772-37CF7BAF8F20}"/>
          </ac:spMkLst>
        </pc:spChg>
        <pc:spChg chg="mod">
          <ac:chgData name="Craig Stephens" userId="cfe612e026a5082b" providerId="LiveId" clId="{7AF6507D-2FC4-844C-ABFB-DAA788D8D9EE}" dt="2023-01-18T20:46:46.912" v="4660" actId="113"/>
          <ac:spMkLst>
            <pc:docMk/>
            <pc:sldMk cId="2051366428" sldId="274"/>
            <ac:spMk id="3" creationId="{C8DB0E05-0228-1591-DF96-8B28EB591D7A}"/>
          </ac:spMkLst>
        </pc:spChg>
      </pc:sldChg>
      <pc:sldChg chg="modSp new mod">
        <pc:chgData name="Craig Stephens" userId="cfe612e026a5082b" providerId="LiveId" clId="{7AF6507D-2FC4-844C-ABFB-DAA788D8D9EE}" dt="2023-01-18T20:50:45.229" v="5308" actId="255"/>
        <pc:sldMkLst>
          <pc:docMk/>
          <pc:sldMk cId="1533223791" sldId="275"/>
        </pc:sldMkLst>
        <pc:spChg chg="mod">
          <ac:chgData name="Craig Stephens" userId="cfe612e026a5082b" providerId="LiveId" clId="{7AF6507D-2FC4-844C-ABFB-DAA788D8D9EE}" dt="2023-01-18T20:46:54.204" v="4662"/>
          <ac:spMkLst>
            <pc:docMk/>
            <pc:sldMk cId="1533223791" sldId="275"/>
            <ac:spMk id="2" creationId="{A4841E89-1BB3-F9FF-2931-434216990B6F}"/>
          </ac:spMkLst>
        </pc:spChg>
        <pc:spChg chg="mod">
          <ac:chgData name="Craig Stephens" userId="cfe612e026a5082b" providerId="LiveId" clId="{7AF6507D-2FC4-844C-ABFB-DAA788D8D9EE}" dt="2023-01-18T20:50:45.229" v="5308" actId="255"/>
          <ac:spMkLst>
            <pc:docMk/>
            <pc:sldMk cId="1533223791" sldId="275"/>
            <ac:spMk id="3" creationId="{A10ADA03-D20D-B387-8C50-65697848B6E3}"/>
          </ac:spMkLst>
        </pc:spChg>
      </pc:sldChg>
      <pc:sldChg chg="modSp new mod">
        <pc:chgData name="Craig Stephens" userId="cfe612e026a5082b" providerId="LiveId" clId="{7AF6507D-2FC4-844C-ABFB-DAA788D8D9EE}" dt="2023-01-18T20:55:42.128" v="5927" actId="113"/>
        <pc:sldMkLst>
          <pc:docMk/>
          <pc:sldMk cId="3064427720" sldId="276"/>
        </pc:sldMkLst>
        <pc:spChg chg="mod">
          <ac:chgData name="Craig Stephens" userId="cfe612e026a5082b" providerId="LiveId" clId="{7AF6507D-2FC4-844C-ABFB-DAA788D8D9EE}" dt="2023-01-18T20:50:50.300" v="5310"/>
          <ac:spMkLst>
            <pc:docMk/>
            <pc:sldMk cId="3064427720" sldId="276"/>
            <ac:spMk id="2" creationId="{15042560-F597-786F-646A-6AF439A8C3D3}"/>
          </ac:spMkLst>
        </pc:spChg>
        <pc:spChg chg="mod">
          <ac:chgData name="Craig Stephens" userId="cfe612e026a5082b" providerId="LiveId" clId="{7AF6507D-2FC4-844C-ABFB-DAA788D8D9EE}" dt="2023-01-18T20:55:42.128" v="5927" actId="113"/>
          <ac:spMkLst>
            <pc:docMk/>
            <pc:sldMk cId="3064427720" sldId="276"/>
            <ac:spMk id="3" creationId="{E377882F-D55E-4B33-5941-DF062E3B5D6A}"/>
          </ac:spMkLst>
        </pc:spChg>
      </pc:sldChg>
      <pc:sldChg chg="modSp new mod">
        <pc:chgData name="Craig Stephens" userId="cfe612e026a5082b" providerId="LiveId" clId="{7AF6507D-2FC4-844C-ABFB-DAA788D8D9EE}" dt="2023-01-18T21:01:05.400" v="6655" actId="14100"/>
        <pc:sldMkLst>
          <pc:docMk/>
          <pc:sldMk cId="1822922915" sldId="277"/>
        </pc:sldMkLst>
        <pc:spChg chg="mod">
          <ac:chgData name="Craig Stephens" userId="cfe612e026a5082b" providerId="LiveId" clId="{7AF6507D-2FC4-844C-ABFB-DAA788D8D9EE}" dt="2023-01-18T20:55:48.263" v="5929"/>
          <ac:spMkLst>
            <pc:docMk/>
            <pc:sldMk cId="1822922915" sldId="277"/>
            <ac:spMk id="2" creationId="{79A3CCAC-81B5-4F04-1D89-7C94EC708D42}"/>
          </ac:spMkLst>
        </pc:spChg>
        <pc:spChg chg="mod">
          <ac:chgData name="Craig Stephens" userId="cfe612e026a5082b" providerId="LiveId" clId="{7AF6507D-2FC4-844C-ABFB-DAA788D8D9EE}" dt="2023-01-18T21:01:05.400" v="6655" actId="14100"/>
          <ac:spMkLst>
            <pc:docMk/>
            <pc:sldMk cId="1822922915" sldId="277"/>
            <ac:spMk id="3" creationId="{38D6F186-AA0F-5B54-79D3-B98A33EC4C4C}"/>
          </ac:spMkLst>
        </pc:spChg>
      </pc:sldChg>
      <pc:sldChg chg="modSp new mod">
        <pc:chgData name="Craig Stephens" userId="cfe612e026a5082b" providerId="LiveId" clId="{7AF6507D-2FC4-844C-ABFB-DAA788D8D9EE}" dt="2023-01-18T21:04:07.377" v="7177" actId="255"/>
        <pc:sldMkLst>
          <pc:docMk/>
          <pc:sldMk cId="1293860343" sldId="278"/>
        </pc:sldMkLst>
        <pc:spChg chg="mod">
          <ac:chgData name="Craig Stephens" userId="cfe612e026a5082b" providerId="LiveId" clId="{7AF6507D-2FC4-844C-ABFB-DAA788D8D9EE}" dt="2023-01-18T21:01:10.736" v="6657"/>
          <ac:spMkLst>
            <pc:docMk/>
            <pc:sldMk cId="1293860343" sldId="278"/>
            <ac:spMk id="2" creationId="{22371B58-4478-C74C-D18B-3E510EAEDD8E}"/>
          </ac:spMkLst>
        </pc:spChg>
        <pc:spChg chg="mod">
          <ac:chgData name="Craig Stephens" userId="cfe612e026a5082b" providerId="LiveId" clId="{7AF6507D-2FC4-844C-ABFB-DAA788D8D9EE}" dt="2023-01-18T21:04:07.377" v="7177" actId="255"/>
          <ac:spMkLst>
            <pc:docMk/>
            <pc:sldMk cId="1293860343" sldId="278"/>
            <ac:spMk id="3" creationId="{78E64524-F9BA-4E10-B6BD-0E5BE0CBC802}"/>
          </ac:spMkLst>
        </pc:spChg>
      </pc:sldChg>
      <pc:sldChg chg="modSp new mod">
        <pc:chgData name="Craig Stephens" userId="cfe612e026a5082b" providerId="LiveId" clId="{7AF6507D-2FC4-844C-ABFB-DAA788D8D9EE}" dt="2023-01-18T21:06:56.106" v="7616" actId="255"/>
        <pc:sldMkLst>
          <pc:docMk/>
          <pc:sldMk cId="2830601350" sldId="279"/>
        </pc:sldMkLst>
        <pc:spChg chg="mod">
          <ac:chgData name="Craig Stephens" userId="cfe612e026a5082b" providerId="LiveId" clId="{7AF6507D-2FC4-844C-ABFB-DAA788D8D9EE}" dt="2023-01-18T21:04:12.211" v="7179"/>
          <ac:spMkLst>
            <pc:docMk/>
            <pc:sldMk cId="2830601350" sldId="279"/>
            <ac:spMk id="2" creationId="{0F0E3A02-1724-44A3-7FF2-E987C3B27782}"/>
          </ac:spMkLst>
        </pc:spChg>
        <pc:spChg chg="mod">
          <ac:chgData name="Craig Stephens" userId="cfe612e026a5082b" providerId="LiveId" clId="{7AF6507D-2FC4-844C-ABFB-DAA788D8D9EE}" dt="2023-01-18T21:06:56.106" v="7616" actId="255"/>
          <ac:spMkLst>
            <pc:docMk/>
            <pc:sldMk cId="2830601350" sldId="279"/>
            <ac:spMk id="3" creationId="{75BE9B58-4667-519D-30B1-8843D460D32B}"/>
          </ac:spMkLst>
        </pc:spChg>
      </pc:sldChg>
      <pc:sldChg chg="modSp new mod">
        <pc:chgData name="Craig Stephens" userId="cfe612e026a5082b" providerId="LiveId" clId="{7AF6507D-2FC4-844C-ABFB-DAA788D8D9EE}" dt="2023-01-18T21:10:01.541" v="8231" actId="255"/>
        <pc:sldMkLst>
          <pc:docMk/>
          <pc:sldMk cId="814687568" sldId="280"/>
        </pc:sldMkLst>
        <pc:spChg chg="mod">
          <ac:chgData name="Craig Stephens" userId="cfe612e026a5082b" providerId="LiveId" clId="{7AF6507D-2FC4-844C-ABFB-DAA788D8D9EE}" dt="2023-01-18T21:07:00.682" v="7618"/>
          <ac:spMkLst>
            <pc:docMk/>
            <pc:sldMk cId="814687568" sldId="280"/>
            <ac:spMk id="2" creationId="{4032D953-7909-662B-D640-FBBF81C7C87F}"/>
          </ac:spMkLst>
        </pc:spChg>
        <pc:spChg chg="mod">
          <ac:chgData name="Craig Stephens" userId="cfe612e026a5082b" providerId="LiveId" clId="{7AF6507D-2FC4-844C-ABFB-DAA788D8D9EE}" dt="2023-01-18T21:10:01.541" v="8231" actId="255"/>
          <ac:spMkLst>
            <pc:docMk/>
            <pc:sldMk cId="814687568" sldId="280"/>
            <ac:spMk id="3" creationId="{AA8C247F-9726-4962-6BE8-1576D090B8AB}"/>
          </ac:spMkLst>
        </pc:spChg>
      </pc:sldChg>
      <pc:sldChg chg="modSp new mod">
        <pc:chgData name="Craig Stephens" userId="cfe612e026a5082b" providerId="LiveId" clId="{7AF6507D-2FC4-844C-ABFB-DAA788D8D9EE}" dt="2023-01-18T21:12:56.159" v="8774" actId="14100"/>
        <pc:sldMkLst>
          <pc:docMk/>
          <pc:sldMk cId="2079693209" sldId="281"/>
        </pc:sldMkLst>
        <pc:spChg chg="mod">
          <ac:chgData name="Craig Stephens" userId="cfe612e026a5082b" providerId="LiveId" clId="{7AF6507D-2FC4-844C-ABFB-DAA788D8D9EE}" dt="2023-01-18T21:10:05.897" v="8233"/>
          <ac:spMkLst>
            <pc:docMk/>
            <pc:sldMk cId="2079693209" sldId="281"/>
            <ac:spMk id="2" creationId="{14690637-E1AD-15D1-90D8-6E58858A6886}"/>
          </ac:spMkLst>
        </pc:spChg>
        <pc:spChg chg="mod">
          <ac:chgData name="Craig Stephens" userId="cfe612e026a5082b" providerId="LiveId" clId="{7AF6507D-2FC4-844C-ABFB-DAA788D8D9EE}" dt="2023-01-18T21:12:56.159" v="8774" actId="14100"/>
          <ac:spMkLst>
            <pc:docMk/>
            <pc:sldMk cId="2079693209" sldId="281"/>
            <ac:spMk id="3" creationId="{01C97EF8-657F-1910-8E66-71C20E3638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1/18/23</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273533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8817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1142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6866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9844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538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0277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940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3726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347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1/18/23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3927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1/18/23</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12163709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864DF6-05EA-5F92-CCF5-F08FFDA8B533}"/>
              </a:ext>
            </a:extLst>
          </p:cNvPr>
          <p:cNvSpPr>
            <a:spLocks noGrp="1"/>
          </p:cNvSpPr>
          <p:nvPr>
            <p:ph type="ctrTitle"/>
          </p:nvPr>
        </p:nvSpPr>
        <p:spPr>
          <a:xfrm>
            <a:off x="890338" y="640080"/>
            <a:ext cx="3734014" cy="3566160"/>
          </a:xfrm>
        </p:spPr>
        <p:txBody>
          <a:bodyPr anchor="b">
            <a:normAutofit fontScale="90000"/>
          </a:bodyPr>
          <a:lstStyle/>
          <a:p>
            <a:r>
              <a:rPr lang="en-US" sz="8000" dirty="0"/>
              <a:t>A Closer look at the lectionary</a:t>
            </a:r>
          </a:p>
        </p:txBody>
      </p:sp>
      <p:sp>
        <p:nvSpPr>
          <p:cNvPr id="3" name="Subtitle 2">
            <a:extLst>
              <a:ext uri="{FF2B5EF4-FFF2-40B4-BE49-F238E27FC236}">
                <a16:creationId xmlns:a16="http://schemas.microsoft.com/office/drawing/2014/main" id="{64186A98-3053-7E7A-87FA-8234F50D76F4}"/>
              </a:ext>
            </a:extLst>
          </p:cNvPr>
          <p:cNvSpPr>
            <a:spLocks noGrp="1"/>
          </p:cNvSpPr>
          <p:nvPr>
            <p:ph type="subTitle" idx="1"/>
          </p:nvPr>
        </p:nvSpPr>
        <p:spPr>
          <a:xfrm>
            <a:off x="890339" y="4636008"/>
            <a:ext cx="3734014" cy="1572768"/>
          </a:xfrm>
        </p:spPr>
        <p:txBody>
          <a:bodyPr>
            <a:normAutofit/>
          </a:bodyPr>
          <a:lstStyle/>
          <a:p>
            <a:r>
              <a:rPr lang="en-US" dirty="0"/>
              <a:t>The Third Sunday After the Epiphany</a:t>
            </a:r>
          </a:p>
        </p:txBody>
      </p:sp>
      <p:sp>
        <p:nvSpPr>
          <p:cNvPr id="1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27432"/>
          </a:xfrm>
          <a:custGeom>
            <a:avLst/>
            <a:gdLst>
              <a:gd name="connsiteX0" fmla="*/ 0 w 3474720"/>
              <a:gd name="connsiteY0" fmla="*/ 0 h 27432"/>
              <a:gd name="connsiteX1" fmla="*/ 660197 w 3474720"/>
              <a:gd name="connsiteY1" fmla="*/ 0 h 27432"/>
              <a:gd name="connsiteX2" fmla="*/ 1355141 w 3474720"/>
              <a:gd name="connsiteY2" fmla="*/ 0 h 27432"/>
              <a:gd name="connsiteX3" fmla="*/ 2084832 w 3474720"/>
              <a:gd name="connsiteY3" fmla="*/ 0 h 27432"/>
              <a:gd name="connsiteX4" fmla="*/ 2814523 w 3474720"/>
              <a:gd name="connsiteY4" fmla="*/ 0 h 27432"/>
              <a:gd name="connsiteX5" fmla="*/ 3474720 w 3474720"/>
              <a:gd name="connsiteY5" fmla="*/ 0 h 27432"/>
              <a:gd name="connsiteX6" fmla="*/ 3474720 w 3474720"/>
              <a:gd name="connsiteY6" fmla="*/ 27432 h 27432"/>
              <a:gd name="connsiteX7" fmla="*/ 2710282 w 3474720"/>
              <a:gd name="connsiteY7" fmla="*/ 27432 h 27432"/>
              <a:gd name="connsiteX8" fmla="*/ 1945843 w 3474720"/>
              <a:gd name="connsiteY8" fmla="*/ 27432 h 27432"/>
              <a:gd name="connsiteX9" fmla="*/ 1250899 w 3474720"/>
              <a:gd name="connsiteY9" fmla="*/ 27432 h 27432"/>
              <a:gd name="connsiteX10" fmla="*/ 0 w 3474720"/>
              <a:gd name="connsiteY10" fmla="*/ 27432 h 27432"/>
              <a:gd name="connsiteX11" fmla="*/ 0 w 347472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4720" h="27432" fill="none" extrusionOk="0">
                <a:moveTo>
                  <a:pt x="0" y="0"/>
                </a:moveTo>
                <a:cubicBezTo>
                  <a:pt x="307185" y="-8713"/>
                  <a:pt x="392307" y="-13121"/>
                  <a:pt x="660197" y="0"/>
                </a:cubicBezTo>
                <a:cubicBezTo>
                  <a:pt x="928087" y="13121"/>
                  <a:pt x="1167029" y="-2668"/>
                  <a:pt x="1355141" y="0"/>
                </a:cubicBezTo>
                <a:cubicBezTo>
                  <a:pt x="1543253" y="2668"/>
                  <a:pt x="1739408" y="-6709"/>
                  <a:pt x="2084832" y="0"/>
                </a:cubicBezTo>
                <a:cubicBezTo>
                  <a:pt x="2430256" y="6709"/>
                  <a:pt x="2538889" y="29706"/>
                  <a:pt x="2814523" y="0"/>
                </a:cubicBezTo>
                <a:cubicBezTo>
                  <a:pt x="3090157" y="-29706"/>
                  <a:pt x="3152920" y="-15446"/>
                  <a:pt x="3474720" y="0"/>
                </a:cubicBezTo>
                <a:cubicBezTo>
                  <a:pt x="3473554" y="7395"/>
                  <a:pt x="3474765" y="21864"/>
                  <a:pt x="3474720" y="27432"/>
                </a:cubicBezTo>
                <a:cubicBezTo>
                  <a:pt x="3275380" y="12730"/>
                  <a:pt x="2958934" y="10130"/>
                  <a:pt x="2710282" y="27432"/>
                </a:cubicBezTo>
                <a:cubicBezTo>
                  <a:pt x="2461630" y="44734"/>
                  <a:pt x="2131168" y="43757"/>
                  <a:pt x="1945843" y="27432"/>
                </a:cubicBezTo>
                <a:cubicBezTo>
                  <a:pt x="1760518" y="11107"/>
                  <a:pt x="1444829" y="-3738"/>
                  <a:pt x="1250899" y="27432"/>
                </a:cubicBezTo>
                <a:cubicBezTo>
                  <a:pt x="1056969" y="58602"/>
                  <a:pt x="444992" y="52761"/>
                  <a:pt x="0" y="27432"/>
                </a:cubicBezTo>
                <a:cubicBezTo>
                  <a:pt x="-503" y="20663"/>
                  <a:pt x="1168" y="5855"/>
                  <a:pt x="0" y="0"/>
                </a:cubicBezTo>
                <a:close/>
              </a:path>
              <a:path w="3474720" h="27432" stroke="0" extrusionOk="0">
                <a:moveTo>
                  <a:pt x="0" y="0"/>
                </a:moveTo>
                <a:cubicBezTo>
                  <a:pt x="300114" y="-5103"/>
                  <a:pt x="525093" y="-25284"/>
                  <a:pt x="660197" y="0"/>
                </a:cubicBezTo>
                <a:cubicBezTo>
                  <a:pt x="795301" y="25284"/>
                  <a:pt x="1023172" y="17955"/>
                  <a:pt x="1250899" y="0"/>
                </a:cubicBezTo>
                <a:cubicBezTo>
                  <a:pt x="1478626" y="-17955"/>
                  <a:pt x="1782079" y="-27844"/>
                  <a:pt x="2015338" y="0"/>
                </a:cubicBezTo>
                <a:cubicBezTo>
                  <a:pt x="2248597" y="27844"/>
                  <a:pt x="2491007" y="27648"/>
                  <a:pt x="2675534" y="0"/>
                </a:cubicBezTo>
                <a:cubicBezTo>
                  <a:pt x="2860061" y="-27648"/>
                  <a:pt x="3088679" y="-3661"/>
                  <a:pt x="3474720" y="0"/>
                </a:cubicBezTo>
                <a:cubicBezTo>
                  <a:pt x="3474913" y="12649"/>
                  <a:pt x="3473732" y="17989"/>
                  <a:pt x="3474720" y="27432"/>
                </a:cubicBezTo>
                <a:cubicBezTo>
                  <a:pt x="3317198" y="15714"/>
                  <a:pt x="2959205" y="52182"/>
                  <a:pt x="2779776" y="27432"/>
                </a:cubicBezTo>
                <a:cubicBezTo>
                  <a:pt x="2600347" y="2682"/>
                  <a:pt x="2382660" y="-684"/>
                  <a:pt x="2015338" y="27432"/>
                </a:cubicBezTo>
                <a:cubicBezTo>
                  <a:pt x="1648016" y="55548"/>
                  <a:pt x="1641073" y="39646"/>
                  <a:pt x="1424635" y="27432"/>
                </a:cubicBezTo>
                <a:cubicBezTo>
                  <a:pt x="1208197" y="15218"/>
                  <a:pt x="1021559" y="15893"/>
                  <a:pt x="729691" y="27432"/>
                </a:cubicBezTo>
                <a:cubicBezTo>
                  <a:pt x="437823" y="38971"/>
                  <a:pt x="153856" y="-2647"/>
                  <a:pt x="0" y="27432"/>
                </a:cubicBezTo>
                <a:cubicBezTo>
                  <a:pt x="1300" y="19678"/>
                  <a:pt x="-86" y="12044"/>
                  <a:pt x="0" y="0"/>
                </a:cubicBezTo>
                <a:close/>
              </a:path>
            </a:pathLst>
          </a:custGeom>
          <a:solidFill>
            <a:srgbClr val="E72983"/>
          </a:solidFill>
          <a:ln w="38100" cap="rnd">
            <a:solidFill>
              <a:srgbClr val="E7298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smoke background">
            <a:extLst>
              <a:ext uri="{FF2B5EF4-FFF2-40B4-BE49-F238E27FC236}">
                <a16:creationId xmlns:a16="http://schemas.microsoft.com/office/drawing/2014/main" id="{B4E528E8-20D9-74F5-61A6-53ECB0D66B7E}"/>
              </a:ext>
            </a:extLst>
          </p:cNvPr>
          <p:cNvPicPr>
            <a:picLocks noChangeAspect="1"/>
          </p:cNvPicPr>
          <p:nvPr/>
        </p:nvPicPr>
        <p:blipFill rotWithShape="1">
          <a:blip r:embed="rId2"/>
          <a:srcRect l="13228" r="20070"/>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492561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C91E-0ECD-11AF-78F1-ABE31F8681C5}"/>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7B13468F-3255-4D24-7065-E4998BD54AFD}"/>
              </a:ext>
            </a:extLst>
          </p:cNvPr>
          <p:cNvSpPr>
            <a:spLocks noGrp="1"/>
          </p:cNvSpPr>
          <p:nvPr>
            <p:ph idx="1"/>
          </p:nvPr>
        </p:nvSpPr>
        <p:spPr/>
        <p:txBody>
          <a:bodyPr>
            <a:noAutofit/>
          </a:bodyPr>
          <a:lstStyle/>
          <a:p>
            <a:r>
              <a:rPr lang="en-US" sz="3400" b="1" dirty="0"/>
              <a:t>What double emphasis was evident as Jesus carried out His ministry? In what ways does the Church still have this double emphasis in its ministry?</a:t>
            </a:r>
          </a:p>
          <a:p>
            <a:pPr lvl="1"/>
            <a:r>
              <a:rPr lang="en-US" sz="3400" b="1" dirty="0"/>
              <a:t>Jesus’ ministry involved teaching God’s Word and and healing the sick.</a:t>
            </a:r>
          </a:p>
          <a:p>
            <a:pPr lvl="2"/>
            <a:r>
              <a:rPr lang="en-US" sz="3400" b="1" dirty="0"/>
              <a:t>This double emphasis shows God’s concern for both our spiritual and physical well-being.</a:t>
            </a:r>
          </a:p>
          <a:p>
            <a:pPr lvl="1"/>
            <a:r>
              <a:rPr lang="en-US" sz="3400" b="1" dirty="0"/>
              <a:t>The Church has the primary task of proclaiming the saving Gospel</a:t>
            </a:r>
          </a:p>
          <a:p>
            <a:pPr lvl="2"/>
            <a:r>
              <a:rPr lang="en-US" sz="3400" b="1" dirty="0"/>
              <a:t>However, showing Jesus’ love in helping and healing has an obvious correlation to the Gospel.</a:t>
            </a:r>
          </a:p>
        </p:txBody>
      </p:sp>
    </p:spTree>
    <p:extLst>
      <p:ext uri="{BB962C8B-B14F-4D97-AF65-F5344CB8AC3E}">
        <p14:creationId xmlns:p14="http://schemas.microsoft.com/office/powerpoint/2010/main" val="3037172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4B468-EB7C-C853-685C-FFEB623128A1}"/>
              </a:ext>
            </a:extLst>
          </p:cNvPr>
          <p:cNvSpPr>
            <a:spLocks noGrp="1"/>
          </p:cNvSpPr>
          <p:nvPr>
            <p:ph type="title"/>
          </p:nvPr>
        </p:nvSpPr>
        <p:spPr/>
        <p:txBody>
          <a:bodyPr/>
          <a:lstStyle/>
          <a:p>
            <a:r>
              <a:rPr lang="en-US" dirty="0"/>
              <a:t>Old Testament </a:t>
            </a:r>
            <a:r>
              <a:rPr lang="en-US" dirty="0" err="1"/>
              <a:t>REading</a:t>
            </a:r>
            <a:endParaRPr lang="en-US" dirty="0"/>
          </a:p>
        </p:txBody>
      </p:sp>
      <p:sp>
        <p:nvSpPr>
          <p:cNvPr id="3" name="Content Placeholder 2">
            <a:extLst>
              <a:ext uri="{FF2B5EF4-FFF2-40B4-BE49-F238E27FC236}">
                <a16:creationId xmlns:a16="http://schemas.microsoft.com/office/drawing/2014/main" id="{06AC5466-E12A-17D0-1BCF-7E09345FF4FC}"/>
              </a:ext>
            </a:extLst>
          </p:cNvPr>
          <p:cNvSpPr>
            <a:spLocks noGrp="1"/>
          </p:cNvSpPr>
          <p:nvPr>
            <p:ph idx="1"/>
          </p:nvPr>
        </p:nvSpPr>
        <p:spPr/>
        <p:txBody>
          <a:bodyPr>
            <a:normAutofit/>
          </a:bodyPr>
          <a:lstStyle/>
          <a:p>
            <a:r>
              <a:rPr lang="en-US" sz="3400" b="1" dirty="0"/>
              <a:t>Read Isaiah 9:1-4</a:t>
            </a:r>
          </a:p>
        </p:txBody>
      </p:sp>
    </p:spTree>
    <p:extLst>
      <p:ext uri="{BB962C8B-B14F-4D97-AF65-F5344CB8AC3E}">
        <p14:creationId xmlns:p14="http://schemas.microsoft.com/office/powerpoint/2010/main" val="4169414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A50B-099F-AC42-A77E-CB8A47F5D5C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5C1F0941-29E6-3A75-3A2B-03DE7A1D926B}"/>
              </a:ext>
            </a:extLst>
          </p:cNvPr>
          <p:cNvSpPr>
            <a:spLocks noGrp="1"/>
          </p:cNvSpPr>
          <p:nvPr>
            <p:ph idx="1"/>
          </p:nvPr>
        </p:nvSpPr>
        <p:spPr/>
        <p:txBody>
          <a:bodyPr>
            <a:normAutofit/>
          </a:bodyPr>
          <a:lstStyle/>
          <a:p>
            <a:r>
              <a:rPr lang="en-US" sz="3400" b="1" dirty="0"/>
              <a:t>How would the Lord honor those who “walked in darkness” and “dwelt in a land of deep darkness”?</a:t>
            </a:r>
          </a:p>
          <a:p>
            <a:pPr lvl="1"/>
            <a:r>
              <a:rPr lang="en-US" sz="3400" b="1" dirty="0"/>
              <a:t>The Lord honors them by letting them see the dawning of the light of the Messiah.</a:t>
            </a:r>
          </a:p>
          <a:p>
            <a:pPr lvl="1"/>
            <a:r>
              <a:rPr lang="en-US" sz="3400" b="1" dirty="0"/>
              <a:t>This experience  restores the “multiplied” nation and bring joy and safety to the people.</a:t>
            </a:r>
          </a:p>
          <a:p>
            <a:pPr lvl="1"/>
            <a:r>
              <a:rPr lang="en-US" sz="3400" b="1" dirty="0"/>
              <a:t>Some scholars see these verses as a form of liturgy used at the coronation of Judah’s kings.</a:t>
            </a:r>
          </a:p>
        </p:txBody>
      </p:sp>
    </p:spTree>
    <p:extLst>
      <p:ext uri="{BB962C8B-B14F-4D97-AF65-F5344CB8AC3E}">
        <p14:creationId xmlns:p14="http://schemas.microsoft.com/office/powerpoint/2010/main" val="1323398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1B781-3347-A1B0-8840-93969E00A0E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A4B7D368-1A04-7F8B-07A3-CCD951F39F85}"/>
              </a:ext>
            </a:extLst>
          </p:cNvPr>
          <p:cNvSpPr>
            <a:spLocks noGrp="1"/>
          </p:cNvSpPr>
          <p:nvPr>
            <p:ph idx="1"/>
          </p:nvPr>
        </p:nvSpPr>
        <p:spPr/>
        <p:txBody>
          <a:bodyPr>
            <a:normAutofit/>
          </a:bodyPr>
          <a:lstStyle/>
          <a:p>
            <a:r>
              <a:rPr lang="en-US" sz="3400" b="1" dirty="0"/>
              <a:t>How would the Lord honor those who “walked in darkness” and “dwelt in a land of deep darkness”?</a:t>
            </a:r>
          </a:p>
          <a:p>
            <a:pPr lvl="1"/>
            <a:r>
              <a:rPr lang="en-US" sz="3400" b="1" dirty="0"/>
              <a:t>Isaiah used familiar words, but applied them to the northern area of the kingdom of Israel, speaking of more than just worldly prosperity.</a:t>
            </a:r>
          </a:p>
          <a:p>
            <a:pPr lvl="1"/>
            <a:r>
              <a:rPr lang="en-US" sz="3400" b="1" dirty="0"/>
              <a:t>The prophecy which follows, the Child with Four Names, is a messianic projection of the everlasting rule of this child in a kingdom where justice and righteousness will be established forever.</a:t>
            </a:r>
          </a:p>
        </p:txBody>
      </p:sp>
    </p:spTree>
    <p:extLst>
      <p:ext uri="{BB962C8B-B14F-4D97-AF65-F5344CB8AC3E}">
        <p14:creationId xmlns:p14="http://schemas.microsoft.com/office/powerpoint/2010/main" val="146139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E1C6-9D66-5FDF-A83D-F11614BC1DF7}"/>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4D464AD4-AEC0-7D44-332C-918FF5A0C441}"/>
              </a:ext>
            </a:extLst>
          </p:cNvPr>
          <p:cNvSpPr>
            <a:spLocks noGrp="1"/>
          </p:cNvSpPr>
          <p:nvPr>
            <p:ph idx="1"/>
          </p:nvPr>
        </p:nvSpPr>
        <p:spPr/>
        <p:txBody>
          <a:bodyPr>
            <a:normAutofit/>
          </a:bodyPr>
          <a:lstStyle/>
          <a:p>
            <a:r>
              <a:rPr lang="en-US" sz="3400" b="1" dirty="0"/>
              <a:t>In what may we see the fulfillment of this promise to honor “Galilee of the nations” by allowing those in darkness to see a great light?</a:t>
            </a:r>
          </a:p>
          <a:p>
            <a:pPr lvl="1"/>
            <a:r>
              <a:rPr lang="en-US" sz="3400" b="1" dirty="0"/>
              <a:t>This fulfillment is seen in that fact that much of Jesus’ ministry of teaching and healing occurred in the northern territories, in Galilee.</a:t>
            </a:r>
          </a:p>
          <a:p>
            <a:pPr lvl="1"/>
            <a:r>
              <a:rPr lang="en-US" sz="3400" b="1" dirty="0"/>
              <a:t>The ultimate fulfillment is seen in the everlasting kingdom that Jesus establishes in the lives of those who receive him throughout the “Galilee of the nations,” which is to say every nation of the world.</a:t>
            </a:r>
          </a:p>
        </p:txBody>
      </p:sp>
    </p:spTree>
    <p:extLst>
      <p:ext uri="{BB962C8B-B14F-4D97-AF65-F5344CB8AC3E}">
        <p14:creationId xmlns:p14="http://schemas.microsoft.com/office/powerpoint/2010/main" val="4023008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332E-AB5B-7FC7-5789-4945DDB7DD73}"/>
              </a:ext>
            </a:extLst>
          </p:cNvPr>
          <p:cNvSpPr>
            <a:spLocks noGrp="1"/>
          </p:cNvSpPr>
          <p:nvPr>
            <p:ph type="title"/>
          </p:nvPr>
        </p:nvSpPr>
        <p:spPr/>
        <p:txBody>
          <a:bodyPr/>
          <a:lstStyle/>
          <a:p>
            <a:r>
              <a:rPr lang="en-US" dirty="0"/>
              <a:t>Old Testament Discussion Questions</a:t>
            </a:r>
          </a:p>
        </p:txBody>
      </p:sp>
      <p:sp>
        <p:nvSpPr>
          <p:cNvPr id="3" name="Content Placeholder 2">
            <a:extLst>
              <a:ext uri="{FF2B5EF4-FFF2-40B4-BE49-F238E27FC236}">
                <a16:creationId xmlns:a16="http://schemas.microsoft.com/office/drawing/2014/main" id="{A48B6A1A-9113-BC3C-CE6B-24E8063BB9A4}"/>
              </a:ext>
            </a:extLst>
          </p:cNvPr>
          <p:cNvSpPr>
            <a:spLocks noGrp="1"/>
          </p:cNvSpPr>
          <p:nvPr>
            <p:ph idx="1"/>
          </p:nvPr>
        </p:nvSpPr>
        <p:spPr/>
        <p:txBody>
          <a:bodyPr>
            <a:normAutofit/>
          </a:bodyPr>
          <a:lstStyle/>
          <a:p>
            <a:r>
              <a:rPr lang="en-US" sz="3400" b="1" dirty="0"/>
              <a:t>How does this Old Testament Lesson tie in with today’s Holy Gospel?</a:t>
            </a:r>
          </a:p>
          <a:p>
            <a:pPr lvl="1"/>
            <a:r>
              <a:rPr lang="en-US" sz="3400" b="1" dirty="0"/>
              <a:t>In one of the more obvious connections, this is the prophecy which Matthew quotes regarding the beginning of Jesus’ ministry.</a:t>
            </a:r>
          </a:p>
        </p:txBody>
      </p:sp>
    </p:spTree>
    <p:extLst>
      <p:ext uri="{BB962C8B-B14F-4D97-AF65-F5344CB8AC3E}">
        <p14:creationId xmlns:p14="http://schemas.microsoft.com/office/powerpoint/2010/main" val="112086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D54D0-A84D-E02F-5D81-50CA0218DE72}"/>
              </a:ext>
            </a:extLst>
          </p:cNvPr>
          <p:cNvSpPr>
            <a:spLocks noGrp="1"/>
          </p:cNvSpPr>
          <p:nvPr>
            <p:ph type="title"/>
          </p:nvPr>
        </p:nvSpPr>
        <p:spPr/>
        <p:txBody>
          <a:bodyPr/>
          <a:lstStyle/>
          <a:p>
            <a:r>
              <a:rPr lang="en-US" dirty="0"/>
              <a:t>The Epistle Reading</a:t>
            </a:r>
          </a:p>
        </p:txBody>
      </p:sp>
      <p:sp>
        <p:nvSpPr>
          <p:cNvPr id="3" name="Content Placeholder 2">
            <a:extLst>
              <a:ext uri="{FF2B5EF4-FFF2-40B4-BE49-F238E27FC236}">
                <a16:creationId xmlns:a16="http://schemas.microsoft.com/office/drawing/2014/main" id="{8B1DBED9-C56A-D9FA-64D4-F3337E8CF9DD}"/>
              </a:ext>
            </a:extLst>
          </p:cNvPr>
          <p:cNvSpPr>
            <a:spLocks noGrp="1"/>
          </p:cNvSpPr>
          <p:nvPr>
            <p:ph idx="1"/>
          </p:nvPr>
        </p:nvSpPr>
        <p:spPr/>
        <p:txBody>
          <a:bodyPr>
            <a:normAutofit/>
          </a:bodyPr>
          <a:lstStyle/>
          <a:p>
            <a:r>
              <a:rPr lang="en-US" sz="3400" b="1" dirty="0"/>
              <a:t>Read 1 Corinthians 1:10-18</a:t>
            </a:r>
          </a:p>
        </p:txBody>
      </p:sp>
    </p:spTree>
    <p:extLst>
      <p:ext uri="{BB962C8B-B14F-4D97-AF65-F5344CB8AC3E}">
        <p14:creationId xmlns:p14="http://schemas.microsoft.com/office/powerpoint/2010/main" val="139656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A4A2E-C7BC-1C17-29EC-A9B6C245A34E}"/>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654E68BB-830F-954F-DACD-2FAA39BC2F23}"/>
              </a:ext>
            </a:extLst>
          </p:cNvPr>
          <p:cNvSpPr>
            <a:spLocks noGrp="1"/>
          </p:cNvSpPr>
          <p:nvPr>
            <p:ph idx="1"/>
          </p:nvPr>
        </p:nvSpPr>
        <p:spPr/>
        <p:txBody>
          <a:bodyPr>
            <a:normAutofit/>
          </a:bodyPr>
          <a:lstStyle/>
          <a:p>
            <a:r>
              <a:rPr lang="en-US" sz="3400" b="1" dirty="0"/>
              <a:t>How did Paul add full weight to his words of admonition?</a:t>
            </a:r>
          </a:p>
          <a:p>
            <a:pPr lvl="1"/>
            <a:r>
              <a:rPr lang="en-US" sz="3400" b="1" dirty="0"/>
              <a:t>Paul’s admonition was made “in the name of our Lord Jesus Christ.”</a:t>
            </a:r>
          </a:p>
          <a:p>
            <a:pPr lvl="1"/>
            <a:r>
              <a:rPr lang="en-US" sz="3400" b="1" dirty="0"/>
              <a:t>This was the full and formal way in which the Early Church spoke reverently of Jesus.</a:t>
            </a:r>
          </a:p>
        </p:txBody>
      </p:sp>
    </p:spTree>
    <p:extLst>
      <p:ext uri="{BB962C8B-B14F-4D97-AF65-F5344CB8AC3E}">
        <p14:creationId xmlns:p14="http://schemas.microsoft.com/office/powerpoint/2010/main" val="928966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8A766-24B0-BBAB-B342-C781B569F1BB}"/>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EBDEE4AA-EA15-F811-86D0-6BCE525DEE77}"/>
              </a:ext>
            </a:extLst>
          </p:cNvPr>
          <p:cNvSpPr>
            <a:spLocks noGrp="1"/>
          </p:cNvSpPr>
          <p:nvPr>
            <p:ph idx="1"/>
          </p:nvPr>
        </p:nvSpPr>
        <p:spPr/>
        <p:txBody>
          <a:bodyPr>
            <a:noAutofit/>
          </a:bodyPr>
          <a:lstStyle/>
          <a:p>
            <a:r>
              <a:rPr lang="en-US" sz="3400" b="1" dirty="0"/>
              <a:t>Why is it harder for the Corinthians in their situations to say the same thing in expressing and teaching the faith than it should be for the Church today?</a:t>
            </a:r>
          </a:p>
          <a:p>
            <a:pPr lvl="1"/>
            <a:r>
              <a:rPr lang="en-US" sz="3400" b="1" dirty="0"/>
              <a:t>We have the entirety of the New Testament to guide us today..</a:t>
            </a:r>
          </a:p>
          <a:p>
            <a:pPr lvl="1"/>
            <a:r>
              <a:rPr lang="en-US" sz="3400" b="1" dirty="0"/>
              <a:t>The Early Church lived during the time when the New Testament was being written, which often was done to provide guidance for immediate practical problems.</a:t>
            </a:r>
          </a:p>
          <a:p>
            <a:pPr lvl="2"/>
            <a:r>
              <a:rPr lang="en-US" sz="3400" b="1" dirty="0"/>
              <a:t>As such, the Early Church had to rely on the oral tradition received from the apostles regarding the story of Jesus and His fulfillment of the Old Testament prophecies and would have welcomed the written instruction.</a:t>
            </a:r>
          </a:p>
        </p:txBody>
      </p:sp>
    </p:spTree>
    <p:extLst>
      <p:ext uri="{BB962C8B-B14F-4D97-AF65-F5344CB8AC3E}">
        <p14:creationId xmlns:p14="http://schemas.microsoft.com/office/powerpoint/2010/main" val="439515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02CA-0FC0-276C-E772-37CF7BAF8F20}"/>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C8DB0E05-0228-1591-DF96-8B28EB591D7A}"/>
              </a:ext>
            </a:extLst>
          </p:cNvPr>
          <p:cNvSpPr>
            <a:spLocks noGrp="1"/>
          </p:cNvSpPr>
          <p:nvPr>
            <p:ph idx="1"/>
          </p:nvPr>
        </p:nvSpPr>
        <p:spPr/>
        <p:txBody>
          <a:bodyPr>
            <a:normAutofit/>
          </a:bodyPr>
          <a:lstStyle/>
          <a:p>
            <a:r>
              <a:rPr lang="en-US" sz="3400" b="1" dirty="0"/>
              <a:t>Why is it harder for the Corinthians in their situations to say the same thing in expressing and teaching the faith than it should be for the Church today?</a:t>
            </a:r>
          </a:p>
          <a:p>
            <a:pPr lvl="1"/>
            <a:r>
              <a:rPr lang="en-US" sz="3400" b="1" dirty="0"/>
              <a:t>It was not until the Church enjoyed religious freedom in society that the leaders of the Church could meet and deal with the question of New Testament authority.</a:t>
            </a:r>
          </a:p>
          <a:p>
            <a:pPr lvl="2"/>
            <a:r>
              <a:rPr lang="en-US" sz="3400" b="1" dirty="0"/>
              <a:t>This happened at the Council of Carthage in 398 AD.</a:t>
            </a:r>
          </a:p>
        </p:txBody>
      </p:sp>
    </p:spTree>
    <p:extLst>
      <p:ext uri="{BB962C8B-B14F-4D97-AF65-F5344CB8AC3E}">
        <p14:creationId xmlns:p14="http://schemas.microsoft.com/office/powerpoint/2010/main" val="2051366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9FF8D-ADB6-6C17-39AB-E80609D9F3D2}"/>
              </a:ext>
            </a:extLst>
          </p:cNvPr>
          <p:cNvSpPr>
            <a:spLocks noGrp="1"/>
          </p:cNvSpPr>
          <p:nvPr>
            <p:ph type="title"/>
          </p:nvPr>
        </p:nvSpPr>
        <p:spPr/>
        <p:txBody>
          <a:bodyPr/>
          <a:lstStyle/>
          <a:p>
            <a:r>
              <a:rPr lang="en-US" dirty="0"/>
              <a:t>The Holy Gospel Reading</a:t>
            </a:r>
          </a:p>
        </p:txBody>
      </p:sp>
      <p:sp>
        <p:nvSpPr>
          <p:cNvPr id="3" name="Content Placeholder 2">
            <a:extLst>
              <a:ext uri="{FF2B5EF4-FFF2-40B4-BE49-F238E27FC236}">
                <a16:creationId xmlns:a16="http://schemas.microsoft.com/office/drawing/2014/main" id="{56A5FBA6-9657-E58E-8E89-0654932E5605}"/>
              </a:ext>
            </a:extLst>
          </p:cNvPr>
          <p:cNvSpPr>
            <a:spLocks noGrp="1"/>
          </p:cNvSpPr>
          <p:nvPr>
            <p:ph idx="1"/>
          </p:nvPr>
        </p:nvSpPr>
        <p:spPr/>
        <p:txBody>
          <a:bodyPr>
            <a:normAutofit/>
          </a:bodyPr>
          <a:lstStyle/>
          <a:p>
            <a:r>
              <a:rPr lang="en-US" sz="3400" b="1" dirty="0"/>
              <a:t>Read Matthew 4:12-25</a:t>
            </a:r>
          </a:p>
        </p:txBody>
      </p:sp>
    </p:spTree>
    <p:extLst>
      <p:ext uri="{BB962C8B-B14F-4D97-AF65-F5344CB8AC3E}">
        <p14:creationId xmlns:p14="http://schemas.microsoft.com/office/powerpoint/2010/main" val="329147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41E89-1BB3-F9FF-2931-434216990B6F}"/>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A10ADA03-D20D-B387-8C50-65697848B6E3}"/>
              </a:ext>
            </a:extLst>
          </p:cNvPr>
          <p:cNvSpPr>
            <a:spLocks noGrp="1"/>
          </p:cNvSpPr>
          <p:nvPr>
            <p:ph idx="1"/>
          </p:nvPr>
        </p:nvSpPr>
        <p:spPr/>
        <p:txBody>
          <a:bodyPr>
            <a:normAutofit/>
          </a:bodyPr>
          <a:lstStyle/>
          <a:p>
            <a:r>
              <a:rPr lang="en-US" sz="3400" b="1" dirty="0"/>
              <a:t>What does this say about Paul’s feeling about disagreements that disrupt the unity of the Church?</a:t>
            </a:r>
          </a:p>
          <a:p>
            <a:pPr lvl="1"/>
            <a:r>
              <a:rPr lang="en-US" sz="3400" b="1" dirty="0"/>
              <a:t>Paul was always concerned about disagreements and the disruptions to Church unity which they provide because they affect the preaching of the Gospel by diving the Church into camps of those who see themselves as purer or worthier than others.</a:t>
            </a:r>
          </a:p>
          <a:p>
            <a:pPr lvl="1"/>
            <a:r>
              <a:rPr lang="en-US" sz="3400" b="1" dirty="0"/>
              <a:t>This grouping undercuts the truth of the Gospel that all are saved by grace through faith, not through one’s given purity or worthiness.</a:t>
            </a:r>
          </a:p>
        </p:txBody>
      </p:sp>
    </p:spTree>
    <p:extLst>
      <p:ext uri="{BB962C8B-B14F-4D97-AF65-F5344CB8AC3E}">
        <p14:creationId xmlns:p14="http://schemas.microsoft.com/office/powerpoint/2010/main" val="1533223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42560-F597-786F-646A-6AF439A8C3D3}"/>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E377882F-D55E-4B33-5941-DF062E3B5D6A}"/>
              </a:ext>
            </a:extLst>
          </p:cNvPr>
          <p:cNvSpPr>
            <a:spLocks noGrp="1"/>
          </p:cNvSpPr>
          <p:nvPr>
            <p:ph idx="1"/>
          </p:nvPr>
        </p:nvSpPr>
        <p:spPr/>
        <p:txBody>
          <a:bodyPr>
            <a:normAutofit/>
          </a:bodyPr>
          <a:lstStyle/>
          <a:p>
            <a:r>
              <a:rPr lang="en-US" sz="3400" b="1" dirty="0"/>
              <a:t>What does this say to us about dealing with and resolving disagreements in the life of the Church today?</a:t>
            </a:r>
          </a:p>
          <a:p>
            <a:pPr lvl="1"/>
            <a:r>
              <a:rPr lang="en-US" sz="3400" b="1" dirty="0"/>
              <a:t>We are not to devalue purity of doctrine and worthiness of faith and life, but when they become a basis for disunity instead of unity, the proud are prone to fall into separatism.</a:t>
            </a:r>
          </a:p>
          <a:p>
            <a:pPr lvl="1"/>
            <a:r>
              <a:rPr lang="en-US" sz="3400" b="1" dirty="0"/>
              <a:t>This separatism diminishes the Gospel emphasis and detracts from the ministry of the church.</a:t>
            </a:r>
          </a:p>
          <a:p>
            <a:pPr lvl="1"/>
            <a:r>
              <a:rPr lang="en-US" sz="3400" b="1" dirty="0"/>
              <a:t>We can resolve differences and disagreements in the Church only by facing them openly in a spirit of brotherly love, understanding, and forgiveness, always using the Word as our guide.</a:t>
            </a:r>
          </a:p>
        </p:txBody>
      </p:sp>
    </p:spTree>
    <p:extLst>
      <p:ext uri="{BB962C8B-B14F-4D97-AF65-F5344CB8AC3E}">
        <p14:creationId xmlns:p14="http://schemas.microsoft.com/office/powerpoint/2010/main" val="3064427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CCAC-81B5-4F04-1D89-7C94EC708D42}"/>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38D6F186-AA0F-5B54-79D3-B98A33EC4C4C}"/>
              </a:ext>
            </a:extLst>
          </p:cNvPr>
          <p:cNvSpPr>
            <a:spLocks noGrp="1"/>
          </p:cNvSpPr>
          <p:nvPr>
            <p:ph idx="1"/>
          </p:nvPr>
        </p:nvSpPr>
        <p:spPr>
          <a:xfrm>
            <a:off x="838199" y="1929384"/>
            <a:ext cx="10977563" cy="4251960"/>
          </a:xfrm>
        </p:spPr>
        <p:txBody>
          <a:bodyPr>
            <a:noAutofit/>
          </a:bodyPr>
          <a:lstStyle/>
          <a:p>
            <a:r>
              <a:rPr lang="en-US" sz="3400" b="1" dirty="0"/>
              <a:t>What was Paul primarily concerned about at this point as the basic cause of their quarreling? (See James 4:1-3).</a:t>
            </a:r>
          </a:p>
          <a:p>
            <a:pPr lvl="1"/>
            <a:r>
              <a:rPr lang="en-US" sz="3400" b="1" dirty="0"/>
              <a:t>Paul was not trying to resolve the situation by pointing out who was right or who was wrong.</a:t>
            </a:r>
          </a:p>
          <a:p>
            <a:pPr lvl="1"/>
            <a:r>
              <a:rPr lang="en-US" sz="3400" b="1" dirty="0"/>
              <a:t>Paul’s primary concern was the cause of the quarrel: the divisive, judgmental spirit through which each group was making itself to be superior by putting others down as incorrect or inferior.</a:t>
            </a:r>
          </a:p>
          <a:p>
            <a:pPr lvl="1"/>
            <a:r>
              <a:rPr lang="en-US" sz="3400" b="1" dirty="0"/>
              <a:t>James points out that fighting and quarreling are prompted by and inner desire to “get” for oneself and the honor of being ”right.”</a:t>
            </a:r>
          </a:p>
          <a:p>
            <a:pPr lvl="2"/>
            <a:r>
              <a:rPr lang="en-US" sz="3400" b="1" dirty="0"/>
              <a:t>Both of these desires contradict the Christian ideal of giving in love and concern for others.</a:t>
            </a:r>
          </a:p>
        </p:txBody>
      </p:sp>
    </p:spTree>
    <p:extLst>
      <p:ext uri="{BB962C8B-B14F-4D97-AF65-F5344CB8AC3E}">
        <p14:creationId xmlns:p14="http://schemas.microsoft.com/office/powerpoint/2010/main" val="1822922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71B58-4478-C74C-D18B-3E510EAEDD8E}"/>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78E64524-F9BA-4E10-B6BD-0E5BE0CBC802}"/>
              </a:ext>
            </a:extLst>
          </p:cNvPr>
          <p:cNvSpPr>
            <a:spLocks noGrp="1"/>
          </p:cNvSpPr>
          <p:nvPr>
            <p:ph idx="1"/>
          </p:nvPr>
        </p:nvSpPr>
        <p:spPr/>
        <p:txBody>
          <a:bodyPr>
            <a:normAutofit/>
          </a:bodyPr>
          <a:lstStyle/>
          <a:p>
            <a:r>
              <a:rPr lang="en-US" sz="3400" b="1" dirty="0"/>
              <a:t>How did Paul’s rhetorical questions dramatize the foolish destructiveness of their schisms?</a:t>
            </a:r>
          </a:p>
          <a:p>
            <a:pPr lvl="1"/>
            <a:r>
              <a:rPr lang="en-US" sz="3400" b="1" dirty="0"/>
              <a:t>Christ cannot be divided; this is, however, what the different factions were trying to do by creating a Christ of Apollos, of Paul, of Cephas, and a generic Christ.</a:t>
            </a:r>
          </a:p>
          <a:p>
            <a:pPr lvl="1"/>
            <a:r>
              <a:rPr lang="en-US" sz="3400" b="1" dirty="0"/>
              <a:t>Through his questions and his emphasis on the Paul group, Paul shows how foolish it is to emphasize human leaders at the expense of Christ, whom they are to represent and serve.</a:t>
            </a:r>
          </a:p>
        </p:txBody>
      </p:sp>
    </p:spTree>
    <p:extLst>
      <p:ext uri="{BB962C8B-B14F-4D97-AF65-F5344CB8AC3E}">
        <p14:creationId xmlns:p14="http://schemas.microsoft.com/office/powerpoint/2010/main" val="1293860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E3A02-1724-44A3-7FF2-E987C3B27782}"/>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75BE9B58-4667-519D-30B1-8843D460D32B}"/>
              </a:ext>
            </a:extLst>
          </p:cNvPr>
          <p:cNvSpPr>
            <a:spLocks noGrp="1"/>
          </p:cNvSpPr>
          <p:nvPr>
            <p:ph idx="1"/>
          </p:nvPr>
        </p:nvSpPr>
        <p:spPr/>
        <p:txBody>
          <a:bodyPr>
            <a:normAutofit/>
          </a:bodyPr>
          <a:lstStyle/>
          <a:p>
            <a:r>
              <a:rPr lang="en-US" sz="3400" b="1" dirty="0"/>
              <a:t>What concerned Paul as he remembered that he had baptized some in Corinth? What would be a similar concern in today’s Church?</a:t>
            </a:r>
          </a:p>
          <a:p>
            <a:pPr lvl="1"/>
            <a:r>
              <a:rPr lang="en-US" sz="3400" b="1" dirty="0"/>
              <a:t>Paul was concerned that those whom he baptized in Corinth not attach themselves to him as a result.</a:t>
            </a:r>
          </a:p>
          <a:p>
            <a:pPr lvl="1"/>
            <a:r>
              <a:rPr lang="en-US" sz="3400" b="1" dirty="0"/>
              <a:t>Still today, people form attachments to Pastor X who baptized, confirmed, married, etc. them.</a:t>
            </a:r>
          </a:p>
          <a:p>
            <a:pPr lvl="1"/>
            <a:r>
              <a:rPr lang="en-US" sz="3400" b="1" dirty="0"/>
              <a:t>Paul saw himself as sent to </a:t>
            </a:r>
            <a:r>
              <a:rPr lang="en-US" sz="3400" b="1" i="1" dirty="0"/>
              <a:t>preach</a:t>
            </a:r>
            <a:r>
              <a:rPr lang="en-US" sz="3400" b="1" dirty="0"/>
              <a:t> the </a:t>
            </a:r>
            <a:r>
              <a:rPr lang="en-US" sz="3400" b="1" i="1" dirty="0"/>
              <a:t>Gospel</a:t>
            </a:r>
            <a:r>
              <a:rPr lang="en-US" sz="3400" b="1" dirty="0"/>
              <a:t>.</a:t>
            </a:r>
          </a:p>
        </p:txBody>
      </p:sp>
    </p:spTree>
    <p:extLst>
      <p:ext uri="{BB962C8B-B14F-4D97-AF65-F5344CB8AC3E}">
        <p14:creationId xmlns:p14="http://schemas.microsoft.com/office/powerpoint/2010/main" val="2830601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D953-7909-662B-D640-FBBF81C7C87F}"/>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AA8C247F-9726-4962-6BE8-1576D090B8AB}"/>
              </a:ext>
            </a:extLst>
          </p:cNvPr>
          <p:cNvSpPr>
            <a:spLocks noGrp="1"/>
          </p:cNvSpPr>
          <p:nvPr>
            <p:ph idx="1"/>
          </p:nvPr>
        </p:nvSpPr>
        <p:spPr/>
        <p:txBody>
          <a:bodyPr>
            <a:noAutofit/>
          </a:bodyPr>
          <a:lstStyle/>
          <a:p>
            <a:r>
              <a:rPr lang="en-US" sz="3400" b="1" dirty="0"/>
              <a:t>How might words of human wisdom empty the cross of Christ of its power? What gives the preaching of the cross its power to save those who believe?</a:t>
            </a:r>
          </a:p>
          <a:p>
            <a:pPr lvl="1"/>
            <a:r>
              <a:rPr lang="en-US" sz="3400" b="1" dirty="0"/>
              <a:t>The cross proclaims salvation based not on human reason and logic, but on God’s mercy and love. </a:t>
            </a:r>
          </a:p>
          <a:p>
            <a:pPr lvl="2"/>
            <a:r>
              <a:rPr lang="en-US" sz="3400" b="1" dirty="0"/>
              <a:t>It comes not to the worthy but to the unworthy.</a:t>
            </a:r>
          </a:p>
          <a:p>
            <a:pPr lvl="2"/>
            <a:r>
              <a:rPr lang="en-US" sz="3400" b="1" dirty="0"/>
              <a:t>It comes not to pure understanding but humble repentance and faith.</a:t>
            </a:r>
          </a:p>
          <a:p>
            <a:pPr lvl="1"/>
            <a:r>
              <a:rPr lang="en-US" sz="3400" b="1" dirty="0"/>
              <a:t>The gospel message of God sending his Son to take on Himself the penalty for the sins of the world and thus let sinners off through forgiveness is not logical.</a:t>
            </a:r>
          </a:p>
        </p:txBody>
      </p:sp>
    </p:spTree>
    <p:extLst>
      <p:ext uri="{BB962C8B-B14F-4D97-AF65-F5344CB8AC3E}">
        <p14:creationId xmlns:p14="http://schemas.microsoft.com/office/powerpoint/2010/main" val="814687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90637-E1AD-15D1-90D8-6E58858A6886}"/>
              </a:ext>
            </a:extLst>
          </p:cNvPr>
          <p:cNvSpPr>
            <a:spLocks noGrp="1"/>
          </p:cNvSpPr>
          <p:nvPr>
            <p:ph type="title"/>
          </p:nvPr>
        </p:nvSpPr>
        <p:spPr/>
        <p:txBody>
          <a:bodyPr/>
          <a:lstStyle/>
          <a:p>
            <a:r>
              <a:rPr lang="en-US" dirty="0"/>
              <a:t>Epistle Reading discussion Questions</a:t>
            </a:r>
          </a:p>
        </p:txBody>
      </p:sp>
      <p:sp>
        <p:nvSpPr>
          <p:cNvPr id="3" name="Content Placeholder 2">
            <a:extLst>
              <a:ext uri="{FF2B5EF4-FFF2-40B4-BE49-F238E27FC236}">
                <a16:creationId xmlns:a16="http://schemas.microsoft.com/office/drawing/2014/main" id="{01C97EF8-657F-1910-8E66-71C20E36387C}"/>
              </a:ext>
            </a:extLst>
          </p:cNvPr>
          <p:cNvSpPr>
            <a:spLocks noGrp="1"/>
          </p:cNvSpPr>
          <p:nvPr>
            <p:ph idx="1"/>
          </p:nvPr>
        </p:nvSpPr>
        <p:spPr>
          <a:xfrm>
            <a:off x="114301" y="1929384"/>
            <a:ext cx="11687174" cy="4251960"/>
          </a:xfrm>
        </p:spPr>
        <p:txBody>
          <a:bodyPr>
            <a:noAutofit/>
          </a:bodyPr>
          <a:lstStyle/>
          <a:p>
            <a:r>
              <a:rPr lang="en-US" sz="3400" b="1" dirty="0"/>
              <a:t>How might words of human wisdom empty the cross of Christ of its power? What gives the preaching of the cross its power to save those who believe?</a:t>
            </a:r>
          </a:p>
          <a:p>
            <a:pPr lvl="1"/>
            <a:r>
              <a:rPr lang="en-US" sz="3400" b="1" dirty="0"/>
              <a:t>Human logic dictates that people make their own amends for their sins through their good works.</a:t>
            </a:r>
          </a:p>
          <a:p>
            <a:pPr lvl="1"/>
            <a:r>
              <a:rPr lang="en-US" sz="3400" b="1" dirty="0"/>
              <a:t>Any attempt to make the cross logical or palatable to human understanding detracts from its impact.</a:t>
            </a:r>
          </a:p>
          <a:p>
            <a:pPr lvl="1"/>
            <a:r>
              <a:rPr lang="en-US" sz="3400" b="1" dirty="0"/>
              <a:t>The “foolish” approach by God to forgiveness is something that only God could think of and something only he could enact by the Holy Spirit.</a:t>
            </a:r>
          </a:p>
          <a:p>
            <a:pPr lvl="2"/>
            <a:r>
              <a:rPr lang="en-US" sz="3400" b="1" dirty="0"/>
              <a:t>This “foolishness” is in itself a verification of the truth of God’s Word and its reliability for those who believe. It is the power of God for salvation.</a:t>
            </a:r>
          </a:p>
        </p:txBody>
      </p:sp>
    </p:spTree>
    <p:extLst>
      <p:ext uri="{BB962C8B-B14F-4D97-AF65-F5344CB8AC3E}">
        <p14:creationId xmlns:p14="http://schemas.microsoft.com/office/powerpoint/2010/main" val="207969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5DC6-13A0-B564-0D9C-30B85EFC6877}"/>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50CB1F6C-4BB3-F239-D003-D3B6B160F2C6}"/>
              </a:ext>
            </a:extLst>
          </p:cNvPr>
          <p:cNvSpPr>
            <a:spLocks noGrp="1"/>
          </p:cNvSpPr>
          <p:nvPr>
            <p:ph idx="1"/>
          </p:nvPr>
        </p:nvSpPr>
        <p:spPr/>
        <p:txBody>
          <a:bodyPr>
            <a:normAutofit/>
          </a:bodyPr>
          <a:lstStyle/>
          <a:p>
            <a:r>
              <a:rPr lang="en-US" sz="3400" b="1" dirty="0"/>
              <a:t>What did Matthew point to as God’s purpose in Jesus’ making Capernaum His headquarters?</a:t>
            </a:r>
          </a:p>
          <a:p>
            <a:pPr lvl="1"/>
            <a:r>
              <a:rPr lang="en-US" sz="3400" b="1" dirty="0"/>
              <a:t>Quoting from Isaiah, we see that the light of the Messiah is to dawn in Galilee of the Gentiles.</a:t>
            </a:r>
          </a:p>
          <a:p>
            <a:pPr lvl="1"/>
            <a:r>
              <a:rPr lang="en-US" sz="3400" b="1" dirty="0"/>
              <a:t>This goes opposite to conventional Jewish wisdom, which understood the Messiah to come to Jerusalem and the “purer” Jews in Judea.</a:t>
            </a:r>
          </a:p>
          <a:p>
            <a:pPr lvl="1"/>
            <a:r>
              <a:rPr lang="en-US" sz="3400" b="1" dirty="0"/>
              <a:t>A major theme of Matthew is the movement of the Kingdom away from Judaism and toward all nations.</a:t>
            </a:r>
          </a:p>
        </p:txBody>
      </p:sp>
    </p:spTree>
    <p:extLst>
      <p:ext uri="{BB962C8B-B14F-4D97-AF65-F5344CB8AC3E}">
        <p14:creationId xmlns:p14="http://schemas.microsoft.com/office/powerpoint/2010/main" val="1800798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D1C59-340E-6392-75E4-4848A77D5888}"/>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87EED182-D146-0733-9D3D-7EFCB3632A26}"/>
              </a:ext>
            </a:extLst>
          </p:cNvPr>
          <p:cNvSpPr>
            <a:spLocks noGrp="1"/>
          </p:cNvSpPr>
          <p:nvPr>
            <p:ph idx="1"/>
          </p:nvPr>
        </p:nvSpPr>
        <p:spPr/>
        <p:txBody>
          <a:bodyPr>
            <a:normAutofit/>
          </a:bodyPr>
          <a:lstStyle/>
          <a:p>
            <a:r>
              <a:rPr lang="en-US" sz="3400" b="1" dirty="0"/>
              <a:t>What was the message Jesus proclaimed? Note Matthew 3:1-2. What does it say that both Jesus and His herald brought the same basic message?</a:t>
            </a:r>
          </a:p>
          <a:p>
            <a:pPr lvl="1"/>
            <a:r>
              <a:rPr lang="en-US" sz="3400" b="1" dirty="0"/>
              <a:t>Jesus’ message is “Repent, for the kingdom of heaven is at hand.” </a:t>
            </a:r>
          </a:p>
          <a:p>
            <a:pPr lvl="1"/>
            <a:r>
              <a:rPr lang="en-US" sz="3400" b="1" dirty="0"/>
              <a:t>The fact that this was the message of both Jesus and John shows that the message is concerned with turning sinners in repentance to the gracious kingdom of a forgiving God.</a:t>
            </a:r>
          </a:p>
          <a:p>
            <a:pPr lvl="1"/>
            <a:r>
              <a:rPr lang="en-US" sz="3400" b="1" dirty="0"/>
              <a:t>The difference between the messages of Jesus and John is that Jesus emphasized that the kingdom of God is ”at hand,” pointing to himself as the embodiment of the Kingdom.</a:t>
            </a:r>
          </a:p>
        </p:txBody>
      </p:sp>
    </p:spTree>
    <p:extLst>
      <p:ext uri="{BB962C8B-B14F-4D97-AF65-F5344CB8AC3E}">
        <p14:creationId xmlns:p14="http://schemas.microsoft.com/office/powerpoint/2010/main" val="3427443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B2F7-827F-E113-E30D-036BCE5F22E2}"/>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62A61785-B816-BEBB-9DF7-510BE8ED2D7B}"/>
              </a:ext>
            </a:extLst>
          </p:cNvPr>
          <p:cNvSpPr>
            <a:spLocks noGrp="1"/>
          </p:cNvSpPr>
          <p:nvPr>
            <p:ph idx="1"/>
          </p:nvPr>
        </p:nvSpPr>
        <p:spPr/>
        <p:txBody>
          <a:bodyPr>
            <a:noAutofit/>
          </a:bodyPr>
          <a:lstStyle/>
          <a:p>
            <a:r>
              <a:rPr lang="en-US" sz="3400" b="1" dirty="0"/>
              <a:t>Even though Andrew was one of the first disciples to have contact with Jesus who then brought his brother Simon to Jesus, why, then, did Matthew name “Simon (who is called Peter)” first in his listing of disciples?</a:t>
            </a:r>
          </a:p>
          <a:p>
            <a:pPr lvl="1"/>
            <a:r>
              <a:rPr lang="en-US" sz="3400" b="1" dirty="0"/>
              <a:t>Matthew’s gospel was written later in time (as late as 65-70 AD).</a:t>
            </a:r>
          </a:p>
          <a:p>
            <a:pPr lvl="1"/>
            <a:r>
              <a:rPr lang="en-US" sz="3400" b="1" dirty="0"/>
              <a:t>The chronological lateness of the writing means that the people would be familiar with Peter as the leader of the disciples.</a:t>
            </a:r>
          </a:p>
          <a:p>
            <a:pPr lvl="1"/>
            <a:r>
              <a:rPr lang="en-US" sz="3400" b="1" dirty="0"/>
              <a:t>Peter’s actions following the resurrection and ascension make Jesus’ call of Peter the most significant.</a:t>
            </a:r>
          </a:p>
        </p:txBody>
      </p:sp>
    </p:spTree>
    <p:extLst>
      <p:ext uri="{BB962C8B-B14F-4D97-AF65-F5344CB8AC3E}">
        <p14:creationId xmlns:p14="http://schemas.microsoft.com/office/powerpoint/2010/main" val="298219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3CBD9-3527-0B23-2572-F6B1FE64F2D8}"/>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BF0347D6-554B-4DC6-31C3-DBEFCF40596B}"/>
              </a:ext>
            </a:extLst>
          </p:cNvPr>
          <p:cNvSpPr>
            <a:spLocks noGrp="1"/>
          </p:cNvSpPr>
          <p:nvPr>
            <p:ph idx="1"/>
          </p:nvPr>
        </p:nvSpPr>
        <p:spPr/>
        <p:txBody>
          <a:bodyPr>
            <a:normAutofit/>
          </a:bodyPr>
          <a:lstStyle/>
          <a:p>
            <a:r>
              <a:rPr lang="en-US" sz="3400" b="1" dirty="0"/>
              <a:t>What does it say to us that it was Jesus who took the initiative in calling these men to follow Him?</a:t>
            </a:r>
          </a:p>
          <a:p>
            <a:pPr lvl="1"/>
            <a:r>
              <a:rPr lang="en-US" sz="3400" b="1" dirty="0"/>
              <a:t>Jesus’ calling of the disciples shows the living relationship with him in faith and love is a response to His gracious initiative.</a:t>
            </a:r>
          </a:p>
          <a:p>
            <a:pPr lvl="2"/>
            <a:r>
              <a:rPr lang="en-US" sz="3400" b="1" dirty="0"/>
              <a:t>Jesus calls, and His call enables an acceptance of the call.</a:t>
            </a:r>
          </a:p>
          <a:p>
            <a:pPr lvl="1"/>
            <a:r>
              <a:rPr lang="en-US" sz="3400" b="1" dirty="0"/>
              <a:t>Jesus’ call to the disciples is a greater version of the traditional rabbi-student relationship.</a:t>
            </a:r>
          </a:p>
        </p:txBody>
      </p:sp>
    </p:spTree>
    <p:extLst>
      <p:ext uri="{BB962C8B-B14F-4D97-AF65-F5344CB8AC3E}">
        <p14:creationId xmlns:p14="http://schemas.microsoft.com/office/powerpoint/2010/main" val="4282383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0F679-824C-880D-F901-688327455BC2}"/>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6BF0EDC2-05C4-A778-C14F-11839B4286E4}"/>
              </a:ext>
            </a:extLst>
          </p:cNvPr>
          <p:cNvSpPr>
            <a:spLocks noGrp="1"/>
          </p:cNvSpPr>
          <p:nvPr>
            <p:ph idx="1"/>
          </p:nvPr>
        </p:nvSpPr>
        <p:spPr>
          <a:xfrm>
            <a:off x="573437" y="1929384"/>
            <a:ext cx="11453247" cy="4251960"/>
          </a:xfrm>
        </p:spPr>
        <p:txBody>
          <a:bodyPr>
            <a:noAutofit/>
          </a:bodyPr>
          <a:lstStyle/>
          <a:p>
            <a:r>
              <a:rPr lang="en-US" sz="3400" b="1" dirty="0"/>
              <a:t>Further explanation of the relationship between Jesus and his disciples:</a:t>
            </a:r>
          </a:p>
          <a:p>
            <a:pPr lvl="1"/>
            <a:r>
              <a:rPr lang="en-US" sz="3400" b="1" i="1" dirty="0">
                <a:effectLst/>
              </a:rPr>
              <a:t>“The usual rabbi-disciple relationship had its basis in something which transcended both rabbi and disciple: the Torah. It was respect for the rabbi’s knowledge of the Law, admiration for his skill in expounding the Law, and reverence for his devotion in fulfilling it that attracted the disciple to the rabbi and determined his relationship to his master. But in the case of Jesus there is not a syllable in the records which indicates that anything beside or beyond Jesus Himself, anything detachable from His person, anything </a:t>
            </a:r>
            <a:r>
              <a:rPr lang="en-US" sz="3400" b="1" i="1" dirty="0" err="1">
                <a:effectLst/>
              </a:rPr>
              <a:t>possessible</a:t>
            </a:r>
            <a:r>
              <a:rPr lang="en-US" sz="3400" b="1" i="1" dirty="0">
                <a:effectLst/>
              </a:rPr>
              <a:t> apart from Him, ever determined the relationship of His disciples to Him”</a:t>
            </a:r>
            <a:endParaRPr lang="en-US" sz="3400" b="1" dirty="0">
              <a:effectLst/>
            </a:endParaRPr>
          </a:p>
          <a:p>
            <a:pPr lvl="2"/>
            <a:r>
              <a:rPr lang="en-US" sz="3400" b="1" dirty="0"/>
              <a:t>Taken from </a:t>
            </a:r>
            <a:r>
              <a:rPr lang="en-US" sz="3400" b="1" i="1" dirty="0"/>
              <a:t>Follow Me</a:t>
            </a:r>
            <a:r>
              <a:rPr lang="en-US" sz="3400" b="1" dirty="0"/>
              <a:t> by Martin </a:t>
            </a:r>
            <a:r>
              <a:rPr lang="en-US" sz="3400" b="1" dirty="0" err="1"/>
              <a:t>Franzmann</a:t>
            </a:r>
            <a:endParaRPr lang="en-US" sz="3400" b="1" dirty="0"/>
          </a:p>
        </p:txBody>
      </p:sp>
    </p:spTree>
    <p:extLst>
      <p:ext uri="{BB962C8B-B14F-4D97-AF65-F5344CB8AC3E}">
        <p14:creationId xmlns:p14="http://schemas.microsoft.com/office/powerpoint/2010/main" val="1108930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AE0EB-0E9E-48CF-24B0-FC4B47B407EB}"/>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9B58C974-74A5-5EC9-4E7D-B2B51339F23E}"/>
              </a:ext>
            </a:extLst>
          </p:cNvPr>
          <p:cNvSpPr>
            <a:spLocks noGrp="1"/>
          </p:cNvSpPr>
          <p:nvPr>
            <p:ph idx="1"/>
          </p:nvPr>
        </p:nvSpPr>
        <p:spPr/>
        <p:txBody>
          <a:bodyPr>
            <a:normAutofit/>
          </a:bodyPr>
          <a:lstStyle/>
          <a:p>
            <a:r>
              <a:rPr lang="en-US" sz="3400" b="1" dirty="0"/>
              <a:t>The four whom Jesus called were fishermen. What would they become through their association with Jesus?</a:t>
            </a:r>
          </a:p>
          <a:p>
            <a:pPr lvl="1"/>
            <a:r>
              <a:rPr lang="en-US" sz="3400" b="1" dirty="0"/>
              <a:t>The four fishermen became “fishers of men.”</a:t>
            </a:r>
          </a:p>
          <a:p>
            <a:pPr lvl="2"/>
            <a:r>
              <a:rPr lang="en-US" sz="3400" b="1" dirty="0"/>
              <a:t>This was done through an act of Jesus’; he </a:t>
            </a:r>
            <a:r>
              <a:rPr lang="en-US" sz="3400" b="1" i="1" dirty="0"/>
              <a:t>made</a:t>
            </a:r>
            <a:r>
              <a:rPr lang="en-US" sz="3400" b="1" dirty="0"/>
              <a:t> them fishers of men.</a:t>
            </a:r>
          </a:p>
          <a:p>
            <a:pPr lvl="1"/>
            <a:r>
              <a:rPr lang="en-US" sz="3400" b="1" dirty="0"/>
              <a:t>This was not a sudden transformation, but occurred through their growth with their association with Jesus, their teacher.</a:t>
            </a:r>
          </a:p>
        </p:txBody>
      </p:sp>
    </p:spTree>
    <p:extLst>
      <p:ext uri="{BB962C8B-B14F-4D97-AF65-F5344CB8AC3E}">
        <p14:creationId xmlns:p14="http://schemas.microsoft.com/office/powerpoint/2010/main" val="142645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BDEFD-101C-0776-954F-C34F43A0E2F7}"/>
              </a:ext>
            </a:extLst>
          </p:cNvPr>
          <p:cNvSpPr>
            <a:spLocks noGrp="1"/>
          </p:cNvSpPr>
          <p:nvPr>
            <p:ph type="title"/>
          </p:nvPr>
        </p:nvSpPr>
        <p:spPr/>
        <p:txBody>
          <a:bodyPr/>
          <a:lstStyle/>
          <a:p>
            <a:r>
              <a:rPr lang="en-US" dirty="0"/>
              <a:t>Holy Gospel Discussion Questions</a:t>
            </a:r>
          </a:p>
        </p:txBody>
      </p:sp>
      <p:sp>
        <p:nvSpPr>
          <p:cNvPr id="3" name="Content Placeholder 2">
            <a:extLst>
              <a:ext uri="{FF2B5EF4-FFF2-40B4-BE49-F238E27FC236}">
                <a16:creationId xmlns:a16="http://schemas.microsoft.com/office/drawing/2014/main" id="{40FE5173-4F37-C44C-6859-706C9CB0B73C}"/>
              </a:ext>
            </a:extLst>
          </p:cNvPr>
          <p:cNvSpPr>
            <a:spLocks noGrp="1"/>
          </p:cNvSpPr>
          <p:nvPr>
            <p:ph idx="1"/>
          </p:nvPr>
        </p:nvSpPr>
        <p:spPr/>
        <p:txBody>
          <a:bodyPr>
            <a:normAutofit lnSpcReduction="10000"/>
          </a:bodyPr>
          <a:lstStyle/>
          <a:p>
            <a:r>
              <a:rPr lang="en-US" sz="3400" b="1" dirty="0"/>
              <a:t>Are all who become followers of Jesus assigned this same responsibility?</a:t>
            </a:r>
          </a:p>
          <a:p>
            <a:pPr lvl="1"/>
            <a:r>
              <a:rPr lang="en-US" sz="3400" b="1" dirty="0"/>
              <a:t>Yes, all who follow Jesus are to become fishers of men.</a:t>
            </a:r>
          </a:p>
          <a:p>
            <a:pPr lvl="2"/>
            <a:r>
              <a:rPr lang="en-US" sz="3400" b="1" dirty="0"/>
              <a:t>Some who carry out this task do so through the support of the ministries of others.</a:t>
            </a:r>
          </a:p>
          <a:p>
            <a:pPr lvl="2"/>
            <a:r>
              <a:rPr lang="en-US" sz="3400" b="1" dirty="0"/>
              <a:t>But there will be times when Jesus gives everyone the opportunity to represent Him in His outreach to others.</a:t>
            </a:r>
          </a:p>
          <a:p>
            <a:pPr lvl="2"/>
            <a:r>
              <a:rPr lang="en-US" sz="3400" b="1" dirty="0"/>
              <a:t>The ability to complete this task comes through the growth in your association with Jesus and his Word.</a:t>
            </a:r>
          </a:p>
        </p:txBody>
      </p:sp>
    </p:spTree>
    <p:extLst>
      <p:ext uri="{BB962C8B-B14F-4D97-AF65-F5344CB8AC3E}">
        <p14:creationId xmlns:p14="http://schemas.microsoft.com/office/powerpoint/2010/main" val="2240167107"/>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86</TotalTime>
  <Words>2034</Words>
  <Application>Microsoft Macintosh PowerPoint</Application>
  <PresentationFormat>Widescreen</PresentationFormat>
  <Paragraphs>114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The Hand Bold</vt:lpstr>
      <vt:lpstr>The Serif Hand Black</vt:lpstr>
      <vt:lpstr>SketchyVTI</vt:lpstr>
      <vt:lpstr>A Closer look at the lectionary</vt:lpstr>
      <vt:lpstr>The Holy Gospel Reading</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Holy Gospel Discussion Questions</vt:lpstr>
      <vt:lpstr>Old Testament REading</vt:lpstr>
      <vt:lpstr>Old Testament Discussion Questions</vt:lpstr>
      <vt:lpstr>Old Testament Discussion Questions</vt:lpstr>
      <vt:lpstr>Old Testament Discussion Questions</vt:lpstr>
      <vt:lpstr>Old Testament Discussion Questions</vt:lpstr>
      <vt:lpstr>The Epistle Reading</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lpstr>Epistle Reading 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Closer look at the lectionary</dc:title>
  <dc:creator>Craig Stephens</dc:creator>
  <cp:lastModifiedBy>Craig Stephens</cp:lastModifiedBy>
  <cp:revision>1</cp:revision>
  <dcterms:created xsi:type="dcterms:W3CDTF">2023-01-18T19:46:51Z</dcterms:created>
  <dcterms:modified xsi:type="dcterms:W3CDTF">2023-01-18T21:12:56Z</dcterms:modified>
</cp:coreProperties>
</file>