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82" r:id="rId12"/>
    <p:sldId id="283" r:id="rId13"/>
    <p:sldId id="284" r:id="rId14"/>
    <p:sldId id="285" r:id="rId15"/>
    <p:sldId id="266" r:id="rId16"/>
    <p:sldId id="267" r:id="rId17"/>
    <p:sldId id="269" r:id="rId18"/>
    <p:sldId id="268" r:id="rId19"/>
    <p:sldId id="286" r:id="rId20"/>
    <p:sldId id="270" r:id="rId21"/>
    <p:sldId id="271" r:id="rId22"/>
    <p:sldId id="272" r:id="rId23"/>
    <p:sldId id="273" r:id="rId24"/>
    <p:sldId id="274" r:id="rId25"/>
    <p:sldId id="275" r:id="rId26"/>
    <p:sldId id="276" r:id="rId27"/>
    <p:sldId id="277" r:id="rId28"/>
    <p:sldId id="278" r:id="rId29"/>
    <p:sldId id="279" r:id="rId30"/>
    <p:sldId id="280" r:id="rId31"/>
    <p:sldId id="287" r:id="rId32"/>
    <p:sldId id="288" r:id="rId33"/>
    <p:sldId id="289"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97"/>
    <p:restoredTop sz="94645"/>
  </p:normalViewPr>
  <p:slideViewPr>
    <p:cSldViewPr snapToGrid="0">
      <p:cViewPr varScale="1">
        <p:scale>
          <a:sx n="81" d="100"/>
          <a:sy n="81" d="100"/>
        </p:scale>
        <p:origin x="184" y="17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Stephens" userId="cfe612e026a5082b" providerId="LiveId" clId="{6A57DD50-EE23-3647-B81D-7C4F6FFFDABF}"/>
    <pc:docChg chg="undo custSel addSld delSld modSld sldOrd">
      <pc:chgData name="Craig Stephens" userId="cfe612e026a5082b" providerId="LiveId" clId="{6A57DD50-EE23-3647-B81D-7C4F6FFFDABF}" dt="2023-01-28T23:39:00.971" v="12228" actId="20577"/>
      <pc:docMkLst>
        <pc:docMk/>
      </pc:docMkLst>
      <pc:sldChg chg="modSp mod">
        <pc:chgData name="Craig Stephens" userId="cfe612e026a5082b" providerId="LiveId" clId="{6A57DD50-EE23-3647-B81D-7C4F6FFFDABF}" dt="2023-01-23T20:08:45.948" v="5" actId="20577"/>
        <pc:sldMkLst>
          <pc:docMk/>
          <pc:sldMk cId="2492561064" sldId="256"/>
        </pc:sldMkLst>
        <pc:spChg chg="mod">
          <ac:chgData name="Craig Stephens" userId="cfe612e026a5082b" providerId="LiveId" clId="{6A57DD50-EE23-3647-B81D-7C4F6FFFDABF}" dt="2023-01-23T20:08:45.948" v="5" actId="20577"/>
          <ac:spMkLst>
            <pc:docMk/>
            <pc:sldMk cId="2492561064" sldId="256"/>
            <ac:spMk id="3" creationId="{64186A98-3053-7E7A-87FA-8234F50D76F4}"/>
          </ac:spMkLst>
        </pc:spChg>
      </pc:sldChg>
      <pc:sldChg chg="modSp mod">
        <pc:chgData name="Craig Stephens" userId="cfe612e026a5082b" providerId="LiveId" clId="{6A57DD50-EE23-3647-B81D-7C4F6FFFDABF}" dt="2023-01-23T20:09:36.810" v="11" actId="20577"/>
        <pc:sldMkLst>
          <pc:docMk/>
          <pc:sldMk cId="3291475693" sldId="257"/>
        </pc:sldMkLst>
        <pc:spChg chg="mod">
          <ac:chgData name="Craig Stephens" userId="cfe612e026a5082b" providerId="LiveId" clId="{6A57DD50-EE23-3647-B81D-7C4F6FFFDABF}" dt="2023-01-23T20:09:36.810" v="11" actId="20577"/>
          <ac:spMkLst>
            <pc:docMk/>
            <pc:sldMk cId="3291475693" sldId="257"/>
            <ac:spMk id="3" creationId="{56A5FBA6-9657-E58E-8E89-0654932E5605}"/>
          </ac:spMkLst>
        </pc:spChg>
      </pc:sldChg>
      <pc:sldChg chg="modSp mod">
        <pc:chgData name="Craig Stephens" userId="cfe612e026a5082b" providerId="LiveId" clId="{6A57DD50-EE23-3647-B81D-7C4F6FFFDABF}" dt="2023-01-23T20:16:31.708" v="539" actId="255"/>
        <pc:sldMkLst>
          <pc:docMk/>
          <pc:sldMk cId="1800798366" sldId="258"/>
        </pc:sldMkLst>
        <pc:spChg chg="mod">
          <ac:chgData name="Craig Stephens" userId="cfe612e026a5082b" providerId="LiveId" clId="{6A57DD50-EE23-3647-B81D-7C4F6FFFDABF}" dt="2023-01-23T20:16:31.708" v="539" actId="255"/>
          <ac:spMkLst>
            <pc:docMk/>
            <pc:sldMk cId="1800798366" sldId="258"/>
            <ac:spMk id="3" creationId="{50CB1F6C-4BB3-F239-D003-D3B6B160F2C6}"/>
          </ac:spMkLst>
        </pc:spChg>
      </pc:sldChg>
      <pc:sldChg chg="modSp mod">
        <pc:chgData name="Craig Stephens" userId="cfe612e026a5082b" providerId="LiveId" clId="{6A57DD50-EE23-3647-B81D-7C4F6FFFDABF}" dt="2023-01-23T20:20:47.129" v="1150" actId="255"/>
        <pc:sldMkLst>
          <pc:docMk/>
          <pc:sldMk cId="3427443169" sldId="259"/>
        </pc:sldMkLst>
        <pc:spChg chg="mod">
          <ac:chgData name="Craig Stephens" userId="cfe612e026a5082b" providerId="LiveId" clId="{6A57DD50-EE23-3647-B81D-7C4F6FFFDABF}" dt="2023-01-23T20:20:47.129" v="1150" actId="255"/>
          <ac:spMkLst>
            <pc:docMk/>
            <pc:sldMk cId="3427443169" sldId="259"/>
            <ac:spMk id="3" creationId="{87EED182-D146-0733-9D3D-7EFCB3632A26}"/>
          </ac:spMkLst>
        </pc:spChg>
      </pc:sldChg>
      <pc:sldChg chg="modSp mod">
        <pc:chgData name="Craig Stephens" userId="cfe612e026a5082b" providerId="LiveId" clId="{6A57DD50-EE23-3647-B81D-7C4F6FFFDABF}" dt="2023-01-23T20:26:14.827" v="1978" actId="20577"/>
        <pc:sldMkLst>
          <pc:docMk/>
          <pc:sldMk cId="2982191484" sldId="260"/>
        </pc:sldMkLst>
        <pc:spChg chg="mod">
          <ac:chgData name="Craig Stephens" userId="cfe612e026a5082b" providerId="LiveId" clId="{6A57DD50-EE23-3647-B81D-7C4F6FFFDABF}" dt="2023-01-23T20:26:14.827" v="1978" actId="20577"/>
          <ac:spMkLst>
            <pc:docMk/>
            <pc:sldMk cId="2982191484" sldId="260"/>
            <ac:spMk id="3" creationId="{62A61785-B816-BEBB-9DF7-510BE8ED2D7B}"/>
          </ac:spMkLst>
        </pc:spChg>
      </pc:sldChg>
      <pc:sldChg chg="modSp mod">
        <pc:chgData name="Craig Stephens" userId="cfe612e026a5082b" providerId="LiveId" clId="{6A57DD50-EE23-3647-B81D-7C4F6FFFDABF}" dt="2023-01-23T20:29:57.157" v="2575" actId="20577"/>
        <pc:sldMkLst>
          <pc:docMk/>
          <pc:sldMk cId="4282383235" sldId="261"/>
        </pc:sldMkLst>
        <pc:spChg chg="mod">
          <ac:chgData name="Craig Stephens" userId="cfe612e026a5082b" providerId="LiveId" clId="{6A57DD50-EE23-3647-B81D-7C4F6FFFDABF}" dt="2023-01-23T20:29:57.157" v="2575" actId="20577"/>
          <ac:spMkLst>
            <pc:docMk/>
            <pc:sldMk cId="4282383235" sldId="261"/>
            <ac:spMk id="3" creationId="{BF0347D6-554B-4DC6-31C3-DBEFCF40596B}"/>
          </ac:spMkLst>
        </pc:spChg>
      </pc:sldChg>
      <pc:sldChg chg="modSp mod">
        <pc:chgData name="Craig Stephens" userId="cfe612e026a5082b" providerId="LiveId" clId="{6A57DD50-EE23-3647-B81D-7C4F6FFFDABF}" dt="2023-01-23T20:31:53.354" v="2831" actId="255"/>
        <pc:sldMkLst>
          <pc:docMk/>
          <pc:sldMk cId="1108930346" sldId="262"/>
        </pc:sldMkLst>
        <pc:spChg chg="mod">
          <ac:chgData name="Craig Stephens" userId="cfe612e026a5082b" providerId="LiveId" clId="{6A57DD50-EE23-3647-B81D-7C4F6FFFDABF}" dt="2023-01-23T20:31:53.354" v="2831" actId="255"/>
          <ac:spMkLst>
            <pc:docMk/>
            <pc:sldMk cId="1108930346" sldId="262"/>
            <ac:spMk id="3" creationId="{6BF0EDC2-05C4-A778-C14F-11839B4286E4}"/>
          </ac:spMkLst>
        </pc:spChg>
      </pc:sldChg>
      <pc:sldChg chg="modSp mod">
        <pc:chgData name="Craig Stephens" userId="cfe612e026a5082b" providerId="LiveId" clId="{6A57DD50-EE23-3647-B81D-7C4F6FFFDABF}" dt="2023-01-23T20:36:23.496" v="3590" actId="255"/>
        <pc:sldMkLst>
          <pc:docMk/>
          <pc:sldMk cId="1426450546" sldId="263"/>
        </pc:sldMkLst>
        <pc:spChg chg="mod">
          <ac:chgData name="Craig Stephens" userId="cfe612e026a5082b" providerId="LiveId" clId="{6A57DD50-EE23-3647-B81D-7C4F6FFFDABF}" dt="2023-01-23T20:36:23.496" v="3590" actId="255"/>
          <ac:spMkLst>
            <pc:docMk/>
            <pc:sldMk cId="1426450546" sldId="263"/>
            <ac:spMk id="3" creationId="{9B58C974-74A5-5EC9-4E7D-B2B51339F23E}"/>
          </ac:spMkLst>
        </pc:spChg>
      </pc:sldChg>
      <pc:sldChg chg="modSp mod">
        <pc:chgData name="Craig Stephens" userId="cfe612e026a5082b" providerId="LiveId" clId="{6A57DD50-EE23-3647-B81D-7C4F6FFFDABF}" dt="2023-01-23T20:38:00.764" v="3927" actId="20577"/>
        <pc:sldMkLst>
          <pc:docMk/>
          <pc:sldMk cId="2240167107" sldId="264"/>
        </pc:sldMkLst>
        <pc:spChg chg="mod">
          <ac:chgData name="Craig Stephens" userId="cfe612e026a5082b" providerId="LiveId" clId="{6A57DD50-EE23-3647-B81D-7C4F6FFFDABF}" dt="2023-01-23T20:38:00.764" v="3927" actId="20577"/>
          <ac:spMkLst>
            <pc:docMk/>
            <pc:sldMk cId="2240167107" sldId="264"/>
            <ac:spMk id="3" creationId="{40FE5173-4F37-C44C-6859-706C9CB0B73C}"/>
          </ac:spMkLst>
        </pc:spChg>
      </pc:sldChg>
      <pc:sldChg chg="modSp mod">
        <pc:chgData name="Craig Stephens" userId="cfe612e026a5082b" providerId="LiveId" clId="{6A57DD50-EE23-3647-B81D-7C4F6FFFDABF}" dt="2023-01-23T20:42:07.967" v="4681" actId="255"/>
        <pc:sldMkLst>
          <pc:docMk/>
          <pc:sldMk cId="3037172968" sldId="265"/>
        </pc:sldMkLst>
        <pc:spChg chg="mod">
          <ac:chgData name="Craig Stephens" userId="cfe612e026a5082b" providerId="LiveId" clId="{6A57DD50-EE23-3647-B81D-7C4F6FFFDABF}" dt="2023-01-23T20:42:07.967" v="4681" actId="255"/>
          <ac:spMkLst>
            <pc:docMk/>
            <pc:sldMk cId="3037172968" sldId="265"/>
            <ac:spMk id="3" creationId="{7B13468F-3255-4D24-7065-E4998BD54AFD}"/>
          </ac:spMkLst>
        </pc:spChg>
      </pc:sldChg>
      <pc:sldChg chg="modSp mod">
        <pc:chgData name="Craig Stephens" userId="cfe612e026a5082b" providerId="LiveId" clId="{6A57DD50-EE23-3647-B81D-7C4F6FFFDABF}" dt="2023-01-23T20:55:15.918" v="6023" actId="20577"/>
        <pc:sldMkLst>
          <pc:docMk/>
          <pc:sldMk cId="4169414630" sldId="266"/>
        </pc:sldMkLst>
        <pc:spChg chg="mod">
          <ac:chgData name="Craig Stephens" userId="cfe612e026a5082b" providerId="LiveId" clId="{6A57DD50-EE23-3647-B81D-7C4F6FFFDABF}" dt="2023-01-23T20:55:15.918" v="6023" actId="20577"/>
          <ac:spMkLst>
            <pc:docMk/>
            <pc:sldMk cId="4169414630" sldId="266"/>
            <ac:spMk id="3" creationId="{06AC5466-E12A-17D0-1BCF-7E09345FF4FC}"/>
          </ac:spMkLst>
        </pc:spChg>
      </pc:sldChg>
      <pc:sldChg chg="modSp mod">
        <pc:chgData name="Craig Stephens" userId="cfe612e026a5082b" providerId="LiveId" clId="{6A57DD50-EE23-3647-B81D-7C4F6FFFDABF}" dt="2023-01-23T20:57:16.049" v="6390" actId="255"/>
        <pc:sldMkLst>
          <pc:docMk/>
          <pc:sldMk cId="1323398093" sldId="267"/>
        </pc:sldMkLst>
        <pc:spChg chg="mod">
          <ac:chgData name="Craig Stephens" userId="cfe612e026a5082b" providerId="LiveId" clId="{6A57DD50-EE23-3647-B81D-7C4F6FFFDABF}" dt="2023-01-23T20:57:16.049" v="6390" actId="255"/>
          <ac:spMkLst>
            <pc:docMk/>
            <pc:sldMk cId="1323398093" sldId="267"/>
            <ac:spMk id="3" creationId="{5C1F0941-29E6-3A75-3A2B-03DE7A1D926B}"/>
          </ac:spMkLst>
        </pc:spChg>
      </pc:sldChg>
      <pc:sldChg chg="modSp mod">
        <pc:chgData name="Craig Stephens" userId="cfe612e026a5082b" providerId="LiveId" clId="{6A57DD50-EE23-3647-B81D-7C4F6FFFDABF}" dt="2023-01-23T21:02:45.949" v="7148" actId="255"/>
        <pc:sldMkLst>
          <pc:docMk/>
          <pc:sldMk cId="4023008408" sldId="268"/>
        </pc:sldMkLst>
        <pc:spChg chg="mod">
          <ac:chgData name="Craig Stephens" userId="cfe612e026a5082b" providerId="LiveId" clId="{6A57DD50-EE23-3647-B81D-7C4F6FFFDABF}" dt="2023-01-23T21:02:45.949" v="7148" actId="255"/>
          <ac:spMkLst>
            <pc:docMk/>
            <pc:sldMk cId="4023008408" sldId="268"/>
            <ac:spMk id="3" creationId="{4D464AD4-AEC0-7D44-332C-918FF5A0C441}"/>
          </ac:spMkLst>
        </pc:spChg>
      </pc:sldChg>
      <pc:sldChg chg="modSp mod">
        <pc:chgData name="Craig Stephens" userId="cfe612e026a5082b" providerId="LiveId" clId="{6A57DD50-EE23-3647-B81D-7C4F6FFFDABF}" dt="2023-01-23T21:00:31.494" v="6833" actId="20577"/>
        <pc:sldMkLst>
          <pc:docMk/>
          <pc:sldMk cId="1461391277" sldId="269"/>
        </pc:sldMkLst>
        <pc:spChg chg="mod">
          <ac:chgData name="Craig Stephens" userId="cfe612e026a5082b" providerId="LiveId" clId="{6A57DD50-EE23-3647-B81D-7C4F6FFFDABF}" dt="2023-01-23T21:00:31.494" v="6833" actId="20577"/>
          <ac:spMkLst>
            <pc:docMk/>
            <pc:sldMk cId="1461391277" sldId="269"/>
            <ac:spMk id="3" creationId="{A4B7D368-1A04-7F8B-07A3-CCD951F39F85}"/>
          </ac:spMkLst>
        </pc:spChg>
      </pc:sldChg>
      <pc:sldChg chg="modSp mod">
        <pc:chgData name="Craig Stephens" userId="cfe612e026a5082b" providerId="LiveId" clId="{6A57DD50-EE23-3647-B81D-7C4F6FFFDABF}" dt="2023-01-23T21:05:03.124" v="7602" actId="255"/>
        <pc:sldMkLst>
          <pc:docMk/>
          <pc:sldMk cId="1120868155" sldId="270"/>
        </pc:sldMkLst>
        <pc:spChg chg="mod">
          <ac:chgData name="Craig Stephens" userId="cfe612e026a5082b" providerId="LiveId" clId="{6A57DD50-EE23-3647-B81D-7C4F6FFFDABF}" dt="2023-01-23T21:05:03.124" v="7602" actId="255"/>
          <ac:spMkLst>
            <pc:docMk/>
            <pc:sldMk cId="1120868155" sldId="270"/>
            <ac:spMk id="3" creationId="{A48B6A1A-9113-BC3C-CE6B-24E8063BB9A4}"/>
          </ac:spMkLst>
        </pc:spChg>
      </pc:sldChg>
      <pc:sldChg chg="modSp mod">
        <pc:chgData name="Craig Stephens" userId="cfe612e026a5082b" providerId="LiveId" clId="{6A57DD50-EE23-3647-B81D-7C4F6FFFDABF}" dt="2023-01-23T21:06:10.803" v="7619" actId="20577"/>
        <pc:sldMkLst>
          <pc:docMk/>
          <pc:sldMk cId="1396561560" sldId="271"/>
        </pc:sldMkLst>
        <pc:spChg chg="mod">
          <ac:chgData name="Craig Stephens" userId="cfe612e026a5082b" providerId="LiveId" clId="{6A57DD50-EE23-3647-B81D-7C4F6FFFDABF}" dt="2023-01-23T21:06:10.803" v="7619" actId="20577"/>
          <ac:spMkLst>
            <pc:docMk/>
            <pc:sldMk cId="1396561560" sldId="271"/>
            <ac:spMk id="3" creationId="{8B1DBED9-C56A-D9FA-64D4-F3337E8CF9DD}"/>
          </ac:spMkLst>
        </pc:spChg>
      </pc:sldChg>
      <pc:sldChg chg="modSp mod">
        <pc:chgData name="Craig Stephens" userId="cfe612e026a5082b" providerId="LiveId" clId="{6A57DD50-EE23-3647-B81D-7C4F6FFFDABF}" dt="2023-01-28T23:12:25.893" v="8013" actId="15"/>
        <pc:sldMkLst>
          <pc:docMk/>
          <pc:sldMk cId="928966028" sldId="272"/>
        </pc:sldMkLst>
        <pc:spChg chg="mod">
          <ac:chgData name="Craig Stephens" userId="cfe612e026a5082b" providerId="LiveId" clId="{6A57DD50-EE23-3647-B81D-7C4F6FFFDABF}" dt="2023-01-28T23:12:25.893" v="8013" actId="15"/>
          <ac:spMkLst>
            <pc:docMk/>
            <pc:sldMk cId="928966028" sldId="272"/>
            <ac:spMk id="3" creationId="{654E68BB-830F-954F-DACD-2FAA39BC2F23}"/>
          </ac:spMkLst>
        </pc:spChg>
      </pc:sldChg>
      <pc:sldChg chg="modSp mod">
        <pc:chgData name="Craig Stephens" userId="cfe612e026a5082b" providerId="LiveId" clId="{6A57DD50-EE23-3647-B81D-7C4F6FFFDABF}" dt="2023-01-28T23:14:07.279" v="8120" actId="20577"/>
        <pc:sldMkLst>
          <pc:docMk/>
          <pc:sldMk cId="439515861" sldId="273"/>
        </pc:sldMkLst>
        <pc:spChg chg="mod">
          <ac:chgData name="Craig Stephens" userId="cfe612e026a5082b" providerId="LiveId" clId="{6A57DD50-EE23-3647-B81D-7C4F6FFFDABF}" dt="2023-01-28T23:14:07.279" v="8120" actId="20577"/>
          <ac:spMkLst>
            <pc:docMk/>
            <pc:sldMk cId="439515861" sldId="273"/>
            <ac:spMk id="3" creationId="{EBDEE4AA-EA15-F811-86D0-6BCE525DEE77}"/>
          </ac:spMkLst>
        </pc:spChg>
      </pc:sldChg>
      <pc:sldChg chg="modSp mod">
        <pc:chgData name="Craig Stephens" userId="cfe612e026a5082b" providerId="LiveId" clId="{6A57DD50-EE23-3647-B81D-7C4F6FFFDABF}" dt="2023-01-28T23:17:01.195" v="8630" actId="255"/>
        <pc:sldMkLst>
          <pc:docMk/>
          <pc:sldMk cId="2051366428" sldId="274"/>
        </pc:sldMkLst>
        <pc:spChg chg="mod">
          <ac:chgData name="Craig Stephens" userId="cfe612e026a5082b" providerId="LiveId" clId="{6A57DD50-EE23-3647-B81D-7C4F6FFFDABF}" dt="2023-01-28T23:17:01.195" v="8630" actId="255"/>
          <ac:spMkLst>
            <pc:docMk/>
            <pc:sldMk cId="2051366428" sldId="274"/>
            <ac:spMk id="3" creationId="{C8DB0E05-0228-1591-DF96-8B28EB591D7A}"/>
          </ac:spMkLst>
        </pc:spChg>
      </pc:sldChg>
      <pc:sldChg chg="modSp mod">
        <pc:chgData name="Craig Stephens" userId="cfe612e026a5082b" providerId="LiveId" clId="{6A57DD50-EE23-3647-B81D-7C4F6FFFDABF}" dt="2023-01-28T23:18:33.897" v="8914" actId="255"/>
        <pc:sldMkLst>
          <pc:docMk/>
          <pc:sldMk cId="1533223791" sldId="275"/>
        </pc:sldMkLst>
        <pc:spChg chg="mod">
          <ac:chgData name="Craig Stephens" userId="cfe612e026a5082b" providerId="LiveId" clId="{6A57DD50-EE23-3647-B81D-7C4F6FFFDABF}" dt="2023-01-28T23:18:33.897" v="8914" actId="255"/>
          <ac:spMkLst>
            <pc:docMk/>
            <pc:sldMk cId="1533223791" sldId="275"/>
            <ac:spMk id="3" creationId="{A10ADA03-D20D-B387-8C50-65697848B6E3}"/>
          </ac:spMkLst>
        </pc:spChg>
      </pc:sldChg>
      <pc:sldChg chg="modSp mod">
        <pc:chgData name="Craig Stephens" userId="cfe612e026a5082b" providerId="LiveId" clId="{6A57DD50-EE23-3647-B81D-7C4F6FFFDABF}" dt="2023-01-28T23:22:33.230" v="9452" actId="255"/>
        <pc:sldMkLst>
          <pc:docMk/>
          <pc:sldMk cId="3064427720" sldId="276"/>
        </pc:sldMkLst>
        <pc:spChg chg="mod">
          <ac:chgData name="Craig Stephens" userId="cfe612e026a5082b" providerId="LiveId" clId="{6A57DD50-EE23-3647-B81D-7C4F6FFFDABF}" dt="2023-01-28T23:22:33.230" v="9452" actId="255"/>
          <ac:spMkLst>
            <pc:docMk/>
            <pc:sldMk cId="3064427720" sldId="276"/>
            <ac:spMk id="3" creationId="{E377882F-D55E-4B33-5941-DF062E3B5D6A}"/>
          </ac:spMkLst>
        </pc:spChg>
      </pc:sldChg>
      <pc:sldChg chg="modSp mod">
        <pc:chgData name="Craig Stephens" userId="cfe612e026a5082b" providerId="LiveId" clId="{6A57DD50-EE23-3647-B81D-7C4F6FFFDABF}" dt="2023-01-28T23:23:55.078" v="9639" actId="255"/>
        <pc:sldMkLst>
          <pc:docMk/>
          <pc:sldMk cId="1822922915" sldId="277"/>
        </pc:sldMkLst>
        <pc:spChg chg="mod">
          <ac:chgData name="Craig Stephens" userId="cfe612e026a5082b" providerId="LiveId" clId="{6A57DD50-EE23-3647-B81D-7C4F6FFFDABF}" dt="2023-01-28T23:23:55.078" v="9639" actId="255"/>
          <ac:spMkLst>
            <pc:docMk/>
            <pc:sldMk cId="1822922915" sldId="277"/>
            <ac:spMk id="3" creationId="{38D6F186-AA0F-5B54-79D3-B98A33EC4C4C}"/>
          </ac:spMkLst>
        </pc:spChg>
      </pc:sldChg>
      <pc:sldChg chg="modSp mod">
        <pc:chgData name="Craig Stephens" userId="cfe612e026a5082b" providerId="LiveId" clId="{6A57DD50-EE23-3647-B81D-7C4F6FFFDABF}" dt="2023-01-28T23:26:56.447" v="9924" actId="255"/>
        <pc:sldMkLst>
          <pc:docMk/>
          <pc:sldMk cId="1293860343" sldId="278"/>
        </pc:sldMkLst>
        <pc:spChg chg="mod">
          <ac:chgData name="Craig Stephens" userId="cfe612e026a5082b" providerId="LiveId" clId="{6A57DD50-EE23-3647-B81D-7C4F6FFFDABF}" dt="2023-01-28T23:26:56.447" v="9924" actId="255"/>
          <ac:spMkLst>
            <pc:docMk/>
            <pc:sldMk cId="1293860343" sldId="278"/>
            <ac:spMk id="3" creationId="{78E64524-F9BA-4E10-B6BD-0E5BE0CBC802}"/>
          </ac:spMkLst>
        </pc:spChg>
      </pc:sldChg>
      <pc:sldChg chg="modSp mod">
        <pc:chgData name="Craig Stephens" userId="cfe612e026a5082b" providerId="LiveId" clId="{6A57DD50-EE23-3647-B81D-7C4F6FFFDABF}" dt="2023-01-28T23:29:41.670" v="10383" actId="255"/>
        <pc:sldMkLst>
          <pc:docMk/>
          <pc:sldMk cId="2830601350" sldId="279"/>
        </pc:sldMkLst>
        <pc:spChg chg="mod">
          <ac:chgData name="Craig Stephens" userId="cfe612e026a5082b" providerId="LiveId" clId="{6A57DD50-EE23-3647-B81D-7C4F6FFFDABF}" dt="2023-01-28T23:29:41.670" v="10383" actId="255"/>
          <ac:spMkLst>
            <pc:docMk/>
            <pc:sldMk cId="2830601350" sldId="279"/>
            <ac:spMk id="3" creationId="{75BE9B58-4667-519D-30B1-8843D460D32B}"/>
          </ac:spMkLst>
        </pc:spChg>
      </pc:sldChg>
      <pc:sldChg chg="modSp mod">
        <pc:chgData name="Craig Stephens" userId="cfe612e026a5082b" providerId="LiveId" clId="{6A57DD50-EE23-3647-B81D-7C4F6FFFDABF}" dt="2023-01-28T23:32:23.682" v="10915" actId="255"/>
        <pc:sldMkLst>
          <pc:docMk/>
          <pc:sldMk cId="814687568" sldId="280"/>
        </pc:sldMkLst>
        <pc:spChg chg="mod">
          <ac:chgData name="Craig Stephens" userId="cfe612e026a5082b" providerId="LiveId" clId="{6A57DD50-EE23-3647-B81D-7C4F6FFFDABF}" dt="2023-01-28T23:32:23.682" v="10915" actId="255"/>
          <ac:spMkLst>
            <pc:docMk/>
            <pc:sldMk cId="814687568" sldId="280"/>
            <ac:spMk id="3" creationId="{AA8C247F-9726-4962-6BE8-1576D090B8AB}"/>
          </ac:spMkLst>
        </pc:spChg>
      </pc:sldChg>
      <pc:sldChg chg="del">
        <pc:chgData name="Craig Stephens" userId="cfe612e026a5082b" providerId="LiveId" clId="{6A57DD50-EE23-3647-B81D-7C4F6FFFDABF}" dt="2023-01-23T21:05:58.501" v="7612" actId="2696"/>
        <pc:sldMkLst>
          <pc:docMk/>
          <pc:sldMk cId="2079693209" sldId="281"/>
        </pc:sldMkLst>
      </pc:sldChg>
      <pc:sldChg chg="modSp new mod">
        <pc:chgData name="Craig Stephens" userId="cfe612e026a5082b" providerId="LiveId" clId="{6A57DD50-EE23-3647-B81D-7C4F6FFFDABF}" dt="2023-01-23T20:47:57.952" v="5355" actId="21"/>
        <pc:sldMkLst>
          <pc:docMk/>
          <pc:sldMk cId="2123319253" sldId="282"/>
        </pc:sldMkLst>
        <pc:spChg chg="mod">
          <ac:chgData name="Craig Stephens" userId="cfe612e026a5082b" providerId="LiveId" clId="{6A57DD50-EE23-3647-B81D-7C4F6FFFDABF}" dt="2023-01-23T20:42:25.017" v="4731" actId="20577"/>
          <ac:spMkLst>
            <pc:docMk/>
            <pc:sldMk cId="2123319253" sldId="282"/>
            <ac:spMk id="2" creationId="{709B59FD-4523-988B-E905-5020764E81C1}"/>
          </ac:spMkLst>
        </pc:spChg>
        <pc:spChg chg="mod">
          <ac:chgData name="Craig Stephens" userId="cfe612e026a5082b" providerId="LiveId" clId="{6A57DD50-EE23-3647-B81D-7C4F6FFFDABF}" dt="2023-01-23T20:47:57.952" v="5355" actId="21"/>
          <ac:spMkLst>
            <pc:docMk/>
            <pc:sldMk cId="2123319253" sldId="282"/>
            <ac:spMk id="3" creationId="{53FA30D5-EE0F-C929-53E1-2C7B99F0647C}"/>
          </ac:spMkLst>
        </pc:spChg>
      </pc:sldChg>
      <pc:sldChg chg="modSp new mod ord">
        <pc:chgData name="Craig Stephens" userId="cfe612e026a5082b" providerId="LiveId" clId="{6A57DD50-EE23-3647-B81D-7C4F6FFFDABF}" dt="2023-01-23T20:51:21.574" v="5797" actId="21"/>
        <pc:sldMkLst>
          <pc:docMk/>
          <pc:sldMk cId="3708807913" sldId="283"/>
        </pc:sldMkLst>
        <pc:spChg chg="mod">
          <ac:chgData name="Craig Stephens" userId="cfe612e026a5082b" providerId="LiveId" clId="{6A57DD50-EE23-3647-B81D-7C4F6FFFDABF}" dt="2023-01-23T20:47:49.550" v="5354" actId="20577"/>
          <ac:spMkLst>
            <pc:docMk/>
            <pc:sldMk cId="3708807913" sldId="283"/>
            <ac:spMk id="2" creationId="{42766048-3E64-2755-41E4-306830F3F0BC}"/>
          </ac:spMkLst>
        </pc:spChg>
        <pc:spChg chg="mod">
          <ac:chgData name="Craig Stephens" userId="cfe612e026a5082b" providerId="LiveId" clId="{6A57DD50-EE23-3647-B81D-7C4F6FFFDABF}" dt="2023-01-23T20:51:21.574" v="5797" actId="21"/>
          <ac:spMkLst>
            <pc:docMk/>
            <pc:sldMk cId="3708807913" sldId="283"/>
            <ac:spMk id="3" creationId="{E43A0237-5607-8CA3-762D-A97059CBDA00}"/>
          </ac:spMkLst>
        </pc:spChg>
      </pc:sldChg>
      <pc:sldChg chg="modSp new mod">
        <pc:chgData name="Craig Stephens" userId="cfe612e026a5082b" providerId="LiveId" clId="{6A57DD50-EE23-3647-B81D-7C4F6FFFDABF}" dt="2023-01-23T20:51:36.091" v="5806" actId="113"/>
        <pc:sldMkLst>
          <pc:docMk/>
          <pc:sldMk cId="1730579398" sldId="284"/>
        </pc:sldMkLst>
        <pc:spChg chg="mod">
          <ac:chgData name="Craig Stephens" userId="cfe612e026a5082b" providerId="LiveId" clId="{6A57DD50-EE23-3647-B81D-7C4F6FFFDABF}" dt="2023-01-23T20:50:17.743" v="5688" actId="20577"/>
          <ac:spMkLst>
            <pc:docMk/>
            <pc:sldMk cId="1730579398" sldId="284"/>
            <ac:spMk id="2" creationId="{4CC9CA07-D8F2-7DB9-0687-B28E43F4E0DE}"/>
          </ac:spMkLst>
        </pc:spChg>
        <pc:spChg chg="mod">
          <ac:chgData name="Craig Stephens" userId="cfe612e026a5082b" providerId="LiveId" clId="{6A57DD50-EE23-3647-B81D-7C4F6FFFDABF}" dt="2023-01-23T20:51:36.091" v="5806" actId="113"/>
          <ac:spMkLst>
            <pc:docMk/>
            <pc:sldMk cId="1730579398" sldId="284"/>
            <ac:spMk id="3" creationId="{D2F11234-28B5-0272-4391-695267B82431}"/>
          </ac:spMkLst>
        </pc:spChg>
      </pc:sldChg>
      <pc:sldChg chg="modSp new mod">
        <pc:chgData name="Craig Stephens" userId="cfe612e026a5082b" providerId="LiveId" clId="{6A57DD50-EE23-3647-B81D-7C4F6FFFDABF}" dt="2023-01-23T20:55:07.050" v="6012" actId="113"/>
        <pc:sldMkLst>
          <pc:docMk/>
          <pc:sldMk cId="1897252435" sldId="285"/>
        </pc:sldMkLst>
        <pc:spChg chg="mod">
          <ac:chgData name="Craig Stephens" userId="cfe612e026a5082b" providerId="LiveId" clId="{6A57DD50-EE23-3647-B81D-7C4F6FFFDABF}" dt="2023-01-23T20:52:35.818" v="5840" actId="20577"/>
          <ac:spMkLst>
            <pc:docMk/>
            <pc:sldMk cId="1897252435" sldId="285"/>
            <ac:spMk id="2" creationId="{58EDBCC3-9A2C-FE61-DFEF-01EBAA9989AD}"/>
          </ac:spMkLst>
        </pc:spChg>
        <pc:spChg chg="mod">
          <ac:chgData name="Craig Stephens" userId="cfe612e026a5082b" providerId="LiveId" clId="{6A57DD50-EE23-3647-B81D-7C4F6FFFDABF}" dt="2023-01-23T20:55:07.050" v="6012" actId="113"/>
          <ac:spMkLst>
            <pc:docMk/>
            <pc:sldMk cId="1897252435" sldId="285"/>
            <ac:spMk id="3" creationId="{4B6545FA-031A-6051-6450-811C80D2DD4D}"/>
          </ac:spMkLst>
        </pc:spChg>
      </pc:sldChg>
      <pc:sldChg chg="modSp new mod">
        <pc:chgData name="Craig Stephens" userId="cfe612e026a5082b" providerId="LiveId" clId="{6A57DD50-EE23-3647-B81D-7C4F6FFFDABF}" dt="2023-01-23T21:04:23.229" v="7465" actId="255"/>
        <pc:sldMkLst>
          <pc:docMk/>
          <pc:sldMk cId="1134490195" sldId="286"/>
        </pc:sldMkLst>
        <pc:spChg chg="mod">
          <ac:chgData name="Craig Stephens" userId="cfe612e026a5082b" providerId="LiveId" clId="{6A57DD50-EE23-3647-B81D-7C4F6FFFDABF}" dt="2023-01-23T21:03:06.673" v="7183" actId="20577"/>
          <ac:spMkLst>
            <pc:docMk/>
            <pc:sldMk cId="1134490195" sldId="286"/>
            <ac:spMk id="2" creationId="{D89365E5-8EC9-7C96-DB5C-77B3F0C2F44F}"/>
          </ac:spMkLst>
        </pc:spChg>
        <pc:spChg chg="mod">
          <ac:chgData name="Craig Stephens" userId="cfe612e026a5082b" providerId="LiveId" clId="{6A57DD50-EE23-3647-B81D-7C4F6FFFDABF}" dt="2023-01-23T21:04:23.229" v="7465" actId="255"/>
          <ac:spMkLst>
            <pc:docMk/>
            <pc:sldMk cId="1134490195" sldId="286"/>
            <ac:spMk id="3" creationId="{302C6304-8A2A-0E08-8795-4B121CB8F986}"/>
          </ac:spMkLst>
        </pc:spChg>
      </pc:sldChg>
      <pc:sldChg chg="modSp new mod">
        <pc:chgData name="Craig Stephens" userId="cfe612e026a5082b" providerId="LiveId" clId="{6A57DD50-EE23-3647-B81D-7C4F6FFFDABF}" dt="2023-01-28T23:34:26.256" v="11297" actId="255"/>
        <pc:sldMkLst>
          <pc:docMk/>
          <pc:sldMk cId="3424098563" sldId="287"/>
        </pc:sldMkLst>
        <pc:spChg chg="mod">
          <ac:chgData name="Craig Stephens" userId="cfe612e026a5082b" providerId="LiveId" clId="{6A57DD50-EE23-3647-B81D-7C4F6FFFDABF}" dt="2023-01-28T23:32:36.780" v="10952" actId="20577"/>
          <ac:spMkLst>
            <pc:docMk/>
            <pc:sldMk cId="3424098563" sldId="287"/>
            <ac:spMk id="2" creationId="{388D67C5-9201-C484-21D6-7568F152951D}"/>
          </ac:spMkLst>
        </pc:spChg>
        <pc:spChg chg="mod">
          <ac:chgData name="Craig Stephens" userId="cfe612e026a5082b" providerId="LiveId" clId="{6A57DD50-EE23-3647-B81D-7C4F6FFFDABF}" dt="2023-01-28T23:34:26.256" v="11297" actId="255"/>
          <ac:spMkLst>
            <pc:docMk/>
            <pc:sldMk cId="3424098563" sldId="287"/>
            <ac:spMk id="3" creationId="{634B420B-6734-C7E3-74B1-DF4E0E046A05}"/>
          </ac:spMkLst>
        </pc:spChg>
      </pc:sldChg>
      <pc:sldChg chg="modSp new mod">
        <pc:chgData name="Craig Stephens" userId="cfe612e026a5082b" providerId="LiveId" clId="{6A57DD50-EE23-3647-B81D-7C4F6FFFDABF}" dt="2023-01-28T23:36:33.829" v="11716" actId="113"/>
        <pc:sldMkLst>
          <pc:docMk/>
          <pc:sldMk cId="2768714594" sldId="288"/>
        </pc:sldMkLst>
        <pc:spChg chg="mod">
          <ac:chgData name="Craig Stephens" userId="cfe612e026a5082b" providerId="LiveId" clId="{6A57DD50-EE23-3647-B81D-7C4F6FFFDABF}" dt="2023-01-28T23:34:37.897" v="11341" actId="20577"/>
          <ac:spMkLst>
            <pc:docMk/>
            <pc:sldMk cId="2768714594" sldId="288"/>
            <ac:spMk id="2" creationId="{D05F7262-4550-67D8-DC13-3FBD58735288}"/>
          </ac:spMkLst>
        </pc:spChg>
        <pc:spChg chg="mod">
          <ac:chgData name="Craig Stephens" userId="cfe612e026a5082b" providerId="LiveId" clId="{6A57DD50-EE23-3647-B81D-7C4F6FFFDABF}" dt="2023-01-28T23:36:33.829" v="11716" actId="113"/>
          <ac:spMkLst>
            <pc:docMk/>
            <pc:sldMk cId="2768714594" sldId="288"/>
            <ac:spMk id="3" creationId="{4683385A-3060-BB79-70B1-3466A5F562B7}"/>
          </ac:spMkLst>
        </pc:spChg>
      </pc:sldChg>
      <pc:sldChg chg="modSp new mod">
        <pc:chgData name="Craig Stephens" userId="cfe612e026a5082b" providerId="LiveId" clId="{6A57DD50-EE23-3647-B81D-7C4F6FFFDABF}" dt="2023-01-28T23:39:00.971" v="12228" actId="20577"/>
        <pc:sldMkLst>
          <pc:docMk/>
          <pc:sldMk cId="1968944241" sldId="289"/>
        </pc:sldMkLst>
        <pc:spChg chg="mod">
          <ac:chgData name="Craig Stephens" userId="cfe612e026a5082b" providerId="LiveId" clId="{6A57DD50-EE23-3647-B81D-7C4F6FFFDABF}" dt="2023-01-28T23:36:44.619" v="11754" actId="20577"/>
          <ac:spMkLst>
            <pc:docMk/>
            <pc:sldMk cId="1968944241" sldId="289"/>
            <ac:spMk id="2" creationId="{3188923C-593D-3DE9-DE7B-1C8C3F8768CE}"/>
          </ac:spMkLst>
        </pc:spChg>
        <pc:spChg chg="mod">
          <ac:chgData name="Craig Stephens" userId="cfe612e026a5082b" providerId="LiveId" clId="{6A57DD50-EE23-3647-B81D-7C4F6FFFDABF}" dt="2023-01-28T23:39:00.971" v="12228" actId="20577"/>
          <ac:spMkLst>
            <pc:docMk/>
            <pc:sldMk cId="1968944241" sldId="289"/>
            <ac:spMk id="3" creationId="{7326C07E-C676-5E2F-EEE0-7C6D553D202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1/28/23</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273533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8817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611426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68660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9844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75387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02777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9401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33726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347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1/28/23</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3927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1/28/23</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212163709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864DF6-05EA-5F92-CCF5-F08FFDA8B533}"/>
              </a:ext>
            </a:extLst>
          </p:cNvPr>
          <p:cNvSpPr>
            <a:spLocks noGrp="1"/>
          </p:cNvSpPr>
          <p:nvPr>
            <p:ph type="ctrTitle"/>
          </p:nvPr>
        </p:nvSpPr>
        <p:spPr>
          <a:xfrm>
            <a:off x="890338" y="640080"/>
            <a:ext cx="3734014" cy="3566160"/>
          </a:xfrm>
        </p:spPr>
        <p:txBody>
          <a:bodyPr anchor="b">
            <a:normAutofit fontScale="90000"/>
          </a:bodyPr>
          <a:lstStyle/>
          <a:p>
            <a:r>
              <a:rPr lang="en-US" sz="8000" dirty="0"/>
              <a:t>A Closer look at the lectionary</a:t>
            </a:r>
          </a:p>
        </p:txBody>
      </p:sp>
      <p:sp>
        <p:nvSpPr>
          <p:cNvPr id="3" name="Subtitle 2">
            <a:extLst>
              <a:ext uri="{FF2B5EF4-FFF2-40B4-BE49-F238E27FC236}">
                <a16:creationId xmlns:a16="http://schemas.microsoft.com/office/drawing/2014/main" id="{64186A98-3053-7E7A-87FA-8234F50D76F4}"/>
              </a:ext>
            </a:extLst>
          </p:cNvPr>
          <p:cNvSpPr>
            <a:spLocks noGrp="1"/>
          </p:cNvSpPr>
          <p:nvPr>
            <p:ph type="subTitle" idx="1"/>
          </p:nvPr>
        </p:nvSpPr>
        <p:spPr>
          <a:xfrm>
            <a:off x="890339" y="4636008"/>
            <a:ext cx="3734014" cy="1572768"/>
          </a:xfrm>
        </p:spPr>
        <p:txBody>
          <a:bodyPr>
            <a:normAutofit/>
          </a:bodyPr>
          <a:lstStyle/>
          <a:p>
            <a:r>
              <a:rPr lang="en-US" dirty="0"/>
              <a:t>The Fourth Sunday After the Epiphany</a:t>
            </a:r>
          </a:p>
        </p:txBody>
      </p:sp>
      <p:sp>
        <p:nvSpPr>
          <p:cNvPr id="11"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27432"/>
          </a:xfrm>
          <a:custGeom>
            <a:avLst/>
            <a:gdLst>
              <a:gd name="connsiteX0" fmla="*/ 0 w 3474720"/>
              <a:gd name="connsiteY0" fmla="*/ 0 h 27432"/>
              <a:gd name="connsiteX1" fmla="*/ 660197 w 3474720"/>
              <a:gd name="connsiteY1" fmla="*/ 0 h 27432"/>
              <a:gd name="connsiteX2" fmla="*/ 1355141 w 3474720"/>
              <a:gd name="connsiteY2" fmla="*/ 0 h 27432"/>
              <a:gd name="connsiteX3" fmla="*/ 2084832 w 3474720"/>
              <a:gd name="connsiteY3" fmla="*/ 0 h 27432"/>
              <a:gd name="connsiteX4" fmla="*/ 2814523 w 3474720"/>
              <a:gd name="connsiteY4" fmla="*/ 0 h 27432"/>
              <a:gd name="connsiteX5" fmla="*/ 3474720 w 3474720"/>
              <a:gd name="connsiteY5" fmla="*/ 0 h 27432"/>
              <a:gd name="connsiteX6" fmla="*/ 3474720 w 3474720"/>
              <a:gd name="connsiteY6" fmla="*/ 27432 h 27432"/>
              <a:gd name="connsiteX7" fmla="*/ 2710282 w 3474720"/>
              <a:gd name="connsiteY7" fmla="*/ 27432 h 27432"/>
              <a:gd name="connsiteX8" fmla="*/ 1945843 w 3474720"/>
              <a:gd name="connsiteY8" fmla="*/ 27432 h 27432"/>
              <a:gd name="connsiteX9" fmla="*/ 1250899 w 3474720"/>
              <a:gd name="connsiteY9" fmla="*/ 27432 h 27432"/>
              <a:gd name="connsiteX10" fmla="*/ 0 w 3474720"/>
              <a:gd name="connsiteY10" fmla="*/ 27432 h 27432"/>
              <a:gd name="connsiteX11" fmla="*/ 0 w 3474720"/>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4720" h="27432" fill="none" extrusionOk="0">
                <a:moveTo>
                  <a:pt x="0" y="0"/>
                </a:moveTo>
                <a:cubicBezTo>
                  <a:pt x="307185" y="-8713"/>
                  <a:pt x="392307" y="-13121"/>
                  <a:pt x="660197" y="0"/>
                </a:cubicBezTo>
                <a:cubicBezTo>
                  <a:pt x="928087" y="13121"/>
                  <a:pt x="1167029" y="-2668"/>
                  <a:pt x="1355141" y="0"/>
                </a:cubicBezTo>
                <a:cubicBezTo>
                  <a:pt x="1543253" y="2668"/>
                  <a:pt x="1739408" y="-6709"/>
                  <a:pt x="2084832" y="0"/>
                </a:cubicBezTo>
                <a:cubicBezTo>
                  <a:pt x="2430256" y="6709"/>
                  <a:pt x="2538889" y="29706"/>
                  <a:pt x="2814523" y="0"/>
                </a:cubicBezTo>
                <a:cubicBezTo>
                  <a:pt x="3090157" y="-29706"/>
                  <a:pt x="3152920" y="-15446"/>
                  <a:pt x="3474720" y="0"/>
                </a:cubicBezTo>
                <a:cubicBezTo>
                  <a:pt x="3473554" y="7395"/>
                  <a:pt x="3474765" y="21864"/>
                  <a:pt x="3474720" y="27432"/>
                </a:cubicBezTo>
                <a:cubicBezTo>
                  <a:pt x="3275380" y="12730"/>
                  <a:pt x="2958934" y="10130"/>
                  <a:pt x="2710282" y="27432"/>
                </a:cubicBezTo>
                <a:cubicBezTo>
                  <a:pt x="2461630" y="44734"/>
                  <a:pt x="2131168" y="43757"/>
                  <a:pt x="1945843" y="27432"/>
                </a:cubicBezTo>
                <a:cubicBezTo>
                  <a:pt x="1760518" y="11107"/>
                  <a:pt x="1444829" y="-3738"/>
                  <a:pt x="1250899" y="27432"/>
                </a:cubicBezTo>
                <a:cubicBezTo>
                  <a:pt x="1056969" y="58602"/>
                  <a:pt x="444992" y="52761"/>
                  <a:pt x="0" y="27432"/>
                </a:cubicBezTo>
                <a:cubicBezTo>
                  <a:pt x="-503" y="20663"/>
                  <a:pt x="1168" y="5855"/>
                  <a:pt x="0" y="0"/>
                </a:cubicBezTo>
                <a:close/>
              </a:path>
              <a:path w="3474720" h="27432" stroke="0" extrusionOk="0">
                <a:moveTo>
                  <a:pt x="0" y="0"/>
                </a:moveTo>
                <a:cubicBezTo>
                  <a:pt x="300114" y="-5103"/>
                  <a:pt x="525093" y="-25284"/>
                  <a:pt x="660197" y="0"/>
                </a:cubicBezTo>
                <a:cubicBezTo>
                  <a:pt x="795301" y="25284"/>
                  <a:pt x="1023172" y="17955"/>
                  <a:pt x="1250899" y="0"/>
                </a:cubicBezTo>
                <a:cubicBezTo>
                  <a:pt x="1478626" y="-17955"/>
                  <a:pt x="1782079" y="-27844"/>
                  <a:pt x="2015338" y="0"/>
                </a:cubicBezTo>
                <a:cubicBezTo>
                  <a:pt x="2248597" y="27844"/>
                  <a:pt x="2491007" y="27648"/>
                  <a:pt x="2675534" y="0"/>
                </a:cubicBezTo>
                <a:cubicBezTo>
                  <a:pt x="2860061" y="-27648"/>
                  <a:pt x="3088679" y="-3661"/>
                  <a:pt x="3474720" y="0"/>
                </a:cubicBezTo>
                <a:cubicBezTo>
                  <a:pt x="3474913" y="12649"/>
                  <a:pt x="3473732" y="17989"/>
                  <a:pt x="3474720" y="27432"/>
                </a:cubicBezTo>
                <a:cubicBezTo>
                  <a:pt x="3317198" y="15714"/>
                  <a:pt x="2959205" y="52182"/>
                  <a:pt x="2779776" y="27432"/>
                </a:cubicBezTo>
                <a:cubicBezTo>
                  <a:pt x="2600347" y="2682"/>
                  <a:pt x="2382660" y="-684"/>
                  <a:pt x="2015338" y="27432"/>
                </a:cubicBezTo>
                <a:cubicBezTo>
                  <a:pt x="1648016" y="55548"/>
                  <a:pt x="1641073" y="39646"/>
                  <a:pt x="1424635" y="27432"/>
                </a:cubicBezTo>
                <a:cubicBezTo>
                  <a:pt x="1208197" y="15218"/>
                  <a:pt x="1021559" y="15893"/>
                  <a:pt x="729691" y="27432"/>
                </a:cubicBezTo>
                <a:cubicBezTo>
                  <a:pt x="437823" y="38971"/>
                  <a:pt x="153856" y="-2647"/>
                  <a:pt x="0" y="27432"/>
                </a:cubicBezTo>
                <a:cubicBezTo>
                  <a:pt x="1300" y="19678"/>
                  <a:pt x="-86" y="12044"/>
                  <a:pt x="0" y="0"/>
                </a:cubicBezTo>
                <a:close/>
              </a:path>
            </a:pathLst>
          </a:custGeom>
          <a:solidFill>
            <a:srgbClr val="E72983"/>
          </a:solidFill>
          <a:ln w="38100" cap="rnd">
            <a:solidFill>
              <a:srgbClr val="E72983"/>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smoke background">
            <a:extLst>
              <a:ext uri="{FF2B5EF4-FFF2-40B4-BE49-F238E27FC236}">
                <a16:creationId xmlns:a16="http://schemas.microsoft.com/office/drawing/2014/main" id="{B4E528E8-20D9-74F5-61A6-53ECB0D66B7E}"/>
              </a:ext>
            </a:extLst>
          </p:cNvPr>
          <p:cNvPicPr>
            <a:picLocks noChangeAspect="1"/>
          </p:cNvPicPr>
          <p:nvPr/>
        </p:nvPicPr>
        <p:blipFill rotWithShape="1">
          <a:blip r:embed="rId2"/>
          <a:srcRect l="13228" r="20070"/>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492561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C91E-0ECD-11AF-78F1-ABE31F8681C5}"/>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7B13468F-3255-4D24-7065-E4998BD54AFD}"/>
              </a:ext>
            </a:extLst>
          </p:cNvPr>
          <p:cNvSpPr>
            <a:spLocks noGrp="1"/>
          </p:cNvSpPr>
          <p:nvPr>
            <p:ph idx="1"/>
          </p:nvPr>
        </p:nvSpPr>
        <p:spPr/>
        <p:txBody>
          <a:bodyPr>
            <a:noAutofit/>
          </a:bodyPr>
          <a:lstStyle/>
          <a:p>
            <a:r>
              <a:rPr lang="en-US" sz="3200" b="1" dirty="0"/>
              <a:t>What is the source and basis of a Christian’s purity of heart? Paul said we will see God “face to face” in heaven. How do the pure in heart see God now as a part of their daily life experience?</a:t>
            </a:r>
          </a:p>
          <a:p>
            <a:pPr lvl="1"/>
            <a:r>
              <a:rPr lang="en-US" sz="3200" b="1" dirty="0"/>
              <a:t>Pure hearts come only from Christ, the one who gave Himself in love for us “while we were still sinners” (Romans 5:8).</a:t>
            </a:r>
          </a:p>
          <a:p>
            <a:pPr lvl="1"/>
            <a:r>
              <a:rPr lang="en-US" sz="3200" b="1" dirty="0"/>
              <a:t>Purity of heart is openness, single-mindedness, and integrity as we seek to do God’s will in serving others.</a:t>
            </a:r>
          </a:p>
          <a:p>
            <a:pPr lvl="1"/>
            <a:r>
              <a:rPr lang="en-US" sz="3200" b="1" dirty="0"/>
              <a:t>The pure of heart see God by faith in the day-to-day experience of His presence with us and in His interaction with us in our Christian lives, until that day when we see Him face to face in our eternal life.</a:t>
            </a:r>
          </a:p>
        </p:txBody>
      </p:sp>
    </p:spTree>
    <p:extLst>
      <p:ext uri="{BB962C8B-B14F-4D97-AF65-F5344CB8AC3E}">
        <p14:creationId xmlns:p14="http://schemas.microsoft.com/office/powerpoint/2010/main" val="3037172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B59FD-4523-988B-E905-5020764E81C1}"/>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53FA30D5-EE0F-C929-53E1-2C7B99F0647C}"/>
              </a:ext>
            </a:extLst>
          </p:cNvPr>
          <p:cNvSpPr>
            <a:spLocks noGrp="1"/>
          </p:cNvSpPr>
          <p:nvPr>
            <p:ph idx="1"/>
          </p:nvPr>
        </p:nvSpPr>
        <p:spPr/>
        <p:txBody>
          <a:bodyPr>
            <a:normAutofit/>
          </a:bodyPr>
          <a:lstStyle/>
          <a:p>
            <a:r>
              <a:rPr lang="en-US" sz="3400" b="1" dirty="0"/>
              <a:t>Why is it the peacemakers who are called the “sons of God”? </a:t>
            </a:r>
          </a:p>
          <a:p>
            <a:pPr lvl="1"/>
            <a:r>
              <a:rPr lang="en-US" sz="3400" b="1" dirty="0"/>
              <a:t>Peacemakers receive the designation of “sons of God” because peace is God’s will and purpose for humanity.</a:t>
            </a:r>
          </a:p>
          <a:p>
            <a:pPr lvl="2"/>
            <a:r>
              <a:rPr lang="en-US" sz="3400" b="1" dirty="0"/>
              <a:t>The sending of Christ as our brother was for the purpose of giving us true peace.</a:t>
            </a:r>
          </a:p>
          <a:p>
            <a:pPr lvl="1"/>
            <a:r>
              <a:rPr lang="en-US" sz="3400" b="1" dirty="0"/>
              <a:t>When there are instances where peace with another is unachievable, all we can do is consciously forgive them and ask for forgiveness for our own contributions to the situation.</a:t>
            </a:r>
          </a:p>
        </p:txBody>
      </p:sp>
    </p:spTree>
    <p:extLst>
      <p:ext uri="{BB962C8B-B14F-4D97-AF65-F5344CB8AC3E}">
        <p14:creationId xmlns:p14="http://schemas.microsoft.com/office/powerpoint/2010/main" val="2123319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6048-3E64-2755-41E4-306830F3F0BC}"/>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E43A0237-5607-8CA3-762D-A97059CBDA00}"/>
              </a:ext>
            </a:extLst>
          </p:cNvPr>
          <p:cNvSpPr>
            <a:spLocks noGrp="1"/>
          </p:cNvSpPr>
          <p:nvPr>
            <p:ph idx="1"/>
          </p:nvPr>
        </p:nvSpPr>
        <p:spPr/>
        <p:txBody>
          <a:bodyPr>
            <a:normAutofit/>
          </a:bodyPr>
          <a:lstStyle/>
          <a:p>
            <a:r>
              <a:rPr lang="en-US" sz="3400" b="1" dirty="0"/>
              <a:t>What limits are there in this matter of peacemaking? (See Romans 12:18 and Luke 12:51-53.)</a:t>
            </a:r>
          </a:p>
          <a:p>
            <a:pPr lvl="1"/>
            <a:r>
              <a:rPr lang="en-US" sz="3400" b="1" dirty="0"/>
              <a:t>As Christians, we are not given to seek peace at all costs.</a:t>
            </a:r>
          </a:p>
          <a:p>
            <a:pPr lvl="2"/>
            <a:r>
              <a:rPr lang="en-US" sz="3400" b="1" dirty="0"/>
              <a:t>The limitation is in compromising the faith for the sake of false peace in this world.</a:t>
            </a:r>
          </a:p>
        </p:txBody>
      </p:sp>
    </p:spTree>
    <p:extLst>
      <p:ext uri="{BB962C8B-B14F-4D97-AF65-F5344CB8AC3E}">
        <p14:creationId xmlns:p14="http://schemas.microsoft.com/office/powerpoint/2010/main" val="3708807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9CA07-D8F2-7DB9-0687-B28E43F4E0DE}"/>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D2F11234-28B5-0272-4391-695267B82431}"/>
              </a:ext>
            </a:extLst>
          </p:cNvPr>
          <p:cNvSpPr>
            <a:spLocks noGrp="1"/>
          </p:cNvSpPr>
          <p:nvPr>
            <p:ph idx="1"/>
          </p:nvPr>
        </p:nvSpPr>
        <p:spPr/>
        <p:txBody>
          <a:bodyPr>
            <a:normAutofit/>
          </a:bodyPr>
          <a:lstStyle/>
          <a:p>
            <a:r>
              <a:rPr lang="en-US" sz="3400" b="1" dirty="0"/>
              <a:t>Jesus’ final blessing involves those who are persecuted for righteousness or suffering because of Jesus.</a:t>
            </a:r>
          </a:p>
          <a:p>
            <a:pPr lvl="1"/>
            <a:r>
              <a:rPr lang="en-US" sz="3400" b="1" dirty="0"/>
              <a:t>Suffering with Christ  leads Christians to </a:t>
            </a:r>
            <a:r>
              <a:rPr lang="en-US" sz="3400" b="1" u="sng" dirty="0"/>
              <a:t>rejoice and be glad</a:t>
            </a:r>
            <a:r>
              <a:rPr lang="en-US" sz="3400" b="1" dirty="0"/>
              <a:t> because it is evidence of a sincere identification with Christ.</a:t>
            </a:r>
          </a:p>
        </p:txBody>
      </p:sp>
    </p:spTree>
    <p:extLst>
      <p:ext uri="{BB962C8B-B14F-4D97-AF65-F5344CB8AC3E}">
        <p14:creationId xmlns:p14="http://schemas.microsoft.com/office/powerpoint/2010/main" val="1730579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BCC3-9A2C-FE61-DFEF-01EBAA9989AD}"/>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4B6545FA-031A-6051-6450-811C80D2DD4D}"/>
              </a:ext>
            </a:extLst>
          </p:cNvPr>
          <p:cNvSpPr>
            <a:spLocks noGrp="1"/>
          </p:cNvSpPr>
          <p:nvPr>
            <p:ph idx="1"/>
          </p:nvPr>
        </p:nvSpPr>
        <p:spPr/>
        <p:txBody>
          <a:bodyPr>
            <a:normAutofit/>
          </a:bodyPr>
          <a:lstStyle/>
          <a:p>
            <a:r>
              <a:rPr lang="en-US" sz="3400" b="1" dirty="0"/>
              <a:t>How does Jesus’ teaching in the Beatitudes compare with the teaching of the world?</a:t>
            </a:r>
          </a:p>
          <a:p>
            <a:pPr lvl="1"/>
            <a:r>
              <a:rPr lang="en-US" sz="3400" b="1" dirty="0"/>
              <a:t>The world values the antithetical values of what Jesus teaches.</a:t>
            </a:r>
          </a:p>
        </p:txBody>
      </p:sp>
    </p:spTree>
    <p:extLst>
      <p:ext uri="{BB962C8B-B14F-4D97-AF65-F5344CB8AC3E}">
        <p14:creationId xmlns:p14="http://schemas.microsoft.com/office/powerpoint/2010/main" val="1897252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4B468-EB7C-C853-685C-FFEB623128A1}"/>
              </a:ext>
            </a:extLst>
          </p:cNvPr>
          <p:cNvSpPr>
            <a:spLocks noGrp="1"/>
          </p:cNvSpPr>
          <p:nvPr>
            <p:ph type="title"/>
          </p:nvPr>
        </p:nvSpPr>
        <p:spPr/>
        <p:txBody>
          <a:bodyPr/>
          <a:lstStyle/>
          <a:p>
            <a:r>
              <a:rPr lang="en-US" dirty="0"/>
              <a:t>Old Testament </a:t>
            </a:r>
            <a:r>
              <a:rPr lang="en-US" dirty="0" err="1"/>
              <a:t>REading</a:t>
            </a:r>
            <a:endParaRPr lang="en-US" dirty="0"/>
          </a:p>
        </p:txBody>
      </p:sp>
      <p:sp>
        <p:nvSpPr>
          <p:cNvPr id="3" name="Content Placeholder 2">
            <a:extLst>
              <a:ext uri="{FF2B5EF4-FFF2-40B4-BE49-F238E27FC236}">
                <a16:creationId xmlns:a16="http://schemas.microsoft.com/office/drawing/2014/main" id="{06AC5466-E12A-17D0-1BCF-7E09345FF4FC}"/>
              </a:ext>
            </a:extLst>
          </p:cNvPr>
          <p:cNvSpPr>
            <a:spLocks noGrp="1"/>
          </p:cNvSpPr>
          <p:nvPr>
            <p:ph idx="1"/>
          </p:nvPr>
        </p:nvSpPr>
        <p:spPr/>
        <p:txBody>
          <a:bodyPr>
            <a:normAutofit/>
          </a:bodyPr>
          <a:lstStyle/>
          <a:p>
            <a:r>
              <a:rPr lang="en-US" sz="3400" b="1" dirty="0"/>
              <a:t>Read Micah 6:1-8</a:t>
            </a:r>
          </a:p>
        </p:txBody>
      </p:sp>
    </p:spTree>
    <p:extLst>
      <p:ext uri="{BB962C8B-B14F-4D97-AF65-F5344CB8AC3E}">
        <p14:creationId xmlns:p14="http://schemas.microsoft.com/office/powerpoint/2010/main" val="4169414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A50B-099F-AC42-A77E-CB8A47F5D5C7}"/>
              </a:ext>
            </a:extLst>
          </p:cNvPr>
          <p:cNvSpPr>
            <a:spLocks noGrp="1"/>
          </p:cNvSpPr>
          <p:nvPr>
            <p:ph type="title"/>
          </p:nvPr>
        </p:nvSpPr>
        <p:spPr/>
        <p:txBody>
          <a:bodyPr/>
          <a:lstStyle/>
          <a:p>
            <a:r>
              <a:rPr lang="en-US" dirty="0"/>
              <a:t>Old Testament Discussion Questions</a:t>
            </a:r>
          </a:p>
        </p:txBody>
      </p:sp>
      <p:sp>
        <p:nvSpPr>
          <p:cNvPr id="3" name="Content Placeholder 2">
            <a:extLst>
              <a:ext uri="{FF2B5EF4-FFF2-40B4-BE49-F238E27FC236}">
                <a16:creationId xmlns:a16="http://schemas.microsoft.com/office/drawing/2014/main" id="{5C1F0941-29E6-3A75-3A2B-03DE7A1D926B}"/>
              </a:ext>
            </a:extLst>
          </p:cNvPr>
          <p:cNvSpPr>
            <a:spLocks noGrp="1"/>
          </p:cNvSpPr>
          <p:nvPr>
            <p:ph idx="1"/>
          </p:nvPr>
        </p:nvSpPr>
        <p:spPr/>
        <p:txBody>
          <a:bodyPr>
            <a:normAutofit/>
          </a:bodyPr>
          <a:lstStyle/>
          <a:p>
            <a:r>
              <a:rPr lang="en-US" sz="3400" b="1" dirty="0"/>
              <a:t>Who are the judge and jury of this arrangement? What were the charges to be brought against the people of Judah?</a:t>
            </a:r>
          </a:p>
          <a:p>
            <a:pPr lvl="1"/>
            <a:r>
              <a:rPr lang="en-US" sz="3400" b="1" dirty="0"/>
              <a:t>God is the judge. Creation is the jury.</a:t>
            </a:r>
          </a:p>
          <a:p>
            <a:pPr lvl="1"/>
            <a:r>
              <a:rPr lang="en-US" sz="3400" b="1" dirty="0"/>
              <a:t>The charges are:</a:t>
            </a:r>
          </a:p>
          <a:p>
            <a:pPr lvl="2"/>
            <a:r>
              <a:rPr lang="en-US" sz="3400" b="1" dirty="0"/>
              <a:t>You feel as though God has burdened you with the demands made by the covenant</a:t>
            </a:r>
          </a:p>
          <a:p>
            <a:pPr lvl="2"/>
            <a:r>
              <a:rPr lang="en-US" sz="3400" b="1" dirty="0"/>
              <a:t>You do not remember the mighty acts by which the Lord shows his righteousness.</a:t>
            </a:r>
          </a:p>
        </p:txBody>
      </p:sp>
    </p:spTree>
    <p:extLst>
      <p:ext uri="{BB962C8B-B14F-4D97-AF65-F5344CB8AC3E}">
        <p14:creationId xmlns:p14="http://schemas.microsoft.com/office/powerpoint/2010/main" val="1323398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1B781-3347-A1B0-8840-93969E00A0E7}"/>
              </a:ext>
            </a:extLst>
          </p:cNvPr>
          <p:cNvSpPr>
            <a:spLocks noGrp="1"/>
          </p:cNvSpPr>
          <p:nvPr>
            <p:ph type="title"/>
          </p:nvPr>
        </p:nvSpPr>
        <p:spPr/>
        <p:txBody>
          <a:bodyPr/>
          <a:lstStyle/>
          <a:p>
            <a:r>
              <a:rPr lang="en-US" dirty="0"/>
              <a:t>Old Testament Discussion Questions</a:t>
            </a:r>
          </a:p>
        </p:txBody>
      </p:sp>
      <p:sp>
        <p:nvSpPr>
          <p:cNvPr id="3" name="Content Placeholder 2">
            <a:extLst>
              <a:ext uri="{FF2B5EF4-FFF2-40B4-BE49-F238E27FC236}">
                <a16:creationId xmlns:a16="http://schemas.microsoft.com/office/drawing/2014/main" id="{A4B7D368-1A04-7F8B-07A3-CCD951F39F85}"/>
              </a:ext>
            </a:extLst>
          </p:cNvPr>
          <p:cNvSpPr>
            <a:spLocks noGrp="1"/>
          </p:cNvSpPr>
          <p:nvPr>
            <p:ph idx="1"/>
          </p:nvPr>
        </p:nvSpPr>
        <p:spPr/>
        <p:txBody>
          <a:bodyPr>
            <a:normAutofit/>
          </a:bodyPr>
          <a:lstStyle/>
          <a:p>
            <a:r>
              <a:rPr lang="en-US" sz="3400" b="1" dirty="0"/>
              <a:t>What questions might Micah ask of us today regarding our heartless, perfunctory acts of thanksgiving?</a:t>
            </a:r>
          </a:p>
          <a:p>
            <a:pPr lvl="1"/>
            <a:r>
              <a:rPr lang="en-US" sz="3000" b="1" dirty="0"/>
              <a:t>Through exaggeration of the number of sacrifices which the people made, he highlights the fact that God desires sacrifices of quality over quantity.</a:t>
            </a:r>
          </a:p>
          <a:p>
            <a:pPr lvl="1"/>
            <a:r>
              <a:rPr lang="en-US" sz="3000" b="1" dirty="0"/>
              <a:t>The action of our acts of worship and thanksgiving are incidental; it’s the spiritual qualities of faith and love which are fundamental.</a:t>
            </a:r>
          </a:p>
        </p:txBody>
      </p:sp>
    </p:spTree>
    <p:extLst>
      <p:ext uri="{BB962C8B-B14F-4D97-AF65-F5344CB8AC3E}">
        <p14:creationId xmlns:p14="http://schemas.microsoft.com/office/powerpoint/2010/main" val="1461391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E1C6-9D66-5FDF-A83D-F11614BC1DF7}"/>
              </a:ext>
            </a:extLst>
          </p:cNvPr>
          <p:cNvSpPr>
            <a:spLocks noGrp="1"/>
          </p:cNvSpPr>
          <p:nvPr>
            <p:ph type="title"/>
          </p:nvPr>
        </p:nvSpPr>
        <p:spPr/>
        <p:txBody>
          <a:bodyPr/>
          <a:lstStyle/>
          <a:p>
            <a:r>
              <a:rPr lang="en-US" dirty="0"/>
              <a:t>Old Testament Discussion Questions</a:t>
            </a:r>
          </a:p>
        </p:txBody>
      </p:sp>
      <p:sp>
        <p:nvSpPr>
          <p:cNvPr id="3" name="Content Placeholder 2">
            <a:extLst>
              <a:ext uri="{FF2B5EF4-FFF2-40B4-BE49-F238E27FC236}">
                <a16:creationId xmlns:a16="http://schemas.microsoft.com/office/drawing/2014/main" id="{4D464AD4-AEC0-7D44-332C-918FF5A0C441}"/>
              </a:ext>
            </a:extLst>
          </p:cNvPr>
          <p:cNvSpPr>
            <a:spLocks noGrp="1"/>
          </p:cNvSpPr>
          <p:nvPr>
            <p:ph idx="1"/>
          </p:nvPr>
        </p:nvSpPr>
        <p:spPr/>
        <p:txBody>
          <a:bodyPr>
            <a:normAutofit/>
          </a:bodyPr>
          <a:lstStyle/>
          <a:p>
            <a:r>
              <a:rPr lang="en-US" sz="3400" b="1" dirty="0"/>
              <a:t>Is Micah’s summary of the ethical behavior of the Lord and adequate description of the demands of Christian discipleship?</a:t>
            </a:r>
          </a:p>
          <a:p>
            <a:pPr lvl="1"/>
            <a:r>
              <a:rPr lang="en-US" sz="3400" b="1" dirty="0"/>
              <a:t>Micah urges honesty, fairness, concern, and helpfulness toward the neighbor while walking with God in faith.</a:t>
            </a:r>
          </a:p>
          <a:p>
            <a:pPr lvl="2"/>
            <a:r>
              <a:rPr lang="en-US" sz="3400" b="1" dirty="0"/>
              <a:t>A pretty good summary of the Christian life.</a:t>
            </a:r>
          </a:p>
        </p:txBody>
      </p:sp>
    </p:spTree>
    <p:extLst>
      <p:ext uri="{BB962C8B-B14F-4D97-AF65-F5344CB8AC3E}">
        <p14:creationId xmlns:p14="http://schemas.microsoft.com/office/powerpoint/2010/main" val="4023008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365E5-8EC9-7C96-DB5C-77B3F0C2F44F}"/>
              </a:ext>
            </a:extLst>
          </p:cNvPr>
          <p:cNvSpPr>
            <a:spLocks noGrp="1"/>
          </p:cNvSpPr>
          <p:nvPr>
            <p:ph type="title"/>
          </p:nvPr>
        </p:nvSpPr>
        <p:spPr/>
        <p:txBody>
          <a:bodyPr/>
          <a:lstStyle/>
          <a:p>
            <a:r>
              <a:rPr lang="en-US" dirty="0"/>
              <a:t>Old testament discussion question</a:t>
            </a:r>
          </a:p>
        </p:txBody>
      </p:sp>
      <p:sp>
        <p:nvSpPr>
          <p:cNvPr id="3" name="Content Placeholder 2">
            <a:extLst>
              <a:ext uri="{FF2B5EF4-FFF2-40B4-BE49-F238E27FC236}">
                <a16:creationId xmlns:a16="http://schemas.microsoft.com/office/drawing/2014/main" id="{302C6304-8A2A-0E08-8795-4B121CB8F986}"/>
              </a:ext>
            </a:extLst>
          </p:cNvPr>
          <p:cNvSpPr>
            <a:spLocks noGrp="1"/>
          </p:cNvSpPr>
          <p:nvPr>
            <p:ph idx="1"/>
          </p:nvPr>
        </p:nvSpPr>
        <p:spPr/>
        <p:txBody>
          <a:bodyPr>
            <a:normAutofit/>
          </a:bodyPr>
          <a:lstStyle/>
          <a:p>
            <a:r>
              <a:rPr lang="en-US" sz="3400" b="1" dirty="0"/>
              <a:t>Why is it appropriate that the two phrases of the formula speak of person-to-person relationships ad only one speaks of person-to-God relationships?</a:t>
            </a:r>
          </a:p>
          <a:p>
            <a:pPr lvl="1"/>
            <a:r>
              <a:rPr lang="en-US" sz="3400" b="1" dirty="0"/>
              <a:t>The easiest, most practical way to show the love of God is through the love of the neighbor.</a:t>
            </a:r>
          </a:p>
        </p:txBody>
      </p:sp>
    </p:spTree>
    <p:extLst>
      <p:ext uri="{BB962C8B-B14F-4D97-AF65-F5344CB8AC3E}">
        <p14:creationId xmlns:p14="http://schemas.microsoft.com/office/powerpoint/2010/main" val="113449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9FF8D-ADB6-6C17-39AB-E80609D9F3D2}"/>
              </a:ext>
            </a:extLst>
          </p:cNvPr>
          <p:cNvSpPr>
            <a:spLocks noGrp="1"/>
          </p:cNvSpPr>
          <p:nvPr>
            <p:ph type="title"/>
          </p:nvPr>
        </p:nvSpPr>
        <p:spPr/>
        <p:txBody>
          <a:bodyPr/>
          <a:lstStyle/>
          <a:p>
            <a:r>
              <a:rPr lang="en-US" dirty="0"/>
              <a:t>The Holy Gospel Reading</a:t>
            </a:r>
          </a:p>
        </p:txBody>
      </p:sp>
      <p:sp>
        <p:nvSpPr>
          <p:cNvPr id="3" name="Content Placeholder 2">
            <a:extLst>
              <a:ext uri="{FF2B5EF4-FFF2-40B4-BE49-F238E27FC236}">
                <a16:creationId xmlns:a16="http://schemas.microsoft.com/office/drawing/2014/main" id="{56A5FBA6-9657-E58E-8E89-0654932E5605}"/>
              </a:ext>
            </a:extLst>
          </p:cNvPr>
          <p:cNvSpPr>
            <a:spLocks noGrp="1"/>
          </p:cNvSpPr>
          <p:nvPr>
            <p:ph idx="1"/>
          </p:nvPr>
        </p:nvSpPr>
        <p:spPr/>
        <p:txBody>
          <a:bodyPr>
            <a:normAutofit/>
          </a:bodyPr>
          <a:lstStyle/>
          <a:p>
            <a:r>
              <a:rPr lang="en-US" sz="3400" b="1" dirty="0"/>
              <a:t>Read Matthew 5:1-12</a:t>
            </a:r>
          </a:p>
        </p:txBody>
      </p:sp>
    </p:spTree>
    <p:extLst>
      <p:ext uri="{BB962C8B-B14F-4D97-AF65-F5344CB8AC3E}">
        <p14:creationId xmlns:p14="http://schemas.microsoft.com/office/powerpoint/2010/main" val="329147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0332E-AB5B-7FC7-5789-4945DDB7DD73}"/>
              </a:ext>
            </a:extLst>
          </p:cNvPr>
          <p:cNvSpPr>
            <a:spLocks noGrp="1"/>
          </p:cNvSpPr>
          <p:nvPr>
            <p:ph type="title"/>
          </p:nvPr>
        </p:nvSpPr>
        <p:spPr/>
        <p:txBody>
          <a:bodyPr/>
          <a:lstStyle/>
          <a:p>
            <a:r>
              <a:rPr lang="en-US" dirty="0"/>
              <a:t>Old Testament Discussion Questions</a:t>
            </a:r>
          </a:p>
        </p:txBody>
      </p:sp>
      <p:sp>
        <p:nvSpPr>
          <p:cNvPr id="3" name="Content Placeholder 2">
            <a:extLst>
              <a:ext uri="{FF2B5EF4-FFF2-40B4-BE49-F238E27FC236}">
                <a16:creationId xmlns:a16="http://schemas.microsoft.com/office/drawing/2014/main" id="{A48B6A1A-9113-BC3C-CE6B-24E8063BB9A4}"/>
              </a:ext>
            </a:extLst>
          </p:cNvPr>
          <p:cNvSpPr>
            <a:spLocks noGrp="1"/>
          </p:cNvSpPr>
          <p:nvPr>
            <p:ph idx="1"/>
          </p:nvPr>
        </p:nvSpPr>
        <p:spPr/>
        <p:txBody>
          <a:bodyPr>
            <a:normAutofit/>
          </a:bodyPr>
          <a:lstStyle/>
          <a:p>
            <a:r>
              <a:rPr lang="en-US" sz="3400" b="1" dirty="0"/>
              <a:t>How does this Old Testament Lesson tie in with today’s Holy Gospel?</a:t>
            </a:r>
          </a:p>
          <a:p>
            <a:pPr lvl="1"/>
            <a:r>
              <a:rPr lang="en-US" sz="3400" b="1" dirty="0"/>
              <a:t>Micah’s ethical formula relates readily to the Beatitudes’ call to Christian virtues in the lives of His disciples.</a:t>
            </a:r>
          </a:p>
        </p:txBody>
      </p:sp>
    </p:spTree>
    <p:extLst>
      <p:ext uri="{BB962C8B-B14F-4D97-AF65-F5344CB8AC3E}">
        <p14:creationId xmlns:p14="http://schemas.microsoft.com/office/powerpoint/2010/main" val="1120868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D54D0-A84D-E02F-5D81-50CA0218DE72}"/>
              </a:ext>
            </a:extLst>
          </p:cNvPr>
          <p:cNvSpPr>
            <a:spLocks noGrp="1"/>
          </p:cNvSpPr>
          <p:nvPr>
            <p:ph type="title"/>
          </p:nvPr>
        </p:nvSpPr>
        <p:spPr/>
        <p:txBody>
          <a:bodyPr/>
          <a:lstStyle/>
          <a:p>
            <a:r>
              <a:rPr lang="en-US" dirty="0"/>
              <a:t>The Epistle Reading</a:t>
            </a:r>
          </a:p>
        </p:txBody>
      </p:sp>
      <p:sp>
        <p:nvSpPr>
          <p:cNvPr id="3" name="Content Placeholder 2">
            <a:extLst>
              <a:ext uri="{FF2B5EF4-FFF2-40B4-BE49-F238E27FC236}">
                <a16:creationId xmlns:a16="http://schemas.microsoft.com/office/drawing/2014/main" id="{8B1DBED9-C56A-D9FA-64D4-F3337E8CF9DD}"/>
              </a:ext>
            </a:extLst>
          </p:cNvPr>
          <p:cNvSpPr>
            <a:spLocks noGrp="1"/>
          </p:cNvSpPr>
          <p:nvPr>
            <p:ph idx="1"/>
          </p:nvPr>
        </p:nvSpPr>
        <p:spPr/>
        <p:txBody>
          <a:bodyPr>
            <a:normAutofit/>
          </a:bodyPr>
          <a:lstStyle/>
          <a:p>
            <a:r>
              <a:rPr lang="en-US" sz="3400" b="1" dirty="0"/>
              <a:t>Read 1 </a:t>
            </a:r>
            <a:r>
              <a:rPr lang="en-US" sz="3400" b="1"/>
              <a:t>Corinthians 1:18-31</a:t>
            </a:r>
            <a:endParaRPr lang="en-US" sz="3400" b="1" dirty="0"/>
          </a:p>
        </p:txBody>
      </p:sp>
    </p:spTree>
    <p:extLst>
      <p:ext uri="{BB962C8B-B14F-4D97-AF65-F5344CB8AC3E}">
        <p14:creationId xmlns:p14="http://schemas.microsoft.com/office/powerpoint/2010/main" val="139656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A4A2E-C7BC-1C17-29EC-A9B6C245A34E}"/>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654E68BB-830F-954F-DACD-2FAA39BC2F23}"/>
              </a:ext>
            </a:extLst>
          </p:cNvPr>
          <p:cNvSpPr>
            <a:spLocks noGrp="1"/>
          </p:cNvSpPr>
          <p:nvPr>
            <p:ph idx="1"/>
          </p:nvPr>
        </p:nvSpPr>
        <p:spPr/>
        <p:txBody>
          <a:bodyPr>
            <a:normAutofit/>
          </a:bodyPr>
          <a:lstStyle/>
          <a:p>
            <a:r>
              <a:rPr lang="en-US" sz="3400" b="1" dirty="0"/>
              <a:t>Why can’t worldly wisdom get to know the full truth about God? (See 1 Corinthians 2:14)</a:t>
            </a:r>
          </a:p>
          <a:p>
            <a:pPr lvl="1"/>
            <a:r>
              <a:rPr lang="en-US" sz="3000" b="1" i="1" dirty="0">
                <a:effectLst/>
              </a:rPr>
              <a:t>The natural person does not accept the things of the Spirit of God, for they are folly to him, and he is not able to understand them because they are spiritually discerned.</a:t>
            </a:r>
          </a:p>
          <a:p>
            <a:pPr lvl="1"/>
            <a:r>
              <a:rPr lang="en-US" sz="3000" b="1" dirty="0"/>
              <a:t>Worldly wisdom is of this world, and therefore sinful. This sinfulness has broken the relationship between God and man.</a:t>
            </a:r>
          </a:p>
        </p:txBody>
      </p:sp>
    </p:spTree>
    <p:extLst>
      <p:ext uri="{BB962C8B-B14F-4D97-AF65-F5344CB8AC3E}">
        <p14:creationId xmlns:p14="http://schemas.microsoft.com/office/powerpoint/2010/main" val="928966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8A766-24B0-BBAB-B342-C781B569F1BB}"/>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EBDEE4AA-EA15-F811-86D0-6BCE525DEE77}"/>
              </a:ext>
            </a:extLst>
          </p:cNvPr>
          <p:cNvSpPr>
            <a:spLocks noGrp="1"/>
          </p:cNvSpPr>
          <p:nvPr>
            <p:ph idx="1"/>
          </p:nvPr>
        </p:nvSpPr>
        <p:spPr/>
        <p:txBody>
          <a:bodyPr>
            <a:noAutofit/>
          </a:bodyPr>
          <a:lstStyle/>
          <a:p>
            <a:r>
              <a:rPr lang="en-US" sz="3400" b="1" dirty="0"/>
              <a:t>What can human thought come to recognize about God? (See Romans 1:20 and 2:14-15)</a:t>
            </a:r>
          </a:p>
          <a:p>
            <a:pPr lvl="1"/>
            <a:r>
              <a:rPr lang="en-US" sz="3000" b="1" i="1" dirty="0">
                <a:effectLst/>
              </a:rPr>
              <a:t>For his invisible attributes, namely, his eternal power and divine nature, have been clearly perceived, ever since the creation of the world, in the things that have been made.</a:t>
            </a:r>
          </a:p>
          <a:p>
            <a:pPr lvl="1"/>
            <a:r>
              <a:rPr lang="en-US" sz="3000" b="1" i="1" dirty="0">
                <a:effectLst/>
              </a:rPr>
              <a:t>For when Gentiles, who do not have the law, by nature do what the law requires, they are a law to themselves, even though they do not have the law. They show that the work of the law is written on their hearts, while their conscience also bears witness, and their conflicting thoughts accuse or even excuse them</a:t>
            </a:r>
          </a:p>
        </p:txBody>
      </p:sp>
    </p:spTree>
    <p:extLst>
      <p:ext uri="{BB962C8B-B14F-4D97-AF65-F5344CB8AC3E}">
        <p14:creationId xmlns:p14="http://schemas.microsoft.com/office/powerpoint/2010/main" val="439515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02CA-0FC0-276C-E772-37CF7BAF8F20}"/>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C8DB0E05-0228-1591-DF96-8B28EB591D7A}"/>
              </a:ext>
            </a:extLst>
          </p:cNvPr>
          <p:cNvSpPr>
            <a:spLocks noGrp="1"/>
          </p:cNvSpPr>
          <p:nvPr>
            <p:ph idx="1"/>
          </p:nvPr>
        </p:nvSpPr>
        <p:spPr/>
        <p:txBody>
          <a:bodyPr>
            <a:noAutofit/>
          </a:bodyPr>
          <a:lstStyle/>
          <a:p>
            <a:r>
              <a:rPr lang="en-US" sz="3400" b="1" dirty="0"/>
              <a:t>What can human thought come to recognize about God?</a:t>
            </a:r>
          </a:p>
          <a:p>
            <a:pPr lvl="1"/>
            <a:r>
              <a:rPr lang="en-US" sz="3400" b="1" dirty="0"/>
              <a:t>Logical human thought supports the existence of God.</a:t>
            </a:r>
          </a:p>
          <a:p>
            <a:pPr lvl="2"/>
            <a:r>
              <a:rPr lang="en-US" sz="3400" b="1" dirty="0"/>
              <a:t>Creation itself bears testimony to God’s creative power.</a:t>
            </a:r>
          </a:p>
          <a:p>
            <a:pPr lvl="2"/>
            <a:r>
              <a:rPr lang="en-US" sz="3400" b="1" dirty="0"/>
              <a:t>There is a universal, built-in sense of moral responsibility as God’s concern for right and wrong and His holiness.</a:t>
            </a:r>
          </a:p>
          <a:p>
            <a:r>
              <a:rPr lang="en-US" sz="3400" b="1" dirty="0"/>
              <a:t>This is the “natural knowledge of God”</a:t>
            </a:r>
          </a:p>
          <a:p>
            <a:pPr lvl="1"/>
            <a:r>
              <a:rPr lang="en-US" sz="3400" b="1" dirty="0"/>
              <a:t>The natural knowledge of God leads to the creation of rational, works-based religious systems throughout the world.</a:t>
            </a:r>
          </a:p>
        </p:txBody>
      </p:sp>
    </p:spTree>
    <p:extLst>
      <p:ext uri="{BB962C8B-B14F-4D97-AF65-F5344CB8AC3E}">
        <p14:creationId xmlns:p14="http://schemas.microsoft.com/office/powerpoint/2010/main" val="2051366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41E89-1BB3-F9FF-2931-434216990B6F}"/>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A10ADA03-D20D-B387-8C50-65697848B6E3}"/>
              </a:ext>
            </a:extLst>
          </p:cNvPr>
          <p:cNvSpPr>
            <a:spLocks noGrp="1"/>
          </p:cNvSpPr>
          <p:nvPr>
            <p:ph idx="1"/>
          </p:nvPr>
        </p:nvSpPr>
        <p:spPr/>
        <p:txBody>
          <a:bodyPr>
            <a:normAutofit/>
          </a:bodyPr>
          <a:lstStyle/>
          <a:p>
            <a:r>
              <a:rPr lang="en-US" sz="3400" b="1" dirty="0"/>
              <a:t>Why was the message of Christ crucified a stumbling block to the Jews?</a:t>
            </a:r>
          </a:p>
          <a:p>
            <a:pPr lvl="1"/>
            <a:r>
              <a:rPr lang="en-US" sz="3400" b="1" dirty="0"/>
              <a:t>Most Jews understood the Messianic prophecies to mean a restoration of the Kingdom of Israel, and a dead conqueror would not restore the earthly kingdom.</a:t>
            </a:r>
          </a:p>
        </p:txBody>
      </p:sp>
    </p:spTree>
    <p:extLst>
      <p:ext uri="{BB962C8B-B14F-4D97-AF65-F5344CB8AC3E}">
        <p14:creationId xmlns:p14="http://schemas.microsoft.com/office/powerpoint/2010/main" val="1533223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42560-F597-786F-646A-6AF439A8C3D3}"/>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E377882F-D55E-4B33-5941-DF062E3B5D6A}"/>
              </a:ext>
            </a:extLst>
          </p:cNvPr>
          <p:cNvSpPr>
            <a:spLocks noGrp="1"/>
          </p:cNvSpPr>
          <p:nvPr>
            <p:ph idx="1"/>
          </p:nvPr>
        </p:nvSpPr>
        <p:spPr/>
        <p:txBody>
          <a:bodyPr>
            <a:noAutofit/>
          </a:bodyPr>
          <a:lstStyle/>
          <a:p>
            <a:r>
              <a:rPr lang="en-US" sz="3400" b="1" dirty="0"/>
              <a:t>Why did the Greeks think the whole idea of God’s Son becoming a man, dying as the atoning sacrifice for sin, and then rising again bodily was foolishness?</a:t>
            </a:r>
          </a:p>
          <a:p>
            <a:pPr lvl="1"/>
            <a:r>
              <a:rPr lang="en-US" sz="3400" b="1" dirty="0"/>
              <a:t>Greek philosophy held a dualistic view of the world</a:t>
            </a:r>
          </a:p>
          <a:p>
            <a:pPr lvl="2"/>
            <a:r>
              <a:rPr lang="en-US" sz="3400" b="1" dirty="0"/>
              <a:t>Spirit is good, material is bad.</a:t>
            </a:r>
          </a:p>
          <a:p>
            <a:pPr lvl="1"/>
            <a:r>
              <a:rPr lang="en-US" sz="3400" b="1" dirty="0"/>
              <a:t>In this dualistic view, the idea of the Word of God taking on human flesh was foolish, even moving backward.</a:t>
            </a:r>
          </a:p>
          <a:p>
            <a:pPr lvl="1"/>
            <a:r>
              <a:rPr lang="en-US" sz="3400" b="1" dirty="0"/>
              <a:t>Similarly, the idea of the the Spirit of God dying for the restoration of mortal flesh then returning to the flesh was just as foolish.</a:t>
            </a:r>
          </a:p>
        </p:txBody>
      </p:sp>
    </p:spTree>
    <p:extLst>
      <p:ext uri="{BB962C8B-B14F-4D97-AF65-F5344CB8AC3E}">
        <p14:creationId xmlns:p14="http://schemas.microsoft.com/office/powerpoint/2010/main" val="3064427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3CCAC-81B5-4F04-1D89-7C94EC708D42}"/>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38D6F186-AA0F-5B54-79D3-B98A33EC4C4C}"/>
              </a:ext>
            </a:extLst>
          </p:cNvPr>
          <p:cNvSpPr>
            <a:spLocks noGrp="1"/>
          </p:cNvSpPr>
          <p:nvPr>
            <p:ph idx="1"/>
          </p:nvPr>
        </p:nvSpPr>
        <p:spPr>
          <a:xfrm>
            <a:off x="838199" y="1929384"/>
            <a:ext cx="10977563" cy="4251960"/>
          </a:xfrm>
        </p:spPr>
        <p:txBody>
          <a:bodyPr>
            <a:noAutofit/>
          </a:bodyPr>
          <a:lstStyle/>
          <a:p>
            <a:r>
              <a:rPr lang="en-US" sz="3400" b="1" dirty="0"/>
              <a:t>Why did the Greeks think the whole idea of God’s Son becoming a man, dying as the atoning sacrifice for sin, and then rising again bodily was foolishness?</a:t>
            </a:r>
          </a:p>
          <a:p>
            <a:pPr lvl="1"/>
            <a:r>
              <a:rPr lang="en-US" sz="3400" b="1" dirty="0"/>
              <a:t>To the Greek mind, a logical act by God would be to impart wisdom upon man which emphasized the spiritual aspects</a:t>
            </a:r>
          </a:p>
          <a:p>
            <a:pPr lvl="2"/>
            <a:r>
              <a:rPr lang="en-US" sz="3400" b="1" dirty="0"/>
              <a:t>Do good things, earn God’s favor, or else.</a:t>
            </a:r>
          </a:p>
        </p:txBody>
      </p:sp>
    </p:spTree>
    <p:extLst>
      <p:ext uri="{BB962C8B-B14F-4D97-AF65-F5344CB8AC3E}">
        <p14:creationId xmlns:p14="http://schemas.microsoft.com/office/powerpoint/2010/main" val="1822922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71B58-4478-C74C-D18B-3E510EAEDD8E}"/>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78E64524-F9BA-4E10-B6BD-0E5BE0CBC802}"/>
              </a:ext>
            </a:extLst>
          </p:cNvPr>
          <p:cNvSpPr>
            <a:spLocks noGrp="1"/>
          </p:cNvSpPr>
          <p:nvPr>
            <p:ph idx="1"/>
          </p:nvPr>
        </p:nvSpPr>
        <p:spPr/>
        <p:txBody>
          <a:bodyPr>
            <a:normAutofit/>
          </a:bodyPr>
          <a:lstStyle/>
          <a:p>
            <a:r>
              <a:rPr lang="en-US" sz="3400" b="1" dirty="0"/>
              <a:t>Who are today’s ”Jews” who stumble over the cross of Christ?</a:t>
            </a:r>
          </a:p>
          <a:p>
            <a:pPr lvl="1"/>
            <a:r>
              <a:rPr lang="en-US" sz="3400" b="1" dirty="0"/>
              <a:t>The modern equivalent are those who see themselves as members of the Kingdom of God through a legalistic keeping of a moral code or through their generally good moral behavior.</a:t>
            </a:r>
          </a:p>
        </p:txBody>
      </p:sp>
    </p:spTree>
    <p:extLst>
      <p:ext uri="{BB962C8B-B14F-4D97-AF65-F5344CB8AC3E}">
        <p14:creationId xmlns:p14="http://schemas.microsoft.com/office/powerpoint/2010/main" val="1293860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E3A02-1724-44A3-7FF2-E987C3B27782}"/>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75BE9B58-4667-519D-30B1-8843D460D32B}"/>
              </a:ext>
            </a:extLst>
          </p:cNvPr>
          <p:cNvSpPr>
            <a:spLocks noGrp="1"/>
          </p:cNvSpPr>
          <p:nvPr>
            <p:ph idx="1"/>
          </p:nvPr>
        </p:nvSpPr>
        <p:spPr/>
        <p:txBody>
          <a:bodyPr>
            <a:normAutofit/>
          </a:bodyPr>
          <a:lstStyle/>
          <a:p>
            <a:r>
              <a:rPr lang="en-US" sz="3400" b="1" dirty="0"/>
              <a:t>Who are today’s “Greeks” who consider the Gospel of Jesus to be foolishness?</a:t>
            </a:r>
          </a:p>
          <a:p>
            <a:pPr lvl="1"/>
            <a:r>
              <a:rPr lang="en-US" sz="3400" b="1" dirty="0"/>
              <a:t>Those who promote spiritualism, like the New-Age Movement.</a:t>
            </a:r>
          </a:p>
          <a:p>
            <a:pPr lvl="1"/>
            <a:r>
              <a:rPr lang="en-US" sz="3400" b="1" dirty="0"/>
              <a:t>They see God as only a Spirit quality in both the universe and themselves, and therefore find meaning and purpose from within.</a:t>
            </a:r>
          </a:p>
          <a:p>
            <a:pPr lvl="1"/>
            <a:r>
              <a:rPr lang="en-US" sz="3400" b="1" dirty="0"/>
              <a:t>Neither the modern “Jews” nor “Greeks” see, nor want to see, the need of a Savior who will, can, or did die and rise for them and their salvation.</a:t>
            </a:r>
          </a:p>
        </p:txBody>
      </p:sp>
    </p:spTree>
    <p:extLst>
      <p:ext uri="{BB962C8B-B14F-4D97-AF65-F5344CB8AC3E}">
        <p14:creationId xmlns:p14="http://schemas.microsoft.com/office/powerpoint/2010/main" val="2830601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5DC6-13A0-B564-0D9C-30B85EFC6877}"/>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50CB1F6C-4BB3-F239-D003-D3B6B160F2C6}"/>
              </a:ext>
            </a:extLst>
          </p:cNvPr>
          <p:cNvSpPr>
            <a:spLocks noGrp="1"/>
          </p:cNvSpPr>
          <p:nvPr>
            <p:ph idx="1"/>
          </p:nvPr>
        </p:nvSpPr>
        <p:spPr/>
        <p:txBody>
          <a:bodyPr>
            <a:noAutofit/>
          </a:bodyPr>
          <a:lstStyle/>
          <a:p>
            <a:r>
              <a:rPr lang="en-US" sz="3400" b="1" dirty="0"/>
              <a:t>What Blessing do the poor in spirit receive?</a:t>
            </a:r>
          </a:p>
          <a:p>
            <a:pPr lvl="1"/>
            <a:r>
              <a:rPr lang="en-US" sz="3400" b="1" dirty="0"/>
              <a:t>Those who turn in humble faith to Jesus receive His gifts: the Kingdom of God</a:t>
            </a:r>
          </a:p>
          <a:p>
            <a:pPr lvl="2"/>
            <a:r>
              <a:rPr lang="en-US" sz="3400" b="1" dirty="0"/>
              <a:t>That is his eternal, gracious rule in their hearts and lives which gives eternal blessings.</a:t>
            </a:r>
          </a:p>
          <a:p>
            <a:pPr lvl="1"/>
            <a:r>
              <a:rPr lang="en-US" sz="3400" b="1" dirty="0"/>
              <a:t>For Jesus to come and rule us, we must be led by the Spirit to acknowledge our own emptiness before Him.</a:t>
            </a:r>
          </a:p>
          <a:p>
            <a:pPr lvl="1"/>
            <a:r>
              <a:rPr lang="en-US" sz="3400" b="1" dirty="0"/>
              <a:t>When He graciously  fills and rules us, we are saved by his grace alone, which is the ultimate basis of assurance.</a:t>
            </a:r>
          </a:p>
        </p:txBody>
      </p:sp>
    </p:spTree>
    <p:extLst>
      <p:ext uri="{BB962C8B-B14F-4D97-AF65-F5344CB8AC3E}">
        <p14:creationId xmlns:p14="http://schemas.microsoft.com/office/powerpoint/2010/main" val="1800798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2D953-7909-662B-D640-FBBF81C7C87F}"/>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AA8C247F-9726-4962-6BE8-1576D090B8AB}"/>
              </a:ext>
            </a:extLst>
          </p:cNvPr>
          <p:cNvSpPr>
            <a:spLocks noGrp="1"/>
          </p:cNvSpPr>
          <p:nvPr>
            <p:ph idx="1"/>
          </p:nvPr>
        </p:nvSpPr>
        <p:spPr/>
        <p:txBody>
          <a:bodyPr>
            <a:noAutofit/>
          </a:bodyPr>
          <a:lstStyle/>
          <a:p>
            <a:r>
              <a:rPr lang="en-US" sz="3400" b="1" dirty="0"/>
              <a:t>What does Paul’s stubbornly continuing to preach Christ crucified to a world that rejected his message say to the Church of today in our mission to the humanistic world?</a:t>
            </a:r>
          </a:p>
          <a:p>
            <a:pPr lvl="1"/>
            <a:r>
              <a:rPr lang="en-US" sz="3400" b="1" dirty="0"/>
              <a:t>The Church errs if it tries to argue people into faith or by trying to make the Gospel more palatable to a proud human spirit.</a:t>
            </a:r>
          </a:p>
          <a:p>
            <a:pPr lvl="1"/>
            <a:r>
              <a:rPr lang="en-US" sz="3400" b="1" dirty="0"/>
              <a:t>Only through the power of the Holy Spirit working through the pure Word of God can bring the life-giving, restoring faith.</a:t>
            </a:r>
          </a:p>
        </p:txBody>
      </p:sp>
    </p:spTree>
    <p:extLst>
      <p:ext uri="{BB962C8B-B14F-4D97-AF65-F5344CB8AC3E}">
        <p14:creationId xmlns:p14="http://schemas.microsoft.com/office/powerpoint/2010/main" val="814687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D67C5-9201-C484-21D6-7568F152951D}"/>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634B420B-6734-C7E3-74B1-DF4E0E046A05}"/>
              </a:ext>
            </a:extLst>
          </p:cNvPr>
          <p:cNvSpPr>
            <a:spLocks noGrp="1"/>
          </p:cNvSpPr>
          <p:nvPr>
            <p:ph idx="1"/>
          </p:nvPr>
        </p:nvSpPr>
        <p:spPr/>
        <p:txBody>
          <a:bodyPr>
            <a:normAutofit/>
          </a:bodyPr>
          <a:lstStyle/>
          <a:p>
            <a:r>
              <a:rPr lang="en-US" sz="3400" b="1" dirty="0"/>
              <a:t>What was God’s purpose in choosing to assert His saving will through the “foolish” Gospel of Jesus Christ?</a:t>
            </a:r>
          </a:p>
          <a:p>
            <a:pPr lvl="1"/>
            <a:r>
              <a:rPr lang="en-US" sz="3400" b="1" dirty="0"/>
              <a:t>God wants to turn people away from themselves and their boasting in their own works and turn them to the glory and love he revealed through the death and resurrection of Jesus.</a:t>
            </a:r>
          </a:p>
        </p:txBody>
      </p:sp>
    </p:spTree>
    <p:extLst>
      <p:ext uri="{BB962C8B-B14F-4D97-AF65-F5344CB8AC3E}">
        <p14:creationId xmlns:p14="http://schemas.microsoft.com/office/powerpoint/2010/main" val="3424098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F7262-4550-67D8-DC13-3FBD58735288}"/>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4683385A-3060-BB79-70B1-3466A5F562B7}"/>
              </a:ext>
            </a:extLst>
          </p:cNvPr>
          <p:cNvSpPr>
            <a:spLocks noGrp="1"/>
          </p:cNvSpPr>
          <p:nvPr>
            <p:ph idx="1"/>
          </p:nvPr>
        </p:nvSpPr>
        <p:spPr/>
        <p:txBody>
          <a:bodyPr>
            <a:normAutofit/>
          </a:bodyPr>
          <a:lstStyle/>
          <a:p>
            <a:r>
              <a:rPr lang="en-US" sz="3400" b="1" dirty="0"/>
              <a:t>What is the result for us when we see this truth in regard to our own call to life in Christ?</a:t>
            </a:r>
          </a:p>
          <a:p>
            <a:pPr lvl="1"/>
            <a:r>
              <a:rPr lang="en-US" sz="3400" b="1" dirty="0"/>
              <a:t>There are two results:</a:t>
            </a:r>
          </a:p>
          <a:p>
            <a:pPr lvl="2"/>
            <a:r>
              <a:rPr lang="en-US" sz="3400" b="1" dirty="0"/>
              <a:t>Our boasting is not in our works or performance, but in the Lord;</a:t>
            </a:r>
          </a:p>
          <a:p>
            <a:pPr lvl="2"/>
            <a:r>
              <a:rPr lang="en-US" sz="3400" b="1" dirty="0"/>
              <a:t>We are assured that you don’t have to be somebody in your own right or earn your place in the Lord’s kingdom of grace.</a:t>
            </a:r>
          </a:p>
        </p:txBody>
      </p:sp>
    </p:spTree>
    <p:extLst>
      <p:ext uri="{BB962C8B-B14F-4D97-AF65-F5344CB8AC3E}">
        <p14:creationId xmlns:p14="http://schemas.microsoft.com/office/powerpoint/2010/main" val="27687145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8923C-593D-3DE9-DE7B-1C8C3F8768CE}"/>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7326C07E-C676-5E2F-EEE0-7C6D553D2022}"/>
              </a:ext>
            </a:extLst>
          </p:cNvPr>
          <p:cNvSpPr>
            <a:spLocks noGrp="1"/>
          </p:cNvSpPr>
          <p:nvPr>
            <p:ph idx="1"/>
          </p:nvPr>
        </p:nvSpPr>
        <p:spPr/>
        <p:txBody>
          <a:bodyPr>
            <a:normAutofit/>
          </a:bodyPr>
          <a:lstStyle/>
          <a:p>
            <a:r>
              <a:rPr lang="en-US" sz="3400" b="1" dirty="0"/>
              <a:t>How is it that today some of the world’s “somebodies” are Christians?</a:t>
            </a:r>
          </a:p>
          <a:p>
            <a:pPr lvl="1"/>
            <a:r>
              <a:rPr lang="en-US" sz="3400" b="1" dirty="0"/>
              <a:t>The Christian Church has transformed much of society (particularly Western society) over the last 2000 years.</a:t>
            </a:r>
          </a:p>
          <a:p>
            <a:pPr lvl="1"/>
            <a:r>
              <a:rPr lang="en-US" sz="3400" b="1" dirty="0"/>
              <a:t>Members of the Body of Christ are found throughout all levels of society.</a:t>
            </a:r>
          </a:p>
          <a:p>
            <a:pPr lvl="1"/>
            <a:r>
              <a:rPr lang="en-US" sz="3400" b="1" dirty="0"/>
              <a:t>All within the Church, somebodies and nobodies, gratefully acknowledge that we are nothing without Christ and that he has made us all somebodies in God’s kingdom.</a:t>
            </a:r>
          </a:p>
        </p:txBody>
      </p:sp>
    </p:spTree>
    <p:extLst>
      <p:ext uri="{BB962C8B-B14F-4D97-AF65-F5344CB8AC3E}">
        <p14:creationId xmlns:p14="http://schemas.microsoft.com/office/powerpoint/2010/main" val="196894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D1C59-340E-6392-75E4-4848A77D5888}"/>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87EED182-D146-0733-9D3D-7EFCB3632A26}"/>
              </a:ext>
            </a:extLst>
          </p:cNvPr>
          <p:cNvSpPr>
            <a:spLocks noGrp="1"/>
          </p:cNvSpPr>
          <p:nvPr>
            <p:ph idx="1"/>
          </p:nvPr>
        </p:nvSpPr>
        <p:spPr/>
        <p:txBody>
          <a:bodyPr>
            <a:noAutofit/>
          </a:bodyPr>
          <a:lstStyle/>
          <a:p>
            <a:r>
              <a:rPr lang="en-US" sz="3400" b="1" dirty="0"/>
              <a:t>How are such mourners comforted?</a:t>
            </a:r>
          </a:p>
          <a:p>
            <a:pPr lvl="1"/>
            <a:r>
              <a:rPr lang="en-US" sz="3400" b="1" dirty="0"/>
              <a:t>Those who mourn, especially those who mourn their sin are comforted by Jesus’ gift of forgiveness.</a:t>
            </a:r>
          </a:p>
          <a:p>
            <a:pPr lvl="2"/>
            <a:r>
              <a:rPr lang="en-US" sz="3400" b="1" dirty="0"/>
              <a:t>This gift provides comfort for both the temporal and eternal life.</a:t>
            </a:r>
          </a:p>
          <a:p>
            <a:pPr lvl="1"/>
            <a:r>
              <a:rPr lang="en-US" sz="3400" b="1" dirty="0"/>
              <a:t>With Jesus beside us to encourage and strengthen us, we can endure sufferings, knowing that “the sufferings of this present time are not worth comparing with the glory that is to be revealed to us” (Romans 8:18)</a:t>
            </a:r>
          </a:p>
          <a:p>
            <a:pPr lvl="1"/>
            <a:r>
              <a:rPr lang="en-US" sz="3400" b="1" dirty="0"/>
              <a:t>Nothing will be able to separate us from Him and His love (Romans 8:28-39).</a:t>
            </a:r>
          </a:p>
        </p:txBody>
      </p:sp>
    </p:spTree>
    <p:extLst>
      <p:ext uri="{BB962C8B-B14F-4D97-AF65-F5344CB8AC3E}">
        <p14:creationId xmlns:p14="http://schemas.microsoft.com/office/powerpoint/2010/main" val="3427443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B2F7-827F-E113-E30D-036BCE5F22E2}"/>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62A61785-B816-BEBB-9DF7-510BE8ED2D7B}"/>
              </a:ext>
            </a:extLst>
          </p:cNvPr>
          <p:cNvSpPr>
            <a:spLocks noGrp="1"/>
          </p:cNvSpPr>
          <p:nvPr>
            <p:ph idx="1"/>
          </p:nvPr>
        </p:nvSpPr>
        <p:spPr/>
        <p:txBody>
          <a:bodyPr>
            <a:noAutofit/>
          </a:bodyPr>
          <a:lstStyle/>
          <a:p>
            <a:r>
              <a:rPr lang="en-US" sz="3400" b="1" dirty="0"/>
              <a:t>In what sense do God’s meek ones “inherit the earth”? (See Matthew 6:25-34)</a:t>
            </a:r>
          </a:p>
          <a:p>
            <a:pPr lvl="1"/>
            <a:r>
              <a:rPr lang="en-US" sz="3400" b="1" dirty="0"/>
              <a:t>Those who trust in God, rather than themselves, for guidance and blessing of their efforts find that God knows how to care for them.</a:t>
            </a:r>
          </a:p>
          <a:p>
            <a:pPr lvl="1"/>
            <a:r>
              <a:rPr lang="en-US" sz="3400" b="1" dirty="0"/>
              <a:t>This beatitude encourages us to “seek first the kingdom of God and His righteousness” trusting that “all these things will be added to you” (Matthew 6:33)</a:t>
            </a:r>
          </a:p>
          <a:p>
            <a:pPr lvl="1"/>
            <a:r>
              <a:rPr lang="en-US" sz="3400" b="1" dirty="0"/>
              <a:t>This promise is not one of abundant wealth, but of daily bread: the basic needs of life.</a:t>
            </a:r>
          </a:p>
          <a:p>
            <a:pPr lvl="1"/>
            <a:r>
              <a:rPr lang="en-US" sz="3400" b="1" dirty="0"/>
              <a:t>Meekness is not weakness but willingly looking beyond ourselves to see God’s hand in supplying our needs, through which we can become God’s instruments to help others.</a:t>
            </a:r>
          </a:p>
        </p:txBody>
      </p:sp>
    </p:spTree>
    <p:extLst>
      <p:ext uri="{BB962C8B-B14F-4D97-AF65-F5344CB8AC3E}">
        <p14:creationId xmlns:p14="http://schemas.microsoft.com/office/powerpoint/2010/main" val="2982191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3CBD9-3527-0B23-2572-F6B1FE64F2D8}"/>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BF0347D6-554B-4DC6-31C3-DBEFCF40596B}"/>
              </a:ext>
            </a:extLst>
          </p:cNvPr>
          <p:cNvSpPr>
            <a:spLocks noGrp="1"/>
          </p:cNvSpPr>
          <p:nvPr>
            <p:ph idx="1"/>
          </p:nvPr>
        </p:nvSpPr>
        <p:spPr/>
        <p:txBody>
          <a:bodyPr>
            <a:normAutofit/>
          </a:bodyPr>
          <a:lstStyle/>
          <a:p>
            <a:r>
              <a:rPr lang="en-US" sz="3400" b="1" dirty="0"/>
              <a:t>Why must this hungering and thirsting for righteousness be continual?</a:t>
            </a:r>
          </a:p>
          <a:p>
            <a:pPr lvl="1"/>
            <a:r>
              <a:rPr lang="en-US" sz="3400" b="1" dirty="0"/>
              <a:t>Any righteousness we receive before God comes through faith in Christ.</a:t>
            </a:r>
          </a:p>
          <a:p>
            <a:pPr lvl="2"/>
            <a:r>
              <a:rPr lang="en-US" sz="3400" b="1" dirty="0"/>
              <a:t>This is not a gradual or partial gift, but an </a:t>
            </a:r>
            <a:r>
              <a:rPr lang="en-US" sz="3400" b="1" i="1" dirty="0"/>
              <a:t>ongoing</a:t>
            </a:r>
            <a:r>
              <a:rPr lang="en-US" sz="3400" b="1" dirty="0"/>
              <a:t> gift which is received anew each day and acknowledged with thanksgiving.</a:t>
            </a:r>
          </a:p>
          <a:p>
            <a:pPr lvl="1"/>
            <a:r>
              <a:rPr lang="en-US" sz="3400" b="1" dirty="0"/>
              <a:t>When we see how far we are from Jesus’ ideal of discipleship, it should make us hungrier and thirstier for His setting us right, justifying us with his righteousness.</a:t>
            </a:r>
          </a:p>
        </p:txBody>
      </p:sp>
    </p:spTree>
    <p:extLst>
      <p:ext uri="{BB962C8B-B14F-4D97-AF65-F5344CB8AC3E}">
        <p14:creationId xmlns:p14="http://schemas.microsoft.com/office/powerpoint/2010/main" val="4282383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0F679-824C-880D-F901-688327455BC2}"/>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6BF0EDC2-05C4-A778-C14F-11839B4286E4}"/>
              </a:ext>
            </a:extLst>
          </p:cNvPr>
          <p:cNvSpPr>
            <a:spLocks noGrp="1"/>
          </p:cNvSpPr>
          <p:nvPr>
            <p:ph idx="1"/>
          </p:nvPr>
        </p:nvSpPr>
        <p:spPr>
          <a:xfrm>
            <a:off x="573437" y="1929384"/>
            <a:ext cx="11453247" cy="4251960"/>
          </a:xfrm>
        </p:spPr>
        <p:txBody>
          <a:bodyPr>
            <a:noAutofit/>
          </a:bodyPr>
          <a:lstStyle/>
          <a:p>
            <a:r>
              <a:rPr lang="en-US" sz="3400" b="1" dirty="0"/>
              <a:t>Where is the Lord’s “filling station” for this blessing?</a:t>
            </a:r>
          </a:p>
          <a:p>
            <a:pPr lvl="1"/>
            <a:r>
              <a:rPr lang="en-US" sz="3400" b="1" dirty="0"/>
              <a:t>God satisfies you through His Word and Sacraments.</a:t>
            </a:r>
          </a:p>
          <a:p>
            <a:pPr lvl="2"/>
            <a:r>
              <a:rPr lang="en-US" sz="3400" b="1" dirty="0"/>
              <a:t>They are the Means of Grace which bring the power of the Holy Spirit into our lives.</a:t>
            </a:r>
          </a:p>
        </p:txBody>
      </p:sp>
    </p:spTree>
    <p:extLst>
      <p:ext uri="{BB962C8B-B14F-4D97-AF65-F5344CB8AC3E}">
        <p14:creationId xmlns:p14="http://schemas.microsoft.com/office/powerpoint/2010/main" val="1108930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AE0EB-0E9E-48CF-24B0-FC4B47B407EB}"/>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9B58C974-74A5-5EC9-4E7D-B2B51339F23E}"/>
              </a:ext>
            </a:extLst>
          </p:cNvPr>
          <p:cNvSpPr>
            <a:spLocks noGrp="1"/>
          </p:cNvSpPr>
          <p:nvPr>
            <p:ph idx="1"/>
          </p:nvPr>
        </p:nvSpPr>
        <p:spPr/>
        <p:txBody>
          <a:bodyPr>
            <a:noAutofit/>
          </a:bodyPr>
          <a:lstStyle/>
          <a:p>
            <a:r>
              <a:rPr lang="en-US" sz="3400" b="1" dirty="0"/>
              <a:t>Of what does “blessed are the merciful, for they shall receive mercy” remind you? Consider the opposite. What does the one who is unmerciful or unforgiving reveal about how he feels about himself?</a:t>
            </a:r>
          </a:p>
          <a:p>
            <a:pPr lvl="1"/>
            <a:r>
              <a:rPr lang="en-US" sz="3400" b="1" dirty="0"/>
              <a:t>“Blessed are the merciful, for they shall receive mercy” recalls the Fifth Petition of the Lord’s Prayer: “forgive us our trespasses, as we forgive those who trespass against us.”</a:t>
            </a:r>
          </a:p>
          <a:p>
            <a:pPr lvl="2"/>
            <a:r>
              <a:rPr lang="en-US" sz="3400" b="1" dirty="0"/>
              <a:t>This is the healing which Jesus brings into your life.</a:t>
            </a:r>
          </a:p>
          <a:p>
            <a:pPr lvl="1"/>
            <a:r>
              <a:rPr lang="en-US" sz="3400" b="1" dirty="0"/>
              <a:t>When we let God’s forgiving love flow through us to others, we find that the living water He supplies always remains fresh and supportive of the abundant life He won for us.</a:t>
            </a:r>
          </a:p>
        </p:txBody>
      </p:sp>
    </p:spTree>
    <p:extLst>
      <p:ext uri="{BB962C8B-B14F-4D97-AF65-F5344CB8AC3E}">
        <p14:creationId xmlns:p14="http://schemas.microsoft.com/office/powerpoint/2010/main" val="1426450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BDEFD-101C-0776-954F-C34F43A0E2F7}"/>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40FE5173-4F37-C44C-6859-706C9CB0B73C}"/>
              </a:ext>
            </a:extLst>
          </p:cNvPr>
          <p:cNvSpPr>
            <a:spLocks noGrp="1"/>
          </p:cNvSpPr>
          <p:nvPr>
            <p:ph idx="1"/>
          </p:nvPr>
        </p:nvSpPr>
        <p:spPr/>
        <p:txBody>
          <a:bodyPr>
            <a:normAutofit/>
          </a:bodyPr>
          <a:lstStyle/>
          <a:p>
            <a:r>
              <a:rPr lang="en-US" sz="3400" b="1" dirty="0"/>
              <a:t>Of what does “blessed are the merciful, for they shall receive mercy” remind you? Consider the opposite. What does the one who is unmerciful or unforgiving reveal about how he feels about himself?</a:t>
            </a:r>
          </a:p>
          <a:p>
            <a:pPr lvl="1"/>
            <a:r>
              <a:rPr lang="en-US" sz="3000" b="1" dirty="0"/>
              <a:t>Alternatively, one who is unmerciful or unforgiving indicates that he or she supposes to be able to go through life without needing God’s mercy or forgiveness.</a:t>
            </a:r>
          </a:p>
          <a:p>
            <a:pPr lvl="1"/>
            <a:r>
              <a:rPr lang="en-US" sz="3000" b="1" dirty="0"/>
              <a:t>It is through the recognition of our own need for God’s mercy that we become understanding and responsive to the needs of others.</a:t>
            </a:r>
          </a:p>
        </p:txBody>
      </p:sp>
    </p:spTree>
    <p:extLst>
      <p:ext uri="{BB962C8B-B14F-4D97-AF65-F5344CB8AC3E}">
        <p14:creationId xmlns:p14="http://schemas.microsoft.com/office/powerpoint/2010/main" val="2240167107"/>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301B2D"/>
      </a:dk2>
      <a:lt2>
        <a:srgbClr val="F0F3F2"/>
      </a:lt2>
      <a:accent1>
        <a:srgbClr val="E72983"/>
      </a:accent1>
      <a:accent2>
        <a:srgbClr val="D517C0"/>
      </a:accent2>
      <a:accent3>
        <a:srgbClr val="AD29E7"/>
      </a:accent3>
      <a:accent4>
        <a:srgbClr val="5725D7"/>
      </a:accent4>
      <a:accent5>
        <a:srgbClr val="2944E7"/>
      </a:accent5>
      <a:accent6>
        <a:srgbClr val="1781D5"/>
      </a:accent6>
      <a:hlink>
        <a:srgbClr val="433FBF"/>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231</TotalTime>
  <Words>2261</Words>
  <Application>Microsoft Macintosh PowerPoint</Application>
  <PresentationFormat>Widescreen</PresentationFormat>
  <Paragraphs>137</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The Hand Bold</vt:lpstr>
      <vt:lpstr>The Serif Hand Black</vt:lpstr>
      <vt:lpstr>SketchyVTI</vt:lpstr>
      <vt:lpstr>A Closer look at the lectionary</vt:lpstr>
      <vt:lpstr>The Holy Gospel Reading</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Old Testament REading</vt:lpstr>
      <vt:lpstr>Old Testament Discussion Questions</vt:lpstr>
      <vt:lpstr>Old Testament Discussion Questions</vt:lpstr>
      <vt:lpstr>Old Testament Discussion Questions</vt:lpstr>
      <vt:lpstr>Old testament discussion question</vt:lpstr>
      <vt:lpstr>Old Testament Discussion Questions</vt:lpstr>
      <vt:lpstr>The Epistle Reading</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Closer look at the lectionary</dc:title>
  <dc:creator>Craig Stephens</dc:creator>
  <cp:lastModifiedBy>Craig Stephens</cp:lastModifiedBy>
  <cp:revision>2</cp:revision>
  <dcterms:created xsi:type="dcterms:W3CDTF">2023-01-18T19:46:51Z</dcterms:created>
  <dcterms:modified xsi:type="dcterms:W3CDTF">2023-01-28T23:39:04Z</dcterms:modified>
</cp:coreProperties>
</file>