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84" r:id="rId12"/>
    <p:sldId id="266" r:id="rId13"/>
    <p:sldId id="267" r:id="rId14"/>
    <p:sldId id="269" r:id="rId15"/>
    <p:sldId id="268" r:id="rId16"/>
    <p:sldId id="286" r:id="rId17"/>
    <p:sldId id="270" r:id="rId18"/>
    <p:sldId id="290" r:id="rId19"/>
    <p:sldId id="291" r:id="rId20"/>
    <p:sldId id="271" r:id="rId21"/>
    <p:sldId id="272" r:id="rId22"/>
    <p:sldId id="273" r:id="rId23"/>
    <p:sldId id="274" r:id="rId24"/>
    <p:sldId id="275" r:id="rId25"/>
    <p:sldId id="276" r:id="rId26"/>
    <p:sldId id="277" r:id="rId27"/>
    <p:sldId id="278" r:id="rId28"/>
    <p:sldId id="2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4"/>
    <p:restoredTop sz="94650"/>
  </p:normalViewPr>
  <p:slideViewPr>
    <p:cSldViewPr snapToGrid="0">
      <p:cViewPr varScale="1">
        <p:scale>
          <a:sx n="80" d="100"/>
          <a:sy n="80" d="100"/>
        </p:scale>
        <p:origin x="216" y="1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Stephens" userId="cfe612e026a5082b" providerId="LiveId" clId="{8F67C8EE-23E4-BE42-80B0-96CDD5FA74CC}"/>
    <pc:docChg chg="custSel addSld delSld modSld">
      <pc:chgData name="Craig Stephens" userId="cfe612e026a5082b" providerId="LiveId" clId="{8F67C8EE-23E4-BE42-80B0-96CDD5FA74CC}" dt="2023-02-05T14:58:28.735" v="10611" actId="313"/>
      <pc:docMkLst>
        <pc:docMk/>
      </pc:docMkLst>
      <pc:sldChg chg="modSp mod">
        <pc:chgData name="Craig Stephens" userId="cfe612e026a5082b" providerId="LiveId" clId="{8F67C8EE-23E4-BE42-80B0-96CDD5FA74CC}" dt="2023-02-02T20:00:39.500" v="4" actId="20577"/>
        <pc:sldMkLst>
          <pc:docMk/>
          <pc:sldMk cId="2492561064" sldId="256"/>
        </pc:sldMkLst>
        <pc:spChg chg="mod">
          <ac:chgData name="Craig Stephens" userId="cfe612e026a5082b" providerId="LiveId" clId="{8F67C8EE-23E4-BE42-80B0-96CDD5FA74CC}" dt="2023-02-02T20:00:39.500" v="4" actId="20577"/>
          <ac:spMkLst>
            <pc:docMk/>
            <pc:sldMk cId="2492561064" sldId="256"/>
            <ac:spMk id="3" creationId="{64186A98-3053-7E7A-87FA-8234F50D76F4}"/>
          </ac:spMkLst>
        </pc:spChg>
      </pc:sldChg>
      <pc:sldChg chg="modSp mod">
        <pc:chgData name="Craig Stephens" userId="cfe612e026a5082b" providerId="LiveId" clId="{8F67C8EE-23E4-BE42-80B0-96CDD5FA74CC}" dt="2023-02-02T20:00:47.342" v="13" actId="20577"/>
        <pc:sldMkLst>
          <pc:docMk/>
          <pc:sldMk cId="3291475693" sldId="257"/>
        </pc:sldMkLst>
        <pc:spChg chg="mod">
          <ac:chgData name="Craig Stephens" userId="cfe612e026a5082b" providerId="LiveId" clId="{8F67C8EE-23E4-BE42-80B0-96CDD5FA74CC}" dt="2023-02-02T20:00:47.342" v="13" actId="20577"/>
          <ac:spMkLst>
            <pc:docMk/>
            <pc:sldMk cId="3291475693" sldId="257"/>
            <ac:spMk id="3" creationId="{56A5FBA6-9657-E58E-8E89-0654932E5605}"/>
          </ac:spMkLst>
        </pc:spChg>
      </pc:sldChg>
      <pc:sldChg chg="modSp mod">
        <pc:chgData name="Craig Stephens" userId="cfe612e026a5082b" providerId="LiveId" clId="{8F67C8EE-23E4-BE42-80B0-96CDD5FA74CC}" dt="2023-02-02T20:09:09.629" v="348" actId="255"/>
        <pc:sldMkLst>
          <pc:docMk/>
          <pc:sldMk cId="1800798366" sldId="258"/>
        </pc:sldMkLst>
        <pc:spChg chg="mod">
          <ac:chgData name="Craig Stephens" userId="cfe612e026a5082b" providerId="LiveId" clId="{8F67C8EE-23E4-BE42-80B0-96CDD5FA74CC}" dt="2023-02-02T20:09:09.629" v="348" actId="255"/>
          <ac:spMkLst>
            <pc:docMk/>
            <pc:sldMk cId="1800798366" sldId="258"/>
            <ac:spMk id="3" creationId="{50CB1F6C-4BB3-F239-D003-D3B6B160F2C6}"/>
          </ac:spMkLst>
        </pc:spChg>
      </pc:sldChg>
      <pc:sldChg chg="modSp mod">
        <pc:chgData name="Craig Stephens" userId="cfe612e026a5082b" providerId="LiveId" clId="{8F67C8EE-23E4-BE42-80B0-96CDD5FA74CC}" dt="2023-02-02T20:25:24.671" v="783" actId="255"/>
        <pc:sldMkLst>
          <pc:docMk/>
          <pc:sldMk cId="3427443169" sldId="259"/>
        </pc:sldMkLst>
        <pc:spChg chg="mod">
          <ac:chgData name="Craig Stephens" userId="cfe612e026a5082b" providerId="LiveId" clId="{8F67C8EE-23E4-BE42-80B0-96CDD5FA74CC}" dt="2023-02-02T20:25:24.671" v="783" actId="255"/>
          <ac:spMkLst>
            <pc:docMk/>
            <pc:sldMk cId="3427443169" sldId="259"/>
            <ac:spMk id="3" creationId="{87EED182-D146-0733-9D3D-7EFCB3632A26}"/>
          </ac:spMkLst>
        </pc:spChg>
      </pc:sldChg>
      <pc:sldChg chg="modSp mod">
        <pc:chgData name="Craig Stephens" userId="cfe612e026a5082b" providerId="LiveId" clId="{8F67C8EE-23E4-BE42-80B0-96CDD5FA74CC}" dt="2023-02-02T20:27:28.365" v="1061" actId="255"/>
        <pc:sldMkLst>
          <pc:docMk/>
          <pc:sldMk cId="2982191484" sldId="260"/>
        </pc:sldMkLst>
        <pc:spChg chg="mod">
          <ac:chgData name="Craig Stephens" userId="cfe612e026a5082b" providerId="LiveId" clId="{8F67C8EE-23E4-BE42-80B0-96CDD5FA74CC}" dt="2023-02-02T20:27:28.365" v="1061" actId="255"/>
          <ac:spMkLst>
            <pc:docMk/>
            <pc:sldMk cId="2982191484" sldId="260"/>
            <ac:spMk id="3" creationId="{62A61785-B816-BEBB-9DF7-510BE8ED2D7B}"/>
          </ac:spMkLst>
        </pc:spChg>
      </pc:sldChg>
      <pc:sldChg chg="modSp mod">
        <pc:chgData name="Craig Stephens" userId="cfe612e026a5082b" providerId="LiveId" clId="{8F67C8EE-23E4-BE42-80B0-96CDD5FA74CC}" dt="2023-02-02T20:30:30.589" v="1542" actId="255"/>
        <pc:sldMkLst>
          <pc:docMk/>
          <pc:sldMk cId="4282383235" sldId="261"/>
        </pc:sldMkLst>
        <pc:spChg chg="mod">
          <ac:chgData name="Craig Stephens" userId="cfe612e026a5082b" providerId="LiveId" clId="{8F67C8EE-23E4-BE42-80B0-96CDD5FA74CC}" dt="2023-02-02T20:30:30.589" v="1542" actId="255"/>
          <ac:spMkLst>
            <pc:docMk/>
            <pc:sldMk cId="4282383235" sldId="261"/>
            <ac:spMk id="3" creationId="{BF0347D6-554B-4DC6-31C3-DBEFCF40596B}"/>
          </ac:spMkLst>
        </pc:spChg>
      </pc:sldChg>
      <pc:sldChg chg="modSp mod">
        <pc:chgData name="Craig Stephens" userId="cfe612e026a5082b" providerId="LiveId" clId="{8F67C8EE-23E4-BE42-80B0-96CDD5FA74CC}" dt="2023-02-02T20:32:45.008" v="1975" actId="255"/>
        <pc:sldMkLst>
          <pc:docMk/>
          <pc:sldMk cId="1108930346" sldId="262"/>
        </pc:sldMkLst>
        <pc:spChg chg="mod">
          <ac:chgData name="Craig Stephens" userId="cfe612e026a5082b" providerId="LiveId" clId="{8F67C8EE-23E4-BE42-80B0-96CDD5FA74CC}" dt="2023-02-02T20:32:45.008" v="1975" actId="255"/>
          <ac:spMkLst>
            <pc:docMk/>
            <pc:sldMk cId="1108930346" sldId="262"/>
            <ac:spMk id="3" creationId="{6BF0EDC2-05C4-A778-C14F-11839B4286E4}"/>
          </ac:spMkLst>
        </pc:spChg>
      </pc:sldChg>
      <pc:sldChg chg="modSp mod">
        <pc:chgData name="Craig Stephens" userId="cfe612e026a5082b" providerId="LiveId" clId="{8F67C8EE-23E4-BE42-80B0-96CDD5FA74CC}" dt="2023-02-02T20:37:25.273" v="2437" actId="20577"/>
        <pc:sldMkLst>
          <pc:docMk/>
          <pc:sldMk cId="1426450546" sldId="263"/>
        </pc:sldMkLst>
        <pc:spChg chg="mod">
          <ac:chgData name="Craig Stephens" userId="cfe612e026a5082b" providerId="LiveId" clId="{8F67C8EE-23E4-BE42-80B0-96CDD5FA74CC}" dt="2023-02-02T20:37:25.273" v="2437" actId="20577"/>
          <ac:spMkLst>
            <pc:docMk/>
            <pc:sldMk cId="1426450546" sldId="263"/>
            <ac:spMk id="3" creationId="{9B58C974-74A5-5EC9-4E7D-B2B51339F23E}"/>
          </ac:spMkLst>
        </pc:spChg>
      </pc:sldChg>
      <pc:sldChg chg="modSp mod">
        <pc:chgData name="Craig Stephens" userId="cfe612e026a5082b" providerId="LiveId" clId="{8F67C8EE-23E4-BE42-80B0-96CDD5FA74CC}" dt="2023-02-02T20:40:34.018" v="2964" actId="255"/>
        <pc:sldMkLst>
          <pc:docMk/>
          <pc:sldMk cId="2240167107" sldId="264"/>
        </pc:sldMkLst>
        <pc:spChg chg="mod">
          <ac:chgData name="Craig Stephens" userId="cfe612e026a5082b" providerId="LiveId" clId="{8F67C8EE-23E4-BE42-80B0-96CDD5FA74CC}" dt="2023-02-02T20:40:34.018" v="2964" actId="255"/>
          <ac:spMkLst>
            <pc:docMk/>
            <pc:sldMk cId="2240167107" sldId="264"/>
            <ac:spMk id="3" creationId="{40FE5173-4F37-C44C-6859-706C9CB0B73C}"/>
          </ac:spMkLst>
        </pc:spChg>
      </pc:sldChg>
      <pc:sldChg chg="modSp mod">
        <pc:chgData name="Craig Stephens" userId="cfe612e026a5082b" providerId="LiveId" clId="{8F67C8EE-23E4-BE42-80B0-96CDD5FA74CC}" dt="2023-02-02T20:42:49.626" v="3442" actId="255"/>
        <pc:sldMkLst>
          <pc:docMk/>
          <pc:sldMk cId="3037172968" sldId="265"/>
        </pc:sldMkLst>
        <pc:spChg chg="mod">
          <ac:chgData name="Craig Stephens" userId="cfe612e026a5082b" providerId="LiveId" clId="{8F67C8EE-23E4-BE42-80B0-96CDD5FA74CC}" dt="2023-02-02T20:42:49.626" v="3442" actId="255"/>
          <ac:spMkLst>
            <pc:docMk/>
            <pc:sldMk cId="3037172968" sldId="265"/>
            <ac:spMk id="3" creationId="{7B13468F-3255-4D24-7065-E4998BD54AFD}"/>
          </ac:spMkLst>
        </pc:spChg>
      </pc:sldChg>
      <pc:sldChg chg="modSp mod">
        <pc:chgData name="Craig Stephens" userId="cfe612e026a5082b" providerId="LiveId" clId="{8F67C8EE-23E4-BE42-80B0-96CDD5FA74CC}" dt="2023-02-05T14:58:28.735" v="10611" actId="313"/>
        <pc:sldMkLst>
          <pc:docMk/>
          <pc:sldMk cId="4169414630" sldId="266"/>
        </pc:sldMkLst>
        <pc:spChg chg="mod">
          <ac:chgData name="Craig Stephens" userId="cfe612e026a5082b" providerId="LiveId" clId="{8F67C8EE-23E4-BE42-80B0-96CDD5FA74CC}" dt="2023-02-05T14:58:28.735" v="10611" actId="313"/>
          <ac:spMkLst>
            <pc:docMk/>
            <pc:sldMk cId="4169414630" sldId="266"/>
            <ac:spMk id="2" creationId="{8BA4B468-EB7C-C853-685C-FFEB623128A1}"/>
          </ac:spMkLst>
        </pc:spChg>
        <pc:spChg chg="mod">
          <ac:chgData name="Craig Stephens" userId="cfe612e026a5082b" providerId="LiveId" clId="{8F67C8EE-23E4-BE42-80B0-96CDD5FA74CC}" dt="2023-02-02T20:46:03.487" v="3827" actId="20577"/>
          <ac:spMkLst>
            <pc:docMk/>
            <pc:sldMk cId="4169414630" sldId="266"/>
            <ac:spMk id="3" creationId="{06AC5466-E12A-17D0-1BCF-7E09345FF4FC}"/>
          </ac:spMkLst>
        </pc:spChg>
      </pc:sldChg>
      <pc:sldChg chg="modSp mod">
        <pc:chgData name="Craig Stephens" userId="cfe612e026a5082b" providerId="LiveId" clId="{8F67C8EE-23E4-BE42-80B0-96CDD5FA74CC}" dt="2023-02-02T20:50:48.968" v="4224" actId="255"/>
        <pc:sldMkLst>
          <pc:docMk/>
          <pc:sldMk cId="1323398093" sldId="267"/>
        </pc:sldMkLst>
        <pc:spChg chg="mod">
          <ac:chgData name="Craig Stephens" userId="cfe612e026a5082b" providerId="LiveId" clId="{8F67C8EE-23E4-BE42-80B0-96CDD5FA74CC}" dt="2023-02-02T20:50:48.968" v="4224" actId="255"/>
          <ac:spMkLst>
            <pc:docMk/>
            <pc:sldMk cId="1323398093" sldId="267"/>
            <ac:spMk id="3" creationId="{5C1F0941-29E6-3A75-3A2B-03DE7A1D926B}"/>
          </ac:spMkLst>
        </pc:spChg>
      </pc:sldChg>
      <pc:sldChg chg="modSp mod">
        <pc:chgData name="Craig Stephens" userId="cfe612e026a5082b" providerId="LiveId" clId="{8F67C8EE-23E4-BE42-80B0-96CDD5FA74CC}" dt="2023-02-02T20:55:41.697" v="5135" actId="255"/>
        <pc:sldMkLst>
          <pc:docMk/>
          <pc:sldMk cId="4023008408" sldId="268"/>
        </pc:sldMkLst>
        <pc:spChg chg="mod">
          <ac:chgData name="Craig Stephens" userId="cfe612e026a5082b" providerId="LiveId" clId="{8F67C8EE-23E4-BE42-80B0-96CDD5FA74CC}" dt="2023-02-02T20:55:41.697" v="5135" actId="255"/>
          <ac:spMkLst>
            <pc:docMk/>
            <pc:sldMk cId="4023008408" sldId="268"/>
            <ac:spMk id="3" creationId="{4D464AD4-AEC0-7D44-332C-918FF5A0C441}"/>
          </ac:spMkLst>
        </pc:spChg>
      </pc:sldChg>
      <pc:sldChg chg="modSp mod">
        <pc:chgData name="Craig Stephens" userId="cfe612e026a5082b" providerId="LiveId" clId="{8F67C8EE-23E4-BE42-80B0-96CDD5FA74CC}" dt="2023-02-02T20:52:58.454" v="4685" actId="255"/>
        <pc:sldMkLst>
          <pc:docMk/>
          <pc:sldMk cId="1461391277" sldId="269"/>
        </pc:sldMkLst>
        <pc:spChg chg="mod">
          <ac:chgData name="Craig Stephens" userId="cfe612e026a5082b" providerId="LiveId" clId="{8F67C8EE-23E4-BE42-80B0-96CDD5FA74CC}" dt="2023-02-02T20:52:58.454" v="4685" actId="255"/>
          <ac:spMkLst>
            <pc:docMk/>
            <pc:sldMk cId="1461391277" sldId="269"/>
            <ac:spMk id="3" creationId="{A4B7D368-1A04-7F8B-07A3-CCD951F39F85}"/>
          </ac:spMkLst>
        </pc:spChg>
      </pc:sldChg>
      <pc:sldChg chg="modSp mod">
        <pc:chgData name="Craig Stephens" userId="cfe612e026a5082b" providerId="LiveId" clId="{8F67C8EE-23E4-BE42-80B0-96CDD5FA74CC}" dt="2023-02-02T21:00:46.508" v="5998" actId="20577"/>
        <pc:sldMkLst>
          <pc:docMk/>
          <pc:sldMk cId="1120868155" sldId="270"/>
        </pc:sldMkLst>
        <pc:spChg chg="mod">
          <ac:chgData name="Craig Stephens" userId="cfe612e026a5082b" providerId="LiveId" clId="{8F67C8EE-23E4-BE42-80B0-96CDD5FA74CC}" dt="2023-02-02T21:00:46.508" v="5998" actId="20577"/>
          <ac:spMkLst>
            <pc:docMk/>
            <pc:sldMk cId="1120868155" sldId="270"/>
            <ac:spMk id="3" creationId="{A48B6A1A-9113-BC3C-CE6B-24E8063BB9A4}"/>
          </ac:spMkLst>
        </pc:spChg>
      </pc:sldChg>
      <pc:sldChg chg="modSp mod">
        <pc:chgData name="Craig Stephens" userId="cfe612e026a5082b" providerId="LiveId" clId="{8F67C8EE-23E4-BE42-80B0-96CDD5FA74CC}" dt="2023-02-02T21:06:03.417" v="6832" actId="20577"/>
        <pc:sldMkLst>
          <pc:docMk/>
          <pc:sldMk cId="1396561560" sldId="271"/>
        </pc:sldMkLst>
        <pc:spChg chg="mod">
          <ac:chgData name="Craig Stephens" userId="cfe612e026a5082b" providerId="LiveId" clId="{8F67C8EE-23E4-BE42-80B0-96CDD5FA74CC}" dt="2023-02-02T21:06:03.417" v="6832" actId="20577"/>
          <ac:spMkLst>
            <pc:docMk/>
            <pc:sldMk cId="1396561560" sldId="271"/>
            <ac:spMk id="3" creationId="{8B1DBED9-C56A-D9FA-64D4-F3337E8CF9DD}"/>
          </ac:spMkLst>
        </pc:spChg>
      </pc:sldChg>
      <pc:sldChg chg="modSp mod">
        <pc:chgData name="Craig Stephens" userId="cfe612e026a5082b" providerId="LiveId" clId="{8F67C8EE-23E4-BE42-80B0-96CDD5FA74CC}" dt="2023-02-02T21:07:07.936" v="6981" actId="255"/>
        <pc:sldMkLst>
          <pc:docMk/>
          <pc:sldMk cId="928966028" sldId="272"/>
        </pc:sldMkLst>
        <pc:spChg chg="mod">
          <ac:chgData name="Craig Stephens" userId="cfe612e026a5082b" providerId="LiveId" clId="{8F67C8EE-23E4-BE42-80B0-96CDD5FA74CC}" dt="2023-02-02T21:07:07.936" v="6981" actId="255"/>
          <ac:spMkLst>
            <pc:docMk/>
            <pc:sldMk cId="928966028" sldId="272"/>
            <ac:spMk id="3" creationId="{654E68BB-830F-954F-DACD-2FAA39BC2F23}"/>
          </ac:spMkLst>
        </pc:spChg>
      </pc:sldChg>
      <pc:sldChg chg="modSp mod">
        <pc:chgData name="Craig Stephens" userId="cfe612e026a5082b" providerId="LiveId" clId="{8F67C8EE-23E4-BE42-80B0-96CDD5FA74CC}" dt="2023-02-03T20:56:52.985" v="7841" actId="255"/>
        <pc:sldMkLst>
          <pc:docMk/>
          <pc:sldMk cId="439515861" sldId="273"/>
        </pc:sldMkLst>
        <pc:spChg chg="mod">
          <ac:chgData name="Craig Stephens" userId="cfe612e026a5082b" providerId="LiveId" clId="{8F67C8EE-23E4-BE42-80B0-96CDD5FA74CC}" dt="2023-02-03T20:56:52.985" v="7841" actId="255"/>
          <ac:spMkLst>
            <pc:docMk/>
            <pc:sldMk cId="439515861" sldId="273"/>
            <ac:spMk id="3" creationId="{EBDEE4AA-EA15-F811-86D0-6BCE525DEE77}"/>
          </ac:spMkLst>
        </pc:spChg>
      </pc:sldChg>
      <pc:sldChg chg="modSp mod">
        <pc:chgData name="Craig Stephens" userId="cfe612e026a5082b" providerId="LiveId" clId="{8F67C8EE-23E4-BE42-80B0-96CDD5FA74CC}" dt="2023-02-03T20:59:52.761" v="8091" actId="33524"/>
        <pc:sldMkLst>
          <pc:docMk/>
          <pc:sldMk cId="2051366428" sldId="274"/>
        </pc:sldMkLst>
        <pc:spChg chg="mod">
          <ac:chgData name="Craig Stephens" userId="cfe612e026a5082b" providerId="LiveId" clId="{8F67C8EE-23E4-BE42-80B0-96CDD5FA74CC}" dt="2023-02-03T20:59:52.761" v="8091" actId="33524"/>
          <ac:spMkLst>
            <pc:docMk/>
            <pc:sldMk cId="2051366428" sldId="274"/>
            <ac:spMk id="3" creationId="{C8DB0E05-0228-1591-DF96-8B28EB591D7A}"/>
          </ac:spMkLst>
        </pc:spChg>
      </pc:sldChg>
      <pc:sldChg chg="modSp mod">
        <pc:chgData name="Craig Stephens" userId="cfe612e026a5082b" providerId="LiveId" clId="{8F67C8EE-23E4-BE42-80B0-96CDD5FA74CC}" dt="2023-02-04T21:26:10.063" v="8578" actId="255"/>
        <pc:sldMkLst>
          <pc:docMk/>
          <pc:sldMk cId="1533223791" sldId="275"/>
        </pc:sldMkLst>
        <pc:spChg chg="mod">
          <ac:chgData name="Craig Stephens" userId="cfe612e026a5082b" providerId="LiveId" clId="{8F67C8EE-23E4-BE42-80B0-96CDD5FA74CC}" dt="2023-02-04T21:26:10.063" v="8578" actId="255"/>
          <ac:spMkLst>
            <pc:docMk/>
            <pc:sldMk cId="1533223791" sldId="275"/>
            <ac:spMk id="3" creationId="{A10ADA03-D20D-B387-8C50-65697848B6E3}"/>
          </ac:spMkLst>
        </pc:spChg>
      </pc:sldChg>
      <pc:sldChg chg="modSp mod">
        <pc:chgData name="Craig Stephens" userId="cfe612e026a5082b" providerId="LiveId" clId="{8F67C8EE-23E4-BE42-80B0-96CDD5FA74CC}" dt="2023-02-04T21:29:02.091" v="9020" actId="255"/>
        <pc:sldMkLst>
          <pc:docMk/>
          <pc:sldMk cId="3064427720" sldId="276"/>
        </pc:sldMkLst>
        <pc:spChg chg="mod">
          <ac:chgData name="Craig Stephens" userId="cfe612e026a5082b" providerId="LiveId" clId="{8F67C8EE-23E4-BE42-80B0-96CDD5FA74CC}" dt="2023-02-04T21:29:02.091" v="9020" actId="255"/>
          <ac:spMkLst>
            <pc:docMk/>
            <pc:sldMk cId="3064427720" sldId="276"/>
            <ac:spMk id="3" creationId="{E377882F-D55E-4B33-5941-DF062E3B5D6A}"/>
          </ac:spMkLst>
        </pc:spChg>
      </pc:sldChg>
      <pc:sldChg chg="modSp mod">
        <pc:chgData name="Craig Stephens" userId="cfe612e026a5082b" providerId="LiveId" clId="{8F67C8EE-23E4-BE42-80B0-96CDD5FA74CC}" dt="2023-02-04T21:34:21.971" v="9643" actId="255"/>
        <pc:sldMkLst>
          <pc:docMk/>
          <pc:sldMk cId="1822922915" sldId="277"/>
        </pc:sldMkLst>
        <pc:spChg chg="mod">
          <ac:chgData name="Craig Stephens" userId="cfe612e026a5082b" providerId="LiveId" clId="{8F67C8EE-23E4-BE42-80B0-96CDD5FA74CC}" dt="2023-02-04T21:34:21.971" v="9643" actId="255"/>
          <ac:spMkLst>
            <pc:docMk/>
            <pc:sldMk cId="1822922915" sldId="277"/>
            <ac:spMk id="3" creationId="{38D6F186-AA0F-5B54-79D3-B98A33EC4C4C}"/>
          </ac:spMkLst>
        </pc:spChg>
      </pc:sldChg>
      <pc:sldChg chg="modSp mod">
        <pc:chgData name="Craig Stephens" userId="cfe612e026a5082b" providerId="LiveId" clId="{8F67C8EE-23E4-BE42-80B0-96CDD5FA74CC}" dt="2023-02-04T21:36:08.763" v="9936" actId="255"/>
        <pc:sldMkLst>
          <pc:docMk/>
          <pc:sldMk cId="1293860343" sldId="278"/>
        </pc:sldMkLst>
        <pc:spChg chg="mod">
          <ac:chgData name="Craig Stephens" userId="cfe612e026a5082b" providerId="LiveId" clId="{8F67C8EE-23E4-BE42-80B0-96CDD5FA74CC}" dt="2023-02-04T21:36:08.763" v="9936" actId="255"/>
          <ac:spMkLst>
            <pc:docMk/>
            <pc:sldMk cId="1293860343" sldId="278"/>
            <ac:spMk id="3" creationId="{78E64524-F9BA-4E10-B6BD-0E5BE0CBC802}"/>
          </ac:spMkLst>
        </pc:spChg>
      </pc:sldChg>
      <pc:sldChg chg="modSp mod">
        <pc:chgData name="Craig Stephens" userId="cfe612e026a5082b" providerId="LiveId" clId="{8F67C8EE-23E4-BE42-80B0-96CDD5FA74CC}" dt="2023-02-04T21:40:40.271" v="10606" actId="255"/>
        <pc:sldMkLst>
          <pc:docMk/>
          <pc:sldMk cId="2830601350" sldId="279"/>
        </pc:sldMkLst>
        <pc:spChg chg="mod">
          <ac:chgData name="Craig Stephens" userId="cfe612e026a5082b" providerId="LiveId" clId="{8F67C8EE-23E4-BE42-80B0-96CDD5FA74CC}" dt="2023-02-04T21:40:40.271" v="10606" actId="255"/>
          <ac:spMkLst>
            <pc:docMk/>
            <pc:sldMk cId="2830601350" sldId="279"/>
            <ac:spMk id="3" creationId="{75BE9B58-4667-519D-30B1-8843D460D32B}"/>
          </ac:spMkLst>
        </pc:spChg>
      </pc:sldChg>
      <pc:sldChg chg="modSp del mod">
        <pc:chgData name="Craig Stephens" userId="cfe612e026a5082b" providerId="LiveId" clId="{8F67C8EE-23E4-BE42-80B0-96CDD5FA74CC}" dt="2023-02-04T21:40:46.444" v="10607" actId="2696"/>
        <pc:sldMkLst>
          <pc:docMk/>
          <pc:sldMk cId="814687568" sldId="280"/>
        </pc:sldMkLst>
        <pc:spChg chg="mod">
          <ac:chgData name="Craig Stephens" userId="cfe612e026a5082b" providerId="LiveId" clId="{8F67C8EE-23E4-BE42-80B0-96CDD5FA74CC}" dt="2023-02-02T21:12:17.748" v="7265" actId="20577"/>
          <ac:spMkLst>
            <pc:docMk/>
            <pc:sldMk cId="814687568" sldId="280"/>
            <ac:spMk id="3" creationId="{AA8C247F-9726-4962-6BE8-1576D090B8AB}"/>
          </ac:spMkLst>
        </pc:spChg>
      </pc:sldChg>
      <pc:sldChg chg="modSp del mod">
        <pc:chgData name="Craig Stephens" userId="cfe612e026a5082b" providerId="LiveId" clId="{8F67C8EE-23E4-BE42-80B0-96CDD5FA74CC}" dt="2023-02-02T20:45:37.417" v="3811" actId="2696"/>
        <pc:sldMkLst>
          <pc:docMk/>
          <pc:sldMk cId="2123319253" sldId="282"/>
        </pc:sldMkLst>
        <pc:spChg chg="mod">
          <ac:chgData name="Craig Stephens" userId="cfe612e026a5082b" providerId="LiveId" clId="{8F67C8EE-23E4-BE42-80B0-96CDD5FA74CC}" dt="2023-02-02T20:09:46.811" v="356" actId="20577"/>
          <ac:spMkLst>
            <pc:docMk/>
            <pc:sldMk cId="2123319253" sldId="282"/>
            <ac:spMk id="3" creationId="{53FA30D5-EE0F-C929-53E1-2C7B99F0647C}"/>
          </ac:spMkLst>
        </pc:spChg>
      </pc:sldChg>
      <pc:sldChg chg="modSp del mod">
        <pc:chgData name="Craig Stephens" userId="cfe612e026a5082b" providerId="LiveId" clId="{8F67C8EE-23E4-BE42-80B0-96CDD5FA74CC}" dt="2023-02-02T20:45:37.426" v="3812" actId="2696"/>
        <pc:sldMkLst>
          <pc:docMk/>
          <pc:sldMk cId="3708807913" sldId="283"/>
        </pc:sldMkLst>
        <pc:spChg chg="mod">
          <ac:chgData name="Craig Stephens" userId="cfe612e026a5082b" providerId="LiveId" clId="{8F67C8EE-23E4-BE42-80B0-96CDD5FA74CC}" dt="2023-02-02T20:09:52.264" v="357" actId="20577"/>
          <ac:spMkLst>
            <pc:docMk/>
            <pc:sldMk cId="3708807913" sldId="283"/>
            <ac:spMk id="3" creationId="{E43A0237-5607-8CA3-762D-A97059CBDA00}"/>
          </ac:spMkLst>
        </pc:spChg>
      </pc:sldChg>
      <pc:sldChg chg="modSp mod">
        <pc:chgData name="Craig Stephens" userId="cfe612e026a5082b" providerId="LiveId" clId="{8F67C8EE-23E4-BE42-80B0-96CDD5FA74CC}" dt="2023-02-02T20:45:28.316" v="3810" actId="255"/>
        <pc:sldMkLst>
          <pc:docMk/>
          <pc:sldMk cId="1730579398" sldId="284"/>
        </pc:sldMkLst>
        <pc:spChg chg="mod">
          <ac:chgData name="Craig Stephens" userId="cfe612e026a5082b" providerId="LiveId" clId="{8F67C8EE-23E4-BE42-80B0-96CDD5FA74CC}" dt="2023-02-02T20:45:28.316" v="3810" actId="255"/>
          <ac:spMkLst>
            <pc:docMk/>
            <pc:sldMk cId="1730579398" sldId="284"/>
            <ac:spMk id="3" creationId="{D2F11234-28B5-0272-4391-695267B82431}"/>
          </ac:spMkLst>
        </pc:spChg>
      </pc:sldChg>
      <pc:sldChg chg="modSp del mod">
        <pc:chgData name="Craig Stephens" userId="cfe612e026a5082b" providerId="LiveId" clId="{8F67C8EE-23E4-BE42-80B0-96CDD5FA74CC}" dt="2023-02-02T20:45:39.683" v="3813" actId="2696"/>
        <pc:sldMkLst>
          <pc:docMk/>
          <pc:sldMk cId="1897252435" sldId="285"/>
        </pc:sldMkLst>
        <pc:spChg chg="mod">
          <ac:chgData name="Craig Stephens" userId="cfe612e026a5082b" providerId="LiveId" clId="{8F67C8EE-23E4-BE42-80B0-96CDD5FA74CC}" dt="2023-02-02T20:10:00.303" v="359" actId="20577"/>
          <ac:spMkLst>
            <pc:docMk/>
            <pc:sldMk cId="1897252435" sldId="285"/>
            <ac:spMk id="3" creationId="{4B6545FA-031A-6051-6450-811C80D2DD4D}"/>
          </ac:spMkLst>
        </pc:spChg>
      </pc:sldChg>
      <pc:sldChg chg="modSp mod">
        <pc:chgData name="Craig Stephens" userId="cfe612e026a5082b" providerId="LiveId" clId="{8F67C8EE-23E4-BE42-80B0-96CDD5FA74CC}" dt="2023-02-02T20:58:14.318" v="5505" actId="313"/>
        <pc:sldMkLst>
          <pc:docMk/>
          <pc:sldMk cId="1134490195" sldId="286"/>
        </pc:sldMkLst>
        <pc:spChg chg="mod">
          <ac:chgData name="Craig Stephens" userId="cfe612e026a5082b" providerId="LiveId" clId="{8F67C8EE-23E4-BE42-80B0-96CDD5FA74CC}" dt="2023-02-02T20:58:14.318" v="5505" actId="313"/>
          <ac:spMkLst>
            <pc:docMk/>
            <pc:sldMk cId="1134490195" sldId="286"/>
            <ac:spMk id="3" creationId="{302C6304-8A2A-0E08-8795-4B121CB8F986}"/>
          </ac:spMkLst>
        </pc:spChg>
      </pc:sldChg>
      <pc:sldChg chg="modSp del mod">
        <pc:chgData name="Craig Stephens" userId="cfe612e026a5082b" providerId="LiveId" clId="{8F67C8EE-23E4-BE42-80B0-96CDD5FA74CC}" dt="2023-02-04T21:40:46.452" v="10608" actId="2696"/>
        <pc:sldMkLst>
          <pc:docMk/>
          <pc:sldMk cId="3424098563" sldId="287"/>
        </pc:sldMkLst>
        <pc:spChg chg="mod">
          <ac:chgData name="Craig Stephens" userId="cfe612e026a5082b" providerId="LiveId" clId="{8F67C8EE-23E4-BE42-80B0-96CDD5FA74CC}" dt="2023-02-02T21:12:20.493" v="7266" actId="20577"/>
          <ac:spMkLst>
            <pc:docMk/>
            <pc:sldMk cId="3424098563" sldId="287"/>
            <ac:spMk id="3" creationId="{634B420B-6734-C7E3-74B1-DF4E0E046A05}"/>
          </ac:spMkLst>
        </pc:spChg>
      </pc:sldChg>
      <pc:sldChg chg="modSp del mod">
        <pc:chgData name="Craig Stephens" userId="cfe612e026a5082b" providerId="LiveId" clId="{8F67C8EE-23E4-BE42-80B0-96CDD5FA74CC}" dt="2023-02-04T21:40:46.458" v="10609" actId="2696"/>
        <pc:sldMkLst>
          <pc:docMk/>
          <pc:sldMk cId="2768714594" sldId="288"/>
        </pc:sldMkLst>
        <pc:spChg chg="mod">
          <ac:chgData name="Craig Stephens" userId="cfe612e026a5082b" providerId="LiveId" clId="{8F67C8EE-23E4-BE42-80B0-96CDD5FA74CC}" dt="2023-02-02T21:12:22.826" v="7267" actId="20577"/>
          <ac:spMkLst>
            <pc:docMk/>
            <pc:sldMk cId="2768714594" sldId="288"/>
            <ac:spMk id="3" creationId="{4683385A-3060-BB79-70B1-3466A5F562B7}"/>
          </ac:spMkLst>
        </pc:spChg>
      </pc:sldChg>
      <pc:sldChg chg="modSp del mod">
        <pc:chgData name="Craig Stephens" userId="cfe612e026a5082b" providerId="LiveId" clId="{8F67C8EE-23E4-BE42-80B0-96CDD5FA74CC}" dt="2023-02-04T21:40:46.470" v="10610" actId="2696"/>
        <pc:sldMkLst>
          <pc:docMk/>
          <pc:sldMk cId="1968944241" sldId="289"/>
        </pc:sldMkLst>
        <pc:spChg chg="mod">
          <ac:chgData name="Craig Stephens" userId="cfe612e026a5082b" providerId="LiveId" clId="{8F67C8EE-23E4-BE42-80B0-96CDD5FA74CC}" dt="2023-02-02T21:12:26.074" v="7268" actId="20577"/>
          <ac:spMkLst>
            <pc:docMk/>
            <pc:sldMk cId="1968944241" sldId="289"/>
            <ac:spMk id="3" creationId="{7326C07E-C676-5E2F-EEE0-7C6D553D2022}"/>
          </ac:spMkLst>
        </pc:spChg>
      </pc:sldChg>
      <pc:sldChg chg="modSp new mod">
        <pc:chgData name="Craig Stephens" userId="cfe612e026a5082b" providerId="LiveId" clId="{8F67C8EE-23E4-BE42-80B0-96CDD5FA74CC}" dt="2023-02-02T21:04:08.455" v="6516" actId="255"/>
        <pc:sldMkLst>
          <pc:docMk/>
          <pc:sldMk cId="1456893775" sldId="290"/>
        </pc:sldMkLst>
        <pc:spChg chg="mod">
          <ac:chgData name="Craig Stephens" userId="cfe612e026a5082b" providerId="LiveId" clId="{8F67C8EE-23E4-BE42-80B0-96CDD5FA74CC}" dt="2023-02-02T21:01:02.033" v="6040" actId="20577"/>
          <ac:spMkLst>
            <pc:docMk/>
            <pc:sldMk cId="1456893775" sldId="290"/>
            <ac:spMk id="2" creationId="{68D770F6-FB01-11E1-9EA2-4ED50F4CD555}"/>
          </ac:spMkLst>
        </pc:spChg>
        <pc:spChg chg="mod">
          <ac:chgData name="Craig Stephens" userId="cfe612e026a5082b" providerId="LiveId" clId="{8F67C8EE-23E4-BE42-80B0-96CDD5FA74CC}" dt="2023-02-02T21:04:08.455" v="6516" actId="255"/>
          <ac:spMkLst>
            <pc:docMk/>
            <pc:sldMk cId="1456893775" sldId="290"/>
            <ac:spMk id="3" creationId="{D7800B55-B5F4-659C-0B5C-051624BE5B19}"/>
          </ac:spMkLst>
        </pc:spChg>
      </pc:sldChg>
      <pc:sldChg chg="modSp new mod">
        <pc:chgData name="Craig Stephens" userId="cfe612e026a5082b" providerId="LiveId" clId="{8F67C8EE-23E4-BE42-80B0-96CDD5FA74CC}" dt="2023-02-02T21:05:49.997" v="6819" actId="113"/>
        <pc:sldMkLst>
          <pc:docMk/>
          <pc:sldMk cId="3705972831" sldId="291"/>
        </pc:sldMkLst>
        <pc:spChg chg="mod">
          <ac:chgData name="Craig Stephens" userId="cfe612e026a5082b" providerId="LiveId" clId="{8F67C8EE-23E4-BE42-80B0-96CDD5FA74CC}" dt="2023-02-02T21:04:20.543" v="6552" actId="20577"/>
          <ac:spMkLst>
            <pc:docMk/>
            <pc:sldMk cId="3705972831" sldId="291"/>
            <ac:spMk id="2" creationId="{E38B4D64-3001-D911-17F3-596F677BFFB1}"/>
          </ac:spMkLst>
        </pc:spChg>
        <pc:spChg chg="mod">
          <ac:chgData name="Craig Stephens" userId="cfe612e026a5082b" providerId="LiveId" clId="{8F67C8EE-23E4-BE42-80B0-96CDD5FA74CC}" dt="2023-02-02T21:05:49.997" v="6819" actId="113"/>
          <ac:spMkLst>
            <pc:docMk/>
            <pc:sldMk cId="3705972831" sldId="291"/>
            <ac:spMk id="3" creationId="{5C3FE234-A145-10FF-E24A-6D3A15254EC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0F0D7-1BBB-D54E-858F-70A56C619685}" type="datetimeFigureOut">
              <a:rPr lang="en-US" smtClean="0"/>
              <a:t>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13B27-854F-EA43-AB2A-746E5A3FA835}" type="slidenum">
              <a:rPr lang="en-US" smtClean="0"/>
              <a:t>‹#›</a:t>
            </a:fld>
            <a:endParaRPr lang="en-US"/>
          </a:p>
        </p:txBody>
      </p:sp>
    </p:spTree>
    <p:extLst>
      <p:ext uri="{BB962C8B-B14F-4D97-AF65-F5344CB8AC3E}">
        <p14:creationId xmlns:p14="http://schemas.microsoft.com/office/powerpoint/2010/main" val="418960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113B27-854F-EA43-AB2A-746E5A3FA835}" type="slidenum">
              <a:rPr lang="en-US" smtClean="0"/>
              <a:t>22</a:t>
            </a:fld>
            <a:endParaRPr lang="en-US"/>
          </a:p>
        </p:txBody>
      </p:sp>
    </p:spTree>
    <p:extLst>
      <p:ext uri="{BB962C8B-B14F-4D97-AF65-F5344CB8AC3E}">
        <p14:creationId xmlns:p14="http://schemas.microsoft.com/office/powerpoint/2010/main" val="23116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2/5/23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7353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8817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1142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6866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9844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538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277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40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3726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347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2/5/23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392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2/5/23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12163709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864DF6-05EA-5F92-CCF5-F08FFDA8B533}"/>
              </a:ext>
            </a:extLst>
          </p:cNvPr>
          <p:cNvSpPr>
            <a:spLocks noGrp="1"/>
          </p:cNvSpPr>
          <p:nvPr>
            <p:ph type="ctrTitle"/>
          </p:nvPr>
        </p:nvSpPr>
        <p:spPr>
          <a:xfrm>
            <a:off x="890338" y="640080"/>
            <a:ext cx="3734014" cy="3566160"/>
          </a:xfrm>
        </p:spPr>
        <p:txBody>
          <a:bodyPr anchor="b">
            <a:normAutofit fontScale="90000"/>
          </a:bodyPr>
          <a:lstStyle/>
          <a:p>
            <a:r>
              <a:rPr lang="en-US" sz="8000" dirty="0"/>
              <a:t>A Closer look at the lectionary</a:t>
            </a:r>
          </a:p>
        </p:txBody>
      </p:sp>
      <p:sp>
        <p:nvSpPr>
          <p:cNvPr id="3" name="Subtitle 2">
            <a:extLst>
              <a:ext uri="{FF2B5EF4-FFF2-40B4-BE49-F238E27FC236}">
                <a16:creationId xmlns:a16="http://schemas.microsoft.com/office/drawing/2014/main" id="{64186A98-3053-7E7A-87FA-8234F50D76F4}"/>
              </a:ext>
            </a:extLst>
          </p:cNvPr>
          <p:cNvSpPr>
            <a:spLocks noGrp="1"/>
          </p:cNvSpPr>
          <p:nvPr>
            <p:ph type="subTitle" idx="1"/>
          </p:nvPr>
        </p:nvSpPr>
        <p:spPr>
          <a:xfrm>
            <a:off x="890339" y="4636008"/>
            <a:ext cx="3734014" cy="1572768"/>
          </a:xfrm>
        </p:spPr>
        <p:txBody>
          <a:bodyPr>
            <a:normAutofit/>
          </a:bodyPr>
          <a:lstStyle/>
          <a:p>
            <a:r>
              <a:rPr lang="en-US" dirty="0"/>
              <a:t>The Fifth Sunday After the Epiphany</a:t>
            </a:r>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E72983"/>
          </a:solidFill>
          <a:ln w="38100" cap="rnd">
            <a:solidFill>
              <a:srgbClr val="E7298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smoke background">
            <a:extLst>
              <a:ext uri="{FF2B5EF4-FFF2-40B4-BE49-F238E27FC236}">
                <a16:creationId xmlns:a16="http://schemas.microsoft.com/office/drawing/2014/main" id="{B4E528E8-20D9-74F5-61A6-53ECB0D66B7E}"/>
              </a:ext>
            </a:extLst>
          </p:cNvPr>
          <p:cNvPicPr>
            <a:picLocks noChangeAspect="1"/>
          </p:cNvPicPr>
          <p:nvPr/>
        </p:nvPicPr>
        <p:blipFill rotWithShape="1">
          <a:blip r:embed="rId2"/>
          <a:srcRect l="13228" r="20070"/>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9256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C91E-0ECD-11AF-78F1-ABE31F8681C5}"/>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7B13468F-3255-4D24-7065-E4998BD54AFD}"/>
              </a:ext>
            </a:extLst>
          </p:cNvPr>
          <p:cNvSpPr>
            <a:spLocks noGrp="1"/>
          </p:cNvSpPr>
          <p:nvPr>
            <p:ph idx="1"/>
          </p:nvPr>
        </p:nvSpPr>
        <p:spPr/>
        <p:txBody>
          <a:bodyPr>
            <a:noAutofit/>
          </a:bodyPr>
          <a:lstStyle/>
          <a:p>
            <a:r>
              <a:rPr lang="en-US" sz="3400" b="1" dirty="0"/>
              <a:t>What is the essential difference between the righteousness that Jesus requires of us as His disciples and that which the Pharisees pursued?</a:t>
            </a:r>
          </a:p>
          <a:p>
            <a:pPr lvl="1"/>
            <a:r>
              <a:rPr lang="en-US" sz="3400" b="1" dirty="0"/>
              <a:t>The Pharisees’ righteousness is based on themselves and their legalistic adherence, which puts the focus and onus on them and their works.</a:t>
            </a:r>
          </a:p>
          <a:p>
            <a:pPr lvl="1"/>
            <a:r>
              <a:rPr lang="en-US" sz="3400" b="1" dirty="0"/>
              <a:t>The righteousness which Jesus requires is one which is freely and willingly pursued because of the gracious gift of salvation which God has given.</a:t>
            </a:r>
          </a:p>
        </p:txBody>
      </p:sp>
    </p:spTree>
    <p:extLst>
      <p:ext uri="{BB962C8B-B14F-4D97-AF65-F5344CB8AC3E}">
        <p14:creationId xmlns:p14="http://schemas.microsoft.com/office/powerpoint/2010/main" val="3037172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CA07-D8F2-7DB9-0687-B28E43F4E0DE}"/>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D2F11234-28B5-0272-4391-695267B82431}"/>
              </a:ext>
            </a:extLst>
          </p:cNvPr>
          <p:cNvSpPr>
            <a:spLocks noGrp="1"/>
          </p:cNvSpPr>
          <p:nvPr>
            <p:ph idx="1"/>
          </p:nvPr>
        </p:nvSpPr>
        <p:spPr/>
        <p:txBody>
          <a:bodyPr>
            <a:normAutofit/>
          </a:bodyPr>
          <a:lstStyle/>
          <a:p>
            <a:r>
              <a:rPr lang="en-US" sz="3400" b="1" dirty="0"/>
              <a:t>What encourages you to be more serious about your righteousness as a disciple of Jesus?</a:t>
            </a:r>
          </a:p>
          <a:p>
            <a:pPr lvl="1"/>
            <a:r>
              <a:rPr lang="en-US" sz="3400" b="1" dirty="0"/>
              <a:t>Being a disciple of Jesus is motivated by the pull of the Gospel rather than the push of the Law.</a:t>
            </a:r>
          </a:p>
          <a:p>
            <a:pPr lvl="1"/>
            <a:r>
              <a:rPr lang="en-US" sz="3400" b="1" dirty="0"/>
              <a:t>The pull of the Gospel calls and guides us to live lives of righteousness as Jesus disciples, lives which are seen by others and give glory to Christ.</a:t>
            </a:r>
          </a:p>
        </p:txBody>
      </p:sp>
    </p:spTree>
    <p:extLst>
      <p:ext uri="{BB962C8B-B14F-4D97-AF65-F5344CB8AC3E}">
        <p14:creationId xmlns:p14="http://schemas.microsoft.com/office/powerpoint/2010/main" val="1730579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4B468-EB7C-C853-685C-FFEB623128A1}"/>
              </a:ext>
            </a:extLst>
          </p:cNvPr>
          <p:cNvSpPr>
            <a:spLocks noGrp="1"/>
          </p:cNvSpPr>
          <p:nvPr>
            <p:ph type="title"/>
          </p:nvPr>
        </p:nvSpPr>
        <p:spPr/>
        <p:txBody>
          <a:bodyPr/>
          <a:lstStyle/>
          <a:p>
            <a:r>
              <a:rPr lang="en-US" dirty="0"/>
              <a:t>Old Testament Reading</a:t>
            </a:r>
          </a:p>
        </p:txBody>
      </p:sp>
      <p:sp>
        <p:nvSpPr>
          <p:cNvPr id="3" name="Content Placeholder 2">
            <a:extLst>
              <a:ext uri="{FF2B5EF4-FFF2-40B4-BE49-F238E27FC236}">
                <a16:creationId xmlns:a16="http://schemas.microsoft.com/office/drawing/2014/main" id="{06AC5466-E12A-17D0-1BCF-7E09345FF4FC}"/>
              </a:ext>
            </a:extLst>
          </p:cNvPr>
          <p:cNvSpPr>
            <a:spLocks noGrp="1"/>
          </p:cNvSpPr>
          <p:nvPr>
            <p:ph idx="1"/>
          </p:nvPr>
        </p:nvSpPr>
        <p:spPr/>
        <p:txBody>
          <a:bodyPr>
            <a:normAutofit/>
          </a:bodyPr>
          <a:lstStyle/>
          <a:p>
            <a:r>
              <a:rPr lang="en-US" sz="3400" b="1" dirty="0"/>
              <a:t>Read Isaiah 58:3-9a</a:t>
            </a:r>
          </a:p>
        </p:txBody>
      </p:sp>
    </p:spTree>
    <p:extLst>
      <p:ext uri="{BB962C8B-B14F-4D97-AF65-F5344CB8AC3E}">
        <p14:creationId xmlns:p14="http://schemas.microsoft.com/office/powerpoint/2010/main" val="416941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A50B-099F-AC42-A77E-CB8A47F5D5C7}"/>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5C1F0941-29E6-3A75-3A2B-03DE7A1D926B}"/>
              </a:ext>
            </a:extLst>
          </p:cNvPr>
          <p:cNvSpPr>
            <a:spLocks noGrp="1"/>
          </p:cNvSpPr>
          <p:nvPr>
            <p:ph idx="1"/>
          </p:nvPr>
        </p:nvSpPr>
        <p:spPr/>
        <p:txBody>
          <a:bodyPr>
            <a:normAutofit/>
          </a:bodyPr>
          <a:lstStyle/>
          <a:p>
            <a:r>
              <a:rPr lang="en-US" sz="3400" b="1" dirty="0"/>
              <a:t>How did Isaiah expose the false motives of many of his people about their fasting? What was the evidence of the insincerity of their fasting?</a:t>
            </a:r>
          </a:p>
          <a:p>
            <a:pPr lvl="1"/>
            <a:r>
              <a:rPr lang="en-US" sz="3400" b="1" dirty="0"/>
              <a:t>The people were fasting to be seen fasting by others.</a:t>
            </a:r>
          </a:p>
          <a:p>
            <a:pPr lvl="1"/>
            <a:r>
              <a:rPr lang="en-US" sz="3400" b="1" dirty="0"/>
              <a:t>Their false attitudes were evidenced by their mistreatment of others:</a:t>
            </a:r>
          </a:p>
          <a:p>
            <a:pPr lvl="2"/>
            <a:r>
              <a:rPr lang="en-US" sz="3400" b="1" dirty="0"/>
              <a:t>Exploiting workers</a:t>
            </a:r>
          </a:p>
          <a:p>
            <a:pPr lvl="2"/>
            <a:r>
              <a:rPr lang="en-US" sz="3400" b="1" dirty="0"/>
              <a:t>Quarreling, both verbally and physically with their neighbors.</a:t>
            </a:r>
          </a:p>
        </p:txBody>
      </p:sp>
    </p:spTree>
    <p:extLst>
      <p:ext uri="{BB962C8B-B14F-4D97-AF65-F5344CB8AC3E}">
        <p14:creationId xmlns:p14="http://schemas.microsoft.com/office/powerpoint/2010/main" val="132339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1B781-3347-A1B0-8840-93969E00A0E7}"/>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A4B7D368-1A04-7F8B-07A3-CCD951F39F85}"/>
              </a:ext>
            </a:extLst>
          </p:cNvPr>
          <p:cNvSpPr>
            <a:spLocks noGrp="1"/>
          </p:cNvSpPr>
          <p:nvPr>
            <p:ph idx="1"/>
          </p:nvPr>
        </p:nvSpPr>
        <p:spPr/>
        <p:txBody>
          <a:bodyPr>
            <a:normAutofit/>
          </a:bodyPr>
          <a:lstStyle/>
          <a:p>
            <a:r>
              <a:rPr lang="en-US" sz="3400" b="1" dirty="0"/>
              <a:t>The Lord’s complaint was not that the people were not observing the specified feast day, because they were. What was missing in their worship of the Lord?</a:t>
            </a:r>
          </a:p>
          <a:p>
            <a:pPr lvl="1"/>
            <a:r>
              <a:rPr lang="en-US" sz="3400" b="1" dirty="0"/>
              <a:t>The observance was carried out in a selfish manner, hoping to be seen by others or gain favor with the Lord through their actions.</a:t>
            </a:r>
          </a:p>
          <a:p>
            <a:pPr lvl="1"/>
            <a:r>
              <a:rPr lang="en-US" sz="3400" b="1" dirty="0"/>
              <a:t>What was lacking was a sincere love for the neighbor, reflecting the sincere love of God for them.</a:t>
            </a:r>
          </a:p>
        </p:txBody>
      </p:sp>
    </p:spTree>
    <p:extLst>
      <p:ext uri="{BB962C8B-B14F-4D97-AF65-F5344CB8AC3E}">
        <p14:creationId xmlns:p14="http://schemas.microsoft.com/office/powerpoint/2010/main" val="146139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E1C6-9D66-5FDF-A83D-F11614BC1DF7}"/>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4D464AD4-AEC0-7D44-332C-918FF5A0C441}"/>
              </a:ext>
            </a:extLst>
          </p:cNvPr>
          <p:cNvSpPr>
            <a:spLocks noGrp="1"/>
          </p:cNvSpPr>
          <p:nvPr>
            <p:ph idx="1"/>
          </p:nvPr>
        </p:nvSpPr>
        <p:spPr/>
        <p:txBody>
          <a:bodyPr>
            <a:normAutofit/>
          </a:bodyPr>
          <a:lstStyle/>
          <a:p>
            <a:r>
              <a:rPr lang="en-US" sz="3400" b="1" dirty="0"/>
              <a:t>Why must active social ministry concerns be a part of our worship of the Lord in today’s Church? (See 1 John 3:16-18 and 4:19-21)</a:t>
            </a:r>
          </a:p>
          <a:p>
            <a:pPr lvl="1"/>
            <a:r>
              <a:rPr lang="en-US" sz="3400" b="1" dirty="0"/>
              <a:t>Is Christianity a matter of completing the ritual of going to church on Sunday mornings, or is it a new life in Christ which loves and serves the neighbor?</a:t>
            </a:r>
          </a:p>
          <a:p>
            <a:pPr lvl="1"/>
            <a:r>
              <a:rPr lang="en-US" sz="3400" b="1" dirty="0"/>
              <a:t>John warns us that God’s love cannot dwell in the one who shuts off his or her heart to the needs of the neighbor.</a:t>
            </a:r>
          </a:p>
        </p:txBody>
      </p:sp>
    </p:spTree>
    <p:extLst>
      <p:ext uri="{BB962C8B-B14F-4D97-AF65-F5344CB8AC3E}">
        <p14:creationId xmlns:p14="http://schemas.microsoft.com/office/powerpoint/2010/main" val="402300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365E5-8EC9-7C96-DB5C-77B3F0C2F44F}"/>
              </a:ext>
            </a:extLst>
          </p:cNvPr>
          <p:cNvSpPr>
            <a:spLocks noGrp="1"/>
          </p:cNvSpPr>
          <p:nvPr>
            <p:ph type="title"/>
          </p:nvPr>
        </p:nvSpPr>
        <p:spPr/>
        <p:txBody>
          <a:bodyPr/>
          <a:lstStyle/>
          <a:p>
            <a:r>
              <a:rPr lang="en-US" dirty="0"/>
              <a:t>Old testament discussion question</a:t>
            </a:r>
          </a:p>
        </p:txBody>
      </p:sp>
      <p:sp>
        <p:nvSpPr>
          <p:cNvPr id="3" name="Content Placeholder 2">
            <a:extLst>
              <a:ext uri="{FF2B5EF4-FFF2-40B4-BE49-F238E27FC236}">
                <a16:creationId xmlns:a16="http://schemas.microsoft.com/office/drawing/2014/main" id="{302C6304-8A2A-0E08-8795-4B121CB8F986}"/>
              </a:ext>
            </a:extLst>
          </p:cNvPr>
          <p:cNvSpPr>
            <a:spLocks noGrp="1"/>
          </p:cNvSpPr>
          <p:nvPr>
            <p:ph idx="1"/>
          </p:nvPr>
        </p:nvSpPr>
        <p:spPr/>
        <p:txBody>
          <a:bodyPr>
            <a:normAutofit/>
          </a:bodyPr>
          <a:lstStyle/>
          <a:p>
            <a:r>
              <a:rPr lang="en-US" sz="3400" b="1" dirty="0"/>
              <a:t>Fill in the blanks:</a:t>
            </a:r>
          </a:p>
          <a:p>
            <a:r>
              <a:rPr lang="en-US" sz="3400" b="1" dirty="0"/>
              <a:t>Then shall you </a:t>
            </a:r>
            <a:r>
              <a:rPr lang="en-US" sz="3400" b="1" u="sng" dirty="0"/>
              <a:t>light</a:t>
            </a:r>
            <a:r>
              <a:rPr lang="en-US" sz="3400" b="1" dirty="0"/>
              <a:t> break forth, and your </a:t>
            </a:r>
            <a:r>
              <a:rPr lang="en-US" sz="3400" b="1" u="sng" dirty="0"/>
              <a:t>healing</a:t>
            </a:r>
            <a:r>
              <a:rPr lang="en-US" sz="3400" b="1" dirty="0"/>
              <a:t> shall spring up speedily; your </a:t>
            </a:r>
            <a:r>
              <a:rPr lang="en-US" sz="3400" b="1" u="sng" dirty="0"/>
              <a:t>righteousness</a:t>
            </a:r>
            <a:r>
              <a:rPr lang="en-US" sz="3400" b="1" dirty="0"/>
              <a:t> shall go before you; the </a:t>
            </a:r>
            <a:r>
              <a:rPr lang="en-US" sz="3400" b="1" u="sng" dirty="0"/>
              <a:t>glory of the Lord</a:t>
            </a:r>
            <a:r>
              <a:rPr lang="en-US" sz="3400" b="1" dirty="0"/>
              <a:t> shall be your rear guard. Then you shall </a:t>
            </a:r>
            <a:r>
              <a:rPr lang="en-US" sz="3400" b="1" u="sng" dirty="0"/>
              <a:t>call</a:t>
            </a:r>
            <a:r>
              <a:rPr lang="en-US" sz="3400" b="1" dirty="0"/>
              <a:t> and the Lord </a:t>
            </a:r>
            <a:r>
              <a:rPr lang="en-US" sz="3400" b="1" dirty="0" err="1"/>
              <a:t>wll</a:t>
            </a:r>
            <a:r>
              <a:rPr lang="en-US" sz="3400" b="1" dirty="0"/>
              <a:t> </a:t>
            </a:r>
            <a:r>
              <a:rPr lang="en-US" sz="3400" b="1" u="sng" dirty="0"/>
              <a:t>answer</a:t>
            </a:r>
            <a:r>
              <a:rPr lang="en-US" sz="3400" b="1" dirty="0"/>
              <a:t>; you shall </a:t>
            </a:r>
            <a:r>
              <a:rPr lang="en-US" sz="3400" b="1" u="sng" dirty="0"/>
              <a:t>cry for help</a:t>
            </a:r>
            <a:r>
              <a:rPr lang="en-US" sz="3400" b="1" dirty="0"/>
              <a:t>, and He will say, </a:t>
            </a:r>
            <a:r>
              <a:rPr lang="en-US" sz="3400" b="1" u="sng" dirty="0"/>
              <a:t>“Here I am.”</a:t>
            </a:r>
            <a:endParaRPr lang="en-US" sz="3400" b="1" dirty="0"/>
          </a:p>
        </p:txBody>
      </p:sp>
    </p:spTree>
    <p:extLst>
      <p:ext uri="{BB962C8B-B14F-4D97-AF65-F5344CB8AC3E}">
        <p14:creationId xmlns:p14="http://schemas.microsoft.com/office/powerpoint/2010/main" val="113449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332E-AB5B-7FC7-5789-4945DDB7DD73}"/>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A48B6A1A-9113-BC3C-CE6B-24E8063BB9A4}"/>
              </a:ext>
            </a:extLst>
          </p:cNvPr>
          <p:cNvSpPr>
            <a:spLocks noGrp="1"/>
          </p:cNvSpPr>
          <p:nvPr>
            <p:ph idx="1"/>
          </p:nvPr>
        </p:nvSpPr>
        <p:spPr/>
        <p:txBody>
          <a:bodyPr>
            <a:normAutofit/>
          </a:bodyPr>
          <a:lstStyle/>
          <a:p>
            <a:r>
              <a:rPr lang="en-US" sz="3400" b="1" dirty="0"/>
              <a:t>How can we take practical steps to increase our awareness of the needs of others?</a:t>
            </a:r>
          </a:p>
          <a:p>
            <a:pPr lvl="1"/>
            <a:r>
              <a:rPr lang="en-US" sz="3000" b="1" dirty="0"/>
              <a:t>We can thoughtfully listen to the needs of others, both within and outside of the Church.</a:t>
            </a:r>
          </a:p>
          <a:p>
            <a:pPr lvl="1"/>
            <a:r>
              <a:rPr lang="en-US" sz="3000" b="1" dirty="0"/>
              <a:t>We can look out for neighbors who might be in need of assistance and care and point them to those who would be able to best assist them.</a:t>
            </a:r>
          </a:p>
          <a:p>
            <a:pPr lvl="1"/>
            <a:r>
              <a:rPr lang="en-US" sz="3000" b="1" dirty="0"/>
              <a:t>We can support the work of those whose aims are to provide for the needs of others.</a:t>
            </a:r>
          </a:p>
        </p:txBody>
      </p:sp>
    </p:spTree>
    <p:extLst>
      <p:ext uri="{BB962C8B-B14F-4D97-AF65-F5344CB8AC3E}">
        <p14:creationId xmlns:p14="http://schemas.microsoft.com/office/powerpoint/2010/main" val="1120868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70F6-FB01-11E1-9EA2-4ED50F4CD555}"/>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D7800B55-B5F4-659C-0B5C-051624BE5B19}"/>
              </a:ext>
            </a:extLst>
          </p:cNvPr>
          <p:cNvSpPr>
            <a:spLocks noGrp="1"/>
          </p:cNvSpPr>
          <p:nvPr>
            <p:ph idx="1"/>
          </p:nvPr>
        </p:nvSpPr>
        <p:spPr/>
        <p:txBody>
          <a:bodyPr>
            <a:normAutofit/>
          </a:bodyPr>
          <a:lstStyle/>
          <a:p>
            <a:r>
              <a:rPr lang="en-US" sz="3400" b="1" dirty="0"/>
              <a:t>How will such true fasting, or lack thereof, affect our relationship with Jesus?</a:t>
            </a:r>
          </a:p>
          <a:p>
            <a:pPr lvl="1"/>
            <a:r>
              <a:rPr lang="en-US" sz="3400" b="1" dirty="0"/>
              <a:t>True fasting responds to the needs of others as a response to God’s love in Christ, which draws us closer to the Lord and His presence and blessing in our lives, both in good times and bad.</a:t>
            </a:r>
          </a:p>
          <a:p>
            <a:pPr lvl="1"/>
            <a:r>
              <a:rPr lang="en-US" sz="3400" b="1" dirty="0"/>
              <a:t>Insincere or false fasting diminishes the work of Christ in us by promoting self-dependence and self-justification in life.</a:t>
            </a:r>
          </a:p>
        </p:txBody>
      </p:sp>
    </p:spTree>
    <p:extLst>
      <p:ext uri="{BB962C8B-B14F-4D97-AF65-F5344CB8AC3E}">
        <p14:creationId xmlns:p14="http://schemas.microsoft.com/office/powerpoint/2010/main" val="145689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4D64-3001-D911-17F3-596F677BFFB1}"/>
              </a:ext>
            </a:extLst>
          </p:cNvPr>
          <p:cNvSpPr>
            <a:spLocks noGrp="1"/>
          </p:cNvSpPr>
          <p:nvPr>
            <p:ph type="title"/>
          </p:nvPr>
        </p:nvSpPr>
        <p:spPr/>
        <p:txBody>
          <a:bodyPr/>
          <a:lstStyle/>
          <a:p>
            <a:r>
              <a:rPr lang="en-US" dirty="0"/>
              <a:t>Old testament discussion questions</a:t>
            </a:r>
          </a:p>
        </p:txBody>
      </p:sp>
      <p:sp>
        <p:nvSpPr>
          <p:cNvPr id="3" name="Content Placeholder 2">
            <a:extLst>
              <a:ext uri="{FF2B5EF4-FFF2-40B4-BE49-F238E27FC236}">
                <a16:creationId xmlns:a16="http://schemas.microsoft.com/office/drawing/2014/main" id="{5C3FE234-A145-10FF-E24A-6D3A15254ECB}"/>
              </a:ext>
            </a:extLst>
          </p:cNvPr>
          <p:cNvSpPr>
            <a:spLocks noGrp="1"/>
          </p:cNvSpPr>
          <p:nvPr>
            <p:ph idx="1"/>
          </p:nvPr>
        </p:nvSpPr>
        <p:spPr/>
        <p:txBody>
          <a:bodyPr>
            <a:normAutofit/>
          </a:bodyPr>
          <a:lstStyle/>
          <a:p>
            <a:r>
              <a:rPr lang="en-US" sz="3400" b="1" dirty="0"/>
              <a:t>How does this Old Testament Lesson tie in with today’s Holy Gospel?</a:t>
            </a:r>
          </a:p>
          <a:p>
            <a:pPr lvl="1"/>
            <a:r>
              <a:rPr lang="en-US" sz="3400" b="1" dirty="0"/>
              <a:t>This lesson expresses the concern for righteous deeds which glorify God.</a:t>
            </a:r>
          </a:p>
          <a:p>
            <a:pPr lvl="1"/>
            <a:r>
              <a:rPr lang="en-US" sz="3400" b="1" dirty="0"/>
              <a:t>These outward deeds are the shining of the light of faith, which both Isaiah and Matthew record for us.</a:t>
            </a:r>
          </a:p>
        </p:txBody>
      </p:sp>
    </p:spTree>
    <p:extLst>
      <p:ext uri="{BB962C8B-B14F-4D97-AF65-F5344CB8AC3E}">
        <p14:creationId xmlns:p14="http://schemas.microsoft.com/office/powerpoint/2010/main" val="3705972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9FF8D-ADB6-6C17-39AB-E80609D9F3D2}"/>
              </a:ext>
            </a:extLst>
          </p:cNvPr>
          <p:cNvSpPr>
            <a:spLocks noGrp="1"/>
          </p:cNvSpPr>
          <p:nvPr>
            <p:ph type="title"/>
          </p:nvPr>
        </p:nvSpPr>
        <p:spPr/>
        <p:txBody>
          <a:bodyPr/>
          <a:lstStyle/>
          <a:p>
            <a:r>
              <a:rPr lang="en-US" dirty="0"/>
              <a:t>The Holy Gospel Reading</a:t>
            </a:r>
          </a:p>
        </p:txBody>
      </p:sp>
      <p:sp>
        <p:nvSpPr>
          <p:cNvPr id="3" name="Content Placeholder 2">
            <a:extLst>
              <a:ext uri="{FF2B5EF4-FFF2-40B4-BE49-F238E27FC236}">
                <a16:creationId xmlns:a16="http://schemas.microsoft.com/office/drawing/2014/main" id="{56A5FBA6-9657-E58E-8E89-0654932E5605}"/>
              </a:ext>
            </a:extLst>
          </p:cNvPr>
          <p:cNvSpPr>
            <a:spLocks noGrp="1"/>
          </p:cNvSpPr>
          <p:nvPr>
            <p:ph idx="1"/>
          </p:nvPr>
        </p:nvSpPr>
        <p:spPr/>
        <p:txBody>
          <a:bodyPr>
            <a:normAutofit/>
          </a:bodyPr>
          <a:lstStyle/>
          <a:p>
            <a:r>
              <a:rPr lang="en-US" sz="3400" b="1" dirty="0"/>
              <a:t>Read Matthew 5:13-20</a:t>
            </a:r>
          </a:p>
        </p:txBody>
      </p:sp>
    </p:spTree>
    <p:extLst>
      <p:ext uri="{BB962C8B-B14F-4D97-AF65-F5344CB8AC3E}">
        <p14:creationId xmlns:p14="http://schemas.microsoft.com/office/powerpoint/2010/main" val="329147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D54D0-A84D-E02F-5D81-50CA0218DE72}"/>
              </a:ext>
            </a:extLst>
          </p:cNvPr>
          <p:cNvSpPr>
            <a:spLocks noGrp="1"/>
          </p:cNvSpPr>
          <p:nvPr>
            <p:ph type="title"/>
          </p:nvPr>
        </p:nvSpPr>
        <p:spPr/>
        <p:txBody>
          <a:bodyPr/>
          <a:lstStyle/>
          <a:p>
            <a:r>
              <a:rPr lang="en-US" dirty="0"/>
              <a:t>The Epistle Reading</a:t>
            </a:r>
          </a:p>
        </p:txBody>
      </p:sp>
      <p:sp>
        <p:nvSpPr>
          <p:cNvPr id="3" name="Content Placeholder 2">
            <a:extLst>
              <a:ext uri="{FF2B5EF4-FFF2-40B4-BE49-F238E27FC236}">
                <a16:creationId xmlns:a16="http://schemas.microsoft.com/office/drawing/2014/main" id="{8B1DBED9-C56A-D9FA-64D4-F3337E8CF9DD}"/>
              </a:ext>
            </a:extLst>
          </p:cNvPr>
          <p:cNvSpPr>
            <a:spLocks noGrp="1"/>
          </p:cNvSpPr>
          <p:nvPr>
            <p:ph idx="1"/>
          </p:nvPr>
        </p:nvSpPr>
        <p:spPr/>
        <p:txBody>
          <a:bodyPr>
            <a:normAutofit/>
          </a:bodyPr>
          <a:lstStyle/>
          <a:p>
            <a:r>
              <a:rPr lang="en-US" sz="3400" b="1" dirty="0"/>
              <a:t>Read 1 Corinthians 2:1-16</a:t>
            </a:r>
          </a:p>
        </p:txBody>
      </p:sp>
    </p:spTree>
    <p:extLst>
      <p:ext uri="{BB962C8B-B14F-4D97-AF65-F5344CB8AC3E}">
        <p14:creationId xmlns:p14="http://schemas.microsoft.com/office/powerpoint/2010/main" val="139656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4A2E-C7BC-1C17-29EC-A9B6C245A34E}"/>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654E68BB-830F-954F-DACD-2FAA39BC2F23}"/>
              </a:ext>
            </a:extLst>
          </p:cNvPr>
          <p:cNvSpPr>
            <a:spLocks noGrp="1"/>
          </p:cNvSpPr>
          <p:nvPr>
            <p:ph idx="1"/>
          </p:nvPr>
        </p:nvSpPr>
        <p:spPr/>
        <p:txBody>
          <a:bodyPr>
            <a:normAutofit/>
          </a:bodyPr>
          <a:lstStyle/>
          <a:p>
            <a:r>
              <a:rPr lang="en-US" sz="3400" b="1" dirty="0"/>
              <a:t>What was the heart and core of Paul’s testimony about God?</a:t>
            </a:r>
          </a:p>
          <a:p>
            <a:pPr lvl="1"/>
            <a:r>
              <a:rPr lang="en-US" sz="3400" b="1" dirty="0"/>
              <a:t>Christ crucified</a:t>
            </a:r>
          </a:p>
        </p:txBody>
      </p:sp>
    </p:spTree>
    <p:extLst>
      <p:ext uri="{BB962C8B-B14F-4D97-AF65-F5344CB8AC3E}">
        <p14:creationId xmlns:p14="http://schemas.microsoft.com/office/powerpoint/2010/main" val="928966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A766-24B0-BBAB-B342-C781B569F1BB}"/>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EBDEE4AA-EA15-F811-86D0-6BCE525DEE77}"/>
              </a:ext>
            </a:extLst>
          </p:cNvPr>
          <p:cNvSpPr>
            <a:spLocks noGrp="1"/>
          </p:cNvSpPr>
          <p:nvPr>
            <p:ph idx="1"/>
          </p:nvPr>
        </p:nvSpPr>
        <p:spPr/>
        <p:txBody>
          <a:bodyPr>
            <a:noAutofit/>
          </a:bodyPr>
          <a:lstStyle/>
          <a:p>
            <a:r>
              <a:rPr lang="en-US" sz="3400" b="1" dirty="0"/>
              <a:t>If Paul had great confidence in the work of the Spirit through him, why, then, did Paul come to Corinth ”in weakness and in fear and much trembling”?</a:t>
            </a:r>
          </a:p>
          <a:p>
            <a:pPr lvl="1"/>
            <a:r>
              <a:rPr lang="en-US" sz="3400" b="1" dirty="0">
                <a:effectLst/>
              </a:rPr>
              <a:t>Paul had</a:t>
            </a:r>
            <a:r>
              <a:rPr lang="en-US" sz="3400" b="1" dirty="0"/>
              <a:t> attempted (with limited success) to convince other Greeks of the resurrection of Christ within the bounds of contemporary Greek philosophy, which accepted the immortality of the soul, but rejected the idea of the resurrection of the flesh.</a:t>
            </a:r>
          </a:p>
          <a:p>
            <a:pPr lvl="1"/>
            <a:r>
              <a:rPr lang="en-US" sz="3400" b="1" dirty="0"/>
              <a:t>The Corinthians were known for their valuing of wisdom and philosophy, which would have led to Paul’s trepidation regarding his work.</a:t>
            </a:r>
          </a:p>
        </p:txBody>
      </p:sp>
    </p:spTree>
    <p:extLst>
      <p:ext uri="{BB962C8B-B14F-4D97-AF65-F5344CB8AC3E}">
        <p14:creationId xmlns:p14="http://schemas.microsoft.com/office/powerpoint/2010/main" val="439515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02CA-0FC0-276C-E772-37CF7BAF8F20}"/>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C8DB0E05-0228-1591-DF96-8B28EB591D7A}"/>
              </a:ext>
            </a:extLst>
          </p:cNvPr>
          <p:cNvSpPr>
            <a:spLocks noGrp="1"/>
          </p:cNvSpPr>
          <p:nvPr>
            <p:ph idx="1"/>
          </p:nvPr>
        </p:nvSpPr>
        <p:spPr/>
        <p:txBody>
          <a:bodyPr>
            <a:noAutofit/>
          </a:bodyPr>
          <a:lstStyle/>
          <a:p>
            <a:r>
              <a:rPr lang="en-US" sz="3400" b="1" dirty="0"/>
              <a:t>How had the Spirit’s power been demonstrated in Corinth? (See Acts 18:5-11)</a:t>
            </a:r>
          </a:p>
          <a:p>
            <a:pPr lvl="1"/>
            <a:r>
              <a:rPr lang="en-US" sz="3000" b="1" dirty="0"/>
              <a:t>God’s power was demonstrated through the conversion of many, and that Paul was assured of his safety and protection in the city by the faithful.</a:t>
            </a:r>
          </a:p>
        </p:txBody>
      </p:sp>
    </p:spTree>
    <p:extLst>
      <p:ext uri="{BB962C8B-B14F-4D97-AF65-F5344CB8AC3E}">
        <p14:creationId xmlns:p14="http://schemas.microsoft.com/office/powerpoint/2010/main" val="2051366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1E89-1BB3-F9FF-2931-434216990B6F}"/>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A10ADA03-D20D-B387-8C50-65697848B6E3}"/>
              </a:ext>
            </a:extLst>
          </p:cNvPr>
          <p:cNvSpPr>
            <a:spLocks noGrp="1"/>
          </p:cNvSpPr>
          <p:nvPr>
            <p:ph idx="1"/>
          </p:nvPr>
        </p:nvSpPr>
        <p:spPr/>
        <p:txBody>
          <a:bodyPr>
            <a:normAutofit/>
          </a:bodyPr>
          <a:lstStyle/>
          <a:p>
            <a:r>
              <a:rPr lang="en-US" sz="3400" b="1" dirty="0"/>
              <a:t>What was Paul’s primary concern for those who believed through his preaching?</a:t>
            </a:r>
          </a:p>
          <a:p>
            <a:pPr lvl="1"/>
            <a:r>
              <a:rPr lang="en-US" sz="3400" b="1" dirty="0"/>
              <a:t>Paul’s main concern was that the faith of the people not be dependent on Paul and his preaching, but that the people’s faith rest solely on Jesus Christ.</a:t>
            </a:r>
          </a:p>
          <a:p>
            <a:pPr lvl="1"/>
            <a:r>
              <a:rPr lang="en-US" sz="3400" b="1" dirty="0"/>
              <a:t>Basing one’s church membership on the person or charisma of the preacher leads to a shattering of the person’s faith if the pastor leaves or disappoints in some way.</a:t>
            </a:r>
          </a:p>
        </p:txBody>
      </p:sp>
    </p:spTree>
    <p:extLst>
      <p:ext uri="{BB962C8B-B14F-4D97-AF65-F5344CB8AC3E}">
        <p14:creationId xmlns:p14="http://schemas.microsoft.com/office/powerpoint/2010/main" val="1533223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2560-F597-786F-646A-6AF439A8C3D3}"/>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E377882F-D55E-4B33-5941-DF062E3B5D6A}"/>
              </a:ext>
            </a:extLst>
          </p:cNvPr>
          <p:cNvSpPr>
            <a:spLocks noGrp="1"/>
          </p:cNvSpPr>
          <p:nvPr>
            <p:ph idx="1"/>
          </p:nvPr>
        </p:nvSpPr>
        <p:spPr/>
        <p:txBody>
          <a:bodyPr>
            <a:noAutofit/>
          </a:bodyPr>
          <a:lstStyle/>
          <a:p>
            <a:r>
              <a:rPr lang="en-US" sz="3400" b="1" dirty="0"/>
              <a:t>What guidance is there in Paul’s words for us today regarding avoiding division and strengthening unity?</a:t>
            </a:r>
          </a:p>
          <a:p>
            <a:pPr lvl="1"/>
            <a:r>
              <a:rPr lang="en-US" sz="3400" b="1" dirty="0"/>
              <a:t>Paul’s words direct us to the Gospel of Jesus Christ as the basis of unity in the faith.</a:t>
            </a:r>
          </a:p>
          <a:p>
            <a:pPr lvl="1"/>
            <a:r>
              <a:rPr lang="en-US" sz="3400" b="1" dirty="0"/>
              <a:t>It is through the union of the members to the body of Christ that enables Christian fellowship to survive disagreements on things which do no impinge on the Gospel without splitting into factions.</a:t>
            </a:r>
          </a:p>
        </p:txBody>
      </p:sp>
    </p:spTree>
    <p:extLst>
      <p:ext uri="{BB962C8B-B14F-4D97-AF65-F5344CB8AC3E}">
        <p14:creationId xmlns:p14="http://schemas.microsoft.com/office/powerpoint/2010/main" val="3064427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CCAC-81B5-4F04-1D89-7C94EC708D42}"/>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38D6F186-AA0F-5B54-79D3-B98A33EC4C4C}"/>
              </a:ext>
            </a:extLst>
          </p:cNvPr>
          <p:cNvSpPr>
            <a:spLocks noGrp="1"/>
          </p:cNvSpPr>
          <p:nvPr>
            <p:ph idx="1"/>
          </p:nvPr>
        </p:nvSpPr>
        <p:spPr>
          <a:xfrm>
            <a:off x="838199" y="1929384"/>
            <a:ext cx="10977563" cy="4251960"/>
          </a:xfrm>
        </p:spPr>
        <p:txBody>
          <a:bodyPr>
            <a:noAutofit/>
          </a:bodyPr>
          <a:lstStyle/>
          <a:p>
            <a:r>
              <a:rPr lang="en-US" sz="3400" b="1" dirty="0"/>
              <a:t>When was this wisdom of the Gospel of Jesus conceived in the mind of God and for what purpose?</a:t>
            </a:r>
          </a:p>
          <a:p>
            <a:pPr lvl="1"/>
            <a:r>
              <a:rPr lang="en-US" sz="3400" b="1" dirty="0"/>
              <a:t>The wisdom of the Gospel predates time and was always destined for our glory in the new life given by Jesus.</a:t>
            </a:r>
          </a:p>
          <a:p>
            <a:pPr lvl="1"/>
            <a:r>
              <a:rPr lang="en-US" sz="3400" b="1" dirty="0"/>
              <a:t>God’s wisdom was rejected by the worldly rulers of the age:</a:t>
            </a:r>
          </a:p>
          <a:p>
            <a:pPr lvl="2"/>
            <a:r>
              <a:rPr lang="en-US" sz="3400" b="1" dirty="0"/>
              <a:t>Pilate (representing all worldly government authority)</a:t>
            </a:r>
          </a:p>
          <a:p>
            <a:pPr lvl="2"/>
            <a:r>
              <a:rPr lang="en-US" sz="3400" b="1" dirty="0"/>
              <a:t>Jewish religious leaders (representing all law-oriented, humanistic religion that denies and rejects the Gospel)</a:t>
            </a:r>
          </a:p>
          <a:p>
            <a:pPr lvl="1"/>
            <a:r>
              <a:rPr lang="en-US" sz="3400" b="1" dirty="0"/>
              <a:t>The Gospel is fully shown in the fact that man “Crucified the Lord of glory.”</a:t>
            </a:r>
          </a:p>
        </p:txBody>
      </p:sp>
    </p:spTree>
    <p:extLst>
      <p:ext uri="{BB962C8B-B14F-4D97-AF65-F5344CB8AC3E}">
        <p14:creationId xmlns:p14="http://schemas.microsoft.com/office/powerpoint/2010/main" val="1822922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1B58-4478-C74C-D18B-3E510EAEDD8E}"/>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78E64524-F9BA-4E10-B6BD-0E5BE0CBC802}"/>
              </a:ext>
            </a:extLst>
          </p:cNvPr>
          <p:cNvSpPr>
            <a:spLocks noGrp="1"/>
          </p:cNvSpPr>
          <p:nvPr>
            <p:ph idx="1"/>
          </p:nvPr>
        </p:nvSpPr>
        <p:spPr/>
        <p:txBody>
          <a:bodyPr>
            <a:normAutofit/>
          </a:bodyPr>
          <a:lstStyle/>
          <a:p>
            <a:r>
              <a:rPr lang="en-US" sz="3400" b="1" dirty="0"/>
              <a:t>What assurance may we find in the fact that Paul said that in the bringing of the Gospel to people he was speaking </a:t>
            </a:r>
            <a:r>
              <a:rPr lang="en-US" sz="3400" b="1" i="1" dirty="0"/>
              <a:t>words</a:t>
            </a:r>
            <a:r>
              <a:rPr lang="en-US" sz="3400" b="1" dirty="0"/>
              <a:t> taught by the Spirit?</a:t>
            </a:r>
          </a:p>
          <a:p>
            <a:pPr lvl="1"/>
            <a:r>
              <a:rPr lang="en-US" sz="3400" b="1" dirty="0"/>
              <a:t>If Paul’s spoken words were taught by the Spirit, we can be sure that his </a:t>
            </a:r>
            <a:r>
              <a:rPr lang="en-US" sz="3400" b="1" i="1" dirty="0"/>
              <a:t>written</a:t>
            </a:r>
            <a:r>
              <a:rPr lang="en-US" sz="3400" b="1" dirty="0"/>
              <a:t> words (Epistles of Scripture) are also given by the Spirit.</a:t>
            </a:r>
          </a:p>
        </p:txBody>
      </p:sp>
    </p:spTree>
    <p:extLst>
      <p:ext uri="{BB962C8B-B14F-4D97-AF65-F5344CB8AC3E}">
        <p14:creationId xmlns:p14="http://schemas.microsoft.com/office/powerpoint/2010/main" val="1293860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E3A02-1724-44A3-7FF2-E987C3B27782}"/>
              </a:ext>
            </a:extLst>
          </p:cNvPr>
          <p:cNvSpPr>
            <a:spLocks noGrp="1"/>
          </p:cNvSpPr>
          <p:nvPr>
            <p:ph type="title"/>
          </p:nvPr>
        </p:nvSpPr>
        <p:spPr/>
        <p:txBody>
          <a:bodyPr/>
          <a:lstStyle/>
          <a:p>
            <a:r>
              <a:rPr lang="en-US" dirty="0"/>
              <a:t>Epistle Reading discussion Questions</a:t>
            </a:r>
          </a:p>
        </p:txBody>
      </p:sp>
      <p:sp>
        <p:nvSpPr>
          <p:cNvPr id="3" name="Content Placeholder 2">
            <a:extLst>
              <a:ext uri="{FF2B5EF4-FFF2-40B4-BE49-F238E27FC236}">
                <a16:creationId xmlns:a16="http://schemas.microsoft.com/office/drawing/2014/main" id="{75BE9B58-4667-519D-30B1-8843D460D32B}"/>
              </a:ext>
            </a:extLst>
          </p:cNvPr>
          <p:cNvSpPr>
            <a:spLocks noGrp="1"/>
          </p:cNvSpPr>
          <p:nvPr>
            <p:ph idx="1"/>
          </p:nvPr>
        </p:nvSpPr>
        <p:spPr/>
        <p:txBody>
          <a:bodyPr>
            <a:noAutofit/>
          </a:bodyPr>
          <a:lstStyle/>
          <a:p>
            <a:r>
              <a:rPr lang="en-US" sz="3400" b="1" dirty="0"/>
              <a:t>Why do some people respond in faith to the Spirit-powered Gospel and others do not? (See John 14:15-17 and Hebrews 10:26-31)</a:t>
            </a:r>
          </a:p>
          <a:p>
            <a:pPr lvl="1"/>
            <a:r>
              <a:rPr lang="en-US" sz="3400" b="1" i="1" dirty="0"/>
              <a:t>Cur alii, alii non? </a:t>
            </a:r>
            <a:r>
              <a:rPr lang="en-US" sz="3400" b="1" dirty="0"/>
              <a:t>– “Why some and not others?” A question which people have struggled with from the beginning.</a:t>
            </a:r>
          </a:p>
          <a:p>
            <a:pPr lvl="1"/>
            <a:r>
              <a:rPr lang="en-US" sz="3400" b="1" dirty="0"/>
              <a:t>The answer rests within the divine will of God for the salvation of sinners and believers confess that any who are saved are saved by God’s grace alone, received by faith alone, assured by Christ alone, and revealed through Scripture alone. Those who are lost are lost because of an ignoring or rejecting of the gospel.</a:t>
            </a:r>
          </a:p>
        </p:txBody>
      </p:sp>
    </p:spTree>
    <p:extLst>
      <p:ext uri="{BB962C8B-B14F-4D97-AF65-F5344CB8AC3E}">
        <p14:creationId xmlns:p14="http://schemas.microsoft.com/office/powerpoint/2010/main" val="283060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5DC6-13A0-B564-0D9C-30B85EFC6877}"/>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50CB1F6C-4BB3-F239-D003-D3B6B160F2C6}"/>
              </a:ext>
            </a:extLst>
          </p:cNvPr>
          <p:cNvSpPr>
            <a:spLocks noGrp="1"/>
          </p:cNvSpPr>
          <p:nvPr>
            <p:ph idx="1"/>
          </p:nvPr>
        </p:nvSpPr>
        <p:spPr/>
        <p:txBody>
          <a:bodyPr>
            <a:noAutofit/>
          </a:bodyPr>
          <a:lstStyle/>
          <a:p>
            <a:r>
              <a:rPr lang="en-US" sz="3400" b="1" dirty="0"/>
              <a:t>What does this say about the Christian who will not use his saltiness to preserve and enrich humanity?</a:t>
            </a:r>
          </a:p>
          <a:p>
            <a:pPr lvl="1"/>
            <a:r>
              <a:rPr lang="en-US" sz="3400" b="1" dirty="0"/>
              <a:t>Disciples are salt by virtue of being disciples.</a:t>
            </a:r>
          </a:p>
          <a:p>
            <a:pPr lvl="2"/>
            <a:r>
              <a:rPr lang="en-US" sz="3400" b="1" dirty="0"/>
              <a:t>A disciple who refuses to us this saltiness has a problem at the core of his discipleship, that is, with his relationship with his Lord which makes him salt.</a:t>
            </a:r>
          </a:p>
        </p:txBody>
      </p:sp>
    </p:spTree>
    <p:extLst>
      <p:ext uri="{BB962C8B-B14F-4D97-AF65-F5344CB8AC3E}">
        <p14:creationId xmlns:p14="http://schemas.microsoft.com/office/powerpoint/2010/main" val="180079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1C59-340E-6392-75E4-4848A77D5888}"/>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87EED182-D146-0733-9D3D-7EFCB3632A26}"/>
              </a:ext>
            </a:extLst>
          </p:cNvPr>
          <p:cNvSpPr>
            <a:spLocks noGrp="1"/>
          </p:cNvSpPr>
          <p:nvPr>
            <p:ph idx="1"/>
          </p:nvPr>
        </p:nvSpPr>
        <p:spPr/>
        <p:txBody>
          <a:bodyPr>
            <a:noAutofit/>
          </a:bodyPr>
          <a:lstStyle/>
          <a:p>
            <a:r>
              <a:rPr lang="en-US" sz="3400" b="1" dirty="0"/>
              <a:t>How can we help people relate our good deeds to our faith in Jesus, so it is the light of Jesus that they see and not just our light as “good people”?</a:t>
            </a:r>
          </a:p>
          <a:p>
            <a:pPr lvl="1"/>
            <a:r>
              <a:rPr lang="en-US" sz="3400" b="1" dirty="0"/>
              <a:t>Faith cannot be seen by anyone; faith is an internal thing.</a:t>
            </a:r>
          </a:p>
          <a:p>
            <a:pPr lvl="1"/>
            <a:r>
              <a:rPr lang="en-US" sz="3400" b="1" dirty="0"/>
              <a:t>The visible element, the fruits of faith, must be accompanied by a verbal confession of and witness to Jesus for the proclamation of the Gospel.</a:t>
            </a:r>
          </a:p>
        </p:txBody>
      </p:sp>
    </p:spTree>
    <p:extLst>
      <p:ext uri="{BB962C8B-B14F-4D97-AF65-F5344CB8AC3E}">
        <p14:creationId xmlns:p14="http://schemas.microsoft.com/office/powerpoint/2010/main" val="342744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B2F7-827F-E113-E30D-036BCE5F22E2}"/>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62A61785-B816-BEBB-9DF7-510BE8ED2D7B}"/>
              </a:ext>
            </a:extLst>
          </p:cNvPr>
          <p:cNvSpPr>
            <a:spLocks noGrp="1"/>
          </p:cNvSpPr>
          <p:nvPr>
            <p:ph idx="1"/>
          </p:nvPr>
        </p:nvSpPr>
        <p:spPr/>
        <p:txBody>
          <a:bodyPr>
            <a:noAutofit/>
          </a:bodyPr>
          <a:lstStyle/>
          <a:p>
            <a:r>
              <a:rPr lang="en-US" sz="3400" b="1" dirty="0"/>
              <a:t>What prophecies of the the Old Testament have been fulfilled by Jesus?</a:t>
            </a:r>
          </a:p>
          <a:p>
            <a:pPr lvl="1"/>
            <a:r>
              <a:rPr lang="en-US" sz="3400" b="1" dirty="0"/>
              <a:t>Jesus fulfilled the prophecies regarding the coming of the Messiah as the Savior through his life, death, and resurrection.</a:t>
            </a:r>
          </a:p>
          <a:p>
            <a:pPr lvl="2"/>
            <a:r>
              <a:rPr lang="en-US" sz="3400" b="1" dirty="0"/>
              <a:t>This includes the Old Testament sacrificial system in the temple.</a:t>
            </a:r>
          </a:p>
        </p:txBody>
      </p:sp>
    </p:spTree>
    <p:extLst>
      <p:ext uri="{BB962C8B-B14F-4D97-AF65-F5344CB8AC3E}">
        <p14:creationId xmlns:p14="http://schemas.microsoft.com/office/powerpoint/2010/main" val="298219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3CBD9-3527-0B23-2572-F6B1FE64F2D8}"/>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BF0347D6-554B-4DC6-31C3-DBEFCF40596B}"/>
              </a:ext>
            </a:extLst>
          </p:cNvPr>
          <p:cNvSpPr>
            <a:spLocks noGrp="1"/>
          </p:cNvSpPr>
          <p:nvPr>
            <p:ph idx="1"/>
          </p:nvPr>
        </p:nvSpPr>
        <p:spPr/>
        <p:txBody>
          <a:bodyPr>
            <a:normAutofit/>
          </a:bodyPr>
          <a:lstStyle/>
          <a:p>
            <a:r>
              <a:rPr lang="en-US" sz="3400" b="1" dirty="0"/>
              <a:t>What prophecies of the Old Testament still await fulfillment?</a:t>
            </a:r>
          </a:p>
          <a:p>
            <a:pPr lvl="1"/>
            <a:r>
              <a:rPr lang="en-US" sz="3400" b="1" dirty="0"/>
              <a:t>The eschatological (end times) prophecies will not be fulfilled until the day when Christ returns in glory and judgement.</a:t>
            </a:r>
          </a:p>
          <a:p>
            <a:pPr lvl="1"/>
            <a:r>
              <a:rPr lang="en-US" sz="3400" b="1" dirty="0"/>
              <a:t>The new covenant under which the Church lives today is one of fulfillment and not yet fulfilled.</a:t>
            </a:r>
          </a:p>
          <a:p>
            <a:pPr lvl="2"/>
            <a:r>
              <a:rPr lang="en-US" sz="3400" b="1" dirty="0"/>
              <a:t>You are presently forgiven and live as a child of God, but await the day when the Lord calls you home to his glory.</a:t>
            </a:r>
          </a:p>
        </p:txBody>
      </p:sp>
    </p:spTree>
    <p:extLst>
      <p:ext uri="{BB962C8B-B14F-4D97-AF65-F5344CB8AC3E}">
        <p14:creationId xmlns:p14="http://schemas.microsoft.com/office/powerpoint/2010/main" val="428238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0F679-824C-880D-F901-688327455BC2}"/>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6BF0EDC2-05C4-A778-C14F-11839B4286E4}"/>
              </a:ext>
            </a:extLst>
          </p:cNvPr>
          <p:cNvSpPr>
            <a:spLocks noGrp="1"/>
          </p:cNvSpPr>
          <p:nvPr>
            <p:ph idx="1"/>
          </p:nvPr>
        </p:nvSpPr>
        <p:spPr>
          <a:xfrm>
            <a:off x="573437" y="1929384"/>
            <a:ext cx="11453247" cy="4251960"/>
          </a:xfrm>
        </p:spPr>
        <p:txBody>
          <a:bodyPr>
            <a:noAutofit/>
          </a:bodyPr>
          <a:lstStyle/>
          <a:p>
            <a:r>
              <a:rPr lang="en-US" sz="3400" b="1" dirty="0"/>
              <a:t>What was Jesus teaching about discipleship through this?</a:t>
            </a:r>
          </a:p>
          <a:p>
            <a:pPr lvl="1"/>
            <a:r>
              <a:rPr lang="en-US" sz="3400" b="1" dirty="0"/>
              <a:t>By teaching about “the least of these commandments,” Jesus teaches that his disciples are given to be serious about the seemingly less important responsibilities.</a:t>
            </a:r>
          </a:p>
          <a:p>
            <a:pPr lvl="1"/>
            <a:r>
              <a:rPr lang="en-US" sz="3400" b="1" dirty="0"/>
              <a:t>We are neither given nor able to pick and choose which parts of the Word which we follow to the glory of God.</a:t>
            </a:r>
          </a:p>
        </p:txBody>
      </p:sp>
    </p:spTree>
    <p:extLst>
      <p:ext uri="{BB962C8B-B14F-4D97-AF65-F5344CB8AC3E}">
        <p14:creationId xmlns:p14="http://schemas.microsoft.com/office/powerpoint/2010/main" val="1108930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AE0EB-0E9E-48CF-24B0-FC4B47B407EB}"/>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9B58C974-74A5-5EC9-4E7D-B2B51339F23E}"/>
              </a:ext>
            </a:extLst>
          </p:cNvPr>
          <p:cNvSpPr>
            <a:spLocks noGrp="1"/>
          </p:cNvSpPr>
          <p:nvPr>
            <p:ph idx="1"/>
          </p:nvPr>
        </p:nvSpPr>
        <p:spPr/>
        <p:txBody>
          <a:bodyPr>
            <a:noAutofit/>
          </a:bodyPr>
          <a:lstStyle/>
          <a:p>
            <a:r>
              <a:rPr lang="en-US" sz="3400" b="1" dirty="0"/>
              <a:t>How can disciples of Jesus gain a righteousness that surpasses that of the super-scrupulous Pharisees? (See Romans 3:21-26 and 8:1-4)</a:t>
            </a:r>
          </a:p>
          <a:p>
            <a:pPr lvl="1"/>
            <a:r>
              <a:rPr lang="en-US" sz="3000" b="1" dirty="0"/>
              <a:t>While the Pharisees did concern themselves with the little things, they did so out of legal obligation rather than faith.</a:t>
            </a:r>
          </a:p>
          <a:p>
            <a:pPr lvl="1"/>
            <a:r>
              <a:rPr lang="en-US" sz="3000" b="1" dirty="0"/>
              <a:t>The righteousness which surpasses that of the Pharisees is the righteousness of God received through faith in Jesus Christ.</a:t>
            </a:r>
          </a:p>
        </p:txBody>
      </p:sp>
    </p:spTree>
    <p:extLst>
      <p:ext uri="{BB962C8B-B14F-4D97-AF65-F5344CB8AC3E}">
        <p14:creationId xmlns:p14="http://schemas.microsoft.com/office/powerpoint/2010/main" val="142645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BDEFD-101C-0776-954F-C34F43A0E2F7}"/>
              </a:ext>
            </a:extLst>
          </p:cNvPr>
          <p:cNvSpPr>
            <a:spLocks noGrp="1"/>
          </p:cNvSpPr>
          <p:nvPr>
            <p:ph type="title"/>
          </p:nvPr>
        </p:nvSpPr>
        <p:spPr/>
        <p:txBody>
          <a:bodyPr/>
          <a:lstStyle/>
          <a:p>
            <a:r>
              <a:rPr lang="en-US" dirty="0"/>
              <a:t>Holy Gospel Discussion Questions</a:t>
            </a:r>
          </a:p>
        </p:txBody>
      </p:sp>
      <p:sp>
        <p:nvSpPr>
          <p:cNvPr id="3" name="Content Placeholder 2">
            <a:extLst>
              <a:ext uri="{FF2B5EF4-FFF2-40B4-BE49-F238E27FC236}">
                <a16:creationId xmlns:a16="http://schemas.microsoft.com/office/drawing/2014/main" id="{40FE5173-4F37-C44C-6859-706C9CB0B73C}"/>
              </a:ext>
            </a:extLst>
          </p:cNvPr>
          <p:cNvSpPr>
            <a:spLocks noGrp="1"/>
          </p:cNvSpPr>
          <p:nvPr>
            <p:ph idx="1"/>
          </p:nvPr>
        </p:nvSpPr>
        <p:spPr/>
        <p:txBody>
          <a:bodyPr>
            <a:normAutofit/>
          </a:bodyPr>
          <a:lstStyle/>
          <a:p>
            <a:r>
              <a:rPr lang="en-US" sz="3400" b="1" dirty="0"/>
              <a:t>Was Jesus talking about the imputed righteousness that is ours through faith in Him or a righteousness to be displayed in our lives as His disciples?</a:t>
            </a:r>
          </a:p>
          <a:p>
            <a:pPr lvl="1"/>
            <a:r>
              <a:rPr lang="en-US" sz="3400" b="1" dirty="0"/>
              <a:t>Yes</a:t>
            </a:r>
          </a:p>
          <a:p>
            <a:pPr lvl="2"/>
            <a:r>
              <a:rPr lang="en-US" sz="3400" b="1" dirty="0"/>
              <a:t>The teachings of the Sermon on the Mount are about visible righteousness, the deeds which are seen and experienced by others.</a:t>
            </a:r>
          </a:p>
          <a:p>
            <a:pPr lvl="2"/>
            <a:r>
              <a:rPr lang="en-US" sz="3400" b="1" dirty="0"/>
              <a:t>However, this outward righteousness is only possible as a reflection of the imputed righteousness through faith.</a:t>
            </a:r>
          </a:p>
        </p:txBody>
      </p:sp>
    </p:spTree>
    <p:extLst>
      <p:ext uri="{BB962C8B-B14F-4D97-AF65-F5344CB8AC3E}">
        <p14:creationId xmlns:p14="http://schemas.microsoft.com/office/powerpoint/2010/main" val="2240167107"/>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1771</Words>
  <Application>Microsoft Macintosh PowerPoint</Application>
  <PresentationFormat>Widescreen</PresentationFormat>
  <Paragraphs>109</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The Hand Bold</vt:lpstr>
      <vt:lpstr>The Serif Hand Black</vt:lpstr>
      <vt:lpstr>SketchyVTI</vt:lpstr>
      <vt:lpstr>A Closer look at the lectionary</vt:lpstr>
      <vt:lpstr>The Holy Gospel Reading</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Holy gospel discussion questions</vt:lpstr>
      <vt:lpstr>Old Testament Reading</vt:lpstr>
      <vt:lpstr>Old Testament Discussion Questions</vt:lpstr>
      <vt:lpstr>Old Testament Discussion Questions</vt:lpstr>
      <vt:lpstr>Old Testament Discussion Questions</vt:lpstr>
      <vt:lpstr>Old testament discussion question</vt:lpstr>
      <vt:lpstr>Old Testament Discussion Questions</vt:lpstr>
      <vt:lpstr>Old testament discussion questions</vt:lpstr>
      <vt:lpstr>Old testament discussion questions</vt:lpstr>
      <vt:lpstr>The Epistle Reading</vt:lpstr>
      <vt:lpstr>Epistle Reading discussion Questions</vt:lpstr>
      <vt:lpstr>Epistle Reading discussion Questions</vt:lpstr>
      <vt:lpstr>Epistle Reading discussion Questions</vt:lpstr>
      <vt:lpstr>Epistle Reading discussion Questions</vt:lpstr>
      <vt:lpstr>Epistle Reading discussion Questions</vt:lpstr>
      <vt:lpstr>Epistle Reading discussion Questions</vt:lpstr>
      <vt:lpstr>Epistle Reading discussion Questions</vt:lpstr>
      <vt:lpstr>Epistle Reading 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Closer look at the lectionary</dc:title>
  <dc:creator>Craig Stephens</dc:creator>
  <cp:lastModifiedBy>Craig Stephens</cp:lastModifiedBy>
  <cp:revision>3</cp:revision>
  <dcterms:created xsi:type="dcterms:W3CDTF">2023-01-18T19:46:51Z</dcterms:created>
  <dcterms:modified xsi:type="dcterms:W3CDTF">2023-02-05T14:58:38Z</dcterms:modified>
</cp:coreProperties>
</file>