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84" r:id="rId12"/>
    <p:sldId id="266" r:id="rId13"/>
    <p:sldId id="267" r:id="rId14"/>
    <p:sldId id="269" r:id="rId15"/>
    <p:sldId id="268" r:id="rId16"/>
    <p:sldId id="286" r:id="rId17"/>
    <p:sldId id="270" r:id="rId18"/>
    <p:sldId id="271" r:id="rId19"/>
    <p:sldId id="272" r:id="rId20"/>
    <p:sldId id="273" r:id="rId21"/>
    <p:sldId id="274" r:id="rId22"/>
    <p:sldId id="275" r:id="rId23"/>
    <p:sldId id="276" r:id="rId24"/>
    <p:sldId id="277" r:id="rId25"/>
    <p:sldId id="278" r:id="rId26"/>
    <p:sldId id="27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124"/>
    <p:restoredTop sz="94708"/>
  </p:normalViewPr>
  <p:slideViewPr>
    <p:cSldViewPr snapToGrid="0">
      <p:cViewPr varScale="1">
        <p:scale>
          <a:sx n="79" d="100"/>
          <a:sy n="79" d="100"/>
        </p:scale>
        <p:origin x="240" y="17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aig Stephens" userId="cfe612e026a5082b" providerId="LiveId" clId="{5B499E24-D07A-464E-8C6E-82D08E8A0689}"/>
    <pc:docChg chg="undo custSel delSld modSld">
      <pc:chgData name="Craig Stephens" userId="cfe612e026a5082b" providerId="LiveId" clId="{5B499E24-D07A-464E-8C6E-82D08E8A0689}" dt="2023-02-12T00:22:50.830" v="8375" actId="255"/>
      <pc:docMkLst>
        <pc:docMk/>
      </pc:docMkLst>
      <pc:sldChg chg="modSp mod">
        <pc:chgData name="Craig Stephens" userId="cfe612e026a5082b" providerId="LiveId" clId="{5B499E24-D07A-464E-8C6E-82D08E8A0689}" dt="2023-02-09T21:33:31.883" v="4" actId="20577"/>
        <pc:sldMkLst>
          <pc:docMk/>
          <pc:sldMk cId="2492561064" sldId="256"/>
        </pc:sldMkLst>
        <pc:spChg chg="mod">
          <ac:chgData name="Craig Stephens" userId="cfe612e026a5082b" providerId="LiveId" clId="{5B499E24-D07A-464E-8C6E-82D08E8A0689}" dt="2023-02-09T21:33:31.883" v="4" actId="20577"/>
          <ac:spMkLst>
            <pc:docMk/>
            <pc:sldMk cId="2492561064" sldId="256"/>
            <ac:spMk id="3" creationId="{64186A98-3053-7E7A-87FA-8234F50D76F4}"/>
          </ac:spMkLst>
        </pc:spChg>
      </pc:sldChg>
      <pc:sldChg chg="modSp mod">
        <pc:chgData name="Craig Stephens" userId="cfe612e026a5082b" providerId="LiveId" clId="{5B499E24-D07A-464E-8C6E-82D08E8A0689}" dt="2023-02-09T21:44:02.027" v="14" actId="20577"/>
        <pc:sldMkLst>
          <pc:docMk/>
          <pc:sldMk cId="3291475693" sldId="257"/>
        </pc:sldMkLst>
        <pc:spChg chg="mod">
          <ac:chgData name="Craig Stephens" userId="cfe612e026a5082b" providerId="LiveId" clId="{5B499E24-D07A-464E-8C6E-82D08E8A0689}" dt="2023-02-09T21:44:02.027" v="14" actId="20577"/>
          <ac:spMkLst>
            <pc:docMk/>
            <pc:sldMk cId="3291475693" sldId="257"/>
            <ac:spMk id="3" creationId="{56A5FBA6-9657-E58E-8E89-0654932E5605}"/>
          </ac:spMkLst>
        </pc:spChg>
      </pc:sldChg>
      <pc:sldChg chg="modSp mod">
        <pc:chgData name="Craig Stephens" userId="cfe612e026a5082b" providerId="LiveId" clId="{5B499E24-D07A-464E-8C6E-82D08E8A0689}" dt="2023-02-09T21:50:33.143" v="795" actId="2710"/>
        <pc:sldMkLst>
          <pc:docMk/>
          <pc:sldMk cId="1800798366" sldId="258"/>
        </pc:sldMkLst>
        <pc:spChg chg="mod">
          <ac:chgData name="Craig Stephens" userId="cfe612e026a5082b" providerId="LiveId" clId="{5B499E24-D07A-464E-8C6E-82D08E8A0689}" dt="2023-02-09T21:50:33.143" v="795" actId="2710"/>
          <ac:spMkLst>
            <pc:docMk/>
            <pc:sldMk cId="1800798366" sldId="258"/>
            <ac:spMk id="3" creationId="{50CB1F6C-4BB3-F239-D003-D3B6B160F2C6}"/>
          </ac:spMkLst>
        </pc:spChg>
      </pc:sldChg>
      <pc:sldChg chg="modSp mod">
        <pc:chgData name="Craig Stephens" userId="cfe612e026a5082b" providerId="LiveId" clId="{5B499E24-D07A-464E-8C6E-82D08E8A0689}" dt="2023-02-09T21:53:24.153" v="1288" actId="20577"/>
        <pc:sldMkLst>
          <pc:docMk/>
          <pc:sldMk cId="3427443169" sldId="259"/>
        </pc:sldMkLst>
        <pc:spChg chg="mod">
          <ac:chgData name="Craig Stephens" userId="cfe612e026a5082b" providerId="LiveId" clId="{5B499E24-D07A-464E-8C6E-82D08E8A0689}" dt="2023-02-09T21:53:24.153" v="1288" actId="20577"/>
          <ac:spMkLst>
            <pc:docMk/>
            <pc:sldMk cId="3427443169" sldId="259"/>
            <ac:spMk id="3" creationId="{87EED182-D146-0733-9D3D-7EFCB3632A26}"/>
          </ac:spMkLst>
        </pc:spChg>
      </pc:sldChg>
      <pc:sldChg chg="modSp mod">
        <pc:chgData name="Craig Stephens" userId="cfe612e026a5082b" providerId="LiveId" clId="{5B499E24-D07A-464E-8C6E-82D08E8A0689}" dt="2023-02-09T21:55:46.396" v="1672" actId="255"/>
        <pc:sldMkLst>
          <pc:docMk/>
          <pc:sldMk cId="2982191484" sldId="260"/>
        </pc:sldMkLst>
        <pc:spChg chg="mod">
          <ac:chgData name="Craig Stephens" userId="cfe612e026a5082b" providerId="LiveId" clId="{5B499E24-D07A-464E-8C6E-82D08E8A0689}" dt="2023-02-09T21:55:46.396" v="1672" actId="255"/>
          <ac:spMkLst>
            <pc:docMk/>
            <pc:sldMk cId="2982191484" sldId="260"/>
            <ac:spMk id="3" creationId="{62A61785-B816-BEBB-9DF7-510BE8ED2D7B}"/>
          </ac:spMkLst>
        </pc:spChg>
      </pc:sldChg>
      <pc:sldChg chg="modSp mod">
        <pc:chgData name="Craig Stephens" userId="cfe612e026a5082b" providerId="LiveId" clId="{5B499E24-D07A-464E-8C6E-82D08E8A0689}" dt="2023-02-11T23:37:02.510" v="1975" actId="313"/>
        <pc:sldMkLst>
          <pc:docMk/>
          <pc:sldMk cId="4282383235" sldId="261"/>
        </pc:sldMkLst>
        <pc:spChg chg="mod">
          <ac:chgData name="Craig Stephens" userId="cfe612e026a5082b" providerId="LiveId" clId="{5B499E24-D07A-464E-8C6E-82D08E8A0689}" dt="2023-02-11T23:37:02.510" v="1975" actId="313"/>
          <ac:spMkLst>
            <pc:docMk/>
            <pc:sldMk cId="4282383235" sldId="261"/>
            <ac:spMk id="3" creationId="{BF0347D6-554B-4DC6-31C3-DBEFCF40596B}"/>
          </ac:spMkLst>
        </pc:spChg>
      </pc:sldChg>
      <pc:sldChg chg="modSp mod">
        <pc:chgData name="Craig Stephens" userId="cfe612e026a5082b" providerId="LiveId" clId="{5B499E24-D07A-464E-8C6E-82D08E8A0689}" dt="2023-02-11T23:40:21.141" v="2407" actId="255"/>
        <pc:sldMkLst>
          <pc:docMk/>
          <pc:sldMk cId="1108930346" sldId="262"/>
        </pc:sldMkLst>
        <pc:spChg chg="mod">
          <ac:chgData name="Craig Stephens" userId="cfe612e026a5082b" providerId="LiveId" clId="{5B499E24-D07A-464E-8C6E-82D08E8A0689}" dt="2023-02-11T23:40:21.141" v="2407" actId="255"/>
          <ac:spMkLst>
            <pc:docMk/>
            <pc:sldMk cId="1108930346" sldId="262"/>
            <ac:spMk id="3" creationId="{6BF0EDC2-05C4-A778-C14F-11839B4286E4}"/>
          </ac:spMkLst>
        </pc:spChg>
      </pc:sldChg>
      <pc:sldChg chg="modSp mod">
        <pc:chgData name="Craig Stephens" userId="cfe612e026a5082b" providerId="LiveId" clId="{5B499E24-D07A-464E-8C6E-82D08E8A0689}" dt="2023-02-11T23:42:57.476" v="2868" actId="255"/>
        <pc:sldMkLst>
          <pc:docMk/>
          <pc:sldMk cId="1426450546" sldId="263"/>
        </pc:sldMkLst>
        <pc:spChg chg="mod">
          <ac:chgData name="Craig Stephens" userId="cfe612e026a5082b" providerId="LiveId" clId="{5B499E24-D07A-464E-8C6E-82D08E8A0689}" dt="2023-02-11T23:42:57.476" v="2868" actId="255"/>
          <ac:spMkLst>
            <pc:docMk/>
            <pc:sldMk cId="1426450546" sldId="263"/>
            <ac:spMk id="3" creationId="{9B58C974-74A5-5EC9-4E7D-B2B51339F23E}"/>
          </ac:spMkLst>
        </pc:spChg>
      </pc:sldChg>
      <pc:sldChg chg="modSp mod">
        <pc:chgData name="Craig Stephens" userId="cfe612e026a5082b" providerId="LiveId" clId="{5B499E24-D07A-464E-8C6E-82D08E8A0689}" dt="2023-02-11T23:45:21.065" v="3202" actId="20577"/>
        <pc:sldMkLst>
          <pc:docMk/>
          <pc:sldMk cId="2240167107" sldId="264"/>
        </pc:sldMkLst>
        <pc:spChg chg="mod">
          <ac:chgData name="Craig Stephens" userId="cfe612e026a5082b" providerId="LiveId" clId="{5B499E24-D07A-464E-8C6E-82D08E8A0689}" dt="2023-02-11T23:45:21.065" v="3202" actId="20577"/>
          <ac:spMkLst>
            <pc:docMk/>
            <pc:sldMk cId="2240167107" sldId="264"/>
            <ac:spMk id="3" creationId="{40FE5173-4F37-C44C-6859-706C9CB0B73C}"/>
          </ac:spMkLst>
        </pc:spChg>
      </pc:sldChg>
      <pc:sldChg chg="modSp mod">
        <pc:chgData name="Craig Stephens" userId="cfe612e026a5082b" providerId="LiveId" clId="{5B499E24-D07A-464E-8C6E-82D08E8A0689}" dt="2023-02-11T23:50:40.824" v="3681" actId="255"/>
        <pc:sldMkLst>
          <pc:docMk/>
          <pc:sldMk cId="3037172968" sldId="265"/>
        </pc:sldMkLst>
        <pc:spChg chg="mod">
          <ac:chgData name="Craig Stephens" userId="cfe612e026a5082b" providerId="LiveId" clId="{5B499E24-D07A-464E-8C6E-82D08E8A0689}" dt="2023-02-11T23:50:40.824" v="3681" actId="255"/>
          <ac:spMkLst>
            <pc:docMk/>
            <pc:sldMk cId="3037172968" sldId="265"/>
            <ac:spMk id="3" creationId="{7B13468F-3255-4D24-7065-E4998BD54AFD}"/>
          </ac:spMkLst>
        </pc:spChg>
      </pc:sldChg>
      <pc:sldChg chg="modSp mod">
        <pc:chgData name="Craig Stephens" userId="cfe612e026a5082b" providerId="LiveId" clId="{5B499E24-D07A-464E-8C6E-82D08E8A0689}" dt="2023-02-11T23:53:40.386" v="4166" actId="20577"/>
        <pc:sldMkLst>
          <pc:docMk/>
          <pc:sldMk cId="4169414630" sldId="266"/>
        </pc:sldMkLst>
        <pc:spChg chg="mod">
          <ac:chgData name="Craig Stephens" userId="cfe612e026a5082b" providerId="LiveId" clId="{5B499E24-D07A-464E-8C6E-82D08E8A0689}" dt="2023-02-11T23:53:40.386" v="4166" actId="20577"/>
          <ac:spMkLst>
            <pc:docMk/>
            <pc:sldMk cId="4169414630" sldId="266"/>
            <ac:spMk id="3" creationId="{06AC5466-E12A-17D0-1BCF-7E09345FF4FC}"/>
          </ac:spMkLst>
        </pc:spChg>
      </pc:sldChg>
      <pc:sldChg chg="modSp mod">
        <pc:chgData name="Craig Stephens" userId="cfe612e026a5082b" providerId="LiveId" clId="{5B499E24-D07A-464E-8C6E-82D08E8A0689}" dt="2023-02-12T00:00:25.565" v="4756" actId="255"/>
        <pc:sldMkLst>
          <pc:docMk/>
          <pc:sldMk cId="1323398093" sldId="267"/>
        </pc:sldMkLst>
        <pc:spChg chg="mod">
          <ac:chgData name="Craig Stephens" userId="cfe612e026a5082b" providerId="LiveId" clId="{5B499E24-D07A-464E-8C6E-82D08E8A0689}" dt="2023-02-12T00:00:25.565" v="4756" actId="255"/>
          <ac:spMkLst>
            <pc:docMk/>
            <pc:sldMk cId="1323398093" sldId="267"/>
            <ac:spMk id="3" creationId="{5C1F0941-29E6-3A75-3A2B-03DE7A1D926B}"/>
          </ac:spMkLst>
        </pc:spChg>
      </pc:sldChg>
      <pc:sldChg chg="modSp mod">
        <pc:chgData name="Craig Stephens" userId="cfe612e026a5082b" providerId="LiveId" clId="{5B499E24-D07A-464E-8C6E-82D08E8A0689}" dt="2023-02-12T00:06:46.284" v="5666" actId="255"/>
        <pc:sldMkLst>
          <pc:docMk/>
          <pc:sldMk cId="4023008408" sldId="268"/>
        </pc:sldMkLst>
        <pc:spChg chg="mod">
          <ac:chgData name="Craig Stephens" userId="cfe612e026a5082b" providerId="LiveId" clId="{5B499E24-D07A-464E-8C6E-82D08E8A0689}" dt="2023-02-12T00:06:46.284" v="5666" actId="255"/>
          <ac:spMkLst>
            <pc:docMk/>
            <pc:sldMk cId="4023008408" sldId="268"/>
            <ac:spMk id="3" creationId="{4D464AD4-AEC0-7D44-332C-918FF5A0C441}"/>
          </ac:spMkLst>
        </pc:spChg>
      </pc:sldChg>
      <pc:sldChg chg="modSp mod">
        <pc:chgData name="Craig Stephens" userId="cfe612e026a5082b" providerId="LiveId" clId="{5B499E24-D07A-464E-8C6E-82D08E8A0689}" dt="2023-02-12T00:04:47.800" v="5270" actId="20577"/>
        <pc:sldMkLst>
          <pc:docMk/>
          <pc:sldMk cId="1461391277" sldId="269"/>
        </pc:sldMkLst>
        <pc:spChg chg="mod">
          <ac:chgData name="Craig Stephens" userId="cfe612e026a5082b" providerId="LiveId" clId="{5B499E24-D07A-464E-8C6E-82D08E8A0689}" dt="2023-02-12T00:04:47.800" v="5270" actId="20577"/>
          <ac:spMkLst>
            <pc:docMk/>
            <pc:sldMk cId="1461391277" sldId="269"/>
            <ac:spMk id="3" creationId="{A4B7D368-1A04-7F8B-07A3-CCD951F39F85}"/>
          </ac:spMkLst>
        </pc:spChg>
      </pc:sldChg>
      <pc:sldChg chg="modSp mod">
        <pc:chgData name="Craig Stephens" userId="cfe612e026a5082b" providerId="LiveId" clId="{5B499E24-D07A-464E-8C6E-82D08E8A0689}" dt="2023-02-12T00:11:19.567" v="6559" actId="255"/>
        <pc:sldMkLst>
          <pc:docMk/>
          <pc:sldMk cId="1120868155" sldId="270"/>
        </pc:sldMkLst>
        <pc:spChg chg="mod">
          <ac:chgData name="Craig Stephens" userId="cfe612e026a5082b" providerId="LiveId" clId="{5B499E24-D07A-464E-8C6E-82D08E8A0689}" dt="2023-02-12T00:11:19.567" v="6559" actId="255"/>
          <ac:spMkLst>
            <pc:docMk/>
            <pc:sldMk cId="1120868155" sldId="270"/>
            <ac:spMk id="3" creationId="{A48B6A1A-9113-BC3C-CE6B-24E8063BB9A4}"/>
          </ac:spMkLst>
        </pc:spChg>
      </pc:sldChg>
      <pc:sldChg chg="modSp mod">
        <pc:chgData name="Craig Stephens" userId="cfe612e026a5082b" providerId="LiveId" clId="{5B499E24-D07A-464E-8C6E-82D08E8A0689}" dt="2023-02-12T00:11:32.812" v="6572" actId="20577"/>
        <pc:sldMkLst>
          <pc:docMk/>
          <pc:sldMk cId="1396561560" sldId="271"/>
        </pc:sldMkLst>
        <pc:spChg chg="mod">
          <ac:chgData name="Craig Stephens" userId="cfe612e026a5082b" providerId="LiveId" clId="{5B499E24-D07A-464E-8C6E-82D08E8A0689}" dt="2023-02-12T00:11:32.812" v="6572" actId="20577"/>
          <ac:spMkLst>
            <pc:docMk/>
            <pc:sldMk cId="1396561560" sldId="271"/>
            <ac:spMk id="3" creationId="{8B1DBED9-C56A-D9FA-64D4-F3337E8CF9DD}"/>
          </ac:spMkLst>
        </pc:spChg>
      </pc:sldChg>
      <pc:sldChg chg="modSp mod">
        <pc:chgData name="Craig Stephens" userId="cfe612e026a5082b" providerId="LiveId" clId="{5B499E24-D07A-464E-8C6E-82D08E8A0689}" dt="2023-02-12T00:15:02.324" v="7001" actId="20577"/>
        <pc:sldMkLst>
          <pc:docMk/>
          <pc:sldMk cId="928966028" sldId="272"/>
        </pc:sldMkLst>
        <pc:spChg chg="mod">
          <ac:chgData name="Craig Stephens" userId="cfe612e026a5082b" providerId="LiveId" clId="{5B499E24-D07A-464E-8C6E-82D08E8A0689}" dt="2023-02-12T00:15:02.324" v="7001" actId="20577"/>
          <ac:spMkLst>
            <pc:docMk/>
            <pc:sldMk cId="928966028" sldId="272"/>
            <ac:spMk id="3" creationId="{654E68BB-830F-954F-DACD-2FAA39BC2F23}"/>
          </ac:spMkLst>
        </pc:spChg>
      </pc:sldChg>
      <pc:sldChg chg="modSp mod">
        <pc:chgData name="Craig Stephens" userId="cfe612e026a5082b" providerId="LiveId" clId="{5B499E24-D07A-464E-8C6E-82D08E8A0689}" dt="2023-02-12T00:18:15.636" v="7532" actId="313"/>
        <pc:sldMkLst>
          <pc:docMk/>
          <pc:sldMk cId="439515861" sldId="273"/>
        </pc:sldMkLst>
        <pc:spChg chg="mod">
          <ac:chgData name="Craig Stephens" userId="cfe612e026a5082b" providerId="LiveId" clId="{5B499E24-D07A-464E-8C6E-82D08E8A0689}" dt="2023-02-12T00:18:15.636" v="7532" actId="313"/>
          <ac:spMkLst>
            <pc:docMk/>
            <pc:sldMk cId="439515861" sldId="273"/>
            <ac:spMk id="3" creationId="{EBDEE4AA-EA15-F811-86D0-6BCE525DEE77}"/>
          </ac:spMkLst>
        </pc:spChg>
      </pc:sldChg>
      <pc:sldChg chg="modSp mod">
        <pc:chgData name="Craig Stephens" userId="cfe612e026a5082b" providerId="LiveId" clId="{5B499E24-D07A-464E-8C6E-82D08E8A0689}" dt="2023-02-12T00:19:58.070" v="7756" actId="255"/>
        <pc:sldMkLst>
          <pc:docMk/>
          <pc:sldMk cId="2051366428" sldId="274"/>
        </pc:sldMkLst>
        <pc:spChg chg="mod">
          <ac:chgData name="Craig Stephens" userId="cfe612e026a5082b" providerId="LiveId" clId="{5B499E24-D07A-464E-8C6E-82D08E8A0689}" dt="2023-02-12T00:19:58.070" v="7756" actId="255"/>
          <ac:spMkLst>
            <pc:docMk/>
            <pc:sldMk cId="2051366428" sldId="274"/>
            <ac:spMk id="3" creationId="{C8DB0E05-0228-1591-DF96-8B28EB591D7A}"/>
          </ac:spMkLst>
        </pc:spChg>
      </pc:sldChg>
      <pc:sldChg chg="modSp mod">
        <pc:chgData name="Craig Stephens" userId="cfe612e026a5082b" providerId="LiveId" clId="{5B499E24-D07A-464E-8C6E-82D08E8A0689}" dt="2023-02-12T00:22:50.830" v="8375" actId="255"/>
        <pc:sldMkLst>
          <pc:docMk/>
          <pc:sldMk cId="1533223791" sldId="275"/>
        </pc:sldMkLst>
        <pc:spChg chg="mod">
          <ac:chgData name="Craig Stephens" userId="cfe612e026a5082b" providerId="LiveId" clId="{5B499E24-D07A-464E-8C6E-82D08E8A0689}" dt="2023-02-12T00:22:50.830" v="8375" actId="255"/>
          <ac:spMkLst>
            <pc:docMk/>
            <pc:sldMk cId="1533223791" sldId="275"/>
            <ac:spMk id="3" creationId="{A10ADA03-D20D-B387-8C50-65697848B6E3}"/>
          </ac:spMkLst>
        </pc:spChg>
      </pc:sldChg>
      <pc:sldChg chg="modSp mod">
        <pc:chgData name="Craig Stephens" userId="cfe612e026a5082b" providerId="LiveId" clId="{5B499E24-D07A-464E-8C6E-82D08E8A0689}" dt="2023-02-11T23:53:24.912" v="4137" actId="255"/>
        <pc:sldMkLst>
          <pc:docMk/>
          <pc:sldMk cId="1730579398" sldId="284"/>
        </pc:sldMkLst>
        <pc:spChg chg="mod">
          <ac:chgData name="Craig Stephens" userId="cfe612e026a5082b" providerId="LiveId" clId="{5B499E24-D07A-464E-8C6E-82D08E8A0689}" dt="2023-02-11T23:53:24.912" v="4137" actId="255"/>
          <ac:spMkLst>
            <pc:docMk/>
            <pc:sldMk cId="1730579398" sldId="284"/>
            <ac:spMk id="3" creationId="{D2F11234-28B5-0272-4391-695267B82431}"/>
          </ac:spMkLst>
        </pc:spChg>
      </pc:sldChg>
      <pc:sldChg chg="modSp mod">
        <pc:chgData name="Craig Stephens" userId="cfe612e026a5082b" providerId="LiveId" clId="{5B499E24-D07A-464E-8C6E-82D08E8A0689}" dt="2023-02-12T00:09:06.828" v="6154" actId="255"/>
        <pc:sldMkLst>
          <pc:docMk/>
          <pc:sldMk cId="1134490195" sldId="286"/>
        </pc:sldMkLst>
        <pc:spChg chg="mod">
          <ac:chgData name="Craig Stephens" userId="cfe612e026a5082b" providerId="LiveId" clId="{5B499E24-D07A-464E-8C6E-82D08E8A0689}" dt="2023-02-12T00:09:06.828" v="6154" actId="255"/>
          <ac:spMkLst>
            <pc:docMk/>
            <pc:sldMk cId="1134490195" sldId="286"/>
            <ac:spMk id="3" creationId="{302C6304-8A2A-0E08-8795-4B121CB8F986}"/>
          </ac:spMkLst>
        </pc:spChg>
      </pc:sldChg>
      <pc:sldChg chg="del">
        <pc:chgData name="Craig Stephens" userId="cfe612e026a5082b" providerId="LiveId" clId="{5B499E24-D07A-464E-8C6E-82D08E8A0689}" dt="2023-02-12T00:11:23.974" v="6560" actId="2696"/>
        <pc:sldMkLst>
          <pc:docMk/>
          <pc:sldMk cId="1456893775" sldId="290"/>
        </pc:sldMkLst>
      </pc:sldChg>
      <pc:sldChg chg="del">
        <pc:chgData name="Craig Stephens" userId="cfe612e026a5082b" providerId="LiveId" clId="{5B499E24-D07A-464E-8C6E-82D08E8A0689}" dt="2023-02-12T00:11:23.980" v="6561" actId="2696"/>
        <pc:sldMkLst>
          <pc:docMk/>
          <pc:sldMk cId="3705972831" sldId="29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40F0D7-1BBB-D54E-858F-70A56C619685}" type="datetimeFigureOut">
              <a:rPr lang="en-US" smtClean="0"/>
              <a:t>2/11/23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113B27-854F-EA43-AB2A-746E5A3FA835}" type="slidenum">
              <a:rPr lang="en-US" smtClean="0"/>
              <a:t>‹#›</a:t>
            </a:fld>
            <a:endParaRPr lang="en-US"/>
          </a:p>
        </p:txBody>
      </p:sp>
    </p:spTree>
    <p:extLst>
      <p:ext uri="{BB962C8B-B14F-4D97-AF65-F5344CB8AC3E}">
        <p14:creationId xmlns:p14="http://schemas.microsoft.com/office/powerpoint/2010/main" val="4189601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113B27-854F-EA43-AB2A-746E5A3FA835}" type="slidenum">
              <a:rPr lang="en-US" smtClean="0"/>
              <a:t>20</a:t>
            </a:fld>
            <a:endParaRPr lang="en-US"/>
          </a:p>
        </p:txBody>
      </p:sp>
    </p:spTree>
    <p:extLst>
      <p:ext uri="{BB962C8B-B14F-4D97-AF65-F5344CB8AC3E}">
        <p14:creationId xmlns:p14="http://schemas.microsoft.com/office/powerpoint/2010/main" val="231164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2/11/23</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273533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2/11/23</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888174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2/11/23</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611426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2/11/23</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68660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2/11/23</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98440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2/11/23</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75387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2/11/23</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02777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2/11/23</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9401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2/11/23</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337267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2/11/23</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3470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2/11/23</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3927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2/11/23</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2121637093"/>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864DF6-05EA-5F92-CCF5-F08FFDA8B533}"/>
              </a:ext>
            </a:extLst>
          </p:cNvPr>
          <p:cNvSpPr>
            <a:spLocks noGrp="1"/>
          </p:cNvSpPr>
          <p:nvPr>
            <p:ph type="ctrTitle"/>
          </p:nvPr>
        </p:nvSpPr>
        <p:spPr>
          <a:xfrm>
            <a:off x="890338" y="640080"/>
            <a:ext cx="3734014" cy="3566160"/>
          </a:xfrm>
        </p:spPr>
        <p:txBody>
          <a:bodyPr anchor="b">
            <a:normAutofit fontScale="90000"/>
          </a:bodyPr>
          <a:lstStyle/>
          <a:p>
            <a:r>
              <a:rPr lang="en-US" sz="8000" dirty="0"/>
              <a:t>A Closer look at the lectionary</a:t>
            </a:r>
          </a:p>
        </p:txBody>
      </p:sp>
      <p:sp>
        <p:nvSpPr>
          <p:cNvPr id="3" name="Subtitle 2">
            <a:extLst>
              <a:ext uri="{FF2B5EF4-FFF2-40B4-BE49-F238E27FC236}">
                <a16:creationId xmlns:a16="http://schemas.microsoft.com/office/drawing/2014/main" id="{64186A98-3053-7E7A-87FA-8234F50D76F4}"/>
              </a:ext>
            </a:extLst>
          </p:cNvPr>
          <p:cNvSpPr>
            <a:spLocks noGrp="1"/>
          </p:cNvSpPr>
          <p:nvPr>
            <p:ph type="subTitle" idx="1"/>
          </p:nvPr>
        </p:nvSpPr>
        <p:spPr>
          <a:xfrm>
            <a:off x="890339" y="4636008"/>
            <a:ext cx="3734014" cy="1572768"/>
          </a:xfrm>
        </p:spPr>
        <p:txBody>
          <a:bodyPr>
            <a:normAutofit/>
          </a:bodyPr>
          <a:lstStyle/>
          <a:p>
            <a:r>
              <a:rPr lang="en-US" dirty="0"/>
              <a:t>The Sixth Sunday After the Epiphany</a:t>
            </a:r>
          </a:p>
        </p:txBody>
      </p:sp>
      <p:sp>
        <p:nvSpPr>
          <p:cNvPr id="11" name="Rectangle 6">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27432"/>
          </a:xfrm>
          <a:custGeom>
            <a:avLst/>
            <a:gdLst>
              <a:gd name="connsiteX0" fmla="*/ 0 w 3474720"/>
              <a:gd name="connsiteY0" fmla="*/ 0 h 27432"/>
              <a:gd name="connsiteX1" fmla="*/ 660197 w 3474720"/>
              <a:gd name="connsiteY1" fmla="*/ 0 h 27432"/>
              <a:gd name="connsiteX2" fmla="*/ 1355141 w 3474720"/>
              <a:gd name="connsiteY2" fmla="*/ 0 h 27432"/>
              <a:gd name="connsiteX3" fmla="*/ 2084832 w 3474720"/>
              <a:gd name="connsiteY3" fmla="*/ 0 h 27432"/>
              <a:gd name="connsiteX4" fmla="*/ 2814523 w 3474720"/>
              <a:gd name="connsiteY4" fmla="*/ 0 h 27432"/>
              <a:gd name="connsiteX5" fmla="*/ 3474720 w 3474720"/>
              <a:gd name="connsiteY5" fmla="*/ 0 h 27432"/>
              <a:gd name="connsiteX6" fmla="*/ 3474720 w 3474720"/>
              <a:gd name="connsiteY6" fmla="*/ 27432 h 27432"/>
              <a:gd name="connsiteX7" fmla="*/ 2710282 w 3474720"/>
              <a:gd name="connsiteY7" fmla="*/ 27432 h 27432"/>
              <a:gd name="connsiteX8" fmla="*/ 1945843 w 3474720"/>
              <a:gd name="connsiteY8" fmla="*/ 27432 h 27432"/>
              <a:gd name="connsiteX9" fmla="*/ 1250899 w 3474720"/>
              <a:gd name="connsiteY9" fmla="*/ 27432 h 27432"/>
              <a:gd name="connsiteX10" fmla="*/ 0 w 3474720"/>
              <a:gd name="connsiteY10" fmla="*/ 27432 h 27432"/>
              <a:gd name="connsiteX11" fmla="*/ 0 w 347472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4720" h="27432" fill="none" extrusionOk="0">
                <a:moveTo>
                  <a:pt x="0" y="0"/>
                </a:moveTo>
                <a:cubicBezTo>
                  <a:pt x="307185" y="-8713"/>
                  <a:pt x="392307" y="-13121"/>
                  <a:pt x="660197" y="0"/>
                </a:cubicBezTo>
                <a:cubicBezTo>
                  <a:pt x="928087" y="13121"/>
                  <a:pt x="1167029" y="-2668"/>
                  <a:pt x="1355141" y="0"/>
                </a:cubicBezTo>
                <a:cubicBezTo>
                  <a:pt x="1543253" y="2668"/>
                  <a:pt x="1739408" y="-6709"/>
                  <a:pt x="2084832" y="0"/>
                </a:cubicBezTo>
                <a:cubicBezTo>
                  <a:pt x="2430256" y="6709"/>
                  <a:pt x="2538889" y="29706"/>
                  <a:pt x="2814523" y="0"/>
                </a:cubicBezTo>
                <a:cubicBezTo>
                  <a:pt x="3090157" y="-29706"/>
                  <a:pt x="3152920" y="-15446"/>
                  <a:pt x="3474720" y="0"/>
                </a:cubicBezTo>
                <a:cubicBezTo>
                  <a:pt x="3473554" y="7395"/>
                  <a:pt x="3474765" y="21864"/>
                  <a:pt x="3474720" y="27432"/>
                </a:cubicBezTo>
                <a:cubicBezTo>
                  <a:pt x="3275380" y="12730"/>
                  <a:pt x="2958934" y="10130"/>
                  <a:pt x="2710282" y="27432"/>
                </a:cubicBezTo>
                <a:cubicBezTo>
                  <a:pt x="2461630" y="44734"/>
                  <a:pt x="2131168" y="43757"/>
                  <a:pt x="1945843" y="27432"/>
                </a:cubicBezTo>
                <a:cubicBezTo>
                  <a:pt x="1760518" y="11107"/>
                  <a:pt x="1444829" y="-3738"/>
                  <a:pt x="1250899" y="27432"/>
                </a:cubicBezTo>
                <a:cubicBezTo>
                  <a:pt x="1056969" y="58602"/>
                  <a:pt x="444992" y="52761"/>
                  <a:pt x="0" y="27432"/>
                </a:cubicBezTo>
                <a:cubicBezTo>
                  <a:pt x="-503" y="20663"/>
                  <a:pt x="1168" y="5855"/>
                  <a:pt x="0" y="0"/>
                </a:cubicBezTo>
                <a:close/>
              </a:path>
              <a:path w="3474720" h="27432" stroke="0" extrusionOk="0">
                <a:moveTo>
                  <a:pt x="0" y="0"/>
                </a:moveTo>
                <a:cubicBezTo>
                  <a:pt x="300114" y="-5103"/>
                  <a:pt x="525093" y="-25284"/>
                  <a:pt x="660197" y="0"/>
                </a:cubicBezTo>
                <a:cubicBezTo>
                  <a:pt x="795301" y="25284"/>
                  <a:pt x="1023172" y="17955"/>
                  <a:pt x="1250899" y="0"/>
                </a:cubicBezTo>
                <a:cubicBezTo>
                  <a:pt x="1478626" y="-17955"/>
                  <a:pt x="1782079" y="-27844"/>
                  <a:pt x="2015338" y="0"/>
                </a:cubicBezTo>
                <a:cubicBezTo>
                  <a:pt x="2248597" y="27844"/>
                  <a:pt x="2491007" y="27648"/>
                  <a:pt x="2675534" y="0"/>
                </a:cubicBezTo>
                <a:cubicBezTo>
                  <a:pt x="2860061" y="-27648"/>
                  <a:pt x="3088679" y="-3661"/>
                  <a:pt x="3474720" y="0"/>
                </a:cubicBezTo>
                <a:cubicBezTo>
                  <a:pt x="3474913" y="12649"/>
                  <a:pt x="3473732" y="17989"/>
                  <a:pt x="3474720" y="27432"/>
                </a:cubicBezTo>
                <a:cubicBezTo>
                  <a:pt x="3317198" y="15714"/>
                  <a:pt x="2959205" y="52182"/>
                  <a:pt x="2779776" y="27432"/>
                </a:cubicBezTo>
                <a:cubicBezTo>
                  <a:pt x="2600347" y="2682"/>
                  <a:pt x="2382660" y="-684"/>
                  <a:pt x="2015338" y="27432"/>
                </a:cubicBezTo>
                <a:cubicBezTo>
                  <a:pt x="1648016" y="55548"/>
                  <a:pt x="1641073" y="39646"/>
                  <a:pt x="1424635" y="27432"/>
                </a:cubicBezTo>
                <a:cubicBezTo>
                  <a:pt x="1208197" y="15218"/>
                  <a:pt x="1021559" y="15893"/>
                  <a:pt x="729691" y="27432"/>
                </a:cubicBezTo>
                <a:cubicBezTo>
                  <a:pt x="437823" y="38971"/>
                  <a:pt x="153856" y="-2647"/>
                  <a:pt x="0" y="27432"/>
                </a:cubicBezTo>
                <a:cubicBezTo>
                  <a:pt x="1300" y="19678"/>
                  <a:pt x="-86" y="12044"/>
                  <a:pt x="0" y="0"/>
                </a:cubicBezTo>
                <a:close/>
              </a:path>
            </a:pathLst>
          </a:custGeom>
          <a:solidFill>
            <a:srgbClr val="E72983"/>
          </a:solidFill>
          <a:ln w="38100" cap="rnd">
            <a:solidFill>
              <a:srgbClr val="E72983"/>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smoke background">
            <a:extLst>
              <a:ext uri="{FF2B5EF4-FFF2-40B4-BE49-F238E27FC236}">
                <a16:creationId xmlns:a16="http://schemas.microsoft.com/office/drawing/2014/main" id="{B4E528E8-20D9-74F5-61A6-53ECB0D66B7E}"/>
              </a:ext>
            </a:extLst>
          </p:cNvPr>
          <p:cNvPicPr>
            <a:picLocks noChangeAspect="1"/>
          </p:cNvPicPr>
          <p:nvPr/>
        </p:nvPicPr>
        <p:blipFill rotWithShape="1">
          <a:blip r:embed="rId2"/>
          <a:srcRect l="13228" r="20070"/>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2492561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C91E-0ECD-11AF-78F1-ABE31F8681C5}"/>
              </a:ext>
            </a:extLst>
          </p:cNvPr>
          <p:cNvSpPr>
            <a:spLocks noGrp="1"/>
          </p:cNvSpPr>
          <p:nvPr>
            <p:ph type="title"/>
          </p:nvPr>
        </p:nvSpPr>
        <p:spPr/>
        <p:txBody>
          <a:bodyPr/>
          <a:lstStyle/>
          <a:p>
            <a:r>
              <a:rPr lang="en-US" dirty="0"/>
              <a:t>Holy Gospel Discussion Questions</a:t>
            </a:r>
          </a:p>
        </p:txBody>
      </p:sp>
      <p:sp>
        <p:nvSpPr>
          <p:cNvPr id="3" name="Content Placeholder 2">
            <a:extLst>
              <a:ext uri="{FF2B5EF4-FFF2-40B4-BE49-F238E27FC236}">
                <a16:creationId xmlns:a16="http://schemas.microsoft.com/office/drawing/2014/main" id="{7B13468F-3255-4D24-7065-E4998BD54AFD}"/>
              </a:ext>
            </a:extLst>
          </p:cNvPr>
          <p:cNvSpPr>
            <a:spLocks noGrp="1"/>
          </p:cNvSpPr>
          <p:nvPr>
            <p:ph idx="1"/>
          </p:nvPr>
        </p:nvSpPr>
        <p:spPr/>
        <p:txBody>
          <a:bodyPr>
            <a:noAutofit/>
          </a:bodyPr>
          <a:lstStyle/>
          <a:p>
            <a:r>
              <a:rPr lang="en-US" sz="3400" b="1" dirty="0"/>
              <a:t>Why did the Mosaic code allow divorce when divorce was not part of God’s plan for marriage?</a:t>
            </a:r>
          </a:p>
          <a:p>
            <a:pPr lvl="1"/>
            <a:r>
              <a:rPr lang="en-US" sz="3400" b="1" dirty="0"/>
              <a:t>It was a recognition of the societal danger of requiring people to remain married when they no longer wish to, which is a result of sin in the world.</a:t>
            </a:r>
          </a:p>
          <a:p>
            <a:pPr lvl="1"/>
            <a:r>
              <a:rPr lang="en-US" sz="3400" b="1" dirty="0"/>
              <a:t>Even modern society allows for legal divorce.</a:t>
            </a:r>
          </a:p>
          <a:p>
            <a:pPr lvl="1"/>
            <a:r>
              <a:rPr lang="en-US" sz="3400" b="1" dirty="0"/>
              <a:t>However, Jesus expects his disciples to live to a higher standard than everyone else in society.</a:t>
            </a:r>
          </a:p>
        </p:txBody>
      </p:sp>
    </p:spTree>
    <p:extLst>
      <p:ext uri="{BB962C8B-B14F-4D97-AF65-F5344CB8AC3E}">
        <p14:creationId xmlns:p14="http://schemas.microsoft.com/office/powerpoint/2010/main" val="3037172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9CA07-D8F2-7DB9-0687-B28E43F4E0DE}"/>
              </a:ext>
            </a:extLst>
          </p:cNvPr>
          <p:cNvSpPr>
            <a:spLocks noGrp="1"/>
          </p:cNvSpPr>
          <p:nvPr>
            <p:ph type="title"/>
          </p:nvPr>
        </p:nvSpPr>
        <p:spPr/>
        <p:txBody>
          <a:bodyPr/>
          <a:lstStyle/>
          <a:p>
            <a:r>
              <a:rPr lang="en-US" dirty="0"/>
              <a:t>Holy gospel discussion questions</a:t>
            </a:r>
          </a:p>
        </p:txBody>
      </p:sp>
      <p:sp>
        <p:nvSpPr>
          <p:cNvPr id="3" name="Content Placeholder 2">
            <a:extLst>
              <a:ext uri="{FF2B5EF4-FFF2-40B4-BE49-F238E27FC236}">
                <a16:creationId xmlns:a16="http://schemas.microsoft.com/office/drawing/2014/main" id="{D2F11234-28B5-0272-4391-695267B82431}"/>
              </a:ext>
            </a:extLst>
          </p:cNvPr>
          <p:cNvSpPr>
            <a:spLocks noGrp="1"/>
          </p:cNvSpPr>
          <p:nvPr>
            <p:ph idx="1"/>
          </p:nvPr>
        </p:nvSpPr>
        <p:spPr/>
        <p:txBody>
          <a:bodyPr>
            <a:normAutofit/>
          </a:bodyPr>
          <a:lstStyle/>
          <a:p>
            <a:r>
              <a:rPr lang="en-US" sz="3400" b="1" dirty="0"/>
              <a:t>When will a person’s simple yes or no suffice?</a:t>
            </a:r>
          </a:p>
          <a:p>
            <a:pPr lvl="1"/>
            <a:r>
              <a:rPr lang="en-US" sz="3400" b="1" dirty="0"/>
              <a:t>Yes or no suffices when our Christian character is such that others have confidence in our word.</a:t>
            </a:r>
          </a:p>
          <a:p>
            <a:pPr lvl="1"/>
            <a:r>
              <a:rPr lang="en-US" sz="3400" b="1" dirty="0"/>
              <a:t>Resorting to oaths can be a sign that a person’s word is not reliable, and using God’s name to back up your word is a sign that God’s name is insignificant in the person’s mind.</a:t>
            </a:r>
          </a:p>
          <a:p>
            <a:pPr lvl="1"/>
            <a:r>
              <a:rPr lang="en-US" sz="3400" b="1" dirty="0"/>
              <a:t>This is an extension of the gift of the Second and Eighth Commandments.</a:t>
            </a:r>
          </a:p>
        </p:txBody>
      </p:sp>
    </p:spTree>
    <p:extLst>
      <p:ext uri="{BB962C8B-B14F-4D97-AF65-F5344CB8AC3E}">
        <p14:creationId xmlns:p14="http://schemas.microsoft.com/office/powerpoint/2010/main" val="1730579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4B468-EB7C-C853-685C-FFEB623128A1}"/>
              </a:ext>
            </a:extLst>
          </p:cNvPr>
          <p:cNvSpPr>
            <a:spLocks noGrp="1"/>
          </p:cNvSpPr>
          <p:nvPr>
            <p:ph type="title"/>
          </p:nvPr>
        </p:nvSpPr>
        <p:spPr/>
        <p:txBody>
          <a:bodyPr/>
          <a:lstStyle/>
          <a:p>
            <a:r>
              <a:rPr lang="en-US" dirty="0"/>
              <a:t>Old Testament Reading</a:t>
            </a:r>
          </a:p>
        </p:txBody>
      </p:sp>
      <p:sp>
        <p:nvSpPr>
          <p:cNvPr id="3" name="Content Placeholder 2">
            <a:extLst>
              <a:ext uri="{FF2B5EF4-FFF2-40B4-BE49-F238E27FC236}">
                <a16:creationId xmlns:a16="http://schemas.microsoft.com/office/drawing/2014/main" id="{06AC5466-E12A-17D0-1BCF-7E09345FF4FC}"/>
              </a:ext>
            </a:extLst>
          </p:cNvPr>
          <p:cNvSpPr>
            <a:spLocks noGrp="1"/>
          </p:cNvSpPr>
          <p:nvPr>
            <p:ph idx="1"/>
          </p:nvPr>
        </p:nvSpPr>
        <p:spPr/>
        <p:txBody>
          <a:bodyPr>
            <a:normAutofit/>
          </a:bodyPr>
          <a:lstStyle/>
          <a:p>
            <a:r>
              <a:rPr lang="en-US" sz="3400" b="1" dirty="0"/>
              <a:t>Read Deuteronomy 30:15-20</a:t>
            </a:r>
          </a:p>
        </p:txBody>
      </p:sp>
    </p:spTree>
    <p:extLst>
      <p:ext uri="{BB962C8B-B14F-4D97-AF65-F5344CB8AC3E}">
        <p14:creationId xmlns:p14="http://schemas.microsoft.com/office/powerpoint/2010/main" val="4169414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8A50B-099F-AC42-A77E-CB8A47F5D5C7}"/>
              </a:ext>
            </a:extLst>
          </p:cNvPr>
          <p:cNvSpPr>
            <a:spLocks noGrp="1"/>
          </p:cNvSpPr>
          <p:nvPr>
            <p:ph type="title"/>
          </p:nvPr>
        </p:nvSpPr>
        <p:spPr/>
        <p:txBody>
          <a:bodyPr/>
          <a:lstStyle/>
          <a:p>
            <a:r>
              <a:rPr lang="en-US" dirty="0"/>
              <a:t>Old Testament Discussion Questions</a:t>
            </a:r>
          </a:p>
        </p:txBody>
      </p:sp>
      <p:sp>
        <p:nvSpPr>
          <p:cNvPr id="3" name="Content Placeholder 2">
            <a:extLst>
              <a:ext uri="{FF2B5EF4-FFF2-40B4-BE49-F238E27FC236}">
                <a16:creationId xmlns:a16="http://schemas.microsoft.com/office/drawing/2014/main" id="{5C1F0941-29E6-3A75-3A2B-03DE7A1D926B}"/>
              </a:ext>
            </a:extLst>
          </p:cNvPr>
          <p:cNvSpPr>
            <a:spLocks noGrp="1"/>
          </p:cNvSpPr>
          <p:nvPr>
            <p:ph idx="1"/>
          </p:nvPr>
        </p:nvSpPr>
        <p:spPr/>
        <p:txBody>
          <a:bodyPr>
            <a:normAutofit/>
          </a:bodyPr>
          <a:lstStyle/>
          <a:p>
            <a:r>
              <a:rPr lang="en-US" sz="3400" b="1" dirty="0"/>
              <a:t>How could Moses command the people to love the Lord?</a:t>
            </a:r>
          </a:p>
          <a:p>
            <a:pPr lvl="1"/>
            <a:r>
              <a:rPr lang="en-US" sz="3400" b="1" dirty="0"/>
              <a:t>Love of the Lord can only be commanded as a response to the love God has shown them through the covenant of grace.</a:t>
            </a:r>
          </a:p>
          <a:p>
            <a:pPr lvl="1"/>
            <a:r>
              <a:rPr lang="en-US" sz="3400" b="1" dirty="0"/>
              <a:t>This is not an emotional or sentimental response, but a desire to have the Lord in their lives.</a:t>
            </a:r>
          </a:p>
          <a:p>
            <a:pPr lvl="1"/>
            <a:r>
              <a:rPr lang="en-US" sz="3400" b="1" dirty="0"/>
              <a:t>In a New Testament context, this is the agape love shown through the walking in God’s ways and keeping his Commandments.</a:t>
            </a:r>
          </a:p>
        </p:txBody>
      </p:sp>
    </p:spTree>
    <p:extLst>
      <p:ext uri="{BB962C8B-B14F-4D97-AF65-F5344CB8AC3E}">
        <p14:creationId xmlns:p14="http://schemas.microsoft.com/office/powerpoint/2010/main" val="1323398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1B781-3347-A1B0-8840-93969E00A0E7}"/>
              </a:ext>
            </a:extLst>
          </p:cNvPr>
          <p:cNvSpPr>
            <a:spLocks noGrp="1"/>
          </p:cNvSpPr>
          <p:nvPr>
            <p:ph type="title"/>
          </p:nvPr>
        </p:nvSpPr>
        <p:spPr/>
        <p:txBody>
          <a:bodyPr/>
          <a:lstStyle/>
          <a:p>
            <a:r>
              <a:rPr lang="en-US" dirty="0"/>
              <a:t>Old Testament Discussion Questions</a:t>
            </a:r>
          </a:p>
        </p:txBody>
      </p:sp>
      <p:sp>
        <p:nvSpPr>
          <p:cNvPr id="3" name="Content Placeholder 2">
            <a:extLst>
              <a:ext uri="{FF2B5EF4-FFF2-40B4-BE49-F238E27FC236}">
                <a16:creationId xmlns:a16="http://schemas.microsoft.com/office/drawing/2014/main" id="{A4B7D368-1A04-7F8B-07A3-CCD951F39F85}"/>
              </a:ext>
            </a:extLst>
          </p:cNvPr>
          <p:cNvSpPr>
            <a:spLocks noGrp="1"/>
          </p:cNvSpPr>
          <p:nvPr>
            <p:ph idx="1"/>
          </p:nvPr>
        </p:nvSpPr>
        <p:spPr/>
        <p:txBody>
          <a:bodyPr>
            <a:normAutofit/>
          </a:bodyPr>
          <a:lstStyle/>
          <a:p>
            <a:r>
              <a:rPr lang="en-US" sz="3400" b="1" dirty="0"/>
              <a:t>What blessing would be the result of the people’s obedience to the Lord’s commands? What would be experienced if they disobeyed and turned to worshipping pagan gods?</a:t>
            </a:r>
          </a:p>
          <a:p>
            <a:pPr lvl="1"/>
            <a:r>
              <a:rPr lang="en-US" sz="3400" b="1" dirty="0"/>
              <a:t>The promised blessing is that they would Live and increase and enjoy God’s presence in them in their new homeland.</a:t>
            </a:r>
          </a:p>
          <a:p>
            <a:pPr lvl="1"/>
            <a:r>
              <a:rPr lang="en-US" sz="3600" b="1" dirty="0"/>
              <a:t>Disobedience would bring destruction and loss of the land.</a:t>
            </a:r>
          </a:p>
          <a:p>
            <a:pPr lvl="1"/>
            <a:r>
              <a:rPr lang="en-US" sz="3400" b="1" dirty="0"/>
              <a:t>The relationship with God has ramifications on their practical, daily lives</a:t>
            </a:r>
          </a:p>
        </p:txBody>
      </p:sp>
    </p:spTree>
    <p:extLst>
      <p:ext uri="{BB962C8B-B14F-4D97-AF65-F5344CB8AC3E}">
        <p14:creationId xmlns:p14="http://schemas.microsoft.com/office/powerpoint/2010/main" val="1461391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BE1C6-9D66-5FDF-A83D-F11614BC1DF7}"/>
              </a:ext>
            </a:extLst>
          </p:cNvPr>
          <p:cNvSpPr>
            <a:spLocks noGrp="1"/>
          </p:cNvSpPr>
          <p:nvPr>
            <p:ph type="title"/>
          </p:nvPr>
        </p:nvSpPr>
        <p:spPr/>
        <p:txBody>
          <a:bodyPr/>
          <a:lstStyle/>
          <a:p>
            <a:r>
              <a:rPr lang="en-US" dirty="0"/>
              <a:t>Old Testament Discussion Questions</a:t>
            </a:r>
          </a:p>
        </p:txBody>
      </p:sp>
      <p:sp>
        <p:nvSpPr>
          <p:cNvPr id="3" name="Content Placeholder 2">
            <a:extLst>
              <a:ext uri="{FF2B5EF4-FFF2-40B4-BE49-F238E27FC236}">
                <a16:creationId xmlns:a16="http://schemas.microsoft.com/office/drawing/2014/main" id="{4D464AD4-AEC0-7D44-332C-918FF5A0C441}"/>
              </a:ext>
            </a:extLst>
          </p:cNvPr>
          <p:cNvSpPr>
            <a:spLocks noGrp="1"/>
          </p:cNvSpPr>
          <p:nvPr>
            <p:ph idx="1"/>
          </p:nvPr>
        </p:nvSpPr>
        <p:spPr/>
        <p:txBody>
          <a:bodyPr>
            <a:normAutofit/>
          </a:bodyPr>
          <a:lstStyle/>
          <a:p>
            <a:r>
              <a:rPr lang="en-US" sz="3400" b="1" dirty="0"/>
              <a:t>How does Moses’ urging the people to “choose life” relate to his telling them “[The Lord} is our life”?</a:t>
            </a:r>
          </a:p>
          <a:p>
            <a:pPr lvl="1"/>
            <a:r>
              <a:rPr lang="en-US" sz="3400" b="1" dirty="0"/>
              <a:t>The Lord is your life and length of days is pure Gospel for the people (and for you).</a:t>
            </a:r>
          </a:p>
          <a:p>
            <a:pPr lvl="1"/>
            <a:r>
              <a:rPr lang="en-US" sz="3400" b="1" dirty="0"/>
              <a:t>This promise is the motivation and power for ”choosing life” with God.</a:t>
            </a:r>
          </a:p>
        </p:txBody>
      </p:sp>
    </p:spTree>
    <p:extLst>
      <p:ext uri="{BB962C8B-B14F-4D97-AF65-F5344CB8AC3E}">
        <p14:creationId xmlns:p14="http://schemas.microsoft.com/office/powerpoint/2010/main" val="4023008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365E5-8EC9-7C96-DB5C-77B3F0C2F44F}"/>
              </a:ext>
            </a:extLst>
          </p:cNvPr>
          <p:cNvSpPr>
            <a:spLocks noGrp="1"/>
          </p:cNvSpPr>
          <p:nvPr>
            <p:ph type="title"/>
          </p:nvPr>
        </p:nvSpPr>
        <p:spPr/>
        <p:txBody>
          <a:bodyPr/>
          <a:lstStyle/>
          <a:p>
            <a:r>
              <a:rPr lang="en-US" dirty="0"/>
              <a:t>Old testament discussion question</a:t>
            </a:r>
          </a:p>
        </p:txBody>
      </p:sp>
      <p:sp>
        <p:nvSpPr>
          <p:cNvPr id="3" name="Content Placeholder 2">
            <a:extLst>
              <a:ext uri="{FF2B5EF4-FFF2-40B4-BE49-F238E27FC236}">
                <a16:creationId xmlns:a16="http://schemas.microsoft.com/office/drawing/2014/main" id="{302C6304-8A2A-0E08-8795-4B121CB8F986}"/>
              </a:ext>
            </a:extLst>
          </p:cNvPr>
          <p:cNvSpPr>
            <a:spLocks noGrp="1"/>
          </p:cNvSpPr>
          <p:nvPr>
            <p:ph idx="1"/>
          </p:nvPr>
        </p:nvSpPr>
        <p:spPr/>
        <p:txBody>
          <a:bodyPr>
            <a:normAutofit/>
          </a:bodyPr>
          <a:lstStyle/>
          <a:p>
            <a:r>
              <a:rPr lang="en-US" sz="3400" b="1" dirty="0"/>
              <a:t>What would choosing life enable the people to do?</a:t>
            </a:r>
          </a:p>
          <a:p>
            <a:pPr lvl="1"/>
            <a:r>
              <a:rPr lang="en-US" sz="3400" b="1" dirty="0"/>
              <a:t>Having enabled the people to choose life, God has enabled them and their children to live in relation to their covenant Lord – loving the Lord, listening to His voice, and holding fast to Him.</a:t>
            </a:r>
          </a:p>
          <a:p>
            <a:pPr lvl="1"/>
            <a:r>
              <a:rPr lang="en-US" sz="3400" b="1" dirty="0"/>
              <a:t>In Hebrew, the same word is used for holding fast to God as was used for man holding fast to his wife in marriage.</a:t>
            </a:r>
          </a:p>
        </p:txBody>
      </p:sp>
    </p:spTree>
    <p:extLst>
      <p:ext uri="{BB962C8B-B14F-4D97-AF65-F5344CB8AC3E}">
        <p14:creationId xmlns:p14="http://schemas.microsoft.com/office/powerpoint/2010/main" val="1134490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0332E-AB5B-7FC7-5789-4945DDB7DD73}"/>
              </a:ext>
            </a:extLst>
          </p:cNvPr>
          <p:cNvSpPr>
            <a:spLocks noGrp="1"/>
          </p:cNvSpPr>
          <p:nvPr>
            <p:ph type="title"/>
          </p:nvPr>
        </p:nvSpPr>
        <p:spPr/>
        <p:txBody>
          <a:bodyPr/>
          <a:lstStyle/>
          <a:p>
            <a:r>
              <a:rPr lang="en-US" dirty="0"/>
              <a:t>Old Testament Discussion Questions</a:t>
            </a:r>
          </a:p>
        </p:txBody>
      </p:sp>
      <p:sp>
        <p:nvSpPr>
          <p:cNvPr id="3" name="Content Placeholder 2">
            <a:extLst>
              <a:ext uri="{FF2B5EF4-FFF2-40B4-BE49-F238E27FC236}">
                <a16:creationId xmlns:a16="http://schemas.microsoft.com/office/drawing/2014/main" id="{A48B6A1A-9113-BC3C-CE6B-24E8063BB9A4}"/>
              </a:ext>
            </a:extLst>
          </p:cNvPr>
          <p:cNvSpPr>
            <a:spLocks noGrp="1"/>
          </p:cNvSpPr>
          <p:nvPr>
            <p:ph idx="1"/>
          </p:nvPr>
        </p:nvSpPr>
        <p:spPr/>
        <p:txBody>
          <a:bodyPr>
            <a:normAutofit/>
          </a:bodyPr>
          <a:lstStyle/>
          <a:p>
            <a:r>
              <a:rPr lang="en-US" sz="3400" b="1" dirty="0"/>
              <a:t>How does this Old Testament Lesson tie in with today’s Holy Gospel?</a:t>
            </a:r>
          </a:p>
          <a:p>
            <a:pPr lvl="1"/>
            <a:r>
              <a:rPr lang="en-US" sz="3400" b="1" dirty="0"/>
              <a:t>The Holy Gospel talks about the righteousness that is displayed in daily life through the new obedience to the Spirit of the law.</a:t>
            </a:r>
          </a:p>
          <a:p>
            <a:pPr lvl="1"/>
            <a:r>
              <a:rPr lang="en-US" sz="3400" b="1" dirty="0"/>
              <a:t>This lesson invites us to choose life in the Lord, to hold fast to him, and walk in His ways.</a:t>
            </a:r>
          </a:p>
        </p:txBody>
      </p:sp>
    </p:spTree>
    <p:extLst>
      <p:ext uri="{BB962C8B-B14F-4D97-AF65-F5344CB8AC3E}">
        <p14:creationId xmlns:p14="http://schemas.microsoft.com/office/powerpoint/2010/main" val="1120868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D54D0-A84D-E02F-5D81-50CA0218DE72}"/>
              </a:ext>
            </a:extLst>
          </p:cNvPr>
          <p:cNvSpPr>
            <a:spLocks noGrp="1"/>
          </p:cNvSpPr>
          <p:nvPr>
            <p:ph type="title"/>
          </p:nvPr>
        </p:nvSpPr>
        <p:spPr/>
        <p:txBody>
          <a:bodyPr/>
          <a:lstStyle/>
          <a:p>
            <a:r>
              <a:rPr lang="en-US" dirty="0"/>
              <a:t>The Epistle Reading</a:t>
            </a:r>
          </a:p>
        </p:txBody>
      </p:sp>
      <p:sp>
        <p:nvSpPr>
          <p:cNvPr id="3" name="Content Placeholder 2">
            <a:extLst>
              <a:ext uri="{FF2B5EF4-FFF2-40B4-BE49-F238E27FC236}">
                <a16:creationId xmlns:a16="http://schemas.microsoft.com/office/drawing/2014/main" id="{8B1DBED9-C56A-D9FA-64D4-F3337E8CF9DD}"/>
              </a:ext>
            </a:extLst>
          </p:cNvPr>
          <p:cNvSpPr>
            <a:spLocks noGrp="1"/>
          </p:cNvSpPr>
          <p:nvPr>
            <p:ph idx="1"/>
          </p:nvPr>
        </p:nvSpPr>
        <p:spPr/>
        <p:txBody>
          <a:bodyPr>
            <a:normAutofit/>
          </a:bodyPr>
          <a:lstStyle/>
          <a:p>
            <a:r>
              <a:rPr lang="en-US" sz="3400" b="1" dirty="0"/>
              <a:t>Read 1 Corinthians 3:1-9</a:t>
            </a:r>
          </a:p>
        </p:txBody>
      </p:sp>
    </p:spTree>
    <p:extLst>
      <p:ext uri="{BB962C8B-B14F-4D97-AF65-F5344CB8AC3E}">
        <p14:creationId xmlns:p14="http://schemas.microsoft.com/office/powerpoint/2010/main" val="1396561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A4A2E-C7BC-1C17-29EC-A9B6C245A34E}"/>
              </a:ext>
            </a:extLst>
          </p:cNvPr>
          <p:cNvSpPr>
            <a:spLocks noGrp="1"/>
          </p:cNvSpPr>
          <p:nvPr>
            <p:ph type="title"/>
          </p:nvPr>
        </p:nvSpPr>
        <p:spPr/>
        <p:txBody>
          <a:bodyPr/>
          <a:lstStyle/>
          <a:p>
            <a:r>
              <a:rPr lang="en-US" dirty="0"/>
              <a:t>Epistle Reading discussion Questions</a:t>
            </a:r>
          </a:p>
        </p:txBody>
      </p:sp>
      <p:sp>
        <p:nvSpPr>
          <p:cNvPr id="3" name="Content Placeholder 2">
            <a:extLst>
              <a:ext uri="{FF2B5EF4-FFF2-40B4-BE49-F238E27FC236}">
                <a16:creationId xmlns:a16="http://schemas.microsoft.com/office/drawing/2014/main" id="{654E68BB-830F-954F-DACD-2FAA39BC2F23}"/>
              </a:ext>
            </a:extLst>
          </p:cNvPr>
          <p:cNvSpPr>
            <a:spLocks noGrp="1"/>
          </p:cNvSpPr>
          <p:nvPr>
            <p:ph idx="1"/>
          </p:nvPr>
        </p:nvSpPr>
        <p:spPr/>
        <p:txBody>
          <a:bodyPr>
            <a:normAutofit/>
          </a:bodyPr>
          <a:lstStyle/>
          <a:p>
            <a:r>
              <a:rPr lang="en-US" sz="3400" b="1" dirty="0"/>
              <a:t>What does Paul’s description of the Corinthians’ immaturity for us to ask ourselves?</a:t>
            </a:r>
          </a:p>
          <a:p>
            <a:pPr lvl="1"/>
            <a:r>
              <a:rPr lang="en-US" sz="3400" b="1" dirty="0"/>
              <a:t>It forces us to ask ourselves where we are in our own growth in grace and the knowledge of God.</a:t>
            </a:r>
          </a:p>
          <a:p>
            <a:pPr lvl="1"/>
            <a:r>
              <a:rPr lang="en-US" sz="3400" b="1" dirty="0"/>
              <a:t>We can refuse to be content with the “Jesus loves me, this I know” mentality and pursue the Scripture’s teaching about the righteousness of the disciple.</a:t>
            </a:r>
          </a:p>
        </p:txBody>
      </p:sp>
    </p:spTree>
    <p:extLst>
      <p:ext uri="{BB962C8B-B14F-4D97-AF65-F5344CB8AC3E}">
        <p14:creationId xmlns:p14="http://schemas.microsoft.com/office/powerpoint/2010/main" val="928966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9FF8D-ADB6-6C17-39AB-E80609D9F3D2}"/>
              </a:ext>
            </a:extLst>
          </p:cNvPr>
          <p:cNvSpPr>
            <a:spLocks noGrp="1"/>
          </p:cNvSpPr>
          <p:nvPr>
            <p:ph type="title"/>
          </p:nvPr>
        </p:nvSpPr>
        <p:spPr/>
        <p:txBody>
          <a:bodyPr/>
          <a:lstStyle/>
          <a:p>
            <a:r>
              <a:rPr lang="en-US" dirty="0"/>
              <a:t>The Holy Gospel Reading</a:t>
            </a:r>
          </a:p>
        </p:txBody>
      </p:sp>
      <p:sp>
        <p:nvSpPr>
          <p:cNvPr id="3" name="Content Placeholder 2">
            <a:extLst>
              <a:ext uri="{FF2B5EF4-FFF2-40B4-BE49-F238E27FC236}">
                <a16:creationId xmlns:a16="http://schemas.microsoft.com/office/drawing/2014/main" id="{56A5FBA6-9657-E58E-8E89-0654932E5605}"/>
              </a:ext>
            </a:extLst>
          </p:cNvPr>
          <p:cNvSpPr>
            <a:spLocks noGrp="1"/>
          </p:cNvSpPr>
          <p:nvPr>
            <p:ph idx="1"/>
          </p:nvPr>
        </p:nvSpPr>
        <p:spPr/>
        <p:txBody>
          <a:bodyPr>
            <a:normAutofit/>
          </a:bodyPr>
          <a:lstStyle/>
          <a:p>
            <a:r>
              <a:rPr lang="en-US" sz="3400" b="1" dirty="0"/>
              <a:t>Read Matthew 5:21-37</a:t>
            </a:r>
          </a:p>
        </p:txBody>
      </p:sp>
    </p:spTree>
    <p:extLst>
      <p:ext uri="{BB962C8B-B14F-4D97-AF65-F5344CB8AC3E}">
        <p14:creationId xmlns:p14="http://schemas.microsoft.com/office/powerpoint/2010/main" val="3291475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8A766-24B0-BBAB-B342-C781B569F1BB}"/>
              </a:ext>
            </a:extLst>
          </p:cNvPr>
          <p:cNvSpPr>
            <a:spLocks noGrp="1"/>
          </p:cNvSpPr>
          <p:nvPr>
            <p:ph type="title"/>
          </p:nvPr>
        </p:nvSpPr>
        <p:spPr/>
        <p:txBody>
          <a:bodyPr/>
          <a:lstStyle/>
          <a:p>
            <a:r>
              <a:rPr lang="en-US" dirty="0"/>
              <a:t>Epistle Reading discussion Questions</a:t>
            </a:r>
          </a:p>
        </p:txBody>
      </p:sp>
      <p:sp>
        <p:nvSpPr>
          <p:cNvPr id="3" name="Content Placeholder 2">
            <a:extLst>
              <a:ext uri="{FF2B5EF4-FFF2-40B4-BE49-F238E27FC236}">
                <a16:creationId xmlns:a16="http://schemas.microsoft.com/office/drawing/2014/main" id="{EBDEE4AA-EA15-F811-86D0-6BCE525DEE77}"/>
              </a:ext>
            </a:extLst>
          </p:cNvPr>
          <p:cNvSpPr>
            <a:spLocks noGrp="1"/>
          </p:cNvSpPr>
          <p:nvPr>
            <p:ph idx="1"/>
          </p:nvPr>
        </p:nvSpPr>
        <p:spPr/>
        <p:txBody>
          <a:bodyPr>
            <a:noAutofit/>
          </a:bodyPr>
          <a:lstStyle/>
          <a:p>
            <a:r>
              <a:rPr lang="en-US" sz="3400" b="1" dirty="0"/>
              <a:t>What is the one purpose that servant in the Lord’s field have? (See 1 Corinthians 2:2) What reward will they receive for their service.</a:t>
            </a:r>
          </a:p>
          <a:p>
            <a:pPr lvl="1"/>
            <a:r>
              <a:rPr lang="en-US" sz="3400" b="1" dirty="0"/>
              <a:t>The one purpose is to plant and water the seed of God’s Word through the preaching of the Gospel of Jesus Christ, knowing no reward other than the deliverance of Christ and Him crucified.</a:t>
            </a:r>
          </a:p>
          <a:p>
            <a:pPr lvl="1"/>
            <a:r>
              <a:rPr lang="en-US" sz="3400" b="1" dirty="0"/>
              <a:t>The reward for the labor is God’s proclamation, “Well done, good and faithful servant.”</a:t>
            </a:r>
          </a:p>
        </p:txBody>
      </p:sp>
    </p:spTree>
    <p:extLst>
      <p:ext uri="{BB962C8B-B14F-4D97-AF65-F5344CB8AC3E}">
        <p14:creationId xmlns:p14="http://schemas.microsoft.com/office/powerpoint/2010/main" val="439515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602CA-0FC0-276C-E772-37CF7BAF8F20}"/>
              </a:ext>
            </a:extLst>
          </p:cNvPr>
          <p:cNvSpPr>
            <a:spLocks noGrp="1"/>
          </p:cNvSpPr>
          <p:nvPr>
            <p:ph type="title"/>
          </p:nvPr>
        </p:nvSpPr>
        <p:spPr/>
        <p:txBody>
          <a:bodyPr/>
          <a:lstStyle/>
          <a:p>
            <a:r>
              <a:rPr lang="en-US" dirty="0"/>
              <a:t>Epistle Reading discussion Questions</a:t>
            </a:r>
          </a:p>
        </p:txBody>
      </p:sp>
      <p:sp>
        <p:nvSpPr>
          <p:cNvPr id="3" name="Content Placeholder 2">
            <a:extLst>
              <a:ext uri="{FF2B5EF4-FFF2-40B4-BE49-F238E27FC236}">
                <a16:creationId xmlns:a16="http://schemas.microsoft.com/office/drawing/2014/main" id="{C8DB0E05-0228-1591-DF96-8B28EB591D7A}"/>
              </a:ext>
            </a:extLst>
          </p:cNvPr>
          <p:cNvSpPr>
            <a:spLocks noGrp="1"/>
          </p:cNvSpPr>
          <p:nvPr>
            <p:ph idx="1"/>
          </p:nvPr>
        </p:nvSpPr>
        <p:spPr/>
        <p:txBody>
          <a:bodyPr>
            <a:noAutofit/>
          </a:bodyPr>
          <a:lstStyle/>
          <a:p>
            <a:r>
              <a:rPr lang="en-US" sz="3400" b="1" dirty="0"/>
              <a:t>What title did Paul give to those who proclaim the Gospel of Jesus?</a:t>
            </a:r>
          </a:p>
          <a:p>
            <a:pPr lvl="1"/>
            <a:r>
              <a:rPr lang="en-US" sz="3400" b="1" dirty="0"/>
              <a:t>“God’s fellow workers”</a:t>
            </a:r>
          </a:p>
          <a:p>
            <a:pPr lvl="1"/>
            <a:r>
              <a:rPr lang="en-US" sz="3400" b="1" dirty="0"/>
              <a:t>It is our Lord’s good pleasure to reach out to people through His called and equipped servants.</a:t>
            </a:r>
          </a:p>
        </p:txBody>
      </p:sp>
    </p:spTree>
    <p:extLst>
      <p:ext uri="{BB962C8B-B14F-4D97-AF65-F5344CB8AC3E}">
        <p14:creationId xmlns:p14="http://schemas.microsoft.com/office/powerpoint/2010/main" val="2051366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41E89-1BB3-F9FF-2931-434216990B6F}"/>
              </a:ext>
            </a:extLst>
          </p:cNvPr>
          <p:cNvSpPr>
            <a:spLocks noGrp="1"/>
          </p:cNvSpPr>
          <p:nvPr>
            <p:ph type="title"/>
          </p:nvPr>
        </p:nvSpPr>
        <p:spPr/>
        <p:txBody>
          <a:bodyPr/>
          <a:lstStyle/>
          <a:p>
            <a:r>
              <a:rPr lang="en-US" dirty="0"/>
              <a:t>Epistle Reading discussion Questions</a:t>
            </a:r>
          </a:p>
        </p:txBody>
      </p:sp>
      <p:sp>
        <p:nvSpPr>
          <p:cNvPr id="3" name="Content Placeholder 2">
            <a:extLst>
              <a:ext uri="{FF2B5EF4-FFF2-40B4-BE49-F238E27FC236}">
                <a16:creationId xmlns:a16="http://schemas.microsoft.com/office/drawing/2014/main" id="{A10ADA03-D20D-B387-8C50-65697848B6E3}"/>
              </a:ext>
            </a:extLst>
          </p:cNvPr>
          <p:cNvSpPr>
            <a:spLocks noGrp="1"/>
          </p:cNvSpPr>
          <p:nvPr>
            <p:ph idx="1"/>
          </p:nvPr>
        </p:nvSpPr>
        <p:spPr/>
        <p:txBody>
          <a:bodyPr>
            <a:noAutofit/>
          </a:bodyPr>
          <a:lstStyle/>
          <a:p>
            <a:r>
              <a:rPr lang="en-US" sz="3400" b="1" dirty="0"/>
              <a:t>What was Paul emphasizing by repeating “God’s” three times in rapid succession as he talked about the Corinthian scene?</a:t>
            </a:r>
          </a:p>
          <a:p>
            <a:pPr lvl="1"/>
            <a:r>
              <a:rPr lang="en-US" sz="3400" b="1" dirty="0"/>
              <a:t>By repeating the possessive, “God’s” removes any undue ownership on the part of Christians regarding those who serve as God’s fellow workers, as though they are only working for themselves.</a:t>
            </a:r>
          </a:p>
          <a:p>
            <a:pPr lvl="1"/>
            <a:r>
              <a:rPr lang="en-US" sz="3400" b="1" dirty="0"/>
              <a:t>It removes all sense of ownership of God’s field or God’s building by those who are simply God’s servants.</a:t>
            </a:r>
          </a:p>
          <a:p>
            <a:pPr lvl="1"/>
            <a:r>
              <a:rPr lang="en-US" sz="3400" b="1" dirty="0"/>
              <a:t>The workers, the field, the building are all God’s possession and doing.</a:t>
            </a:r>
          </a:p>
        </p:txBody>
      </p:sp>
    </p:spTree>
    <p:extLst>
      <p:ext uri="{BB962C8B-B14F-4D97-AF65-F5344CB8AC3E}">
        <p14:creationId xmlns:p14="http://schemas.microsoft.com/office/powerpoint/2010/main" val="1533223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42560-F597-786F-646A-6AF439A8C3D3}"/>
              </a:ext>
            </a:extLst>
          </p:cNvPr>
          <p:cNvSpPr>
            <a:spLocks noGrp="1"/>
          </p:cNvSpPr>
          <p:nvPr>
            <p:ph type="title"/>
          </p:nvPr>
        </p:nvSpPr>
        <p:spPr/>
        <p:txBody>
          <a:bodyPr/>
          <a:lstStyle/>
          <a:p>
            <a:r>
              <a:rPr lang="en-US" dirty="0"/>
              <a:t>Epistle Reading discussion Questions</a:t>
            </a:r>
          </a:p>
        </p:txBody>
      </p:sp>
      <p:sp>
        <p:nvSpPr>
          <p:cNvPr id="3" name="Content Placeholder 2">
            <a:extLst>
              <a:ext uri="{FF2B5EF4-FFF2-40B4-BE49-F238E27FC236}">
                <a16:creationId xmlns:a16="http://schemas.microsoft.com/office/drawing/2014/main" id="{E377882F-D55E-4B33-5941-DF062E3B5D6A}"/>
              </a:ext>
            </a:extLst>
          </p:cNvPr>
          <p:cNvSpPr>
            <a:spLocks noGrp="1"/>
          </p:cNvSpPr>
          <p:nvPr>
            <p:ph idx="1"/>
          </p:nvPr>
        </p:nvSpPr>
        <p:spPr/>
        <p:txBody>
          <a:bodyPr>
            <a:noAutofit/>
          </a:bodyPr>
          <a:lstStyle/>
          <a:p>
            <a:r>
              <a:rPr lang="en-US" sz="3400" b="1" dirty="0"/>
              <a:t>What guidance is there in Paul’s words for us today regarding avoiding division and strengthening unity?</a:t>
            </a:r>
          </a:p>
          <a:p>
            <a:pPr lvl="1"/>
            <a:r>
              <a:rPr lang="en-US" sz="3400" b="1" dirty="0"/>
              <a:t>Paul’s words direct us to the Gospel of Jesus Christ as the basis of unity in the faith.</a:t>
            </a:r>
          </a:p>
          <a:p>
            <a:pPr lvl="1"/>
            <a:r>
              <a:rPr lang="en-US" sz="3400" b="1" dirty="0"/>
              <a:t>It is through the union of the members to the body of Christ that enables Christian fellowship to survive disagreements on things which do no impinge on the Gospel without splitting into factions.</a:t>
            </a:r>
          </a:p>
        </p:txBody>
      </p:sp>
    </p:spTree>
    <p:extLst>
      <p:ext uri="{BB962C8B-B14F-4D97-AF65-F5344CB8AC3E}">
        <p14:creationId xmlns:p14="http://schemas.microsoft.com/office/powerpoint/2010/main" val="30644277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3CCAC-81B5-4F04-1D89-7C94EC708D42}"/>
              </a:ext>
            </a:extLst>
          </p:cNvPr>
          <p:cNvSpPr>
            <a:spLocks noGrp="1"/>
          </p:cNvSpPr>
          <p:nvPr>
            <p:ph type="title"/>
          </p:nvPr>
        </p:nvSpPr>
        <p:spPr/>
        <p:txBody>
          <a:bodyPr/>
          <a:lstStyle/>
          <a:p>
            <a:r>
              <a:rPr lang="en-US" dirty="0"/>
              <a:t>Epistle Reading discussion Questions</a:t>
            </a:r>
          </a:p>
        </p:txBody>
      </p:sp>
      <p:sp>
        <p:nvSpPr>
          <p:cNvPr id="3" name="Content Placeholder 2">
            <a:extLst>
              <a:ext uri="{FF2B5EF4-FFF2-40B4-BE49-F238E27FC236}">
                <a16:creationId xmlns:a16="http://schemas.microsoft.com/office/drawing/2014/main" id="{38D6F186-AA0F-5B54-79D3-B98A33EC4C4C}"/>
              </a:ext>
            </a:extLst>
          </p:cNvPr>
          <p:cNvSpPr>
            <a:spLocks noGrp="1"/>
          </p:cNvSpPr>
          <p:nvPr>
            <p:ph idx="1"/>
          </p:nvPr>
        </p:nvSpPr>
        <p:spPr>
          <a:xfrm>
            <a:off x="838199" y="1929384"/>
            <a:ext cx="10977563" cy="4251960"/>
          </a:xfrm>
        </p:spPr>
        <p:txBody>
          <a:bodyPr>
            <a:noAutofit/>
          </a:bodyPr>
          <a:lstStyle/>
          <a:p>
            <a:r>
              <a:rPr lang="en-US" sz="3400" b="1" dirty="0"/>
              <a:t>When was this wisdom of the Gospel of Jesus conceived in the mind of God and for what purpose?</a:t>
            </a:r>
          </a:p>
          <a:p>
            <a:pPr lvl="1"/>
            <a:r>
              <a:rPr lang="en-US" sz="3400" b="1" dirty="0"/>
              <a:t>The wisdom of the Gospel predates time and was always destined for our glory in the new life given by Jesus.</a:t>
            </a:r>
          </a:p>
          <a:p>
            <a:pPr lvl="1"/>
            <a:r>
              <a:rPr lang="en-US" sz="3400" b="1" dirty="0"/>
              <a:t>God’s wisdom was rejected by the worldly rulers of the age:</a:t>
            </a:r>
          </a:p>
          <a:p>
            <a:pPr lvl="2"/>
            <a:r>
              <a:rPr lang="en-US" sz="3400" b="1" dirty="0"/>
              <a:t>Pilate (representing all worldly government authority)</a:t>
            </a:r>
          </a:p>
          <a:p>
            <a:pPr lvl="2"/>
            <a:r>
              <a:rPr lang="en-US" sz="3400" b="1" dirty="0"/>
              <a:t>Jewish religious leaders (representing all law-oriented, humanistic religion that denies and rejects the Gospel)</a:t>
            </a:r>
          </a:p>
          <a:p>
            <a:pPr lvl="1"/>
            <a:r>
              <a:rPr lang="en-US" sz="3400" b="1" dirty="0"/>
              <a:t>The Gospel is fully shown in the fact that man “Crucified the Lord of glory.”</a:t>
            </a:r>
          </a:p>
        </p:txBody>
      </p:sp>
    </p:spTree>
    <p:extLst>
      <p:ext uri="{BB962C8B-B14F-4D97-AF65-F5344CB8AC3E}">
        <p14:creationId xmlns:p14="http://schemas.microsoft.com/office/powerpoint/2010/main" val="18229229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71B58-4478-C74C-D18B-3E510EAEDD8E}"/>
              </a:ext>
            </a:extLst>
          </p:cNvPr>
          <p:cNvSpPr>
            <a:spLocks noGrp="1"/>
          </p:cNvSpPr>
          <p:nvPr>
            <p:ph type="title"/>
          </p:nvPr>
        </p:nvSpPr>
        <p:spPr/>
        <p:txBody>
          <a:bodyPr/>
          <a:lstStyle/>
          <a:p>
            <a:r>
              <a:rPr lang="en-US" dirty="0"/>
              <a:t>Epistle Reading discussion Questions</a:t>
            </a:r>
          </a:p>
        </p:txBody>
      </p:sp>
      <p:sp>
        <p:nvSpPr>
          <p:cNvPr id="3" name="Content Placeholder 2">
            <a:extLst>
              <a:ext uri="{FF2B5EF4-FFF2-40B4-BE49-F238E27FC236}">
                <a16:creationId xmlns:a16="http://schemas.microsoft.com/office/drawing/2014/main" id="{78E64524-F9BA-4E10-B6BD-0E5BE0CBC802}"/>
              </a:ext>
            </a:extLst>
          </p:cNvPr>
          <p:cNvSpPr>
            <a:spLocks noGrp="1"/>
          </p:cNvSpPr>
          <p:nvPr>
            <p:ph idx="1"/>
          </p:nvPr>
        </p:nvSpPr>
        <p:spPr/>
        <p:txBody>
          <a:bodyPr>
            <a:normAutofit/>
          </a:bodyPr>
          <a:lstStyle/>
          <a:p>
            <a:r>
              <a:rPr lang="en-US" sz="3400" b="1" dirty="0"/>
              <a:t>What assurance may we find in the fact that Paul said that in the bringing of the Gospel to people he was speaking </a:t>
            </a:r>
            <a:r>
              <a:rPr lang="en-US" sz="3400" b="1" i="1" dirty="0"/>
              <a:t>words</a:t>
            </a:r>
            <a:r>
              <a:rPr lang="en-US" sz="3400" b="1" dirty="0"/>
              <a:t> taught by the Spirit?</a:t>
            </a:r>
          </a:p>
          <a:p>
            <a:pPr lvl="1"/>
            <a:r>
              <a:rPr lang="en-US" sz="3400" b="1" dirty="0"/>
              <a:t>If Paul’s spoken words were taught by the Spirit, we can be sure that his </a:t>
            </a:r>
            <a:r>
              <a:rPr lang="en-US" sz="3400" b="1" i="1" dirty="0"/>
              <a:t>written</a:t>
            </a:r>
            <a:r>
              <a:rPr lang="en-US" sz="3400" b="1" dirty="0"/>
              <a:t> words (Epistles of Scripture) are also given by the Spirit.</a:t>
            </a:r>
          </a:p>
        </p:txBody>
      </p:sp>
    </p:spTree>
    <p:extLst>
      <p:ext uri="{BB962C8B-B14F-4D97-AF65-F5344CB8AC3E}">
        <p14:creationId xmlns:p14="http://schemas.microsoft.com/office/powerpoint/2010/main" val="12938603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E3A02-1724-44A3-7FF2-E987C3B27782}"/>
              </a:ext>
            </a:extLst>
          </p:cNvPr>
          <p:cNvSpPr>
            <a:spLocks noGrp="1"/>
          </p:cNvSpPr>
          <p:nvPr>
            <p:ph type="title"/>
          </p:nvPr>
        </p:nvSpPr>
        <p:spPr/>
        <p:txBody>
          <a:bodyPr/>
          <a:lstStyle/>
          <a:p>
            <a:r>
              <a:rPr lang="en-US" dirty="0"/>
              <a:t>Epistle Reading discussion Questions</a:t>
            </a:r>
          </a:p>
        </p:txBody>
      </p:sp>
      <p:sp>
        <p:nvSpPr>
          <p:cNvPr id="3" name="Content Placeholder 2">
            <a:extLst>
              <a:ext uri="{FF2B5EF4-FFF2-40B4-BE49-F238E27FC236}">
                <a16:creationId xmlns:a16="http://schemas.microsoft.com/office/drawing/2014/main" id="{75BE9B58-4667-519D-30B1-8843D460D32B}"/>
              </a:ext>
            </a:extLst>
          </p:cNvPr>
          <p:cNvSpPr>
            <a:spLocks noGrp="1"/>
          </p:cNvSpPr>
          <p:nvPr>
            <p:ph idx="1"/>
          </p:nvPr>
        </p:nvSpPr>
        <p:spPr/>
        <p:txBody>
          <a:bodyPr>
            <a:noAutofit/>
          </a:bodyPr>
          <a:lstStyle/>
          <a:p>
            <a:r>
              <a:rPr lang="en-US" sz="3400" b="1" dirty="0"/>
              <a:t>Why do some people respond in faith to the Spirit-powered Gospel and others do not? (See John 14:15-17 and Hebrews 10:26-31)</a:t>
            </a:r>
          </a:p>
          <a:p>
            <a:pPr lvl="1"/>
            <a:r>
              <a:rPr lang="en-US" sz="3400" b="1" i="1" dirty="0"/>
              <a:t>Cur alii, alii non? </a:t>
            </a:r>
            <a:r>
              <a:rPr lang="en-US" sz="3400" b="1" dirty="0"/>
              <a:t>– “Why some and not others?” A question which people have struggled with from the beginning.</a:t>
            </a:r>
          </a:p>
          <a:p>
            <a:pPr lvl="1"/>
            <a:r>
              <a:rPr lang="en-US" sz="3400" b="1" dirty="0"/>
              <a:t>The answer rests within the divine will of God for the salvation of sinners and believers confess that any who are saved are saved by God’s grace alone, received by faith alone, assured by Christ alone, and revealed through Scripture alone. Those who are lost are lost because of an ignoring or rejecting of the gospel.</a:t>
            </a:r>
          </a:p>
        </p:txBody>
      </p:sp>
    </p:spTree>
    <p:extLst>
      <p:ext uri="{BB962C8B-B14F-4D97-AF65-F5344CB8AC3E}">
        <p14:creationId xmlns:p14="http://schemas.microsoft.com/office/powerpoint/2010/main" val="2830601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F5DC6-13A0-B564-0D9C-30B85EFC6877}"/>
              </a:ext>
            </a:extLst>
          </p:cNvPr>
          <p:cNvSpPr>
            <a:spLocks noGrp="1"/>
          </p:cNvSpPr>
          <p:nvPr>
            <p:ph type="title"/>
          </p:nvPr>
        </p:nvSpPr>
        <p:spPr/>
        <p:txBody>
          <a:bodyPr/>
          <a:lstStyle/>
          <a:p>
            <a:r>
              <a:rPr lang="en-US" dirty="0"/>
              <a:t>Holy Gospel Discussion Questions</a:t>
            </a:r>
          </a:p>
        </p:txBody>
      </p:sp>
      <p:sp>
        <p:nvSpPr>
          <p:cNvPr id="3" name="Content Placeholder 2">
            <a:extLst>
              <a:ext uri="{FF2B5EF4-FFF2-40B4-BE49-F238E27FC236}">
                <a16:creationId xmlns:a16="http://schemas.microsoft.com/office/drawing/2014/main" id="{50CB1F6C-4BB3-F239-D003-D3B6B160F2C6}"/>
              </a:ext>
            </a:extLst>
          </p:cNvPr>
          <p:cNvSpPr>
            <a:spLocks noGrp="1"/>
          </p:cNvSpPr>
          <p:nvPr>
            <p:ph idx="1"/>
          </p:nvPr>
        </p:nvSpPr>
        <p:spPr/>
        <p:txBody>
          <a:bodyPr>
            <a:noAutofit/>
          </a:bodyPr>
          <a:lstStyle/>
          <a:p>
            <a:pPr>
              <a:lnSpc>
                <a:spcPct val="100000"/>
              </a:lnSpc>
            </a:pPr>
            <a:r>
              <a:rPr lang="en-US" sz="3400" b="1" dirty="0"/>
              <a:t>When the point of the Law is sharpened in this way, how can we live with Jesus’ requiring righteousness of his disciples?</a:t>
            </a:r>
          </a:p>
          <a:p>
            <a:pPr lvl="1">
              <a:lnSpc>
                <a:spcPct val="100000"/>
              </a:lnSpc>
            </a:pPr>
            <a:r>
              <a:rPr lang="en-US" sz="3400" b="1" dirty="0"/>
              <a:t>Jesus intentionally sharpens the point of the law so that it gets under our skin, which makes us realize that what Jesus requires of his disciples is only possible through the work of the Spirit in us.</a:t>
            </a:r>
          </a:p>
          <a:p>
            <a:pPr lvl="1">
              <a:lnSpc>
                <a:spcPct val="100000"/>
              </a:lnSpc>
            </a:pPr>
            <a:r>
              <a:rPr lang="en-US" sz="3400" b="1" dirty="0"/>
              <a:t>Upon feeling the sharpness of the law, we rejoice in the fact that we live under God’s forgiving love.</a:t>
            </a:r>
          </a:p>
          <a:p>
            <a:pPr lvl="1">
              <a:lnSpc>
                <a:spcPct val="100000"/>
              </a:lnSpc>
            </a:pPr>
            <a:r>
              <a:rPr lang="en-US" sz="3400" b="1" dirty="0"/>
              <a:t>The command to love one another is achievable, at least that we can work with one another in the new hearts of the Spirit.</a:t>
            </a:r>
          </a:p>
        </p:txBody>
      </p:sp>
    </p:spTree>
    <p:extLst>
      <p:ext uri="{BB962C8B-B14F-4D97-AF65-F5344CB8AC3E}">
        <p14:creationId xmlns:p14="http://schemas.microsoft.com/office/powerpoint/2010/main" val="1800798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D1C59-340E-6392-75E4-4848A77D5888}"/>
              </a:ext>
            </a:extLst>
          </p:cNvPr>
          <p:cNvSpPr>
            <a:spLocks noGrp="1"/>
          </p:cNvSpPr>
          <p:nvPr>
            <p:ph type="title"/>
          </p:nvPr>
        </p:nvSpPr>
        <p:spPr/>
        <p:txBody>
          <a:bodyPr/>
          <a:lstStyle/>
          <a:p>
            <a:r>
              <a:rPr lang="en-US" dirty="0"/>
              <a:t>Holy Gospel Discussion Questions</a:t>
            </a:r>
          </a:p>
        </p:txBody>
      </p:sp>
      <p:sp>
        <p:nvSpPr>
          <p:cNvPr id="3" name="Content Placeholder 2">
            <a:extLst>
              <a:ext uri="{FF2B5EF4-FFF2-40B4-BE49-F238E27FC236}">
                <a16:creationId xmlns:a16="http://schemas.microsoft.com/office/drawing/2014/main" id="{87EED182-D146-0733-9D3D-7EFCB3632A26}"/>
              </a:ext>
            </a:extLst>
          </p:cNvPr>
          <p:cNvSpPr>
            <a:spLocks noGrp="1"/>
          </p:cNvSpPr>
          <p:nvPr>
            <p:ph idx="1"/>
          </p:nvPr>
        </p:nvSpPr>
        <p:spPr/>
        <p:txBody>
          <a:bodyPr>
            <a:noAutofit/>
          </a:bodyPr>
          <a:lstStyle/>
          <a:p>
            <a:r>
              <a:rPr lang="en-US" sz="3400" b="1" dirty="0"/>
              <a:t>How do feelings of anger and cutting words relate to murder? (See 1 John 3:15)</a:t>
            </a:r>
          </a:p>
          <a:p>
            <a:pPr lvl="1"/>
            <a:r>
              <a:rPr lang="en-US" sz="3000" b="1" dirty="0"/>
              <a:t>Jesus includes the feelings of anger and insulting or demeaning others under the umbrella of murder.</a:t>
            </a:r>
          </a:p>
          <a:p>
            <a:pPr lvl="1"/>
            <a:r>
              <a:rPr lang="en-US" sz="3000" b="1" dirty="0"/>
              <a:t>Whether we break the Fifth Commandment through the commission of murder or through angry thoughts and words, the breaking of the Commandment is an outgrowth of the self-centeredness that seeks to elevate the self at the expense of the neighbor.</a:t>
            </a:r>
          </a:p>
        </p:txBody>
      </p:sp>
    </p:spTree>
    <p:extLst>
      <p:ext uri="{BB962C8B-B14F-4D97-AF65-F5344CB8AC3E}">
        <p14:creationId xmlns:p14="http://schemas.microsoft.com/office/powerpoint/2010/main" val="3427443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AB2F7-827F-E113-E30D-036BCE5F22E2}"/>
              </a:ext>
            </a:extLst>
          </p:cNvPr>
          <p:cNvSpPr>
            <a:spLocks noGrp="1"/>
          </p:cNvSpPr>
          <p:nvPr>
            <p:ph type="title"/>
          </p:nvPr>
        </p:nvSpPr>
        <p:spPr/>
        <p:txBody>
          <a:bodyPr/>
          <a:lstStyle/>
          <a:p>
            <a:r>
              <a:rPr lang="en-US" dirty="0"/>
              <a:t>Holy Gospel Discussion Questions</a:t>
            </a:r>
          </a:p>
        </p:txBody>
      </p:sp>
      <p:sp>
        <p:nvSpPr>
          <p:cNvPr id="3" name="Content Placeholder 2">
            <a:extLst>
              <a:ext uri="{FF2B5EF4-FFF2-40B4-BE49-F238E27FC236}">
                <a16:creationId xmlns:a16="http://schemas.microsoft.com/office/drawing/2014/main" id="{62A61785-B816-BEBB-9DF7-510BE8ED2D7B}"/>
              </a:ext>
            </a:extLst>
          </p:cNvPr>
          <p:cNvSpPr>
            <a:spLocks noGrp="1"/>
          </p:cNvSpPr>
          <p:nvPr>
            <p:ph idx="1"/>
          </p:nvPr>
        </p:nvSpPr>
        <p:spPr/>
        <p:txBody>
          <a:bodyPr>
            <a:noAutofit/>
          </a:bodyPr>
          <a:lstStyle/>
          <a:p>
            <a:r>
              <a:rPr lang="en-US" sz="3400" b="1" dirty="0"/>
              <a:t>How do Jesus’ strong words encourage their positive counterparts?</a:t>
            </a:r>
          </a:p>
          <a:p>
            <a:pPr lvl="1"/>
            <a:r>
              <a:rPr lang="en-US" sz="3400" b="1" dirty="0"/>
              <a:t>Jesus’ strong words hold the mirror of the law before our eyes.</a:t>
            </a:r>
          </a:p>
          <a:p>
            <a:pPr lvl="1"/>
            <a:r>
              <a:rPr lang="en-US" sz="3400" b="1" dirty="0"/>
              <a:t>With this mirror, Jesus is encouraging us to let the Spirit work the opposite, positive things in us as the Spirit cultivates feelings and attitudes of love for the neighbor in us.</a:t>
            </a:r>
          </a:p>
        </p:txBody>
      </p:sp>
    </p:spTree>
    <p:extLst>
      <p:ext uri="{BB962C8B-B14F-4D97-AF65-F5344CB8AC3E}">
        <p14:creationId xmlns:p14="http://schemas.microsoft.com/office/powerpoint/2010/main" val="2982191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3CBD9-3527-0B23-2572-F6B1FE64F2D8}"/>
              </a:ext>
            </a:extLst>
          </p:cNvPr>
          <p:cNvSpPr>
            <a:spLocks noGrp="1"/>
          </p:cNvSpPr>
          <p:nvPr>
            <p:ph type="title"/>
          </p:nvPr>
        </p:nvSpPr>
        <p:spPr/>
        <p:txBody>
          <a:bodyPr/>
          <a:lstStyle/>
          <a:p>
            <a:r>
              <a:rPr lang="en-US" dirty="0"/>
              <a:t>Holy Gospel Discussion Questions</a:t>
            </a:r>
          </a:p>
        </p:txBody>
      </p:sp>
      <p:sp>
        <p:nvSpPr>
          <p:cNvPr id="3" name="Content Placeholder 2">
            <a:extLst>
              <a:ext uri="{FF2B5EF4-FFF2-40B4-BE49-F238E27FC236}">
                <a16:creationId xmlns:a16="http://schemas.microsoft.com/office/drawing/2014/main" id="{BF0347D6-554B-4DC6-31C3-DBEFCF40596B}"/>
              </a:ext>
            </a:extLst>
          </p:cNvPr>
          <p:cNvSpPr>
            <a:spLocks noGrp="1"/>
          </p:cNvSpPr>
          <p:nvPr>
            <p:ph idx="1"/>
          </p:nvPr>
        </p:nvSpPr>
        <p:spPr/>
        <p:txBody>
          <a:bodyPr>
            <a:normAutofit/>
          </a:bodyPr>
          <a:lstStyle/>
          <a:p>
            <a:r>
              <a:rPr lang="en-US" sz="3400" b="1" dirty="0"/>
              <a:t>What principle is Jesus stating by saying that you are to leave your gift at the altar and be reconciled to your brother?</a:t>
            </a:r>
          </a:p>
          <a:p>
            <a:pPr lvl="1"/>
            <a:r>
              <a:rPr lang="en-US" sz="3400" b="1" dirty="0"/>
              <a:t>Our relationships with others have an immediate effect on our relationship with God.</a:t>
            </a:r>
          </a:p>
          <a:p>
            <a:pPr lvl="1"/>
            <a:r>
              <a:rPr lang="en-US" sz="3400" b="1" dirty="0"/>
              <a:t>“Forgive us our trespasses as we forgive those who trespass against us.”</a:t>
            </a:r>
          </a:p>
        </p:txBody>
      </p:sp>
    </p:spTree>
    <p:extLst>
      <p:ext uri="{BB962C8B-B14F-4D97-AF65-F5344CB8AC3E}">
        <p14:creationId xmlns:p14="http://schemas.microsoft.com/office/powerpoint/2010/main" val="4282383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0F679-824C-880D-F901-688327455BC2}"/>
              </a:ext>
            </a:extLst>
          </p:cNvPr>
          <p:cNvSpPr>
            <a:spLocks noGrp="1"/>
          </p:cNvSpPr>
          <p:nvPr>
            <p:ph type="title"/>
          </p:nvPr>
        </p:nvSpPr>
        <p:spPr/>
        <p:txBody>
          <a:bodyPr/>
          <a:lstStyle/>
          <a:p>
            <a:r>
              <a:rPr lang="en-US" dirty="0"/>
              <a:t>Holy Gospel Discussion Questions</a:t>
            </a:r>
          </a:p>
        </p:txBody>
      </p:sp>
      <p:sp>
        <p:nvSpPr>
          <p:cNvPr id="3" name="Content Placeholder 2">
            <a:extLst>
              <a:ext uri="{FF2B5EF4-FFF2-40B4-BE49-F238E27FC236}">
                <a16:creationId xmlns:a16="http://schemas.microsoft.com/office/drawing/2014/main" id="{6BF0EDC2-05C4-A778-C14F-11839B4286E4}"/>
              </a:ext>
            </a:extLst>
          </p:cNvPr>
          <p:cNvSpPr>
            <a:spLocks noGrp="1"/>
          </p:cNvSpPr>
          <p:nvPr>
            <p:ph idx="1"/>
          </p:nvPr>
        </p:nvSpPr>
        <p:spPr>
          <a:xfrm>
            <a:off x="573437" y="1929384"/>
            <a:ext cx="11453247" cy="4251960"/>
          </a:xfrm>
        </p:spPr>
        <p:txBody>
          <a:bodyPr>
            <a:noAutofit/>
          </a:bodyPr>
          <a:lstStyle/>
          <a:p>
            <a:r>
              <a:rPr lang="en-US" sz="3400" b="1" dirty="0"/>
              <a:t>Why is there always a sense of urgency in a Christian’s sense of reconciliation and settling matters with accusers?</a:t>
            </a:r>
          </a:p>
          <a:p>
            <a:pPr lvl="1"/>
            <a:r>
              <a:rPr lang="en-US" sz="3400" b="1" dirty="0"/>
              <a:t>Making peace with others is an urgent matter because when anger is allowed to fester, it grows to resentment then bitterness which make reconciliation more and more difficult.</a:t>
            </a:r>
          </a:p>
        </p:txBody>
      </p:sp>
    </p:spTree>
    <p:extLst>
      <p:ext uri="{BB962C8B-B14F-4D97-AF65-F5344CB8AC3E}">
        <p14:creationId xmlns:p14="http://schemas.microsoft.com/office/powerpoint/2010/main" val="1108930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AE0EB-0E9E-48CF-24B0-FC4B47B407EB}"/>
              </a:ext>
            </a:extLst>
          </p:cNvPr>
          <p:cNvSpPr>
            <a:spLocks noGrp="1"/>
          </p:cNvSpPr>
          <p:nvPr>
            <p:ph type="title"/>
          </p:nvPr>
        </p:nvSpPr>
        <p:spPr/>
        <p:txBody>
          <a:bodyPr/>
          <a:lstStyle/>
          <a:p>
            <a:r>
              <a:rPr lang="en-US" dirty="0"/>
              <a:t>Holy Gospel Discussion Questions</a:t>
            </a:r>
          </a:p>
        </p:txBody>
      </p:sp>
      <p:sp>
        <p:nvSpPr>
          <p:cNvPr id="3" name="Content Placeholder 2">
            <a:extLst>
              <a:ext uri="{FF2B5EF4-FFF2-40B4-BE49-F238E27FC236}">
                <a16:creationId xmlns:a16="http://schemas.microsoft.com/office/drawing/2014/main" id="{9B58C974-74A5-5EC9-4E7D-B2B51339F23E}"/>
              </a:ext>
            </a:extLst>
          </p:cNvPr>
          <p:cNvSpPr>
            <a:spLocks noGrp="1"/>
          </p:cNvSpPr>
          <p:nvPr>
            <p:ph idx="1"/>
          </p:nvPr>
        </p:nvSpPr>
        <p:spPr/>
        <p:txBody>
          <a:bodyPr>
            <a:noAutofit/>
          </a:bodyPr>
          <a:lstStyle/>
          <a:p>
            <a:r>
              <a:rPr lang="en-US" sz="3400" b="1" dirty="0"/>
              <a:t>Do Jesus’ words against adultery apply to single people as well as those who are married?</a:t>
            </a:r>
          </a:p>
          <a:p>
            <a:pPr lvl="1"/>
            <a:r>
              <a:rPr lang="en-US" sz="3400" b="1" dirty="0"/>
              <a:t>The act of adultery is anytime in which you engage in the sexual act with anyone other than your spouse, including:</a:t>
            </a:r>
          </a:p>
          <a:p>
            <a:pPr lvl="2"/>
            <a:r>
              <a:rPr lang="en-US" sz="3400" b="1" dirty="0"/>
              <a:t>Someone other than your spouse</a:t>
            </a:r>
          </a:p>
          <a:p>
            <a:pPr lvl="2"/>
            <a:r>
              <a:rPr lang="en-US" sz="3400" b="1" dirty="0"/>
              <a:t>Someone to whom you are not yet married</a:t>
            </a:r>
          </a:p>
          <a:p>
            <a:pPr lvl="2"/>
            <a:r>
              <a:rPr lang="en-US" sz="3400" b="1" dirty="0"/>
              <a:t>Someone with whom you cannot be married in the eyes of God.</a:t>
            </a:r>
          </a:p>
          <a:p>
            <a:pPr lvl="2"/>
            <a:r>
              <a:rPr lang="en-US" sz="3400" b="1" dirty="0"/>
              <a:t>Yourself</a:t>
            </a:r>
          </a:p>
        </p:txBody>
      </p:sp>
    </p:spTree>
    <p:extLst>
      <p:ext uri="{BB962C8B-B14F-4D97-AF65-F5344CB8AC3E}">
        <p14:creationId xmlns:p14="http://schemas.microsoft.com/office/powerpoint/2010/main" val="1426450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BDEFD-101C-0776-954F-C34F43A0E2F7}"/>
              </a:ext>
            </a:extLst>
          </p:cNvPr>
          <p:cNvSpPr>
            <a:spLocks noGrp="1"/>
          </p:cNvSpPr>
          <p:nvPr>
            <p:ph type="title"/>
          </p:nvPr>
        </p:nvSpPr>
        <p:spPr/>
        <p:txBody>
          <a:bodyPr/>
          <a:lstStyle/>
          <a:p>
            <a:r>
              <a:rPr lang="en-US" dirty="0"/>
              <a:t>Holy Gospel Discussion Questions</a:t>
            </a:r>
          </a:p>
        </p:txBody>
      </p:sp>
      <p:sp>
        <p:nvSpPr>
          <p:cNvPr id="3" name="Content Placeholder 2">
            <a:extLst>
              <a:ext uri="{FF2B5EF4-FFF2-40B4-BE49-F238E27FC236}">
                <a16:creationId xmlns:a16="http://schemas.microsoft.com/office/drawing/2014/main" id="{40FE5173-4F37-C44C-6859-706C9CB0B73C}"/>
              </a:ext>
            </a:extLst>
          </p:cNvPr>
          <p:cNvSpPr>
            <a:spLocks noGrp="1"/>
          </p:cNvSpPr>
          <p:nvPr>
            <p:ph idx="1"/>
          </p:nvPr>
        </p:nvSpPr>
        <p:spPr/>
        <p:txBody>
          <a:bodyPr>
            <a:normAutofit/>
          </a:bodyPr>
          <a:lstStyle/>
          <a:p>
            <a:r>
              <a:rPr lang="en-US" sz="3400" b="1" dirty="0"/>
              <a:t>What is Jesus saying when he says it is better to cut off a hand or gouge out your eye than to go to hell whole?</a:t>
            </a:r>
          </a:p>
          <a:p>
            <a:pPr lvl="1"/>
            <a:r>
              <a:rPr lang="en-US" sz="3000" b="1" dirty="0"/>
              <a:t>Sinning is the result of a sinful heart and removing offending members does not make a pure heart.</a:t>
            </a:r>
          </a:p>
          <a:p>
            <a:pPr lvl="1"/>
            <a:r>
              <a:rPr lang="en-US" sz="3000" b="1" dirty="0"/>
              <a:t>What Jesus is saying is to do anything possible to avoid sexual sins which damage the body.</a:t>
            </a:r>
          </a:p>
        </p:txBody>
      </p:sp>
    </p:spTree>
    <p:extLst>
      <p:ext uri="{BB962C8B-B14F-4D97-AF65-F5344CB8AC3E}">
        <p14:creationId xmlns:p14="http://schemas.microsoft.com/office/powerpoint/2010/main" val="2240167107"/>
      </p:ext>
    </p:extLst>
  </p:cSld>
  <p:clrMapOvr>
    <a:masterClrMapping/>
  </p:clrMapOvr>
</p:sld>
</file>

<file path=ppt/theme/theme1.xml><?xml version="1.0" encoding="utf-8"?>
<a:theme xmlns:a="http://schemas.openxmlformats.org/drawingml/2006/main" name="SketchyVTI">
  <a:themeElements>
    <a:clrScheme name="AnalogousFromDarkSeedLeftStep">
      <a:dk1>
        <a:srgbClr val="000000"/>
      </a:dk1>
      <a:lt1>
        <a:srgbClr val="FFFFFF"/>
      </a:lt1>
      <a:dk2>
        <a:srgbClr val="301B2D"/>
      </a:dk2>
      <a:lt2>
        <a:srgbClr val="F0F3F2"/>
      </a:lt2>
      <a:accent1>
        <a:srgbClr val="E72983"/>
      </a:accent1>
      <a:accent2>
        <a:srgbClr val="D517C0"/>
      </a:accent2>
      <a:accent3>
        <a:srgbClr val="AD29E7"/>
      </a:accent3>
      <a:accent4>
        <a:srgbClr val="5725D7"/>
      </a:accent4>
      <a:accent5>
        <a:srgbClr val="2944E7"/>
      </a:accent5>
      <a:accent6>
        <a:srgbClr val="1781D5"/>
      </a:accent6>
      <a:hlink>
        <a:srgbClr val="433FBF"/>
      </a:hlink>
      <a:folHlink>
        <a:srgbClr val="7F7F7F"/>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466</TotalTime>
  <Words>1714</Words>
  <Application>Microsoft Macintosh PowerPoint</Application>
  <PresentationFormat>Widescreen</PresentationFormat>
  <Paragraphs>107</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The Hand Bold</vt:lpstr>
      <vt:lpstr>The Serif Hand Black</vt:lpstr>
      <vt:lpstr>SketchyVTI</vt:lpstr>
      <vt:lpstr>A Closer look at the lectionary</vt:lpstr>
      <vt:lpstr>The Holy Gospel Reading</vt:lpstr>
      <vt:lpstr>Holy Gospel Discussion Questions</vt:lpstr>
      <vt:lpstr>Holy Gospel Discussion Questions</vt:lpstr>
      <vt:lpstr>Holy Gospel Discussion Questions</vt:lpstr>
      <vt:lpstr>Holy Gospel Discussion Questions</vt:lpstr>
      <vt:lpstr>Holy Gospel Discussion Questions</vt:lpstr>
      <vt:lpstr>Holy Gospel Discussion Questions</vt:lpstr>
      <vt:lpstr>Holy Gospel Discussion Questions</vt:lpstr>
      <vt:lpstr>Holy Gospel Discussion Questions</vt:lpstr>
      <vt:lpstr>Holy gospel discussion questions</vt:lpstr>
      <vt:lpstr>Old Testament Reading</vt:lpstr>
      <vt:lpstr>Old Testament Discussion Questions</vt:lpstr>
      <vt:lpstr>Old Testament Discussion Questions</vt:lpstr>
      <vt:lpstr>Old Testament Discussion Questions</vt:lpstr>
      <vt:lpstr>Old testament discussion question</vt:lpstr>
      <vt:lpstr>Old Testament Discussion Questions</vt:lpstr>
      <vt:lpstr>The Epistle Reading</vt:lpstr>
      <vt:lpstr>Epistle Reading discussion Questions</vt:lpstr>
      <vt:lpstr>Epistle Reading discussion Questions</vt:lpstr>
      <vt:lpstr>Epistle Reading discussion Questions</vt:lpstr>
      <vt:lpstr>Epistle Reading discussion Questions</vt:lpstr>
      <vt:lpstr>Epistle Reading discussion Questions</vt:lpstr>
      <vt:lpstr>Epistle Reading discussion Questions</vt:lpstr>
      <vt:lpstr>Epistle Reading discussion Questions</vt:lpstr>
      <vt:lpstr>Epistle Reading discussion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Closer look at the lectionary</dc:title>
  <dc:creator>Craig Stephens</dc:creator>
  <cp:lastModifiedBy>Craig Stephens</cp:lastModifiedBy>
  <cp:revision>4</cp:revision>
  <dcterms:created xsi:type="dcterms:W3CDTF">2023-01-18T19:46:51Z</dcterms:created>
  <dcterms:modified xsi:type="dcterms:W3CDTF">2023-02-12T00:22:52Z</dcterms:modified>
</cp:coreProperties>
</file>