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8"/>
  </p:notesMasterIdLst>
  <p:sldIdLst>
    <p:sldId id="256" r:id="rId2"/>
    <p:sldId id="257" r:id="rId3"/>
    <p:sldId id="259" r:id="rId4"/>
    <p:sldId id="260" r:id="rId5"/>
    <p:sldId id="263" r:id="rId6"/>
    <p:sldId id="261" r:id="rId7"/>
    <p:sldId id="262"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82" r:id="rId23"/>
    <p:sldId id="284" r:id="rId24"/>
    <p:sldId id="285" r:id="rId25"/>
    <p:sldId id="286" r:id="rId26"/>
    <p:sldId id="287" r:id="rId27"/>
    <p:sldId id="283" r:id="rId28"/>
    <p:sldId id="288" r:id="rId29"/>
    <p:sldId id="289" r:id="rId30"/>
    <p:sldId id="290" r:id="rId31"/>
    <p:sldId id="291" r:id="rId32"/>
    <p:sldId id="278" r:id="rId33"/>
    <p:sldId id="258" r:id="rId34"/>
    <p:sldId id="280" r:id="rId35"/>
    <p:sldId id="281" r:id="rId36"/>
    <p:sldId id="292" r:id="rId37"/>
    <p:sldId id="293" r:id="rId38"/>
    <p:sldId id="294" r:id="rId39"/>
    <p:sldId id="295" r:id="rId40"/>
    <p:sldId id="296" r:id="rId41"/>
    <p:sldId id="297" r:id="rId42"/>
    <p:sldId id="298" r:id="rId43"/>
    <p:sldId id="299" r:id="rId44"/>
    <p:sldId id="300" r:id="rId45"/>
    <p:sldId id="279" r:id="rId46"/>
    <p:sldId id="302"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FFCA20-5C5D-344C-86E2-6DC4534DC989}" v="220" dt="2022-12-01T21:26:22.9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96327"/>
  </p:normalViewPr>
  <p:slideViewPr>
    <p:cSldViewPr snapToGrid="0">
      <p:cViewPr varScale="1">
        <p:scale>
          <a:sx n="88" d="100"/>
          <a:sy n="88" d="100"/>
        </p:scale>
        <p:origin x="184" y="8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aig Stephens" userId="cfe612e026a5082b" providerId="LiveId" clId="{14FFCA20-5C5D-344C-86E2-6DC4534DC989}"/>
    <pc:docChg chg="undo custSel addSld delSld modSld sldOrd addSection delSection">
      <pc:chgData name="Craig Stephens" userId="cfe612e026a5082b" providerId="LiveId" clId="{14FFCA20-5C5D-344C-86E2-6DC4534DC989}" dt="2022-12-01T21:26:22.976" v="25182"/>
      <pc:docMkLst>
        <pc:docMk/>
      </pc:docMkLst>
      <pc:sldChg chg="modSp mod">
        <pc:chgData name="Craig Stephens" userId="cfe612e026a5082b" providerId="LiveId" clId="{14FFCA20-5C5D-344C-86E2-6DC4534DC989}" dt="2022-11-16T23:03:08.433" v="8963" actId="20577"/>
        <pc:sldMkLst>
          <pc:docMk/>
          <pc:sldMk cId="3883557096" sldId="256"/>
        </pc:sldMkLst>
        <pc:spChg chg="mod">
          <ac:chgData name="Craig Stephens" userId="cfe612e026a5082b" providerId="LiveId" clId="{14FFCA20-5C5D-344C-86E2-6DC4534DC989}" dt="2022-11-16T23:03:08.433" v="8963" actId="20577"/>
          <ac:spMkLst>
            <pc:docMk/>
            <pc:sldMk cId="3883557096" sldId="256"/>
            <ac:spMk id="2" creationId="{B20FDE07-835D-96C5-489A-70C40FC2B66F}"/>
          </ac:spMkLst>
        </pc:spChg>
      </pc:sldChg>
      <pc:sldChg chg="modSp mod modAnim">
        <pc:chgData name="Craig Stephens" userId="cfe612e026a5082b" providerId="LiveId" clId="{14FFCA20-5C5D-344C-86E2-6DC4534DC989}" dt="2022-11-20T14:54:07.106" v="13253"/>
        <pc:sldMkLst>
          <pc:docMk/>
          <pc:sldMk cId="1726647994" sldId="257"/>
        </pc:sldMkLst>
        <pc:spChg chg="mod">
          <ac:chgData name="Craig Stephens" userId="cfe612e026a5082b" providerId="LiveId" clId="{14FFCA20-5C5D-344C-86E2-6DC4534DC989}" dt="2022-11-16T00:32:22.248" v="127" actId="20577"/>
          <ac:spMkLst>
            <pc:docMk/>
            <pc:sldMk cId="1726647994" sldId="257"/>
            <ac:spMk id="3" creationId="{84074B73-AF65-FEBB-620A-9731535E75E3}"/>
          </ac:spMkLst>
        </pc:spChg>
      </pc:sldChg>
      <pc:sldChg chg="modSp mod ord modAnim">
        <pc:chgData name="Craig Stephens" userId="cfe612e026a5082b" providerId="LiveId" clId="{14FFCA20-5C5D-344C-86E2-6DC4534DC989}" dt="2022-12-01T20:39:28.157" v="21419" actId="404"/>
        <pc:sldMkLst>
          <pc:docMk/>
          <pc:sldMk cId="1790514554" sldId="258"/>
        </pc:sldMkLst>
        <pc:spChg chg="mod">
          <ac:chgData name="Craig Stephens" userId="cfe612e026a5082b" providerId="LiveId" clId="{14FFCA20-5C5D-344C-86E2-6DC4534DC989}" dt="2022-12-01T20:39:28.157" v="21419" actId="404"/>
          <ac:spMkLst>
            <pc:docMk/>
            <pc:sldMk cId="1790514554" sldId="258"/>
            <ac:spMk id="3" creationId="{E16A7E39-BFAA-73B6-A8FE-62D79854AE0E}"/>
          </ac:spMkLst>
        </pc:spChg>
      </pc:sldChg>
      <pc:sldChg chg="modSp mod modAnim">
        <pc:chgData name="Craig Stephens" userId="cfe612e026a5082b" providerId="LiveId" clId="{14FFCA20-5C5D-344C-86E2-6DC4534DC989}" dt="2022-11-20T14:54:15.724" v="13254"/>
        <pc:sldMkLst>
          <pc:docMk/>
          <pc:sldMk cId="2714986420" sldId="259"/>
        </pc:sldMkLst>
        <pc:spChg chg="mod">
          <ac:chgData name="Craig Stephens" userId="cfe612e026a5082b" providerId="LiveId" clId="{14FFCA20-5C5D-344C-86E2-6DC4534DC989}" dt="2022-11-16T00:36:17.362" v="198" actId="20577"/>
          <ac:spMkLst>
            <pc:docMk/>
            <pc:sldMk cId="2714986420" sldId="259"/>
            <ac:spMk id="2" creationId="{E7C6DBA7-FF3E-419D-D6E1-7121CC8191A3}"/>
          </ac:spMkLst>
        </pc:spChg>
        <pc:spChg chg="mod">
          <ac:chgData name="Craig Stephens" userId="cfe612e026a5082b" providerId="LiveId" clId="{14FFCA20-5C5D-344C-86E2-6DC4534DC989}" dt="2022-11-16T00:46:54.894" v="1360" actId="20577"/>
          <ac:spMkLst>
            <pc:docMk/>
            <pc:sldMk cId="2714986420" sldId="259"/>
            <ac:spMk id="3" creationId="{5301BAE4-7606-E391-BAD6-A8318BA5D613}"/>
          </ac:spMkLst>
        </pc:spChg>
      </pc:sldChg>
      <pc:sldChg chg="modSp new mod modAnim">
        <pc:chgData name="Craig Stephens" userId="cfe612e026a5082b" providerId="LiveId" clId="{14FFCA20-5C5D-344C-86E2-6DC4534DC989}" dt="2022-11-20T14:54:29.746" v="13255"/>
        <pc:sldMkLst>
          <pc:docMk/>
          <pc:sldMk cId="2192689848" sldId="260"/>
        </pc:sldMkLst>
        <pc:spChg chg="mod">
          <ac:chgData name="Craig Stephens" userId="cfe612e026a5082b" providerId="LiveId" clId="{14FFCA20-5C5D-344C-86E2-6DC4534DC989}" dt="2022-11-16T21:27:43.924" v="1757" actId="20577"/>
          <ac:spMkLst>
            <pc:docMk/>
            <pc:sldMk cId="2192689848" sldId="260"/>
            <ac:spMk id="2" creationId="{F4A45C50-9646-2E40-1C65-ABFB0F983BFC}"/>
          </ac:spMkLst>
        </pc:spChg>
        <pc:spChg chg="mod">
          <ac:chgData name="Craig Stephens" userId="cfe612e026a5082b" providerId="LiveId" clId="{14FFCA20-5C5D-344C-86E2-6DC4534DC989}" dt="2022-11-16T21:36:20.635" v="2804" actId="20577"/>
          <ac:spMkLst>
            <pc:docMk/>
            <pc:sldMk cId="2192689848" sldId="260"/>
            <ac:spMk id="3" creationId="{698B2015-0679-85D3-5C4B-BAA79E2AC91C}"/>
          </ac:spMkLst>
        </pc:spChg>
      </pc:sldChg>
      <pc:sldChg chg="addSp delSp modSp new mod">
        <pc:chgData name="Craig Stephens" userId="cfe612e026a5082b" providerId="LiveId" clId="{14FFCA20-5C5D-344C-86E2-6DC4534DC989}" dt="2022-11-16T22:30:53.694" v="4171" actId="1036"/>
        <pc:sldMkLst>
          <pc:docMk/>
          <pc:sldMk cId="1573867302" sldId="261"/>
        </pc:sldMkLst>
        <pc:spChg chg="mod">
          <ac:chgData name="Craig Stephens" userId="cfe612e026a5082b" providerId="LiveId" clId="{14FFCA20-5C5D-344C-86E2-6DC4534DC989}" dt="2022-11-16T21:33:29.163" v="2575" actId="20577"/>
          <ac:spMkLst>
            <pc:docMk/>
            <pc:sldMk cId="1573867302" sldId="261"/>
            <ac:spMk id="2" creationId="{B6863287-4419-A7D7-F5AD-80B1518CD109}"/>
          </ac:spMkLst>
        </pc:spChg>
        <pc:spChg chg="add mod">
          <ac:chgData name="Craig Stephens" userId="cfe612e026a5082b" providerId="LiveId" clId="{14FFCA20-5C5D-344C-86E2-6DC4534DC989}" dt="2022-11-16T22:30:48.541" v="4163" actId="14100"/>
          <ac:spMkLst>
            <pc:docMk/>
            <pc:sldMk cId="1573867302" sldId="261"/>
            <ac:spMk id="3" creationId="{6B571069-573E-7B4F-7F32-6B65BDE1702F}"/>
          </ac:spMkLst>
        </pc:spChg>
        <pc:spChg chg="del">
          <ac:chgData name="Craig Stephens" userId="cfe612e026a5082b" providerId="LiveId" clId="{14FFCA20-5C5D-344C-86E2-6DC4534DC989}" dt="2022-11-16T21:38:00.031" v="2807" actId="478"/>
          <ac:spMkLst>
            <pc:docMk/>
            <pc:sldMk cId="1573867302" sldId="261"/>
            <ac:spMk id="3" creationId="{BC516AE3-61A3-7A93-A09A-F71F2D1424EF}"/>
          </ac:spMkLst>
        </pc:spChg>
        <pc:spChg chg="add del">
          <ac:chgData name="Craig Stephens" userId="cfe612e026a5082b" providerId="LiveId" clId="{14FFCA20-5C5D-344C-86E2-6DC4534DC989}" dt="2022-11-16T21:37:56.334" v="2806" actId="11529"/>
          <ac:spMkLst>
            <pc:docMk/>
            <pc:sldMk cId="1573867302" sldId="261"/>
            <ac:spMk id="4" creationId="{00408B0F-B112-582A-D930-B21C6BD4E7FA}"/>
          </ac:spMkLst>
        </pc:spChg>
        <pc:spChg chg="add mod">
          <ac:chgData name="Craig Stephens" userId="cfe612e026a5082b" providerId="LiveId" clId="{14FFCA20-5C5D-344C-86E2-6DC4534DC989}" dt="2022-11-16T21:52:52.185" v="3236" actId="167"/>
          <ac:spMkLst>
            <pc:docMk/>
            <pc:sldMk cId="1573867302" sldId="261"/>
            <ac:spMk id="4" creationId="{0ABD439F-3196-B8CF-B6A0-385C5A4DA184}"/>
          </ac:spMkLst>
        </pc:spChg>
        <pc:spChg chg="add mod">
          <ac:chgData name="Craig Stephens" userId="cfe612e026a5082b" providerId="LiveId" clId="{14FFCA20-5C5D-344C-86E2-6DC4534DC989}" dt="2022-11-16T21:38:54.250" v="2812" actId="13822"/>
          <ac:spMkLst>
            <pc:docMk/>
            <pc:sldMk cId="1573867302" sldId="261"/>
            <ac:spMk id="5" creationId="{5B442A7F-FA65-AFC0-1986-06F5AB1529E9}"/>
          </ac:spMkLst>
        </pc:spChg>
        <pc:spChg chg="add mod">
          <ac:chgData name="Craig Stephens" userId="cfe612e026a5082b" providerId="LiveId" clId="{14FFCA20-5C5D-344C-86E2-6DC4534DC989}" dt="2022-11-16T21:55:39.820" v="3319" actId="1036"/>
          <ac:spMkLst>
            <pc:docMk/>
            <pc:sldMk cId="1573867302" sldId="261"/>
            <ac:spMk id="6" creationId="{F7C5D95F-529D-4B14-17CF-DA30539F52DE}"/>
          </ac:spMkLst>
        </pc:spChg>
        <pc:spChg chg="add mod">
          <ac:chgData name="Craig Stephens" userId="cfe612e026a5082b" providerId="LiveId" clId="{14FFCA20-5C5D-344C-86E2-6DC4534DC989}" dt="2022-11-16T21:45:58.785" v="3117" actId="14100"/>
          <ac:spMkLst>
            <pc:docMk/>
            <pc:sldMk cId="1573867302" sldId="261"/>
            <ac:spMk id="7" creationId="{F88144AA-3FF1-6AAB-82F9-FB3502B46790}"/>
          </ac:spMkLst>
        </pc:spChg>
        <pc:spChg chg="add mod">
          <ac:chgData name="Craig Stephens" userId="cfe612e026a5082b" providerId="LiveId" clId="{14FFCA20-5C5D-344C-86E2-6DC4534DC989}" dt="2022-11-16T22:29:33.338" v="4117" actId="948"/>
          <ac:spMkLst>
            <pc:docMk/>
            <pc:sldMk cId="1573867302" sldId="261"/>
            <ac:spMk id="8" creationId="{2720D696-DBC2-BEC5-8808-82DFF62C9F1D}"/>
          </ac:spMkLst>
        </pc:spChg>
        <pc:spChg chg="add mod">
          <ac:chgData name="Craig Stephens" userId="cfe612e026a5082b" providerId="LiveId" clId="{14FFCA20-5C5D-344C-86E2-6DC4534DC989}" dt="2022-11-16T21:42:19.143" v="2957" actId="13822"/>
          <ac:spMkLst>
            <pc:docMk/>
            <pc:sldMk cId="1573867302" sldId="261"/>
            <ac:spMk id="9" creationId="{F0AE6AF5-5638-0F4D-5A4A-2796034165B0}"/>
          </ac:spMkLst>
        </pc:spChg>
        <pc:spChg chg="add mod">
          <ac:chgData name="Craig Stephens" userId="cfe612e026a5082b" providerId="LiveId" clId="{14FFCA20-5C5D-344C-86E2-6DC4534DC989}" dt="2022-11-16T21:55:39.820" v="3319" actId="1036"/>
          <ac:spMkLst>
            <pc:docMk/>
            <pc:sldMk cId="1573867302" sldId="261"/>
            <ac:spMk id="10" creationId="{08123FAA-46E3-05D7-88DF-086028A940CB}"/>
          </ac:spMkLst>
        </pc:spChg>
        <pc:spChg chg="add mod">
          <ac:chgData name="Craig Stephens" userId="cfe612e026a5082b" providerId="LiveId" clId="{14FFCA20-5C5D-344C-86E2-6DC4534DC989}" dt="2022-11-16T21:46:40.970" v="3175" actId="207"/>
          <ac:spMkLst>
            <pc:docMk/>
            <pc:sldMk cId="1573867302" sldId="261"/>
            <ac:spMk id="11" creationId="{4DBFD988-16B4-BC0F-1B20-31651DC81B47}"/>
          </ac:spMkLst>
        </pc:spChg>
        <pc:spChg chg="add mod">
          <ac:chgData name="Craig Stephens" userId="cfe612e026a5082b" providerId="LiveId" clId="{14FFCA20-5C5D-344C-86E2-6DC4534DC989}" dt="2022-11-16T22:29:40.720" v="4118" actId="948"/>
          <ac:spMkLst>
            <pc:docMk/>
            <pc:sldMk cId="1573867302" sldId="261"/>
            <ac:spMk id="12" creationId="{0D4FEC88-ACD5-AB04-27EA-FDB7638259D7}"/>
          </ac:spMkLst>
        </pc:spChg>
        <pc:spChg chg="add mod">
          <ac:chgData name="Craig Stephens" userId="cfe612e026a5082b" providerId="LiveId" clId="{14FFCA20-5C5D-344C-86E2-6DC4534DC989}" dt="2022-11-16T21:56:17.604" v="3325" actId="14100"/>
          <ac:spMkLst>
            <pc:docMk/>
            <pc:sldMk cId="1573867302" sldId="261"/>
            <ac:spMk id="13" creationId="{7D136477-545D-E094-C2E4-9E7C4D6A8155}"/>
          </ac:spMkLst>
        </pc:spChg>
        <pc:spChg chg="add mod">
          <ac:chgData name="Craig Stephens" userId="cfe612e026a5082b" providerId="LiveId" clId="{14FFCA20-5C5D-344C-86E2-6DC4534DC989}" dt="2022-11-16T21:52:46.677" v="3235" actId="1076"/>
          <ac:spMkLst>
            <pc:docMk/>
            <pc:sldMk cId="1573867302" sldId="261"/>
            <ac:spMk id="14" creationId="{3278242B-34A0-ED77-6572-18FAE4050156}"/>
          </ac:spMkLst>
        </pc:spChg>
        <pc:spChg chg="add mod">
          <ac:chgData name="Craig Stephens" userId="cfe612e026a5082b" providerId="LiveId" clId="{14FFCA20-5C5D-344C-86E2-6DC4534DC989}" dt="2022-11-16T21:53:15.457" v="3239" actId="1076"/>
          <ac:spMkLst>
            <pc:docMk/>
            <pc:sldMk cId="1573867302" sldId="261"/>
            <ac:spMk id="15" creationId="{0E7196AE-5B2B-0D9A-82B4-3FAFE95FC111}"/>
          </ac:spMkLst>
        </pc:spChg>
        <pc:spChg chg="add mod">
          <ac:chgData name="Craig Stephens" userId="cfe612e026a5082b" providerId="LiveId" clId="{14FFCA20-5C5D-344C-86E2-6DC4534DC989}" dt="2022-11-16T21:53:27.639" v="3241" actId="1076"/>
          <ac:spMkLst>
            <pc:docMk/>
            <pc:sldMk cId="1573867302" sldId="261"/>
            <ac:spMk id="16" creationId="{017EEB96-1F3D-D36F-E685-50C86398B649}"/>
          </ac:spMkLst>
        </pc:spChg>
        <pc:spChg chg="add del mod">
          <ac:chgData name="Craig Stephens" userId="cfe612e026a5082b" providerId="LiveId" clId="{14FFCA20-5C5D-344C-86E2-6DC4534DC989}" dt="2022-11-16T21:53:39.280" v="3243" actId="767"/>
          <ac:spMkLst>
            <pc:docMk/>
            <pc:sldMk cId="1573867302" sldId="261"/>
            <ac:spMk id="17" creationId="{F7524BD8-765A-3B76-051E-2D6445E344C6}"/>
          </ac:spMkLst>
        </pc:spChg>
        <pc:spChg chg="add mod">
          <ac:chgData name="Craig Stephens" userId="cfe612e026a5082b" providerId="LiveId" clId="{14FFCA20-5C5D-344C-86E2-6DC4534DC989}" dt="2022-11-16T21:55:39.820" v="3319" actId="1036"/>
          <ac:spMkLst>
            <pc:docMk/>
            <pc:sldMk cId="1573867302" sldId="261"/>
            <ac:spMk id="18" creationId="{FAEFE737-3462-3122-41CF-4B0D905FC409}"/>
          </ac:spMkLst>
        </pc:spChg>
        <pc:spChg chg="add mod">
          <ac:chgData name="Craig Stephens" userId="cfe612e026a5082b" providerId="LiveId" clId="{14FFCA20-5C5D-344C-86E2-6DC4534DC989}" dt="2022-11-16T21:55:39.820" v="3319" actId="1036"/>
          <ac:spMkLst>
            <pc:docMk/>
            <pc:sldMk cId="1573867302" sldId="261"/>
            <ac:spMk id="19" creationId="{B47B3D77-02EA-9B37-1FCF-BF8A60FA65A3}"/>
          </ac:spMkLst>
        </pc:spChg>
        <pc:spChg chg="add mod">
          <ac:chgData name="Craig Stephens" userId="cfe612e026a5082b" providerId="LiveId" clId="{14FFCA20-5C5D-344C-86E2-6DC4534DC989}" dt="2022-11-16T21:55:39.820" v="3319" actId="1036"/>
          <ac:spMkLst>
            <pc:docMk/>
            <pc:sldMk cId="1573867302" sldId="261"/>
            <ac:spMk id="20" creationId="{FD2225EE-3C97-3E9C-5F32-F2E2D6271B5D}"/>
          </ac:spMkLst>
        </pc:spChg>
        <pc:spChg chg="add mod">
          <ac:chgData name="Craig Stephens" userId="cfe612e026a5082b" providerId="LiveId" clId="{14FFCA20-5C5D-344C-86E2-6DC4534DC989}" dt="2022-11-16T22:30:53.694" v="4171" actId="1036"/>
          <ac:spMkLst>
            <pc:docMk/>
            <pc:sldMk cId="1573867302" sldId="261"/>
            <ac:spMk id="21" creationId="{15BD1380-A9C9-EBEF-36D2-7B25A7E0A4DB}"/>
          </ac:spMkLst>
        </pc:spChg>
        <pc:spChg chg="add mod">
          <ac:chgData name="Craig Stephens" userId="cfe612e026a5082b" providerId="LiveId" clId="{14FFCA20-5C5D-344C-86E2-6DC4534DC989}" dt="2022-11-16T22:30:10.958" v="4135" actId="948"/>
          <ac:spMkLst>
            <pc:docMk/>
            <pc:sldMk cId="1573867302" sldId="261"/>
            <ac:spMk id="22" creationId="{F4379B0F-29C8-557C-A934-C8AC86E28FA3}"/>
          </ac:spMkLst>
        </pc:spChg>
        <pc:spChg chg="add mod">
          <ac:chgData name="Craig Stephens" userId="cfe612e026a5082b" providerId="LiveId" clId="{14FFCA20-5C5D-344C-86E2-6DC4534DC989}" dt="2022-11-16T22:30:33.819" v="4162" actId="948"/>
          <ac:spMkLst>
            <pc:docMk/>
            <pc:sldMk cId="1573867302" sldId="261"/>
            <ac:spMk id="23" creationId="{BA119B0F-E9C3-6D48-FB06-3240E2164CD7}"/>
          </ac:spMkLst>
        </pc:spChg>
      </pc:sldChg>
      <pc:sldChg chg="modSp new mod modAnim">
        <pc:chgData name="Craig Stephens" userId="cfe612e026a5082b" providerId="LiveId" clId="{14FFCA20-5C5D-344C-86E2-6DC4534DC989}" dt="2022-11-20T14:55:32.396" v="13261"/>
        <pc:sldMkLst>
          <pc:docMk/>
          <pc:sldMk cId="1518373150" sldId="262"/>
        </pc:sldMkLst>
        <pc:spChg chg="mod">
          <ac:chgData name="Craig Stephens" userId="cfe612e026a5082b" providerId="LiveId" clId="{14FFCA20-5C5D-344C-86E2-6DC4534DC989}" dt="2022-11-16T22:21:38.842" v="3537" actId="20577"/>
          <ac:spMkLst>
            <pc:docMk/>
            <pc:sldMk cId="1518373150" sldId="262"/>
            <ac:spMk id="2" creationId="{902191E7-CE49-8534-30CB-33A82F3C7078}"/>
          </ac:spMkLst>
        </pc:spChg>
        <pc:spChg chg="mod">
          <ac:chgData name="Craig Stephens" userId="cfe612e026a5082b" providerId="LiveId" clId="{14FFCA20-5C5D-344C-86E2-6DC4534DC989}" dt="2022-11-16T22:37:03.407" v="4943" actId="20577"/>
          <ac:spMkLst>
            <pc:docMk/>
            <pc:sldMk cId="1518373150" sldId="262"/>
            <ac:spMk id="3" creationId="{C4E89F17-58CA-416F-3B21-83061EE480A0}"/>
          </ac:spMkLst>
        </pc:spChg>
      </pc:sldChg>
      <pc:sldChg chg="modSp new mod modAnim">
        <pc:chgData name="Craig Stephens" userId="cfe612e026a5082b" providerId="LiveId" clId="{14FFCA20-5C5D-344C-86E2-6DC4534DC989}" dt="2022-11-20T14:54:46.779" v="13256"/>
        <pc:sldMkLst>
          <pc:docMk/>
          <pc:sldMk cId="495715165" sldId="263"/>
        </pc:sldMkLst>
        <pc:spChg chg="mod">
          <ac:chgData name="Craig Stephens" userId="cfe612e026a5082b" providerId="LiveId" clId="{14FFCA20-5C5D-344C-86E2-6DC4534DC989}" dt="2022-11-16T22:26:13.954" v="3888" actId="20577"/>
          <ac:spMkLst>
            <pc:docMk/>
            <pc:sldMk cId="495715165" sldId="263"/>
            <ac:spMk id="2" creationId="{488736E2-E94C-0838-DF8C-598F278F5580}"/>
          </ac:spMkLst>
        </pc:spChg>
        <pc:spChg chg="mod">
          <ac:chgData name="Craig Stephens" userId="cfe612e026a5082b" providerId="LiveId" clId="{14FFCA20-5C5D-344C-86E2-6DC4534DC989}" dt="2022-11-16T22:33:16.655" v="4423" actId="27636"/>
          <ac:spMkLst>
            <pc:docMk/>
            <pc:sldMk cId="495715165" sldId="263"/>
            <ac:spMk id="3" creationId="{2A03A0AC-7C28-AF96-0D31-E721ED5756F6}"/>
          </ac:spMkLst>
        </pc:spChg>
      </pc:sldChg>
      <pc:sldChg chg="modSp new mod modAnim">
        <pc:chgData name="Craig Stephens" userId="cfe612e026a5082b" providerId="LiveId" clId="{14FFCA20-5C5D-344C-86E2-6DC4534DC989}" dt="2022-11-20T14:55:38.317" v="13262"/>
        <pc:sldMkLst>
          <pc:docMk/>
          <pc:sldMk cId="216687276" sldId="264"/>
        </pc:sldMkLst>
        <pc:spChg chg="mod">
          <ac:chgData name="Craig Stephens" userId="cfe612e026a5082b" providerId="LiveId" clId="{14FFCA20-5C5D-344C-86E2-6DC4534DC989}" dt="2022-11-16T22:37:12.267" v="4954" actId="20577"/>
          <ac:spMkLst>
            <pc:docMk/>
            <pc:sldMk cId="216687276" sldId="264"/>
            <ac:spMk id="2" creationId="{8A303DDC-581E-567C-F598-56B8AE4AC4D2}"/>
          </ac:spMkLst>
        </pc:spChg>
        <pc:spChg chg="mod">
          <ac:chgData name="Craig Stephens" userId="cfe612e026a5082b" providerId="LiveId" clId="{14FFCA20-5C5D-344C-86E2-6DC4534DC989}" dt="2022-11-16T22:41:45.801" v="5729" actId="20577"/>
          <ac:spMkLst>
            <pc:docMk/>
            <pc:sldMk cId="216687276" sldId="264"/>
            <ac:spMk id="3" creationId="{685634CB-800C-C773-FBE9-ED89A533DB29}"/>
          </ac:spMkLst>
        </pc:spChg>
      </pc:sldChg>
      <pc:sldChg chg="modSp new mod modAnim">
        <pc:chgData name="Craig Stephens" userId="cfe612e026a5082b" providerId="LiveId" clId="{14FFCA20-5C5D-344C-86E2-6DC4534DC989}" dt="2022-11-20T14:55:44.937" v="13263"/>
        <pc:sldMkLst>
          <pc:docMk/>
          <pc:sldMk cId="2094641380" sldId="265"/>
        </pc:sldMkLst>
        <pc:spChg chg="mod">
          <ac:chgData name="Craig Stephens" userId="cfe612e026a5082b" providerId="LiveId" clId="{14FFCA20-5C5D-344C-86E2-6DC4534DC989}" dt="2022-11-16T22:41:53.236" v="5738" actId="20577"/>
          <ac:spMkLst>
            <pc:docMk/>
            <pc:sldMk cId="2094641380" sldId="265"/>
            <ac:spMk id="2" creationId="{2F17A3D4-9C54-92A3-FC48-5C213C1DDA42}"/>
          </ac:spMkLst>
        </pc:spChg>
        <pc:spChg chg="mod">
          <ac:chgData name="Craig Stephens" userId="cfe612e026a5082b" providerId="LiveId" clId="{14FFCA20-5C5D-344C-86E2-6DC4534DC989}" dt="2022-11-16T22:44:10.791" v="6159" actId="20577"/>
          <ac:spMkLst>
            <pc:docMk/>
            <pc:sldMk cId="2094641380" sldId="265"/>
            <ac:spMk id="3" creationId="{C93549E2-3469-4A3B-1B97-603BDF7681C1}"/>
          </ac:spMkLst>
        </pc:spChg>
      </pc:sldChg>
      <pc:sldChg chg="modSp new mod modAnim">
        <pc:chgData name="Craig Stephens" userId="cfe612e026a5082b" providerId="LiveId" clId="{14FFCA20-5C5D-344C-86E2-6DC4534DC989}" dt="2022-11-27T14:56:20.576" v="21369" actId="404"/>
        <pc:sldMkLst>
          <pc:docMk/>
          <pc:sldMk cId="3581279640" sldId="266"/>
        </pc:sldMkLst>
        <pc:spChg chg="mod">
          <ac:chgData name="Craig Stephens" userId="cfe612e026a5082b" providerId="LiveId" clId="{14FFCA20-5C5D-344C-86E2-6DC4534DC989}" dt="2022-11-16T22:44:22.525" v="6179" actId="20577"/>
          <ac:spMkLst>
            <pc:docMk/>
            <pc:sldMk cId="3581279640" sldId="266"/>
            <ac:spMk id="2" creationId="{65F2D063-48B4-02B2-8398-D6512DE8B93F}"/>
          </ac:spMkLst>
        </pc:spChg>
        <pc:spChg chg="mod">
          <ac:chgData name="Craig Stephens" userId="cfe612e026a5082b" providerId="LiveId" clId="{14FFCA20-5C5D-344C-86E2-6DC4534DC989}" dt="2022-11-27T14:56:20.576" v="21369" actId="404"/>
          <ac:spMkLst>
            <pc:docMk/>
            <pc:sldMk cId="3581279640" sldId="266"/>
            <ac:spMk id="3" creationId="{C108A0CF-956F-4B1C-39C1-E686DECE06F9}"/>
          </ac:spMkLst>
        </pc:spChg>
      </pc:sldChg>
      <pc:sldChg chg="modSp new mod ord modAnim">
        <pc:chgData name="Craig Stephens" userId="cfe612e026a5082b" providerId="LiveId" clId="{14FFCA20-5C5D-344C-86E2-6DC4534DC989}" dt="2022-11-27T14:56:30.653" v="21373" actId="403"/>
        <pc:sldMkLst>
          <pc:docMk/>
          <pc:sldMk cId="3253787171" sldId="267"/>
        </pc:sldMkLst>
        <pc:spChg chg="mod">
          <ac:chgData name="Craig Stephens" userId="cfe612e026a5082b" providerId="LiveId" clId="{14FFCA20-5C5D-344C-86E2-6DC4534DC989}" dt="2022-11-16T22:50:30.748" v="6942" actId="20577"/>
          <ac:spMkLst>
            <pc:docMk/>
            <pc:sldMk cId="3253787171" sldId="267"/>
            <ac:spMk id="2" creationId="{235C1C01-89D2-06B5-58F5-7A3368AF991D}"/>
          </ac:spMkLst>
        </pc:spChg>
        <pc:spChg chg="mod">
          <ac:chgData name="Craig Stephens" userId="cfe612e026a5082b" providerId="LiveId" clId="{14FFCA20-5C5D-344C-86E2-6DC4534DC989}" dt="2022-11-27T14:56:30.653" v="21373" actId="403"/>
          <ac:spMkLst>
            <pc:docMk/>
            <pc:sldMk cId="3253787171" sldId="267"/>
            <ac:spMk id="3" creationId="{38B6334F-E040-64BB-ED38-3DF413C74C84}"/>
          </ac:spMkLst>
        </pc:spChg>
      </pc:sldChg>
      <pc:sldChg chg="modSp new mod modAnim">
        <pc:chgData name="Craig Stephens" userId="cfe612e026a5082b" providerId="LiveId" clId="{14FFCA20-5C5D-344C-86E2-6DC4534DC989}" dt="2022-11-27T14:56:53.454" v="21381" actId="404"/>
        <pc:sldMkLst>
          <pc:docMk/>
          <pc:sldMk cId="1311773387" sldId="268"/>
        </pc:sldMkLst>
        <pc:spChg chg="mod">
          <ac:chgData name="Craig Stephens" userId="cfe612e026a5082b" providerId="LiveId" clId="{14FFCA20-5C5D-344C-86E2-6DC4534DC989}" dt="2022-11-16T22:55:47.394" v="7801" actId="20577"/>
          <ac:spMkLst>
            <pc:docMk/>
            <pc:sldMk cId="1311773387" sldId="268"/>
            <ac:spMk id="2" creationId="{4946DF2D-6DD7-05C7-D746-531E5AD4E3A2}"/>
          </ac:spMkLst>
        </pc:spChg>
        <pc:spChg chg="mod">
          <ac:chgData name="Craig Stephens" userId="cfe612e026a5082b" providerId="LiveId" clId="{14FFCA20-5C5D-344C-86E2-6DC4534DC989}" dt="2022-11-27T14:56:53.454" v="21381" actId="404"/>
          <ac:spMkLst>
            <pc:docMk/>
            <pc:sldMk cId="1311773387" sldId="268"/>
            <ac:spMk id="3" creationId="{D4B853F8-10AA-F509-3B93-DB63795D3908}"/>
          </ac:spMkLst>
        </pc:spChg>
      </pc:sldChg>
      <pc:sldChg chg="modSp new mod modAnim">
        <pc:chgData name="Craig Stephens" userId="cfe612e026a5082b" providerId="LiveId" clId="{14FFCA20-5C5D-344C-86E2-6DC4534DC989}" dt="2022-11-27T14:57:41.284" v="21385" actId="403"/>
        <pc:sldMkLst>
          <pc:docMk/>
          <pc:sldMk cId="1326116295" sldId="269"/>
        </pc:sldMkLst>
        <pc:spChg chg="mod">
          <ac:chgData name="Craig Stephens" userId="cfe612e026a5082b" providerId="LiveId" clId="{14FFCA20-5C5D-344C-86E2-6DC4534DC989}" dt="2022-11-16T22:57:57.508" v="8199" actId="20577"/>
          <ac:spMkLst>
            <pc:docMk/>
            <pc:sldMk cId="1326116295" sldId="269"/>
            <ac:spMk id="2" creationId="{601187FF-D33D-430E-AEEF-947E043250D0}"/>
          </ac:spMkLst>
        </pc:spChg>
        <pc:spChg chg="mod">
          <ac:chgData name="Craig Stephens" userId="cfe612e026a5082b" providerId="LiveId" clId="{14FFCA20-5C5D-344C-86E2-6DC4534DC989}" dt="2022-11-27T14:57:41.284" v="21385" actId="403"/>
          <ac:spMkLst>
            <pc:docMk/>
            <pc:sldMk cId="1326116295" sldId="269"/>
            <ac:spMk id="3" creationId="{EA21C915-26B0-94FB-BAC1-E89969446106}"/>
          </ac:spMkLst>
        </pc:spChg>
      </pc:sldChg>
      <pc:sldChg chg="modSp new mod modAnim">
        <pc:chgData name="Craig Stephens" userId="cfe612e026a5082b" providerId="LiveId" clId="{14FFCA20-5C5D-344C-86E2-6DC4534DC989}" dt="2022-11-27T14:57:51.478" v="21387" actId="403"/>
        <pc:sldMkLst>
          <pc:docMk/>
          <pc:sldMk cId="2661724936" sldId="270"/>
        </pc:sldMkLst>
        <pc:spChg chg="mod">
          <ac:chgData name="Craig Stephens" userId="cfe612e026a5082b" providerId="LiveId" clId="{14FFCA20-5C5D-344C-86E2-6DC4534DC989}" dt="2022-11-16T23:02:27.707" v="8903" actId="20577"/>
          <ac:spMkLst>
            <pc:docMk/>
            <pc:sldMk cId="2661724936" sldId="270"/>
            <ac:spMk id="2" creationId="{212A4A1C-8DCC-9720-AA23-EF57F11B8BA0}"/>
          </ac:spMkLst>
        </pc:spChg>
        <pc:spChg chg="mod">
          <ac:chgData name="Craig Stephens" userId="cfe612e026a5082b" providerId="LiveId" clId="{14FFCA20-5C5D-344C-86E2-6DC4534DC989}" dt="2022-11-27T14:57:51.478" v="21387" actId="403"/>
          <ac:spMkLst>
            <pc:docMk/>
            <pc:sldMk cId="2661724936" sldId="270"/>
            <ac:spMk id="3" creationId="{15942D15-F46F-F871-E72F-0E8D0193BE02}"/>
          </ac:spMkLst>
        </pc:spChg>
      </pc:sldChg>
      <pc:sldChg chg="modSp new mod modAnim">
        <pc:chgData name="Craig Stephens" userId="cfe612e026a5082b" providerId="LiveId" clId="{14FFCA20-5C5D-344C-86E2-6DC4534DC989}" dt="2022-11-27T14:58:09.724" v="21393" actId="14100"/>
        <pc:sldMkLst>
          <pc:docMk/>
          <pc:sldMk cId="173800794" sldId="271"/>
        </pc:sldMkLst>
        <pc:spChg chg="mod">
          <ac:chgData name="Craig Stephens" userId="cfe612e026a5082b" providerId="LiveId" clId="{14FFCA20-5C5D-344C-86E2-6DC4534DC989}" dt="2022-11-16T23:04:26.497" v="9174" actId="20577"/>
          <ac:spMkLst>
            <pc:docMk/>
            <pc:sldMk cId="173800794" sldId="271"/>
            <ac:spMk id="2" creationId="{A1E33CD3-57E6-6091-90B7-1464038459CE}"/>
          </ac:spMkLst>
        </pc:spChg>
        <pc:spChg chg="mod">
          <ac:chgData name="Craig Stephens" userId="cfe612e026a5082b" providerId="LiveId" clId="{14FFCA20-5C5D-344C-86E2-6DC4534DC989}" dt="2022-11-27T14:58:09.724" v="21393" actId="14100"/>
          <ac:spMkLst>
            <pc:docMk/>
            <pc:sldMk cId="173800794" sldId="271"/>
            <ac:spMk id="3" creationId="{62C5C4B6-9A19-D71A-E4DA-059F28C500AD}"/>
          </ac:spMkLst>
        </pc:spChg>
      </pc:sldChg>
      <pc:sldChg chg="modSp new mod modAnim">
        <pc:chgData name="Craig Stephens" userId="cfe612e026a5082b" providerId="LiveId" clId="{14FFCA20-5C5D-344C-86E2-6DC4534DC989}" dt="2022-11-27T14:58:34.958" v="21400" actId="14100"/>
        <pc:sldMkLst>
          <pc:docMk/>
          <pc:sldMk cId="2917384595" sldId="272"/>
        </pc:sldMkLst>
        <pc:spChg chg="mod">
          <ac:chgData name="Craig Stephens" userId="cfe612e026a5082b" providerId="LiveId" clId="{14FFCA20-5C5D-344C-86E2-6DC4534DC989}" dt="2022-11-16T23:09:34.195" v="9830" actId="20577"/>
          <ac:spMkLst>
            <pc:docMk/>
            <pc:sldMk cId="2917384595" sldId="272"/>
            <ac:spMk id="2" creationId="{5A6BB246-CE4B-1EA2-215C-F819A89F0410}"/>
          </ac:spMkLst>
        </pc:spChg>
        <pc:spChg chg="mod">
          <ac:chgData name="Craig Stephens" userId="cfe612e026a5082b" providerId="LiveId" clId="{14FFCA20-5C5D-344C-86E2-6DC4534DC989}" dt="2022-11-27T14:58:34.958" v="21400" actId="14100"/>
          <ac:spMkLst>
            <pc:docMk/>
            <pc:sldMk cId="2917384595" sldId="272"/>
            <ac:spMk id="3" creationId="{D5B397A5-A11D-09DE-0DDB-94ACE5722161}"/>
          </ac:spMkLst>
        </pc:spChg>
      </pc:sldChg>
      <pc:sldChg chg="modSp new mod modAnim">
        <pc:chgData name="Craig Stephens" userId="cfe612e026a5082b" providerId="LiveId" clId="{14FFCA20-5C5D-344C-86E2-6DC4534DC989}" dt="2022-11-27T14:59:24.601" v="21402" actId="403"/>
        <pc:sldMkLst>
          <pc:docMk/>
          <pc:sldMk cId="2201170861" sldId="273"/>
        </pc:sldMkLst>
        <pc:spChg chg="mod">
          <ac:chgData name="Craig Stephens" userId="cfe612e026a5082b" providerId="LiveId" clId="{14FFCA20-5C5D-344C-86E2-6DC4534DC989}" dt="2022-11-16T23:14:24.468" v="10435" actId="20577"/>
          <ac:spMkLst>
            <pc:docMk/>
            <pc:sldMk cId="2201170861" sldId="273"/>
            <ac:spMk id="2" creationId="{0CDB82B0-6825-5CB5-DBA4-717D7CB274BC}"/>
          </ac:spMkLst>
        </pc:spChg>
        <pc:spChg chg="mod">
          <ac:chgData name="Craig Stephens" userId="cfe612e026a5082b" providerId="LiveId" clId="{14FFCA20-5C5D-344C-86E2-6DC4534DC989}" dt="2022-11-27T14:59:24.601" v="21402" actId="403"/>
          <ac:spMkLst>
            <pc:docMk/>
            <pc:sldMk cId="2201170861" sldId="273"/>
            <ac:spMk id="3" creationId="{2722399A-C5C8-2C8D-5CAB-6ED8B7EE336F}"/>
          </ac:spMkLst>
        </pc:spChg>
      </pc:sldChg>
      <pc:sldChg chg="modSp new mod modAnim">
        <pc:chgData name="Craig Stephens" userId="cfe612e026a5082b" providerId="LiveId" clId="{14FFCA20-5C5D-344C-86E2-6DC4534DC989}" dt="2022-11-27T14:59:34.923" v="21404" actId="403"/>
        <pc:sldMkLst>
          <pc:docMk/>
          <pc:sldMk cId="3437852323" sldId="274"/>
        </pc:sldMkLst>
        <pc:spChg chg="mod">
          <ac:chgData name="Craig Stephens" userId="cfe612e026a5082b" providerId="LiveId" clId="{14FFCA20-5C5D-344C-86E2-6DC4534DC989}" dt="2022-11-16T23:17:54.932" v="11196" actId="20577"/>
          <ac:spMkLst>
            <pc:docMk/>
            <pc:sldMk cId="3437852323" sldId="274"/>
            <ac:spMk id="2" creationId="{247D3459-EB02-FB0C-C59D-FFFB1791AC33}"/>
          </ac:spMkLst>
        </pc:spChg>
        <pc:spChg chg="mod">
          <ac:chgData name="Craig Stephens" userId="cfe612e026a5082b" providerId="LiveId" clId="{14FFCA20-5C5D-344C-86E2-6DC4534DC989}" dt="2022-11-27T14:59:34.923" v="21404" actId="403"/>
          <ac:spMkLst>
            <pc:docMk/>
            <pc:sldMk cId="3437852323" sldId="274"/>
            <ac:spMk id="3" creationId="{9387EF12-2634-5F4A-1D50-E4CAC7E29CEB}"/>
          </ac:spMkLst>
        </pc:spChg>
      </pc:sldChg>
      <pc:sldChg chg="modSp new mod ord modAnim">
        <pc:chgData name="Craig Stephens" userId="cfe612e026a5082b" providerId="LiveId" clId="{14FFCA20-5C5D-344C-86E2-6DC4534DC989}" dt="2022-11-27T14:59:50.466" v="21408" actId="403"/>
        <pc:sldMkLst>
          <pc:docMk/>
          <pc:sldMk cId="369538332" sldId="275"/>
        </pc:sldMkLst>
        <pc:spChg chg="mod">
          <ac:chgData name="Craig Stephens" userId="cfe612e026a5082b" providerId="LiveId" clId="{14FFCA20-5C5D-344C-86E2-6DC4534DC989}" dt="2022-11-19T21:52:06.980" v="11410" actId="20577"/>
          <ac:spMkLst>
            <pc:docMk/>
            <pc:sldMk cId="369538332" sldId="275"/>
            <ac:spMk id="2" creationId="{C57415DF-7BCA-51D3-515D-492E35F5FCF5}"/>
          </ac:spMkLst>
        </pc:spChg>
        <pc:spChg chg="mod">
          <ac:chgData name="Craig Stephens" userId="cfe612e026a5082b" providerId="LiveId" clId="{14FFCA20-5C5D-344C-86E2-6DC4534DC989}" dt="2022-11-27T14:59:50.466" v="21408" actId="403"/>
          <ac:spMkLst>
            <pc:docMk/>
            <pc:sldMk cId="369538332" sldId="275"/>
            <ac:spMk id="3" creationId="{6C7D2F8A-6EAD-4BD6-06DB-C1A6DD21C2D5}"/>
          </ac:spMkLst>
        </pc:spChg>
      </pc:sldChg>
      <pc:sldChg chg="modSp new mod modAnim">
        <pc:chgData name="Craig Stephens" userId="cfe612e026a5082b" providerId="LiveId" clId="{14FFCA20-5C5D-344C-86E2-6DC4534DC989}" dt="2022-11-27T15:00:08.123" v="21412" actId="403"/>
        <pc:sldMkLst>
          <pc:docMk/>
          <pc:sldMk cId="1080780252" sldId="276"/>
        </pc:sldMkLst>
        <pc:spChg chg="mod">
          <ac:chgData name="Craig Stephens" userId="cfe612e026a5082b" providerId="LiveId" clId="{14FFCA20-5C5D-344C-86E2-6DC4534DC989}" dt="2022-11-19T21:56:26.357" v="11996" actId="20577"/>
          <ac:spMkLst>
            <pc:docMk/>
            <pc:sldMk cId="1080780252" sldId="276"/>
            <ac:spMk id="2" creationId="{CB7B4897-E7E4-69B9-D6DC-22A64D356B56}"/>
          </ac:spMkLst>
        </pc:spChg>
        <pc:spChg chg="mod">
          <ac:chgData name="Craig Stephens" userId="cfe612e026a5082b" providerId="LiveId" clId="{14FFCA20-5C5D-344C-86E2-6DC4534DC989}" dt="2022-11-27T15:00:08.123" v="21412" actId="403"/>
          <ac:spMkLst>
            <pc:docMk/>
            <pc:sldMk cId="1080780252" sldId="276"/>
            <ac:spMk id="3" creationId="{BE6D8E04-2F37-43E3-32CB-161064286994}"/>
          </ac:spMkLst>
        </pc:spChg>
      </pc:sldChg>
      <pc:sldChg chg="modSp new mod modAnim">
        <pc:chgData name="Craig Stephens" userId="cfe612e026a5082b" providerId="LiveId" clId="{14FFCA20-5C5D-344C-86E2-6DC4534DC989}" dt="2022-11-27T15:00:18.400" v="21415" actId="403"/>
        <pc:sldMkLst>
          <pc:docMk/>
          <pc:sldMk cId="4141590259" sldId="277"/>
        </pc:sldMkLst>
        <pc:spChg chg="mod">
          <ac:chgData name="Craig Stephens" userId="cfe612e026a5082b" providerId="LiveId" clId="{14FFCA20-5C5D-344C-86E2-6DC4534DC989}" dt="2022-11-19T21:59:23.521" v="12543" actId="20577"/>
          <ac:spMkLst>
            <pc:docMk/>
            <pc:sldMk cId="4141590259" sldId="277"/>
            <ac:spMk id="2" creationId="{4C21B9AE-9DDD-E9D5-CD49-941E46ED7E7C}"/>
          </ac:spMkLst>
        </pc:spChg>
        <pc:spChg chg="mod">
          <ac:chgData name="Craig Stephens" userId="cfe612e026a5082b" providerId="LiveId" clId="{14FFCA20-5C5D-344C-86E2-6DC4534DC989}" dt="2022-11-27T15:00:18.400" v="21415" actId="403"/>
          <ac:spMkLst>
            <pc:docMk/>
            <pc:sldMk cId="4141590259" sldId="277"/>
            <ac:spMk id="3" creationId="{50E51370-8673-FD9D-4AA0-44CE5A80D9FB}"/>
          </ac:spMkLst>
        </pc:spChg>
      </pc:sldChg>
      <pc:sldChg chg="new del">
        <pc:chgData name="Craig Stephens" userId="cfe612e026a5082b" providerId="LiveId" clId="{14FFCA20-5C5D-344C-86E2-6DC4534DC989}" dt="2022-11-19T22:03:52.500" v="13141" actId="2696"/>
        <pc:sldMkLst>
          <pc:docMk/>
          <pc:sldMk cId="263152168" sldId="278"/>
        </pc:sldMkLst>
      </pc:sldChg>
      <pc:sldChg chg="modSp add mod">
        <pc:chgData name="Craig Stephens" userId="cfe612e026a5082b" providerId="LiveId" clId="{14FFCA20-5C5D-344C-86E2-6DC4534DC989}" dt="2022-11-19T22:04:37.130" v="13246" actId="313"/>
        <pc:sldMkLst>
          <pc:docMk/>
          <pc:sldMk cId="2811686511" sldId="278"/>
        </pc:sldMkLst>
        <pc:spChg chg="mod">
          <ac:chgData name="Craig Stephens" userId="cfe612e026a5082b" providerId="LiveId" clId="{14FFCA20-5C5D-344C-86E2-6DC4534DC989}" dt="2022-11-19T22:04:12.091" v="13182" actId="20577"/>
          <ac:spMkLst>
            <pc:docMk/>
            <pc:sldMk cId="2811686511" sldId="278"/>
            <ac:spMk id="2" creationId="{B20FDE07-835D-96C5-489A-70C40FC2B66F}"/>
          </ac:spMkLst>
        </pc:spChg>
        <pc:spChg chg="mod">
          <ac:chgData name="Craig Stephens" userId="cfe612e026a5082b" providerId="LiveId" clId="{14FFCA20-5C5D-344C-86E2-6DC4534DC989}" dt="2022-11-19T22:04:37.130" v="13246" actId="313"/>
          <ac:spMkLst>
            <pc:docMk/>
            <pc:sldMk cId="2811686511" sldId="278"/>
            <ac:spMk id="3" creationId="{1D27F605-704C-EFF6-3E78-9500047A22C3}"/>
          </ac:spMkLst>
        </pc:spChg>
      </pc:sldChg>
      <pc:sldChg chg="modSp new mod modAnim">
        <pc:chgData name="Craig Stephens" userId="cfe612e026a5082b" providerId="LiveId" clId="{14FFCA20-5C5D-344C-86E2-6DC4534DC989}" dt="2022-12-01T21:24:03.646" v="25165"/>
        <pc:sldMkLst>
          <pc:docMk/>
          <pc:sldMk cId="323897256" sldId="279"/>
        </pc:sldMkLst>
        <pc:spChg chg="mod">
          <ac:chgData name="Craig Stephens" userId="cfe612e026a5082b" providerId="LiveId" clId="{14FFCA20-5C5D-344C-86E2-6DC4534DC989}" dt="2022-11-22T20:20:27.307" v="13304" actId="313"/>
          <ac:spMkLst>
            <pc:docMk/>
            <pc:sldMk cId="323897256" sldId="279"/>
            <ac:spMk id="2" creationId="{E7BB5C6F-3B3B-B0BF-FB2D-876BED3E2CAC}"/>
          </ac:spMkLst>
        </pc:spChg>
        <pc:spChg chg="mod">
          <ac:chgData name="Craig Stephens" userId="cfe612e026a5082b" providerId="LiveId" clId="{14FFCA20-5C5D-344C-86E2-6DC4534DC989}" dt="2022-11-22T21:51:29.483" v="21357" actId="20577"/>
          <ac:spMkLst>
            <pc:docMk/>
            <pc:sldMk cId="323897256" sldId="279"/>
            <ac:spMk id="3" creationId="{965F26A6-FF75-90C9-8460-ED44C5AFDA07}"/>
          </ac:spMkLst>
        </pc:spChg>
      </pc:sldChg>
      <pc:sldChg chg="modSp new mod modAnim">
        <pc:chgData name="Craig Stephens" userId="cfe612e026a5082b" providerId="LiveId" clId="{14FFCA20-5C5D-344C-86E2-6DC4534DC989}" dt="2022-12-01T21:21:57.404" v="25154"/>
        <pc:sldMkLst>
          <pc:docMk/>
          <pc:sldMk cId="59562082" sldId="280"/>
        </pc:sldMkLst>
        <pc:spChg chg="mod">
          <ac:chgData name="Craig Stephens" userId="cfe612e026a5082b" providerId="LiveId" clId="{14FFCA20-5C5D-344C-86E2-6DC4534DC989}" dt="2022-11-22T20:26:16.827" v="13891" actId="20577"/>
          <ac:spMkLst>
            <pc:docMk/>
            <pc:sldMk cId="59562082" sldId="280"/>
            <ac:spMk id="2" creationId="{A6AA659D-19E3-2E3A-D4F2-FDDD29001526}"/>
          </ac:spMkLst>
        </pc:spChg>
        <pc:spChg chg="mod">
          <ac:chgData name="Craig Stephens" userId="cfe612e026a5082b" providerId="LiveId" clId="{14FFCA20-5C5D-344C-86E2-6DC4534DC989}" dt="2022-11-22T21:36:10.165" v="19388" actId="403"/>
          <ac:spMkLst>
            <pc:docMk/>
            <pc:sldMk cId="59562082" sldId="280"/>
            <ac:spMk id="3" creationId="{615D8AA6-738A-286D-29E5-A999773CD460}"/>
          </ac:spMkLst>
        </pc:spChg>
      </pc:sldChg>
      <pc:sldChg chg="addSp delSp modSp new mod setBg modAnim">
        <pc:chgData name="Craig Stephens" userId="cfe612e026a5082b" providerId="LiveId" clId="{14FFCA20-5C5D-344C-86E2-6DC4534DC989}" dt="2022-12-01T20:42:03.068" v="21428"/>
        <pc:sldMkLst>
          <pc:docMk/>
          <pc:sldMk cId="74587986" sldId="281"/>
        </pc:sldMkLst>
        <pc:spChg chg="mod">
          <ac:chgData name="Craig Stephens" userId="cfe612e026a5082b" providerId="LiveId" clId="{14FFCA20-5C5D-344C-86E2-6DC4534DC989}" dt="2022-11-22T21:26:15.399" v="18833" actId="26606"/>
          <ac:spMkLst>
            <pc:docMk/>
            <pc:sldMk cId="74587986" sldId="281"/>
            <ac:spMk id="2" creationId="{DD775896-4D6B-18D6-9458-CDB69CD90782}"/>
          </ac:spMkLst>
        </pc:spChg>
        <pc:spChg chg="mod">
          <ac:chgData name="Craig Stephens" userId="cfe612e026a5082b" providerId="LiveId" clId="{14FFCA20-5C5D-344C-86E2-6DC4534DC989}" dt="2022-11-22T21:26:21.852" v="18837" actId="27636"/>
          <ac:spMkLst>
            <pc:docMk/>
            <pc:sldMk cId="74587986" sldId="281"/>
            <ac:spMk id="3" creationId="{B25472FC-0D97-ADC1-BF5B-41D22111F39A}"/>
          </ac:spMkLst>
        </pc:spChg>
        <pc:spChg chg="add del">
          <ac:chgData name="Craig Stephens" userId="cfe612e026a5082b" providerId="LiveId" clId="{14FFCA20-5C5D-344C-86E2-6DC4534DC989}" dt="2022-11-22T21:26:15.363" v="18832" actId="26606"/>
          <ac:spMkLst>
            <pc:docMk/>
            <pc:sldMk cId="74587986" sldId="281"/>
            <ac:spMk id="12" creationId="{8B836880-BF75-4385-9994-9270F8ACF1A7}"/>
          </ac:spMkLst>
        </pc:spChg>
        <pc:spChg chg="add del">
          <ac:chgData name="Craig Stephens" userId="cfe612e026a5082b" providerId="LiveId" clId="{14FFCA20-5C5D-344C-86E2-6DC4534DC989}" dt="2022-11-22T21:26:15.363" v="18832" actId="26606"/>
          <ac:spMkLst>
            <pc:docMk/>
            <pc:sldMk cId="74587986" sldId="281"/>
            <ac:spMk id="16" creationId="{38D32B90-922C-4411-A898-3F03AA808A09}"/>
          </ac:spMkLst>
        </pc:spChg>
        <pc:picChg chg="add del mod">
          <ac:chgData name="Craig Stephens" userId="cfe612e026a5082b" providerId="LiveId" clId="{14FFCA20-5C5D-344C-86E2-6DC4534DC989}" dt="2022-11-22T21:25:58.969" v="18826" actId="478"/>
          <ac:picMkLst>
            <pc:docMk/>
            <pc:sldMk cId="74587986" sldId="281"/>
            <ac:picMk id="5" creationId="{768D2179-E742-BB2B-1E71-7CD7EFC74082}"/>
          </ac:picMkLst>
        </pc:picChg>
        <pc:picChg chg="add mod">
          <ac:chgData name="Craig Stephens" userId="cfe612e026a5082b" providerId="LiveId" clId="{14FFCA20-5C5D-344C-86E2-6DC4534DC989}" dt="2022-11-22T21:26:15.399" v="18833" actId="26606"/>
          <ac:picMkLst>
            <pc:docMk/>
            <pc:sldMk cId="74587986" sldId="281"/>
            <ac:picMk id="7" creationId="{543724A3-AC8B-1973-6D84-3776313F9A5D}"/>
          </ac:picMkLst>
        </pc:picChg>
        <pc:picChg chg="add del">
          <ac:chgData name="Craig Stephens" userId="cfe612e026a5082b" providerId="LiveId" clId="{14FFCA20-5C5D-344C-86E2-6DC4534DC989}" dt="2022-11-22T21:26:15.363" v="18832" actId="26606"/>
          <ac:picMkLst>
            <pc:docMk/>
            <pc:sldMk cId="74587986" sldId="281"/>
            <ac:picMk id="14" creationId="{26BCFBE2-C65F-42E3-A14A-5D04B9842E44}"/>
          </ac:picMkLst>
        </pc:picChg>
      </pc:sldChg>
      <pc:sldChg chg="modSp new del mod">
        <pc:chgData name="Craig Stephens" userId="cfe612e026a5082b" providerId="LiveId" clId="{14FFCA20-5C5D-344C-86E2-6DC4534DC989}" dt="2022-11-22T20:44:21.658" v="14229" actId="2696"/>
        <pc:sldMkLst>
          <pc:docMk/>
          <pc:sldMk cId="3846153754" sldId="281"/>
        </pc:sldMkLst>
        <pc:spChg chg="mod">
          <ac:chgData name="Craig Stephens" userId="cfe612e026a5082b" providerId="LiveId" clId="{14FFCA20-5C5D-344C-86E2-6DC4534DC989}" dt="2022-11-22T20:27:21.065" v="14023" actId="20577"/>
          <ac:spMkLst>
            <pc:docMk/>
            <pc:sldMk cId="3846153754" sldId="281"/>
            <ac:spMk id="2" creationId="{F47DB79A-D431-A8DB-C9FF-4EE7EE2EBB74}"/>
          </ac:spMkLst>
        </pc:spChg>
        <pc:spChg chg="mod">
          <ac:chgData name="Craig Stephens" userId="cfe612e026a5082b" providerId="LiveId" clId="{14FFCA20-5C5D-344C-86E2-6DC4534DC989}" dt="2022-11-22T20:28:25.071" v="14228" actId="14"/>
          <ac:spMkLst>
            <pc:docMk/>
            <pc:sldMk cId="3846153754" sldId="281"/>
            <ac:spMk id="3" creationId="{AF8E0330-F141-A373-7888-71D3B16B5934}"/>
          </ac:spMkLst>
        </pc:spChg>
      </pc:sldChg>
      <pc:sldChg chg="addSp modSp new mod">
        <pc:chgData name="Craig Stephens" userId="cfe612e026a5082b" providerId="LiveId" clId="{14FFCA20-5C5D-344C-86E2-6DC4534DC989}" dt="2022-11-22T21:05:44.499" v="16421" actId="403"/>
        <pc:sldMkLst>
          <pc:docMk/>
          <pc:sldMk cId="2216741119" sldId="282"/>
        </pc:sldMkLst>
        <pc:spChg chg="mod">
          <ac:chgData name="Craig Stephens" userId="cfe612e026a5082b" providerId="LiveId" clId="{14FFCA20-5C5D-344C-86E2-6DC4534DC989}" dt="2022-11-22T20:50:13.826" v="15022" actId="20577"/>
          <ac:spMkLst>
            <pc:docMk/>
            <pc:sldMk cId="2216741119" sldId="282"/>
            <ac:spMk id="2" creationId="{4E3C714A-6520-112E-96A5-BE4721909B77}"/>
          </ac:spMkLst>
        </pc:spChg>
        <pc:spChg chg="mod">
          <ac:chgData name="Craig Stephens" userId="cfe612e026a5082b" providerId="LiveId" clId="{14FFCA20-5C5D-344C-86E2-6DC4534DC989}" dt="2022-11-22T21:01:55.345" v="16316" actId="27636"/>
          <ac:spMkLst>
            <pc:docMk/>
            <pc:sldMk cId="2216741119" sldId="282"/>
            <ac:spMk id="3" creationId="{4AF372AD-29A2-EC57-7537-160E127FF525}"/>
          </ac:spMkLst>
        </pc:spChg>
        <pc:graphicFrameChg chg="add mod modGraphic">
          <ac:chgData name="Craig Stephens" userId="cfe612e026a5082b" providerId="LiveId" clId="{14FFCA20-5C5D-344C-86E2-6DC4534DC989}" dt="2022-11-22T21:05:44.499" v="16421" actId="403"/>
          <ac:graphicFrameMkLst>
            <pc:docMk/>
            <pc:sldMk cId="2216741119" sldId="282"/>
            <ac:graphicFrameMk id="4" creationId="{BDA0990E-36D8-E5E1-B7DE-C14C7D65F200}"/>
          </ac:graphicFrameMkLst>
        </pc:graphicFrameChg>
      </pc:sldChg>
      <pc:sldChg chg="modSp new mod">
        <pc:chgData name="Craig Stephens" userId="cfe612e026a5082b" providerId="LiveId" clId="{14FFCA20-5C5D-344C-86E2-6DC4534DC989}" dt="2022-11-22T21:13:15.354" v="17383" actId="20577"/>
        <pc:sldMkLst>
          <pc:docMk/>
          <pc:sldMk cId="1201239354" sldId="283"/>
        </pc:sldMkLst>
        <pc:spChg chg="mod">
          <ac:chgData name="Craig Stephens" userId="cfe612e026a5082b" providerId="LiveId" clId="{14FFCA20-5C5D-344C-86E2-6DC4534DC989}" dt="2022-11-22T20:52:36.670" v="15351" actId="20577"/>
          <ac:spMkLst>
            <pc:docMk/>
            <pc:sldMk cId="1201239354" sldId="283"/>
            <ac:spMk id="2" creationId="{24474267-8789-347F-7856-CC8058B9CB62}"/>
          </ac:spMkLst>
        </pc:spChg>
        <pc:spChg chg="mod">
          <ac:chgData name="Craig Stephens" userId="cfe612e026a5082b" providerId="LiveId" clId="{14FFCA20-5C5D-344C-86E2-6DC4534DC989}" dt="2022-11-22T21:13:15.354" v="17383" actId="20577"/>
          <ac:spMkLst>
            <pc:docMk/>
            <pc:sldMk cId="1201239354" sldId="283"/>
            <ac:spMk id="3" creationId="{8B312038-C3B4-FD57-5FB2-66D1FDCC664B}"/>
          </ac:spMkLst>
        </pc:spChg>
      </pc:sldChg>
      <pc:sldChg chg="modSp new mod">
        <pc:chgData name="Craig Stephens" userId="cfe612e026a5082b" providerId="LiveId" clId="{14FFCA20-5C5D-344C-86E2-6DC4534DC989}" dt="2022-11-22T21:20:37.993" v="18269" actId="20577"/>
        <pc:sldMkLst>
          <pc:docMk/>
          <pc:sldMk cId="2440693883" sldId="284"/>
        </pc:sldMkLst>
        <pc:spChg chg="mod">
          <ac:chgData name="Craig Stephens" userId="cfe612e026a5082b" providerId="LiveId" clId="{14FFCA20-5C5D-344C-86E2-6DC4534DC989}" dt="2022-11-22T20:54:16.761" v="15583" actId="20577"/>
          <ac:spMkLst>
            <pc:docMk/>
            <pc:sldMk cId="2440693883" sldId="284"/>
            <ac:spMk id="2" creationId="{B307A4CC-9E17-1890-615C-B06DB191A6E8}"/>
          </ac:spMkLst>
        </pc:spChg>
        <pc:spChg chg="mod">
          <ac:chgData name="Craig Stephens" userId="cfe612e026a5082b" providerId="LiveId" clId="{14FFCA20-5C5D-344C-86E2-6DC4534DC989}" dt="2022-11-22T21:20:37.993" v="18269" actId="20577"/>
          <ac:spMkLst>
            <pc:docMk/>
            <pc:sldMk cId="2440693883" sldId="284"/>
            <ac:spMk id="3" creationId="{88E9DAE0-0B2B-7701-EE26-C9D25618D1B5}"/>
          </ac:spMkLst>
        </pc:spChg>
      </pc:sldChg>
      <pc:sldChg chg="modSp new mod">
        <pc:chgData name="Craig Stephens" userId="cfe612e026a5082b" providerId="LiveId" clId="{14FFCA20-5C5D-344C-86E2-6DC4534DC989}" dt="2022-11-22T21:06:35.135" v="16566" actId="27636"/>
        <pc:sldMkLst>
          <pc:docMk/>
          <pc:sldMk cId="2323840681" sldId="285"/>
        </pc:sldMkLst>
        <pc:spChg chg="mod">
          <ac:chgData name="Craig Stephens" userId="cfe612e026a5082b" providerId="LiveId" clId="{14FFCA20-5C5D-344C-86E2-6DC4534DC989}" dt="2022-11-22T20:57:48.245" v="16023"/>
          <ac:spMkLst>
            <pc:docMk/>
            <pc:sldMk cId="2323840681" sldId="285"/>
            <ac:spMk id="2" creationId="{9C2299FA-C383-F226-A730-CFF6E587F967}"/>
          </ac:spMkLst>
        </pc:spChg>
        <pc:spChg chg="mod">
          <ac:chgData name="Craig Stephens" userId="cfe612e026a5082b" providerId="LiveId" clId="{14FFCA20-5C5D-344C-86E2-6DC4534DC989}" dt="2022-11-22T21:06:35.135" v="16566" actId="27636"/>
          <ac:spMkLst>
            <pc:docMk/>
            <pc:sldMk cId="2323840681" sldId="285"/>
            <ac:spMk id="3" creationId="{E6573C03-DBCF-03ED-3317-9D6B218C75A1}"/>
          </ac:spMkLst>
        </pc:spChg>
      </pc:sldChg>
      <pc:sldChg chg="modSp new mod">
        <pc:chgData name="Craig Stephens" userId="cfe612e026a5082b" providerId="LiveId" clId="{14FFCA20-5C5D-344C-86E2-6DC4534DC989}" dt="2022-11-22T21:12:49.774" v="17339" actId="20577"/>
        <pc:sldMkLst>
          <pc:docMk/>
          <pc:sldMk cId="941244366" sldId="286"/>
        </pc:sldMkLst>
        <pc:spChg chg="mod">
          <ac:chgData name="Craig Stephens" userId="cfe612e026a5082b" providerId="LiveId" clId="{14FFCA20-5C5D-344C-86E2-6DC4534DC989}" dt="2022-11-22T21:06:44.973" v="16568"/>
          <ac:spMkLst>
            <pc:docMk/>
            <pc:sldMk cId="941244366" sldId="286"/>
            <ac:spMk id="2" creationId="{EA3A7A8D-0BAF-71B9-E6EB-8A9ED2042EC9}"/>
          </ac:spMkLst>
        </pc:spChg>
        <pc:spChg chg="mod">
          <ac:chgData name="Craig Stephens" userId="cfe612e026a5082b" providerId="LiveId" clId="{14FFCA20-5C5D-344C-86E2-6DC4534DC989}" dt="2022-11-22T21:12:49.774" v="17339" actId="20577"/>
          <ac:spMkLst>
            <pc:docMk/>
            <pc:sldMk cId="941244366" sldId="286"/>
            <ac:spMk id="3" creationId="{7CBEEE0C-C551-618E-7773-96E4DC47FDBE}"/>
          </ac:spMkLst>
        </pc:spChg>
      </pc:sldChg>
      <pc:sldChg chg="modSp new mod">
        <pc:chgData name="Craig Stephens" userId="cfe612e026a5082b" providerId="LiveId" clId="{14FFCA20-5C5D-344C-86E2-6DC4534DC989}" dt="2022-11-22T21:10:20.642" v="17145" actId="20577"/>
        <pc:sldMkLst>
          <pc:docMk/>
          <pc:sldMk cId="2876155039" sldId="287"/>
        </pc:sldMkLst>
        <pc:spChg chg="mod">
          <ac:chgData name="Craig Stephens" userId="cfe612e026a5082b" providerId="LiveId" clId="{14FFCA20-5C5D-344C-86E2-6DC4534DC989}" dt="2022-11-22T21:09:59.067" v="17127"/>
          <ac:spMkLst>
            <pc:docMk/>
            <pc:sldMk cId="2876155039" sldId="287"/>
            <ac:spMk id="2" creationId="{EE1BDCB3-DB5D-9A64-6038-7B5B1C71307B}"/>
          </ac:spMkLst>
        </pc:spChg>
        <pc:spChg chg="mod">
          <ac:chgData name="Craig Stephens" userId="cfe612e026a5082b" providerId="LiveId" clId="{14FFCA20-5C5D-344C-86E2-6DC4534DC989}" dt="2022-11-22T21:10:20.642" v="17145" actId="20577"/>
          <ac:spMkLst>
            <pc:docMk/>
            <pc:sldMk cId="2876155039" sldId="287"/>
            <ac:spMk id="3" creationId="{D566DA05-FA39-C2E5-6A70-D3FB573D56FD}"/>
          </ac:spMkLst>
        </pc:spChg>
      </pc:sldChg>
      <pc:sldChg chg="modSp new mod">
        <pc:chgData name="Craig Stephens" userId="cfe612e026a5082b" providerId="LiveId" clId="{14FFCA20-5C5D-344C-86E2-6DC4534DC989}" dt="2022-11-22T21:16:05.429" v="17686" actId="20577"/>
        <pc:sldMkLst>
          <pc:docMk/>
          <pc:sldMk cId="923341437" sldId="288"/>
        </pc:sldMkLst>
        <pc:spChg chg="mod">
          <ac:chgData name="Craig Stephens" userId="cfe612e026a5082b" providerId="LiveId" clId="{14FFCA20-5C5D-344C-86E2-6DC4534DC989}" dt="2022-11-22T21:13:38.475" v="17385"/>
          <ac:spMkLst>
            <pc:docMk/>
            <pc:sldMk cId="923341437" sldId="288"/>
            <ac:spMk id="2" creationId="{8F5AC5D8-3613-85B8-4E02-4908F0E3D591}"/>
          </ac:spMkLst>
        </pc:spChg>
        <pc:spChg chg="mod">
          <ac:chgData name="Craig Stephens" userId="cfe612e026a5082b" providerId="LiveId" clId="{14FFCA20-5C5D-344C-86E2-6DC4534DC989}" dt="2022-11-22T21:16:05.429" v="17686" actId="20577"/>
          <ac:spMkLst>
            <pc:docMk/>
            <pc:sldMk cId="923341437" sldId="288"/>
            <ac:spMk id="3" creationId="{BE7DFC31-D213-C3D5-5881-AF6A3A61BF3B}"/>
          </ac:spMkLst>
        </pc:spChg>
      </pc:sldChg>
      <pc:sldChg chg="modSp new mod">
        <pc:chgData name="Craig Stephens" userId="cfe612e026a5082b" providerId="LiveId" clId="{14FFCA20-5C5D-344C-86E2-6DC4534DC989}" dt="2022-11-22T21:19:44.038" v="18149" actId="21"/>
        <pc:sldMkLst>
          <pc:docMk/>
          <pc:sldMk cId="1049919176" sldId="289"/>
        </pc:sldMkLst>
        <pc:spChg chg="mod">
          <ac:chgData name="Craig Stephens" userId="cfe612e026a5082b" providerId="LiveId" clId="{14FFCA20-5C5D-344C-86E2-6DC4534DC989}" dt="2022-11-22T21:16:14.790" v="17688"/>
          <ac:spMkLst>
            <pc:docMk/>
            <pc:sldMk cId="1049919176" sldId="289"/>
            <ac:spMk id="2" creationId="{6ED166F0-462A-8F4A-FA45-1F290ED8090C}"/>
          </ac:spMkLst>
        </pc:spChg>
        <pc:spChg chg="mod">
          <ac:chgData name="Craig Stephens" userId="cfe612e026a5082b" providerId="LiveId" clId="{14FFCA20-5C5D-344C-86E2-6DC4534DC989}" dt="2022-11-22T21:19:44.038" v="18149" actId="21"/>
          <ac:spMkLst>
            <pc:docMk/>
            <pc:sldMk cId="1049919176" sldId="289"/>
            <ac:spMk id="3" creationId="{8E0E7F98-A4BC-C715-6D10-2C56A4B9242F}"/>
          </ac:spMkLst>
        </pc:spChg>
      </pc:sldChg>
      <pc:sldChg chg="modSp new mod">
        <pc:chgData name="Craig Stephens" userId="cfe612e026a5082b" providerId="LiveId" clId="{14FFCA20-5C5D-344C-86E2-6DC4534DC989}" dt="2022-11-22T21:21:44.413" v="18506" actId="20577"/>
        <pc:sldMkLst>
          <pc:docMk/>
          <pc:sldMk cId="2139433300" sldId="290"/>
        </pc:sldMkLst>
        <pc:spChg chg="mod">
          <ac:chgData name="Craig Stephens" userId="cfe612e026a5082b" providerId="LiveId" clId="{14FFCA20-5C5D-344C-86E2-6DC4534DC989}" dt="2022-11-22T21:19:40.054" v="18148"/>
          <ac:spMkLst>
            <pc:docMk/>
            <pc:sldMk cId="2139433300" sldId="290"/>
            <ac:spMk id="2" creationId="{CE06601D-1100-6F4A-9E61-78E32926FE79}"/>
          </ac:spMkLst>
        </pc:spChg>
        <pc:spChg chg="mod">
          <ac:chgData name="Craig Stephens" userId="cfe612e026a5082b" providerId="LiveId" clId="{14FFCA20-5C5D-344C-86E2-6DC4534DC989}" dt="2022-11-22T21:21:44.413" v="18506" actId="20577"/>
          <ac:spMkLst>
            <pc:docMk/>
            <pc:sldMk cId="2139433300" sldId="290"/>
            <ac:spMk id="3" creationId="{8863FACB-7798-B747-D12F-60F233D2006B}"/>
          </ac:spMkLst>
        </pc:spChg>
      </pc:sldChg>
      <pc:sldChg chg="modSp new mod">
        <pc:chgData name="Craig Stephens" userId="cfe612e026a5082b" providerId="LiveId" clId="{14FFCA20-5C5D-344C-86E2-6DC4534DC989}" dt="2022-11-22T21:23:45.801" v="18714" actId="403"/>
        <pc:sldMkLst>
          <pc:docMk/>
          <pc:sldMk cId="867251711" sldId="291"/>
        </pc:sldMkLst>
        <pc:spChg chg="mod">
          <ac:chgData name="Craig Stephens" userId="cfe612e026a5082b" providerId="LiveId" clId="{14FFCA20-5C5D-344C-86E2-6DC4534DC989}" dt="2022-11-22T21:22:01.397" v="18514"/>
          <ac:spMkLst>
            <pc:docMk/>
            <pc:sldMk cId="867251711" sldId="291"/>
            <ac:spMk id="2" creationId="{BC442079-E484-7B5D-4AC8-5837E89B214F}"/>
          </ac:spMkLst>
        </pc:spChg>
        <pc:spChg chg="mod">
          <ac:chgData name="Craig Stephens" userId="cfe612e026a5082b" providerId="LiveId" clId="{14FFCA20-5C5D-344C-86E2-6DC4534DC989}" dt="2022-11-22T21:23:45.801" v="18714" actId="403"/>
          <ac:spMkLst>
            <pc:docMk/>
            <pc:sldMk cId="867251711" sldId="291"/>
            <ac:spMk id="3" creationId="{D64BD2FC-3C2F-162D-AD49-022A27B18865}"/>
          </ac:spMkLst>
        </pc:spChg>
      </pc:sldChg>
      <pc:sldChg chg="addSp delSp modSp new mod setBg modAnim setClrOvrMap">
        <pc:chgData name="Craig Stephens" userId="cfe612e026a5082b" providerId="LiveId" clId="{14FFCA20-5C5D-344C-86E2-6DC4534DC989}" dt="2022-12-01T21:22:29.605" v="25157"/>
        <pc:sldMkLst>
          <pc:docMk/>
          <pc:sldMk cId="3542849693" sldId="292"/>
        </pc:sldMkLst>
        <pc:spChg chg="mod">
          <ac:chgData name="Craig Stephens" userId="cfe612e026a5082b" providerId="LiveId" clId="{14FFCA20-5C5D-344C-86E2-6DC4534DC989}" dt="2022-11-22T21:27:55.102" v="18865" actId="26606"/>
          <ac:spMkLst>
            <pc:docMk/>
            <pc:sldMk cId="3542849693" sldId="292"/>
            <ac:spMk id="2" creationId="{D8FEF853-E751-8172-4DE4-C78D9338CC5A}"/>
          </ac:spMkLst>
        </pc:spChg>
        <pc:spChg chg="del">
          <ac:chgData name="Craig Stephens" userId="cfe612e026a5082b" providerId="LiveId" clId="{14FFCA20-5C5D-344C-86E2-6DC4534DC989}" dt="2022-11-22T21:27:46.783" v="18857" actId="931"/>
          <ac:spMkLst>
            <pc:docMk/>
            <pc:sldMk cId="3542849693" sldId="292"/>
            <ac:spMk id="3" creationId="{6348B22E-E728-F06C-080E-3AB641B83B15}"/>
          </ac:spMkLst>
        </pc:spChg>
        <pc:spChg chg="add del">
          <ac:chgData name="Craig Stephens" userId="cfe612e026a5082b" providerId="LiveId" clId="{14FFCA20-5C5D-344C-86E2-6DC4534DC989}" dt="2022-11-22T21:27:52.434" v="18862" actId="26606"/>
          <ac:spMkLst>
            <pc:docMk/>
            <pc:sldMk cId="3542849693" sldId="292"/>
            <ac:spMk id="9" creationId="{2924AEBA-4BC0-0FA0-F805-15F5910C1418}"/>
          </ac:spMkLst>
        </pc:spChg>
        <pc:spChg chg="add del">
          <ac:chgData name="Craig Stephens" userId="cfe612e026a5082b" providerId="LiveId" clId="{14FFCA20-5C5D-344C-86E2-6DC4534DC989}" dt="2022-11-22T21:27:55.093" v="18864" actId="26606"/>
          <ac:spMkLst>
            <pc:docMk/>
            <pc:sldMk cId="3542849693" sldId="292"/>
            <ac:spMk id="11" creationId="{0561CCBD-DBF3-1E99-497D-37F6481F6FC3}"/>
          </ac:spMkLst>
        </pc:spChg>
        <pc:spChg chg="add del">
          <ac:chgData name="Craig Stephens" userId="cfe612e026a5082b" providerId="LiveId" clId="{14FFCA20-5C5D-344C-86E2-6DC4534DC989}" dt="2022-11-22T21:27:55.093" v="18864" actId="26606"/>
          <ac:spMkLst>
            <pc:docMk/>
            <pc:sldMk cId="3542849693" sldId="292"/>
            <ac:spMk id="12" creationId="{1FDFF85F-F105-40D5-9793-90419158C3BD}"/>
          </ac:spMkLst>
        </pc:spChg>
        <pc:spChg chg="add del">
          <ac:chgData name="Craig Stephens" userId="cfe612e026a5082b" providerId="LiveId" clId="{14FFCA20-5C5D-344C-86E2-6DC4534DC989}" dt="2022-11-22T21:27:55.093" v="18864" actId="26606"/>
          <ac:spMkLst>
            <pc:docMk/>
            <pc:sldMk cId="3542849693" sldId="292"/>
            <ac:spMk id="14" creationId="{35AB47A4-BA8C-4250-88BD-D49C68C5F9E9}"/>
          </ac:spMkLst>
        </pc:spChg>
        <pc:spChg chg="add mod">
          <ac:chgData name="Craig Stephens" userId="cfe612e026a5082b" providerId="LiveId" clId="{14FFCA20-5C5D-344C-86E2-6DC4534DC989}" dt="2022-12-01T20:45:08.204" v="21467" actId="1035"/>
          <ac:spMkLst>
            <pc:docMk/>
            <pc:sldMk cId="3542849693" sldId="292"/>
            <ac:spMk id="20" creationId="{90F14F96-F6D2-92D6-26BE-F3FB8C2A4C15}"/>
          </ac:spMkLst>
        </pc:spChg>
        <pc:picChg chg="add mod">
          <ac:chgData name="Craig Stephens" userId="cfe612e026a5082b" providerId="LiveId" clId="{14FFCA20-5C5D-344C-86E2-6DC4534DC989}" dt="2022-11-22T21:27:55.102" v="18865" actId="26606"/>
          <ac:picMkLst>
            <pc:docMk/>
            <pc:sldMk cId="3542849693" sldId="292"/>
            <ac:picMk id="5" creationId="{C0E0EAEE-0942-69C9-D950-1EA98B72CCBD}"/>
          </ac:picMkLst>
        </pc:picChg>
        <pc:picChg chg="add del">
          <ac:chgData name="Craig Stephens" userId="cfe612e026a5082b" providerId="LiveId" clId="{14FFCA20-5C5D-344C-86E2-6DC4534DC989}" dt="2022-11-22T21:27:55.093" v="18864" actId="26606"/>
          <ac:picMkLst>
            <pc:docMk/>
            <pc:sldMk cId="3542849693" sldId="292"/>
            <ac:picMk id="16" creationId="{66C8958D-EB99-414F-B735-863B67BB14D3}"/>
          </ac:picMkLst>
        </pc:picChg>
        <pc:picChg chg="add del">
          <ac:chgData name="Craig Stephens" userId="cfe612e026a5082b" providerId="LiveId" clId="{14FFCA20-5C5D-344C-86E2-6DC4534DC989}" dt="2022-11-22T21:27:55.093" v="18864" actId="26606"/>
          <ac:picMkLst>
            <pc:docMk/>
            <pc:sldMk cId="3542849693" sldId="292"/>
            <ac:picMk id="18" creationId="{39E5F3CB-7BDD-4E64-B274-CD900F08C6F3}"/>
          </ac:picMkLst>
        </pc:picChg>
      </pc:sldChg>
      <pc:sldChg chg="addSp delSp modSp new mod setBg modAnim">
        <pc:chgData name="Craig Stephens" userId="cfe612e026a5082b" providerId="LiveId" clId="{14FFCA20-5C5D-344C-86E2-6DC4534DC989}" dt="2022-12-01T21:22:53.328" v="25158"/>
        <pc:sldMkLst>
          <pc:docMk/>
          <pc:sldMk cId="507381251" sldId="293"/>
        </pc:sldMkLst>
        <pc:spChg chg="mod">
          <ac:chgData name="Craig Stephens" userId="cfe612e026a5082b" providerId="LiveId" clId="{14FFCA20-5C5D-344C-86E2-6DC4534DC989}" dt="2022-11-22T21:34:09.766" v="19356" actId="26606"/>
          <ac:spMkLst>
            <pc:docMk/>
            <pc:sldMk cId="507381251" sldId="293"/>
            <ac:spMk id="2" creationId="{23755E64-4BD6-0381-BB7E-DEC212BCB3F0}"/>
          </ac:spMkLst>
        </pc:spChg>
        <pc:spChg chg="del">
          <ac:chgData name="Craig Stephens" userId="cfe612e026a5082b" providerId="LiveId" clId="{14FFCA20-5C5D-344C-86E2-6DC4534DC989}" dt="2022-11-22T21:34:04.889" v="19353" actId="931"/>
          <ac:spMkLst>
            <pc:docMk/>
            <pc:sldMk cId="507381251" sldId="293"/>
            <ac:spMk id="3" creationId="{79DD020E-4C24-8706-5190-E0C40EB6DE73}"/>
          </ac:spMkLst>
        </pc:spChg>
        <pc:spChg chg="add mod">
          <ac:chgData name="Craig Stephens" userId="cfe612e026a5082b" providerId="LiveId" clId="{14FFCA20-5C5D-344C-86E2-6DC4534DC989}" dt="2022-11-22T21:37:49.266" v="19722" actId="27636"/>
          <ac:spMkLst>
            <pc:docMk/>
            <pc:sldMk cId="507381251" sldId="293"/>
            <ac:spMk id="9" creationId="{9369E235-054B-2DEA-274A-9F4DDF7038C2}"/>
          </ac:spMkLst>
        </pc:spChg>
        <pc:picChg chg="add mod">
          <ac:chgData name="Craig Stephens" userId="cfe612e026a5082b" providerId="LiveId" clId="{14FFCA20-5C5D-344C-86E2-6DC4534DC989}" dt="2022-11-22T21:34:09.766" v="19356" actId="26606"/>
          <ac:picMkLst>
            <pc:docMk/>
            <pc:sldMk cId="507381251" sldId="293"/>
            <ac:picMk id="5" creationId="{3BA4233D-A8F5-AD9F-AF3E-EB17D7755043}"/>
          </ac:picMkLst>
        </pc:picChg>
      </pc:sldChg>
      <pc:sldChg chg="addSp delSp modSp new mod setBg modAnim">
        <pc:chgData name="Craig Stephens" userId="cfe612e026a5082b" providerId="LiveId" clId="{14FFCA20-5C5D-344C-86E2-6DC4534DC989}" dt="2022-12-01T21:23:01.102" v="25159"/>
        <pc:sldMkLst>
          <pc:docMk/>
          <pc:sldMk cId="4055981495" sldId="294"/>
        </pc:sldMkLst>
        <pc:spChg chg="mod">
          <ac:chgData name="Craig Stephens" userId="cfe612e026a5082b" providerId="LiveId" clId="{14FFCA20-5C5D-344C-86E2-6DC4534DC989}" dt="2022-11-22T21:39:45.564" v="19745" actId="26606"/>
          <ac:spMkLst>
            <pc:docMk/>
            <pc:sldMk cId="4055981495" sldId="294"/>
            <ac:spMk id="2" creationId="{F49BF1AF-0A53-EE6C-B6DB-FBA42E9324C7}"/>
          </ac:spMkLst>
        </pc:spChg>
        <pc:spChg chg="del">
          <ac:chgData name="Craig Stephens" userId="cfe612e026a5082b" providerId="LiveId" clId="{14FFCA20-5C5D-344C-86E2-6DC4534DC989}" dt="2022-11-22T21:39:40.703" v="19742" actId="931"/>
          <ac:spMkLst>
            <pc:docMk/>
            <pc:sldMk cId="4055981495" sldId="294"/>
            <ac:spMk id="3" creationId="{EEFB46FE-CDEF-D226-8B53-BF612CF98FD5}"/>
          </ac:spMkLst>
        </pc:spChg>
        <pc:spChg chg="add mod">
          <ac:chgData name="Craig Stephens" userId="cfe612e026a5082b" providerId="LiveId" clId="{14FFCA20-5C5D-344C-86E2-6DC4534DC989}" dt="2022-11-22T21:40:46.265" v="19919" actId="403"/>
          <ac:spMkLst>
            <pc:docMk/>
            <pc:sldMk cId="4055981495" sldId="294"/>
            <ac:spMk id="9" creationId="{E31C615E-7829-DEE2-C047-F7D052D02D39}"/>
          </ac:spMkLst>
        </pc:spChg>
        <pc:picChg chg="add mod">
          <ac:chgData name="Craig Stephens" userId="cfe612e026a5082b" providerId="LiveId" clId="{14FFCA20-5C5D-344C-86E2-6DC4534DC989}" dt="2022-11-22T21:39:45.564" v="19745" actId="26606"/>
          <ac:picMkLst>
            <pc:docMk/>
            <pc:sldMk cId="4055981495" sldId="294"/>
            <ac:picMk id="5" creationId="{8BCEEF51-7F5F-1BBD-0DA9-2969C1895A55}"/>
          </ac:picMkLst>
        </pc:picChg>
      </pc:sldChg>
      <pc:sldChg chg="addSp delSp modSp new mod ord setBg modAnim">
        <pc:chgData name="Craig Stephens" userId="cfe612e026a5082b" providerId="LiveId" clId="{14FFCA20-5C5D-344C-86E2-6DC4534DC989}" dt="2022-12-01T21:23:06.909" v="25160"/>
        <pc:sldMkLst>
          <pc:docMk/>
          <pc:sldMk cId="296509550" sldId="295"/>
        </pc:sldMkLst>
        <pc:spChg chg="mod">
          <ac:chgData name="Craig Stephens" userId="cfe612e026a5082b" providerId="LiveId" clId="{14FFCA20-5C5D-344C-86E2-6DC4534DC989}" dt="2022-11-22T21:42:14.378" v="19940" actId="26606"/>
          <ac:spMkLst>
            <pc:docMk/>
            <pc:sldMk cId="296509550" sldId="295"/>
            <ac:spMk id="2" creationId="{9D92FA29-97DF-7697-DDAA-9B19D97B71A5}"/>
          </ac:spMkLst>
        </pc:spChg>
        <pc:spChg chg="del">
          <ac:chgData name="Craig Stephens" userId="cfe612e026a5082b" providerId="LiveId" clId="{14FFCA20-5C5D-344C-86E2-6DC4534DC989}" dt="2022-11-22T21:42:10.246" v="19939" actId="931"/>
          <ac:spMkLst>
            <pc:docMk/>
            <pc:sldMk cId="296509550" sldId="295"/>
            <ac:spMk id="3" creationId="{0C33BAA8-C2D6-D850-914E-34892EB5E56C}"/>
          </ac:spMkLst>
        </pc:spChg>
        <pc:spChg chg="add mod">
          <ac:chgData name="Craig Stephens" userId="cfe612e026a5082b" providerId="LiveId" clId="{14FFCA20-5C5D-344C-86E2-6DC4534DC989}" dt="2022-11-22T21:44:05.462" v="20194" actId="403"/>
          <ac:spMkLst>
            <pc:docMk/>
            <pc:sldMk cId="296509550" sldId="295"/>
            <ac:spMk id="9" creationId="{3C96C0C7-F5A6-9DB3-7E9B-4882906FD56D}"/>
          </ac:spMkLst>
        </pc:spChg>
        <pc:picChg chg="add mod">
          <ac:chgData name="Craig Stephens" userId="cfe612e026a5082b" providerId="LiveId" clId="{14FFCA20-5C5D-344C-86E2-6DC4534DC989}" dt="2022-11-22T21:42:14.774" v="19941" actId="27614"/>
          <ac:picMkLst>
            <pc:docMk/>
            <pc:sldMk cId="296509550" sldId="295"/>
            <ac:picMk id="5" creationId="{93231C25-0FB2-F806-6B35-4619EC9CD470}"/>
          </ac:picMkLst>
        </pc:picChg>
      </pc:sldChg>
      <pc:sldChg chg="modSp new mod modAnim">
        <pc:chgData name="Craig Stephens" userId="cfe612e026a5082b" providerId="LiveId" clId="{14FFCA20-5C5D-344C-86E2-6DC4534DC989}" dt="2022-12-01T21:23:34.787" v="25161"/>
        <pc:sldMkLst>
          <pc:docMk/>
          <pc:sldMk cId="3820593563" sldId="296"/>
        </pc:sldMkLst>
        <pc:spChg chg="mod">
          <ac:chgData name="Craig Stephens" userId="cfe612e026a5082b" providerId="LiveId" clId="{14FFCA20-5C5D-344C-86E2-6DC4534DC989}" dt="2022-11-22T21:44:34.331" v="20215" actId="20577"/>
          <ac:spMkLst>
            <pc:docMk/>
            <pc:sldMk cId="3820593563" sldId="296"/>
            <ac:spMk id="2" creationId="{214C09B6-01CD-CF31-1231-426A410E5698}"/>
          </ac:spMkLst>
        </pc:spChg>
        <pc:spChg chg="mod">
          <ac:chgData name="Craig Stephens" userId="cfe612e026a5082b" providerId="LiveId" clId="{14FFCA20-5C5D-344C-86E2-6DC4534DC989}" dt="2022-11-22T21:47:32.842" v="20594" actId="403"/>
          <ac:spMkLst>
            <pc:docMk/>
            <pc:sldMk cId="3820593563" sldId="296"/>
            <ac:spMk id="3" creationId="{31B4B875-7185-4056-9EDF-C3FB135C6051}"/>
          </ac:spMkLst>
        </pc:spChg>
      </pc:sldChg>
      <pc:sldChg chg="modSp new mod modAnim">
        <pc:chgData name="Craig Stephens" userId="cfe612e026a5082b" providerId="LiveId" clId="{14FFCA20-5C5D-344C-86E2-6DC4534DC989}" dt="2022-12-01T21:23:38.256" v="25162"/>
        <pc:sldMkLst>
          <pc:docMk/>
          <pc:sldMk cId="3716950314" sldId="297"/>
        </pc:sldMkLst>
        <pc:spChg chg="mod">
          <ac:chgData name="Craig Stephens" userId="cfe612e026a5082b" providerId="LiveId" clId="{14FFCA20-5C5D-344C-86E2-6DC4534DC989}" dt="2022-12-01T20:46:25.606" v="21506" actId="313"/>
          <ac:spMkLst>
            <pc:docMk/>
            <pc:sldMk cId="3716950314" sldId="297"/>
            <ac:spMk id="2" creationId="{17497D6E-80B0-A2BD-AB0A-1DC88E27A0D7}"/>
          </ac:spMkLst>
        </pc:spChg>
        <pc:spChg chg="mod">
          <ac:chgData name="Craig Stephens" userId="cfe612e026a5082b" providerId="LiveId" clId="{14FFCA20-5C5D-344C-86E2-6DC4534DC989}" dt="2022-11-22T21:50:32.203" v="21250" actId="27636"/>
          <ac:spMkLst>
            <pc:docMk/>
            <pc:sldMk cId="3716950314" sldId="297"/>
            <ac:spMk id="3" creationId="{40B4C608-BE8E-E664-3F60-D7443E1A3F02}"/>
          </ac:spMkLst>
        </pc:spChg>
      </pc:sldChg>
      <pc:sldChg chg="modSp new mod modAnim">
        <pc:chgData name="Craig Stephens" userId="cfe612e026a5082b" providerId="LiveId" clId="{14FFCA20-5C5D-344C-86E2-6DC4534DC989}" dt="2022-12-01T21:23:43.235" v="25163"/>
        <pc:sldMkLst>
          <pc:docMk/>
          <pc:sldMk cId="308445738" sldId="298"/>
        </pc:sldMkLst>
        <pc:spChg chg="mod">
          <ac:chgData name="Craig Stephens" userId="cfe612e026a5082b" providerId="LiveId" clId="{14FFCA20-5C5D-344C-86E2-6DC4534DC989}" dt="2022-12-01T20:46:19.088" v="21505" actId="20577"/>
          <ac:spMkLst>
            <pc:docMk/>
            <pc:sldMk cId="308445738" sldId="298"/>
            <ac:spMk id="2" creationId="{89FA189C-CD51-4428-FED1-28D51A900AFB}"/>
          </ac:spMkLst>
        </pc:spChg>
        <pc:spChg chg="mod">
          <ac:chgData name="Craig Stephens" userId="cfe612e026a5082b" providerId="LiveId" clId="{14FFCA20-5C5D-344C-86E2-6DC4534DC989}" dt="2022-12-01T20:57:53.045" v="22556" actId="27636"/>
          <ac:spMkLst>
            <pc:docMk/>
            <pc:sldMk cId="308445738" sldId="298"/>
            <ac:spMk id="3" creationId="{7C497432-F232-970A-77A6-5419A4DF593E}"/>
          </ac:spMkLst>
        </pc:spChg>
      </pc:sldChg>
      <pc:sldChg chg="modSp new mod modAnim">
        <pc:chgData name="Craig Stephens" userId="cfe612e026a5082b" providerId="LiveId" clId="{14FFCA20-5C5D-344C-86E2-6DC4534DC989}" dt="2022-12-01T21:26:15.218" v="25181"/>
        <pc:sldMkLst>
          <pc:docMk/>
          <pc:sldMk cId="741735502" sldId="299"/>
        </pc:sldMkLst>
        <pc:spChg chg="mod">
          <ac:chgData name="Craig Stephens" userId="cfe612e026a5082b" providerId="LiveId" clId="{14FFCA20-5C5D-344C-86E2-6DC4534DC989}" dt="2022-12-01T20:58:16.769" v="22605" actId="20577"/>
          <ac:spMkLst>
            <pc:docMk/>
            <pc:sldMk cId="741735502" sldId="299"/>
            <ac:spMk id="2" creationId="{0DBF0EBE-957E-0131-8A33-1CAA2E7A8FD8}"/>
          </ac:spMkLst>
        </pc:spChg>
        <pc:spChg chg="mod">
          <ac:chgData name="Craig Stephens" userId="cfe612e026a5082b" providerId="LiveId" clId="{14FFCA20-5C5D-344C-86E2-6DC4534DC989}" dt="2022-12-01T21:25:34.727" v="25177" actId="20577"/>
          <ac:spMkLst>
            <pc:docMk/>
            <pc:sldMk cId="741735502" sldId="299"/>
            <ac:spMk id="3" creationId="{F5A90C48-92A5-073C-CFEB-7743D482C8FE}"/>
          </ac:spMkLst>
        </pc:spChg>
      </pc:sldChg>
      <pc:sldChg chg="modSp new mod modAnim">
        <pc:chgData name="Craig Stephens" userId="cfe612e026a5082b" providerId="LiveId" clId="{14FFCA20-5C5D-344C-86E2-6DC4534DC989}" dt="2022-12-01T21:26:22.976" v="25182"/>
        <pc:sldMkLst>
          <pc:docMk/>
          <pc:sldMk cId="198997575" sldId="300"/>
        </pc:sldMkLst>
        <pc:spChg chg="mod">
          <ac:chgData name="Craig Stephens" userId="cfe612e026a5082b" providerId="LiveId" clId="{14FFCA20-5C5D-344C-86E2-6DC4534DC989}" dt="2022-12-01T21:00:18.003" v="22906" actId="20577"/>
          <ac:spMkLst>
            <pc:docMk/>
            <pc:sldMk cId="198997575" sldId="300"/>
            <ac:spMk id="2" creationId="{8B4A70A5-C43B-ABC3-D125-BB6AED1C7311}"/>
          </ac:spMkLst>
        </pc:spChg>
        <pc:spChg chg="mod">
          <ac:chgData name="Craig Stephens" userId="cfe612e026a5082b" providerId="LiveId" clId="{14FFCA20-5C5D-344C-86E2-6DC4534DC989}" dt="2022-12-01T21:04:42.887" v="23740" actId="403"/>
          <ac:spMkLst>
            <pc:docMk/>
            <pc:sldMk cId="198997575" sldId="300"/>
            <ac:spMk id="3" creationId="{17CF21D0-962B-1984-87EA-517B682162BA}"/>
          </ac:spMkLst>
        </pc:spChg>
      </pc:sldChg>
      <pc:sldChg chg="modSp add del mod">
        <pc:chgData name="Craig Stephens" userId="cfe612e026a5082b" providerId="LiveId" clId="{14FFCA20-5C5D-344C-86E2-6DC4534DC989}" dt="2022-12-01T21:14:33.013" v="25124" actId="2696"/>
        <pc:sldMkLst>
          <pc:docMk/>
          <pc:sldMk cId="2542024866" sldId="301"/>
        </pc:sldMkLst>
        <pc:spChg chg="mod">
          <ac:chgData name="Craig Stephens" userId="cfe612e026a5082b" providerId="LiveId" clId="{14FFCA20-5C5D-344C-86E2-6DC4534DC989}" dt="2022-12-01T21:05:27.480" v="23813" actId="20577"/>
          <ac:spMkLst>
            <pc:docMk/>
            <pc:sldMk cId="2542024866" sldId="301"/>
            <ac:spMk id="2" creationId="{B20FDE07-835D-96C5-489A-70C40FC2B66F}"/>
          </ac:spMkLst>
        </pc:spChg>
        <pc:spChg chg="mod">
          <ac:chgData name="Craig Stephens" userId="cfe612e026a5082b" providerId="LiveId" clId="{14FFCA20-5C5D-344C-86E2-6DC4534DC989}" dt="2022-12-01T21:06:04.385" v="23916" actId="313"/>
          <ac:spMkLst>
            <pc:docMk/>
            <pc:sldMk cId="2542024866" sldId="301"/>
            <ac:spMk id="3" creationId="{1D27F605-704C-EFF6-3E78-9500047A22C3}"/>
          </ac:spMkLst>
        </pc:spChg>
      </pc:sldChg>
      <pc:sldChg chg="modSp new mod modAnim">
        <pc:chgData name="Craig Stephens" userId="cfe612e026a5082b" providerId="LiveId" clId="{14FFCA20-5C5D-344C-86E2-6DC4534DC989}" dt="2022-12-01T21:24:36.227" v="25176"/>
        <pc:sldMkLst>
          <pc:docMk/>
          <pc:sldMk cId="2763513890" sldId="302"/>
        </pc:sldMkLst>
        <pc:spChg chg="mod">
          <ac:chgData name="Craig Stephens" userId="cfe612e026a5082b" providerId="LiveId" clId="{14FFCA20-5C5D-344C-86E2-6DC4534DC989}" dt="2022-12-01T21:06:19.962" v="23946" actId="20577"/>
          <ac:spMkLst>
            <pc:docMk/>
            <pc:sldMk cId="2763513890" sldId="302"/>
            <ac:spMk id="2" creationId="{330A70E1-51BB-8D54-B35A-CB84A440D1DF}"/>
          </ac:spMkLst>
        </pc:spChg>
        <pc:spChg chg="mod">
          <ac:chgData name="Craig Stephens" userId="cfe612e026a5082b" providerId="LiveId" clId="{14FFCA20-5C5D-344C-86E2-6DC4534DC989}" dt="2022-12-01T21:12:30.125" v="24894" actId="27636"/>
          <ac:spMkLst>
            <pc:docMk/>
            <pc:sldMk cId="2763513890" sldId="302"/>
            <ac:spMk id="3" creationId="{9FC30443-3BB2-8DD2-0C27-60ED705685FE}"/>
          </ac:spMkLst>
        </pc:spChg>
      </pc:sldChg>
      <pc:sldChg chg="modSp new del mod">
        <pc:chgData name="Craig Stephens" userId="cfe612e026a5082b" providerId="LiveId" clId="{14FFCA20-5C5D-344C-86E2-6DC4534DC989}" dt="2022-12-01T21:14:30.087" v="25123" actId="2696"/>
        <pc:sldMkLst>
          <pc:docMk/>
          <pc:sldMk cId="980947595" sldId="303"/>
        </pc:sldMkLst>
        <pc:spChg chg="mod">
          <ac:chgData name="Craig Stephens" userId="cfe612e026a5082b" providerId="LiveId" clId="{14FFCA20-5C5D-344C-86E2-6DC4534DC989}" dt="2022-12-01T21:13:02.965" v="24913" actId="313"/>
          <ac:spMkLst>
            <pc:docMk/>
            <pc:sldMk cId="980947595" sldId="303"/>
            <ac:spMk id="2" creationId="{26A1B03E-DB57-E283-28E0-493E69BD2AFD}"/>
          </ac:spMkLst>
        </pc:spChg>
        <pc:spChg chg="mod">
          <ac:chgData name="Craig Stephens" userId="cfe612e026a5082b" providerId="LiveId" clId="{14FFCA20-5C5D-344C-86E2-6DC4534DC989}" dt="2022-12-01T21:14:02.145" v="25122" actId="14100"/>
          <ac:spMkLst>
            <pc:docMk/>
            <pc:sldMk cId="980947595" sldId="303"/>
            <ac:spMk id="3" creationId="{1997E830-7646-00F1-4BFC-6005E55C7D2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F813F2-22D3-5749-B15F-9134B2E613E8}" type="datetimeFigureOut">
              <a:rPr lang="en-US" smtClean="0"/>
              <a:t>11/27/22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3FEC7B-9B37-484A-9277-A1079FFC34C8}" type="slidenum">
              <a:rPr lang="en-US" smtClean="0"/>
              <a:t>‹#›</a:t>
            </a:fld>
            <a:endParaRPr lang="en-US"/>
          </a:p>
        </p:txBody>
      </p:sp>
    </p:spTree>
    <p:extLst>
      <p:ext uri="{BB962C8B-B14F-4D97-AF65-F5344CB8AC3E}">
        <p14:creationId xmlns:p14="http://schemas.microsoft.com/office/powerpoint/2010/main" val="1552656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3FEC7B-9B37-484A-9277-A1079FFC34C8}" type="slidenum">
              <a:rPr lang="en-US" smtClean="0"/>
              <a:t>16</a:t>
            </a:fld>
            <a:endParaRPr lang="en-US"/>
          </a:p>
        </p:txBody>
      </p:sp>
    </p:spTree>
    <p:extLst>
      <p:ext uri="{BB962C8B-B14F-4D97-AF65-F5344CB8AC3E}">
        <p14:creationId xmlns:p14="http://schemas.microsoft.com/office/powerpoint/2010/main" val="3162800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3FEC7B-9B37-484A-9277-A1079FFC34C8}" type="slidenum">
              <a:rPr lang="en-US" smtClean="0"/>
              <a:t>42</a:t>
            </a:fld>
            <a:endParaRPr lang="en-US"/>
          </a:p>
        </p:txBody>
      </p:sp>
    </p:spTree>
    <p:extLst>
      <p:ext uri="{BB962C8B-B14F-4D97-AF65-F5344CB8AC3E}">
        <p14:creationId xmlns:p14="http://schemas.microsoft.com/office/powerpoint/2010/main" val="26536243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11/27/22</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11/27/22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11/27/22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11/27/22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11/27/22</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11/27/22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11/27/22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11/27/22</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11/27/22</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11/27/22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11/27/22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11/27/22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11/27/22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11/27/22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11/27/22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11/27/22</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FDE07-835D-96C5-489A-70C40FC2B66F}"/>
              </a:ext>
            </a:extLst>
          </p:cNvPr>
          <p:cNvSpPr>
            <a:spLocks noGrp="1"/>
          </p:cNvSpPr>
          <p:nvPr>
            <p:ph type="ctrTitle"/>
          </p:nvPr>
        </p:nvSpPr>
        <p:spPr/>
        <p:txBody>
          <a:bodyPr/>
          <a:lstStyle/>
          <a:p>
            <a:r>
              <a:rPr lang="en-US" dirty="0"/>
              <a:t>God’s work, your response</a:t>
            </a:r>
          </a:p>
        </p:txBody>
      </p:sp>
      <p:sp>
        <p:nvSpPr>
          <p:cNvPr id="3" name="Subtitle 2">
            <a:extLst>
              <a:ext uri="{FF2B5EF4-FFF2-40B4-BE49-F238E27FC236}">
                <a16:creationId xmlns:a16="http://schemas.microsoft.com/office/drawing/2014/main" id="{1D27F605-704C-EFF6-3E78-9500047A22C3}"/>
              </a:ext>
            </a:extLst>
          </p:cNvPr>
          <p:cNvSpPr>
            <a:spLocks noGrp="1"/>
          </p:cNvSpPr>
          <p:nvPr>
            <p:ph type="subTitle" idx="1"/>
          </p:nvPr>
        </p:nvSpPr>
        <p:spPr/>
        <p:txBody>
          <a:bodyPr/>
          <a:lstStyle/>
          <a:p>
            <a:r>
              <a:rPr lang="en-US" dirty="0"/>
              <a:t>The Lutheran understanding of the Divine Service</a:t>
            </a:r>
          </a:p>
        </p:txBody>
      </p:sp>
    </p:spTree>
    <p:extLst>
      <p:ext uri="{BB962C8B-B14F-4D97-AF65-F5344CB8AC3E}">
        <p14:creationId xmlns:p14="http://schemas.microsoft.com/office/powerpoint/2010/main" val="3883557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2D063-48B4-02B2-8398-D6512DE8B93F}"/>
              </a:ext>
            </a:extLst>
          </p:cNvPr>
          <p:cNvSpPr>
            <a:spLocks noGrp="1"/>
          </p:cNvSpPr>
          <p:nvPr>
            <p:ph type="title"/>
          </p:nvPr>
        </p:nvSpPr>
        <p:spPr/>
        <p:txBody>
          <a:bodyPr/>
          <a:lstStyle/>
          <a:p>
            <a:r>
              <a:rPr lang="en-US" dirty="0"/>
              <a:t>Service of the Word</a:t>
            </a:r>
          </a:p>
        </p:txBody>
      </p:sp>
      <p:sp>
        <p:nvSpPr>
          <p:cNvPr id="3" name="Content Placeholder 2">
            <a:extLst>
              <a:ext uri="{FF2B5EF4-FFF2-40B4-BE49-F238E27FC236}">
                <a16:creationId xmlns:a16="http://schemas.microsoft.com/office/drawing/2014/main" id="{C108A0CF-956F-4B1C-39C1-E686DECE06F9}"/>
              </a:ext>
            </a:extLst>
          </p:cNvPr>
          <p:cNvSpPr>
            <a:spLocks noGrp="1"/>
          </p:cNvSpPr>
          <p:nvPr>
            <p:ph idx="1"/>
          </p:nvPr>
        </p:nvSpPr>
        <p:spPr>
          <a:xfrm>
            <a:off x="685800" y="2194560"/>
            <a:ext cx="10820400" cy="4570307"/>
          </a:xfrm>
        </p:spPr>
        <p:txBody>
          <a:bodyPr>
            <a:noAutofit/>
          </a:bodyPr>
          <a:lstStyle/>
          <a:p>
            <a:r>
              <a:rPr lang="en-US" sz="2400" dirty="0"/>
              <a:t>Old Testament Reading</a:t>
            </a:r>
          </a:p>
          <a:p>
            <a:pPr lvl="1"/>
            <a:r>
              <a:rPr lang="en-US" sz="2400" dirty="0"/>
              <a:t>Later addition to the historical liturgy.</a:t>
            </a:r>
          </a:p>
          <a:p>
            <a:pPr lvl="1"/>
            <a:r>
              <a:rPr lang="en-US" sz="2400" dirty="0"/>
              <a:t>The Divine Service in </a:t>
            </a:r>
            <a:r>
              <a:rPr lang="en-US" sz="2400" i="1" dirty="0"/>
              <a:t>The Lutheran Hymnal</a:t>
            </a:r>
            <a:r>
              <a:rPr lang="en-US" sz="2400" dirty="0"/>
              <a:t> did not include the Old Testament reading.</a:t>
            </a:r>
          </a:p>
          <a:p>
            <a:pPr lvl="1"/>
            <a:r>
              <a:rPr lang="en-US" sz="2400" dirty="0"/>
              <a:t>In the modern lectionaries, the Old Testament reading is related to the Gospel reading for the day.</a:t>
            </a:r>
          </a:p>
          <a:p>
            <a:pPr lvl="1"/>
            <a:r>
              <a:rPr lang="en-US" sz="2400" dirty="0"/>
              <a:t>Sometimes replaced by a reading from the books of Acts or Revelation.</a:t>
            </a:r>
          </a:p>
          <a:p>
            <a:r>
              <a:rPr lang="en-US" sz="2400" dirty="0"/>
              <a:t>Gradual</a:t>
            </a:r>
          </a:p>
          <a:p>
            <a:pPr lvl="1"/>
            <a:r>
              <a:rPr lang="en-US" sz="2400" dirty="0"/>
              <a:t>Spoken or chanted scripture passages related to the season of the Church Year.</a:t>
            </a:r>
          </a:p>
        </p:txBody>
      </p:sp>
    </p:spTree>
    <p:extLst>
      <p:ext uri="{BB962C8B-B14F-4D97-AF65-F5344CB8AC3E}">
        <p14:creationId xmlns:p14="http://schemas.microsoft.com/office/powerpoint/2010/main" val="3581279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C1C01-89D2-06B5-58F5-7A3368AF991D}"/>
              </a:ext>
            </a:extLst>
          </p:cNvPr>
          <p:cNvSpPr>
            <a:spLocks noGrp="1"/>
          </p:cNvSpPr>
          <p:nvPr>
            <p:ph type="title"/>
          </p:nvPr>
        </p:nvSpPr>
        <p:spPr/>
        <p:txBody>
          <a:bodyPr/>
          <a:lstStyle/>
          <a:p>
            <a:r>
              <a:rPr lang="en-US" dirty="0"/>
              <a:t>Service of the Word</a:t>
            </a:r>
          </a:p>
        </p:txBody>
      </p:sp>
      <p:sp>
        <p:nvSpPr>
          <p:cNvPr id="3" name="Content Placeholder 2">
            <a:extLst>
              <a:ext uri="{FF2B5EF4-FFF2-40B4-BE49-F238E27FC236}">
                <a16:creationId xmlns:a16="http://schemas.microsoft.com/office/drawing/2014/main" id="{38B6334F-E040-64BB-ED38-3DF413C74C84}"/>
              </a:ext>
            </a:extLst>
          </p:cNvPr>
          <p:cNvSpPr>
            <a:spLocks noGrp="1"/>
          </p:cNvSpPr>
          <p:nvPr>
            <p:ph idx="1"/>
          </p:nvPr>
        </p:nvSpPr>
        <p:spPr/>
        <p:txBody>
          <a:bodyPr>
            <a:noAutofit/>
          </a:bodyPr>
          <a:lstStyle/>
          <a:p>
            <a:r>
              <a:rPr lang="en-US" sz="2800" dirty="0"/>
              <a:t>Epistle Reading</a:t>
            </a:r>
          </a:p>
          <a:p>
            <a:pPr lvl="1"/>
            <a:r>
              <a:rPr lang="en-US" sz="2800" dirty="0"/>
              <a:t>A reading from either the Pauline or General Epistles.</a:t>
            </a:r>
          </a:p>
          <a:p>
            <a:pPr lvl="1"/>
            <a:r>
              <a:rPr lang="en-US" sz="2800" dirty="0"/>
              <a:t>In modern lectionaries, the Epistle is selected based on a </a:t>
            </a:r>
            <a:r>
              <a:rPr lang="en-US" sz="2800" i="1" dirty="0"/>
              <a:t>lectio continua system</a:t>
            </a:r>
            <a:r>
              <a:rPr lang="en-US" sz="2800" dirty="0"/>
              <a:t>, where the Epistle is read in consecutive order.</a:t>
            </a:r>
          </a:p>
          <a:p>
            <a:r>
              <a:rPr lang="en-US" sz="2800" dirty="0"/>
              <a:t>Alleluia and Verse</a:t>
            </a:r>
          </a:p>
          <a:p>
            <a:pPr lvl="1"/>
            <a:r>
              <a:rPr lang="en-US" sz="2800" dirty="0"/>
              <a:t>Triple repetition of Alleluia prior to the reading of the Gospel for the day.</a:t>
            </a:r>
          </a:p>
          <a:p>
            <a:pPr lvl="1"/>
            <a:r>
              <a:rPr lang="en-US" sz="2800" dirty="0"/>
              <a:t>Can be sung once by itself or twice with an appropriate verse for the day chanted between.</a:t>
            </a:r>
          </a:p>
        </p:txBody>
      </p:sp>
    </p:spTree>
    <p:extLst>
      <p:ext uri="{BB962C8B-B14F-4D97-AF65-F5344CB8AC3E}">
        <p14:creationId xmlns:p14="http://schemas.microsoft.com/office/powerpoint/2010/main" val="325378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6DF2D-6DD7-05C7-D746-531E5AD4E3A2}"/>
              </a:ext>
            </a:extLst>
          </p:cNvPr>
          <p:cNvSpPr>
            <a:spLocks noGrp="1"/>
          </p:cNvSpPr>
          <p:nvPr>
            <p:ph type="title"/>
          </p:nvPr>
        </p:nvSpPr>
        <p:spPr/>
        <p:txBody>
          <a:bodyPr/>
          <a:lstStyle/>
          <a:p>
            <a:r>
              <a:rPr lang="en-US" dirty="0"/>
              <a:t>Service of the Word</a:t>
            </a:r>
          </a:p>
        </p:txBody>
      </p:sp>
      <p:sp>
        <p:nvSpPr>
          <p:cNvPr id="3" name="Content Placeholder 2">
            <a:extLst>
              <a:ext uri="{FF2B5EF4-FFF2-40B4-BE49-F238E27FC236}">
                <a16:creationId xmlns:a16="http://schemas.microsoft.com/office/drawing/2014/main" id="{D4B853F8-10AA-F509-3B93-DB63795D3908}"/>
              </a:ext>
            </a:extLst>
          </p:cNvPr>
          <p:cNvSpPr>
            <a:spLocks noGrp="1"/>
          </p:cNvSpPr>
          <p:nvPr>
            <p:ph idx="1"/>
          </p:nvPr>
        </p:nvSpPr>
        <p:spPr>
          <a:xfrm>
            <a:off x="685800" y="2194560"/>
            <a:ext cx="11506200" cy="4663440"/>
          </a:xfrm>
        </p:spPr>
        <p:txBody>
          <a:bodyPr>
            <a:noAutofit/>
          </a:bodyPr>
          <a:lstStyle/>
          <a:p>
            <a:r>
              <a:rPr lang="en-US" sz="2400" dirty="0"/>
              <a:t>Gospel Reading</a:t>
            </a:r>
          </a:p>
          <a:p>
            <a:pPr lvl="1"/>
            <a:r>
              <a:rPr lang="en-US" sz="2400" dirty="0"/>
              <a:t>A reading from one of the Four Gospels</a:t>
            </a:r>
          </a:p>
          <a:p>
            <a:pPr lvl="2"/>
            <a:r>
              <a:rPr lang="en-US" sz="2000" dirty="0"/>
              <a:t>In the Lutheran Church, we follow one of two lectionaries, a one-year cycle or a three-year cycle.</a:t>
            </a:r>
          </a:p>
          <a:p>
            <a:pPr lvl="3"/>
            <a:r>
              <a:rPr lang="en-US" sz="1800" dirty="0"/>
              <a:t>The one-year cycle follows the historical lectionary of readings, using readings from all four Gospel throughout the year.</a:t>
            </a:r>
          </a:p>
          <a:p>
            <a:pPr lvl="3"/>
            <a:r>
              <a:rPr lang="en-US" sz="1800" dirty="0"/>
              <a:t>The three-year cycle focuses on one of the three Synoptic Gospels (Matthew, Mark, and Luke) with readings from John spread across all three years.</a:t>
            </a:r>
          </a:p>
          <a:p>
            <a:pPr lvl="1"/>
            <a:r>
              <a:rPr lang="en-US" sz="2400" dirty="0"/>
              <a:t>The central theme of the day of the Church Year.</a:t>
            </a:r>
          </a:p>
          <a:p>
            <a:pPr lvl="2"/>
            <a:r>
              <a:rPr lang="en-US" sz="2000" dirty="0"/>
              <a:t>The </a:t>
            </a:r>
            <a:r>
              <a:rPr lang="en-US" sz="2000" dirty="0" err="1"/>
              <a:t>propers</a:t>
            </a:r>
            <a:r>
              <a:rPr lang="en-US" sz="2000" dirty="0"/>
              <a:t> for the day are related to the Gospel reading of the day.</a:t>
            </a:r>
          </a:p>
          <a:p>
            <a:pPr lvl="1"/>
            <a:r>
              <a:rPr lang="en-US" sz="2400" dirty="0"/>
              <a:t>During the Festival Season the Gospel reading is related to the theme of the season.</a:t>
            </a:r>
          </a:p>
          <a:p>
            <a:pPr lvl="1"/>
            <a:r>
              <a:rPr lang="en-US" sz="2400" dirty="0"/>
              <a:t>During the Season of the Church, the Gospel reading follows a </a:t>
            </a:r>
            <a:r>
              <a:rPr lang="en-US" sz="2400" i="1" dirty="0"/>
              <a:t>lectio continua</a:t>
            </a:r>
            <a:r>
              <a:rPr lang="en-US" sz="2400" dirty="0"/>
              <a:t> of the Gospel of the year.</a:t>
            </a:r>
          </a:p>
        </p:txBody>
      </p:sp>
    </p:spTree>
    <p:extLst>
      <p:ext uri="{BB962C8B-B14F-4D97-AF65-F5344CB8AC3E}">
        <p14:creationId xmlns:p14="http://schemas.microsoft.com/office/powerpoint/2010/main" val="131177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187FF-D33D-430E-AEEF-947E043250D0}"/>
              </a:ext>
            </a:extLst>
          </p:cNvPr>
          <p:cNvSpPr>
            <a:spLocks noGrp="1"/>
          </p:cNvSpPr>
          <p:nvPr>
            <p:ph type="title"/>
          </p:nvPr>
        </p:nvSpPr>
        <p:spPr/>
        <p:txBody>
          <a:bodyPr/>
          <a:lstStyle/>
          <a:p>
            <a:r>
              <a:rPr lang="en-US" dirty="0"/>
              <a:t>Service of the word</a:t>
            </a:r>
          </a:p>
        </p:txBody>
      </p:sp>
      <p:sp>
        <p:nvSpPr>
          <p:cNvPr id="3" name="Content Placeholder 2">
            <a:extLst>
              <a:ext uri="{FF2B5EF4-FFF2-40B4-BE49-F238E27FC236}">
                <a16:creationId xmlns:a16="http://schemas.microsoft.com/office/drawing/2014/main" id="{EA21C915-26B0-94FB-BAC1-E89969446106}"/>
              </a:ext>
            </a:extLst>
          </p:cNvPr>
          <p:cNvSpPr>
            <a:spLocks noGrp="1"/>
          </p:cNvSpPr>
          <p:nvPr>
            <p:ph idx="1"/>
          </p:nvPr>
        </p:nvSpPr>
        <p:spPr>
          <a:xfrm>
            <a:off x="685800" y="2194560"/>
            <a:ext cx="11506200" cy="4663440"/>
          </a:xfrm>
        </p:spPr>
        <p:txBody>
          <a:bodyPr>
            <a:normAutofit/>
          </a:bodyPr>
          <a:lstStyle/>
          <a:p>
            <a:r>
              <a:rPr lang="en-US" sz="2400" dirty="0"/>
              <a:t>Sermon</a:t>
            </a:r>
          </a:p>
          <a:p>
            <a:pPr lvl="1"/>
            <a:r>
              <a:rPr lang="en-US" sz="2400" dirty="0"/>
              <a:t>Explanation and expansion of the readings of the day.</a:t>
            </a:r>
          </a:p>
          <a:p>
            <a:pPr lvl="1"/>
            <a:r>
              <a:rPr lang="en-US" sz="2400" dirty="0"/>
              <a:t>Usually based on the day’s gospel readings, but can be based on the Old Testament, Epistle, or Psalm of the day.</a:t>
            </a:r>
          </a:p>
          <a:p>
            <a:pPr lvl="1"/>
            <a:r>
              <a:rPr lang="en-US" sz="2400" dirty="0"/>
              <a:t>Proclamation of law and gospel contained in the reading.</a:t>
            </a:r>
          </a:p>
          <a:p>
            <a:r>
              <a:rPr lang="en-US" sz="2400" dirty="0"/>
              <a:t>Creed</a:t>
            </a:r>
          </a:p>
          <a:p>
            <a:pPr lvl="1"/>
            <a:r>
              <a:rPr lang="en-US" sz="2400" dirty="0"/>
              <a:t>Unified confession of the Christian Faith.</a:t>
            </a:r>
          </a:p>
          <a:p>
            <a:pPr lvl="1"/>
            <a:r>
              <a:rPr lang="en-US" sz="2400" dirty="0"/>
              <a:t>Confessed through one of the three Ecumenical Creeds</a:t>
            </a:r>
          </a:p>
          <a:p>
            <a:pPr lvl="2"/>
            <a:r>
              <a:rPr lang="en-US" sz="2000" dirty="0"/>
              <a:t>Apostles’ Creed is typically used for non-Communion services and baptisms.</a:t>
            </a:r>
          </a:p>
          <a:p>
            <a:pPr lvl="2"/>
            <a:r>
              <a:rPr lang="en-US" sz="2000" dirty="0"/>
              <a:t>Nicene Creed is typically used for Communion services.</a:t>
            </a:r>
          </a:p>
          <a:p>
            <a:pPr lvl="2"/>
            <a:r>
              <a:rPr lang="en-US" sz="2000" dirty="0"/>
              <a:t>Athanasian Creed is typically used for Holy Trinity Sunday.</a:t>
            </a:r>
          </a:p>
          <a:p>
            <a:pPr lvl="3"/>
            <a:r>
              <a:rPr lang="en-US" sz="1800" dirty="0"/>
              <a:t>These patterns may be changed based on local tradition.</a:t>
            </a:r>
          </a:p>
        </p:txBody>
      </p:sp>
    </p:spTree>
    <p:extLst>
      <p:ext uri="{BB962C8B-B14F-4D97-AF65-F5344CB8AC3E}">
        <p14:creationId xmlns:p14="http://schemas.microsoft.com/office/powerpoint/2010/main" val="1326116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A4A1C-8DCC-9720-AA23-EF57F11B8BA0}"/>
              </a:ext>
            </a:extLst>
          </p:cNvPr>
          <p:cNvSpPr>
            <a:spLocks noGrp="1"/>
          </p:cNvSpPr>
          <p:nvPr>
            <p:ph type="title"/>
          </p:nvPr>
        </p:nvSpPr>
        <p:spPr/>
        <p:txBody>
          <a:bodyPr/>
          <a:lstStyle/>
          <a:p>
            <a:r>
              <a:rPr lang="en-US" dirty="0"/>
              <a:t>Service of the word</a:t>
            </a:r>
          </a:p>
        </p:txBody>
      </p:sp>
      <p:sp>
        <p:nvSpPr>
          <p:cNvPr id="3" name="Content Placeholder 2">
            <a:extLst>
              <a:ext uri="{FF2B5EF4-FFF2-40B4-BE49-F238E27FC236}">
                <a16:creationId xmlns:a16="http://schemas.microsoft.com/office/drawing/2014/main" id="{15942D15-F46F-F871-E72F-0E8D0193BE02}"/>
              </a:ext>
            </a:extLst>
          </p:cNvPr>
          <p:cNvSpPr>
            <a:spLocks noGrp="1"/>
          </p:cNvSpPr>
          <p:nvPr>
            <p:ph idx="1"/>
          </p:nvPr>
        </p:nvSpPr>
        <p:spPr/>
        <p:txBody>
          <a:bodyPr>
            <a:normAutofit/>
          </a:bodyPr>
          <a:lstStyle/>
          <a:p>
            <a:r>
              <a:rPr lang="en-US" sz="2800" dirty="0"/>
              <a:t>Prayer of the Church</a:t>
            </a:r>
          </a:p>
          <a:p>
            <a:pPr lvl="1"/>
            <a:r>
              <a:rPr lang="en-US" sz="2800" dirty="0"/>
              <a:t>Series of prayers and supplications made for the Church at large, the nation, individuals in need, thanksgiving, and any other particular prayer requests made.</a:t>
            </a:r>
          </a:p>
          <a:p>
            <a:pPr lvl="1"/>
            <a:endParaRPr lang="en-US" sz="2800" dirty="0"/>
          </a:p>
        </p:txBody>
      </p:sp>
    </p:spTree>
    <p:extLst>
      <p:ext uri="{BB962C8B-B14F-4D97-AF65-F5344CB8AC3E}">
        <p14:creationId xmlns:p14="http://schemas.microsoft.com/office/powerpoint/2010/main" val="266172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33CD3-57E6-6091-90B7-1464038459CE}"/>
              </a:ext>
            </a:extLst>
          </p:cNvPr>
          <p:cNvSpPr>
            <a:spLocks noGrp="1"/>
          </p:cNvSpPr>
          <p:nvPr>
            <p:ph type="title"/>
          </p:nvPr>
        </p:nvSpPr>
        <p:spPr/>
        <p:txBody>
          <a:bodyPr/>
          <a:lstStyle/>
          <a:p>
            <a:r>
              <a:rPr lang="en-US" dirty="0"/>
              <a:t>Preparation</a:t>
            </a:r>
          </a:p>
        </p:txBody>
      </p:sp>
      <p:sp>
        <p:nvSpPr>
          <p:cNvPr id="3" name="Content Placeholder 2">
            <a:extLst>
              <a:ext uri="{FF2B5EF4-FFF2-40B4-BE49-F238E27FC236}">
                <a16:creationId xmlns:a16="http://schemas.microsoft.com/office/drawing/2014/main" id="{62C5C4B6-9A19-D71A-E4DA-059F28C500AD}"/>
              </a:ext>
            </a:extLst>
          </p:cNvPr>
          <p:cNvSpPr>
            <a:spLocks noGrp="1"/>
          </p:cNvSpPr>
          <p:nvPr>
            <p:ph idx="1"/>
          </p:nvPr>
        </p:nvSpPr>
        <p:spPr>
          <a:xfrm>
            <a:off x="685800" y="2194560"/>
            <a:ext cx="11506200" cy="4663440"/>
          </a:xfrm>
        </p:spPr>
        <p:txBody>
          <a:bodyPr>
            <a:noAutofit/>
          </a:bodyPr>
          <a:lstStyle/>
          <a:p>
            <a:r>
              <a:rPr lang="en-US" sz="2400" dirty="0"/>
              <a:t>Offering</a:t>
            </a:r>
          </a:p>
          <a:p>
            <a:pPr lvl="1"/>
            <a:r>
              <a:rPr lang="en-US" sz="2400" dirty="0"/>
              <a:t>Sacrifice of thanksgiving made by the people in response to the gifts which God has given in this life.</a:t>
            </a:r>
          </a:p>
          <a:p>
            <a:pPr lvl="1"/>
            <a:r>
              <a:rPr lang="en-US" sz="2400" dirty="0"/>
              <a:t>In modern times, this gift is usually monetary, but in the ancient Church, the offering was of goods to be distributed to the poor of the congregation as well as the bread and wine to be used in the Sacrament for the day.</a:t>
            </a:r>
          </a:p>
          <a:p>
            <a:r>
              <a:rPr lang="en-US" sz="2400" dirty="0"/>
              <a:t>Offertory</a:t>
            </a:r>
          </a:p>
          <a:p>
            <a:pPr lvl="1"/>
            <a:r>
              <a:rPr lang="en-US" sz="2400" dirty="0"/>
              <a:t>Musical setting of a Psalm focusing on what God does for us in the Sacrament or as part of the thanksgiving of the offering.</a:t>
            </a:r>
          </a:p>
          <a:p>
            <a:pPr lvl="2"/>
            <a:r>
              <a:rPr lang="en-US" sz="2000" dirty="0"/>
              <a:t>Psalm 116 (Divine Service, Setting One)</a:t>
            </a:r>
          </a:p>
          <a:p>
            <a:pPr lvl="2"/>
            <a:r>
              <a:rPr lang="en-US" sz="2000" dirty="0"/>
              <a:t>Psalm 51 (Divine Service, Setting Three)</a:t>
            </a:r>
          </a:p>
        </p:txBody>
      </p:sp>
    </p:spTree>
    <p:extLst>
      <p:ext uri="{BB962C8B-B14F-4D97-AF65-F5344CB8AC3E}">
        <p14:creationId xmlns:p14="http://schemas.microsoft.com/office/powerpoint/2010/main" val="173800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BB246-CE4B-1EA2-215C-F819A89F0410}"/>
              </a:ext>
            </a:extLst>
          </p:cNvPr>
          <p:cNvSpPr>
            <a:spLocks noGrp="1"/>
          </p:cNvSpPr>
          <p:nvPr>
            <p:ph type="title"/>
          </p:nvPr>
        </p:nvSpPr>
        <p:spPr/>
        <p:txBody>
          <a:bodyPr/>
          <a:lstStyle/>
          <a:p>
            <a:r>
              <a:rPr lang="en-US" dirty="0"/>
              <a:t>Service of the sacrament</a:t>
            </a:r>
          </a:p>
        </p:txBody>
      </p:sp>
      <p:sp>
        <p:nvSpPr>
          <p:cNvPr id="3" name="Content Placeholder 2">
            <a:extLst>
              <a:ext uri="{FF2B5EF4-FFF2-40B4-BE49-F238E27FC236}">
                <a16:creationId xmlns:a16="http://schemas.microsoft.com/office/drawing/2014/main" id="{D5B397A5-A11D-09DE-0DDB-94ACE5722161}"/>
              </a:ext>
            </a:extLst>
          </p:cNvPr>
          <p:cNvSpPr>
            <a:spLocks noGrp="1"/>
          </p:cNvSpPr>
          <p:nvPr>
            <p:ph idx="1"/>
          </p:nvPr>
        </p:nvSpPr>
        <p:spPr>
          <a:xfrm>
            <a:off x="685800" y="1570616"/>
            <a:ext cx="11506200" cy="5018443"/>
          </a:xfrm>
        </p:spPr>
        <p:txBody>
          <a:bodyPr>
            <a:noAutofit/>
          </a:bodyPr>
          <a:lstStyle/>
          <a:p>
            <a:r>
              <a:rPr lang="en-US" sz="2400" dirty="0"/>
              <a:t>Preface</a:t>
            </a:r>
          </a:p>
          <a:p>
            <a:pPr lvl="1"/>
            <a:r>
              <a:rPr lang="en-US" sz="2400" dirty="0"/>
              <a:t>Responsories which prepare the people to receive the body and blood of Christ in the Sacrament.</a:t>
            </a:r>
          </a:p>
          <a:p>
            <a:pPr lvl="1"/>
            <a:r>
              <a:rPr lang="en-US" sz="2400" dirty="0"/>
              <a:t>The oldest part of the liturgy.</a:t>
            </a:r>
          </a:p>
          <a:p>
            <a:r>
              <a:rPr lang="en-US" sz="2400" dirty="0"/>
              <a:t>Proper Preface</a:t>
            </a:r>
          </a:p>
          <a:p>
            <a:pPr lvl="1"/>
            <a:r>
              <a:rPr lang="en-US" sz="2400" dirty="0"/>
              <a:t>A prayer of thanksgiving for the work of Christ’s sacrifice for all sin and all people.</a:t>
            </a:r>
          </a:p>
          <a:p>
            <a:pPr lvl="1"/>
            <a:r>
              <a:rPr lang="en-US" sz="2400" dirty="0"/>
              <a:t>Changes based on the season or the Day, but still proclaims Christ’s work of atonement.</a:t>
            </a:r>
          </a:p>
          <a:p>
            <a:r>
              <a:rPr lang="en-US" sz="2400" dirty="0"/>
              <a:t>Sanctus</a:t>
            </a:r>
          </a:p>
          <a:p>
            <a:pPr lvl="1"/>
            <a:r>
              <a:rPr lang="en-US" sz="2400" dirty="0"/>
              <a:t>Latin for “holy.”</a:t>
            </a:r>
          </a:p>
          <a:p>
            <a:pPr lvl="1"/>
            <a:r>
              <a:rPr lang="en-US" sz="2400" dirty="0"/>
              <a:t>Musical setting of the song of the angels from Isaiah 6 and the cries of the people during Jesus’ Triumphal Entry into Jerusalem from Matthew 21.</a:t>
            </a:r>
          </a:p>
        </p:txBody>
      </p:sp>
    </p:spTree>
    <p:extLst>
      <p:ext uri="{BB962C8B-B14F-4D97-AF65-F5344CB8AC3E}">
        <p14:creationId xmlns:p14="http://schemas.microsoft.com/office/powerpoint/2010/main" val="2917384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B82B0-6825-5CB5-DBA4-717D7CB274BC}"/>
              </a:ext>
            </a:extLst>
          </p:cNvPr>
          <p:cNvSpPr>
            <a:spLocks noGrp="1"/>
          </p:cNvSpPr>
          <p:nvPr>
            <p:ph type="title"/>
          </p:nvPr>
        </p:nvSpPr>
        <p:spPr/>
        <p:txBody>
          <a:bodyPr/>
          <a:lstStyle/>
          <a:p>
            <a:r>
              <a:rPr lang="en-US" dirty="0"/>
              <a:t>Service of the sacrament</a:t>
            </a:r>
          </a:p>
        </p:txBody>
      </p:sp>
      <p:sp>
        <p:nvSpPr>
          <p:cNvPr id="3" name="Content Placeholder 2">
            <a:extLst>
              <a:ext uri="{FF2B5EF4-FFF2-40B4-BE49-F238E27FC236}">
                <a16:creationId xmlns:a16="http://schemas.microsoft.com/office/drawing/2014/main" id="{2722399A-C5C8-2C8D-5CAB-6ED8B7EE336F}"/>
              </a:ext>
            </a:extLst>
          </p:cNvPr>
          <p:cNvSpPr>
            <a:spLocks noGrp="1"/>
          </p:cNvSpPr>
          <p:nvPr>
            <p:ph idx="1"/>
          </p:nvPr>
        </p:nvSpPr>
        <p:spPr>
          <a:xfrm>
            <a:off x="685800" y="2194560"/>
            <a:ext cx="11506200" cy="4663440"/>
          </a:xfrm>
        </p:spPr>
        <p:txBody>
          <a:bodyPr>
            <a:normAutofit/>
          </a:bodyPr>
          <a:lstStyle/>
          <a:p>
            <a:r>
              <a:rPr lang="en-US" sz="2400" dirty="0"/>
              <a:t>Prayer of Thanksgiving</a:t>
            </a:r>
          </a:p>
          <a:p>
            <a:pPr lvl="1"/>
            <a:r>
              <a:rPr lang="en-US" sz="2400" dirty="0"/>
              <a:t>Prayer giving thanks to God the Father for his creation and sending of the Son, to God the Son for his work of redemption on the cross and the giving of his body and blood in the Sacrament, and to God the Holy Spirit for enlivening dead sinners and pointing us to Christ as our salvation.</a:t>
            </a:r>
          </a:p>
          <a:p>
            <a:r>
              <a:rPr lang="en-US" sz="2400" dirty="0"/>
              <a:t>Lord’s Prayer</a:t>
            </a:r>
          </a:p>
          <a:p>
            <a:pPr lvl="1"/>
            <a:r>
              <a:rPr lang="en-US" sz="2400" dirty="0"/>
              <a:t>The prayer of the baptized taught by Christ as the template for prayer.</a:t>
            </a:r>
          </a:p>
          <a:p>
            <a:r>
              <a:rPr lang="en-US" sz="2400" dirty="0"/>
              <a:t>Words of Institution</a:t>
            </a:r>
          </a:p>
          <a:p>
            <a:pPr lvl="1"/>
            <a:r>
              <a:rPr lang="en-US" sz="2400" dirty="0"/>
              <a:t>The words of Jesus spoken when he instituted the Lord’s Supper.</a:t>
            </a:r>
          </a:p>
          <a:p>
            <a:pPr lvl="1"/>
            <a:r>
              <a:rPr lang="en-US" sz="2400" i="1" dirty="0"/>
              <a:t>Lutheran Service Book </a:t>
            </a:r>
            <a:r>
              <a:rPr lang="en-US" sz="2400" dirty="0"/>
              <a:t>uses a combination of the words recorded in Matthew, Mark, Luke, and 1 Corinthians.</a:t>
            </a:r>
            <a:endParaRPr lang="en-US" sz="2400" i="1" dirty="0"/>
          </a:p>
        </p:txBody>
      </p:sp>
    </p:spTree>
    <p:extLst>
      <p:ext uri="{BB962C8B-B14F-4D97-AF65-F5344CB8AC3E}">
        <p14:creationId xmlns:p14="http://schemas.microsoft.com/office/powerpoint/2010/main" val="2201170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D3459-EB02-FB0C-C59D-FFFB1791AC33}"/>
              </a:ext>
            </a:extLst>
          </p:cNvPr>
          <p:cNvSpPr>
            <a:spLocks noGrp="1"/>
          </p:cNvSpPr>
          <p:nvPr>
            <p:ph type="title"/>
          </p:nvPr>
        </p:nvSpPr>
        <p:spPr/>
        <p:txBody>
          <a:bodyPr/>
          <a:lstStyle/>
          <a:p>
            <a:r>
              <a:rPr lang="en-US" dirty="0"/>
              <a:t>Service of the Sacrament</a:t>
            </a:r>
          </a:p>
        </p:txBody>
      </p:sp>
      <p:sp>
        <p:nvSpPr>
          <p:cNvPr id="3" name="Content Placeholder 2">
            <a:extLst>
              <a:ext uri="{FF2B5EF4-FFF2-40B4-BE49-F238E27FC236}">
                <a16:creationId xmlns:a16="http://schemas.microsoft.com/office/drawing/2014/main" id="{9387EF12-2634-5F4A-1D50-E4CAC7E29CEB}"/>
              </a:ext>
            </a:extLst>
          </p:cNvPr>
          <p:cNvSpPr>
            <a:spLocks noGrp="1"/>
          </p:cNvSpPr>
          <p:nvPr>
            <p:ph idx="1"/>
          </p:nvPr>
        </p:nvSpPr>
        <p:spPr/>
        <p:txBody>
          <a:bodyPr>
            <a:normAutofit/>
          </a:bodyPr>
          <a:lstStyle/>
          <a:p>
            <a:r>
              <a:rPr lang="en-US" sz="2800" dirty="0"/>
              <a:t>Pax Domini</a:t>
            </a:r>
          </a:p>
          <a:p>
            <a:pPr lvl="1"/>
            <a:r>
              <a:rPr lang="en-US" sz="2800" dirty="0"/>
              <a:t>Latin for ”Peace of the Lord.”</a:t>
            </a:r>
          </a:p>
          <a:p>
            <a:pPr lvl="1"/>
            <a:r>
              <a:rPr lang="en-US" sz="2800" dirty="0"/>
              <a:t>Proclamation of the peace given in the sacrament, the peace between God and man in the forgiveness of sins.</a:t>
            </a:r>
          </a:p>
        </p:txBody>
      </p:sp>
    </p:spTree>
    <p:extLst>
      <p:ext uri="{BB962C8B-B14F-4D97-AF65-F5344CB8AC3E}">
        <p14:creationId xmlns:p14="http://schemas.microsoft.com/office/powerpoint/2010/main" val="343785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415DF-7BCA-51D3-515D-492E35F5FCF5}"/>
              </a:ext>
            </a:extLst>
          </p:cNvPr>
          <p:cNvSpPr>
            <a:spLocks noGrp="1"/>
          </p:cNvSpPr>
          <p:nvPr>
            <p:ph type="title"/>
          </p:nvPr>
        </p:nvSpPr>
        <p:spPr/>
        <p:txBody>
          <a:bodyPr/>
          <a:lstStyle/>
          <a:p>
            <a:r>
              <a:rPr lang="en-US" dirty="0"/>
              <a:t>The Distribution</a:t>
            </a:r>
          </a:p>
        </p:txBody>
      </p:sp>
      <p:sp>
        <p:nvSpPr>
          <p:cNvPr id="3" name="Content Placeholder 2">
            <a:extLst>
              <a:ext uri="{FF2B5EF4-FFF2-40B4-BE49-F238E27FC236}">
                <a16:creationId xmlns:a16="http://schemas.microsoft.com/office/drawing/2014/main" id="{6C7D2F8A-6EAD-4BD6-06DB-C1A6DD21C2D5}"/>
              </a:ext>
            </a:extLst>
          </p:cNvPr>
          <p:cNvSpPr>
            <a:spLocks noGrp="1"/>
          </p:cNvSpPr>
          <p:nvPr>
            <p:ph idx="1"/>
          </p:nvPr>
        </p:nvSpPr>
        <p:spPr>
          <a:xfrm>
            <a:off x="685800" y="2194560"/>
            <a:ext cx="11506200" cy="4663440"/>
          </a:xfrm>
        </p:spPr>
        <p:txBody>
          <a:bodyPr>
            <a:noAutofit/>
          </a:bodyPr>
          <a:lstStyle/>
          <a:p>
            <a:r>
              <a:rPr lang="en-US" sz="2800" dirty="0"/>
              <a:t>Agnus Dei</a:t>
            </a:r>
          </a:p>
          <a:p>
            <a:pPr lvl="1"/>
            <a:r>
              <a:rPr lang="en-US" sz="2800" dirty="0"/>
              <a:t>Latin for “Lamb of God”</a:t>
            </a:r>
          </a:p>
          <a:p>
            <a:pPr lvl="1"/>
            <a:r>
              <a:rPr lang="en-US" sz="2800" dirty="0"/>
              <a:t>Canticle which points the Church to the work of Christ in winning your forgiveness through his death and resurrection which He gives to you in the body and blood of Christ given you to eat and drink.</a:t>
            </a:r>
          </a:p>
          <a:p>
            <a:r>
              <a:rPr lang="en-US" sz="2800" dirty="0"/>
              <a:t>Communion Distribution</a:t>
            </a:r>
          </a:p>
          <a:p>
            <a:pPr lvl="1"/>
            <a:r>
              <a:rPr lang="en-US" sz="2800" dirty="0"/>
              <a:t>The giving of the body and blood of Christ</a:t>
            </a:r>
          </a:p>
          <a:p>
            <a:pPr lvl="1"/>
            <a:r>
              <a:rPr lang="en-US" sz="2800" dirty="0"/>
              <a:t>During the distribution, the congregation sings hymns which either reinforce the theme of the day or the gifts being given in the Sacrament.</a:t>
            </a:r>
          </a:p>
          <a:p>
            <a:endParaRPr lang="en-US" sz="2800" dirty="0"/>
          </a:p>
        </p:txBody>
      </p:sp>
    </p:spTree>
    <p:extLst>
      <p:ext uri="{BB962C8B-B14F-4D97-AF65-F5344CB8AC3E}">
        <p14:creationId xmlns:p14="http://schemas.microsoft.com/office/powerpoint/2010/main" val="369538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C171B-523F-EAC1-53A2-17B2FF3B822D}"/>
              </a:ext>
            </a:extLst>
          </p:cNvPr>
          <p:cNvSpPr>
            <a:spLocks noGrp="1"/>
          </p:cNvSpPr>
          <p:nvPr>
            <p:ph type="title"/>
          </p:nvPr>
        </p:nvSpPr>
        <p:spPr/>
        <p:txBody>
          <a:bodyPr/>
          <a:lstStyle/>
          <a:p>
            <a:r>
              <a:rPr lang="en-US" dirty="0"/>
              <a:t>What is the Divine Service?</a:t>
            </a:r>
          </a:p>
        </p:txBody>
      </p:sp>
      <p:sp>
        <p:nvSpPr>
          <p:cNvPr id="3" name="Content Placeholder 2">
            <a:extLst>
              <a:ext uri="{FF2B5EF4-FFF2-40B4-BE49-F238E27FC236}">
                <a16:creationId xmlns:a16="http://schemas.microsoft.com/office/drawing/2014/main" id="{84074B73-AF65-FEBB-620A-9731535E75E3}"/>
              </a:ext>
            </a:extLst>
          </p:cNvPr>
          <p:cNvSpPr>
            <a:spLocks noGrp="1"/>
          </p:cNvSpPr>
          <p:nvPr>
            <p:ph idx="1"/>
          </p:nvPr>
        </p:nvSpPr>
        <p:spPr/>
        <p:txBody>
          <a:bodyPr/>
          <a:lstStyle/>
          <a:p>
            <a:r>
              <a:rPr lang="en-US" dirty="0"/>
              <a:t>In the Lutheran Church, we call our Sunday Services “Divine Service” rather than ”Worship Services”</a:t>
            </a:r>
          </a:p>
          <a:p>
            <a:pPr lvl="1"/>
            <a:r>
              <a:rPr lang="en-US" dirty="0"/>
              <a:t>This term comes from the German word, “</a:t>
            </a:r>
            <a:r>
              <a:rPr lang="en-US" dirty="0" err="1"/>
              <a:t>Gottesdienst</a:t>
            </a:r>
            <a:r>
              <a:rPr lang="en-US" dirty="0"/>
              <a:t>.” </a:t>
            </a:r>
          </a:p>
          <a:p>
            <a:pPr lvl="1"/>
            <a:r>
              <a:rPr lang="en-US" dirty="0"/>
              <a:t>This translates to “God’s service”</a:t>
            </a:r>
          </a:p>
          <a:p>
            <a:r>
              <a:rPr lang="en-US" dirty="0"/>
              <a:t>By calling the Sunday service the “Divine Service,” we are confessing the fact that what is happening in the Service is not our doing anything for God, but God doing for us.</a:t>
            </a:r>
          </a:p>
          <a:p>
            <a:r>
              <a:rPr lang="en-US" dirty="0"/>
              <a:t>The Divine Service is all about God giving his gifts to us!</a:t>
            </a:r>
          </a:p>
        </p:txBody>
      </p:sp>
    </p:spTree>
    <p:extLst>
      <p:ext uri="{BB962C8B-B14F-4D97-AF65-F5344CB8AC3E}">
        <p14:creationId xmlns:p14="http://schemas.microsoft.com/office/powerpoint/2010/main" val="1726647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B4897-E7E4-69B9-D6DC-22A64D356B56}"/>
              </a:ext>
            </a:extLst>
          </p:cNvPr>
          <p:cNvSpPr>
            <a:spLocks noGrp="1"/>
          </p:cNvSpPr>
          <p:nvPr>
            <p:ph type="title"/>
          </p:nvPr>
        </p:nvSpPr>
        <p:spPr/>
        <p:txBody>
          <a:bodyPr/>
          <a:lstStyle/>
          <a:p>
            <a:r>
              <a:rPr lang="en-US" dirty="0"/>
              <a:t>Distribution</a:t>
            </a:r>
          </a:p>
        </p:txBody>
      </p:sp>
      <p:sp>
        <p:nvSpPr>
          <p:cNvPr id="3" name="Content Placeholder 2">
            <a:extLst>
              <a:ext uri="{FF2B5EF4-FFF2-40B4-BE49-F238E27FC236}">
                <a16:creationId xmlns:a16="http://schemas.microsoft.com/office/drawing/2014/main" id="{BE6D8E04-2F37-43E3-32CB-161064286994}"/>
              </a:ext>
            </a:extLst>
          </p:cNvPr>
          <p:cNvSpPr>
            <a:spLocks noGrp="1"/>
          </p:cNvSpPr>
          <p:nvPr>
            <p:ph idx="1"/>
          </p:nvPr>
        </p:nvSpPr>
        <p:spPr>
          <a:xfrm>
            <a:off x="685800" y="2194560"/>
            <a:ext cx="11506200" cy="4663440"/>
          </a:xfrm>
        </p:spPr>
        <p:txBody>
          <a:bodyPr>
            <a:normAutofit/>
          </a:bodyPr>
          <a:lstStyle/>
          <a:p>
            <a:r>
              <a:rPr lang="en-US" sz="2800" dirty="0"/>
              <a:t>Post-Communion Canticle</a:t>
            </a:r>
          </a:p>
          <a:p>
            <a:pPr lvl="1"/>
            <a:r>
              <a:rPr lang="en-US" sz="2800" dirty="0"/>
              <a:t>Usually a musical setting of the Nunc Dimittis, the song sung by Simeon following his encounter with the infant Christ.</a:t>
            </a:r>
          </a:p>
          <a:p>
            <a:pPr lvl="1"/>
            <a:r>
              <a:rPr lang="en-US" sz="2800" dirty="0"/>
              <a:t>By singing this canticle, the Church rejoices in the fact that she has had an encounter with the incarnate Christ in the reception of His body and blood.</a:t>
            </a:r>
          </a:p>
          <a:p>
            <a:r>
              <a:rPr lang="en-US" sz="2800" dirty="0"/>
              <a:t>Post-Communion Collect</a:t>
            </a:r>
          </a:p>
          <a:p>
            <a:pPr lvl="1"/>
            <a:r>
              <a:rPr lang="en-US" sz="2800" dirty="0"/>
              <a:t>Prayer of thanksgiving prayed by the church for the gifts received in the Sacrament.</a:t>
            </a:r>
          </a:p>
          <a:p>
            <a:pPr marL="0" indent="0">
              <a:buNone/>
            </a:pPr>
            <a:endParaRPr lang="en-US" sz="2800" dirty="0"/>
          </a:p>
        </p:txBody>
      </p:sp>
    </p:spTree>
    <p:extLst>
      <p:ext uri="{BB962C8B-B14F-4D97-AF65-F5344CB8AC3E}">
        <p14:creationId xmlns:p14="http://schemas.microsoft.com/office/powerpoint/2010/main" val="1080780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1B9AE-9DDD-E9D5-CD49-941E46ED7E7C}"/>
              </a:ext>
            </a:extLst>
          </p:cNvPr>
          <p:cNvSpPr>
            <a:spLocks noGrp="1"/>
          </p:cNvSpPr>
          <p:nvPr>
            <p:ph type="title"/>
          </p:nvPr>
        </p:nvSpPr>
        <p:spPr/>
        <p:txBody>
          <a:bodyPr/>
          <a:lstStyle/>
          <a:p>
            <a:r>
              <a:rPr lang="en-US" dirty="0"/>
              <a:t>Distribution</a:t>
            </a:r>
          </a:p>
        </p:txBody>
      </p:sp>
      <p:sp>
        <p:nvSpPr>
          <p:cNvPr id="3" name="Content Placeholder 2">
            <a:extLst>
              <a:ext uri="{FF2B5EF4-FFF2-40B4-BE49-F238E27FC236}">
                <a16:creationId xmlns:a16="http://schemas.microsoft.com/office/drawing/2014/main" id="{50E51370-8673-FD9D-4AA0-44CE5A80D9FB}"/>
              </a:ext>
            </a:extLst>
          </p:cNvPr>
          <p:cNvSpPr>
            <a:spLocks noGrp="1"/>
          </p:cNvSpPr>
          <p:nvPr>
            <p:ph idx="1"/>
          </p:nvPr>
        </p:nvSpPr>
        <p:spPr>
          <a:xfrm>
            <a:off x="685800" y="2194560"/>
            <a:ext cx="11506200" cy="4663440"/>
          </a:xfrm>
        </p:spPr>
        <p:txBody>
          <a:bodyPr>
            <a:normAutofit/>
          </a:bodyPr>
          <a:lstStyle/>
          <a:p>
            <a:r>
              <a:rPr lang="en-US" sz="2800" dirty="0"/>
              <a:t>Benediction</a:t>
            </a:r>
          </a:p>
          <a:p>
            <a:pPr lvl="1"/>
            <a:r>
              <a:rPr lang="en-US" sz="2800" dirty="0"/>
              <a:t>Blessing from God spoken over the people by his representative in the congregation.</a:t>
            </a:r>
          </a:p>
          <a:p>
            <a:pPr lvl="1"/>
            <a:r>
              <a:rPr lang="en-US" sz="2800" dirty="0"/>
              <a:t>Two forms are generally used: the Aaronic or Pauline Benediction</a:t>
            </a:r>
          </a:p>
          <a:p>
            <a:pPr lvl="1"/>
            <a:r>
              <a:rPr lang="en-US" sz="2800" dirty="0"/>
              <a:t>The Aaronic Benediction is the blessing proclaimed by Aaron over the people in Numbers 6</a:t>
            </a:r>
          </a:p>
          <a:p>
            <a:pPr lvl="1"/>
            <a:r>
              <a:rPr lang="en-US" sz="2800" dirty="0"/>
              <a:t>The Pauline benediction is the blessing which Paul used to close his second letter to the Corinthians</a:t>
            </a:r>
          </a:p>
          <a:p>
            <a:pPr lvl="1"/>
            <a:r>
              <a:rPr lang="en-US" sz="2800" dirty="0"/>
              <a:t>Either version of the Benediction emphasizes the blessing from the one, true, triune God.</a:t>
            </a:r>
          </a:p>
        </p:txBody>
      </p:sp>
    </p:spTree>
    <p:extLst>
      <p:ext uri="{BB962C8B-B14F-4D97-AF65-F5344CB8AC3E}">
        <p14:creationId xmlns:p14="http://schemas.microsoft.com/office/powerpoint/2010/main" val="4141590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C714A-6520-112E-96A5-BE4721909B77}"/>
              </a:ext>
            </a:extLst>
          </p:cNvPr>
          <p:cNvSpPr>
            <a:spLocks noGrp="1"/>
          </p:cNvSpPr>
          <p:nvPr>
            <p:ph type="title"/>
          </p:nvPr>
        </p:nvSpPr>
        <p:spPr/>
        <p:txBody>
          <a:bodyPr/>
          <a:lstStyle/>
          <a:p>
            <a:r>
              <a:rPr lang="en-US" dirty="0"/>
              <a:t>The Church year</a:t>
            </a:r>
          </a:p>
        </p:txBody>
      </p:sp>
      <p:sp>
        <p:nvSpPr>
          <p:cNvPr id="3" name="Content Placeholder 2">
            <a:extLst>
              <a:ext uri="{FF2B5EF4-FFF2-40B4-BE49-F238E27FC236}">
                <a16:creationId xmlns:a16="http://schemas.microsoft.com/office/drawing/2014/main" id="{4AF372AD-29A2-EC57-7537-160E127FF525}"/>
              </a:ext>
            </a:extLst>
          </p:cNvPr>
          <p:cNvSpPr>
            <a:spLocks noGrp="1"/>
          </p:cNvSpPr>
          <p:nvPr>
            <p:ph idx="1"/>
          </p:nvPr>
        </p:nvSpPr>
        <p:spPr>
          <a:xfrm>
            <a:off x="685799" y="2194560"/>
            <a:ext cx="11352229" cy="1840112"/>
          </a:xfrm>
        </p:spPr>
        <p:txBody>
          <a:bodyPr>
            <a:normAutofit lnSpcReduction="10000"/>
          </a:bodyPr>
          <a:lstStyle/>
          <a:p>
            <a:r>
              <a:rPr lang="en-US" sz="2800" dirty="0"/>
              <a:t>Like a calendar year, the Church Year is marked and governed by seasons and occasions.</a:t>
            </a:r>
          </a:p>
          <a:p>
            <a:r>
              <a:rPr lang="en-US" sz="2800" dirty="0"/>
              <a:t>Each season or occasion has a color associated with it.</a:t>
            </a:r>
          </a:p>
          <a:p>
            <a:r>
              <a:rPr lang="en-US" sz="2800" dirty="0"/>
              <a:t>Liturgical Colors:</a:t>
            </a:r>
          </a:p>
          <a:p>
            <a:pPr marL="457200" lvl="1" indent="0">
              <a:buNone/>
            </a:pPr>
            <a:endParaRPr lang="en-US" sz="2800" dirty="0"/>
          </a:p>
        </p:txBody>
      </p:sp>
      <p:graphicFrame>
        <p:nvGraphicFramePr>
          <p:cNvPr id="4" name="Table 4">
            <a:extLst>
              <a:ext uri="{FF2B5EF4-FFF2-40B4-BE49-F238E27FC236}">
                <a16:creationId xmlns:a16="http://schemas.microsoft.com/office/drawing/2014/main" id="{BDA0990E-36D8-E5E1-B7DE-C14C7D65F200}"/>
              </a:ext>
            </a:extLst>
          </p:cNvPr>
          <p:cNvGraphicFramePr>
            <a:graphicFrameLocks noGrp="1"/>
          </p:cNvGraphicFramePr>
          <p:nvPr>
            <p:extLst>
              <p:ext uri="{D42A27DB-BD31-4B8C-83A1-F6EECF244321}">
                <p14:modId xmlns:p14="http://schemas.microsoft.com/office/powerpoint/2010/main" val="740614985"/>
              </p:ext>
            </p:extLst>
          </p:nvPr>
        </p:nvGraphicFramePr>
        <p:xfrm>
          <a:off x="3298858" y="3968870"/>
          <a:ext cx="4515963" cy="2745272"/>
        </p:xfrm>
        <a:graphic>
          <a:graphicData uri="http://schemas.openxmlformats.org/drawingml/2006/table">
            <a:tbl>
              <a:tblPr firstRow="1" bandRow="1">
                <a:tableStyleId>{073A0DAA-6AF3-43AB-8588-CEC1D06C72B9}</a:tableStyleId>
              </a:tblPr>
              <a:tblGrid>
                <a:gridCol w="2030952">
                  <a:extLst>
                    <a:ext uri="{9D8B030D-6E8A-4147-A177-3AD203B41FA5}">
                      <a16:colId xmlns:a16="http://schemas.microsoft.com/office/drawing/2014/main" val="258045395"/>
                    </a:ext>
                  </a:extLst>
                </a:gridCol>
                <a:gridCol w="2485011">
                  <a:extLst>
                    <a:ext uri="{9D8B030D-6E8A-4147-A177-3AD203B41FA5}">
                      <a16:colId xmlns:a16="http://schemas.microsoft.com/office/drawing/2014/main" val="891379934"/>
                    </a:ext>
                  </a:extLst>
                </a:gridCol>
              </a:tblGrid>
              <a:tr h="686318">
                <a:tc>
                  <a:txBody>
                    <a:bodyPr/>
                    <a:lstStyle/>
                    <a:p>
                      <a:pPr algn="ctr"/>
                      <a:r>
                        <a:rPr lang="en-US" sz="2800" b="0" dirty="0">
                          <a:solidFill>
                            <a:schemeClr val="tx1"/>
                          </a:solidFill>
                        </a:rPr>
                        <a:t>Blue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b="0" dirty="0">
                          <a:solidFill>
                            <a:schemeClr val="tx1"/>
                          </a:solidFill>
                        </a:rPr>
                        <a:t>Purple/Violet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52164099"/>
                  </a:ext>
                </a:extLst>
              </a:tr>
              <a:tr h="686318">
                <a:tc>
                  <a:txBody>
                    <a:bodyPr/>
                    <a:lstStyle/>
                    <a:p>
                      <a:pPr algn="ctr"/>
                      <a:r>
                        <a:rPr lang="en-US" sz="2800" dirty="0">
                          <a:solidFill>
                            <a:schemeClr val="tx1"/>
                          </a:solidFill>
                        </a:rPr>
                        <a:t>White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2800" dirty="0">
                          <a:solidFill>
                            <a:schemeClr val="tx1"/>
                          </a:solidFill>
                        </a:rPr>
                        <a:t>Red</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51883868"/>
                  </a:ext>
                </a:extLst>
              </a:tr>
              <a:tr h="686318">
                <a:tc>
                  <a:txBody>
                    <a:bodyPr/>
                    <a:lstStyle/>
                    <a:p>
                      <a:pPr algn="ctr"/>
                      <a:r>
                        <a:rPr lang="en-US" sz="2800" dirty="0">
                          <a:solidFill>
                            <a:schemeClr val="tx1"/>
                          </a:solidFill>
                        </a:rPr>
                        <a:t>Green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800" dirty="0">
                          <a:solidFill>
                            <a:schemeClr val="tx1"/>
                          </a:solidFill>
                        </a:rPr>
                        <a:t>Rose (Pink)</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37818229"/>
                  </a:ext>
                </a:extLst>
              </a:tr>
              <a:tr h="686318">
                <a:tc>
                  <a:txBody>
                    <a:bodyPr/>
                    <a:lstStyle/>
                    <a:p>
                      <a:pPr algn="ctr"/>
                      <a:r>
                        <a:rPr lang="en-US" sz="2800" dirty="0">
                          <a:solidFill>
                            <a:schemeClr val="tx1"/>
                          </a:solidFill>
                        </a:rPr>
                        <a:t>Black</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8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22206848"/>
                  </a:ext>
                </a:extLst>
              </a:tr>
            </a:tbl>
          </a:graphicData>
        </a:graphic>
      </p:graphicFrame>
    </p:spTree>
    <p:extLst>
      <p:ext uri="{BB962C8B-B14F-4D97-AF65-F5344CB8AC3E}">
        <p14:creationId xmlns:p14="http://schemas.microsoft.com/office/powerpoint/2010/main" val="22167411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7A4CC-9E17-1890-615C-B06DB191A6E8}"/>
              </a:ext>
            </a:extLst>
          </p:cNvPr>
          <p:cNvSpPr>
            <a:spLocks noGrp="1"/>
          </p:cNvSpPr>
          <p:nvPr>
            <p:ph type="title"/>
          </p:nvPr>
        </p:nvSpPr>
        <p:spPr/>
        <p:txBody>
          <a:bodyPr/>
          <a:lstStyle/>
          <a:p>
            <a:r>
              <a:rPr lang="en-US" dirty="0"/>
              <a:t>The church year – liturgical Colors</a:t>
            </a:r>
          </a:p>
        </p:txBody>
      </p:sp>
      <p:sp>
        <p:nvSpPr>
          <p:cNvPr id="3" name="Content Placeholder 2">
            <a:extLst>
              <a:ext uri="{FF2B5EF4-FFF2-40B4-BE49-F238E27FC236}">
                <a16:creationId xmlns:a16="http://schemas.microsoft.com/office/drawing/2014/main" id="{88E9DAE0-0B2B-7701-EE26-C9D25618D1B5}"/>
              </a:ext>
            </a:extLst>
          </p:cNvPr>
          <p:cNvSpPr>
            <a:spLocks noGrp="1"/>
          </p:cNvSpPr>
          <p:nvPr>
            <p:ph idx="1"/>
          </p:nvPr>
        </p:nvSpPr>
        <p:spPr>
          <a:xfrm>
            <a:off x="685799" y="2194560"/>
            <a:ext cx="11333375" cy="4498471"/>
          </a:xfrm>
        </p:spPr>
        <p:txBody>
          <a:bodyPr>
            <a:normAutofit fontScale="92500" lnSpcReduction="20000"/>
          </a:bodyPr>
          <a:lstStyle/>
          <a:p>
            <a:r>
              <a:rPr lang="en-US" sz="3200" dirty="0"/>
              <a:t>Blue</a:t>
            </a:r>
          </a:p>
          <a:p>
            <a:pPr lvl="1"/>
            <a:r>
              <a:rPr lang="en-US" sz="3200" dirty="0"/>
              <a:t>The color of hope</a:t>
            </a:r>
          </a:p>
          <a:p>
            <a:pPr lvl="1"/>
            <a:r>
              <a:rPr lang="en-US" sz="3200" dirty="0"/>
              <a:t>Reminder of the hope which all Christians have in Christ.</a:t>
            </a:r>
          </a:p>
          <a:p>
            <a:pPr lvl="2"/>
            <a:r>
              <a:rPr lang="en-US" sz="2800" dirty="0"/>
              <a:t>Hope not in the sense of wanting a possibility, but in assurance of what Christ has secured and promised for you.</a:t>
            </a:r>
          </a:p>
          <a:p>
            <a:pPr lvl="1"/>
            <a:r>
              <a:rPr lang="en-US" sz="3200" dirty="0"/>
              <a:t>Used during the Advent season in some places.</a:t>
            </a:r>
          </a:p>
          <a:p>
            <a:r>
              <a:rPr lang="en-US" sz="3200" dirty="0"/>
              <a:t>White</a:t>
            </a:r>
          </a:p>
          <a:p>
            <a:pPr lvl="1"/>
            <a:r>
              <a:rPr lang="en-US" sz="3200" dirty="0"/>
              <a:t>The color of the righteousness of Christ.</a:t>
            </a:r>
          </a:p>
          <a:p>
            <a:pPr lvl="1"/>
            <a:r>
              <a:rPr lang="en-US" sz="3200" dirty="0"/>
              <a:t>Focuses on the work of Christ in securing your salvation.</a:t>
            </a:r>
          </a:p>
          <a:p>
            <a:pPr lvl="1"/>
            <a:r>
              <a:rPr lang="en-US" sz="3200" dirty="0"/>
              <a:t>Used during the Christmas season, Easter season, Holy Trinity Sunday, and (non-martyred) saints’ days</a:t>
            </a:r>
          </a:p>
        </p:txBody>
      </p:sp>
    </p:spTree>
    <p:extLst>
      <p:ext uri="{BB962C8B-B14F-4D97-AF65-F5344CB8AC3E}">
        <p14:creationId xmlns:p14="http://schemas.microsoft.com/office/powerpoint/2010/main" val="24406938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299FA-C383-F226-A730-CFF6E587F967}"/>
              </a:ext>
            </a:extLst>
          </p:cNvPr>
          <p:cNvSpPr>
            <a:spLocks noGrp="1"/>
          </p:cNvSpPr>
          <p:nvPr>
            <p:ph type="title"/>
          </p:nvPr>
        </p:nvSpPr>
        <p:spPr/>
        <p:txBody>
          <a:bodyPr/>
          <a:lstStyle/>
          <a:p>
            <a:r>
              <a:rPr lang="en-US" dirty="0"/>
              <a:t>The church year – liturgical Colors</a:t>
            </a:r>
          </a:p>
        </p:txBody>
      </p:sp>
      <p:sp>
        <p:nvSpPr>
          <p:cNvPr id="3" name="Content Placeholder 2">
            <a:extLst>
              <a:ext uri="{FF2B5EF4-FFF2-40B4-BE49-F238E27FC236}">
                <a16:creationId xmlns:a16="http://schemas.microsoft.com/office/drawing/2014/main" id="{E6573C03-DBCF-03ED-3317-9D6B218C75A1}"/>
              </a:ext>
            </a:extLst>
          </p:cNvPr>
          <p:cNvSpPr>
            <a:spLocks noGrp="1"/>
          </p:cNvSpPr>
          <p:nvPr>
            <p:ph idx="1"/>
          </p:nvPr>
        </p:nvSpPr>
        <p:spPr>
          <a:xfrm>
            <a:off x="685800" y="2194560"/>
            <a:ext cx="11267388" cy="4555032"/>
          </a:xfrm>
        </p:spPr>
        <p:txBody>
          <a:bodyPr>
            <a:normAutofit/>
          </a:bodyPr>
          <a:lstStyle/>
          <a:p>
            <a:r>
              <a:rPr lang="en-US" sz="2800" dirty="0"/>
              <a:t>Green</a:t>
            </a:r>
          </a:p>
          <a:p>
            <a:pPr lvl="1"/>
            <a:r>
              <a:rPr lang="en-US" sz="2800" dirty="0"/>
              <a:t>The color of life.</a:t>
            </a:r>
          </a:p>
          <a:p>
            <a:pPr lvl="1"/>
            <a:r>
              <a:rPr lang="en-US" sz="2800" dirty="0"/>
              <a:t>Reminder of the growth of the church through the ministry of Jesus.</a:t>
            </a:r>
          </a:p>
          <a:p>
            <a:pPr lvl="1"/>
            <a:r>
              <a:rPr lang="en-US" sz="2800" dirty="0"/>
              <a:t>Used during the Epiphany and Pentecost (or Trinity) seasons.</a:t>
            </a:r>
          </a:p>
          <a:p>
            <a:r>
              <a:rPr lang="en-US" sz="3000" dirty="0"/>
              <a:t>Black</a:t>
            </a:r>
          </a:p>
          <a:p>
            <a:pPr lvl="1"/>
            <a:r>
              <a:rPr lang="en-US" sz="2800" dirty="0"/>
              <a:t>The color of mourning.</a:t>
            </a:r>
          </a:p>
          <a:p>
            <a:pPr lvl="1"/>
            <a:r>
              <a:rPr lang="en-US" sz="2800" dirty="0"/>
              <a:t>Used for the mourning of our sins and the results of sin for ourselves and for Christ.</a:t>
            </a:r>
          </a:p>
          <a:p>
            <a:pPr lvl="1"/>
            <a:r>
              <a:rPr lang="en-US" sz="2800" dirty="0"/>
              <a:t>Used on Ash Wednesday and Good Friday.</a:t>
            </a:r>
          </a:p>
        </p:txBody>
      </p:sp>
    </p:spTree>
    <p:extLst>
      <p:ext uri="{BB962C8B-B14F-4D97-AF65-F5344CB8AC3E}">
        <p14:creationId xmlns:p14="http://schemas.microsoft.com/office/powerpoint/2010/main" val="23238406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A7A8D-0BAF-71B9-E6EB-8A9ED2042EC9}"/>
              </a:ext>
            </a:extLst>
          </p:cNvPr>
          <p:cNvSpPr>
            <a:spLocks noGrp="1"/>
          </p:cNvSpPr>
          <p:nvPr>
            <p:ph type="title"/>
          </p:nvPr>
        </p:nvSpPr>
        <p:spPr/>
        <p:txBody>
          <a:bodyPr/>
          <a:lstStyle/>
          <a:p>
            <a:r>
              <a:rPr lang="en-US" dirty="0"/>
              <a:t>The church year – liturgical Colors</a:t>
            </a:r>
          </a:p>
        </p:txBody>
      </p:sp>
      <p:sp>
        <p:nvSpPr>
          <p:cNvPr id="3" name="Content Placeholder 2">
            <a:extLst>
              <a:ext uri="{FF2B5EF4-FFF2-40B4-BE49-F238E27FC236}">
                <a16:creationId xmlns:a16="http://schemas.microsoft.com/office/drawing/2014/main" id="{7CBEEE0C-C551-618E-7773-96E4DC47FDBE}"/>
              </a:ext>
            </a:extLst>
          </p:cNvPr>
          <p:cNvSpPr>
            <a:spLocks noGrp="1"/>
          </p:cNvSpPr>
          <p:nvPr>
            <p:ph idx="1"/>
          </p:nvPr>
        </p:nvSpPr>
        <p:spPr>
          <a:xfrm>
            <a:off x="685800" y="2194560"/>
            <a:ext cx="11361656" cy="4663440"/>
          </a:xfrm>
        </p:spPr>
        <p:txBody>
          <a:bodyPr>
            <a:normAutofit fontScale="92500"/>
          </a:bodyPr>
          <a:lstStyle/>
          <a:p>
            <a:r>
              <a:rPr lang="en-US" sz="2800" dirty="0"/>
              <a:t>Purple/Violet</a:t>
            </a:r>
          </a:p>
          <a:p>
            <a:pPr lvl="1"/>
            <a:r>
              <a:rPr lang="en-US" sz="2800" dirty="0"/>
              <a:t>The color of royalty and the color of repentance</a:t>
            </a:r>
          </a:p>
          <a:p>
            <a:pPr lvl="1"/>
            <a:r>
              <a:rPr lang="en-US" sz="2800" dirty="0"/>
              <a:t>Focuses on what our King did for us in coming to earth and dying for our sins and our repentance for the sins for which Christ died.</a:t>
            </a:r>
          </a:p>
          <a:p>
            <a:pPr lvl="1"/>
            <a:r>
              <a:rPr lang="en-US" sz="2800" dirty="0"/>
              <a:t>Used during Lent and Advent (in some places).</a:t>
            </a:r>
          </a:p>
          <a:p>
            <a:r>
              <a:rPr lang="en-US" sz="3000" dirty="0"/>
              <a:t>Rose (Pink)</a:t>
            </a:r>
          </a:p>
          <a:p>
            <a:pPr lvl="1"/>
            <a:r>
              <a:rPr lang="en-US" sz="2800" dirty="0"/>
              <a:t>The color of joy</a:t>
            </a:r>
          </a:p>
          <a:p>
            <a:pPr lvl="1"/>
            <a:r>
              <a:rPr lang="en-US" sz="2800" dirty="0"/>
              <a:t>Reminder of the rejoicing which is brought about by salvation in Christ.</a:t>
            </a:r>
          </a:p>
          <a:p>
            <a:pPr lvl="1"/>
            <a:r>
              <a:rPr lang="en-US" sz="2800" dirty="0"/>
              <a:t>Used for Advent 3 (</a:t>
            </a:r>
            <a:r>
              <a:rPr lang="en-US" sz="2800" i="1" dirty="0"/>
              <a:t>Gaudete</a:t>
            </a:r>
            <a:r>
              <a:rPr lang="en-US" sz="2800" dirty="0"/>
              <a:t>), Lent 5 (</a:t>
            </a:r>
            <a:r>
              <a:rPr lang="en-US" sz="2800" i="1" dirty="0"/>
              <a:t>Laetare</a:t>
            </a:r>
            <a:r>
              <a:rPr lang="en-US" sz="2800" dirty="0"/>
              <a:t>), and Easter 4 (</a:t>
            </a:r>
            <a:r>
              <a:rPr lang="en-US" sz="2800" i="1" dirty="0"/>
              <a:t>Jubilate</a:t>
            </a:r>
            <a:r>
              <a:rPr lang="en-US" sz="2800" dirty="0"/>
              <a:t>)</a:t>
            </a:r>
          </a:p>
        </p:txBody>
      </p:sp>
    </p:spTree>
    <p:extLst>
      <p:ext uri="{BB962C8B-B14F-4D97-AF65-F5344CB8AC3E}">
        <p14:creationId xmlns:p14="http://schemas.microsoft.com/office/powerpoint/2010/main" val="9412443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BDCB3-DB5D-9A64-6038-7B5B1C71307B}"/>
              </a:ext>
            </a:extLst>
          </p:cNvPr>
          <p:cNvSpPr>
            <a:spLocks noGrp="1"/>
          </p:cNvSpPr>
          <p:nvPr>
            <p:ph type="title"/>
          </p:nvPr>
        </p:nvSpPr>
        <p:spPr/>
        <p:txBody>
          <a:bodyPr/>
          <a:lstStyle/>
          <a:p>
            <a:r>
              <a:rPr lang="en-US" dirty="0"/>
              <a:t>The church year – liturgical Colors</a:t>
            </a:r>
          </a:p>
        </p:txBody>
      </p:sp>
      <p:sp>
        <p:nvSpPr>
          <p:cNvPr id="3" name="Content Placeholder 2">
            <a:extLst>
              <a:ext uri="{FF2B5EF4-FFF2-40B4-BE49-F238E27FC236}">
                <a16:creationId xmlns:a16="http://schemas.microsoft.com/office/drawing/2014/main" id="{D566DA05-FA39-C2E5-6A70-D3FB573D56FD}"/>
              </a:ext>
            </a:extLst>
          </p:cNvPr>
          <p:cNvSpPr>
            <a:spLocks noGrp="1"/>
          </p:cNvSpPr>
          <p:nvPr>
            <p:ph idx="1"/>
          </p:nvPr>
        </p:nvSpPr>
        <p:spPr/>
        <p:txBody>
          <a:bodyPr/>
          <a:lstStyle/>
          <a:p>
            <a:r>
              <a:rPr lang="en-US" sz="3000" dirty="0"/>
              <a:t>Red</a:t>
            </a:r>
          </a:p>
          <a:p>
            <a:pPr lvl="1"/>
            <a:r>
              <a:rPr lang="en-US" sz="2800" dirty="0"/>
              <a:t>The color of the Holy Spirit and his work.</a:t>
            </a:r>
          </a:p>
          <a:p>
            <a:pPr lvl="1"/>
            <a:r>
              <a:rPr lang="en-US" sz="2800" dirty="0"/>
              <a:t>Reminds us of the working of faith by the Holy Spirit within the church.</a:t>
            </a:r>
          </a:p>
          <a:p>
            <a:pPr lvl="1"/>
            <a:r>
              <a:rPr lang="en-US" sz="2800" dirty="0"/>
              <a:t>Used for the Day of Pentecost, Church events (confirmation, ordination/installation, anniversaries, etc.), Reformation Day, Martyr feast days.</a:t>
            </a:r>
          </a:p>
          <a:p>
            <a:pPr marL="0" indent="0">
              <a:buNone/>
            </a:pPr>
            <a:endParaRPr lang="en-US" dirty="0"/>
          </a:p>
        </p:txBody>
      </p:sp>
    </p:spTree>
    <p:extLst>
      <p:ext uri="{BB962C8B-B14F-4D97-AF65-F5344CB8AC3E}">
        <p14:creationId xmlns:p14="http://schemas.microsoft.com/office/powerpoint/2010/main" val="28761550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74267-8789-347F-7856-CC8058B9CB62}"/>
              </a:ext>
            </a:extLst>
          </p:cNvPr>
          <p:cNvSpPr>
            <a:spLocks noGrp="1"/>
          </p:cNvSpPr>
          <p:nvPr>
            <p:ph type="title"/>
          </p:nvPr>
        </p:nvSpPr>
        <p:spPr/>
        <p:txBody>
          <a:bodyPr/>
          <a:lstStyle/>
          <a:p>
            <a:r>
              <a:rPr lang="en-US" dirty="0"/>
              <a:t>The Church year - Seasons</a:t>
            </a:r>
          </a:p>
        </p:txBody>
      </p:sp>
      <p:sp>
        <p:nvSpPr>
          <p:cNvPr id="3" name="Content Placeholder 2">
            <a:extLst>
              <a:ext uri="{FF2B5EF4-FFF2-40B4-BE49-F238E27FC236}">
                <a16:creationId xmlns:a16="http://schemas.microsoft.com/office/drawing/2014/main" id="{8B312038-C3B4-FD57-5FB2-66D1FDCC664B}"/>
              </a:ext>
            </a:extLst>
          </p:cNvPr>
          <p:cNvSpPr>
            <a:spLocks noGrp="1"/>
          </p:cNvSpPr>
          <p:nvPr>
            <p:ph idx="1"/>
          </p:nvPr>
        </p:nvSpPr>
        <p:spPr/>
        <p:txBody>
          <a:bodyPr>
            <a:normAutofit/>
          </a:bodyPr>
          <a:lstStyle/>
          <a:p>
            <a:r>
              <a:rPr lang="en-US" sz="3200" dirty="0"/>
              <a:t>Advent</a:t>
            </a:r>
          </a:p>
          <a:p>
            <a:pPr lvl="1"/>
            <a:r>
              <a:rPr lang="en-US" sz="3200" dirty="0"/>
              <a:t>Beginning of the Church Year</a:t>
            </a:r>
          </a:p>
          <a:p>
            <a:pPr lvl="1"/>
            <a:r>
              <a:rPr lang="en-US" sz="3200" dirty="0"/>
              <a:t>Focuses on the comings of Christ</a:t>
            </a:r>
          </a:p>
          <a:p>
            <a:pPr lvl="2"/>
            <a:r>
              <a:rPr lang="en-US" sz="2800" dirty="0"/>
              <a:t>First coming at Christmas</a:t>
            </a:r>
          </a:p>
          <a:p>
            <a:pPr lvl="2"/>
            <a:r>
              <a:rPr lang="en-US" sz="2800" dirty="0"/>
              <a:t>Final coming on the Last Day</a:t>
            </a:r>
          </a:p>
          <a:p>
            <a:pPr lvl="2"/>
            <a:r>
              <a:rPr lang="en-US" sz="2800" dirty="0"/>
              <a:t>Current coming in the Word and Sacraments</a:t>
            </a:r>
          </a:p>
          <a:p>
            <a:pPr lvl="1"/>
            <a:r>
              <a:rPr lang="en-US" sz="3200" dirty="0"/>
              <a:t>Uses either blue or violet as the color</a:t>
            </a:r>
          </a:p>
        </p:txBody>
      </p:sp>
    </p:spTree>
    <p:extLst>
      <p:ext uri="{BB962C8B-B14F-4D97-AF65-F5344CB8AC3E}">
        <p14:creationId xmlns:p14="http://schemas.microsoft.com/office/powerpoint/2010/main" val="12012393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AC5D8-3613-85B8-4E02-4908F0E3D591}"/>
              </a:ext>
            </a:extLst>
          </p:cNvPr>
          <p:cNvSpPr>
            <a:spLocks noGrp="1"/>
          </p:cNvSpPr>
          <p:nvPr>
            <p:ph type="title"/>
          </p:nvPr>
        </p:nvSpPr>
        <p:spPr/>
        <p:txBody>
          <a:bodyPr/>
          <a:lstStyle/>
          <a:p>
            <a:r>
              <a:rPr lang="en-US" dirty="0"/>
              <a:t>The Church year - Seasons</a:t>
            </a:r>
          </a:p>
        </p:txBody>
      </p:sp>
      <p:sp>
        <p:nvSpPr>
          <p:cNvPr id="3" name="Content Placeholder 2">
            <a:extLst>
              <a:ext uri="{FF2B5EF4-FFF2-40B4-BE49-F238E27FC236}">
                <a16:creationId xmlns:a16="http://schemas.microsoft.com/office/drawing/2014/main" id="{BE7DFC31-D213-C3D5-5881-AF6A3A61BF3B}"/>
              </a:ext>
            </a:extLst>
          </p:cNvPr>
          <p:cNvSpPr>
            <a:spLocks noGrp="1"/>
          </p:cNvSpPr>
          <p:nvPr>
            <p:ph idx="1"/>
          </p:nvPr>
        </p:nvSpPr>
        <p:spPr>
          <a:xfrm>
            <a:off x="685800" y="2194560"/>
            <a:ext cx="11506200" cy="4663440"/>
          </a:xfrm>
        </p:spPr>
        <p:txBody>
          <a:bodyPr>
            <a:normAutofit/>
          </a:bodyPr>
          <a:lstStyle/>
          <a:p>
            <a:r>
              <a:rPr lang="en-US" sz="3200" dirty="0"/>
              <a:t>Christmas</a:t>
            </a:r>
          </a:p>
          <a:p>
            <a:pPr lvl="1"/>
            <a:r>
              <a:rPr lang="en-US" sz="3000" dirty="0"/>
              <a:t>Celebration of the nativity of Christ</a:t>
            </a:r>
          </a:p>
          <a:p>
            <a:pPr lvl="1"/>
            <a:r>
              <a:rPr lang="en-US" sz="3000" dirty="0"/>
              <a:t>Focuses on the early life of Jesus.</a:t>
            </a:r>
          </a:p>
          <a:p>
            <a:pPr lvl="1"/>
            <a:r>
              <a:rPr lang="en-US" sz="3000" dirty="0"/>
              <a:t>Uses white as the Color.</a:t>
            </a:r>
          </a:p>
          <a:p>
            <a:r>
              <a:rPr lang="en-US" sz="3200" dirty="0"/>
              <a:t>Epiphany</a:t>
            </a:r>
          </a:p>
          <a:p>
            <a:pPr lvl="1"/>
            <a:r>
              <a:rPr lang="en-US" sz="3000" dirty="0"/>
              <a:t>Means “appearing” or “manifestation”</a:t>
            </a:r>
          </a:p>
          <a:p>
            <a:pPr lvl="1"/>
            <a:r>
              <a:rPr lang="en-US" sz="3000" dirty="0"/>
              <a:t>Focuses on Christ revealing himself as God through miracles</a:t>
            </a:r>
          </a:p>
          <a:p>
            <a:pPr lvl="1"/>
            <a:r>
              <a:rPr lang="en-US" sz="3000" dirty="0"/>
              <a:t>Uses green as the color.</a:t>
            </a:r>
          </a:p>
          <a:p>
            <a:pPr lvl="1"/>
            <a:endParaRPr lang="en-US" sz="3000" dirty="0"/>
          </a:p>
        </p:txBody>
      </p:sp>
    </p:spTree>
    <p:extLst>
      <p:ext uri="{BB962C8B-B14F-4D97-AF65-F5344CB8AC3E}">
        <p14:creationId xmlns:p14="http://schemas.microsoft.com/office/powerpoint/2010/main" val="9233414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166F0-462A-8F4A-FA45-1F290ED8090C}"/>
              </a:ext>
            </a:extLst>
          </p:cNvPr>
          <p:cNvSpPr>
            <a:spLocks noGrp="1"/>
          </p:cNvSpPr>
          <p:nvPr>
            <p:ph type="title"/>
          </p:nvPr>
        </p:nvSpPr>
        <p:spPr/>
        <p:txBody>
          <a:bodyPr/>
          <a:lstStyle/>
          <a:p>
            <a:r>
              <a:rPr lang="en-US" dirty="0"/>
              <a:t>The Church year - Seasons</a:t>
            </a:r>
          </a:p>
        </p:txBody>
      </p:sp>
      <p:sp>
        <p:nvSpPr>
          <p:cNvPr id="3" name="Content Placeholder 2">
            <a:extLst>
              <a:ext uri="{FF2B5EF4-FFF2-40B4-BE49-F238E27FC236}">
                <a16:creationId xmlns:a16="http://schemas.microsoft.com/office/drawing/2014/main" id="{8E0E7F98-A4BC-C715-6D10-2C56A4B9242F}"/>
              </a:ext>
            </a:extLst>
          </p:cNvPr>
          <p:cNvSpPr>
            <a:spLocks noGrp="1"/>
          </p:cNvSpPr>
          <p:nvPr>
            <p:ph idx="1"/>
          </p:nvPr>
        </p:nvSpPr>
        <p:spPr>
          <a:xfrm>
            <a:off x="685800" y="2194560"/>
            <a:ext cx="11506200" cy="4663440"/>
          </a:xfrm>
        </p:spPr>
        <p:txBody>
          <a:bodyPr>
            <a:normAutofit/>
          </a:bodyPr>
          <a:lstStyle/>
          <a:p>
            <a:r>
              <a:rPr lang="en-US" sz="2800" dirty="0"/>
              <a:t>Lent</a:t>
            </a:r>
          </a:p>
          <a:p>
            <a:pPr lvl="1"/>
            <a:r>
              <a:rPr lang="en-US" sz="2800" dirty="0"/>
              <a:t>Season of reflection and repentance for the sins which caused Christ to come to this world to die for our sins.</a:t>
            </a:r>
          </a:p>
          <a:p>
            <a:pPr lvl="1"/>
            <a:r>
              <a:rPr lang="en-US" sz="2800" dirty="0"/>
              <a:t>Focuses on what Christ did for us to redeem us from our slavery to sin.</a:t>
            </a:r>
          </a:p>
          <a:p>
            <a:pPr lvl="1"/>
            <a:r>
              <a:rPr lang="en-US" sz="2800" dirty="0"/>
              <a:t>Secondary focus on the death caused by sin.</a:t>
            </a:r>
          </a:p>
          <a:p>
            <a:pPr lvl="1"/>
            <a:r>
              <a:rPr lang="en-US" sz="2800" dirty="0"/>
              <a:t>Uses purple/violet as the color for the season and black for Ash Wednesday and Good Friday.</a:t>
            </a:r>
          </a:p>
        </p:txBody>
      </p:sp>
    </p:spTree>
    <p:extLst>
      <p:ext uri="{BB962C8B-B14F-4D97-AF65-F5344CB8AC3E}">
        <p14:creationId xmlns:p14="http://schemas.microsoft.com/office/powerpoint/2010/main" val="1049919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6DBA7-FF3E-419D-D6E1-7121CC8191A3}"/>
              </a:ext>
            </a:extLst>
          </p:cNvPr>
          <p:cNvSpPr>
            <a:spLocks noGrp="1"/>
          </p:cNvSpPr>
          <p:nvPr>
            <p:ph type="title"/>
          </p:nvPr>
        </p:nvSpPr>
        <p:spPr/>
        <p:txBody>
          <a:bodyPr/>
          <a:lstStyle/>
          <a:p>
            <a:r>
              <a:rPr lang="en-US" dirty="0"/>
              <a:t>Liturgy: the Work in the church</a:t>
            </a:r>
          </a:p>
        </p:txBody>
      </p:sp>
      <p:sp>
        <p:nvSpPr>
          <p:cNvPr id="3" name="Content Placeholder 2">
            <a:extLst>
              <a:ext uri="{FF2B5EF4-FFF2-40B4-BE49-F238E27FC236}">
                <a16:creationId xmlns:a16="http://schemas.microsoft.com/office/drawing/2014/main" id="{5301BAE4-7606-E391-BAD6-A8318BA5D613}"/>
              </a:ext>
            </a:extLst>
          </p:cNvPr>
          <p:cNvSpPr>
            <a:spLocks noGrp="1"/>
          </p:cNvSpPr>
          <p:nvPr>
            <p:ph idx="1"/>
          </p:nvPr>
        </p:nvSpPr>
        <p:spPr>
          <a:xfrm>
            <a:off x="685800" y="2194560"/>
            <a:ext cx="10820400" cy="4463094"/>
          </a:xfrm>
        </p:spPr>
        <p:txBody>
          <a:bodyPr>
            <a:normAutofit lnSpcReduction="10000"/>
          </a:bodyPr>
          <a:lstStyle/>
          <a:p>
            <a:r>
              <a:rPr lang="en-US" dirty="0"/>
              <a:t>Throughout history, the Church has followed a set rubric for how the service is conducted, called the liturgy.</a:t>
            </a:r>
          </a:p>
          <a:p>
            <a:r>
              <a:rPr lang="en-US" dirty="0"/>
              <a:t>The term liturgy come from the Greek word, </a:t>
            </a:r>
            <a:r>
              <a:rPr lang="el-GR" dirty="0" err="1"/>
              <a:t>λειτυργία</a:t>
            </a:r>
            <a:r>
              <a:rPr lang="el-GR" dirty="0"/>
              <a:t> (</a:t>
            </a:r>
            <a:r>
              <a:rPr lang="en-US" dirty="0" err="1"/>
              <a:t>leitourgia</a:t>
            </a:r>
            <a:r>
              <a:rPr lang="en-US" dirty="0"/>
              <a:t>), meaning “work of the people”.</a:t>
            </a:r>
          </a:p>
          <a:p>
            <a:pPr lvl="1"/>
            <a:r>
              <a:rPr lang="en-US" dirty="0"/>
              <a:t>“To the Greeks it meant public burdens, such as tribute, the expense of equipping a fleet, or similar things” (Ap XXIV 81).</a:t>
            </a:r>
          </a:p>
          <a:p>
            <a:pPr lvl="1"/>
            <a:r>
              <a:rPr lang="en-US" dirty="0"/>
              <a:t>But </a:t>
            </a:r>
            <a:r>
              <a:rPr lang="en-US" dirty="0" err="1"/>
              <a:t>leitourgia</a:t>
            </a:r>
            <a:r>
              <a:rPr lang="en-US" dirty="0"/>
              <a:t> isn’t a tax in the way that we think of taxes today, but a work of good faith to the empire for the public good.</a:t>
            </a:r>
          </a:p>
          <a:p>
            <a:pPr lvl="1"/>
            <a:r>
              <a:rPr lang="en-US" dirty="0"/>
              <a:t>The early church used the word to describe what “God the Father was doing in sending His Son </a:t>
            </a:r>
            <a:r>
              <a:rPr lang="en-US" b="1" dirty="0"/>
              <a:t>for the life of the world,</a:t>
            </a:r>
            <a:r>
              <a:rPr lang="en-US" dirty="0"/>
              <a:t> or for the life of all creation.</a:t>
            </a:r>
          </a:p>
          <a:p>
            <a:pPr lvl="2"/>
            <a:r>
              <a:rPr lang="en-US" dirty="0"/>
              <a:t>“The Son’s liturgy is to free the world form the bondage of its fallenness through His bloody death – to take into His own flesh our sin, our sickness, and our death, so that when He was lifted up on that cross, the new creation He brought meant the end of bondage and the beginning of a new, liberated cosmos that waits for the full release at the second coming.</a:t>
            </a:r>
          </a:p>
        </p:txBody>
      </p:sp>
    </p:spTree>
    <p:extLst>
      <p:ext uri="{BB962C8B-B14F-4D97-AF65-F5344CB8AC3E}">
        <p14:creationId xmlns:p14="http://schemas.microsoft.com/office/powerpoint/2010/main" val="271498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6601D-1100-6F4A-9E61-78E32926FE79}"/>
              </a:ext>
            </a:extLst>
          </p:cNvPr>
          <p:cNvSpPr>
            <a:spLocks noGrp="1"/>
          </p:cNvSpPr>
          <p:nvPr>
            <p:ph type="title"/>
          </p:nvPr>
        </p:nvSpPr>
        <p:spPr/>
        <p:txBody>
          <a:bodyPr/>
          <a:lstStyle/>
          <a:p>
            <a:r>
              <a:rPr lang="en-US" dirty="0"/>
              <a:t>The Church year - Seasons</a:t>
            </a:r>
          </a:p>
        </p:txBody>
      </p:sp>
      <p:sp>
        <p:nvSpPr>
          <p:cNvPr id="3" name="Content Placeholder 2">
            <a:extLst>
              <a:ext uri="{FF2B5EF4-FFF2-40B4-BE49-F238E27FC236}">
                <a16:creationId xmlns:a16="http://schemas.microsoft.com/office/drawing/2014/main" id="{8863FACB-7798-B747-D12F-60F233D2006B}"/>
              </a:ext>
            </a:extLst>
          </p:cNvPr>
          <p:cNvSpPr>
            <a:spLocks noGrp="1"/>
          </p:cNvSpPr>
          <p:nvPr>
            <p:ph idx="1"/>
          </p:nvPr>
        </p:nvSpPr>
        <p:spPr>
          <a:xfrm>
            <a:off x="685800" y="2194560"/>
            <a:ext cx="11506200" cy="4663440"/>
          </a:xfrm>
        </p:spPr>
        <p:txBody>
          <a:bodyPr/>
          <a:lstStyle/>
          <a:p>
            <a:r>
              <a:rPr lang="en-US" sz="2800" dirty="0"/>
              <a:t>Easter</a:t>
            </a:r>
          </a:p>
          <a:p>
            <a:pPr lvl="1"/>
            <a:r>
              <a:rPr lang="en-US" sz="2800" dirty="0"/>
              <a:t>Victory celebration following the resurrection of Christ.</a:t>
            </a:r>
          </a:p>
          <a:p>
            <a:pPr lvl="1"/>
            <a:r>
              <a:rPr lang="en-US" sz="2800" dirty="0"/>
              <a:t>Focuses on the results of Christ’s victory for you.</a:t>
            </a:r>
          </a:p>
          <a:p>
            <a:pPr lvl="1"/>
            <a:r>
              <a:rPr lang="en-US" sz="2800" dirty="0"/>
              <a:t>Uses white as the color.</a:t>
            </a:r>
          </a:p>
          <a:p>
            <a:r>
              <a:rPr lang="en-US" sz="3000" dirty="0"/>
              <a:t>Pentecost</a:t>
            </a:r>
          </a:p>
          <a:p>
            <a:pPr lvl="1"/>
            <a:r>
              <a:rPr lang="en-US" sz="2800" dirty="0"/>
              <a:t>The season of the Church.</a:t>
            </a:r>
          </a:p>
          <a:p>
            <a:pPr lvl="1"/>
            <a:r>
              <a:rPr lang="en-US" sz="2800" dirty="0"/>
              <a:t>Focuses on the growth of the Church through the preaching and teaching of Christ and the work of the apostles in Christ’s name.</a:t>
            </a:r>
          </a:p>
          <a:p>
            <a:pPr lvl="1"/>
            <a:r>
              <a:rPr lang="en-US" sz="2800" dirty="0"/>
              <a:t>Uses green as the color</a:t>
            </a:r>
          </a:p>
        </p:txBody>
      </p:sp>
    </p:spTree>
    <p:extLst>
      <p:ext uri="{BB962C8B-B14F-4D97-AF65-F5344CB8AC3E}">
        <p14:creationId xmlns:p14="http://schemas.microsoft.com/office/powerpoint/2010/main" val="21394333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42079-E484-7B5D-4AC8-5837E89B214F}"/>
              </a:ext>
            </a:extLst>
          </p:cNvPr>
          <p:cNvSpPr>
            <a:spLocks noGrp="1"/>
          </p:cNvSpPr>
          <p:nvPr>
            <p:ph type="title"/>
          </p:nvPr>
        </p:nvSpPr>
        <p:spPr/>
        <p:txBody>
          <a:bodyPr/>
          <a:lstStyle/>
          <a:p>
            <a:r>
              <a:rPr lang="en-US" dirty="0"/>
              <a:t>The Church year - Seasons</a:t>
            </a:r>
          </a:p>
        </p:txBody>
      </p:sp>
      <p:sp>
        <p:nvSpPr>
          <p:cNvPr id="3" name="Content Placeholder 2">
            <a:extLst>
              <a:ext uri="{FF2B5EF4-FFF2-40B4-BE49-F238E27FC236}">
                <a16:creationId xmlns:a16="http://schemas.microsoft.com/office/drawing/2014/main" id="{D64BD2FC-3C2F-162D-AD49-022A27B18865}"/>
              </a:ext>
            </a:extLst>
          </p:cNvPr>
          <p:cNvSpPr>
            <a:spLocks noGrp="1"/>
          </p:cNvSpPr>
          <p:nvPr>
            <p:ph idx="1"/>
          </p:nvPr>
        </p:nvSpPr>
        <p:spPr/>
        <p:txBody>
          <a:bodyPr>
            <a:normAutofit/>
          </a:bodyPr>
          <a:lstStyle/>
          <a:p>
            <a:r>
              <a:rPr lang="en-US" sz="2800" dirty="0"/>
              <a:t>Feast Days</a:t>
            </a:r>
          </a:p>
          <a:p>
            <a:pPr lvl="1"/>
            <a:r>
              <a:rPr lang="en-US" sz="2800" dirty="0"/>
              <a:t>Celebrations of people or events within the church.</a:t>
            </a:r>
          </a:p>
          <a:p>
            <a:pPr lvl="1"/>
            <a:r>
              <a:rPr lang="en-US" sz="2800" dirty="0"/>
              <a:t>Focuses on the life of faith or the work of the Spirit in the individual or event.</a:t>
            </a:r>
          </a:p>
          <a:p>
            <a:pPr lvl="1"/>
            <a:r>
              <a:rPr lang="en-US" sz="2800" dirty="0"/>
              <a:t>Uses either red or white as the color.</a:t>
            </a:r>
          </a:p>
        </p:txBody>
      </p:sp>
    </p:spTree>
    <p:extLst>
      <p:ext uri="{BB962C8B-B14F-4D97-AF65-F5344CB8AC3E}">
        <p14:creationId xmlns:p14="http://schemas.microsoft.com/office/powerpoint/2010/main" val="8672517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FDE07-835D-96C5-489A-70C40FC2B66F}"/>
              </a:ext>
            </a:extLst>
          </p:cNvPr>
          <p:cNvSpPr>
            <a:spLocks noGrp="1"/>
          </p:cNvSpPr>
          <p:nvPr>
            <p:ph type="ctrTitle"/>
          </p:nvPr>
        </p:nvSpPr>
        <p:spPr/>
        <p:txBody>
          <a:bodyPr/>
          <a:lstStyle/>
          <a:p>
            <a:r>
              <a:rPr lang="en-US" dirty="0"/>
              <a:t>Lex </a:t>
            </a:r>
            <a:r>
              <a:rPr lang="en-US" dirty="0" err="1"/>
              <a:t>orandi</a:t>
            </a:r>
            <a:r>
              <a:rPr lang="en-US" dirty="0"/>
              <a:t>, Lex </a:t>
            </a:r>
            <a:r>
              <a:rPr lang="en-US" dirty="0" err="1"/>
              <a:t>Credendi</a:t>
            </a:r>
            <a:endParaRPr lang="en-US" dirty="0"/>
          </a:p>
        </p:txBody>
      </p:sp>
      <p:sp>
        <p:nvSpPr>
          <p:cNvPr id="3" name="Subtitle 2">
            <a:extLst>
              <a:ext uri="{FF2B5EF4-FFF2-40B4-BE49-F238E27FC236}">
                <a16:creationId xmlns:a16="http://schemas.microsoft.com/office/drawing/2014/main" id="{1D27F605-704C-EFF6-3E78-9500047A22C3}"/>
              </a:ext>
            </a:extLst>
          </p:cNvPr>
          <p:cNvSpPr>
            <a:spLocks noGrp="1"/>
          </p:cNvSpPr>
          <p:nvPr>
            <p:ph type="subTitle" idx="1"/>
          </p:nvPr>
        </p:nvSpPr>
        <p:spPr/>
        <p:txBody>
          <a:bodyPr/>
          <a:lstStyle/>
          <a:p>
            <a:r>
              <a:rPr lang="en-US" dirty="0"/>
              <a:t>How practice reflects the faith of the Church. </a:t>
            </a:r>
          </a:p>
        </p:txBody>
      </p:sp>
    </p:spTree>
    <p:extLst>
      <p:ext uri="{BB962C8B-B14F-4D97-AF65-F5344CB8AC3E}">
        <p14:creationId xmlns:p14="http://schemas.microsoft.com/office/powerpoint/2010/main" val="28116865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9303A-E46B-2E97-C8DB-5D370005C256}"/>
              </a:ext>
            </a:extLst>
          </p:cNvPr>
          <p:cNvSpPr>
            <a:spLocks noGrp="1"/>
          </p:cNvSpPr>
          <p:nvPr>
            <p:ph type="title"/>
          </p:nvPr>
        </p:nvSpPr>
        <p:spPr/>
        <p:txBody>
          <a:bodyPr/>
          <a:lstStyle/>
          <a:p>
            <a:r>
              <a:rPr lang="en-US" dirty="0"/>
              <a:t>God’s work, human hands</a:t>
            </a:r>
          </a:p>
        </p:txBody>
      </p:sp>
      <p:sp>
        <p:nvSpPr>
          <p:cNvPr id="3" name="Content Placeholder 2">
            <a:extLst>
              <a:ext uri="{FF2B5EF4-FFF2-40B4-BE49-F238E27FC236}">
                <a16:creationId xmlns:a16="http://schemas.microsoft.com/office/drawing/2014/main" id="{E16A7E39-BFAA-73B6-A8FE-62D79854AE0E}"/>
              </a:ext>
            </a:extLst>
          </p:cNvPr>
          <p:cNvSpPr>
            <a:spLocks noGrp="1"/>
          </p:cNvSpPr>
          <p:nvPr>
            <p:ph idx="1"/>
          </p:nvPr>
        </p:nvSpPr>
        <p:spPr>
          <a:xfrm>
            <a:off x="685800" y="2194560"/>
            <a:ext cx="11506200" cy="4663440"/>
          </a:xfrm>
        </p:spPr>
        <p:txBody>
          <a:bodyPr>
            <a:noAutofit/>
          </a:bodyPr>
          <a:lstStyle/>
          <a:p>
            <a:r>
              <a:rPr lang="en-US" sz="2400" dirty="0"/>
              <a:t>In the Divine Service, God uses earthly means to deliver his gifts.</a:t>
            </a:r>
          </a:p>
          <a:p>
            <a:pPr lvl="1"/>
            <a:r>
              <a:rPr lang="en-US" sz="2400" dirty="0"/>
              <a:t>This is most clearly seen in the Sacraments, where God delivers his gifts of forgiveness, life, and salvation through the water of Holy Baptism and the bread and wine of the Lord’s Supper.</a:t>
            </a:r>
          </a:p>
          <a:p>
            <a:r>
              <a:rPr lang="en-US" sz="2400" dirty="0"/>
              <a:t>However, God uses other earthly means to deliver his gifts, namely the pastor to be God’s hands and mouthpiece in the local congregation.</a:t>
            </a:r>
          </a:p>
          <a:p>
            <a:pPr lvl="1"/>
            <a:r>
              <a:rPr lang="en-US" sz="2400" dirty="0"/>
              <a:t>Just as different congregations will have different practices regarding baptism or use different types of bread and wine in the Sacrament of the altar, each pastor will have different styles and practices despite using the same liturgy as other pastors do.</a:t>
            </a:r>
          </a:p>
        </p:txBody>
      </p:sp>
    </p:spTree>
    <p:extLst>
      <p:ext uri="{BB962C8B-B14F-4D97-AF65-F5344CB8AC3E}">
        <p14:creationId xmlns:p14="http://schemas.microsoft.com/office/powerpoint/2010/main" val="1790514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A659D-19E3-2E3A-D4F2-FDDD29001526}"/>
              </a:ext>
            </a:extLst>
          </p:cNvPr>
          <p:cNvSpPr>
            <a:spLocks noGrp="1"/>
          </p:cNvSpPr>
          <p:nvPr>
            <p:ph type="title"/>
          </p:nvPr>
        </p:nvSpPr>
        <p:spPr/>
        <p:txBody>
          <a:bodyPr/>
          <a:lstStyle/>
          <a:p>
            <a:r>
              <a:rPr lang="en-US" dirty="0"/>
              <a:t>Clerical Vestments</a:t>
            </a:r>
          </a:p>
        </p:txBody>
      </p:sp>
      <p:sp>
        <p:nvSpPr>
          <p:cNvPr id="3" name="Content Placeholder 2">
            <a:extLst>
              <a:ext uri="{FF2B5EF4-FFF2-40B4-BE49-F238E27FC236}">
                <a16:creationId xmlns:a16="http://schemas.microsoft.com/office/drawing/2014/main" id="{615D8AA6-738A-286D-29E5-A999773CD460}"/>
              </a:ext>
            </a:extLst>
          </p:cNvPr>
          <p:cNvSpPr>
            <a:spLocks noGrp="1"/>
          </p:cNvSpPr>
          <p:nvPr>
            <p:ph idx="1"/>
          </p:nvPr>
        </p:nvSpPr>
        <p:spPr>
          <a:xfrm>
            <a:off x="685800" y="2194560"/>
            <a:ext cx="11506200" cy="4663440"/>
          </a:xfrm>
        </p:spPr>
        <p:txBody>
          <a:bodyPr>
            <a:normAutofit/>
          </a:bodyPr>
          <a:lstStyle/>
          <a:p>
            <a:r>
              <a:rPr lang="en-US" sz="2800" dirty="0"/>
              <a:t>As part of the confession of the office of the ministry, Lutheran pastors often specific vestments depending on their office and the type of service being held.</a:t>
            </a:r>
          </a:p>
          <a:p>
            <a:r>
              <a:rPr lang="en-US" sz="2800" dirty="0"/>
              <a:t>These vestments help to make a visual barrier between the office and the man operating within the office.</a:t>
            </a:r>
          </a:p>
          <a:p>
            <a:pPr lvl="1"/>
            <a:r>
              <a:rPr lang="en-US" sz="2800" dirty="0"/>
              <a:t>The similarity of vestments among pastors reinforces the fact that it is the work of the office of the ministry to preach, teach, and administer the sacraments, not the man who holds the office at any given time.</a:t>
            </a:r>
          </a:p>
        </p:txBody>
      </p:sp>
    </p:spTree>
    <p:extLst>
      <p:ext uri="{BB962C8B-B14F-4D97-AF65-F5344CB8AC3E}">
        <p14:creationId xmlns:p14="http://schemas.microsoft.com/office/powerpoint/2010/main" val="595620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nextCondLst>
                <p:cond evt="onClick" delay="0">
                  <p:tgtEl>
                    <p:spTgt spid="2"/>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75896-4D6B-18D6-9458-CDB69CD90782}"/>
              </a:ext>
            </a:extLst>
          </p:cNvPr>
          <p:cNvSpPr>
            <a:spLocks noGrp="1"/>
          </p:cNvSpPr>
          <p:nvPr>
            <p:ph type="title"/>
          </p:nvPr>
        </p:nvSpPr>
        <p:spPr>
          <a:xfrm>
            <a:off x="2895600" y="764373"/>
            <a:ext cx="8610600" cy="1293028"/>
          </a:xfrm>
        </p:spPr>
        <p:txBody>
          <a:bodyPr>
            <a:normAutofit/>
          </a:bodyPr>
          <a:lstStyle/>
          <a:p>
            <a:r>
              <a:rPr lang="en-US"/>
              <a:t>Clerical vestments</a:t>
            </a:r>
            <a:endParaRPr lang="en-US" dirty="0"/>
          </a:p>
        </p:txBody>
      </p:sp>
      <p:sp>
        <p:nvSpPr>
          <p:cNvPr id="3" name="Content Placeholder 2">
            <a:extLst>
              <a:ext uri="{FF2B5EF4-FFF2-40B4-BE49-F238E27FC236}">
                <a16:creationId xmlns:a16="http://schemas.microsoft.com/office/drawing/2014/main" id="{B25472FC-0D97-ADC1-BF5B-41D22111F39A}"/>
              </a:ext>
            </a:extLst>
          </p:cNvPr>
          <p:cNvSpPr>
            <a:spLocks noGrp="1"/>
          </p:cNvSpPr>
          <p:nvPr>
            <p:ph idx="1"/>
          </p:nvPr>
        </p:nvSpPr>
        <p:spPr>
          <a:xfrm>
            <a:off x="677333" y="2194560"/>
            <a:ext cx="5816600" cy="4024125"/>
          </a:xfrm>
        </p:spPr>
        <p:txBody>
          <a:bodyPr>
            <a:normAutofit lnSpcReduction="10000"/>
          </a:bodyPr>
          <a:lstStyle/>
          <a:p>
            <a:r>
              <a:rPr lang="en-US" sz="3200" dirty="0"/>
              <a:t>Stole</a:t>
            </a:r>
          </a:p>
          <a:p>
            <a:pPr lvl="1"/>
            <a:r>
              <a:rPr lang="en-US" sz="3200" dirty="0"/>
              <a:t>Sign of the office of the ministry and ordination of the individual.</a:t>
            </a:r>
          </a:p>
          <a:p>
            <a:pPr lvl="1"/>
            <a:r>
              <a:rPr lang="en-US" sz="3200" dirty="0"/>
              <a:t>Generally matches the color of the season.</a:t>
            </a:r>
          </a:p>
          <a:p>
            <a:pPr lvl="1"/>
            <a:r>
              <a:rPr lang="en-US" sz="3200" dirty="0"/>
              <a:t>Worn across the neck and shoulders (like a yoke).</a:t>
            </a:r>
          </a:p>
        </p:txBody>
      </p:sp>
      <p:pic>
        <p:nvPicPr>
          <p:cNvPr id="7" name="Picture 6" descr="A picture containing row, group, lined, line&#10;&#10;Description automatically generated">
            <a:extLst>
              <a:ext uri="{FF2B5EF4-FFF2-40B4-BE49-F238E27FC236}">
                <a16:creationId xmlns:a16="http://schemas.microsoft.com/office/drawing/2014/main" id="{543724A3-AC8B-1973-6D84-3776313F9A5D}"/>
              </a:ext>
            </a:extLst>
          </p:cNvPr>
          <p:cNvPicPr>
            <a:picLocks noChangeAspect="1"/>
          </p:cNvPicPr>
          <p:nvPr/>
        </p:nvPicPr>
        <p:blipFill rotWithShape="1">
          <a:blip r:embed="rId2"/>
          <a:srcRect l="5255" r="4609" b="-1"/>
          <a:stretch/>
        </p:blipFill>
        <p:spPr>
          <a:xfrm>
            <a:off x="6985000" y="2501159"/>
            <a:ext cx="4521200" cy="3410926"/>
          </a:xfrm>
          <a:prstGeom prst="rect">
            <a:avLst/>
          </a:prstGeom>
        </p:spPr>
      </p:pic>
    </p:spTree>
    <p:extLst>
      <p:ext uri="{BB962C8B-B14F-4D97-AF65-F5344CB8AC3E}">
        <p14:creationId xmlns:p14="http://schemas.microsoft.com/office/powerpoint/2010/main" val="74587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EF853-E751-8172-4DE4-C78D9338CC5A}"/>
              </a:ext>
            </a:extLst>
          </p:cNvPr>
          <p:cNvSpPr>
            <a:spLocks noGrp="1"/>
          </p:cNvSpPr>
          <p:nvPr>
            <p:ph type="title"/>
          </p:nvPr>
        </p:nvSpPr>
        <p:spPr>
          <a:xfrm>
            <a:off x="2895600" y="764373"/>
            <a:ext cx="8610600" cy="1293028"/>
          </a:xfrm>
        </p:spPr>
        <p:txBody>
          <a:bodyPr>
            <a:normAutofit/>
          </a:bodyPr>
          <a:lstStyle/>
          <a:p>
            <a:r>
              <a:rPr lang="en-US"/>
              <a:t>Clerical Vestments</a:t>
            </a:r>
            <a:endParaRPr lang="en-US" dirty="0"/>
          </a:p>
        </p:txBody>
      </p:sp>
      <p:sp>
        <p:nvSpPr>
          <p:cNvPr id="20" name="Content Placeholder 8">
            <a:extLst>
              <a:ext uri="{FF2B5EF4-FFF2-40B4-BE49-F238E27FC236}">
                <a16:creationId xmlns:a16="http://schemas.microsoft.com/office/drawing/2014/main" id="{90F14F96-F6D2-92D6-26BE-F3FB8C2A4C15}"/>
              </a:ext>
            </a:extLst>
          </p:cNvPr>
          <p:cNvSpPr>
            <a:spLocks noGrp="1"/>
          </p:cNvSpPr>
          <p:nvPr>
            <p:ph idx="1"/>
          </p:nvPr>
        </p:nvSpPr>
        <p:spPr>
          <a:xfrm>
            <a:off x="677333" y="2078447"/>
            <a:ext cx="5816600" cy="4024125"/>
          </a:xfrm>
        </p:spPr>
        <p:txBody>
          <a:bodyPr>
            <a:noAutofit/>
          </a:bodyPr>
          <a:lstStyle/>
          <a:p>
            <a:r>
              <a:rPr lang="en-US" sz="2800" dirty="0"/>
              <a:t>Cassock</a:t>
            </a:r>
          </a:p>
          <a:p>
            <a:pPr lvl="1"/>
            <a:r>
              <a:rPr lang="en-US" sz="2800" dirty="0"/>
              <a:t>Derives from the Roman tradition of wearing a tunic under a toga</a:t>
            </a:r>
          </a:p>
          <a:p>
            <a:pPr lvl="1"/>
            <a:r>
              <a:rPr lang="en-US" sz="2800" dirty="0"/>
              <a:t>Occasionally worn as every day clerical garb, commonly used today as a base layer under other garments.</a:t>
            </a:r>
          </a:p>
          <a:p>
            <a:pPr lvl="1"/>
            <a:r>
              <a:rPr lang="en-US" sz="2800" dirty="0"/>
              <a:t>Can be worn by either clergy or laity assisting in the service.</a:t>
            </a:r>
          </a:p>
        </p:txBody>
      </p:sp>
      <p:pic>
        <p:nvPicPr>
          <p:cNvPr id="5" name="Content Placeholder 4" descr="A person in a black suit&#10;&#10;Description automatically generated with medium confidence">
            <a:extLst>
              <a:ext uri="{FF2B5EF4-FFF2-40B4-BE49-F238E27FC236}">
                <a16:creationId xmlns:a16="http://schemas.microsoft.com/office/drawing/2014/main" id="{C0E0EAEE-0942-69C9-D950-1EA98B72CCBD}"/>
              </a:ext>
            </a:extLst>
          </p:cNvPr>
          <p:cNvPicPr>
            <a:picLocks noChangeAspect="1"/>
          </p:cNvPicPr>
          <p:nvPr/>
        </p:nvPicPr>
        <p:blipFill>
          <a:blip r:embed="rId2"/>
          <a:stretch>
            <a:fillRect/>
          </a:stretch>
        </p:blipFill>
        <p:spPr>
          <a:xfrm>
            <a:off x="7425931" y="2272748"/>
            <a:ext cx="3639337" cy="3639337"/>
          </a:xfrm>
          <a:prstGeom prst="rect">
            <a:avLst/>
          </a:prstGeom>
        </p:spPr>
      </p:pic>
    </p:spTree>
    <p:extLst>
      <p:ext uri="{BB962C8B-B14F-4D97-AF65-F5344CB8AC3E}">
        <p14:creationId xmlns:p14="http://schemas.microsoft.com/office/powerpoint/2010/main" val="3542849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55E64-4BD6-0381-BB7E-DEC212BCB3F0}"/>
              </a:ext>
            </a:extLst>
          </p:cNvPr>
          <p:cNvSpPr>
            <a:spLocks noGrp="1"/>
          </p:cNvSpPr>
          <p:nvPr>
            <p:ph type="title"/>
          </p:nvPr>
        </p:nvSpPr>
        <p:spPr>
          <a:xfrm>
            <a:off x="2895600" y="764373"/>
            <a:ext cx="8610600" cy="1293028"/>
          </a:xfrm>
        </p:spPr>
        <p:txBody>
          <a:bodyPr>
            <a:normAutofit/>
          </a:bodyPr>
          <a:lstStyle/>
          <a:p>
            <a:r>
              <a:rPr lang="en-US" dirty="0"/>
              <a:t>Clerical Vestments</a:t>
            </a:r>
          </a:p>
        </p:txBody>
      </p:sp>
      <p:sp>
        <p:nvSpPr>
          <p:cNvPr id="9" name="Content Placeholder 8">
            <a:extLst>
              <a:ext uri="{FF2B5EF4-FFF2-40B4-BE49-F238E27FC236}">
                <a16:creationId xmlns:a16="http://schemas.microsoft.com/office/drawing/2014/main" id="{9369E235-054B-2DEA-274A-9F4DDF7038C2}"/>
              </a:ext>
            </a:extLst>
          </p:cNvPr>
          <p:cNvSpPr>
            <a:spLocks noGrp="1"/>
          </p:cNvSpPr>
          <p:nvPr>
            <p:ph idx="1"/>
          </p:nvPr>
        </p:nvSpPr>
        <p:spPr>
          <a:xfrm>
            <a:off x="677333" y="2194560"/>
            <a:ext cx="5816600" cy="4663440"/>
          </a:xfrm>
        </p:spPr>
        <p:txBody>
          <a:bodyPr>
            <a:normAutofit fontScale="92500"/>
          </a:bodyPr>
          <a:lstStyle/>
          <a:p>
            <a:r>
              <a:rPr lang="en-US" sz="2800" dirty="0"/>
              <a:t>Surplice</a:t>
            </a:r>
          </a:p>
          <a:p>
            <a:pPr lvl="1"/>
            <a:r>
              <a:rPr lang="en-US" sz="2800" dirty="0"/>
              <a:t>White Garment (usually knee-length) worn over a cassock.</a:t>
            </a:r>
          </a:p>
          <a:p>
            <a:pPr lvl="1"/>
            <a:r>
              <a:rPr lang="en-US" sz="2800" dirty="0"/>
              <a:t>Used for non-sacramental services or by assistants to the celebrant in the Divine Service.</a:t>
            </a:r>
          </a:p>
          <a:p>
            <a:pPr lvl="1"/>
            <a:r>
              <a:rPr lang="en-US" sz="2800" dirty="0"/>
              <a:t>The white over black look of the cassock and surplice calls to mind the sinner covered by the righteousness of Christ.</a:t>
            </a:r>
          </a:p>
          <a:p>
            <a:pPr lvl="1"/>
            <a:r>
              <a:rPr lang="en-US" sz="2800" dirty="0"/>
              <a:t>Can be worn by clergy of laity.</a:t>
            </a:r>
          </a:p>
        </p:txBody>
      </p:sp>
      <p:pic>
        <p:nvPicPr>
          <p:cNvPr id="5" name="Content Placeholder 4" descr="A person wearing a white shirt&#10;&#10;Description automatically generated with medium confidence">
            <a:extLst>
              <a:ext uri="{FF2B5EF4-FFF2-40B4-BE49-F238E27FC236}">
                <a16:creationId xmlns:a16="http://schemas.microsoft.com/office/drawing/2014/main" id="{3BA4233D-A8F5-AD9F-AF3E-EB17D7755043}"/>
              </a:ext>
            </a:extLst>
          </p:cNvPr>
          <p:cNvPicPr>
            <a:picLocks noChangeAspect="1"/>
          </p:cNvPicPr>
          <p:nvPr/>
        </p:nvPicPr>
        <p:blipFill>
          <a:blip r:embed="rId2"/>
          <a:stretch>
            <a:fillRect/>
          </a:stretch>
        </p:blipFill>
        <p:spPr>
          <a:xfrm>
            <a:off x="7425931" y="2272748"/>
            <a:ext cx="3639337" cy="3639337"/>
          </a:xfrm>
          <a:prstGeom prst="rect">
            <a:avLst/>
          </a:prstGeom>
        </p:spPr>
      </p:pic>
    </p:spTree>
    <p:extLst>
      <p:ext uri="{BB962C8B-B14F-4D97-AF65-F5344CB8AC3E}">
        <p14:creationId xmlns:p14="http://schemas.microsoft.com/office/powerpoint/2010/main" val="507381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BF1AF-0A53-EE6C-B6DB-FBA42E9324C7}"/>
              </a:ext>
            </a:extLst>
          </p:cNvPr>
          <p:cNvSpPr>
            <a:spLocks noGrp="1"/>
          </p:cNvSpPr>
          <p:nvPr>
            <p:ph type="title"/>
          </p:nvPr>
        </p:nvSpPr>
        <p:spPr>
          <a:xfrm>
            <a:off x="2895600" y="764373"/>
            <a:ext cx="8610600" cy="1293028"/>
          </a:xfrm>
        </p:spPr>
        <p:txBody>
          <a:bodyPr>
            <a:normAutofit/>
          </a:bodyPr>
          <a:lstStyle/>
          <a:p>
            <a:r>
              <a:rPr lang="en-US" dirty="0"/>
              <a:t>Clerical Vestments</a:t>
            </a:r>
          </a:p>
        </p:txBody>
      </p:sp>
      <p:sp>
        <p:nvSpPr>
          <p:cNvPr id="9" name="Content Placeholder 8">
            <a:extLst>
              <a:ext uri="{FF2B5EF4-FFF2-40B4-BE49-F238E27FC236}">
                <a16:creationId xmlns:a16="http://schemas.microsoft.com/office/drawing/2014/main" id="{E31C615E-7829-DEE2-C047-F7D052D02D39}"/>
              </a:ext>
            </a:extLst>
          </p:cNvPr>
          <p:cNvSpPr>
            <a:spLocks noGrp="1"/>
          </p:cNvSpPr>
          <p:nvPr>
            <p:ph idx="1"/>
          </p:nvPr>
        </p:nvSpPr>
        <p:spPr>
          <a:xfrm>
            <a:off x="677333" y="2194560"/>
            <a:ext cx="5816600" cy="4024125"/>
          </a:xfrm>
        </p:spPr>
        <p:txBody>
          <a:bodyPr>
            <a:normAutofit/>
          </a:bodyPr>
          <a:lstStyle/>
          <a:p>
            <a:r>
              <a:rPr lang="en-US" sz="2800" dirty="0"/>
              <a:t>Alb</a:t>
            </a:r>
          </a:p>
          <a:p>
            <a:pPr lvl="1"/>
            <a:r>
              <a:rPr lang="en-US" sz="2800" dirty="0"/>
              <a:t>Wrap-around white garment secured by a cincture.</a:t>
            </a:r>
          </a:p>
          <a:p>
            <a:pPr lvl="1"/>
            <a:r>
              <a:rPr lang="en-US" sz="2800" dirty="0"/>
              <a:t>Can be worn as a stand-alone vestment or underneath other vestments.</a:t>
            </a:r>
          </a:p>
          <a:p>
            <a:pPr lvl="1"/>
            <a:r>
              <a:rPr lang="en-US" sz="2800" dirty="0"/>
              <a:t>Can be worn by clergy or laity.</a:t>
            </a:r>
          </a:p>
        </p:txBody>
      </p:sp>
      <p:pic>
        <p:nvPicPr>
          <p:cNvPr id="5" name="Content Placeholder 4" descr="A person in a white robe&#10;&#10;Description automatically generated with medium confidence">
            <a:extLst>
              <a:ext uri="{FF2B5EF4-FFF2-40B4-BE49-F238E27FC236}">
                <a16:creationId xmlns:a16="http://schemas.microsoft.com/office/drawing/2014/main" id="{8BCEEF51-7F5F-1BBD-0DA9-2969C1895A55}"/>
              </a:ext>
            </a:extLst>
          </p:cNvPr>
          <p:cNvPicPr>
            <a:picLocks noChangeAspect="1"/>
          </p:cNvPicPr>
          <p:nvPr/>
        </p:nvPicPr>
        <p:blipFill>
          <a:blip r:embed="rId2"/>
          <a:stretch>
            <a:fillRect/>
          </a:stretch>
        </p:blipFill>
        <p:spPr>
          <a:xfrm>
            <a:off x="8253881" y="2272748"/>
            <a:ext cx="1983438" cy="3639337"/>
          </a:xfrm>
          <a:prstGeom prst="rect">
            <a:avLst/>
          </a:prstGeom>
        </p:spPr>
      </p:pic>
    </p:spTree>
    <p:extLst>
      <p:ext uri="{BB962C8B-B14F-4D97-AF65-F5344CB8AC3E}">
        <p14:creationId xmlns:p14="http://schemas.microsoft.com/office/powerpoint/2010/main" val="405598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2FA29-97DF-7697-DDAA-9B19D97B71A5}"/>
              </a:ext>
            </a:extLst>
          </p:cNvPr>
          <p:cNvSpPr>
            <a:spLocks noGrp="1"/>
          </p:cNvSpPr>
          <p:nvPr>
            <p:ph type="title"/>
          </p:nvPr>
        </p:nvSpPr>
        <p:spPr>
          <a:xfrm>
            <a:off x="2895600" y="764373"/>
            <a:ext cx="8610600" cy="1293028"/>
          </a:xfrm>
        </p:spPr>
        <p:txBody>
          <a:bodyPr>
            <a:normAutofit/>
          </a:bodyPr>
          <a:lstStyle/>
          <a:p>
            <a:r>
              <a:rPr lang="en-US" dirty="0"/>
              <a:t>Clerical Vestments</a:t>
            </a:r>
          </a:p>
        </p:txBody>
      </p:sp>
      <p:sp>
        <p:nvSpPr>
          <p:cNvPr id="9" name="Content Placeholder 8">
            <a:extLst>
              <a:ext uri="{FF2B5EF4-FFF2-40B4-BE49-F238E27FC236}">
                <a16:creationId xmlns:a16="http://schemas.microsoft.com/office/drawing/2014/main" id="{3C96C0C7-F5A6-9DB3-7E9B-4882906FD56D}"/>
              </a:ext>
            </a:extLst>
          </p:cNvPr>
          <p:cNvSpPr>
            <a:spLocks noGrp="1"/>
          </p:cNvSpPr>
          <p:nvPr>
            <p:ph idx="1"/>
          </p:nvPr>
        </p:nvSpPr>
        <p:spPr>
          <a:xfrm>
            <a:off x="677333" y="2194560"/>
            <a:ext cx="5816600" cy="4024125"/>
          </a:xfrm>
        </p:spPr>
        <p:txBody>
          <a:bodyPr>
            <a:normAutofit/>
          </a:bodyPr>
          <a:lstStyle/>
          <a:p>
            <a:r>
              <a:rPr lang="en-US" sz="2800" dirty="0"/>
              <a:t>Chasuble</a:t>
            </a:r>
          </a:p>
          <a:p>
            <a:pPr lvl="1"/>
            <a:r>
              <a:rPr lang="en-US" sz="2800" dirty="0"/>
              <a:t>Colored, overlaid garment worn by the celebrant of the Sacrament of the Altar.</a:t>
            </a:r>
          </a:p>
          <a:p>
            <a:pPr lvl="1"/>
            <a:r>
              <a:rPr lang="en-US" sz="2800" dirty="0"/>
              <a:t>The color of the chasuble matches the color of the season or day.</a:t>
            </a:r>
          </a:p>
          <a:p>
            <a:pPr lvl="1"/>
            <a:r>
              <a:rPr lang="en-US" sz="2800" dirty="0"/>
              <a:t>Worn only by clergy. </a:t>
            </a:r>
          </a:p>
        </p:txBody>
      </p:sp>
      <p:pic>
        <p:nvPicPr>
          <p:cNvPr id="5" name="Content Placeholder 4" descr="A picture containing vestment, clothing, dressed&#10;&#10;Description automatically generated">
            <a:extLst>
              <a:ext uri="{FF2B5EF4-FFF2-40B4-BE49-F238E27FC236}">
                <a16:creationId xmlns:a16="http://schemas.microsoft.com/office/drawing/2014/main" id="{93231C25-0FB2-F806-6B35-4619EC9CD470}"/>
              </a:ext>
            </a:extLst>
          </p:cNvPr>
          <p:cNvPicPr>
            <a:picLocks noChangeAspect="1"/>
          </p:cNvPicPr>
          <p:nvPr/>
        </p:nvPicPr>
        <p:blipFill rotWithShape="1">
          <a:blip r:embed="rId2"/>
          <a:srcRect l="8872" r="-3" b="-3"/>
          <a:stretch/>
        </p:blipFill>
        <p:spPr>
          <a:xfrm>
            <a:off x="6985000" y="2501159"/>
            <a:ext cx="4521200" cy="3410926"/>
          </a:xfrm>
          <a:prstGeom prst="rect">
            <a:avLst/>
          </a:prstGeom>
        </p:spPr>
      </p:pic>
    </p:spTree>
    <p:extLst>
      <p:ext uri="{BB962C8B-B14F-4D97-AF65-F5344CB8AC3E}">
        <p14:creationId xmlns:p14="http://schemas.microsoft.com/office/powerpoint/2010/main" val="296509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45C50-9646-2E40-1C65-ABFB0F983BFC}"/>
              </a:ext>
            </a:extLst>
          </p:cNvPr>
          <p:cNvSpPr>
            <a:spLocks noGrp="1"/>
          </p:cNvSpPr>
          <p:nvPr>
            <p:ph type="title"/>
          </p:nvPr>
        </p:nvSpPr>
        <p:spPr/>
        <p:txBody>
          <a:bodyPr/>
          <a:lstStyle/>
          <a:p>
            <a:r>
              <a:rPr lang="en-US" dirty="0"/>
              <a:t>The divine service</a:t>
            </a:r>
          </a:p>
        </p:txBody>
      </p:sp>
      <p:sp>
        <p:nvSpPr>
          <p:cNvPr id="3" name="Content Placeholder 2">
            <a:extLst>
              <a:ext uri="{FF2B5EF4-FFF2-40B4-BE49-F238E27FC236}">
                <a16:creationId xmlns:a16="http://schemas.microsoft.com/office/drawing/2014/main" id="{698B2015-0679-85D3-5C4B-BAA79E2AC91C}"/>
              </a:ext>
            </a:extLst>
          </p:cNvPr>
          <p:cNvSpPr>
            <a:spLocks noGrp="1"/>
          </p:cNvSpPr>
          <p:nvPr>
            <p:ph idx="1"/>
          </p:nvPr>
        </p:nvSpPr>
        <p:spPr/>
        <p:txBody>
          <a:bodyPr/>
          <a:lstStyle/>
          <a:p>
            <a:r>
              <a:rPr lang="en-US" dirty="0"/>
              <a:t>No matter which setting of the Divine Service used (at least when considering the setting within </a:t>
            </a:r>
            <a:r>
              <a:rPr lang="en-US" i="1" dirty="0"/>
              <a:t>Lutheran Service Book</a:t>
            </a:r>
            <a:r>
              <a:rPr lang="en-US" dirty="0"/>
              <a:t>) the same sequence is followed, just with different musical settings or scriptural passages.</a:t>
            </a:r>
          </a:p>
          <a:p>
            <a:r>
              <a:rPr lang="en-US" dirty="0"/>
              <a:t>In the liturgy, the various elements are composed of either </a:t>
            </a:r>
            <a:r>
              <a:rPr lang="en-US" dirty="0" err="1"/>
              <a:t>driect</a:t>
            </a:r>
            <a:r>
              <a:rPr lang="en-US" dirty="0"/>
              <a:t> passages of </a:t>
            </a:r>
            <a:r>
              <a:rPr lang="en-US" dirty="0" err="1"/>
              <a:t>Scritpure</a:t>
            </a:r>
            <a:r>
              <a:rPr lang="en-US" dirty="0"/>
              <a:t> (the Offertory), paraphrases or synopses of Scripture (the Gloria in Excelsis), or historical liturgical texts (the Apostles’ and Nicene Creeds).</a:t>
            </a:r>
          </a:p>
          <a:p>
            <a:pPr lvl="1"/>
            <a:r>
              <a:rPr lang="en-US" dirty="0"/>
              <a:t>In </a:t>
            </a:r>
            <a:r>
              <a:rPr lang="en-US" i="1" dirty="0"/>
              <a:t>Lutheran Service Book, </a:t>
            </a:r>
            <a:r>
              <a:rPr lang="en-US" dirty="0"/>
              <a:t>each element is cited with the Scripture reference or marked as a liturgical text.</a:t>
            </a:r>
          </a:p>
          <a:p>
            <a:r>
              <a:rPr lang="en-US" dirty="0"/>
              <a:t>Using these various elements of the liturgy, there is a general shape which the service takes: the downward giving of gifts from God followed by an upward giving of thanks as our response of faith.</a:t>
            </a:r>
          </a:p>
        </p:txBody>
      </p:sp>
    </p:spTree>
    <p:extLst>
      <p:ext uri="{BB962C8B-B14F-4D97-AF65-F5344CB8AC3E}">
        <p14:creationId xmlns:p14="http://schemas.microsoft.com/office/powerpoint/2010/main" val="2192689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C09B6-01CD-CF31-1231-426A410E5698}"/>
              </a:ext>
            </a:extLst>
          </p:cNvPr>
          <p:cNvSpPr>
            <a:spLocks noGrp="1"/>
          </p:cNvSpPr>
          <p:nvPr>
            <p:ph type="title"/>
          </p:nvPr>
        </p:nvSpPr>
        <p:spPr/>
        <p:txBody>
          <a:bodyPr/>
          <a:lstStyle/>
          <a:p>
            <a:r>
              <a:rPr lang="en-US" dirty="0"/>
              <a:t>Liturgical Practice</a:t>
            </a:r>
          </a:p>
        </p:txBody>
      </p:sp>
      <p:sp>
        <p:nvSpPr>
          <p:cNvPr id="3" name="Content Placeholder 2">
            <a:extLst>
              <a:ext uri="{FF2B5EF4-FFF2-40B4-BE49-F238E27FC236}">
                <a16:creationId xmlns:a16="http://schemas.microsoft.com/office/drawing/2014/main" id="{31B4B875-7185-4056-9EDF-C3FB135C6051}"/>
              </a:ext>
            </a:extLst>
          </p:cNvPr>
          <p:cNvSpPr>
            <a:spLocks noGrp="1"/>
          </p:cNvSpPr>
          <p:nvPr>
            <p:ph idx="1"/>
          </p:nvPr>
        </p:nvSpPr>
        <p:spPr/>
        <p:txBody>
          <a:bodyPr>
            <a:normAutofit/>
          </a:bodyPr>
          <a:lstStyle/>
          <a:p>
            <a:r>
              <a:rPr lang="en-US" sz="2800" dirty="0"/>
              <a:t>Chanting</a:t>
            </a:r>
          </a:p>
          <a:p>
            <a:pPr lvl="1"/>
            <a:r>
              <a:rPr lang="en-US" sz="2800" dirty="0"/>
              <a:t>Elevated form of speech derived from the traditional singing of Psalms during the service.</a:t>
            </a:r>
          </a:p>
          <a:p>
            <a:pPr lvl="1"/>
            <a:r>
              <a:rPr lang="en-US" sz="2800" dirty="0"/>
              <a:t>Used today in the church to draw attention to what is being said in the liturgy and the work which God is doing for you in the liturgy.</a:t>
            </a:r>
          </a:p>
          <a:p>
            <a:pPr lvl="1"/>
            <a:r>
              <a:rPr lang="en-US" sz="2800" dirty="0"/>
              <a:t>Also creates a difference between the everyday life and the work of God in the Divine Service. </a:t>
            </a:r>
          </a:p>
        </p:txBody>
      </p:sp>
    </p:spTree>
    <p:extLst>
      <p:ext uri="{BB962C8B-B14F-4D97-AF65-F5344CB8AC3E}">
        <p14:creationId xmlns:p14="http://schemas.microsoft.com/office/powerpoint/2010/main" val="38205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97D6E-80B0-A2BD-AB0A-1DC88E27A0D7}"/>
              </a:ext>
            </a:extLst>
          </p:cNvPr>
          <p:cNvSpPr>
            <a:spLocks noGrp="1"/>
          </p:cNvSpPr>
          <p:nvPr>
            <p:ph type="title"/>
          </p:nvPr>
        </p:nvSpPr>
        <p:spPr/>
        <p:txBody>
          <a:bodyPr/>
          <a:lstStyle/>
          <a:p>
            <a:r>
              <a:rPr lang="en-US" dirty="0"/>
              <a:t>Liturgical Practice</a:t>
            </a:r>
          </a:p>
        </p:txBody>
      </p:sp>
      <p:sp>
        <p:nvSpPr>
          <p:cNvPr id="3" name="Content Placeholder 2">
            <a:extLst>
              <a:ext uri="{FF2B5EF4-FFF2-40B4-BE49-F238E27FC236}">
                <a16:creationId xmlns:a16="http://schemas.microsoft.com/office/drawing/2014/main" id="{40B4C608-BE8E-E664-3F60-D7443E1A3F02}"/>
              </a:ext>
            </a:extLst>
          </p:cNvPr>
          <p:cNvSpPr>
            <a:spLocks noGrp="1"/>
          </p:cNvSpPr>
          <p:nvPr>
            <p:ph idx="1"/>
          </p:nvPr>
        </p:nvSpPr>
        <p:spPr>
          <a:xfrm>
            <a:off x="685800" y="2194560"/>
            <a:ext cx="11506200" cy="4663440"/>
          </a:xfrm>
        </p:spPr>
        <p:txBody>
          <a:bodyPr>
            <a:normAutofit fontScale="92500" lnSpcReduction="20000"/>
          </a:bodyPr>
          <a:lstStyle/>
          <a:p>
            <a:r>
              <a:rPr lang="en-US" sz="3200" dirty="0"/>
              <a:t>Genuflecting</a:t>
            </a:r>
          </a:p>
          <a:p>
            <a:pPr lvl="1"/>
            <a:r>
              <a:rPr lang="en-US" sz="3200" dirty="0"/>
              <a:t>An act of reverence signaled by bowing to one knee before the king.</a:t>
            </a:r>
          </a:p>
          <a:p>
            <a:pPr lvl="1"/>
            <a:r>
              <a:rPr lang="en-US" sz="3200" dirty="0"/>
              <a:t>A sign of unworthiness of the one bowing when compared to the one being bowed to.</a:t>
            </a:r>
          </a:p>
          <a:p>
            <a:pPr lvl="1"/>
            <a:r>
              <a:rPr lang="en-US" sz="3200" dirty="0"/>
              <a:t>In the Divine Service, genuflecting is traditionally done in two instances:</a:t>
            </a:r>
          </a:p>
          <a:p>
            <a:pPr lvl="2"/>
            <a:r>
              <a:rPr lang="en-US" sz="2800" dirty="0"/>
              <a:t>At the speaking of “and was made man” during the Nicene Creed</a:t>
            </a:r>
          </a:p>
          <a:p>
            <a:pPr lvl="2"/>
            <a:r>
              <a:rPr lang="en-US" sz="2800" dirty="0"/>
              <a:t>Following the blessing of the bread and wine during the Words of Institution</a:t>
            </a:r>
          </a:p>
          <a:p>
            <a:pPr lvl="2"/>
            <a:r>
              <a:rPr lang="en-US" sz="2800" dirty="0"/>
              <a:t>Both instances are a recognition of the presence of Christ, either in his incarnation or in the true presence of Christ in the Sacrament.</a:t>
            </a:r>
          </a:p>
        </p:txBody>
      </p:sp>
    </p:spTree>
    <p:extLst>
      <p:ext uri="{BB962C8B-B14F-4D97-AF65-F5344CB8AC3E}">
        <p14:creationId xmlns:p14="http://schemas.microsoft.com/office/powerpoint/2010/main" val="371695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A189C-CD51-4428-FED1-28D51A900AFB}"/>
              </a:ext>
            </a:extLst>
          </p:cNvPr>
          <p:cNvSpPr>
            <a:spLocks noGrp="1"/>
          </p:cNvSpPr>
          <p:nvPr>
            <p:ph type="title"/>
          </p:nvPr>
        </p:nvSpPr>
        <p:spPr/>
        <p:txBody>
          <a:bodyPr/>
          <a:lstStyle/>
          <a:p>
            <a:r>
              <a:rPr lang="en-US" dirty="0"/>
              <a:t>Liturgical Practice</a:t>
            </a:r>
          </a:p>
        </p:txBody>
      </p:sp>
      <p:sp>
        <p:nvSpPr>
          <p:cNvPr id="3" name="Content Placeholder 2">
            <a:extLst>
              <a:ext uri="{FF2B5EF4-FFF2-40B4-BE49-F238E27FC236}">
                <a16:creationId xmlns:a16="http://schemas.microsoft.com/office/drawing/2014/main" id="{7C497432-F232-970A-77A6-5419A4DF593E}"/>
              </a:ext>
            </a:extLst>
          </p:cNvPr>
          <p:cNvSpPr>
            <a:spLocks noGrp="1"/>
          </p:cNvSpPr>
          <p:nvPr>
            <p:ph idx="1"/>
          </p:nvPr>
        </p:nvSpPr>
        <p:spPr>
          <a:xfrm>
            <a:off x="685800" y="2194560"/>
            <a:ext cx="11506200" cy="4663440"/>
          </a:xfrm>
        </p:spPr>
        <p:txBody>
          <a:bodyPr>
            <a:normAutofit fontScale="92500" lnSpcReduction="10000"/>
          </a:bodyPr>
          <a:lstStyle/>
          <a:p>
            <a:r>
              <a:rPr lang="en-US" sz="3200" dirty="0"/>
              <a:t>The </a:t>
            </a:r>
            <a:r>
              <a:rPr lang="en-US" sz="3200" dirty="0" err="1"/>
              <a:t>Reliqua</a:t>
            </a:r>
            <a:endParaRPr lang="en-US" sz="3200" dirty="0"/>
          </a:p>
          <a:p>
            <a:pPr lvl="1"/>
            <a:r>
              <a:rPr lang="en-US" sz="3200" dirty="0"/>
              <a:t>Latin for “the remaining” and refers to the Communion elements which were prepared and consecrated but not distributed and consumed in the Sacrament.</a:t>
            </a:r>
          </a:p>
          <a:p>
            <a:pPr lvl="1"/>
            <a:r>
              <a:rPr lang="en-US" sz="3200" dirty="0"/>
              <a:t>The Lutheran confession of the Sacrament teaches that the Sacrament of the Altar ”is the true body and blood of our Lord Jesus Christ in and under bread and wine, which we Christians are command by Christ’s Word to eat and to drink.”</a:t>
            </a:r>
          </a:p>
          <a:p>
            <a:pPr lvl="2"/>
            <a:r>
              <a:rPr lang="en-US" sz="2800" dirty="0"/>
              <a:t>The real presence of Christ is not given temporal bounds; there is no end point in which the bread and wine stop being the body and blood of Christ. </a:t>
            </a:r>
          </a:p>
        </p:txBody>
      </p:sp>
    </p:spTree>
    <p:extLst>
      <p:ext uri="{BB962C8B-B14F-4D97-AF65-F5344CB8AC3E}">
        <p14:creationId xmlns:p14="http://schemas.microsoft.com/office/powerpoint/2010/main" val="308445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F0EBE-957E-0131-8A33-1CAA2E7A8FD8}"/>
              </a:ext>
            </a:extLst>
          </p:cNvPr>
          <p:cNvSpPr>
            <a:spLocks noGrp="1"/>
          </p:cNvSpPr>
          <p:nvPr>
            <p:ph type="title"/>
          </p:nvPr>
        </p:nvSpPr>
        <p:spPr/>
        <p:txBody>
          <a:bodyPr/>
          <a:lstStyle/>
          <a:p>
            <a:r>
              <a:rPr lang="en-US" dirty="0"/>
              <a:t>Liturgical Practice</a:t>
            </a:r>
          </a:p>
        </p:txBody>
      </p:sp>
      <p:sp>
        <p:nvSpPr>
          <p:cNvPr id="3" name="Content Placeholder 2">
            <a:extLst>
              <a:ext uri="{FF2B5EF4-FFF2-40B4-BE49-F238E27FC236}">
                <a16:creationId xmlns:a16="http://schemas.microsoft.com/office/drawing/2014/main" id="{F5A90C48-92A5-073C-CFEB-7743D482C8FE}"/>
              </a:ext>
            </a:extLst>
          </p:cNvPr>
          <p:cNvSpPr>
            <a:spLocks noGrp="1"/>
          </p:cNvSpPr>
          <p:nvPr>
            <p:ph idx="1"/>
          </p:nvPr>
        </p:nvSpPr>
        <p:spPr>
          <a:xfrm>
            <a:off x="685800" y="2194560"/>
            <a:ext cx="11506200" cy="4663440"/>
          </a:xfrm>
        </p:spPr>
        <p:txBody>
          <a:bodyPr>
            <a:normAutofit/>
          </a:bodyPr>
          <a:lstStyle/>
          <a:p>
            <a:r>
              <a:rPr lang="en-US" sz="2800" dirty="0"/>
              <a:t>The </a:t>
            </a:r>
            <a:r>
              <a:rPr lang="en-US" sz="2800" dirty="0" err="1"/>
              <a:t>Reliqua</a:t>
            </a:r>
            <a:r>
              <a:rPr lang="en-US" sz="2800" dirty="0"/>
              <a:t> (continued)</a:t>
            </a:r>
          </a:p>
          <a:p>
            <a:pPr lvl="1"/>
            <a:r>
              <a:rPr lang="en-US" sz="2800" dirty="0"/>
              <a:t>As the consecrated elements are the body and blood of Christ, the </a:t>
            </a:r>
            <a:r>
              <a:rPr lang="en-US" sz="2800" dirty="0" err="1"/>
              <a:t>reliqua</a:t>
            </a:r>
            <a:r>
              <a:rPr lang="en-US" sz="2800" dirty="0"/>
              <a:t> are to be treated as such.</a:t>
            </a:r>
          </a:p>
          <a:p>
            <a:pPr lvl="1"/>
            <a:r>
              <a:rPr lang="en-US" sz="2800" dirty="0"/>
              <a:t>Scripturally, there is no command regarding what is to be done with the </a:t>
            </a:r>
            <a:r>
              <a:rPr lang="en-US" sz="2800" dirty="0" err="1"/>
              <a:t>reliqua</a:t>
            </a:r>
            <a:r>
              <a:rPr lang="en-US" sz="2800" dirty="0"/>
              <a:t>, but the presence of Christ demands that they be treated reverently.</a:t>
            </a:r>
          </a:p>
          <a:p>
            <a:pPr lvl="1"/>
            <a:r>
              <a:rPr lang="en-US" sz="2800" dirty="0"/>
              <a:t>Reverent handling usually happens in one of three ways:</a:t>
            </a:r>
          </a:p>
          <a:p>
            <a:pPr lvl="2"/>
            <a:r>
              <a:rPr lang="en-US" sz="2400" dirty="0"/>
              <a:t>Returning the elements to the earth</a:t>
            </a:r>
          </a:p>
          <a:p>
            <a:pPr lvl="2"/>
            <a:r>
              <a:rPr lang="en-US" sz="2400" dirty="0"/>
              <a:t>Storing the consecrated elements separately from unconsecrated elements to be used in the future.</a:t>
            </a:r>
          </a:p>
          <a:p>
            <a:pPr lvl="2"/>
            <a:r>
              <a:rPr lang="en-US" sz="2400" dirty="0"/>
              <a:t>Consuming the elements in the presence of the people.</a:t>
            </a:r>
          </a:p>
        </p:txBody>
      </p:sp>
    </p:spTree>
    <p:extLst>
      <p:ext uri="{BB962C8B-B14F-4D97-AF65-F5344CB8AC3E}">
        <p14:creationId xmlns:p14="http://schemas.microsoft.com/office/powerpoint/2010/main" val="741735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A70A5-C43B-ABC3-D125-BB6AED1C7311}"/>
              </a:ext>
            </a:extLst>
          </p:cNvPr>
          <p:cNvSpPr>
            <a:spLocks noGrp="1"/>
          </p:cNvSpPr>
          <p:nvPr>
            <p:ph type="title"/>
          </p:nvPr>
        </p:nvSpPr>
        <p:spPr/>
        <p:txBody>
          <a:bodyPr/>
          <a:lstStyle/>
          <a:p>
            <a:r>
              <a:rPr lang="en-US" dirty="0"/>
              <a:t>Liturgical Practice</a:t>
            </a:r>
          </a:p>
        </p:txBody>
      </p:sp>
      <p:sp>
        <p:nvSpPr>
          <p:cNvPr id="3" name="Content Placeholder 2">
            <a:extLst>
              <a:ext uri="{FF2B5EF4-FFF2-40B4-BE49-F238E27FC236}">
                <a16:creationId xmlns:a16="http://schemas.microsoft.com/office/drawing/2014/main" id="{17CF21D0-962B-1984-87EA-517B682162BA}"/>
              </a:ext>
            </a:extLst>
          </p:cNvPr>
          <p:cNvSpPr>
            <a:spLocks noGrp="1"/>
          </p:cNvSpPr>
          <p:nvPr>
            <p:ph idx="1"/>
          </p:nvPr>
        </p:nvSpPr>
        <p:spPr>
          <a:xfrm>
            <a:off x="685800" y="1712686"/>
            <a:ext cx="11506200" cy="5145314"/>
          </a:xfrm>
        </p:spPr>
        <p:txBody>
          <a:bodyPr>
            <a:normAutofit fontScale="92500"/>
          </a:bodyPr>
          <a:lstStyle/>
          <a:p>
            <a:r>
              <a:rPr lang="en-US" sz="2800" dirty="0"/>
              <a:t>The </a:t>
            </a:r>
            <a:r>
              <a:rPr lang="en-US" sz="2800" dirty="0" err="1"/>
              <a:t>Reliqua</a:t>
            </a:r>
            <a:endParaRPr lang="en-US" sz="2800" dirty="0"/>
          </a:p>
          <a:p>
            <a:pPr lvl="1"/>
            <a:r>
              <a:rPr lang="en-US" sz="2800" dirty="0"/>
              <a:t>Returning the elements to the earth</a:t>
            </a:r>
          </a:p>
          <a:p>
            <a:pPr lvl="2"/>
            <a:r>
              <a:rPr lang="en-US" sz="2400" dirty="0"/>
              <a:t>Pro: ensures that the body and blood of Christ are not simply thrown out like garbage or poured down the drain to the sewer</a:t>
            </a:r>
          </a:p>
          <a:p>
            <a:pPr lvl="2"/>
            <a:r>
              <a:rPr lang="en-US" sz="2400" dirty="0"/>
              <a:t>Con: can be seen as wasteful when considering budgets for a congregation.</a:t>
            </a:r>
          </a:p>
          <a:p>
            <a:pPr lvl="1"/>
            <a:r>
              <a:rPr lang="en-US" sz="2800" dirty="0"/>
              <a:t>Storing the elements</a:t>
            </a:r>
          </a:p>
          <a:p>
            <a:pPr lvl="2"/>
            <a:r>
              <a:rPr lang="en-US" sz="2400" dirty="0"/>
              <a:t>Pros: uses the consecrated elements according to Christ’s intent (when used at a later service or for home visits.)</a:t>
            </a:r>
          </a:p>
          <a:p>
            <a:pPr lvl="2"/>
            <a:r>
              <a:rPr lang="en-US" sz="2400" dirty="0"/>
              <a:t>Cons: can be mixed back in with unconsecrated elements</a:t>
            </a:r>
          </a:p>
          <a:p>
            <a:pPr lvl="1"/>
            <a:r>
              <a:rPr lang="en-US" sz="2800" dirty="0"/>
              <a:t>Consuming the elements</a:t>
            </a:r>
          </a:p>
          <a:p>
            <a:pPr lvl="2"/>
            <a:r>
              <a:rPr lang="en-US" sz="2400" dirty="0"/>
              <a:t>Pros: shows that the elements were used according to Christ’s command and will not be abused through later improper use</a:t>
            </a:r>
          </a:p>
          <a:p>
            <a:pPr lvl="2"/>
            <a:r>
              <a:rPr lang="en-US" sz="2400" dirty="0"/>
              <a:t>Cons: can be seen as wasteful like with returning the elements to the earth.</a:t>
            </a:r>
          </a:p>
        </p:txBody>
      </p:sp>
    </p:spTree>
    <p:extLst>
      <p:ext uri="{BB962C8B-B14F-4D97-AF65-F5344CB8AC3E}">
        <p14:creationId xmlns:p14="http://schemas.microsoft.com/office/powerpoint/2010/main" val="198997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B5C6F-3B3B-B0BF-FB2D-876BED3E2CAC}"/>
              </a:ext>
            </a:extLst>
          </p:cNvPr>
          <p:cNvSpPr>
            <a:spLocks noGrp="1"/>
          </p:cNvSpPr>
          <p:nvPr>
            <p:ph type="title"/>
          </p:nvPr>
        </p:nvSpPr>
        <p:spPr/>
        <p:txBody>
          <a:bodyPr/>
          <a:lstStyle/>
          <a:p>
            <a:r>
              <a:rPr lang="en-US" dirty="0"/>
              <a:t>”It’s too catholic”</a:t>
            </a:r>
          </a:p>
        </p:txBody>
      </p:sp>
      <p:sp>
        <p:nvSpPr>
          <p:cNvPr id="3" name="Content Placeholder 2">
            <a:extLst>
              <a:ext uri="{FF2B5EF4-FFF2-40B4-BE49-F238E27FC236}">
                <a16:creationId xmlns:a16="http://schemas.microsoft.com/office/drawing/2014/main" id="{965F26A6-FF75-90C9-8460-ED44C5AFDA07}"/>
              </a:ext>
            </a:extLst>
          </p:cNvPr>
          <p:cNvSpPr>
            <a:spLocks noGrp="1"/>
          </p:cNvSpPr>
          <p:nvPr>
            <p:ph idx="1"/>
          </p:nvPr>
        </p:nvSpPr>
        <p:spPr>
          <a:xfrm>
            <a:off x="685800" y="2194560"/>
            <a:ext cx="11506200" cy="4663440"/>
          </a:xfrm>
        </p:spPr>
        <p:txBody>
          <a:bodyPr>
            <a:normAutofit/>
          </a:bodyPr>
          <a:lstStyle/>
          <a:p>
            <a:r>
              <a:rPr lang="en-US" sz="2800" dirty="0"/>
              <a:t>The word “catholic” come from the Greek phrase, “</a:t>
            </a:r>
            <a:r>
              <a:rPr lang="el-GR" sz="2800" dirty="0" err="1"/>
              <a:t>κατα</a:t>
            </a:r>
            <a:r>
              <a:rPr lang="el-GR" sz="2800" dirty="0"/>
              <a:t> </a:t>
            </a:r>
            <a:r>
              <a:rPr lang="en-US" sz="2800" dirty="0" err="1"/>
              <a:t>ὁ</a:t>
            </a:r>
            <a:r>
              <a:rPr lang="el-GR" sz="2800" dirty="0" err="1"/>
              <a:t>λη</a:t>
            </a:r>
            <a:r>
              <a:rPr lang="en-US" sz="2800" dirty="0"/>
              <a:t>” (</a:t>
            </a:r>
            <a:r>
              <a:rPr lang="en-US" sz="2800" dirty="0" err="1"/>
              <a:t>cata</a:t>
            </a:r>
            <a:r>
              <a:rPr lang="en-US" sz="2800" dirty="0"/>
              <a:t> whole-ay) which means according to the whole  or group.</a:t>
            </a:r>
          </a:p>
          <a:p>
            <a:pPr lvl="1"/>
            <a:r>
              <a:rPr lang="en-US" sz="2800" dirty="0"/>
              <a:t>Something that is catholic is something that is common to the confession and practice of the Christian Church</a:t>
            </a:r>
          </a:p>
          <a:p>
            <a:r>
              <a:rPr lang="en-US" sz="2800" dirty="0"/>
              <a:t>This term is often used interchangeably with ”Roman Catholic” which is a confusion of terms.</a:t>
            </a:r>
          </a:p>
          <a:p>
            <a:r>
              <a:rPr lang="en-US" sz="2800" dirty="0"/>
              <a:t>Many liturgical practices are catholic, but not exclusively Roman.</a:t>
            </a:r>
          </a:p>
        </p:txBody>
      </p:sp>
    </p:spTree>
    <p:extLst>
      <p:ext uri="{BB962C8B-B14F-4D97-AF65-F5344CB8AC3E}">
        <p14:creationId xmlns:p14="http://schemas.microsoft.com/office/powerpoint/2010/main" val="323897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A70E1-51BB-8D54-B35A-CB84A440D1DF}"/>
              </a:ext>
            </a:extLst>
          </p:cNvPr>
          <p:cNvSpPr>
            <a:spLocks noGrp="1"/>
          </p:cNvSpPr>
          <p:nvPr>
            <p:ph type="title"/>
          </p:nvPr>
        </p:nvSpPr>
        <p:spPr/>
        <p:txBody>
          <a:bodyPr/>
          <a:lstStyle/>
          <a:p>
            <a:r>
              <a:rPr lang="en-US" dirty="0"/>
              <a:t>Why sing in church?</a:t>
            </a:r>
          </a:p>
        </p:txBody>
      </p:sp>
      <p:sp>
        <p:nvSpPr>
          <p:cNvPr id="3" name="Content Placeholder 2">
            <a:extLst>
              <a:ext uri="{FF2B5EF4-FFF2-40B4-BE49-F238E27FC236}">
                <a16:creationId xmlns:a16="http://schemas.microsoft.com/office/drawing/2014/main" id="{9FC30443-3BB2-8DD2-0C27-60ED705685FE}"/>
              </a:ext>
            </a:extLst>
          </p:cNvPr>
          <p:cNvSpPr>
            <a:spLocks noGrp="1"/>
          </p:cNvSpPr>
          <p:nvPr>
            <p:ph idx="1"/>
          </p:nvPr>
        </p:nvSpPr>
        <p:spPr>
          <a:xfrm>
            <a:off x="685800" y="1727200"/>
            <a:ext cx="11506200" cy="5130800"/>
          </a:xfrm>
        </p:spPr>
        <p:txBody>
          <a:bodyPr>
            <a:normAutofit fontScale="92500" lnSpcReduction="10000"/>
          </a:bodyPr>
          <a:lstStyle/>
          <a:p>
            <a:r>
              <a:rPr lang="en-US" sz="2800" dirty="0"/>
              <a:t>Singing has been a part of the church for almost as long as the Church has existed.</a:t>
            </a:r>
          </a:p>
          <a:p>
            <a:r>
              <a:rPr lang="en-US" sz="2800" dirty="0"/>
              <a:t>In a modern, liturgical church, hymns are teaching tools for the faithful.</a:t>
            </a:r>
          </a:p>
          <a:p>
            <a:pPr lvl="1"/>
            <a:r>
              <a:rPr lang="en-US" sz="2800" dirty="0"/>
              <a:t>Music helps a person to remember the content of the lyrics.</a:t>
            </a:r>
          </a:p>
          <a:p>
            <a:pPr lvl="1"/>
            <a:r>
              <a:rPr lang="en-US" sz="2800" dirty="0"/>
              <a:t>Luther even wrote a hymn to help teach the chief parts of the Catechism because music helps a person to retain the information.</a:t>
            </a:r>
          </a:p>
          <a:p>
            <a:r>
              <a:rPr lang="en-US" sz="2800" dirty="0"/>
              <a:t>The hymns in our hymnal are organized into categories (either seasonal or topical) based on what a particular hymn teaches.</a:t>
            </a:r>
          </a:p>
          <a:p>
            <a:r>
              <a:rPr lang="en-US" sz="2800" dirty="0"/>
              <a:t>The hymns for a given Sunday are often based on the Gospel reading (or other reading used as the sermon text) but can also be selected based on outside factors (world events, local issues, etc.) to hear scriptural wisdom on a topic.</a:t>
            </a:r>
          </a:p>
        </p:txBody>
      </p:sp>
    </p:spTree>
    <p:extLst>
      <p:ext uri="{BB962C8B-B14F-4D97-AF65-F5344CB8AC3E}">
        <p14:creationId xmlns:p14="http://schemas.microsoft.com/office/powerpoint/2010/main" val="2763513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736E2-E94C-0838-DF8C-598F278F5580}"/>
              </a:ext>
            </a:extLst>
          </p:cNvPr>
          <p:cNvSpPr>
            <a:spLocks noGrp="1"/>
          </p:cNvSpPr>
          <p:nvPr>
            <p:ph type="title"/>
          </p:nvPr>
        </p:nvSpPr>
        <p:spPr/>
        <p:txBody>
          <a:bodyPr/>
          <a:lstStyle/>
          <a:p>
            <a:r>
              <a:rPr lang="en-US" dirty="0"/>
              <a:t>The divine service</a:t>
            </a:r>
          </a:p>
        </p:txBody>
      </p:sp>
      <p:sp>
        <p:nvSpPr>
          <p:cNvPr id="3" name="Content Placeholder 2">
            <a:extLst>
              <a:ext uri="{FF2B5EF4-FFF2-40B4-BE49-F238E27FC236}">
                <a16:creationId xmlns:a16="http://schemas.microsoft.com/office/drawing/2014/main" id="{2A03A0AC-7C28-AF96-0D31-E721ED5756F6}"/>
              </a:ext>
            </a:extLst>
          </p:cNvPr>
          <p:cNvSpPr>
            <a:spLocks noGrp="1"/>
          </p:cNvSpPr>
          <p:nvPr>
            <p:ph idx="1"/>
          </p:nvPr>
        </p:nvSpPr>
        <p:spPr>
          <a:xfrm>
            <a:off x="685800" y="2194560"/>
            <a:ext cx="10820400" cy="4663440"/>
          </a:xfrm>
        </p:spPr>
        <p:txBody>
          <a:bodyPr>
            <a:normAutofit fontScale="92500" lnSpcReduction="10000"/>
          </a:bodyPr>
          <a:lstStyle/>
          <a:p>
            <a:r>
              <a:rPr lang="en-US" dirty="0"/>
              <a:t>The elements of the liturgy are divided into two categories: proper and ordinary.</a:t>
            </a:r>
          </a:p>
          <a:p>
            <a:r>
              <a:rPr lang="en-US" dirty="0"/>
              <a:t>The proper elements are the ones which are specific to the day or season of the church year</a:t>
            </a:r>
          </a:p>
          <a:p>
            <a:pPr lvl="1"/>
            <a:r>
              <a:rPr lang="en-US" dirty="0"/>
              <a:t>Introit</a:t>
            </a:r>
          </a:p>
          <a:p>
            <a:pPr lvl="1"/>
            <a:r>
              <a:rPr lang="en-US" dirty="0"/>
              <a:t>Collect of the Day</a:t>
            </a:r>
          </a:p>
          <a:p>
            <a:pPr lvl="1"/>
            <a:r>
              <a:rPr lang="en-US" dirty="0"/>
              <a:t>Gradual</a:t>
            </a:r>
          </a:p>
          <a:p>
            <a:pPr lvl="1"/>
            <a:r>
              <a:rPr lang="en-US" dirty="0"/>
              <a:t>Alleluia and Verse</a:t>
            </a:r>
          </a:p>
          <a:p>
            <a:pPr lvl="1"/>
            <a:r>
              <a:rPr lang="en-US" dirty="0"/>
              <a:t>Proper Preface</a:t>
            </a:r>
          </a:p>
          <a:p>
            <a:r>
              <a:rPr lang="en-US" dirty="0"/>
              <a:t>The ordinary elements are the parts which are the elements which remain the same</a:t>
            </a:r>
          </a:p>
          <a:p>
            <a:pPr lvl="1"/>
            <a:r>
              <a:rPr lang="en-US" dirty="0"/>
              <a:t>Kyrie</a:t>
            </a:r>
          </a:p>
          <a:p>
            <a:pPr lvl="1"/>
            <a:r>
              <a:rPr lang="en-US" dirty="0"/>
              <a:t>Gloria in Excelsis</a:t>
            </a:r>
          </a:p>
          <a:p>
            <a:pPr lvl="1"/>
            <a:r>
              <a:rPr lang="en-US" dirty="0"/>
              <a:t>Sanctus</a:t>
            </a:r>
          </a:p>
          <a:p>
            <a:pPr lvl="1"/>
            <a:r>
              <a:rPr lang="en-US" dirty="0"/>
              <a:t>Agnus Dei</a:t>
            </a:r>
          </a:p>
          <a:p>
            <a:pPr lvl="1"/>
            <a:r>
              <a:rPr lang="en-US" dirty="0"/>
              <a:t>Nunc Dimittis</a:t>
            </a:r>
          </a:p>
        </p:txBody>
      </p:sp>
    </p:spTree>
    <p:extLst>
      <p:ext uri="{BB962C8B-B14F-4D97-AF65-F5344CB8AC3E}">
        <p14:creationId xmlns:p14="http://schemas.microsoft.com/office/powerpoint/2010/main" val="49571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D136477-545D-E094-C2E4-9E7C4D6A8155}"/>
              </a:ext>
            </a:extLst>
          </p:cNvPr>
          <p:cNvSpPr/>
          <p:nvPr/>
        </p:nvSpPr>
        <p:spPr>
          <a:xfrm>
            <a:off x="7851832" y="3100447"/>
            <a:ext cx="1913641" cy="3749909"/>
          </a:xfrm>
          <a:prstGeom prst="rect">
            <a:avLst/>
          </a:prstGeom>
          <a:solidFill>
            <a:schemeClr val="tx1">
              <a:lumMod val="5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id="{0ABD439F-3196-B8CF-B6A0-385C5A4DA184}"/>
              </a:ext>
            </a:extLst>
          </p:cNvPr>
          <p:cNvSpPr/>
          <p:nvPr/>
        </p:nvSpPr>
        <p:spPr>
          <a:xfrm>
            <a:off x="5669295" y="3108090"/>
            <a:ext cx="1569855" cy="3749909"/>
          </a:xfrm>
          <a:prstGeom prst="rect">
            <a:avLst/>
          </a:prstGeom>
          <a:solidFill>
            <a:schemeClr val="tx1">
              <a:lumMod val="5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ectangle 10">
            <a:extLst>
              <a:ext uri="{FF2B5EF4-FFF2-40B4-BE49-F238E27FC236}">
                <a16:creationId xmlns:a16="http://schemas.microsoft.com/office/drawing/2014/main" id="{4DBFD988-16B4-BC0F-1B20-31651DC81B47}"/>
              </a:ext>
            </a:extLst>
          </p:cNvPr>
          <p:cNvSpPr/>
          <p:nvPr/>
        </p:nvSpPr>
        <p:spPr>
          <a:xfrm>
            <a:off x="3233394" y="2922309"/>
            <a:ext cx="1913641" cy="3935691"/>
          </a:xfrm>
          <a:prstGeom prst="rect">
            <a:avLst/>
          </a:prstGeom>
          <a:solidFill>
            <a:schemeClr val="tx1">
              <a:lumMod val="5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F88144AA-3FF1-6AAB-82F9-FB3502B46790}"/>
              </a:ext>
            </a:extLst>
          </p:cNvPr>
          <p:cNvSpPr/>
          <p:nvPr/>
        </p:nvSpPr>
        <p:spPr>
          <a:xfrm>
            <a:off x="1051965" y="3108091"/>
            <a:ext cx="1569855" cy="3749909"/>
          </a:xfrm>
          <a:prstGeom prst="rect">
            <a:avLst/>
          </a:prstGeom>
          <a:solidFill>
            <a:schemeClr val="tx1">
              <a:lumMod val="5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B6863287-4419-A7D7-F5AD-80B1518CD109}"/>
              </a:ext>
            </a:extLst>
          </p:cNvPr>
          <p:cNvSpPr>
            <a:spLocks noGrp="1"/>
          </p:cNvSpPr>
          <p:nvPr>
            <p:ph type="title"/>
          </p:nvPr>
        </p:nvSpPr>
        <p:spPr/>
        <p:txBody>
          <a:bodyPr/>
          <a:lstStyle/>
          <a:p>
            <a:r>
              <a:rPr lang="en-US" dirty="0"/>
              <a:t>The divine service</a:t>
            </a:r>
          </a:p>
        </p:txBody>
      </p:sp>
      <p:sp>
        <p:nvSpPr>
          <p:cNvPr id="5" name="Oval 4">
            <a:extLst>
              <a:ext uri="{FF2B5EF4-FFF2-40B4-BE49-F238E27FC236}">
                <a16:creationId xmlns:a16="http://schemas.microsoft.com/office/drawing/2014/main" id="{5B442A7F-FA65-AFC0-1986-06F5AB1529E9}"/>
              </a:ext>
            </a:extLst>
          </p:cNvPr>
          <p:cNvSpPr/>
          <p:nvPr/>
        </p:nvSpPr>
        <p:spPr>
          <a:xfrm>
            <a:off x="801112" y="1545579"/>
            <a:ext cx="2094488" cy="188342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F7C5D95F-529D-4B14-17CF-DA30539F52DE}"/>
              </a:ext>
            </a:extLst>
          </p:cNvPr>
          <p:cNvSpPr txBox="1"/>
          <p:nvPr/>
        </p:nvSpPr>
        <p:spPr>
          <a:xfrm>
            <a:off x="914400" y="2301888"/>
            <a:ext cx="1893535" cy="400110"/>
          </a:xfrm>
          <a:prstGeom prst="rect">
            <a:avLst/>
          </a:prstGeom>
          <a:noFill/>
        </p:spPr>
        <p:txBody>
          <a:bodyPr wrap="square" rtlCol="0">
            <a:spAutoFit/>
          </a:bodyPr>
          <a:lstStyle/>
          <a:p>
            <a:pPr algn="ctr"/>
            <a:r>
              <a:rPr lang="en-US" sz="2000" dirty="0">
                <a:solidFill>
                  <a:schemeClr val="bg1"/>
                </a:solidFill>
              </a:rPr>
              <a:t>Entrance</a:t>
            </a:r>
          </a:p>
        </p:txBody>
      </p:sp>
      <p:sp>
        <p:nvSpPr>
          <p:cNvPr id="8" name="TextBox 7">
            <a:extLst>
              <a:ext uri="{FF2B5EF4-FFF2-40B4-BE49-F238E27FC236}">
                <a16:creationId xmlns:a16="http://schemas.microsoft.com/office/drawing/2014/main" id="{2720D696-DBC2-BEC5-8808-82DFF62C9F1D}"/>
              </a:ext>
            </a:extLst>
          </p:cNvPr>
          <p:cNvSpPr txBox="1"/>
          <p:nvPr/>
        </p:nvSpPr>
        <p:spPr>
          <a:xfrm>
            <a:off x="1051966" y="3358945"/>
            <a:ext cx="1569854" cy="2441694"/>
          </a:xfrm>
          <a:prstGeom prst="rect">
            <a:avLst/>
          </a:prstGeom>
          <a:noFill/>
        </p:spPr>
        <p:txBody>
          <a:bodyPr wrap="square" rtlCol="0">
            <a:spAutoFit/>
          </a:bodyPr>
          <a:lstStyle/>
          <a:p>
            <a:pPr algn="ctr">
              <a:spcAft>
                <a:spcPts val="800"/>
              </a:spcAft>
            </a:pPr>
            <a:r>
              <a:rPr lang="en-US" dirty="0">
                <a:solidFill>
                  <a:schemeClr val="bg1"/>
                </a:solidFill>
              </a:rPr>
              <a:t>Confession &amp; Absolution</a:t>
            </a:r>
          </a:p>
          <a:p>
            <a:pPr algn="ctr">
              <a:spcAft>
                <a:spcPts val="800"/>
              </a:spcAft>
            </a:pPr>
            <a:r>
              <a:rPr lang="en-US" dirty="0">
                <a:solidFill>
                  <a:schemeClr val="bg1"/>
                </a:solidFill>
              </a:rPr>
              <a:t>Introit</a:t>
            </a:r>
          </a:p>
          <a:p>
            <a:pPr algn="ctr">
              <a:spcAft>
                <a:spcPts val="800"/>
              </a:spcAft>
            </a:pPr>
            <a:r>
              <a:rPr lang="en-US" dirty="0">
                <a:solidFill>
                  <a:schemeClr val="bg1"/>
                </a:solidFill>
              </a:rPr>
              <a:t>Kyrie</a:t>
            </a:r>
          </a:p>
          <a:p>
            <a:pPr algn="ctr">
              <a:spcAft>
                <a:spcPts val="800"/>
              </a:spcAft>
            </a:pPr>
            <a:r>
              <a:rPr lang="en-US" dirty="0">
                <a:solidFill>
                  <a:schemeClr val="bg1"/>
                </a:solidFill>
              </a:rPr>
              <a:t>Gloria</a:t>
            </a:r>
          </a:p>
          <a:p>
            <a:pPr algn="ctr">
              <a:spcAft>
                <a:spcPts val="800"/>
              </a:spcAft>
            </a:pPr>
            <a:r>
              <a:rPr lang="en-US" dirty="0">
                <a:solidFill>
                  <a:schemeClr val="bg1"/>
                </a:solidFill>
              </a:rPr>
              <a:t>Collect</a:t>
            </a:r>
          </a:p>
        </p:txBody>
      </p:sp>
      <p:sp>
        <p:nvSpPr>
          <p:cNvPr id="9" name="Rectangle 8">
            <a:extLst>
              <a:ext uri="{FF2B5EF4-FFF2-40B4-BE49-F238E27FC236}">
                <a16:creationId xmlns:a16="http://schemas.microsoft.com/office/drawing/2014/main" id="{F0AE6AF5-5638-0F4D-5A4A-2796034165B0}"/>
              </a:ext>
            </a:extLst>
          </p:cNvPr>
          <p:cNvSpPr/>
          <p:nvPr/>
        </p:nvSpPr>
        <p:spPr>
          <a:xfrm>
            <a:off x="3233394" y="1640264"/>
            <a:ext cx="1913641" cy="171868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TextBox 9">
            <a:extLst>
              <a:ext uri="{FF2B5EF4-FFF2-40B4-BE49-F238E27FC236}">
                <a16:creationId xmlns:a16="http://schemas.microsoft.com/office/drawing/2014/main" id="{08123FAA-46E3-05D7-88DF-086028A940CB}"/>
              </a:ext>
            </a:extLst>
          </p:cNvPr>
          <p:cNvSpPr txBox="1"/>
          <p:nvPr/>
        </p:nvSpPr>
        <p:spPr>
          <a:xfrm>
            <a:off x="3233394" y="2293223"/>
            <a:ext cx="1913641" cy="400110"/>
          </a:xfrm>
          <a:prstGeom prst="rect">
            <a:avLst/>
          </a:prstGeom>
          <a:noFill/>
        </p:spPr>
        <p:txBody>
          <a:bodyPr wrap="square" rtlCol="0">
            <a:spAutoFit/>
          </a:bodyPr>
          <a:lstStyle/>
          <a:p>
            <a:pPr algn="ctr"/>
            <a:r>
              <a:rPr lang="en-US" sz="2000" dirty="0">
                <a:solidFill>
                  <a:schemeClr val="bg1"/>
                </a:solidFill>
              </a:rPr>
              <a:t>WORD</a:t>
            </a:r>
          </a:p>
        </p:txBody>
      </p:sp>
      <p:sp>
        <p:nvSpPr>
          <p:cNvPr id="12" name="TextBox 11">
            <a:extLst>
              <a:ext uri="{FF2B5EF4-FFF2-40B4-BE49-F238E27FC236}">
                <a16:creationId xmlns:a16="http://schemas.microsoft.com/office/drawing/2014/main" id="{0D4FEC88-ACD5-AB04-27EA-FDB7638259D7}"/>
              </a:ext>
            </a:extLst>
          </p:cNvPr>
          <p:cNvSpPr txBox="1"/>
          <p:nvPr/>
        </p:nvSpPr>
        <p:spPr>
          <a:xfrm>
            <a:off x="3233394" y="3340527"/>
            <a:ext cx="1913641" cy="3303468"/>
          </a:xfrm>
          <a:prstGeom prst="rect">
            <a:avLst/>
          </a:prstGeom>
          <a:noFill/>
        </p:spPr>
        <p:txBody>
          <a:bodyPr wrap="square" rtlCol="0">
            <a:spAutoFit/>
          </a:bodyPr>
          <a:lstStyle/>
          <a:p>
            <a:pPr algn="ctr">
              <a:spcAft>
                <a:spcPts val="800"/>
              </a:spcAft>
            </a:pPr>
            <a:r>
              <a:rPr lang="en-US" dirty="0">
                <a:solidFill>
                  <a:schemeClr val="bg1"/>
                </a:solidFill>
              </a:rPr>
              <a:t>Old Testament</a:t>
            </a:r>
          </a:p>
          <a:p>
            <a:pPr algn="ctr">
              <a:spcAft>
                <a:spcPts val="800"/>
              </a:spcAft>
            </a:pPr>
            <a:r>
              <a:rPr lang="en-US" dirty="0">
                <a:solidFill>
                  <a:schemeClr val="bg1"/>
                </a:solidFill>
              </a:rPr>
              <a:t>Gradual</a:t>
            </a:r>
          </a:p>
          <a:p>
            <a:pPr algn="ctr">
              <a:spcAft>
                <a:spcPts val="800"/>
              </a:spcAft>
            </a:pPr>
            <a:r>
              <a:rPr lang="en-US" dirty="0">
                <a:solidFill>
                  <a:schemeClr val="bg1"/>
                </a:solidFill>
              </a:rPr>
              <a:t>Epistle</a:t>
            </a:r>
          </a:p>
          <a:p>
            <a:pPr algn="ctr">
              <a:spcAft>
                <a:spcPts val="800"/>
              </a:spcAft>
            </a:pPr>
            <a:r>
              <a:rPr lang="en-US" dirty="0">
                <a:solidFill>
                  <a:schemeClr val="bg1"/>
                </a:solidFill>
              </a:rPr>
              <a:t>Alleluia</a:t>
            </a:r>
          </a:p>
          <a:p>
            <a:pPr algn="ctr">
              <a:spcAft>
                <a:spcPts val="800"/>
              </a:spcAft>
            </a:pPr>
            <a:r>
              <a:rPr lang="en-US" dirty="0">
                <a:solidFill>
                  <a:schemeClr val="bg1"/>
                </a:solidFill>
              </a:rPr>
              <a:t>Gospel</a:t>
            </a:r>
          </a:p>
          <a:p>
            <a:pPr algn="ctr">
              <a:spcAft>
                <a:spcPts val="800"/>
              </a:spcAft>
            </a:pPr>
            <a:r>
              <a:rPr lang="en-US" dirty="0">
                <a:solidFill>
                  <a:schemeClr val="bg1"/>
                </a:solidFill>
              </a:rPr>
              <a:t>Sermon</a:t>
            </a:r>
          </a:p>
          <a:p>
            <a:pPr algn="ctr">
              <a:spcAft>
                <a:spcPts val="800"/>
              </a:spcAft>
            </a:pPr>
            <a:r>
              <a:rPr lang="en-US" dirty="0">
                <a:solidFill>
                  <a:schemeClr val="bg1"/>
                </a:solidFill>
              </a:rPr>
              <a:t>Creed</a:t>
            </a:r>
          </a:p>
          <a:p>
            <a:pPr algn="ctr">
              <a:spcAft>
                <a:spcPts val="800"/>
              </a:spcAft>
            </a:pPr>
            <a:r>
              <a:rPr lang="en-US" dirty="0">
                <a:solidFill>
                  <a:schemeClr val="bg1"/>
                </a:solidFill>
              </a:rPr>
              <a:t>Prayer of the Church</a:t>
            </a:r>
          </a:p>
        </p:txBody>
      </p:sp>
      <p:sp>
        <p:nvSpPr>
          <p:cNvPr id="3" name="Oval 2">
            <a:extLst>
              <a:ext uri="{FF2B5EF4-FFF2-40B4-BE49-F238E27FC236}">
                <a16:creationId xmlns:a16="http://schemas.microsoft.com/office/drawing/2014/main" id="{6B571069-573E-7B4F-7F32-6B65BDE1702F}"/>
              </a:ext>
            </a:extLst>
          </p:cNvPr>
          <p:cNvSpPr/>
          <p:nvPr/>
        </p:nvSpPr>
        <p:spPr>
          <a:xfrm>
            <a:off x="5406979" y="1537117"/>
            <a:ext cx="2094488" cy="198351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Rectangle 13">
            <a:extLst>
              <a:ext uri="{FF2B5EF4-FFF2-40B4-BE49-F238E27FC236}">
                <a16:creationId xmlns:a16="http://schemas.microsoft.com/office/drawing/2014/main" id="{3278242B-34A0-ED77-6572-18FAE4050156}"/>
              </a:ext>
            </a:extLst>
          </p:cNvPr>
          <p:cNvSpPr/>
          <p:nvPr/>
        </p:nvSpPr>
        <p:spPr>
          <a:xfrm>
            <a:off x="10115842" y="3100446"/>
            <a:ext cx="1569855" cy="3749909"/>
          </a:xfrm>
          <a:prstGeom prst="rect">
            <a:avLst/>
          </a:prstGeom>
          <a:solidFill>
            <a:schemeClr val="tx1">
              <a:lumMod val="5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Oval 14">
            <a:extLst>
              <a:ext uri="{FF2B5EF4-FFF2-40B4-BE49-F238E27FC236}">
                <a16:creationId xmlns:a16="http://schemas.microsoft.com/office/drawing/2014/main" id="{0E7196AE-5B2B-0D9A-82B4-3FAFE95FC111}"/>
              </a:ext>
            </a:extLst>
          </p:cNvPr>
          <p:cNvSpPr/>
          <p:nvPr/>
        </p:nvSpPr>
        <p:spPr>
          <a:xfrm>
            <a:off x="9853525" y="1637213"/>
            <a:ext cx="2094488" cy="188342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Rectangle 15">
            <a:extLst>
              <a:ext uri="{FF2B5EF4-FFF2-40B4-BE49-F238E27FC236}">
                <a16:creationId xmlns:a16="http://schemas.microsoft.com/office/drawing/2014/main" id="{017EEB96-1F3D-D36F-E685-50C86398B649}"/>
              </a:ext>
            </a:extLst>
          </p:cNvPr>
          <p:cNvSpPr/>
          <p:nvPr/>
        </p:nvSpPr>
        <p:spPr>
          <a:xfrm>
            <a:off x="7851833" y="1610822"/>
            <a:ext cx="1913641" cy="171868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 name="TextBox 17">
            <a:extLst>
              <a:ext uri="{FF2B5EF4-FFF2-40B4-BE49-F238E27FC236}">
                <a16:creationId xmlns:a16="http://schemas.microsoft.com/office/drawing/2014/main" id="{FAEFE737-3462-3122-41CF-4B0D905FC409}"/>
              </a:ext>
            </a:extLst>
          </p:cNvPr>
          <p:cNvSpPr txBox="1"/>
          <p:nvPr/>
        </p:nvSpPr>
        <p:spPr>
          <a:xfrm>
            <a:off x="5507454" y="2301888"/>
            <a:ext cx="1893535" cy="400110"/>
          </a:xfrm>
          <a:prstGeom prst="rect">
            <a:avLst/>
          </a:prstGeom>
          <a:noFill/>
        </p:spPr>
        <p:txBody>
          <a:bodyPr wrap="square" rtlCol="0">
            <a:spAutoFit/>
          </a:bodyPr>
          <a:lstStyle/>
          <a:p>
            <a:pPr algn="ctr"/>
            <a:r>
              <a:rPr lang="en-US" sz="2000" dirty="0">
                <a:solidFill>
                  <a:schemeClr val="bg1"/>
                </a:solidFill>
              </a:rPr>
              <a:t>Preparation</a:t>
            </a:r>
            <a:endParaRPr lang="en-US" sz="2800" dirty="0">
              <a:solidFill>
                <a:schemeClr val="bg1"/>
              </a:solidFill>
            </a:endParaRPr>
          </a:p>
        </p:txBody>
      </p:sp>
      <p:sp>
        <p:nvSpPr>
          <p:cNvPr id="19" name="TextBox 18">
            <a:extLst>
              <a:ext uri="{FF2B5EF4-FFF2-40B4-BE49-F238E27FC236}">
                <a16:creationId xmlns:a16="http://schemas.microsoft.com/office/drawing/2014/main" id="{B47B3D77-02EA-9B37-1FCF-BF8A60FA65A3}"/>
              </a:ext>
            </a:extLst>
          </p:cNvPr>
          <p:cNvSpPr txBox="1"/>
          <p:nvPr/>
        </p:nvSpPr>
        <p:spPr>
          <a:xfrm>
            <a:off x="7851833" y="2318556"/>
            <a:ext cx="1893535" cy="400110"/>
          </a:xfrm>
          <a:prstGeom prst="rect">
            <a:avLst/>
          </a:prstGeom>
          <a:noFill/>
        </p:spPr>
        <p:txBody>
          <a:bodyPr wrap="square" rtlCol="0">
            <a:spAutoFit/>
          </a:bodyPr>
          <a:lstStyle/>
          <a:p>
            <a:pPr algn="ctr"/>
            <a:r>
              <a:rPr lang="en-US" sz="2000" dirty="0">
                <a:solidFill>
                  <a:schemeClr val="bg1"/>
                </a:solidFill>
              </a:rPr>
              <a:t>SACRAMENT</a:t>
            </a:r>
            <a:endParaRPr lang="en-US" sz="2800" dirty="0">
              <a:solidFill>
                <a:schemeClr val="bg1"/>
              </a:solidFill>
            </a:endParaRPr>
          </a:p>
        </p:txBody>
      </p:sp>
      <p:sp>
        <p:nvSpPr>
          <p:cNvPr id="20" name="TextBox 19">
            <a:extLst>
              <a:ext uri="{FF2B5EF4-FFF2-40B4-BE49-F238E27FC236}">
                <a16:creationId xmlns:a16="http://schemas.microsoft.com/office/drawing/2014/main" id="{FD2225EE-3C97-3E9C-5F32-F2E2D6271B5D}"/>
              </a:ext>
            </a:extLst>
          </p:cNvPr>
          <p:cNvSpPr txBox="1"/>
          <p:nvPr/>
        </p:nvSpPr>
        <p:spPr>
          <a:xfrm>
            <a:off x="9954001" y="2301888"/>
            <a:ext cx="1893535" cy="400110"/>
          </a:xfrm>
          <a:prstGeom prst="rect">
            <a:avLst/>
          </a:prstGeom>
          <a:noFill/>
        </p:spPr>
        <p:txBody>
          <a:bodyPr wrap="square" rtlCol="0">
            <a:spAutoFit/>
          </a:bodyPr>
          <a:lstStyle/>
          <a:p>
            <a:pPr algn="ctr"/>
            <a:r>
              <a:rPr lang="en-US" sz="2000" dirty="0">
                <a:solidFill>
                  <a:schemeClr val="bg1"/>
                </a:solidFill>
              </a:rPr>
              <a:t>Distribution</a:t>
            </a:r>
            <a:endParaRPr lang="en-US" sz="2800" dirty="0">
              <a:solidFill>
                <a:schemeClr val="bg1"/>
              </a:solidFill>
            </a:endParaRPr>
          </a:p>
        </p:txBody>
      </p:sp>
      <p:sp>
        <p:nvSpPr>
          <p:cNvPr id="21" name="TextBox 20">
            <a:extLst>
              <a:ext uri="{FF2B5EF4-FFF2-40B4-BE49-F238E27FC236}">
                <a16:creationId xmlns:a16="http://schemas.microsoft.com/office/drawing/2014/main" id="{15BD1380-A9C9-EBEF-36D2-7B25A7E0A4DB}"/>
              </a:ext>
            </a:extLst>
          </p:cNvPr>
          <p:cNvSpPr txBox="1"/>
          <p:nvPr/>
        </p:nvSpPr>
        <p:spPr>
          <a:xfrm>
            <a:off x="5461250" y="3488274"/>
            <a:ext cx="1913641" cy="687368"/>
          </a:xfrm>
          <a:prstGeom prst="rect">
            <a:avLst/>
          </a:prstGeom>
          <a:noFill/>
        </p:spPr>
        <p:txBody>
          <a:bodyPr wrap="square" rtlCol="0">
            <a:spAutoFit/>
          </a:bodyPr>
          <a:lstStyle/>
          <a:p>
            <a:pPr algn="ctr">
              <a:spcAft>
                <a:spcPts val="800"/>
              </a:spcAft>
            </a:pPr>
            <a:r>
              <a:rPr lang="en-US" sz="1600" dirty="0">
                <a:solidFill>
                  <a:schemeClr val="bg1"/>
                </a:solidFill>
              </a:rPr>
              <a:t>Offering</a:t>
            </a:r>
          </a:p>
          <a:p>
            <a:pPr algn="ctr">
              <a:spcAft>
                <a:spcPts val="800"/>
              </a:spcAft>
            </a:pPr>
            <a:r>
              <a:rPr lang="en-US" sz="1600" dirty="0">
                <a:solidFill>
                  <a:schemeClr val="bg1"/>
                </a:solidFill>
              </a:rPr>
              <a:t>Offertory</a:t>
            </a:r>
          </a:p>
        </p:txBody>
      </p:sp>
      <p:sp>
        <p:nvSpPr>
          <p:cNvPr id="22" name="TextBox 21">
            <a:extLst>
              <a:ext uri="{FF2B5EF4-FFF2-40B4-BE49-F238E27FC236}">
                <a16:creationId xmlns:a16="http://schemas.microsoft.com/office/drawing/2014/main" id="{F4379B0F-29C8-557C-A934-C8AC86E28FA3}"/>
              </a:ext>
            </a:extLst>
          </p:cNvPr>
          <p:cNvSpPr txBox="1"/>
          <p:nvPr/>
        </p:nvSpPr>
        <p:spPr>
          <a:xfrm>
            <a:off x="7851832" y="3456723"/>
            <a:ext cx="1913641" cy="2575064"/>
          </a:xfrm>
          <a:prstGeom prst="rect">
            <a:avLst/>
          </a:prstGeom>
          <a:noFill/>
        </p:spPr>
        <p:txBody>
          <a:bodyPr wrap="square" rtlCol="0">
            <a:spAutoFit/>
          </a:bodyPr>
          <a:lstStyle/>
          <a:p>
            <a:pPr algn="ctr">
              <a:spcAft>
                <a:spcPts val="800"/>
              </a:spcAft>
            </a:pPr>
            <a:r>
              <a:rPr lang="en-US" sz="1600" dirty="0">
                <a:solidFill>
                  <a:schemeClr val="bg1"/>
                </a:solidFill>
              </a:rPr>
              <a:t>Preface</a:t>
            </a:r>
          </a:p>
          <a:p>
            <a:pPr algn="ctr">
              <a:spcAft>
                <a:spcPts val="800"/>
              </a:spcAft>
            </a:pPr>
            <a:r>
              <a:rPr lang="en-US" sz="1600" dirty="0">
                <a:solidFill>
                  <a:schemeClr val="bg1"/>
                </a:solidFill>
              </a:rPr>
              <a:t>Proper Preface</a:t>
            </a:r>
          </a:p>
          <a:p>
            <a:pPr algn="ctr">
              <a:spcAft>
                <a:spcPts val="800"/>
              </a:spcAft>
            </a:pPr>
            <a:r>
              <a:rPr lang="en-US" sz="1600" dirty="0">
                <a:solidFill>
                  <a:schemeClr val="bg1"/>
                </a:solidFill>
              </a:rPr>
              <a:t>Sanctus</a:t>
            </a:r>
          </a:p>
          <a:p>
            <a:pPr algn="ctr">
              <a:spcAft>
                <a:spcPts val="800"/>
              </a:spcAft>
            </a:pPr>
            <a:r>
              <a:rPr lang="en-US" sz="1600" dirty="0">
                <a:solidFill>
                  <a:schemeClr val="bg1"/>
                </a:solidFill>
              </a:rPr>
              <a:t>Lord’s Prayer</a:t>
            </a:r>
          </a:p>
          <a:p>
            <a:pPr algn="ctr">
              <a:spcAft>
                <a:spcPts val="800"/>
              </a:spcAft>
            </a:pPr>
            <a:r>
              <a:rPr lang="en-US" sz="1600" dirty="0">
                <a:solidFill>
                  <a:schemeClr val="bg1"/>
                </a:solidFill>
              </a:rPr>
              <a:t>Words of Institution</a:t>
            </a:r>
          </a:p>
          <a:p>
            <a:pPr algn="ctr">
              <a:spcAft>
                <a:spcPts val="800"/>
              </a:spcAft>
            </a:pPr>
            <a:r>
              <a:rPr lang="en-US" sz="1600" dirty="0">
                <a:solidFill>
                  <a:schemeClr val="bg1"/>
                </a:solidFill>
              </a:rPr>
              <a:t>Peace of the Lord</a:t>
            </a:r>
          </a:p>
        </p:txBody>
      </p:sp>
      <p:sp>
        <p:nvSpPr>
          <p:cNvPr id="23" name="TextBox 22">
            <a:extLst>
              <a:ext uri="{FF2B5EF4-FFF2-40B4-BE49-F238E27FC236}">
                <a16:creationId xmlns:a16="http://schemas.microsoft.com/office/drawing/2014/main" id="{BA119B0F-E9C3-6D48-FB06-3240E2164CD7}"/>
              </a:ext>
            </a:extLst>
          </p:cNvPr>
          <p:cNvSpPr txBox="1"/>
          <p:nvPr/>
        </p:nvSpPr>
        <p:spPr>
          <a:xfrm>
            <a:off x="9933895" y="3448261"/>
            <a:ext cx="1913641" cy="1980029"/>
          </a:xfrm>
          <a:prstGeom prst="rect">
            <a:avLst/>
          </a:prstGeom>
          <a:noFill/>
        </p:spPr>
        <p:txBody>
          <a:bodyPr wrap="square" rtlCol="0">
            <a:spAutoFit/>
          </a:bodyPr>
          <a:lstStyle/>
          <a:p>
            <a:pPr algn="ctr">
              <a:spcAft>
                <a:spcPts val="800"/>
              </a:spcAft>
            </a:pPr>
            <a:r>
              <a:rPr lang="en-US" sz="1600" dirty="0">
                <a:solidFill>
                  <a:schemeClr val="bg1"/>
                </a:solidFill>
              </a:rPr>
              <a:t>Agnus Dei</a:t>
            </a:r>
          </a:p>
          <a:p>
            <a:pPr algn="ctr">
              <a:spcAft>
                <a:spcPts val="800"/>
              </a:spcAft>
            </a:pPr>
            <a:r>
              <a:rPr lang="en-US" sz="1600" dirty="0">
                <a:solidFill>
                  <a:schemeClr val="bg1"/>
                </a:solidFill>
              </a:rPr>
              <a:t>Communion Distribution</a:t>
            </a:r>
          </a:p>
          <a:p>
            <a:pPr algn="ctr">
              <a:spcAft>
                <a:spcPts val="800"/>
              </a:spcAft>
            </a:pPr>
            <a:r>
              <a:rPr lang="en-US" sz="1600" dirty="0">
                <a:solidFill>
                  <a:schemeClr val="bg1"/>
                </a:solidFill>
              </a:rPr>
              <a:t>Canticle</a:t>
            </a:r>
          </a:p>
          <a:p>
            <a:pPr algn="ctr">
              <a:spcAft>
                <a:spcPts val="800"/>
              </a:spcAft>
            </a:pPr>
            <a:r>
              <a:rPr lang="en-US" sz="1600" dirty="0">
                <a:solidFill>
                  <a:schemeClr val="bg1"/>
                </a:solidFill>
              </a:rPr>
              <a:t>Collect</a:t>
            </a:r>
          </a:p>
          <a:p>
            <a:pPr algn="ctr">
              <a:spcAft>
                <a:spcPts val="800"/>
              </a:spcAft>
            </a:pPr>
            <a:r>
              <a:rPr lang="en-US" sz="1600" dirty="0">
                <a:solidFill>
                  <a:schemeClr val="bg1"/>
                </a:solidFill>
              </a:rPr>
              <a:t>Benediction</a:t>
            </a:r>
          </a:p>
        </p:txBody>
      </p:sp>
    </p:spTree>
    <p:extLst>
      <p:ext uri="{BB962C8B-B14F-4D97-AF65-F5344CB8AC3E}">
        <p14:creationId xmlns:p14="http://schemas.microsoft.com/office/powerpoint/2010/main" val="1573867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191E7-CE49-8534-30CB-33A82F3C7078}"/>
              </a:ext>
            </a:extLst>
          </p:cNvPr>
          <p:cNvSpPr>
            <a:spLocks noGrp="1"/>
          </p:cNvSpPr>
          <p:nvPr>
            <p:ph type="title"/>
          </p:nvPr>
        </p:nvSpPr>
        <p:spPr/>
        <p:txBody>
          <a:bodyPr/>
          <a:lstStyle/>
          <a:p>
            <a:r>
              <a:rPr lang="en-US" dirty="0"/>
              <a:t>Entrance</a:t>
            </a:r>
          </a:p>
        </p:txBody>
      </p:sp>
      <p:sp>
        <p:nvSpPr>
          <p:cNvPr id="3" name="Content Placeholder 2">
            <a:extLst>
              <a:ext uri="{FF2B5EF4-FFF2-40B4-BE49-F238E27FC236}">
                <a16:creationId xmlns:a16="http://schemas.microsoft.com/office/drawing/2014/main" id="{C4E89F17-58CA-416F-3B21-83061EE480A0}"/>
              </a:ext>
            </a:extLst>
          </p:cNvPr>
          <p:cNvSpPr>
            <a:spLocks noGrp="1"/>
          </p:cNvSpPr>
          <p:nvPr>
            <p:ph idx="1"/>
          </p:nvPr>
        </p:nvSpPr>
        <p:spPr/>
        <p:txBody>
          <a:bodyPr/>
          <a:lstStyle/>
          <a:p>
            <a:r>
              <a:rPr lang="en-US" dirty="0"/>
              <a:t>Confession and Absolution</a:t>
            </a:r>
          </a:p>
          <a:p>
            <a:pPr lvl="1"/>
            <a:r>
              <a:rPr lang="en-US" dirty="0"/>
              <a:t>Begins with the invocation of the name of the Trinity</a:t>
            </a:r>
          </a:p>
          <a:p>
            <a:pPr lvl="2"/>
            <a:r>
              <a:rPr lang="en-US" dirty="0"/>
              <a:t>Reminder of the name which was placed on you in your baptism.</a:t>
            </a:r>
          </a:p>
          <a:p>
            <a:pPr lvl="1"/>
            <a:r>
              <a:rPr lang="en-US" dirty="0"/>
              <a:t>Responsory of Scripture passages regarding the gift that God has given us of Confession and Absolution.</a:t>
            </a:r>
          </a:p>
          <a:p>
            <a:pPr lvl="2"/>
            <a:r>
              <a:rPr lang="en-US" dirty="0"/>
              <a:t>1 John 1:8-9 (Divine Service, Setting One)</a:t>
            </a:r>
          </a:p>
          <a:p>
            <a:pPr lvl="2"/>
            <a:r>
              <a:rPr lang="en-US" dirty="0"/>
              <a:t>Hebrews 10:22; Psalm 124:8; Psalm 32:5 (Divine Service, Setting Three)</a:t>
            </a:r>
          </a:p>
          <a:p>
            <a:r>
              <a:rPr lang="en-US" dirty="0"/>
              <a:t>Introit</a:t>
            </a:r>
          </a:p>
          <a:p>
            <a:pPr lvl="1"/>
            <a:r>
              <a:rPr lang="en-US" dirty="0"/>
              <a:t>Literally “the entrance.”</a:t>
            </a:r>
          </a:p>
          <a:p>
            <a:pPr lvl="1"/>
            <a:r>
              <a:rPr lang="en-US" dirty="0"/>
              <a:t>When the baptismal font is located at the back, the Confession and Absolution was performed at the font, and an appropriate Psalm for the day was chanted as the pastor entered the sanctuary.</a:t>
            </a:r>
          </a:p>
        </p:txBody>
      </p:sp>
    </p:spTree>
    <p:extLst>
      <p:ext uri="{BB962C8B-B14F-4D97-AF65-F5344CB8AC3E}">
        <p14:creationId xmlns:p14="http://schemas.microsoft.com/office/powerpoint/2010/main" val="1518373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03DDC-581E-567C-F598-56B8AE4AC4D2}"/>
              </a:ext>
            </a:extLst>
          </p:cNvPr>
          <p:cNvSpPr>
            <a:spLocks noGrp="1"/>
          </p:cNvSpPr>
          <p:nvPr>
            <p:ph type="title"/>
          </p:nvPr>
        </p:nvSpPr>
        <p:spPr/>
        <p:txBody>
          <a:bodyPr/>
          <a:lstStyle/>
          <a:p>
            <a:r>
              <a:rPr lang="en-US" dirty="0"/>
              <a:t>entrance</a:t>
            </a:r>
          </a:p>
        </p:txBody>
      </p:sp>
      <p:sp>
        <p:nvSpPr>
          <p:cNvPr id="3" name="Content Placeholder 2">
            <a:extLst>
              <a:ext uri="{FF2B5EF4-FFF2-40B4-BE49-F238E27FC236}">
                <a16:creationId xmlns:a16="http://schemas.microsoft.com/office/drawing/2014/main" id="{685634CB-800C-C773-FBE9-ED89A533DB29}"/>
              </a:ext>
            </a:extLst>
          </p:cNvPr>
          <p:cNvSpPr>
            <a:spLocks noGrp="1"/>
          </p:cNvSpPr>
          <p:nvPr>
            <p:ph idx="1"/>
          </p:nvPr>
        </p:nvSpPr>
        <p:spPr/>
        <p:txBody>
          <a:bodyPr/>
          <a:lstStyle/>
          <a:p>
            <a:r>
              <a:rPr lang="en-US" dirty="0"/>
              <a:t>Kyrie</a:t>
            </a:r>
          </a:p>
          <a:p>
            <a:pPr lvl="1"/>
            <a:r>
              <a:rPr lang="en-US" dirty="0"/>
              <a:t>Repetition of the Greek phrases “Kyrie eleison. </a:t>
            </a:r>
            <a:r>
              <a:rPr lang="en-US" dirty="0" err="1"/>
              <a:t>Christe</a:t>
            </a:r>
            <a:r>
              <a:rPr lang="en-US" dirty="0"/>
              <a:t> eleison. Kyrie eleison.”</a:t>
            </a:r>
          </a:p>
          <a:p>
            <a:pPr lvl="2"/>
            <a:r>
              <a:rPr lang="en-US" dirty="0"/>
              <a:t>“Lord, have mercy. Christ, have mercy. Lord, have mercy.”</a:t>
            </a:r>
          </a:p>
          <a:p>
            <a:pPr lvl="2"/>
            <a:r>
              <a:rPr lang="en-US" dirty="0"/>
              <a:t>This prayer is prayed either by itself or in conjunction with other prayers for the church and the people.</a:t>
            </a:r>
          </a:p>
          <a:p>
            <a:r>
              <a:rPr lang="en-US" dirty="0"/>
              <a:t>Gloria in Excelsis</a:t>
            </a:r>
          </a:p>
          <a:p>
            <a:pPr lvl="1"/>
            <a:r>
              <a:rPr lang="en-US" dirty="0"/>
              <a:t>Musical setting of the song of the angels as they proclaimed Jesus’ birth.</a:t>
            </a:r>
          </a:p>
          <a:p>
            <a:pPr lvl="1"/>
            <a:r>
              <a:rPr lang="en-US" dirty="0"/>
              <a:t>Song of praise and thanksgiving sung by the Church for what God has done for her.</a:t>
            </a:r>
          </a:p>
          <a:p>
            <a:pPr lvl="1"/>
            <a:r>
              <a:rPr lang="en-US" dirty="0"/>
              <a:t>Sometimes replaced by the liturgical hymn “This Is the Feast” which is a song of praise relating to Christ’s victory over sin, death, and Satan, given in the Sacrament.</a:t>
            </a:r>
          </a:p>
        </p:txBody>
      </p:sp>
    </p:spTree>
    <p:extLst>
      <p:ext uri="{BB962C8B-B14F-4D97-AF65-F5344CB8AC3E}">
        <p14:creationId xmlns:p14="http://schemas.microsoft.com/office/powerpoint/2010/main" val="2166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7A3D4-9C54-92A3-FC48-5C213C1DDA42}"/>
              </a:ext>
            </a:extLst>
          </p:cNvPr>
          <p:cNvSpPr>
            <a:spLocks noGrp="1"/>
          </p:cNvSpPr>
          <p:nvPr>
            <p:ph type="title"/>
          </p:nvPr>
        </p:nvSpPr>
        <p:spPr/>
        <p:txBody>
          <a:bodyPr/>
          <a:lstStyle/>
          <a:p>
            <a:r>
              <a:rPr lang="en-US" dirty="0"/>
              <a:t>entrance</a:t>
            </a:r>
          </a:p>
        </p:txBody>
      </p:sp>
      <p:sp>
        <p:nvSpPr>
          <p:cNvPr id="3" name="Content Placeholder 2">
            <a:extLst>
              <a:ext uri="{FF2B5EF4-FFF2-40B4-BE49-F238E27FC236}">
                <a16:creationId xmlns:a16="http://schemas.microsoft.com/office/drawing/2014/main" id="{C93549E2-3469-4A3B-1B97-603BDF7681C1}"/>
              </a:ext>
            </a:extLst>
          </p:cNvPr>
          <p:cNvSpPr>
            <a:spLocks noGrp="1"/>
          </p:cNvSpPr>
          <p:nvPr>
            <p:ph idx="1"/>
          </p:nvPr>
        </p:nvSpPr>
        <p:spPr/>
        <p:txBody>
          <a:bodyPr/>
          <a:lstStyle/>
          <a:p>
            <a:r>
              <a:rPr lang="en-US" dirty="0"/>
              <a:t>Salutation</a:t>
            </a:r>
          </a:p>
          <a:p>
            <a:pPr lvl="1"/>
            <a:r>
              <a:rPr lang="en-US" dirty="0"/>
              <a:t>Used as a marker of transition from one part of the service to the next.</a:t>
            </a:r>
          </a:p>
          <a:p>
            <a:pPr lvl="1"/>
            <a:r>
              <a:rPr lang="en-US" dirty="0"/>
              <a:t>When spoken by an ordained pastor, the response is “And with thy spirit,” which is a recognition of the work of the Holy Spirit in the ordination.</a:t>
            </a:r>
          </a:p>
          <a:p>
            <a:pPr lvl="1"/>
            <a:r>
              <a:rPr lang="en-US" dirty="0"/>
              <a:t>When spoken by a lay person, the response is “And also with you.”</a:t>
            </a:r>
          </a:p>
          <a:p>
            <a:r>
              <a:rPr lang="en-US" dirty="0"/>
              <a:t>Collect of the Day</a:t>
            </a:r>
          </a:p>
          <a:p>
            <a:pPr lvl="1"/>
            <a:r>
              <a:rPr lang="en-US" dirty="0"/>
              <a:t>A prayer which focuses on the themes in the Gospel reading for the day.</a:t>
            </a:r>
          </a:p>
        </p:txBody>
      </p:sp>
    </p:spTree>
    <p:extLst>
      <p:ext uri="{BB962C8B-B14F-4D97-AF65-F5344CB8AC3E}">
        <p14:creationId xmlns:p14="http://schemas.microsoft.com/office/powerpoint/2010/main" val="209464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14994</TotalTime>
  <Words>3736</Words>
  <Application>Microsoft Macintosh PowerPoint</Application>
  <PresentationFormat>Widescreen</PresentationFormat>
  <Paragraphs>351</Paragraphs>
  <Slides>46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Calibri</vt:lpstr>
      <vt:lpstr>Century Gothic</vt:lpstr>
      <vt:lpstr>Vapor Trail</vt:lpstr>
      <vt:lpstr>God’s work, your response</vt:lpstr>
      <vt:lpstr>What is the Divine Service?</vt:lpstr>
      <vt:lpstr>Liturgy: the Work in the church</vt:lpstr>
      <vt:lpstr>The divine service</vt:lpstr>
      <vt:lpstr>The divine service</vt:lpstr>
      <vt:lpstr>The divine service</vt:lpstr>
      <vt:lpstr>Entrance</vt:lpstr>
      <vt:lpstr>entrance</vt:lpstr>
      <vt:lpstr>entrance</vt:lpstr>
      <vt:lpstr>Service of the Word</vt:lpstr>
      <vt:lpstr>Service of the Word</vt:lpstr>
      <vt:lpstr>Service of the Word</vt:lpstr>
      <vt:lpstr>Service of the word</vt:lpstr>
      <vt:lpstr>Service of the word</vt:lpstr>
      <vt:lpstr>Preparation</vt:lpstr>
      <vt:lpstr>Service of the sacrament</vt:lpstr>
      <vt:lpstr>Service of the sacrament</vt:lpstr>
      <vt:lpstr>Service of the Sacrament</vt:lpstr>
      <vt:lpstr>The Distribution</vt:lpstr>
      <vt:lpstr>Distribution</vt:lpstr>
      <vt:lpstr>Distribution</vt:lpstr>
      <vt:lpstr>The Church year</vt:lpstr>
      <vt:lpstr>The church year – liturgical Colors</vt:lpstr>
      <vt:lpstr>The church year – liturgical Colors</vt:lpstr>
      <vt:lpstr>The church year – liturgical Colors</vt:lpstr>
      <vt:lpstr>The church year – liturgical Colors</vt:lpstr>
      <vt:lpstr>The Church year - Seasons</vt:lpstr>
      <vt:lpstr>The Church year - Seasons</vt:lpstr>
      <vt:lpstr>The Church year - Seasons</vt:lpstr>
      <vt:lpstr>The Church year - Seasons</vt:lpstr>
      <vt:lpstr>The Church year - Seasons</vt:lpstr>
      <vt:lpstr>Lex orandi, Lex Credendi</vt:lpstr>
      <vt:lpstr>God’s work, human hands</vt:lpstr>
      <vt:lpstr>Clerical Vestments</vt:lpstr>
      <vt:lpstr>Clerical vestments</vt:lpstr>
      <vt:lpstr>Clerical Vestments</vt:lpstr>
      <vt:lpstr>Clerical Vestments</vt:lpstr>
      <vt:lpstr>Clerical Vestments</vt:lpstr>
      <vt:lpstr>Clerical Vestments</vt:lpstr>
      <vt:lpstr>Liturgical Practice</vt:lpstr>
      <vt:lpstr>Liturgical Practice</vt:lpstr>
      <vt:lpstr>Liturgical Practice</vt:lpstr>
      <vt:lpstr>Liturgical Practice</vt:lpstr>
      <vt:lpstr>Liturgical Practice</vt:lpstr>
      <vt:lpstr>”It’s too catholic”</vt:lpstr>
      <vt:lpstr>Why sing in church?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Being catholic without being roman</dc:title>
  <dc:creator>Craig Stephens</dc:creator>
  <cp:lastModifiedBy>Craig Stephens</cp:lastModifiedBy>
  <cp:revision>1</cp:revision>
  <dcterms:created xsi:type="dcterms:W3CDTF">2022-11-15T22:50:09Z</dcterms:created>
  <dcterms:modified xsi:type="dcterms:W3CDTF">2022-12-01T21:26:38Z</dcterms:modified>
</cp:coreProperties>
</file>