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Lst>
  <p:sldIdLst>
    <p:sldId id="284" r:id="rId2"/>
    <p:sldId id="285" r:id="rId3"/>
    <p:sldId id="286" r:id="rId4"/>
    <p:sldId id="256" r:id="rId5"/>
    <p:sldId id="263" r:id="rId6"/>
    <p:sldId id="257" r:id="rId7"/>
    <p:sldId id="258" r:id="rId8"/>
    <p:sldId id="259" r:id="rId9"/>
    <p:sldId id="260" r:id="rId10"/>
    <p:sldId id="261" r:id="rId11"/>
    <p:sldId id="264" r:id="rId12"/>
    <p:sldId id="265" r:id="rId13"/>
    <p:sldId id="287" r:id="rId14"/>
    <p:sldId id="266" r:id="rId15"/>
    <p:sldId id="288" r:id="rId16"/>
    <p:sldId id="289" r:id="rId17"/>
    <p:sldId id="290" r:id="rId18"/>
    <p:sldId id="291" r:id="rId19"/>
    <p:sldId id="292" r:id="rId20"/>
    <p:sldId id="293" r:id="rId21"/>
    <p:sldId id="294" r:id="rId22"/>
    <p:sldId id="295" r:id="rId23"/>
    <p:sldId id="267" r:id="rId24"/>
    <p:sldId id="268" r:id="rId25"/>
    <p:sldId id="269" r:id="rId26"/>
    <p:sldId id="296" r:id="rId27"/>
    <p:sldId id="297" r:id="rId28"/>
    <p:sldId id="270" r:id="rId29"/>
    <p:sldId id="298" r:id="rId30"/>
    <p:sldId id="271" r:id="rId31"/>
    <p:sldId id="299" r:id="rId32"/>
    <p:sldId id="300" r:id="rId33"/>
    <p:sldId id="30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20C7EA-A788-3640-971A-F8343A8A11F4}" v="14" dt="2022-12-17T05:30:34.3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1"/>
    <p:restoredTop sz="94645"/>
  </p:normalViewPr>
  <p:slideViewPr>
    <p:cSldViewPr snapToGrid="0">
      <p:cViewPr varScale="1">
        <p:scale>
          <a:sx n="75" d="100"/>
          <a:sy n="75" d="100"/>
        </p:scale>
        <p:origin x="184" y="17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23A830F2-FFE9-4C80-938D-BAD235B0A298}"/>
    <pc:docChg chg="undo custSel modSld">
      <pc:chgData name="Craig Stephens" userId="cfe612e026a5082b" providerId="LiveId" clId="{23A830F2-FFE9-4C80-938D-BAD235B0A298}" dt="2022-12-14T20:33:55.136" v="121" actId="255"/>
      <pc:docMkLst>
        <pc:docMk/>
      </pc:docMkLst>
      <pc:sldChg chg="modSp mod">
        <pc:chgData name="Craig Stephens" userId="cfe612e026a5082b" providerId="LiveId" clId="{23A830F2-FFE9-4C80-938D-BAD235B0A298}" dt="2022-12-14T20:33:55.136" v="121" actId="255"/>
        <pc:sldMkLst>
          <pc:docMk/>
          <pc:sldMk cId="4201417971" sldId="264"/>
        </pc:sldMkLst>
        <pc:spChg chg="mod">
          <ac:chgData name="Craig Stephens" userId="cfe612e026a5082b" providerId="LiveId" clId="{23A830F2-FFE9-4C80-938D-BAD235B0A298}" dt="2022-12-14T20:26:00.521" v="18" actId="20577"/>
          <ac:spMkLst>
            <pc:docMk/>
            <pc:sldMk cId="4201417971" sldId="264"/>
            <ac:spMk id="2" creationId="{4C4C5D62-C478-E3ED-F313-6BAF4C513614}"/>
          </ac:spMkLst>
        </pc:spChg>
        <pc:spChg chg="mod">
          <ac:chgData name="Craig Stephens" userId="cfe612e026a5082b" providerId="LiveId" clId="{23A830F2-FFE9-4C80-938D-BAD235B0A298}" dt="2022-12-14T20:33:55.136" v="121" actId="255"/>
          <ac:spMkLst>
            <pc:docMk/>
            <pc:sldMk cId="4201417971" sldId="264"/>
            <ac:spMk id="3" creationId="{55CC19C7-09EA-7540-0069-3F9F2D6851BA}"/>
          </ac:spMkLst>
        </pc:spChg>
      </pc:sldChg>
    </pc:docChg>
  </pc:docChgLst>
  <pc:docChgLst>
    <pc:chgData name="Craig Stephens" userId="cfe612e026a5082b" providerId="LiveId" clId="{C420C7EA-A788-3640-971A-F8343A8A11F4}"/>
    <pc:docChg chg="undo custSel addSld delSld modSld">
      <pc:chgData name="Craig Stephens" userId="cfe612e026a5082b" providerId="LiveId" clId="{C420C7EA-A788-3640-971A-F8343A8A11F4}" dt="2022-12-17T05:32:07.707" v="6382" actId="2696"/>
      <pc:docMkLst>
        <pc:docMk/>
      </pc:docMkLst>
      <pc:sldChg chg="modSp mod">
        <pc:chgData name="Craig Stephens" userId="cfe612e026a5082b" providerId="LiveId" clId="{C420C7EA-A788-3640-971A-F8343A8A11F4}" dt="2022-12-17T04:50:57.103" v="2048" actId="14100"/>
        <pc:sldMkLst>
          <pc:docMk/>
          <pc:sldMk cId="3302380244" sldId="257"/>
        </pc:sldMkLst>
        <pc:spChg chg="mod">
          <ac:chgData name="Craig Stephens" userId="cfe612e026a5082b" providerId="LiveId" clId="{C420C7EA-A788-3640-971A-F8343A8A11F4}" dt="2022-12-17T04:50:57.103" v="2048" actId="14100"/>
          <ac:spMkLst>
            <pc:docMk/>
            <pc:sldMk cId="3302380244" sldId="257"/>
            <ac:spMk id="3" creationId="{E5262A25-AD3A-93F7-91C8-23B0CF1DCDD0}"/>
          </ac:spMkLst>
        </pc:spChg>
      </pc:sldChg>
      <pc:sldChg chg="modSp mod">
        <pc:chgData name="Craig Stephens" userId="cfe612e026a5082b" providerId="LiveId" clId="{C420C7EA-A788-3640-971A-F8343A8A11F4}" dt="2022-12-17T04:49:58.400" v="1925" actId="27636"/>
        <pc:sldMkLst>
          <pc:docMk/>
          <pc:sldMk cId="2331558764" sldId="258"/>
        </pc:sldMkLst>
        <pc:spChg chg="mod">
          <ac:chgData name="Craig Stephens" userId="cfe612e026a5082b" providerId="LiveId" clId="{C420C7EA-A788-3640-971A-F8343A8A11F4}" dt="2022-12-17T04:45:51.215" v="1354" actId="27636"/>
          <ac:spMkLst>
            <pc:docMk/>
            <pc:sldMk cId="2331558764" sldId="258"/>
            <ac:spMk id="2" creationId="{6FE01200-16BA-3D72-9433-81D131B36BAB}"/>
          </ac:spMkLst>
        </pc:spChg>
        <pc:spChg chg="mod">
          <ac:chgData name="Craig Stephens" userId="cfe612e026a5082b" providerId="LiveId" clId="{C420C7EA-A788-3640-971A-F8343A8A11F4}" dt="2022-12-17T04:49:58.400" v="1925" actId="27636"/>
          <ac:spMkLst>
            <pc:docMk/>
            <pc:sldMk cId="2331558764" sldId="258"/>
            <ac:spMk id="3" creationId="{E7E492E1-88D5-5DE2-8E50-3699643E3511}"/>
          </ac:spMkLst>
        </pc:spChg>
      </pc:sldChg>
      <pc:sldChg chg="modSp mod">
        <pc:chgData name="Craig Stephens" userId="cfe612e026a5082b" providerId="LiveId" clId="{C420C7EA-A788-3640-971A-F8343A8A11F4}" dt="2022-12-17T04:57:00.226" v="3065" actId="12"/>
        <pc:sldMkLst>
          <pc:docMk/>
          <pc:sldMk cId="82367251" sldId="259"/>
        </pc:sldMkLst>
        <pc:spChg chg="mod">
          <ac:chgData name="Craig Stephens" userId="cfe612e026a5082b" providerId="LiveId" clId="{C420C7EA-A788-3640-971A-F8343A8A11F4}" dt="2022-12-17T04:50:17.937" v="1976" actId="20577"/>
          <ac:spMkLst>
            <pc:docMk/>
            <pc:sldMk cId="82367251" sldId="259"/>
            <ac:spMk id="2" creationId="{8F0203A2-BFA8-C54B-2BC2-B82061A00CF7}"/>
          </ac:spMkLst>
        </pc:spChg>
        <pc:spChg chg="mod">
          <ac:chgData name="Craig Stephens" userId="cfe612e026a5082b" providerId="LiveId" clId="{C420C7EA-A788-3640-971A-F8343A8A11F4}" dt="2022-12-17T04:57:00.226" v="3065" actId="12"/>
          <ac:spMkLst>
            <pc:docMk/>
            <pc:sldMk cId="82367251" sldId="259"/>
            <ac:spMk id="3" creationId="{0E8BF173-16B3-C45A-1690-DEA81A514911}"/>
          </ac:spMkLst>
        </pc:spChg>
      </pc:sldChg>
      <pc:sldChg chg="modSp mod">
        <pc:chgData name="Craig Stephens" userId="cfe612e026a5082b" providerId="LiveId" clId="{C420C7EA-A788-3640-971A-F8343A8A11F4}" dt="2022-12-17T04:56:56.846" v="3064" actId="12"/>
        <pc:sldMkLst>
          <pc:docMk/>
          <pc:sldMk cId="2266443294" sldId="260"/>
        </pc:sldMkLst>
        <pc:spChg chg="mod">
          <ac:chgData name="Craig Stephens" userId="cfe612e026a5082b" providerId="LiveId" clId="{C420C7EA-A788-3640-971A-F8343A8A11F4}" dt="2022-12-17T04:52:30.422" v="2301" actId="14100"/>
          <ac:spMkLst>
            <pc:docMk/>
            <pc:sldMk cId="2266443294" sldId="260"/>
            <ac:spMk id="2" creationId="{5B426905-477F-5755-5D94-69775FD0FE1F}"/>
          </ac:spMkLst>
        </pc:spChg>
        <pc:spChg chg="mod">
          <ac:chgData name="Craig Stephens" userId="cfe612e026a5082b" providerId="LiveId" clId="{C420C7EA-A788-3640-971A-F8343A8A11F4}" dt="2022-12-17T04:56:56.846" v="3064" actId="12"/>
          <ac:spMkLst>
            <pc:docMk/>
            <pc:sldMk cId="2266443294" sldId="260"/>
            <ac:spMk id="3" creationId="{04EAE583-D0F7-B685-D888-30B352B16491}"/>
          </ac:spMkLst>
        </pc:spChg>
      </pc:sldChg>
      <pc:sldChg chg="modSp mod">
        <pc:chgData name="Craig Stephens" userId="cfe612e026a5082b" providerId="LiveId" clId="{C420C7EA-A788-3640-971A-F8343A8A11F4}" dt="2022-12-17T04:56:52.946" v="3063" actId="207"/>
        <pc:sldMkLst>
          <pc:docMk/>
          <pc:sldMk cId="761591560" sldId="261"/>
        </pc:sldMkLst>
        <pc:spChg chg="mod">
          <ac:chgData name="Craig Stephens" userId="cfe612e026a5082b" providerId="LiveId" clId="{C420C7EA-A788-3640-971A-F8343A8A11F4}" dt="2022-12-17T04:55:10.592" v="2682" actId="20577"/>
          <ac:spMkLst>
            <pc:docMk/>
            <pc:sldMk cId="761591560" sldId="261"/>
            <ac:spMk id="2" creationId="{2B306FDA-985D-D43A-46F6-5A7A3ECA792B}"/>
          </ac:spMkLst>
        </pc:spChg>
        <pc:spChg chg="mod">
          <ac:chgData name="Craig Stephens" userId="cfe612e026a5082b" providerId="LiveId" clId="{C420C7EA-A788-3640-971A-F8343A8A11F4}" dt="2022-12-17T04:56:52.946" v="3063" actId="207"/>
          <ac:spMkLst>
            <pc:docMk/>
            <pc:sldMk cId="761591560" sldId="261"/>
            <ac:spMk id="3" creationId="{16E3FFAD-C57D-D7F0-8386-2C328F960FE7}"/>
          </ac:spMkLst>
        </pc:spChg>
      </pc:sldChg>
      <pc:sldChg chg="del">
        <pc:chgData name="Craig Stephens" userId="cfe612e026a5082b" providerId="LiveId" clId="{C420C7EA-A788-3640-971A-F8343A8A11F4}" dt="2022-12-17T04:57:04.261" v="3066" actId="2696"/>
        <pc:sldMkLst>
          <pc:docMk/>
          <pc:sldMk cId="4032573691" sldId="262"/>
        </pc:sldMkLst>
      </pc:sldChg>
      <pc:sldChg chg="modSp mod">
        <pc:chgData name="Craig Stephens" userId="cfe612e026a5082b" providerId="LiveId" clId="{C420C7EA-A788-3640-971A-F8343A8A11F4}" dt="2022-12-17T04:49:11.331" v="1905" actId="20577"/>
        <pc:sldMkLst>
          <pc:docMk/>
          <pc:sldMk cId="4201417971" sldId="264"/>
        </pc:sldMkLst>
        <pc:spChg chg="mod">
          <ac:chgData name="Craig Stephens" userId="cfe612e026a5082b" providerId="LiveId" clId="{C420C7EA-A788-3640-971A-F8343A8A11F4}" dt="2022-12-17T04:49:11.331" v="1905" actId="20577"/>
          <ac:spMkLst>
            <pc:docMk/>
            <pc:sldMk cId="4201417971" sldId="264"/>
            <ac:spMk id="3" creationId="{55CC19C7-09EA-7540-0069-3F9F2D6851BA}"/>
          </ac:spMkLst>
        </pc:spChg>
      </pc:sldChg>
      <pc:sldChg chg="modSp mod">
        <pc:chgData name="Craig Stephens" userId="cfe612e026a5082b" providerId="LiveId" clId="{C420C7EA-A788-3640-971A-F8343A8A11F4}" dt="2022-12-17T05:01:16.753" v="3451" actId="207"/>
        <pc:sldMkLst>
          <pc:docMk/>
          <pc:sldMk cId="30461694" sldId="265"/>
        </pc:sldMkLst>
        <pc:spChg chg="mod">
          <ac:chgData name="Craig Stephens" userId="cfe612e026a5082b" providerId="LiveId" clId="{C420C7EA-A788-3640-971A-F8343A8A11F4}" dt="2022-12-17T04:59:21.097" v="3080" actId="20577"/>
          <ac:spMkLst>
            <pc:docMk/>
            <pc:sldMk cId="30461694" sldId="265"/>
            <ac:spMk id="2" creationId="{120E61AD-7E23-9408-706C-7CC7D1A9F9B1}"/>
          </ac:spMkLst>
        </pc:spChg>
        <pc:spChg chg="mod">
          <ac:chgData name="Craig Stephens" userId="cfe612e026a5082b" providerId="LiveId" clId="{C420C7EA-A788-3640-971A-F8343A8A11F4}" dt="2022-12-17T05:01:16.753" v="3451" actId="207"/>
          <ac:spMkLst>
            <pc:docMk/>
            <pc:sldMk cId="30461694" sldId="265"/>
            <ac:spMk id="3" creationId="{3C46C81C-60B2-A284-A77D-A073E3F014DD}"/>
          </ac:spMkLst>
        </pc:spChg>
      </pc:sldChg>
      <pc:sldChg chg="modSp mod">
        <pc:chgData name="Craig Stephens" userId="cfe612e026a5082b" providerId="LiveId" clId="{C420C7EA-A788-3640-971A-F8343A8A11F4}" dt="2022-12-17T05:05:41.912" v="3896" actId="14100"/>
        <pc:sldMkLst>
          <pc:docMk/>
          <pc:sldMk cId="985849967" sldId="266"/>
        </pc:sldMkLst>
        <pc:spChg chg="mod">
          <ac:chgData name="Craig Stephens" userId="cfe612e026a5082b" providerId="LiveId" clId="{C420C7EA-A788-3640-971A-F8343A8A11F4}" dt="2022-12-17T05:03:32.977" v="3826" actId="20577"/>
          <ac:spMkLst>
            <pc:docMk/>
            <pc:sldMk cId="985849967" sldId="266"/>
            <ac:spMk id="2" creationId="{A1619E7B-DF62-08AF-EAC7-A02C973DF101}"/>
          </ac:spMkLst>
        </pc:spChg>
        <pc:spChg chg="mod">
          <ac:chgData name="Craig Stephens" userId="cfe612e026a5082b" providerId="LiveId" clId="{C420C7EA-A788-3640-971A-F8343A8A11F4}" dt="2022-12-17T05:05:41.912" v="3896" actId="14100"/>
          <ac:spMkLst>
            <pc:docMk/>
            <pc:sldMk cId="985849967" sldId="266"/>
            <ac:spMk id="3" creationId="{4D5D006C-4E29-0E14-854F-483E13A47122}"/>
          </ac:spMkLst>
        </pc:spChg>
      </pc:sldChg>
      <pc:sldChg chg="modSp mod">
        <pc:chgData name="Craig Stephens" userId="cfe612e026a5082b" providerId="LiveId" clId="{C420C7EA-A788-3640-971A-F8343A8A11F4}" dt="2022-12-17T05:16:54.224" v="4898" actId="207"/>
        <pc:sldMkLst>
          <pc:docMk/>
          <pc:sldMk cId="599158637" sldId="267"/>
        </pc:sldMkLst>
        <pc:spChg chg="mod">
          <ac:chgData name="Craig Stephens" userId="cfe612e026a5082b" providerId="LiveId" clId="{C420C7EA-A788-3640-971A-F8343A8A11F4}" dt="2022-12-17T05:15:06.441" v="4850" actId="20577"/>
          <ac:spMkLst>
            <pc:docMk/>
            <pc:sldMk cId="599158637" sldId="267"/>
            <ac:spMk id="2" creationId="{8B13E10F-4DBD-A7D5-7466-AD405EA1FFA9}"/>
          </ac:spMkLst>
        </pc:spChg>
        <pc:spChg chg="mod">
          <ac:chgData name="Craig Stephens" userId="cfe612e026a5082b" providerId="LiveId" clId="{C420C7EA-A788-3640-971A-F8343A8A11F4}" dt="2022-12-17T05:16:54.224" v="4898" actId="207"/>
          <ac:spMkLst>
            <pc:docMk/>
            <pc:sldMk cId="599158637" sldId="267"/>
            <ac:spMk id="3" creationId="{195FE9F4-77DC-0FAF-3492-ADBBA6FA7CC1}"/>
          </ac:spMkLst>
        </pc:spChg>
      </pc:sldChg>
      <pc:sldChg chg="modSp mod">
        <pc:chgData name="Craig Stephens" userId="cfe612e026a5082b" providerId="LiveId" clId="{C420C7EA-A788-3640-971A-F8343A8A11F4}" dt="2022-12-17T05:18:04.281" v="5056" actId="207"/>
        <pc:sldMkLst>
          <pc:docMk/>
          <pc:sldMk cId="3355119698" sldId="268"/>
        </pc:sldMkLst>
        <pc:spChg chg="mod">
          <ac:chgData name="Craig Stephens" userId="cfe612e026a5082b" providerId="LiveId" clId="{C420C7EA-A788-3640-971A-F8343A8A11F4}" dt="2022-12-17T05:17:05.163" v="4899"/>
          <ac:spMkLst>
            <pc:docMk/>
            <pc:sldMk cId="3355119698" sldId="268"/>
            <ac:spMk id="2" creationId="{7C9BB9BC-1F3D-DC4C-FC03-5A5A6D205435}"/>
          </ac:spMkLst>
        </pc:spChg>
        <pc:spChg chg="mod">
          <ac:chgData name="Craig Stephens" userId="cfe612e026a5082b" providerId="LiveId" clId="{C420C7EA-A788-3640-971A-F8343A8A11F4}" dt="2022-12-17T05:18:04.281" v="5056" actId="207"/>
          <ac:spMkLst>
            <pc:docMk/>
            <pc:sldMk cId="3355119698" sldId="268"/>
            <ac:spMk id="3" creationId="{473E8CDA-4AE6-C7BC-E6AF-BCBCBFFC59B2}"/>
          </ac:spMkLst>
        </pc:spChg>
      </pc:sldChg>
      <pc:sldChg chg="modSp mod">
        <pc:chgData name="Craig Stephens" userId="cfe612e026a5082b" providerId="LiveId" clId="{C420C7EA-A788-3640-971A-F8343A8A11F4}" dt="2022-12-17T05:20:30.976" v="5225" actId="207"/>
        <pc:sldMkLst>
          <pc:docMk/>
          <pc:sldMk cId="2961714665" sldId="269"/>
        </pc:sldMkLst>
        <pc:spChg chg="mod">
          <ac:chgData name="Craig Stephens" userId="cfe612e026a5082b" providerId="LiveId" clId="{C420C7EA-A788-3640-971A-F8343A8A11F4}" dt="2022-12-17T05:18:45.322" v="5194" actId="20577"/>
          <ac:spMkLst>
            <pc:docMk/>
            <pc:sldMk cId="2961714665" sldId="269"/>
            <ac:spMk id="2" creationId="{CAEBF72B-7C24-B60C-A204-F80DA9EB4E3C}"/>
          </ac:spMkLst>
        </pc:spChg>
        <pc:spChg chg="mod">
          <ac:chgData name="Craig Stephens" userId="cfe612e026a5082b" providerId="LiveId" clId="{C420C7EA-A788-3640-971A-F8343A8A11F4}" dt="2022-12-17T05:20:30.976" v="5225" actId="207"/>
          <ac:spMkLst>
            <pc:docMk/>
            <pc:sldMk cId="2961714665" sldId="269"/>
            <ac:spMk id="3" creationId="{C0AF8010-2959-EED6-3E18-490B1D5847DC}"/>
          </ac:spMkLst>
        </pc:spChg>
      </pc:sldChg>
      <pc:sldChg chg="modSp mod">
        <pc:chgData name="Craig Stephens" userId="cfe612e026a5082b" providerId="LiveId" clId="{C420C7EA-A788-3640-971A-F8343A8A11F4}" dt="2022-12-17T05:25:29.213" v="5677" actId="207"/>
        <pc:sldMkLst>
          <pc:docMk/>
          <pc:sldMk cId="2095254490" sldId="270"/>
        </pc:sldMkLst>
        <pc:spChg chg="mod">
          <ac:chgData name="Craig Stephens" userId="cfe612e026a5082b" providerId="LiveId" clId="{C420C7EA-A788-3640-971A-F8343A8A11F4}" dt="2022-12-17T05:23:23.866" v="5296" actId="27636"/>
          <ac:spMkLst>
            <pc:docMk/>
            <pc:sldMk cId="2095254490" sldId="270"/>
            <ac:spMk id="2" creationId="{191B1874-4D88-3810-055E-2EE9CD00A488}"/>
          </ac:spMkLst>
        </pc:spChg>
        <pc:spChg chg="mod">
          <ac:chgData name="Craig Stephens" userId="cfe612e026a5082b" providerId="LiveId" clId="{C420C7EA-A788-3640-971A-F8343A8A11F4}" dt="2022-12-17T05:25:29.213" v="5677" actId="207"/>
          <ac:spMkLst>
            <pc:docMk/>
            <pc:sldMk cId="2095254490" sldId="270"/>
            <ac:spMk id="3" creationId="{2BE8ACAD-4BC6-5B58-D3A3-520ED4BA6E22}"/>
          </ac:spMkLst>
        </pc:spChg>
      </pc:sldChg>
      <pc:sldChg chg="modSp mod">
        <pc:chgData name="Craig Stephens" userId="cfe612e026a5082b" providerId="LiveId" clId="{C420C7EA-A788-3640-971A-F8343A8A11F4}" dt="2022-12-17T05:27:58.828" v="6022" actId="207"/>
        <pc:sldMkLst>
          <pc:docMk/>
          <pc:sldMk cId="3853440836" sldId="271"/>
        </pc:sldMkLst>
        <pc:spChg chg="mod">
          <ac:chgData name="Craig Stephens" userId="cfe612e026a5082b" providerId="LiveId" clId="{C420C7EA-A788-3640-971A-F8343A8A11F4}" dt="2022-12-17T05:26:54.303" v="5976" actId="20577"/>
          <ac:spMkLst>
            <pc:docMk/>
            <pc:sldMk cId="3853440836" sldId="271"/>
            <ac:spMk id="2" creationId="{E3C36C2C-5ABA-4003-4D47-A6374D57B6A3}"/>
          </ac:spMkLst>
        </pc:spChg>
        <pc:spChg chg="mod">
          <ac:chgData name="Craig Stephens" userId="cfe612e026a5082b" providerId="LiveId" clId="{C420C7EA-A788-3640-971A-F8343A8A11F4}" dt="2022-12-17T05:27:58.828" v="6022" actId="207"/>
          <ac:spMkLst>
            <pc:docMk/>
            <pc:sldMk cId="3853440836" sldId="271"/>
            <ac:spMk id="3" creationId="{33834773-69C9-C667-4117-BC974275A166}"/>
          </ac:spMkLst>
        </pc:spChg>
      </pc:sldChg>
      <pc:sldChg chg="del">
        <pc:chgData name="Craig Stephens" userId="cfe612e026a5082b" providerId="LiveId" clId="{C420C7EA-A788-3640-971A-F8343A8A11F4}" dt="2022-12-17T05:32:06.957" v="6371" actId="2696"/>
        <pc:sldMkLst>
          <pc:docMk/>
          <pc:sldMk cId="1179157432" sldId="272"/>
        </pc:sldMkLst>
      </pc:sldChg>
      <pc:sldChg chg="del">
        <pc:chgData name="Craig Stephens" userId="cfe612e026a5082b" providerId="LiveId" clId="{C420C7EA-A788-3640-971A-F8343A8A11F4}" dt="2022-12-17T05:32:07.032" v="6372" actId="2696"/>
        <pc:sldMkLst>
          <pc:docMk/>
          <pc:sldMk cId="2744410418" sldId="273"/>
        </pc:sldMkLst>
      </pc:sldChg>
      <pc:sldChg chg="del">
        <pc:chgData name="Craig Stephens" userId="cfe612e026a5082b" providerId="LiveId" clId="{C420C7EA-A788-3640-971A-F8343A8A11F4}" dt="2022-12-17T05:32:07.082" v="6373" actId="2696"/>
        <pc:sldMkLst>
          <pc:docMk/>
          <pc:sldMk cId="1724482625" sldId="274"/>
        </pc:sldMkLst>
      </pc:sldChg>
      <pc:sldChg chg="del">
        <pc:chgData name="Craig Stephens" userId="cfe612e026a5082b" providerId="LiveId" clId="{C420C7EA-A788-3640-971A-F8343A8A11F4}" dt="2022-12-17T05:32:07.129" v="6374" actId="2696"/>
        <pc:sldMkLst>
          <pc:docMk/>
          <pc:sldMk cId="2856031157" sldId="275"/>
        </pc:sldMkLst>
      </pc:sldChg>
      <pc:sldChg chg="del">
        <pc:chgData name="Craig Stephens" userId="cfe612e026a5082b" providerId="LiveId" clId="{C420C7EA-A788-3640-971A-F8343A8A11F4}" dt="2022-12-17T05:32:07.186" v="6375" actId="2696"/>
        <pc:sldMkLst>
          <pc:docMk/>
          <pc:sldMk cId="3285271791" sldId="276"/>
        </pc:sldMkLst>
      </pc:sldChg>
      <pc:sldChg chg="del">
        <pc:chgData name="Craig Stephens" userId="cfe612e026a5082b" providerId="LiveId" clId="{C420C7EA-A788-3640-971A-F8343A8A11F4}" dt="2022-12-17T05:32:07.236" v="6376" actId="2696"/>
        <pc:sldMkLst>
          <pc:docMk/>
          <pc:sldMk cId="2155914795" sldId="277"/>
        </pc:sldMkLst>
      </pc:sldChg>
      <pc:sldChg chg="del">
        <pc:chgData name="Craig Stephens" userId="cfe612e026a5082b" providerId="LiveId" clId="{C420C7EA-A788-3640-971A-F8343A8A11F4}" dt="2022-12-17T05:32:07.334" v="6377" actId="2696"/>
        <pc:sldMkLst>
          <pc:docMk/>
          <pc:sldMk cId="1872706168" sldId="278"/>
        </pc:sldMkLst>
      </pc:sldChg>
      <pc:sldChg chg="del">
        <pc:chgData name="Craig Stephens" userId="cfe612e026a5082b" providerId="LiveId" clId="{C420C7EA-A788-3640-971A-F8343A8A11F4}" dt="2022-12-17T05:32:07.399" v="6378" actId="2696"/>
        <pc:sldMkLst>
          <pc:docMk/>
          <pc:sldMk cId="2998900495" sldId="279"/>
        </pc:sldMkLst>
      </pc:sldChg>
      <pc:sldChg chg="del">
        <pc:chgData name="Craig Stephens" userId="cfe612e026a5082b" providerId="LiveId" clId="{C420C7EA-A788-3640-971A-F8343A8A11F4}" dt="2022-12-17T05:32:07.464" v="6379" actId="2696"/>
        <pc:sldMkLst>
          <pc:docMk/>
          <pc:sldMk cId="2330400583" sldId="280"/>
        </pc:sldMkLst>
      </pc:sldChg>
      <pc:sldChg chg="del">
        <pc:chgData name="Craig Stephens" userId="cfe612e026a5082b" providerId="LiveId" clId="{C420C7EA-A788-3640-971A-F8343A8A11F4}" dt="2022-12-17T05:32:07.549" v="6380" actId="2696"/>
        <pc:sldMkLst>
          <pc:docMk/>
          <pc:sldMk cId="943656878" sldId="281"/>
        </pc:sldMkLst>
      </pc:sldChg>
      <pc:sldChg chg="del">
        <pc:chgData name="Craig Stephens" userId="cfe612e026a5082b" providerId="LiveId" clId="{C420C7EA-A788-3640-971A-F8343A8A11F4}" dt="2022-12-17T05:32:07.609" v="6381" actId="2696"/>
        <pc:sldMkLst>
          <pc:docMk/>
          <pc:sldMk cId="3723904159" sldId="282"/>
        </pc:sldMkLst>
      </pc:sldChg>
      <pc:sldChg chg="del">
        <pc:chgData name="Craig Stephens" userId="cfe612e026a5082b" providerId="LiveId" clId="{C420C7EA-A788-3640-971A-F8343A8A11F4}" dt="2022-12-17T05:32:07.707" v="6382" actId="2696"/>
        <pc:sldMkLst>
          <pc:docMk/>
          <pc:sldMk cId="2891468524" sldId="283"/>
        </pc:sldMkLst>
      </pc:sldChg>
      <pc:sldChg chg="addSp modSp new mod setBg">
        <pc:chgData name="Craig Stephens" userId="cfe612e026a5082b" providerId="LiveId" clId="{C420C7EA-A788-3640-971A-F8343A8A11F4}" dt="2022-12-17T04:35:18.663" v="37" actId="26606"/>
        <pc:sldMkLst>
          <pc:docMk/>
          <pc:sldMk cId="3190481791" sldId="284"/>
        </pc:sldMkLst>
        <pc:spChg chg="mod">
          <ac:chgData name="Craig Stephens" userId="cfe612e026a5082b" providerId="LiveId" clId="{C420C7EA-A788-3640-971A-F8343A8A11F4}" dt="2022-12-17T04:35:18.663" v="37" actId="26606"/>
          <ac:spMkLst>
            <pc:docMk/>
            <pc:sldMk cId="3190481791" sldId="284"/>
            <ac:spMk id="2" creationId="{14CAE263-0C90-59F2-9CC9-51DE0A92CAE7}"/>
          </ac:spMkLst>
        </pc:spChg>
        <pc:spChg chg="mod">
          <ac:chgData name="Craig Stephens" userId="cfe612e026a5082b" providerId="LiveId" clId="{C420C7EA-A788-3640-971A-F8343A8A11F4}" dt="2022-12-17T04:35:18.663" v="37" actId="26606"/>
          <ac:spMkLst>
            <pc:docMk/>
            <pc:sldMk cId="3190481791" sldId="284"/>
            <ac:spMk id="3" creationId="{2E70E946-E682-743C-7C1A-22F8D4CE7783}"/>
          </ac:spMkLst>
        </pc:spChg>
        <pc:spChg chg="add">
          <ac:chgData name="Craig Stephens" userId="cfe612e026a5082b" providerId="LiveId" clId="{C420C7EA-A788-3640-971A-F8343A8A11F4}" dt="2022-12-17T04:35:18.663" v="37" actId="26606"/>
          <ac:spMkLst>
            <pc:docMk/>
            <pc:sldMk cId="3190481791" sldId="284"/>
            <ac:spMk id="8" creationId="{940082A1-24A5-4276-83A4-39E993BD691B}"/>
          </ac:spMkLst>
        </pc:spChg>
        <pc:spChg chg="add">
          <ac:chgData name="Craig Stephens" userId="cfe612e026a5082b" providerId="LiveId" clId="{C420C7EA-A788-3640-971A-F8343A8A11F4}" dt="2022-12-17T04:35:18.663" v="37" actId="26606"/>
          <ac:spMkLst>
            <pc:docMk/>
            <pc:sldMk cId="3190481791" sldId="284"/>
            <ac:spMk id="10" creationId="{6D840B21-A957-4CFE-AA5B-9711DF6D3305}"/>
          </ac:spMkLst>
        </pc:spChg>
        <pc:grpChg chg="add">
          <ac:chgData name="Craig Stephens" userId="cfe612e026a5082b" providerId="LiveId" clId="{C420C7EA-A788-3640-971A-F8343A8A11F4}" dt="2022-12-17T04:35:18.663" v="37" actId="26606"/>
          <ac:grpSpMkLst>
            <pc:docMk/>
            <pc:sldMk cId="3190481791" sldId="284"/>
            <ac:grpSpMk id="12" creationId="{DBFD4376-13D5-43C1-86D8-8133A9D886E1}"/>
          </ac:grpSpMkLst>
        </pc:grpChg>
      </pc:sldChg>
      <pc:sldChg chg="modSp new mod">
        <pc:chgData name="Craig Stephens" userId="cfe612e026a5082b" providerId="LiveId" clId="{C420C7EA-A788-3640-971A-F8343A8A11F4}" dt="2022-12-17T04:36:52.756" v="74" actId="14100"/>
        <pc:sldMkLst>
          <pc:docMk/>
          <pc:sldMk cId="2624310249" sldId="285"/>
        </pc:sldMkLst>
        <pc:spChg chg="mod">
          <ac:chgData name="Craig Stephens" userId="cfe612e026a5082b" providerId="LiveId" clId="{C420C7EA-A788-3640-971A-F8343A8A11F4}" dt="2022-12-17T04:36:00.994" v="52" actId="20577"/>
          <ac:spMkLst>
            <pc:docMk/>
            <pc:sldMk cId="2624310249" sldId="285"/>
            <ac:spMk id="2" creationId="{251A7B50-17A6-0809-0D23-14ECEFC11581}"/>
          </ac:spMkLst>
        </pc:spChg>
        <pc:spChg chg="mod">
          <ac:chgData name="Craig Stephens" userId="cfe612e026a5082b" providerId="LiveId" clId="{C420C7EA-A788-3640-971A-F8343A8A11F4}" dt="2022-12-17T04:36:52.756" v="74" actId="14100"/>
          <ac:spMkLst>
            <pc:docMk/>
            <pc:sldMk cId="2624310249" sldId="285"/>
            <ac:spMk id="3" creationId="{95E2477E-4739-4F51-4936-01AF260532AF}"/>
          </ac:spMkLst>
        </pc:spChg>
      </pc:sldChg>
      <pc:sldChg chg="delSp modSp new mod">
        <pc:chgData name="Craig Stephens" userId="cfe612e026a5082b" providerId="LiveId" clId="{C420C7EA-A788-3640-971A-F8343A8A11F4}" dt="2022-12-17T04:44:11.717" v="1163" actId="255"/>
        <pc:sldMkLst>
          <pc:docMk/>
          <pc:sldMk cId="233221952" sldId="286"/>
        </pc:sldMkLst>
        <pc:spChg chg="del">
          <ac:chgData name="Craig Stephens" userId="cfe612e026a5082b" providerId="LiveId" clId="{C420C7EA-A788-3640-971A-F8343A8A11F4}" dt="2022-12-17T04:37:06.324" v="76" actId="478"/>
          <ac:spMkLst>
            <pc:docMk/>
            <pc:sldMk cId="233221952" sldId="286"/>
            <ac:spMk id="2" creationId="{F6E1820A-1819-7E1C-2B7B-E06DA269C34D}"/>
          </ac:spMkLst>
        </pc:spChg>
        <pc:spChg chg="mod">
          <ac:chgData name="Craig Stephens" userId="cfe612e026a5082b" providerId="LiveId" clId="{C420C7EA-A788-3640-971A-F8343A8A11F4}" dt="2022-12-17T04:44:11.717" v="1163" actId="255"/>
          <ac:spMkLst>
            <pc:docMk/>
            <pc:sldMk cId="233221952" sldId="286"/>
            <ac:spMk id="3" creationId="{7E90201D-5A8E-C5E5-AAA7-18EC7061200E}"/>
          </ac:spMkLst>
        </pc:spChg>
      </pc:sldChg>
      <pc:sldChg chg="modSp add mod">
        <pc:chgData name="Craig Stephens" userId="cfe612e026a5082b" providerId="LiveId" clId="{C420C7EA-A788-3640-971A-F8343A8A11F4}" dt="2022-12-17T05:02:50.851" v="3720" actId="20577"/>
        <pc:sldMkLst>
          <pc:docMk/>
          <pc:sldMk cId="3233696709" sldId="287"/>
        </pc:sldMkLst>
        <pc:spChg chg="mod">
          <ac:chgData name="Craig Stephens" userId="cfe612e026a5082b" providerId="LiveId" clId="{C420C7EA-A788-3640-971A-F8343A8A11F4}" dt="2022-12-17T05:02:50.851" v="3720" actId="20577"/>
          <ac:spMkLst>
            <pc:docMk/>
            <pc:sldMk cId="3233696709" sldId="287"/>
            <ac:spMk id="3" creationId="{3C46C81C-60B2-A284-A77D-A073E3F014DD}"/>
          </ac:spMkLst>
        </pc:spChg>
      </pc:sldChg>
      <pc:sldChg chg="modSp new mod">
        <pc:chgData name="Craig Stephens" userId="cfe612e026a5082b" providerId="LiveId" clId="{C420C7EA-A788-3640-971A-F8343A8A11F4}" dt="2022-12-17T05:06:47.163" v="3909" actId="14100"/>
        <pc:sldMkLst>
          <pc:docMk/>
          <pc:sldMk cId="4239907422" sldId="288"/>
        </pc:sldMkLst>
        <pc:spChg chg="mod">
          <ac:chgData name="Craig Stephens" userId="cfe612e026a5082b" providerId="LiveId" clId="{C420C7EA-A788-3640-971A-F8343A8A11F4}" dt="2022-12-17T05:05:03.887" v="3867" actId="27636"/>
          <ac:spMkLst>
            <pc:docMk/>
            <pc:sldMk cId="4239907422" sldId="288"/>
            <ac:spMk id="2" creationId="{35496F70-97AA-D31B-F07F-2ADD54BE36FC}"/>
          </ac:spMkLst>
        </pc:spChg>
        <pc:spChg chg="mod">
          <ac:chgData name="Craig Stephens" userId="cfe612e026a5082b" providerId="LiveId" clId="{C420C7EA-A788-3640-971A-F8343A8A11F4}" dt="2022-12-17T05:06:47.163" v="3909" actId="14100"/>
          <ac:spMkLst>
            <pc:docMk/>
            <pc:sldMk cId="4239907422" sldId="288"/>
            <ac:spMk id="3" creationId="{E015A831-A176-FEA7-9E77-EF431A0E5053}"/>
          </ac:spMkLst>
        </pc:spChg>
      </pc:sldChg>
      <pc:sldChg chg="modSp new mod">
        <pc:chgData name="Craig Stephens" userId="cfe612e026a5082b" providerId="LiveId" clId="{C420C7EA-A788-3640-971A-F8343A8A11F4}" dt="2022-12-17T05:08:08.157" v="3948" actId="207"/>
        <pc:sldMkLst>
          <pc:docMk/>
          <pc:sldMk cId="3407278530" sldId="289"/>
        </pc:sldMkLst>
        <pc:spChg chg="mod">
          <ac:chgData name="Craig Stephens" userId="cfe612e026a5082b" providerId="LiveId" clId="{C420C7EA-A788-3640-971A-F8343A8A11F4}" dt="2022-12-17T05:07:01.823" v="3912" actId="27636"/>
          <ac:spMkLst>
            <pc:docMk/>
            <pc:sldMk cId="3407278530" sldId="289"/>
            <ac:spMk id="2" creationId="{BC8EE667-64C3-5280-930B-97811441ED91}"/>
          </ac:spMkLst>
        </pc:spChg>
        <pc:spChg chg="mod">
          <ac:chgData name="Craig Stephens" userId="cfe612e026a5082b" providerId="LiveId" clId="{C420C7EA-A788-3640-971A-F8343A8A11F4}" dt="2022-12-17T05:08:08.157" v="3948" actId="207"/>
          <ac:spMkLst>
            <pc:docMk/>
            <pc:sldMk cId="3407278530" sldId="289"/>
            <ac:spMk id="3" creationId="{AF6EE2F0-2F52-0F94-D409-8861E2B6815D}"/>
          </ac:spMkLst>
        </pc:spChg>
      </pc:sldChg>
      <pc:sldChg chg="modSp add mod">
        <pc:chgData name="Craig Stephens" userId="cfe612e026a5082b" providerId="LiveId" clId="{C420C7EA-A788-3640-971A-F8343A8A11F4}" dt="2022-12-17T05:08:53.333" v="3964" actId="207"/>
        <pc:sldMkLst>
          <pc:docMk/>
          <pc:sldMk cId="632648535" sldId="290"/>
        </pc:sldMkLst>
        <pc:spChg chg="mod">
          <ac:chgData name="Craig Stephens" userId="cfe612e026a5082b" providerId="LiveId" clId="{C420C7EA-A788-3640-971A-F8343A8A11F4}" dt="2022-12-17T05:08:53.333" v="3964" actId="207"/>
          <ac:spMkLst>
            <pc:docMk/>
            <pc:sldMk cId="632648535" sldId="290"/>
            <ac:spMk id="3" creationId="{AF6EE2F0-2F52-0F94-D409-8861E2B6815D}"/>
          </ac:spMkLst>
        </pc:spChg>
      </pc:sldChg>
      <pc:sldChg chg="modSp add mod">
        <pc:chgData name="Craig Stephens" userId="cfe612e026a5082b" providerId="LiveId" clId="{C420C7EA-A788-3640-971A-F8343A8A11F4}" dt="2022-12-17T05:10:03.990" v="3986" actId="207"/>
        <pc:sldMkLst>
          <pc:docMk/>
          <pc:sldMk cId="3493775461" sldId="291"/>
        </pc:sldMkLst>
        <pc:spChg chg="mod">
          <ac:chgData name="Craig Stephens" userId="cfe612e026a5082b" providerId="LiveId" clId="{C420C7EA-A788-3640-971A-F8343A8A11F4}" dt="2022-12-17T05:10:03.990" v="3986" actId="207"/>
          <ac:spMkLst>
            <pc:docMk/>
            <pc:sldMk cId="3493775461" sldId="291"/>
            <ac:spMk id="3" creationId="{AF6EE2F0-2F52-0F94-D409-8861E2B6815D}"/>
          </ac:spMkLst>
        </pc:spChg>
      </pc:sldChg>
      <pc:sldChg chg="modSp add mod">
        <pc:chgData name="Craig Stephens" userId="cfe612e026a5082b" providerId="LiveId" clId="{C420C7EA-A788-3640-971A-F8343A8A11F4}" dt="2022-12-17T05:12:37.075" v="4358" actId="20577"/>
        <pc:sldMkLst>
          <pc:docMk/>
          <pc:sldMk cId="795299877" sldId="292"/>
        </pc:sldMkLst>
        <pc:spChg chg="mod">
          <ac:chgData name="Craig Stephens" userId="cfe612e026a5082b" providerId="LiveId" clId="{C420C7EA-A788-3640-971A-F8343A8A11F4}" dt="2022-12-17T05:12:37.075" v="4358" actId="20577"/>
          <ac:spMkLst>
            <pc:docMk/>
            <pc:sldMk cId="795299877" sldId="292"/>
            <ac:spMk id="3" creationId="{AF6EE2F0-2F52-0F94-D409-8861E2B6815D}"/>
          </ac:spMkLst>
        </pc:spChg>
      </pc:sldChg>
      <pc:sldChg chg="modSp add mod">
        <pc:chgData name="Craig Stephens" userId="cfe612e026a5082b" providerId="LiveId" clId="{C420C7EA-A788-3640-971A-F8343A8A11F4}" dt="2022-12-17T05:13:35.125" v="4530" actId="20577"/>
        <pc:sldMkLst>
          <pc:docMk/>
          <pc:sldMk cId="432554067" sldId="293"/>
        </pc:sldMkLst>
        <pc:spChg chg="mod">
          <ac:chgData name="Craig Stephens" userId="cfe612e026a5082b" providerId="LiveId" clId="{C420C7EA-A788-3640-971A-F8343A8A11F4}" dt="2022-12-17T05:13:35.125" v="4530" actId="20577"/>
          <ac:spMkLst>
            <pc:docMk/>
            <pc:sldMk cId="432554067" sldId="293"/>
            <ac:spMk id="3" creationId="{AF6EE2F0-2F52-0F94-D409-8861E2B6815D}"/>
          </ac:spMkLst>
        </pc:spChg>
      </pc:sldChg>
      <pc:sldChg chg="modSp add mod">
        <pc:chgData name="Craig Stephens" userId="cfe612e026a5082b" providerId="LiveId" clId="{C420C7EA-A788-3640-971A-F8343A8A11F4}" dt="2022-12-17T05:14:12.815" v="4662" actId="20577"/>
        <pc:sldMkLst>
          <pc:docMk/>
          <pc:sldMk cId="1953496275" sldId="294"/>
        </pc:sldMkLst>
        <pc:spChg chg="mod">
          <ac:chgData name="Craig Stephens" userId="cfe612e026a5082b" providerId="LiveId" clId="{C420C7EA-A788-3640-971A-F8343A8A11F4}" dt="2022-12-17T05:14:12.815" v="4662" actId="20577"/>
          <ac:spMkLst>
            <pc:docMk/>
            <pc:sldMk cId="1953496275" sldId="294"/>
            <ac:spMk id="3" creationId="{AF6EE2F0-2F52-0F94-D409-8861E2B6815D}"/>
          </ac:spMkLst>
        </pc:spChg>
      </pc:sldChg>
      <pc:sldChg chg="modSp add mod">
        <pc:chgData name="Craig Stephens" userId="cfe612e026a5082b" providerId="LiveId" clId="{C420C7EA-A788-3640-971A-F8343A8A11F4}" dt="2022-12-17T05:14:43.434" v="4748" actId="20577"/>
        <pc:sldMkLst>
          <pc:docMk/>
          <pc:sldMk cId="3314477353" sldId="295"/>
        </pc:sldMkLst>
        <pc:spChg chg="mod">
          <ac:chgData name="Craig Stephens" userId="cfe612e026a5082b" providerId="LiveId" clId="{C420C7EA-A788-3640-971A-F8343A8A11F4}" dt="2022-12-17T05:14:43.434" v="4748" actId="20577"/>
          <ac:spMkLst>
            <pc:docMk/>
            <pc:sldMk cId="3314477353" sldId="295"/>
            <ac:spMk id="3" creationId="{AF6EE2F0-2F52-0F94-D409-8861E2B6815D}"/>
          </ac:spMkLst>
        </pc:spChg>
      </pc:sldChg>
      <pc:sldChg chg="modSp add mod">
        <pc:chgData name="Craig Stephens" userId="cfe612e026a5082b" providerId="LiveId" clId="{C420C7EA-A788-3640-971A-F8343A8A11F4}" dt="2022-12-17T05:21:30.047" v="5248" actId="207"/>
        <pc:sldMkLst>
          <pc:docMk/>
          <pc:sldMk cId="2716438520" sldId="296"/>
        </pc:sldMkLst>
        <pc:spChg chg="mod">
          <ac:chgData name="Craig Stephens" userId="cfe612e026a5082b" providerId="LiveId" clId="{C420C7EA-A788-3640-971A-F8343A8A11F4}" dt="2022-12-17T05:21:30.047" v="5248" actId="207"/>
          <ac:spMkLst>
            <pc:docMk/>
            <pc:sldMk cId="2716438520" sldId="296"/>
            <ac:spMk id="3" creationId="{C0AF8010-2959-EED6-3E18-490B1D5847DC}"/>
          </ac:spMkLst>
        </pc:spChg>
      </pc:sldChg>
      <pc:sldChg chg="modSp add mod">
        <pc:chgData name="Craig Stephens" userId="cfe612e026a5082b" providerId="LiveId" clId="{C420C7EA-A788-3640-971A-F8343A8A11F4}" dt="2022-12-17T05:22:56.221" v="5294" actId="207"/>
        <pc:sldMkLst>
          <pc:docMk/>
          <pc:sldMk cId="2869207513" sldId="297"/>
        </pc:sldMkLst>
        <pc:spChg chg="mod">
          <ac:chgData name="Craig Stephens" userId="cfe612e026a5082b" providerId="LiveId" clId="{C420C7EA-A788-3640-971A-F8343A8A11F4}" dt="2022-12-17T05:22:56.221" v="5294" actId="207"/>
          <ac:spMkLst>
            <pc:docMk/>
            <pc:sldMk cId="2869207513" sldId="297"/>
            <ac:spMk id="3" creationId="{C0AF8010-2959-EED6-3E18-490B1D5847DC}"/>
          </ac:spMkLst>
        </pc:spChg>
      </pc:sldChg>
      <pc:sldChg chg="modSp add mod">
        <pc:chgData name="Craig Stephens" userId="cfe612e026a5082b" providerId="LiveId" clId="{C420C7EA-A788-3640-971A-F8343A8A11F4}" dt="2022-12-17T05:26:33.134" v="5923" actId="20577"/>
        <pc:sldMkLst>
          <pc:docMk/>
          <pc:sldMk cId="3160413023" sldId="298"/>
        </pc:sldMkLst>
        <pc:spChg chg="mod">
          <ac:chgData name="Craig Stephens" userId="cfe612e026a5082b" providerId="LiveId" clId="{C420C7EA-A788-3640-971A-F8343A8A11F4}" dt="2022-12-17T05:26:33.134" v="5923" actId="20577"/>
          <ac:spMkLst>
            <pc:docMk/>
            <pc:sldMk cId="3160413023" sldId="298"/>
            <ac:spMk id="3" creationId="{2BE8ACAD-4BC6-5B58-D3A3-520ED4BA6E22}"/>
          </ac:spMkLst>
        </pc:spChg>
      </pc:sldChg>
      <pc:sldChg chg="modSp add mod">
        <pc:chgData name="Craig Stephens" userId="cfe612e026a5082b" providerId="LiveId" clId="{C420C7EA-A788-3640-971A-F8343A8A11F4}" dt="2022-12-17T05:28:51.541" v="6052" actId="207"/>
        <pc:sldMkLst>
          <pc:docMk/>
          <pc:sldMk cId="2322868426" sldId="299"/>
        </pc:sldMkLst>
        <pc:spChg chg="mod">
          <ac:chgData name="Craig Stephens" userId="cfe612e026a5082b" providerId="LiveId" clId="{C420C7EA-A788-3640-971A-F8343A8A11F4}" dt="2022-12-17T05:28:51.541" v="6052" actId="207"/>
          <ac:spMkLst>
            <pc:docMk/>
            <pc:sldMk cId="2322868426" sldId="299"/>
            <ac:spMk id="3" creationId="{33834773-69C9-C667-4117-BC974275A166}"/>
          </ac:spMkLst>
        </pc:spChg>
      </pc:sldChg>
      <pc:sldChg chg="modSp add mod">
        <pc:chgData name="Craig Stephens" userId="cfe612e026a5082b" providerId="LiveId" clId="{C420C7EA-A788-3640-971A-F8343A8A11F4}" dt="2022-12-17T05:30:24.756" v="6103" actId="207"/>
        <pc:sldMkLst>
          <pc:docMk/>
          <pc:sldMk cId="391897855" sldId="300"/>
        </pc:sldMkLst>
        <pc:spChg chg="mod">
          <ac:chgData name="Craig Stephens" userId="cfe612e026a5082b" providerId="LiveId" clId="{C420C7EA-A788-3640-971A-F8343A8A11F4}" dt="2022-12-17T05:30:24.756" v="6103" actId="207"/>
          <ac:spMkLst>
            <pc:docMk/>
            <pc:sldMk cId="391897855" sldId="300"/>
            <ac:spMk id="3" creationId="{33834773-69C9-C667-4117-BC974275A166}"/>
          </ac:spMkLst>
        </pc:spChg>
      </pc:sldChg>
      <pc:sldChg chg="modSp add mod">
        <pc:chgData name="Craig Stephens" userId="cfe612e026a5082b" providerId="LiveId" clId="{C420C7EA-A788-3640-971A-F8343A8A11F4}" dt="2022-12-17T05:31:59.813" v="6370" actId="20577"/>
        <pc:sldMkLst>
          <pc:docMk/>
          <pc:sldMk cId="4175608611" sldId="301"/>
        </pc:sldMkLst>
        <pc:spChg chg="mod">
          <ac:chgData name="Craig Stephens" userId="cfe612e026a5082b" providerId="LiveId" clId="{C420C7EA-A788-3640-971A-F8343A8A11F4}" dt="2022-12-17T05:31:59.813" v="6370" actId="20577"/>
          <ac:spMkLst>
            <pc:docMk/>
            <pc:sldMk cId="4175608611" sldId="301"/>
            <ac:spMk id="3" creationId="{33834773-69C9-C667-4117-BC974275A16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Friday, December 16, 2022</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77284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Friday, December 16, 2022</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3116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Friday, December 16, 2022</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01146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Friday, December 16, 2022</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85893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Friday, December 16, 2022</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5178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Friday, December 16, 2022</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932846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Friday, December 16, 2022</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6309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Friday, December 16, 2022</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71885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Friday, December 16, 2022</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33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Friday, December 16, 2022</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6382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Friday, December 16, 2022</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4868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Friday, December 16, 2022</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369710865"/>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40082A1-24A5-4276-83A4-39E993BD6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D840B21-A957-4CFE-AA5B-9711DF6D3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5000" y="397225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14CAE263-0C90-59F2-9CC9-51DE0A92CAE7}"/>
              </a:ext>
            </a:extLst>
          </p:cNvPr>
          <p:cNvSpPr>
            <a:spLocks noGrp="1"/>
          </p:cNvSpPr>
          <p:nvPr>
            <p:ph type="ctrTitle"/>
          </p:nvPr>
        </p:nvSpPr>
        <p:spPr>
          <a:xfrm>
            <a:off x="1487487" y="549275"/>
            <a:ext cx="9217026" cy="3864534"/>
          </a:xfrm>
        </p:spPr>
        <p:txBody>
          <a:bodyPr anchor="b">
            <a:normAutofit/>
          </a:bodyPr>
          <a:lstStyle/>
          <a:p>
            <a:r>
              <a:rPr lang="en-US" sz="9600" dirty="0"/>
              <a:t>Sidebar: Isaiah 7 and free will</a:t>
            </a:r>
          </a:p>
        </p:txBody>
      </p:sp>
      <p:grpSp>
        <p:nvGrpSpPr>
          <p:cNvPr id="12" name="Group 11">
            <a:extLst>
              <a:ext uri="{FF2B5EF4-FFF2-40B4-BE49-F238E27FC236}">
                <a16:creationId xmlns:a16="http://schemas.microsoft.com/office/drawing/2014/main" id="{DBFD4376-13D5-43C1-86D8-8133A9D886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33126" y="5677571"/>
            <a:ext cx="631474" cy="667800"/>
            <a:chOff x="2994153" y="1378666"/>
            <a:chExt cx="631474" cy="667800"/>
          </a:xfrm>
        </p:grpSpPr>
        <p:sp>
          <p:nvSpPr>
            <p:cNvPr id="13" name="Freeform: Shape 12">
              <a:extLst>
                <a:ext uri="{FF2B5EF4-FFF2-40B4-BE49-F238E27FC236}">
                  <a16:creationId xmlns:a16="http://schemas.microsoft.com/office/drawing/2014/main" id="{176FEFF4-F643-4DA7-93C4-E222FCBA08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5000"/>
                    <a:lumOff val="5000"/>
                  </a:schemeClr>
                </a:gs>
                <a:gs pos="30000">
                  <a:schemeClr val="bg2">
                    <a:lumMod val="95000"/>
                    <a:lumOff val="5000"/>
                  </a:schemeClr>
                </a:gs>
                <a:gs pos="40000">
                  <a:schemeClr val="bg2">
                    <a:lumMod val="85000"/>
                    <a:lumOff val="1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A059AD75-BB86-41B7-84D4-4B5AE0E21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3" name="Subtitle 2">
            <a:extLst>
              <a:ext uri="{FF2B5EF4-FFF2-40B4-BE49-F238E27FC236}">
                <a16:creationId xmlns:a16="http://schemas.microsoft.com/office/drawing/2014/main" id="{2E70E946-E682-743C-7C1A-22F8D4CE7783}"/>
              </a:ext>
            </a:extLst>
          </p:cNvPr>
          <p:cNvSpPr>
            <a:spLocks noGrp="1"/>
          </p:cNvSpPr>
          <p:nvPr>
            <p:ph type="subTitle" idx="1"/>
          </p:nvPr>
        </p:nvSpPr>
        <p:spPr>
          <a:xfrm>
            <a:off x="1487488" y="4932062"/>
            <a:ext cx="8280400" cy="1376663"/>
          </a:xfrm>
        </p:spPr>
        <p:txBody>
          <a:bodyPr>
            <a:normAutofit/>
          </a:bodyPr>
          <a:lstStyle/>
          <a:p>
            <a:endParaRPr lang="en-US">
              <a:solidFill>
                <a:schemeClr val="tx1">
                  <a:alpha val="60000"/>
                </a:schemeClr>
              </a:solidFill>
            </a:endParaRPr>
          </a:p>
        </p:txBody>
      </p:sp>
    </p:spTree>
    <p:extLst>
      <p:ext uri="{BB962C8B-B14F-4D97-AF65-F5344CB8AC3E}">
        <p14:creationId xmlns:p14="http://schemas.microsoft.com/office/powerpoint/2010/main" val="3190481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06FDA-985D-D43A-46F6-5A7A3ECA792B}"/>
              </a:ext>
            </a:extLst>
          </p:cNvPr>
          <p:cNvSpPr>
            <a:spLocks noGrp="1"/>
          </p:cNvSpPr>
          <p:nvPr>
            <p:ph type="title"/>
          </p:nvPr>
        </p:nvSpPr>
        <p:spPr>
          <a:xfrm>
            <a:off x="3359149" y="1520825"/>
            <a:ext cx="8281987" cy="1333057"/>
          </a:xfrm>
        </p:spPr>
        <p:txBody>
          <a:bodyPr wrap="square" anchor="t">
            <a:normAutofit fontScale="90000"/>
          </a:bodyPr>
          <a:lstStyle/>
          <a:p>
            <a:r>
              <a:rPr lang="en-US" dirty="0"/>
              <a:t>Who receives this sacrament worthily?</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16E3FFAD-C57D-D7F0-8386-2C328F960FE7}"/>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Fasting and bodily preparation are certainly fine outward training. But that person is truly worthy  and well prepared who has faith in these words: “Given and shed for you for the forgiveness of sins.”</a:t>
            </a:r>
          </a:p>
          <a:p>
            <a:pPr marL="0" indent="0">
              <a:buNone/>
            </a:pPr>
            <a:r>
              <a:rPr lang="en-US" sz="3200" dirty="0">
                <a:solidFill>
                  <a:srgbClr val="FCFFFF"/>
                </a:solidFill>
              </a:rPr>
              <a:t>But anyone who does not believe these words or doubts them is unworthy and unprepared, for the words “for you” require all hearts to believe.</a:t>
            </a:r>
          </a:p>
        </p:txBody>
      </p:sp>
    </p:spTree>
    <p:extLst>
      <p:ext uri="{BB962C8B-B14F-4D97-AF65-F5344CB8AC3E}">
        <p14:creationId xmlns:p14="http://schemas.microsoft.com/office/powerpoint/2010/main" val="761591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C5D62-C478-E3ED-F313-6BAF4C513614}"/>
              </a:ext>
            </a:extLst>
          </p:cNvPr>
          <p:cNvSpPr>
            <a:spLocks noGrp="1"/>
          </p:cNvSpPr>
          <p:nvPr>
            <p:ph type="title"/>
          </p:nvPr>
        </p:nvSpPr>
        <p:spPr/>
        <p:txBody>
          <a:bodyPr/>
          <a:lstStyle/>
          <a:p>
            <a:r>
              <a:rPr lang="en-US" dirty="0"/>
              <a:t>What is the Lord’s Supper?</a:t>
            </a:r>
          </a:p>
        </p:txBody>
      </p:sp>
      <p:sp>
        <p:nvSpPr>
          <p:cNvPr id="3" name="Content Placeholder 2">
            <a:extLst>
              <a:ext uri="{FF2B5EF4-FFF2-40B4-BE49-F238E27FC236}">
                <a16:creationId xmlns:a16="http://schemas.microsoft.com/office/drawing/2014/main" id="{55CC19C7-09EA-7540-0069-3F9F2D6851BA}"/>
              </a:ext>
            </a:extLst>
          </p:cNvPr>
          <p:cNvSpPr>
            <a:spLocks noGrp="1"/>
          </p:cNvSpPr>
          <p:nvPr>
            <p:ph idx="1"/>
          </p:nvPr>
        </p:nvSpPr>
        <p:spPr>
          <a:xfrm>
            <a:off x="0" y="1423851"/>
            <a:ext cx="12191999" cy="5434149"/>
          </a:xfrm>
        </p:spPr>
        <p:txBody>
          <a:bodyPr>
            <a:normAutofit/>
          </a:bodyPr>
          <a:lstStyle/>
          <a:p>
            <a:r>
              <a:rPr lang="en-US" sz="2800" dirty="0">
                <a:solidFill>
                  <a:schemeClr val="tx1"/>
                </a:solidFill>
              </a:rPr>
              <a:t>The Bible says:</a:t>
            </a:r>
          </a:p>
          <a:p>
            <a:pPr lvl="1"/>
            <a:r>
              <a:rPr lang="en-US" sz="2800" dirty="0">
                <a:solidFill>
                  <a:schemeClr val="tx1"/>
                </a:solidFill>
              </a:rPr>
              <a:t>Matthew 26:26-28; Mark 14:22-24; Luke 22:19-20; 1 Corinthians 11:23-25</a:t>
            </a:r>
          </a:p>
          <a:p>
            <a:pPr lvl="1">
              <a:spcBef>
                <a:spcPts val="0"/>
              </a:spcBef>
              <a:spcAft>
                <a:spcPts val="300"/>
              </a:spcAft>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Our Lord Jesus Christ, on the night when He was betrayed, took bread, and when He had given thanks, He broke it and gave it to the disciples and said: “Take, eat; this is My body, which is given for you. This do in remembrance of Me.”</a:t>
            </a:r>
          </a:p>
          <a:p>
            <a:pPr lvl="1">
              <a:spcBef>
                <a:spcPts val="0"/>
              </a:spcBef>
              <a:spcAft>
                <a:spcPts val="300"/>
              </a:spcAft>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In the same way also He took the cup after supper, and when He had given thanks, He gave it to them, saying: “Drink of it, all of you; this cup is the new testament in My blood, which is shed for you for the forgiveness of sins. This do, as often as you drink it, in remembrance of Me.”</a:t>
            </a:r>
          </a:p>
          <a:p>
            <a:pPr lvl="2"/>
            <a:endParaRPr lang="en-US" sz="2400" dirty="0">
              <a:solidFill>
                <a:schemeClr val="tx1">
                  <a:lumMod val="95000"/>
                  <a:alpha val="60000"/>
                </a:schemeClr>
              </a:solidFill>
            </a:endParaRPr>
          </a:p>
        </p:txBody>
      </p:sp>
    </p:spTree>
    <p:extLst>
      <p:ext uri="{BB962C8B-B14F-4D97-AF65-F5344CB8AC3E}">
        <p14:creationId xmlns:p14="http://schemas.microsoft.com/office/powerpoint/2010/main" val="4201417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1AD-7E23-9408-706C-7CC7D1A9F9B1}"/>
              </a:ext>
            </a:extLst>
          </p:cNvPr>
          <p:cNvSpPr>
            <a:spLocks noGrp="1"/>
          </p:cNvSpPr>
          <p:nvPr>
            <p:ph type="title"/>
          </p:nvPr>
        </p:nvSpPr>
        <p:spPr/>
        <p:txBody>
          <a:bodyPr/>
          <a:lstStyle/>
          <a:p>
            <a:r>
              <a:rPr lang="en-US" dirty="0"/>
              <a:t>What is the Lord’s Supper</a:t>
            </a:r>
          </a:p>
        </p:txBody>
      </p:sp>
      <p:sp>
        <p:nvSpPr>
          <p:cNvPr id="3" name="Content Placeholder 2">
            <a:extLst>
              <a:ext uri="{FF2B5EF4-FFF2-40B4-BE49-F238E27FC236}">
                <a16:creationId xmlns:a16="http://schemas.microsoft.com/office/drawing/2014/main" id="{3C46C81C-60B2-A284-A77D-A073E3F014DD}"/>
              </a:ext>
            </a:extLst>
          </p:cNvPr>
          <p:cNvSpPr>
            <a:spLocks noGrp="1"/>
          </p:cNvSpPr>
          <p:nvPr>
            <p:ph idx="1"/>
          </p:nvPr>
        </p:nvSpPr>
        <p:spPr>
          <a:xfrm>
            <a:off x="0" y="2113199"/>
            <a:ext cx="12191999" cy="4744801"/>
          </a:xfrm>
        </p:spPr>
        <p:txBody>
          <a:bodyPr>
            <a:normAutofit/>
          </a:bodyPr>
          <a:lstStyle/>
          <a:p>
            <a:r>
              <a:rPr lang="en-US" sz="3200" dirty="0">
                <a:solidFill>
                  <a:srgbClr val="FCFFFF"/>
                </a:solidFill>
              </a:rPr>
              <a:t>From Scripture, we learn:</a:t>
            </a:r>
          </a:p>
          <a:p>
            <a:pPr lvl="1"/>
            <a:r>
              <a:rPr lang="en-US" sz="3200" dirty="0">
                <a:solidFill>
                  <a:srgbClr val="FCFFFF"/>
                </a:solidFill>
              </a:rPr>
              <a:t>The Lord’s Supper was instituted by Jesus Christ, the Son of God, on the evening before his death.</a:t>
            </a:r>
          </a:p>
          <a:p>
            <a:pPr lvl="1"/>
            <a:r>
              <a:rPr lang="en-US" sz="3200" dirty="0">
                <a:solidFill>
                  <a:srgbClr val="FCFFFF"/>
                </a:solidFill>
              </a:rPr>
              <a:t>It is intended for His Christians who are to celebrate this sacrament often in remembrance of Him.</a:t>
            </a:r>
          </a:p>
          <a:p>
            <a:pPr lvl="1"/>
            <a:r>
              <a:rPr lang="en-US" sz="3200" dirty="0">
                <a:solidFill>
                  <a:srgbClr val="FCFFFF"/>
                </a:solidFill>
              </a:rPr>
              <a:t>In the same we eat and drink bread and wine which have been consecrated by the words of institution.</a:t>
            </a:r>
          </a:p>
        </p:txBody>
      </p:sp>
    </p:spTree>
    <p:extLst>
      <p:ext uri="{BB962C8B-B14F-4D97-AF65-F5344CB8AC3E}">
        <p14:creationId xmlns:p14="http://schemas.microsoft.com/office/powerpoint/2010/main" val="30461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1AD-7E23-9408-706C-7CC7D1A9F9B1}"/>
              </a:ext>
            </a:extLst>
          </p:cNvPr>
          <p:cNvSpPr>
            <a:spLocks noGrp="1"/>
          </p:cNvSpPr>
          <p:nvPr>
            <p:ph type="title"/>
          </p:nvPr>
        </p:nvSpPr>
        <p:spPr/>
        <p:txBody>
          <a:bodyPr/>
          <a:lstStyle/>
          <a:p>
            <a:r>
              <a:rPr lang="en-US" dirty="0"/>
              <a:t>What is the Lord’s Supper</a:t>
            </a:r>
          </a:p>
        </p:txBody>
      </p:sp>
      <p:sp>
        <p:nvSpPr>
          <p:cNvPr id="3" name="Content Placeholder 2">
            <a:extLst>
              <a:ext uri="{FF2B5EF4-FFF2-40B4-BE49-F238E27FC236}">
                <a16:creationId xmlns:a16="http://schemas.microsoft.com/office/drawing/2014/main" id="{3C46C81C-60B2-A284-A77D-A073E3F014DD}"/>
              </a:ext>
            </a:extLst>
          </p:cNvPr>
          <p:cNvSpPr>
            <a:spLocks noGrp="1"/>
          </p:cNvSpPr>
          <p:nvPr>
            <p:ph idx="1"/>
          </p:nvPr>
        </p:nvSpPr>
        <p:spPr>
          <a:xfrm>
            <a:off x="0" y="2113199"/>
            <a:ext cx="12191999" cy="4744801"/>
          </a:xfrm>
        </p:spPr>
        <p:txBody>
          <a:bodyPr>
            <a:normAutofit/>
          </a:bodyPr>
          <a:lstStyle/>
          <a:p>
            <a:r>
              <a:rPr lang="en-US" sz="3200" dirty="0">
                <a:solidFill>
                  <a:srgbClr val="FCFFFF"/>
                </a:solidFill>
              </a:rPr>
              <a:t>From Scripture, we learn:</a:t>
            </a:r>
          </a:p>
          <a:p>
            <a:pPr lvl="1"/>
            <a:r>
              <a:rPr lang="en-US" sz="3200" dirty="0">
                <a:solidFill>
                  <a:srgbClr val="FCFFFF"/>
                </a:solidFill>
              </a:rPr>
              <a:t>In, with, and under the bread we receive, with our mouth, but in a manner which we cannot explain or understand, the true body of Christ; and in, with, and under the wine we receive the true blood of Christ.</a:t>
            </a:r>
          </a:p>
          <a:p>
            <a:pPr lvl="1"/>
            <a:r>
              <a:rPr lang="en-US" sz="3200" dirty="0">
                <a:solidFill>
                  <a:srgbClr val="FCFFFF"/>
                </a:solidFill>
              </a:rPr>
              <a:t>This is the real presence of Christ.</a:t>
            </a:r>
          </a:p>
        </p:txBody>
      </p:sp>
    </p:spTree>
    <p:extLst>
      <p:ext uri="{BB962C8B-B14F-4D97-AF65-F5344CB8AC3E}">
        <p14:creationId xmlns:p14="http://schemas.microsoft.com/office/powerpoint/2010/main" val="3233696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623279"/>
            <a:ext cx="12191999" cy="4234721"/>
          </a:xfrm>
        </p:spPr>
        <p:txBody>
          <a:bodyPr>
            <a:noAutofit/>
          </a:bodyPr>
          <a:lstStyle/>
          <a:p>
            <a:pPr lvl="1"/>
            <a:r>
              <a:rPr lang="en-US" sz="3200" dirty="0">
                <a:solidFill>
                  <a:srgbClr val="FCFFFF"/>
                </a:solidFill>
              </a:rPr>
              <a:t>Luke 22:19-20</a:t>
            </a:r>
          </a:p>
          <a:p>
            <a:pPr lvl="2"/>
            <a:r>
              <a:rPr lang="en-US" sz="3200" dirty="0">
                <a:solidFill>
                  <a:srgbClr val="FCFFFF"/>
                </a:solidFill>
                <a:effectLst/>
                <a:latin typeface="Helvetica" pitchFamily="2" charset="0"/>
              </a:rPr>
              <a:t>And he took bread, and when he had given thanks, he broke it and gave it to them, saying, “This is my body, which is given for you. Do this in remembrance of me.” And likewise the cup after they had eaten, saying, “This cup that is poured out for you is the new covenant in my blood.</a:t>
            </a:r>
          </a:p>
        </p:txBody>
      </p:sp>
    </p:spTree>
    <p:extLst>
      <p:ext uri="{BB962C8B-B14F-4D97-AF65-F5344CB8AC3E}">
        <p14:creationId xmlns:p14="http://schemas.microsoft.com/office/powerpoint/2010/main" val="985849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96F70-97AA-D31B-F07F-2ADD54BE36FC}"/>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E015A831-A176-FEA7-9E77-EF431A0E5053}"/>
              </a:ext>
            </a:extLst>
          </p:cNvPr>
          <p:cNvSpPr>
            <a:spLocks noGrp="1"/>
          </p:cNvSpPr>
          <p:nvPr>
            <p:ph idx="1"/>
          </p:nvPr>
        </p:nvSpPr>
        <p:spPr>
          <a:xfrm>
            <a:off x="0" y="2923082"/>
            <a:ext cx="12192000" cy="3934918"/>
          </a:xfrm>
        </p:spPr>
        <p:txBody>
          <a:bodyPr>
            <a:normAutofit/>
          </a:bodyPr>
          <a:lstStyle/>
          <a:p>
            <a:r>
              <a:rPr lang="en-US" sz="3200" dirty="0">
                <a:solidFill>
                  <a:srgbClr val="FCFFFF"/>
                </a:solidFill>
              </a:rPr>
              <a:t>1 Corinthians 10:16</a:t>
            </a:r>
          </a:p>
          <a:p>
            <a:pPr lvl="1"/>
            <a:r>
              <a:rPr lang="en-US" sz="3200" dirty="0">
                <a:solidFill>
                  <a:srgbClr val="FCFFFF"/>
                </a:solidFill>
                <a:effectLst/>
                <a:latin typeface="Helvetica" pitchFamily="2" charset="0"/>
              </a:rPr>
              <a:t>The cup of blessing that we bless, is it not a participation in the blood of Christ? The bread that we break, is it not a participation in the body of Christ?</a:t>
            </a:r>
            <a:endParaRPr lang="en-US" sz="3200" dirty="0">
              <a:solidFill>
                <a:srgbClr val="FCFFFF"/>
              </a:solidFill>
            </a:endParaRPr>
          </a:p>
          <a:p>
            <a:pPr lvl="1"/>
            <a:endParaRPr lang="en-US" sz="3200" dirty="0"/>
          </a:p>
        </p:txBody>
      </p:sp>
    </p:spTree>
    <p:extLst>
      <p:ext uri="{BB962C8B-B14F-4D97-AF65-F5344CB8AC3E}">
        <p14:creationId xmlns:p14="http://schemas.microsoft.com/office/powerpoint/2010/main" val="4239907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FFFFF"/>
                </a:solidFill>
              </a:rPr>
              <a:t>1 Corinthians 11:27</a:t>
            </a:r>
          </a:p>
          <a:p>
            <a:pPr lvl="1"/>
            <a:r>
              <a:rPr lang="en-US" sz="3200" dirty="0">
                <a:solidFill>
                  <a:srgbClr val="FFFFFF"/>
                </a:solidFill>
                <a:effectLst/>
                <a:latin typeface="Helvetica" pitchFamily="2" charset="0"/>
              </a:rPr>
              <a:t>Whoever, therefore, eats the bread or drinks the cup of the Lord in an unworthy manner will be guilty concerning the body and blood of the Lord.</a:t>
            </a:r>
          </a:p>
        </p:txBody>
      </p:sp>
    </p:spTree>
    <p:extLst>
      <p:ext uri="{BB962C8B-B14F-4D97-AF65-F5344CB8AC3E}">
        <p14:creationId xmlns:p14="http://schemas.microsoft.com/office/powerpoint/2010/main" val="340727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Mark 14:24</a:t>
            </a:r>
          </a:p>
          <a:p>
            <a:pPr lvl="1"/>
            <a:r>
              <a:rPr lang="en-US" sz="3200" dirty="0">
                <a:solidFill>
                  <a:srgbClr val="FCFFFF"/>
                </a:solidFill>
                <a:effectLst/>
                <a:latin typeface="Helvetica" pitchFamily="2" charset="0"/>
              </a:rPr>
              <a:t>And he said to them, “This is my blood of the covenant, which is poured out for many.</a:t>
            </a:r>
          </a:p>
        </p:txBody>
      </p:sp>
    </p:spTree>
    <p:extLst>
      <p:ext uri="{BB962C8B-B14F-4D97-AF65-F5344CB8AC3E}">
        <p14:creationId xmlns:p14="http://schemas.microsoft.com/office/powerpoint/2010/main" val="632648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Galatians 3:15</a:t>
            </a:r>
          </a:p>
          <a:p>
            <a:pPr lvl="1"/>
            <a:r>
              <a:rPr lang="en-US" sz="3200" dirty="0">
                <a:solidFill>
                  <a:srgbClr val="FCFFFF"/>
                </a:solidFill>
                <a:effectLst/>
                <a:latin typeface="Helvetica" pitchFamily="2" charset="0"/>
              </a:rPr>
              <a:t>To give a human example, brothers: even with a man-made covenant, no one annuls it or adds to it once it has been ratified. </a:t>
            </a:r>
          </a:p>
        </p:txBody>
      </p:sp>
    </p:spTree>
    <p:extLst>
      <p:ext uri="{BB962C8B-B14F-4D97-AF65-F5344CB8AC3E}">
        <p14:creationId xmlns:p14="http://schemas.microsoft.com/office/powerpoint/2010/main" val="3493775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From the Scriptures we know:</a:t>
            </a:r>
          </a:p>
          <a:p>
            <a:pPr lvl="1"/>
            <a:r>
              <a:rPr lang="en-US" sz="3200" dirty="0">
                <a:solidFill>
                  <a:srgbClr val="FCFFFF"/>
                </a:solidFill>
                <a:effectLst/>
                <a:latin typeface="Helvetica" pitchFamily="2" charset="0"/>
              </a:rPr>
              <a:t>We are firmly to believe in the real presence of Christ’s body and blood in the Lord</a:t>
            </a:r>
            <a:r>
              <a:rPr lang="en-US" sz="3200" dirty="0">
                <a:solidFill>
                  <a:srgbClr val="FCFFFF"/>
                </a:solidFill>
                <a:latin typeface="Helvetica" pitchFamily="2" charset="0"/>
              </a:rPr>
              <a:t>’s Supper because:</a:t>
            </a:r>
          </a:p>
          <a:p>
            <a:pPr lvl="2"/>
            <a:r>
              <a:rPr lang="en-US" sz="3200" dirty="0">
                <a:solidFill>
                  <a:srgbClr val="FCFFFF"/>
                </a:solidFill>
                <a:effectLst/>
                <a:latin typeface="Helvetica" pitchFamily="2" charset="0"/>
              </a:rPr>
              <a:t>Acc</a:t>
            </a:r>
            <a:r>
              <a:rPr lang="en-US" sz="3200" dirty="0">
                <a:solidFill>
                  <a:srgbClr val="FCFFFF"/>
                </a:solidFill>
                <a:latin typeface="Helvetica" pitchFamily="2" charset="0"/>
              </a:rPr>
              <a:t>ording to the Scriptures, Jesus says, “This is My body,” the same body “which is given for you into death, and “This is My blood,” the same blood “which is shed for you” on the cross. </a:t>
            </a:r>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795299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7B50-17A6-0809-0D23-14ECEFC11581}"/>
              </a:ext>
            </a:extLst>
          </p:cNvPr>
          <p:cNvSpPr>
            <a:spLocks noGrp="1"/>
          </p:cNvSpPr>
          <p:nvPr>
            <p:ph type="title"/>
          </p:nvPr>
        </p:nvSpPr>
        <p:spPr/>
        <p:txBody>
          <a:bodyPr/>
          <a:lstStyle/>
          <a:p>
            <a:r>
              <a:rPr lang="en-US" dirty="0"/>
              <a:t>Isaiah 7:10-17</a:t>
            </a:r>
          </a:p>
        </p:txBody>
      </p:sp>
      <p:sp>
        <p:nvSpPr>
          <p:cNvPr id="3" name="Content Placeholder 2">
            <a:extLst>
              <a:ext uri="{FF2B5EF4-FFF2-40B4-BE49-F238E27FC236}">
                <a16:creationId xmlns:a16="http://schemas.microsoft.com/office/drawing/2014/main" id="{95E2477E-4739-4F51-4936-01AF260532AF}"/>
              </a:ext>
            </a:extLst>
          </p:cNvPr>
          <p:cNvSpPr>
            <a:spLocks noGrp="1"/>
          </p:cNvSpPr>
          <p:nvPr>
            <p:ph idx="1"/>
          </p:nvPr>
        </p:nvSpPr>
        <p:spPr>
          <a:xfrm>
            <a:off x="550862" y="1406106"/>
            <a:ext cx="11641137" cy="5451894"/>
          </a:xfrm>
        </p:spPr>
        <p:txBody>
          <a:bodyPr>
            <a:normAutofit fontScale="62500" lnSpcReduction="20000"/>
          </a:bodyPr>
          <a:lstStyle/>
          <a:p>
            <a:pPr marL="0" indent="0">
              <a:buNone/>
            </a:pPr>
            <a:r>
              <a:rPr lang="en-US" sz="5100" baseline="30000" dirty="0">
                <a:solidFill>
                  <a:schemeClr val="tx1"/>
                </a:solidFill>
                <a:effectLst/>
                <a:latin typeface="Times New Roman" panose="02020603050405020304" pitchFamily="18" charset="0"/>
                <a:ea typeface="Times New Roman" panose="02020603050405020304" pitchFamily="18" charset="0"/>
              </a:rPr>
              <a:t>10</a:t>
            </a:r>
            <a:r>
              <a:rPr lang="en-US" sz="5100" dirty="0">
                <a:solidFill>
                  <a:schemeClr val="tx1"/>
                </a:solidFill>
                <a:effectLst/>
                <a:latin typeface="Times New Roman" panose="02020603050405020304" pitchFamily="18" charset="0"/>
                <a:ea typeface="Times New Roman" panose="02020603050405020304" pitchFamily="18" charset="0"/>
              </a:rPr>
              <a:t>Again the </a:t>
            </a:r>
            <a:r>
              <a:rPr lang="en-US" sz="5100" cap="small" dirty="0">
                <a:solidFill>
                  <a:schemeClr val="tx1"/>
                </a:solidFill>
                <a:effectLst/>
                <a:latin typeface="Times New Roman" panose="02020603050405020304" pitchFamily="18" charset="0"/>
                <a:ea typeface="Times New Roman" panose="02020603050405020304" pitchFamily="18" charset="0"/>
              </a:rPr>
              <a:t>Lord</a:t>
            </a:r>
            <a:r>
              <a:rPr lang="en-US" sz="5100" dirty="0">
                <a:solidFill>
                  <a:schemeClr val="tx1"/>
                </a:solidFill>
                <a:effectLst/>
                <a:latin typeface="Times New Roman" panose="02020603050405020304" pitchFamily="18" charset="0"/>
                <a:ea typeface="Times New Roman" panose="02020603050405020304" pitchFamily="18" charset="0"/>
              </a:rPr>
              <a:t> spoke to Ahaz, </a:t>
            </a:r>
            <a:r>
              <a:rPr lang="en-US" sz="5100" baseline="30000" dirty="0">
                <a:solidFill>
                  <a:schemeClr val="tx1"/>
                </a:solidFill>
                <a:effectLst/>
                <a:latin typeface="Times New Roman" panose="02020603050405020304" pitchFamily="18" charset="0"/>
                <a:ea typeface="Times New Roman" panose="02020603050405020304" pitchFamily="18" charset="0"/>
              </a:rPr>
              <a:t>11</a:t>
            </a:r>
            <a:r>
              <a:rPr lang="en-US" sz="5100" dirty="0">
                <a:solidFill>
                  <a:schemeClr val="tx1"/>
                </a:solidFill>
                <a:effectLst/>
                <a:latin typeface="Times New Roman" panose="02020603050405020304" pitchFamily="18" charset="0"/>
                <a:ea typeface="Times New Roman" panose="02020603050405020304" pitchFamily="18" charset="0"/>
              </a:rPr>
              <a:t>“Ask a sign of the </a:t>
            </a:r>
            <a:r>
              <a:rPr lang="en-US" sz="5100" cap="small" dirty="0">
                <a:solidFill>
                  <a:schemeClr val="tx1"/>
                </a:solidFill>
                <a:effectLst/>
                <a:latin typeface="Times New Roman" panose="02020603050405020304" pitchFamily="18" charset="0"/>
                <a:ea typeface="Times New Roman" panose="02020603050405020304" pitchFamily="18" charset="0"/>
              </a:rPr>
              <a:t>Lord</a:t>
            </a:r>
            <a:r>
              <a:rPr lang="en-US" sz="5100" dirty="0">
                <a:solidFill>
                  <a:schemeClr val="tx1"/>
                </a:solidFill>
                <a:effectLst/>
                <a:latin typeface="Times New Roman" panose="02020603050405020304" pitchFamily="18" charset="0"/>
                <a:ea typeface="Times New Roman" panose="02020603050405020304" pitchFamily="18" charset="0"/>
              </a:rPr>
              <a:t> your God; let it be deep as </a:t>
            </a:r>
            <a:r>
              <a:rPr lang="en-US" sz="5100" dirty="0" err="1">
                <a:solidFill>
                  <a:schemeClr val="tx1"/>
                </a:solidFill>
                <a:effectLst/>
                <a:latin typeface="Times New Roman" panose="02020603050405020304" pitchFamily="18" charset="0"/>
                <a:ea typeface="Times New Roman" panose="02020603050405020304" pitchFamily="18" charset="0"/>
              </a:rPr>
              <a:t>Sheol</a:t>
            </a:r>
            <a:r>
              <a:rPr lang="en-US" sz="5100" dirty="0">
                <a:solidFill>
                  <a:schemeClr val="tx1"/>
                </a:solidFill>
                <a:effectLst/>
                <a:latin typeface="Times New Roman" panose="02020603050405020304" pitchFamily="18" charset="0"/>
                <a:ea typeface="Times New Roman" panose="02020603050405020304" pitchFamily="18" charset="0"/>
              </a:rPr>
              <a:t> or high as heaven.” </a:t>
            </a:r>
            <a:r>
              <a:rPr lang="en-US" sz="5100" baseline="30000" dirty="0">
                <a:solidFill>
                  <a:schemeClr val="tx1"/>
                </a:solidFill>
                <a:effectLst/>
                <a:latin typeface="Times New Roman" panose="02020603050405020304" pitchFamily="18" charset="0"/>
                <a:ea typeface="Times New Roman" panose="02020603050405020304" pitchFamily="18" charset="0"/>
              </a:rPr>
              <a:t>12</a:t>
            </a:r>
            <a:r>
              <a:rPr lang="en-US" sz="5100" dirty="0">
                <a:solidFill>
                  <a:schemeClr val="tx1"/>
                </a:solidFill>
                <a:effectLst/>
                <a:latin typeface="Times New Roman" panose="02020603050405020304" pitchFamily="18" charset="0"/>
                <a:ea typeface="Times New Roman" panose="02020603050405020304" pitchFamily="18" charset="0"/>
              </a:rPr>
              <a:t>But Ahaz said, “I will not ask, and I will not put the </a:t>
            </a:r>
            <a:r>
              <a:rPr lang="en-US" sz="5100" cap="small" dirty="0">
                <a:solidFill>
                  <a:schemeClr val="tx1"/>
                </a:solidFill>
                <a:effectLst/>
                <a:latin typeface="Times New Roman" panose="02020603050405020304" pitchFamily="18" charset="0"/>
                <a:ea typeface="Times New Roman" panose="02020603050405020304" pitchFamily="18" charset="0"/>
              </a:rPr>
              <a:t>Lord</a:t>
            </a:r>
            <a:r>
              <a:rPr lang="en-US" sz="5100" dirty="0">
                <a:solidFill>
                  <a:schemeClr val="tx1"/>
                </a:solidFill>
                <a:effectLst/>
                <a:latin typeface="Times New Roman" panose="02020603050405020304" pitchFamily="18" charset="0"/>
                <a:ea typeface="Times New Roman" panose="02020603050405020304" pitchFamily="18" charset="0"/>
              </a:rPr>
              <a:t> to the test.” </a:t>
            </a:r>
            <a:r>
              <a:rPr lang="en-US" sz="5100" baseline="30000" dirty="0">
                <a:solidFill>
                  <a:schemeClr val="tx1"/>
                </a:solidFill>
                <a:effectLst/>
                <a:latin typeface="Times New Roman" panose="02020603050405020304" pitchFamily="18" charset="0"/>
                <a:ea typeface="Times New Roman" panose="02020603050405020304" pitchFamily="18" charset="0"/>
              </a:rPr>
              <a:t>13</a:t>
            </a:r>
            <a:r>
              <a:rPr lang="en-US" sz="5100" dirty="0">
                <a:solidFill>
                  <a:schemeClr val="tx1"/>
                </a:solidFill>
                <a:effectLst/>
                <a:latin typeface="Times New Roman" panose="02020603050405020304" pitchFamily="18" charset="0"/>
                <a:ea typeface="Times New Roman" panose="02020603050405020304" pitchFamily="18" charset="0"/>
              </a:rPr>
              <a:t>And he said, “Hear then, O house of David! Is it too little for you to weary men, that you weary my God also? </a:t>
            </a:r>
            <a:r>
              <a:rPr lang="en-US" sz="5100" baseline="30000" dirty="0">
                <a:solidFill>
                  <a:schemeClr val="tx1"/>
                </a:solidFill>
                <a:effectLst/>
                <a:latin typeface="Times New Roman" panose="02020603050405020304" pitchFamily="18" charset="0"/>
                <a:ea typeface="Times New Roman" panose="02020603050405020304" pitchFamily="18" charset="0"/>
              </a:rPr>
              <a:t>14</a:t>
            </a:r>
            <a:r>
              <a:rPr lang="en-US" sz="5100" dirty="0">
                <a:solidFill>
                  <a:schemeClr val="tx1"/>
                </a:solidFill>
                <a:effectLst/>
                <a:latin typeface="Times New Roman" panose="02020603050405020304" pitchFamily="18" charset="0"/>
                <a:ea typeface="Times New Roman" panose="02020603050405020304" pitchFamily="18" charset="0"/>
              </a:rPr>
              <a:t>Therefore the Lord himself will give you a sign. Behold, the virgin shall conceive and bear a son, and shall call his name Immanuel. </a:t>
            </a:r>
            <a:r>
              <a:rPr lang="en-US" sz="5100" baseline="30000" dirty="0">
                <a:solidFill>
                  <a:schemeClr val="tx1"/>
                </a:solidFill>
                <a:effectLst/>
                <a:latin typeface="Times New Roman" panose="02020603050405020304" pitchFamily="18" charset="0"/>
                <a:ea typeface="Times New Roman" panose="02020603050405020304" pitchFamily="18" charset="0"/>
              </a:rPr>
              <a:t>15</a:t>
            </a:r>
            <a:r>
              <a:rPr lang="en-US" sz="5100" dirty="0">
                <a:solidFill>
                  <a:schemeClr val="tx1"/>
                </a:solidFill>
                <a:effectLst/>
                <a:latin typeface="Times New Roman" panose="02020603050405020304" pitchFamily="18" charset="0"/>
                <a:ea typeface="Times New Roman" panose="02020603050405020304" pitchFamily="18" charset="0"/>
              </a:rPr>
              <a:t>He shall eat curds and honey when he knows how to refuse the evil and choose the good. </a:t>
            </a:r>
            <a:r>
              <a:rPr lang="en-US" sz="5100" baseline="30000" dirty="0">
                <a:solidFill>
                  <a:schemeClr val="tx1"/>
                </a:solidFill>
                <a:effectLst/>
                <a:latin typeface="Times New Roman" panose="02020603050405020304" pitchFamily="18" charset="0"/>
                <a:ea typeface="Times New Roman" panose="02020603050405020304" pitchFamily="18" charset="0"/>
              </a:rPr>
              <a:t>16</a:t>
            </a:r>
            <a:r>
              <a:rPr lang="en-US" sz="5100" dirty="0">
                <a:solidFill>
                  <a:schemeClr val="tx1"/>
                </a:solidFill>
                <a:effectLst/>
                <a:latin typeface="Times New Roman" panose="02020603050405020304" pitchFamily="18" charset="0"/>
                <a:ea typeface="Times New Roman" panose="02020603050405020304" pitchFamily="18" charset="0"/>
              </a:rPr>
              <a:t>For before the boy knows how to refuse the evil and choose the good, the land whose two kings you dread will be deserted. </a:t>
            </a:r>
            <a:r>
              <a:rPr lang="en-US" sz="5100" baseline="30000" dirty="0">
                <a:solidFill>
                  <a:schemeClr val="tx1"/>
                </a:solidFill>
                <a:effectLst/>
                <a:latin typeface="Times New Roman" panose="02020603050405020304" pitchFamily="18" charset="0"/>
                <a:ea typeface="Times New Roman" panose="02020603050405020304" pitchFamily="18" charset="0"/>
              </a:rPr>
              <a:t>17</a:t>
            </a:r>
            <a:r>
              <a:rPr lang="en-US" sz="5100" dirty="0">
                <a:solidFill>
                  <a:schemeClr val="tx1"/>
                </a:solidFill>
                <a:effectLst/>
                <a:latin typeface="Times New Roman" panose="02020603050405020304" pitchFamily="18" charset="0"/>
                <a:ea typeface="Times New Roman" panose="02020603050405020304" pitchFamily="18" charset="0"/>
              </a:rPr>
              <a:t>The </a:t>
            </a:r>
            <a:r>
              <a:rPr lang="en-US" sz="5100" cap="small" dirty="0">
                <a:solidFill>
                  <a:schemeClr val="tx1"/>
                </a:solidFill>
                <a:effectLst/>
                <a:latin typeface="Times New Roman" panose="02020603050405020304" pitchFamily="18" charset="0"/>
                <a:ea typeface="Times New Roman" panose="02020603050405020304" pitchFamily="18" charset="0"/>
              </a:rPr>
              <a:t>Lord</a:t>
            </a:r>
            <a:r>
              <a:rPr lang="en-US" sz="5100" dirty="0">
                <a:solidFill>
                  <a:schemeClr val="tx1"/>
                </a:solidFill>
                <a:effectLst/>
                <a:latin typeface="Times New Roman" panose="02020603050405020304" pitchFamily="18" charset="0"/>
                <a:ea typeface="Times New Roman" panose="02020603050405020304" pitchFamily="18" charset="0"/>
              </a:rPr>
              <a:t> will bring upon you and upon your people and upon your father’s house such days as have not come since the day that Ephraim departed from Judah—the king of Assyria.”</a:t>
            </a:r>
          </a:p>
          <a:p>
            <a:pPr marL="0" indent="0">
              <a:buNone/>
            </a:pPr>
            <a:endParaRPr lang="en-US" dirty="0"/>
          </a:p>
        </p:txBody>
      </p:sp>
    </p:spTree>
    <p:extLst>
      <p:ext uri="{BB962C8B-B14F-4D97-AF65-F5344CB8AC3E}">
        <p14:creationId xmlns:p14="http://schemas.microsoft.com/office/powerpoint/2010/main" val="2624310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From the Scriptures we know:</a:t>
            </a:r>
          </a:p>
          <a:p>
            <a:pPr lvl="1"/>
            <a:r>
              <a:rPr lang="en-US" sz="3200" dirty="0">
                <a:solidFill>
                  <a:srgbClr val="FCFFFF"/>
                </a:solidFill>
                <a:effectLst/>
                <a:latin typeface="Helvetica" pitchFamily="2" charset="0"/>
              </a:rPr>
              <a:t>We are firmly to believe in the real presence of Christ’s body and blood in the Lord</a:t>
            </a:r>
            <a:r>
              <a:rPr lang="en-US" sz="3200" dirty="0">
                <a:solidFill>
                  <a:srgbClr val="FCFFFF"/>
                </a:solidFill>
                <a:latin typeface="Helvetica" pitchFamily="2" charset="0"/>
              </a:rPr>
              <a:t>’s Supper because:</a:t>
            </a:r>
          </a:p>
          <a:p>
            <a:pPr lvl="2"/>
            <a:r>
              <a:rPr lang="en-US" sz="3200" dirty="0">
                <a:solidFill>
                  <a:srgbClr val="FCFFFF"/>
                </a:solidFill>
                <a:effectLst/>
                <a:latin typeface="Helvetica" pitchFamily="2" charset="0"/>
              </a:rPr>
              <a:t>According to the Scriptures, the cup, or </a:t>
            </a:r>
            <a:r>
              <a:rPr lang="en-US" sz="3200" dirty="0">
                <a:solidFill>
                  <a:srgbClr val="FCFFFF"/>
                </a:solidFill>
                <a:latin typeface="Helvetica" pitchFamily="2" charset="0"/>
              </a:rPr>
              <a:t>wine, is the ”communion” of the blood of Christ, and the bread is the “communion” of the body of Christ.</a:t>
            </a:r>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432554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From the Scriptures we know:</a:t>
            </a:r>
          </a:p>
          <a:p>
            <a:pPr lvl="1"/>
            <a:r>
              <a:rPr lang="en-US" sz="3200" dirty="0">
                <a:solidFill>
                  <a:srgbClr val="FCFFFF"/>
                </a:solidFill>
                <a:effectLst/>
                <a:latin typeface="Helvetica" pitchFamily="2" charset="0"/>
              </a:rPr>
              <a:t>We are firmly to believe in the real presence of Christ’s body and blood in the Lord</a:t>
            </a:r>
            <a:r>
              <a:rPr lang="en-US" sz="3200" dirty="0">
                <a:solidFill>
                  <a:srgbClr val="FCFFFF"/>
                </a:solidFill>
                <a:latin typeface="Helvetica" pitchFamily="2" charset="0"/>
              </a:rPr>
              <a:t>’s Supper because:</a:t>
            </a:r>
          </a:p>
          <a:p>
            <a:pPr lvl="2"/>
            <a:r>
              <a:rPr lang="en-US" sz="3200" dirty="0">
                <a:solidFill>
                  <a:srgbClr val="FCFFFF"/>
                </a:solidFill>
                <a:effectLst/>
                <a:latin typeface="Helvetica" pitchFamily="2" charset="0"/>
              </a:rPr>
              <a:t>According to the Scriptures, unworthy communicants are guilty, not of bread and wine, but of the body and blood of Christ.</a:t>
            </a:r>
          </a:p>
        </p:txBody>
      </p:sp>
    </p:spTree>
    <p:extLst>
      <p:ext uri="{BB962C8B-B14F-4D97-AF65-F5344CB8AC3E}">
        <p14:creationId xmlns:p14="http://schemas.microsoft.com/office/powerpoint/2010/main" val="1953496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From the Scriptures we know:</a:t>
            </a:r>
          </a:p>
          <a:p>
            <a:pPr lvl="1"/>
            <a:r>
              <a:rPr lang="en-US" sz="3200" dirty="0">
                <a:solidFill>
                  <a:srgbClr val="FCFFFF"/>
                </a:solidFill>
                <a:effectLst/>
                <a:latin typeface="Helvetica" pitchFamily="2" charset="0"/>
              </a:rPr>
              <a:t>We are firmly to believe in the real presence of Christ’s body and blood in the Lord</a:t>
            </a:r>
            <a:r>
              <a:rPr lang="en-US" sz="3200" dirty="0">
                <a:solidFill>
                  <a:srgbClr val="FCFFFF"/>
                </a:solidFill>
                <a:latin typeface="Helvetica" pitchFamily="2" charset="0"/>
              </a:rPr>
              <a:t>’s Supper because:</a:t>
            </a:r>
          </a:p>
          <a:p>
            <a:pPr lvl="2"/>
            <a:r>
              <a:rPr lang="en-US" sz="3200" dirty="0">
                <a:solidFill>
                  <a:srgbClr val="FCFFFF"/>
                </a:solidFill>
                <a:effectLst/>
                <a:latin typeface="Helvetica" pitchFamily="2" charset="0"/>
              </a:rPr>
              <a:t>Acc</a:t>
            </a:r>
            <a:r>
              <a:rPr lang="en-US" sz="3200" dirty="0">
                <a:solidFill>
                  <a:srgbClr val="FCFFFF"/>
                </a:solidFill>
                <a:latin typeface="Helvetica" pitchFamily="2" charset="0"/>
              </a:rPr>
              <a:t>ording to the Scriptures, the Lord’s Supper is a divine institution and testament which no man may alter.</a:t>
            </a:r>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3314477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E10F-4DBD-A7D5-7466-AD405EA1FFA9}"/>
              </a:ext>
            </a:extLst>
          </p:cNvPr>
          <p:cNvSpPr>
            <a:spLocks noGrp="1"/>
          </p:cNvSpPr>
          <p:nvPr>
            <p:ph type="title"/>
          </p:nvPr>
        </p:nvSpPr>
        <p:spPr/>
        <p:txBody>
          <a:bodyPr>
            <a:normAutofit fontScale="90000"/>
          </a:bodyPr>
          <a:lstStyle/>
          <a:p>
            <a:r>
              <a:rPr lang="en-US" dirty="0"/>
              <a:t>Are bread and wine changed into the body and blood of Christ by the act of consecration?</a:t>
            </a:r>
          </a:p>
        </p:txBody>
      </p:sp>
      <p:sp>
        <p:nvSpPr>
          <p:cNvPr id="3" name="Content Placeholder 2">
            <a:extLst>
              <a:ext uri="{FF2B5EF4-FFF2-40B4-BE49-F238E27FC236}">
                <a16:creationId xmlns:a16="http://schemas.microsoft.com/office/drawing/2014/main" id="{195FE9F4-77DC-0FAF-3492-ADBBA6FA7CC1}"/>
              </a:ext>
            </a:extLst>
          </p:cNvPr>
          <p:cNvSpPr>
            <a:spLocks noGrp="1"/>
          </p:cNvSpPr>
          <p:nvPr>
            <p:ph idx="1"/>
          </p:nvPr>
        </p:nvSpPr>
        <p:spPr>
          <a:xfrm>
            <a:off x="0" y="2143593"/>
            <a:ext cx="12191999" cy="4714407"/>
          </a:xfrm>
        </p:spPr>
        <p:txBody>
          <a:bodyPr>
            <a:noAutofit/>
          </a:bodyPr>
          <a:lstStyle/>
          <a:p>
            <a:r>
              <a:rPr lang="en-US" sz="3200" dirty="0">
                <a:solidFill>
                  <a:srgbClr val="FCFFFF"/>
                </a:solidFill>
              </a:rPr>
              <a:t>The Bible says:</a:t>
            </a:r>
          </a:p>
          <a:p>
            <a:pPr lvl="1"/>
            <a:r>
              <a:rPr lang="en-US" sz="3200" dirty="0">
                <a:solidFill>
                  <a:srgbClr val="FCFFFF"/>
                </a:solidFill>
              </a:rPr>
              <a:t>1 Corinthians 11:26-28</a:t>
            </a:r>
          </a:p>
          <a:p>
            <a:pPr lvl="2" algn="just"/>
            <a:r>
              <a:rPr lang="en-US" sz="3200" dirty="0">
                <a:solidFill>
                  <a:srgbClr val="FCFFFF"/>
                </a:solidFill>
                <a:effectLst/>
                <a:latin typeface="Helvetica" pitchFamily="2" charset="0"/>
              </a:rPr>
              <a:t>For as often as you eat this bread and drink the cup, you proclaim the Lord’s death until he comes. </a:t>
            </a:r>
            <a:r>
              <a:rPr lang="en-US" sz="3200" b="1" baseline="30000" dirty="0">
                <a:solidFill>
                  <a:srgbClr val="FCFFFF"/>
                </a:solidFill>
                <a:effectLst/>
                <a:latin typeface="Helvetica" pitchFamily="2" charset="0"/>
              </a:rPr>
              <a:t> </a:t>
            </a:r>
            <a:r>
              <a:rPr lang="en-US" sz="3200" dirty="0">
                <a:solidFill>
                  <a:srgbClr val="FCFFFF"/>
                </a:solidFill>
                <a:effectLst/>
                <a:latin typeface="Helvetica" pitchFamily="2" charset="0"/>
              </a:rPr>
              <a:t>Whoever, therefore, eats the bread or drinks the cup of the Lord in an unworthy manner will be guilty concerning the body and blood of the Lord. </a:t>
            </a:r>
            <a:r>
              <a:rPr lang="en-US" sz="3200" b="1" baseline="30000" dirty="0">
                <a:solidFill>
                  <a:srgbClr val="FCFFFF"/>
                </a:solidFill>
                <a:effectLst/>
                <a:latin typeface="Helvetica" pitchFamily="2" charset="0"/>
              </a:rPr>
              <a:t> </a:t>
            </a:r>
            <a:r>
              <a:rPr lang="en-US" sz="3200" dirty="0">
                <a:solidFill>
                  <a:srgbClr val="FCFFFF"/>
                </a:solidFill>
                <a:effectLst/>
                <a:latin typeface="Helvetica" pitchFamily="2" charset="0"/>
              </a:rPr>
              <a:t>Let a person examine himself, then, and so eat of the bread and drink of the cup</a:t>
            </a:r>
          </a:p>
        </p:txBody>
      </p:sp>
    </p:spTree>
    <p:extLst>
      <p:ext uri="{BB962C8B-B14F-4D97-AF65-F5344CB8AC3E}">
        <p14:creationId xmlns:p14="http://schemas.microsoft.com/office/powerpoint/2010/main" val="599158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B9BC-1F3D-DC4C-FC03-5A5A6D205435}"/>
              </a:ext>
            </a:extLst>
          </p:cNvPr>
          <p:cNvSpPr>
            <a:spLocks noGrp="1"/>
          </p:cNvSpPr>
          <p:nvPr>
            <p:ph type="title"/>
          </p:nvPr>
        </p:nvSpPr>
        <p:spPr/>
        <p:txBody>
          <a:bodyPr>
            <a:normAutofit fontScale="90000"/>
          </a:bodyPr>
          <a:lstStyle/>
          <a:p>
            <a:r>
              <a:rPr lang="en-US" dirty="0"/>
              <a:t>Are bread and wine changed into the body and blood of Christ by the act of consecration?</a:t>
            </a:r>
          </a:p>
        </p:txBody>
      </p:sp>
      <p:sp>
        <p:nvSpPr>
          <p:cNvPr id="3" name="Content Placeholder 2">
            <a:extLst>
              <a:ext uri="{FF2B5EF4-FFF2-40B4-BE49-F238E27FC236}">
                <a16:creationId xmlns:a16="http://schemas.microsoft.com/office/drawing/2014/main" id="{473E8CDA-4AE6-C7BC-E6AF-BCBCBFFC59B2}"/>
              </a:ext>
            </a:extLst>
          </p:cNvPr>
          <p:cNvSpPr>
            <a:spLocks noGrp="1"/>
          </p:cNvSpPr>
          <p:nvPr>
            <p:ph idx="1"/>
          </p:nvPr>
        </p:nvSpPr>
        <p:spPr>
          <a:xfrm>
            <a:off x="0" y="2113613"/>
            <a:ext cx="12191999" cy="4744388"/>
          </a:xfrm>
        </p:spPr>
        <p:txBody>
          <a:bodyPr>
            <a:noAutofit/>
          </a:bodyPr>
          <a:lstStyle/>
          <a:p>
            <a:r>
              <a:rPr lang="en-US" sz="3400" dirty="0">
                <a:solidFill>
                  <a:srgbClr val="FFFFFF"/>
                </a:solidFill>
              </a:rPr>
              <a:t>From the Scriptures we know:</a:t>
            </a:r>
          </a:p>
          <a:p>
            <a:pPr lvl="1"/>
            <a:r>
              <a:rPr lang="en-US" sz="3400" dirty="0">
                <a:solidFill>
                  <a:srgbClr val="FFFFFF"/>
                </a:solidFill>
              </a:rPr>
              <a:t>Bread and wine are not changed into the body and blood of Christ, for the Bible expressly declares that we eat bread and drink wine in the sacrament.</a:t>
            </a:r>
          </a:p>
        </p:txBody>
      </p:sp>
    </p:spTree>
    <p:extLst>
      <p:ext uri="{BB962C8B-B14F-4D97-AF65-F5344CB8AC3E}">
        <p14:creationId xmlns:p14="http://schemas.microsoft.com/office/powerpoint/2010/main" val="3355119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For what use does Christ, in, with, and under the bread and wine give us Christians His body and blood?</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2608289"/>
            <a:ext cx="12192000" cy="4249711"/>
          </a:xfrm>
        </p:spPr>
        <p:txBody>
          <a:bodyPr>
            <a:noAutofit/>
          </a:bodyPr>
          <a:lstStyle/>
          <a:p>
            <a:r>
              <a:rPr lang="en-US" sz="3200" dirty="0">
                <a:solidFill>
                  <a:srgbClr val="FCFFFF"/>
                </a:solidFill>
              </a:rPr>
              <a:t>The Bible says:</a:t>
            </a:r>
          </a:p>
          <a:p>
            <a:pPr lvl="1"/>
            <a:r>
              <a:rPr lang="en-US" sz="3200" dirty="0">
                <a:solidFill>
                  <a:srgbClr val="FCFFFF"/>
                </a:solidFill>
              </a:rPr>
              <a:t>Matthew 26:26</a:t>
            </a:r>
          </a:p>
          <a:p>
            <a:pPr lvl="2"/>
            <a:r>
              <a:rPr lang="en-US" sz="3200" dirty="0">
                <a:solidFill>
                  <a:srgbClr val="FCFFFF"/>
                </a:solidFill>
                <a:effectLst/>
                <a:latin typeface="Helvetica" pitchFamily="2" charset="0"/>
              </a:rPr>
              <a:t>Now as they were eating, Jesus took bread, and after blessing it broke it and gave it to the disciples, and said, “Take, eat; this is my body.”</a:t>
            </a:r>
          </a:p>
        </p:txBody>
      </p:sp>
    </p:spTree>
    <p:extLst>
      <p:ext uri="{BB962C8B-B14F-4D97-AF65-F5344CB8AC3E}">
        <p14:creationId xmlns:p14="http://schemas.microsoft.com/office/powerpoint/2010/main" val="2961714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For what use does Christ, in, with, and under the bread and wine give us Christians His body and blood?</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2608289"/>
            <a:ext cx="12192000" cy="4249711"/>
          </a:xfrm>
        </p:spPr>
        <p:txBody>
          <a:bodyPr>
            <a:noAutofit/>
          </a:bodyPr>
          <a:lstStyle/>
          <a:p>
            <a:r>
              <a:rPr lang="en-US" sz="3200" dirty="0">
                <a:solidFill>
                  <a:srgbClr val="FCFFFF"/>
                </a:solidFill>
              </a:rPr>
              <a:t>The Bible says:</a:t>
            </a:r>
          </a:p>
          <a:p>
            <a:pPr lvl="1"/>
            <a:r>
              <a:rPr lang="en-US" sz="3200" dirty="0">
                <a:solidFill>
                  <a:srgbClr val="FCFFFF"/>
                </a:solidFill>
              </a:rPr>
              <a:t>Mark 14:23</a:t>
            </a:r>
          </a:p>
          <a:p>
            <a:pPr lvl="2"/>
            <a:r>
              <a:rPr lang="en-US" sz="3400" dirty="0">
                <a:solidFill>
                  <a:srgbClr val="FCFFFF"/>
                </a:solidFill>
                <a:effectLst/>
                <a:latin typeface="Helvetica" pitchFamily="2" charset="0"/>
              </a:rPr>
              <a:t>And he took a cup, and when he had given thanks he gave it to them, and they all drank of it.</a:t>
            </a:r>
          </a:p>
        </p:txBody>
      </p:sp>
    </p:spTree>
    <p:extLst>
      <p:ext uri="{BB962C8B-B14F-4D97-AF65-F5344CB8AC3E}">
        <p14:creationId xmlns:p14="http://schemas.microsoft.com/office/powerpoint/2010/main" val="2716438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For what use does Christ, in, with, and under the bread and wine give us Christians His body and blood?</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2608289"/>
            <a:ext cx="12192000" cy="4249711"/>
          </a:xfrm>
        </p:spPr>
        <p:txBody>
          <a:bodyPr>
            <a:noAutofit/>
          </a:bodyPr>
          <a:lstStyle/>
          <a:p>
            <a:r>
              <a:rPr lang="en-US" sz="3200" dirty="0">
                <a:solidFill>
                  <a:srgbClr val="FCFFFF"/>
                </a:solidFill>
              </a:rPr>
              <a:t>The Bible says:</a:t>
            </a:r>
          </a:p>
          <a:p>
            <a:pPr lvl="1"/>
            <a:r>
              <a:rPr lang="en-US" sz="3200" dirty="0">
                <a:solidFill>
                  <a:srgbClr val="FCFFFF"/>
                </a:solidFill>
              </a:rPr>
              <a:t>Hebrews 10:14, 18</a:t>
            </a:r>
          </a:p>
          <a:p>
            <a:pPr lvl="2"/>
            <a:r>
              <a:rPr lang="en-US" sz="3200" dirty="0">
                <a:solidFill>
                  <a:srgbClr val="FCFFFF"/>
                </a:solidFill>
                <a:effectLst/>
                <a:latin typeface="Helvetica" pitchFamily="2" charset="0"/>
              </a:rPr>
              <a:t>For by a single offering he has perfected for all time those who are being sanctified . . . Where there is forgiveness of these, there is no longer any offering for sin. </a:t>
            </a:r>
          </a:p>
        </p:txBody>
      </p:sp>
    </p:spTree>
    <p:extLst>
      <p:ext uri="{BB962C8B-B14F-4D97-AF65-F5344CB8AC3E}">
        <p14:creationId xmlns:p14="http://schemas.microsoft.com/office/powerpoint/2010/main" val="2869207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For what use does Christ, in, with, and under the bread and wine give us Christians His body and blood?</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0" y="2590800"/>
            <a:ext cx="12192000" cy="4267200"/>
          </a:xfrm>
        </p:spPr>
        <p:txBody>
          <a:bodyPr>
            <a:normAutofit/>
          </a:bodyPr>
          <a:lstStyle/>
          <a:p>
            <a:r>
              <a:rPr lang="en-US" sz="3200" dirty="0">
                <a:solidFill>
                  <a:srgbClr val="FCFFFF"/>
                </a:solidFill>
              </a:rPr>
              <a:t>From the Scriptures we know:</a:t>
            </a:r>
          </a:p>
          <a:p>
            <a:pPr lvl="1"/>
            <a:r>
              <a:rPr lang="en-US" sz="3200" dirty="0">
                <a:solidFill>
                  <a:srgbClr val="FCFFFF"/>
                </a:solidFill>
              </a:rPr>
              <a:t>Christ gives us his body and blood to eat and to drink.</a:t>
            </a:r>
          </a:p>
          <a:p>
            <a:pPr lvl="1"/>
            <a:r>
              <a:rPr lang="en-US" sz="3200" dirty="0">
                <a:solidFill>
                  <a:srgbClr val="FCFFFF"/>
                </a:solidFill>
              </a:rPr>
              <a:t>All communicants should receive the wine as well as the bread.</a:t>
            </a:r>
          </a:p>
          <a:p>
            <a:pPr lvl="1"/>
            <a:r>
              <a:rPr lang="en-US" sz="3200" dirty="0">
                <a:solidFill>
                  <a:srgbClr val="FCFFFF"/>
                </a:solidFill>
              </a:rPr>
              <a:t>We are not to adore the bread and wine; for the Lord has declared that we should eat the bread and drink the wine. </a:t>
            </a:r>
          </a:p>
        </p:txBody>
      </p:sp>
    </p:spTree>
    <p:extLst>
      <p:ext uri="{BB962C8B-B14F-4D97-AF65-F5344CB8AC3E}">
        <p14:creationId xmlns:p14="http://schemas.microsoft.com/office/powerpoint/2010/main" val="2095254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For what use does Christ, in, with, and under the bread and wine give us Christians His body and blood?</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0" y="2590800"/>
            <a:ext cx="12192000" cy="4267200"/>
          </a:xfrm>
        </p:spPr>
        <p:txBody>
          <a:bodyPr>
            <a:normAutofit/>
          </a:bodyPr>
          <a:lstStyle/>
          <a:p>
            <a:r>
              <a:rPr lang="en-US" sz="3200" dirty="0">
                <a:solidFill>
                  <a:srgbClr val="FCFFFF"/>
                </a:solidFill>
              </a:rPr>
              <a:t>From the Scriptures we know:</a:t>
            </a:r>
          </a:p>
          <a:p>
            <a:pPr lvl="1"/>
            <a:r>
              <a:rPr lang="en-US" sz="3200" dirty="0">
                <a:solidFill>
                  <a:srgbClr val="FCFFFF"/>
                </a:solidFill>
              </a:rPr>
              <a:t>The idea that the Sacrament is a real, though unbloody, sacrifice for the sins of the living and the dead is contrary to the Word of God, which teaches that Christ’s one sacrifice made full atonement for all sins.</a:t>
            </a:r>
          </a:p>
        </p:txBody>
      </p:sp>
    </p:spTree>
    <p:extLst>
      <p:ext uri="{BB962C8B-B14F-4D97-AF65-F5344CB8AC3E}">
        <p14:creationId xmlns:p14="http://schemas.microsoft.com/office/powerpoint/2010/main" val="3160413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90201D-5A8E-C5E5-AAA7-18EC7061200E}"/>
              </a:ext>
            </a:extLst>
          </p:cNvPr>
          <p:cNvSpPr>
            <a:spLocks noGrp="1"/>
          </p:cNvSpPr>
          <p:nvPr>
            <p:ph idx="1"/>
          </p:nvPr>
        </p:nvSpPr>
        <p:spPr>
          <a:xfrm>
            <a:off x="0" y="0"/>
            <a:ext cx="12191999" cy="6857999"/>
          </a:xfrm>
        </p:spPr>
        <p:txBody>
          <a:bodyPr>
            <a:noAutofit/>
          </a:bodyPr>
          <a:lstStyle/>
          <a:p>
            <a:r>
              <a:rPr lang="en-US" sz="2200" dirty="0">
                <a:solidFill>
                  <a:schemeClr val="tx1"/>
                </a:solidFill>
              </a:rPr>
              <a:t>Many people will take this text, particularly verse 15, as proof that faith is a decision, rather than a gift.</a:t>
            </a:r>
          </a:p>
          <a:p>
            <a:pPr lvl="1"/>
            <a:r>
              <a:rPr lang="en-US" sz="2200" dirty="0">
                <a:solidFill>
                  <a:schemeClr val="tx1"/>
                </a:solidFill>
                <a:latin typeface="Times New Roman" panose="02020603050405020304" pitchFamily="18" charset="0"/>
                <a:cs typeface="Times New Roman" panose="02020603050405020304" pitchFamily="18" charset="0"/>
              </a:rPr>
              <a:t>He shall eat curds and hone when he knows how to refuse the evil and choose the good.</a:t>
            </a:r>
          </a:p>
          <a:p>
            <a:r>
              <a:rPr lang="en-US" sz="2200" dirty="0">
                <a:solidFill>
                  <a:schemeClr val="tx1"/>
                </a:solidFill>
              </a:rPr>
              <a:t>When taken out of context, it can be easily understood that people have the capacity to refuse sin and evil and choose good, thus making faith in God man’s decision.</a:t>
            </a:r>
          </a:p>
          <a:p>
            <a:r>
              <a:rPr lang="en-US" sz="2200" dirty="0">
                <a:solidFill>
                  <a:schemeClr val="tx1"/>
                </a:solidFill>
              </a:rPr>
              <a:t>But if you take verse 15 in the greater context of Isaiah’s prophecy, you realize that the “he” of verse 15 is not just anyone, but is the promised son of the virgin.</a:t>
            </a:r>
          </a:p>
          <a:p>
            <a:pPr lvl="1"/>
            <a:r>
              <a:rPr lang="en-US" sz="2200" dirty="0">
                <a:solidFill>
                  <a:schemeClr val="tx1"/>
                </a:solidFill>
                <a:effectLst/>
                <a:latin typeface="Times New Roman" panose="02020603050405020304" pitchFamily="18" charset="0"/>
                <a:ea typeface="Times New Roman" panose="02020603050405020304" pitchFamily="18" charset="0"/>
              </a:rPr>
              <a:t>Therefore the Lord himself will give you a sign. Behold, the virgin shall conceive and bear a son, and shall call his name Immanuel. He shall eat curds and honey when he knows how to refuse the evil and choose the good.</a:t>
            </a:r>
            <a:endParaRPr lang="en-US" sz="2200" dirty="0">
              <a:solidFill>
                <a:schemeClr val="tx1"/>
              </a:solidFill>
            </a:endParaRPr>
          </a:p>
          <a:p>
            <a:r>
              <a:rPr lang="en-US" sz="2200" dirty="0">
                <a:solidFill>
                  <a:schemeClr val="tx1"/>
                </a:solidFill>
              </a:rPr>
              <a:t>Using the clearest reading of the grammar, “he” clearly refers back to “son” from verse 14.</a:t>
            </a:r>
          </a:p>
          <a:p>
            <a:r>
              <a:rPr lang="en-US" sz="2200" dirty="0">
                <a:solidFill>
                  <a:schemeClr val="tx1"/>
                </a:solidFill>
              </a:rPr>
              <a:t>This verse is not about man’s capacity to choose faith in God, but about Christ’s perfect keeping of the law in your place.</a:t>
            </a:r>
          </a:p>
          <a:p>
            <a:pPr lvl="1"/>
            <a:r>
              <a:rPr lang="en-US" sz="2200" dirty="0">
                <a:solidFill>
                  <a:schemeClr val="tx1"/>
                </a:solidFill>
              </a:rPr>
              <a:t>Christ was able to choose the good that we cannot because he did not inherit original sin, but has the perfect, divine will of God.</a:t>
            </a:r>
          </a:p>
        </p:txBody>
      </p:sp>
    </p:spTree>
    <p:extLst>
      <p:ext uri="{BB962C8B-B14F-4D97-AF65-F5344CB8AC3E}">
        <p14:creationId xmlns:p14="http://schemas.microsoft.com/office/powerpoint/2010/main" val="2332219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Why should we receive the Lord’s Supper frequently?</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FFFFF"/>
                </a:solidFill>
              </a:rPr>
              <a:t>1 Corinthians 11:25-26</a:t>
            </a:r>
          </a:p>
          <a:p>
            <a:pPr lvl="1"/>
            <a:r>
              <a:rPr lang="en-US" sz="3200" dirty="0">
                <a:solidFill>
                  <a:srgbClr val="FFFFFF"/>
                </a:solidFill>
                <a:effectLst/>
                <a:latin typeface="Helvetica" pitchFamily="2" charset="0"/>
              </a:rPr>
              <a:t>In the same way also he took the cup, after supper, saying, “This cup is the new covenant in my blood. Do this, as often as you drink it, in remembrance of me.” For as often as you eat this bread and drink the cup, you proclaim the Lord’s death until he comes. </a:t>
            </a:r>
          </a:p>
        </p:txBody>
      </p:sp>
    </p:spTree>
    <p:extLst>
      <p:ext uri="{BB962C8B-B14F-4D97-AF65-F5344CB8AC3E}">
        <p14:creationId xmlns:p14="http://schemas.microsoft.com/office/powerpoint/2010/main" val="38534408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Why should we receive the Lord’s Supper frequently?</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rPr>
              <a:t>Luke 22:19-20</a:t>
            </a:r>
          </a:p>
          <a:p>
            <a:pPr lvl="1"/>
            <a:r>
              <a:rPr lang="en-US" sz="3200" dirty="0">
                <a:solidFill>
                  <a:srgbClr val="FCFFFF"/>
                </a:solidFill>
                <a:effectLst/>
                <a:latin typeface="Helvetica" pitchFamily="2" charset="0"/>
              </a:rPr>
              <a:t>And he took bread, and when he had given thanks, he broke it and gave it to them, saying, “This is my body, which is given for you. Do this in remembrance of me.” And likewise the cup after they had eaten, saying, “This cup that is poured out for you is the new covenant in my blood.</a:t>
            </a:r>
          </a:p>
        </p:txBody>
      </p:sp>
    </p:spTree>
    <p:extLst>
      <p:ext uri="{BB962C8B-B14F-4D97-AF65-F5344CB8AC3E}">
        <p14:creationId xmlns:p14="http://schemas.microsoft.com/office/powerpoint/2010/main" val="23228684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Why should we receive the Lord’s Supper frequently?</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rPr>
              <a:t>Matthew 26:28</a:t>
            </a:r>
          </a:p>
          <a:p>
            <a:pPr lvl="1"/>
            <a:r>
              <a:rPr lang="en-US" sz="3200" dirty="0">
                <a:solidFill>
                  <a:srgbClr val="FCFFFF"/>
                </a:solidFill>
                <a:effectLst/>
                <a:latin typeface="Helvetica" pitchFamily="2" charset="0"/>
              </a:rPr>
              <a:t>For this is my blood of the covenant, which is poured out for many for the forgiveness of sins.</a:t>
            </a:r>
          </a:p>
          <a:p>
            <a:r>
              <a:rPr lang="en-US" sz="3200" dirty="0">
                <a:solidFill>
                  <a:srgbClr val="FCFFFF"/>
                </a:solidFill>
                <a:latin typeface="Helvetica" pitchFamily="2" charset="0"/>
              </a:rPr>
              <a:t>Matthew 11:28</a:t>
            </a:r>
          </a:p>
          <a:p>
            <a:pPr lvl="1"/>
            <a:r>
              <a:rPr lang="en-US" sz="3200" dirty="0">
                <a:solidFill>
                  <a:srgbClr val="FCFFFF"/>
                </a:solidFill>
                <a:effectLst/>
                <a:latin typeface="Helvetica" pitchFamily="2" charset="0"/>
              </a:rPr>
              <a:t>Come to me, all who labor and are heavy laden, and I will give you rest.</a:t>
            </a:r>
          </a:p>
        </p:txBody>
      </p:sp>
    </p:spTree>
    <p:extLst>
      <p:ext uri="{BB962C8B-B14F-4D97-AF65-F5344CB8AC3E}">
        <p14:creationId xmlns:p14="http://schemas.microsoft.com/office/powerpoint/2010/main" val="391897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Why should we receive the Lord’s Supper frequently?</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550862" y="2113199"/>
            <a:ext cx="11641137" cy="4744801"/>
          </a:xfrm>
        </p:spPr>
        <p:txBody>
          <a:bodyPr>
            <a:normAutofit/>
          </a:bodyPr>
          <a:lstStyle/>
          <a:p>
            <a:r>
              <a:rPr lang="en-US" sz="3200" dirty="0">
                <a:solidFill>
                  <a:srgbClr val="FCFFFF"/>
                </a:solidFill>
              </a:rPr>
              <a:t>From the Scriptures we know:</a:t>
            </a:r>
          </a:p>
          <a:p>
            <a:pPr lvl="1"/>
            <a:r>
              <a:rPr lang="en-US" sz="3200" dirty="0">
                <a:solidFill>
                  <a:srgbClr val="FCFFFF"/>
                </a:solidFill>
                <a:effectLst/>
                <a:latin typeface="Helvetica" pitchFamily="2" charset="0"/>
              </a:rPr>
              <a:t>We should receive the Lord’s Supper frequently because:</a:t>
            </a:r>
          </a:p>
          <a:p>
            <a:pPr lvl="2"/>
            <a:r>
              <a:rPr lang="en-US" sz="3200" dirty="0">
                <a:solidFill>
                  <a:srgbClr val="FCFFFF"/>
                </a:solidFill>
                <a:latin typeface="Helvetica" pitchFamily="2" charset="0"/>
              </a:rPr>
              <a:t>Christ commands us to do so.</a:t>
            </a:r>
          </a:p>
          <a:p>
            <a:pPr lvl="2"/>
            <a:r>
              <a:rPr lang="en-US" sz="3200" dirty="0">
                <a:solidFill>
                  <a:srgbClr val="FCFFFF"/>
                </a:solidFill>
                <a:effectLst/>
                <a:latin typeface="Helvetica" pitchFamily="2" charset="0"/>
              </a:rPr>
              <a:t>He promises us </a:t>
            </a:r>
            <a:r>
              <a:rPr lang="en-US" sz="3200" dirty="0">
                <a:solidFill>
                  <a:srgbClr val="FCFFFF"/>
                </a:solidFill>
                <a:latin typeface="Helvetica" pitchFamily="2" charset="0"/>
              </a:rPr>
              <a:t>His blessings, especially the forgiveness of sins.</a:t>
            </a:r>
          </a:p>
          <a:p>
            <a:pPr lvl="2"/>
            <a:r>
              <a:rPr lang="en-US" sz="3200" dirty="0">
                <a:solidFill>
                  <a:srgbClr val="FCFFFF"/>
                </a:solidFill>
                <a:effectLst/>
                <a:latin typeface="Helvetica" pitchFamily="2" charset="0"/>
              </a:rPr>
              <a:t>We are in great and constant need of forgiveness and strength.</a:t>
            </a:r>
          </a:p>
        </p:txBody>
      </p:sp>
    </p:spTree>
    <p:extLst>
      <p:ext uri="{BB962C8B-B14F-4D97-AF65-F5344CB8AC3E}">
        <p14:creationId xmlns:p14="http://schemas.microsoft.com/office/powerpoint/2010/main" val="4175608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158DF-E534-9EE1-95B2-1EE58FEE8053}"/>
              </a:ext>
            </a:extLst>
          </p:cNvPr>
          <p:cNvSpPr>
            <a:spLocks noGrp="1"/>
          </p:cNvSpPr>
          <p:nvPr>
            <p:ph type="ctrTitle"/>
          </p:nvPr>
        </p:nvSpPr>
        <p:spPr>
          <a:xfrm>
            <a:off x="550864" y="549275"/>
            <a:ext cx="6373812" cy="984885"/>
          </a:xfrm>
        </p:spPr>
        <p:txBody>
          <a:bodyPr wrap="square" anchor="ctr">
            <a:normAutofit/>
          </a:bodyPr>
          <a:lstStyle/>
          <a:p>
            <a:pPr>
              <a:lnSpc>
                <a:spcPct val="90000"/>
              </a:lnSpc>
            </a:pPr>
            <a:r>
              <a:rPr lang="en-US" sz="3400" dirty="0"/>
              <a:t>What Does the Bible Say about the Nature of the Lord’s Supper?</a:t>
            </a:r>
          </a:p>
        </p:txBody>
      </p:sp>
      <p:sp>
        <p:nvSpPr>
          <p:cNvPr id="3" name="Subtitle 2">
            <a:extLst>
              <a:ext uri="{FF2B5EF4-FFF2-40B4-BE49-F238E27FC236}">
                <a16:creationId xmlns:a16="http://schemas.microsoft.com/office/drawing/2014/main" id="{F128C8EC-55C5-C47F-C6C5-FF08BA3630F5}"/>
              </a:ext>
            </a:extLst>
          </p:cNvPr>
          <p:cNvSpPr>
            <a:spLocks noGrp="1"/>
          </p:cNvSpPr>
          <p:nvPr>
            <p:ph type="subTitle" idx="1"/>
          </p:nvPr>
        </p:nvSpPr>
        <p:spPr>
          <a:xfrm>
            <a:off x="7140575" y="549275"/>
            <a:ext cx="4498976" cy="984885"/>
          </a:xfrm>
        </p:spPr>
        <p:txBody>
          <a:bodyPr anchor="ctr">
            <a:normAutofit/>
          </a:bodyPr>
          <a:lstStyle/>
          <a:p>
            <a:pPr algn="r"/>
            <a:endParaRPr lang="en-US">
              <a:solidFill>
                <a:schemeClr val="tx1">
                  <a:alpha val="60000"/>
                </a:schemeClr>
              </a:solidFill>
            </a:endParaRPr>
          </a:p>
        </p:txBody>
      </p:sp>
      <p:pic>
        <p:nvPicPr>
          <p:cNvPr id="30" name="Picture 3">
            <a:extLst>
              <a:ext uri="{FF2B5EF4-FFF2-40B4-BE49-F238E27FC236}">
                <a16:creationId xmlns:a16="http://schemas.microsoft.com/office/drawing/2014/main" id="{1287DC2E-FC14-A2FD-86ED-A375292C095F}"/>
              </a:ext>
            </a:extLst>
          </p:cNvPr>
          <p:cNvPicPr>
            <a:picLocks noChangeAspect="1"/>
          </p:cNvPicPr>
          <p:nvPr/>
        </p:nvPicPr>
        <p:blipFill rotWithShape="1">
          <a:blip r:embed="rId2"/>
          <a:srcRect t="22909" b="18422"/>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35" name="Rectangle 34">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993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Oval 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 name="Group 1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15" name="Freeform: Shape 14">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0" name="Rectangle 19">
            <a:extLst>
              <a:ext uri="{FF2B5EF4-FFF2-40B4-BE49-F238E27FC236}">
                <a16:creationId xmlns:a16="http://schemas.microsoft.com/office/drawing/2014/main" id="{940082A1-24A5-4276-83A4-39E993BD6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6D840B21-A957-4CFE-AA5B-9711DF6D3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5000" y="397225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CCC7276C-985F-3AEF-7019-11ACB93A7A2E}"/>
              </a:ext>
            </a:extLst>
          </p:cNvPr>
          <p:cNvSpPr>
            <a:spLocks noGrp="1"/>
          </p:cNvSpPr>
          <p:nvPr>
            <p:ph type="title"/>
          </p:nvPr>
        </p:nvSpPr>
        <p:spPr>
          <a:xfrm>
            <a:off x="1487487" y="549275"/>
            <a:ext cx="9217026" cy="3864534"/>
          </a:xfrm>
        </p:spPr>
        <p:txBody>
          <a:bodyPr vert="horz" wrap="square" lIns="0" tIns="0" rIns="0" bIns="0" rtlCol="0" anchor="b" anchorCtr="0">
            <a:normAutofit/>
          </a:bodyPr>
          <a:lstStyle/>
          <a:p>
            <a:pPr algn="ctr">
              <a:lnSpc>
                <a:spcPct val="90000"/>
              </a:lnSpc>
            </a:pPr>
            <a:r>
              <a:rPr lang="en-US" sz="8900" dirty="0"/>
              <a:t>What we confess from the Small Catechism</a:t>
            </a:r>
          </a:p>
        </p:txBody>
      </p:sp>
      <p:grpSp>
        <p:nvGrpSpPr>
          <p:cNvPr id="24" name="Group 23">
            <a:extLst>
              <a:ext uri="{FF2B5EF4-FFF2-40B4-BE49-F238E27FC236}">
                <a16:creationId xmlns:a16="http://schemas.microsoft.com/office/drawing/2014/main" id="{DBFD4376-13D5-43C1-86D8-8133A9D886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33126" y="5677571"/>
            <a:ext cx="631474" cy="667800"/>
            <a:chOff x="2994153" y="1378666"/>
            <a:chExt cx="631474" cy="667800"/>
          </a:xfrm>
        </p:grpSpPr>
        <p:sp>
          <p:nvSpPr>
            <p:cNvPr id="25" name="Freeform: Shape 24">
              <a:extLst>
                <a:ext uri="{FF2B5EF4-FFF2-40B4-BE49-F238E27FC236}">
                  <a16:creationId xmlns:a16="http://schemas.microsoft.com/office/drawing/2014/main" id="{176FEFF4-F643-4DA7-93C4-E222FCBA08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5000"/>
                    <a:lumOff val="5000"/>
                  </a:schemeClr>
                </a:gs>
                <a:gs pos="30000">
                  <a:schemeClr val="bg2">
                    <a:lumMod val="95000"/>
                    <a:lumOff val="5000"/>
                  </a:schemeClr>
                </a:gs>
                <a:gs pos="40000">
                  <a:schemeClr val="bg2">
                    <a:lumMod val="85000"/>
                    <a:lumOff val="1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A059AD75-BB86-41B7-84D4-4B5AE0E21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804503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3A0275-EDCD-A21E-6D1D-261712510964}"/>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Sacrament of the Altar?</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5262A25-AD3A-93F7-91C8-23B0CF1DCDD0}"/>
              </a:ext>
            </a:extLst>
          </p:cNvPr>
          <p:cNvSpPr>
            <a:spLocks noGrp="1"/>
          </p:cNvSpPr>
          <p:nvPr>
            <p:ph idx="1"/>
          </p:nvPr>
        </p:nvSpPr>
        <p:spPr>
          <a:xfrm>
            <a:off x="1" y="3043376"/>
            <a:ext cx="12192000" cy="3814623"/>
          </a:xfrm>
        </p:spPr>
        <p:txBody>
          <a:bodyPr anchor="t">
            <a:normAutofit/>
          </a:bodyPr>
          <a:lstStyle/>
          <a:p>
            <a:r>
              <a:rPr lang="en-US" sz="3200" dirty="0">
                <a:solidFill>
                  <a:srgbClr val="FCFFFF"/>
                </a:solidFill>
              </a:rPr>
              <a:t>It is the true body and blood of our Lord Jesus Christ under the bread and wine, instituted by Christ himself for us Christians to eat and to drink.</a:t>
            </a:r>
          </a:p>
        </p:txBody>
      </p:sp>
    </p:spTree>
    <p:extLst>
      <p:ext uri="{BB962C8B-B14F-4D97-AF65-F5344CB8AC3E}">
        <p14:creationId xmlns:p14="http://schemas.microsoft.com/office/powerpoint/2010/main" val="3302380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E01200-16BA-3D72-9433-81D131B36BAB}"/>
              </a:ext>
            </a:extLst>
          </p:cNvPr>
          <p:cNvSpPr>
            <a:spLocks noGrp="1"/>
          </p:cNvSpPr>
          <p:nvPr>
            <p:ph type="title"/>
          </p:nvPr>
        </p:nvSpPr>
        <p:spPr>
          <a:xfrm>
            <a:off x="3359149" y="1520826"/>
            <a:ext cx="8281987" cy="766366"/>
          </a:xfrm>
        </p:spPr>
        <p:txBody>
          <a:bodyPr wrap="square" anchor="t">
            <a:normAutofit/>
          </a:bodyPr>
          <a:lstStyle/>
          <a:p>
            <a:r>
              <a:rPr lang="en-US" dirty="0"/>
              <a:t>Where is this written?</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7E492E1-88D5-5DE2-8E50-3699643E3511}"/>
              </a:ext>
            </a:extLst>
          </p:cNvPr>
          <p:cNvSpPr>
            <a:spLocks noGrp="1"/>
          </p:cNvSpPr>
          <p:nvPr>
            <p:ph idx="1"/>
          </p:nvPr>
        </p:nvSpPr>
        <p:spPr>
          <a:xfrm>
            <a:off x="0" y="3052366"/>
            <a:ext cx="12192000" cy="3805633"/>
          </a:xfrm>
        </p:spPr>
        <p:txBody>
          <a:bodyPr anchor="t">
            <a:normAutofit lnSpcReduction="10000"/>
          </a:bodyPr>
          <a:lstStyle/>
          <a:p>
            <a:pPr marL="0" indent="0">
              <a:buNone/>
            </a:pPr>
            <a:r>
              <a:rPr lang="en-US" sz="2800" dirty="0">
                <a:solidFill>
                  <a:schemeClr val="tx1"/>
                </a:solidFill>
              </a:rPr>
              <a:t>The holy Evangelists Matthew, Mark, Luke, and St. Paul write:</a:t>
            </a:r>
          </a:p>
          <a:p>
            <a:pPr marL="0" indent="0">
              <a:spcBef>
                <a:spcPts val="0"/>
              </a:spcBef>
              <a:spcAft>
                <a:spcPts val="300"/>
              </a:spcAft>
              <a:buNone/>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Our Lord Jesus Christ, on the night when He was betrayed, took bread, and when He had given thanks, He broke it and gave it to the disciples and said: “Take, eat; this is My body, which is given for you. This do in remembrance of Me.”</a:t>
            </a:r>
          </a:p>
          <a:p>
            <a:pPr marL="0" indent="0">
              <a:spcBef>
                <a:spcPts val="0"/>
              </a:spcBef>
              <a:spcAft>
                <a:spcPts val="300"/>
              </a:spcAft>
              <a:buNone/>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In the same way also He took the cup after supper, and when He had given thanks, He gave it to them, saying: “Drink of it, all of you; this cup is the new testament in My blood, which is shed for you for the forgiveness of sins. This do, as often as you drink it, in remembrance of Me.”</a:t>
            </a:r>
          </a:p>
        </p:txBody>
      </p:sp>
    </p:spTree>
    <p:extLst>
      <p:ext uri="{BB962C8B-B14F-4D97-AF65-F5344CB8AC3E}">
        <p14:creationId xmlns:p14="http://schemas.microsoft.com/office/powerpoint/2010/main" val="2331558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0203A2-BFA8-C54B-2BC2-B82061A00CF7}"/>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benefit of this eating and drinking?</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E8BF173-16B3-C45A-1690-DEA81A514911}"/>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These words, “Given and shed for you for the forgiveness of sins,” show us that in the Sacrament forgiveness of sins, life, and salvation are given us through these words. For where there is forgiveness of sins, there is also life and salvation.</a:t>
            </a:r>
          </a:p>
        </p:txBody>
      </p:sp>
    </p:spTree>
    <p:extLst>
      <p:ext uri="{BB962C8B-B14F-4D97-AF65-F5344CB8AC3E}">
        <p14:creationId xmlns:p14="http://schemas.microsoft.com/office/powerpoint/2010/main" val="8236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26905-477F-5755-5D94-69775FD0FE1F}"/>
              </a:ext>
            </a:extLst>
          </p:cNvPr>
          <p:cNvSpPr>
            <a:spLocks noGrp="1"/>
          </p:cNvSpPr>
          <p:nvPr>
            <p:ph type="title"/>
          </p:nvPr>
        </p:nvSpPr>
        <p:spPr>
          <a:xfrm>
            <a:off x="3359149" y="1520825"/>
            <a:ext cx="8281987" cy="1333057"/>
          </a:xfrm>
        </p:spPr>
        <p:txBody>
          <a:bodyPr wrap="square" anchor="t">
            <a:normAutofit fontScale="90000"/>
          </a:bodyPr>
          <a:lstStyle/>
          <a:p>
            <a:r>
              <a:rPr lang="en-US" dirty="0"/>
              <a:t>How can bodily eating and drinking do such great things?</a:t>
            </a:r>
          </a:p>
        </p:txBody>
      </p:sp>
      <p:sp>
        <p:nvSpPr>
          <p:cNvPr id="10" name="Oval 9">
            <a:extLst>
              <a:ext uri="{FF2B5EF4-FFF2-40B4-BE49-F238E27FC236}">
                <a16:creationId xmlns:a16="http://schemas.microsoft.com/office/drawing/2014/main" id="{504E6BD3-B518-46A4-9CC0-30D095552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9157" y="158455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2" name="Group 11">
            <a:extLst>
              <a:ext uri="{FF2B5EF4-FFF2-40B4-BE49-F238E27FC236}">
                <a16:creationId xmlns:a16="http://schemas.microsoft.com/office/drawing/2014/main" id="{A31FBE92-3FC2-48E4-874B-A5273A0425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0526" y="2488515"/>
            <a:ext cx="1262947" cy="1335600"/>
            <a:chOff x="2678417" y="2427951"/>
            <a:chExt cx="1262947" cy="1335600"/>
          </a:xfrm>
        </p:grpSpPr>
        <p:sp>
          <p:nvSpPr>
            <p:cNvPr id="13" name="Freeform: Shape 12">
              <a:extLst>
                <a:ext uri="{FF2B5EF4-FFF2-40B4-BE49-F238E27FC236}">
                  <a16:creationId xmlns:a16="http://schemas.microsoft.com/office/drawing/2014/main" id="{4F7C333A-2381-4657-ACDA-47654B21FA7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74A5CCC1-7BBD-4F00-82CF-C7683D9FF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6" name="Freeform: Shape 15">
            <a:extLst>
              <a:ext uri="{FF2B5EF4-FFF2-40B4-BE49-F238E27FC236}">
                <a16:creationId xmlns:a16="http://schemas.microsoft.com/office/drawing/2014/main" id="{A0DAEA90-11E9-4069-BC2C-6F65C6C1C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600937" y="4090109"/>
            <a:ext cx="3682485" cy="1853969"/>
          </a:xfrm>
          <a:custGeom>
            <a:avLst/>
            <a:gdLst>
              <a:gd name="connsiteX0" fmla="*/ 3682485 w 3682485"/>
              <a:gd name="connsiteY0" fmla="*/ 1853969 h 1853969"/>
              <a:gd name="connsiteX1" fmla="*/ 2755500 w 3682485"/>
              <a:gd name="connsiteY1" fmla="*/ 1853969 h 1853969"/>
              <a:gd name="connsiteX2" fmla="*/ 1828517 w 3682485"/>
              <a:gd name="connsiteY2" fmla="*/ 926985 h 1853969"/>
              <a:gd name="connsiteX3" fmla="*/ 901534 w 3682485"/>
              <a:gd name="connsiteY3" fmla="*/ 1853969 h 1853969"/>
              <a:gd name="connsiteX4" fmla="*/ 293606 w 3682485"/>
              <a:gd name="connsiteY4" fmla="*/ 1853969 h 1853969"/>
              <a:gd name="connsiteX5" fmla="*/ 0 w 3682485"/>
              <a:gd name="connsiteY5" fmla="*/ 1560363 h 1853969"/>
              <a:gd name="connsiteX6" fmla="*/ 12215 w 3682485"/>
              <a:gd name="connsiteY6" fmla="*/ 1480329 h 1853969"/>
              <a:gd name="connsiteX7" fmla="*/ 1828517 w 3682485"/>
              <a:gd name="connsiteY7" fmla="*/ 0 h 1853969"/>
              <a:gd name="connsiteX8" fmla="*/ 3682485 w 3682485"/>
              <a:gd name="connsiteY8"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2485" h="1853969">
                <a:moveTo>
                  <a:pt x="3682485" y="1853969"/>
                </a:moveTo>
                <a:lnTo>
                  <a:pt x="2755500" y="1853969"/>
                </a:lnTo>
                <a:cubicBezTo>
                  <a:pt x="2755500" y="1342010"/>
                  <a:pt x="2340476" y="926985"/>
                  <a:pt x="1828517" y="926985"/>
                </a:cubicBezTo>
                <a:cubicBezTo>
                  <a:pt x="1316558" y="926985"/>
                  <a:pt x="901534" y="1342010"/>
                  <a:pt x="901534" y="1853969"/>
                </a:cubicBezTo>
                <a:lnTo>
                  <a:pt x="293606" y="1853969"/>
                </a:lnTo>
                <a:lnTo>
                  <a:pt x="0" y="1560363"/>
                </a:lnTo>
                <a:lnTo>
                  <a:pt x="12215" y="1480329"/>
                </a:lnTo>
                <a:cubicBezTo>
                  <a:pt x="185091" y="635508"/>
                  <a:pt x="932589" y="0"/>
                  <a:pt x="1828517" y="0"/>
                </a:cubicBezTo>
                <a:cubicBezTo>
                  <a:pt x="2852434" y="0"/>
                  <a:pt x="3682485" y="830051"/>
                  <a:pt x="368248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508000" dist="101600" dir="96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8" name="Freeform: Shape 17">
            <a:extLst>
              <a:ext uri="{FF2B5EF4-FFF2-40B4-BE49-F238E27FC236}">
                <a16:creationId xmlns:a16="http://schemas.microsoft.com/office/drawing/2014/main" id="{E0E8189B-747E-48AE-99A9-1BEE680125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711129" y="3843994"/>
            <a:ext cx="3644147" cy="2149759"/>
          </a:xfrm>
          <a:custGeom>
            <a:avLst/>
            <a:gdLst>
              <a:gd name="connsiteX0" fmla="*/ 3644147 w 3644147"/>
              <a:gd name="connsiteY0" fmla="*/ 2149759 h 2149759"/>
              <a:gd name="connsiteX1" fmla="*/ 2717163 w 3644147"/>
              <a:gd name="connsiteY1" fmla="*/ 2149759 h 2149759"/>
              <a:gd name="connsiteX2" fmla="*/ 1790179 w 3644147"/>
              <a:gd name="connsiteY2" fmla="*/ 1074881 h 2149759"/>
              <a:gd name="connsiteX3" fmla="*/ 863196 w 3644147"/>
              <a:gd name="connsiteY3" fmla="*/ 2149759 h 2149759"/>
              <a:gd name="connsiteX4" fmla="*/ 551057 w 3644147"/>
              <a:gd name="connsiteY4" fmla="*/ 2149759 h 2149759"/>
              <a:gd name="connsiteX5" fmla="*/ 0 w 3644147"/>
              <a:gd name="connsiteY5" fmla="*/ 1598702 h 2149759"/>
              <a:gd name="connsiteX6" fmla="*/ 19562 w 3644147"/>
              <a:gd name="connsiteY6" fmla="*/ 1510486 h 2149759"/>
              <a:gd name="connsiteX7" fmla="*/ 1790179 w 3644147"/>
              <a:gd name="connsiteY7" fmla="*/ 0 h 2149759"/>
              <a:gd name="connsiteX8" fmla="*/ 3644147 w 3644147"/>
              <a:gd name="connsiteY8" fmla="*/ 2149759 h 2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4147" h="2149759">
                <a:moveTo>
                  <a:pt x="3644147" y="2149759"/>
                </a:moveTo>
                <a:lnTo>
                  <a:pt x="2717163" y="2149759"/>
                </a:lnTo>
                <a:cubicBezTo>
                  <a:pt x="2717162" y="1556120"/>
                  <a:pt x="2302138" y="1074880"/>
                  <a:pt x="1790179" y="1074881"/>
                </a:cubicBezTo>
                <a:cubicBezTo>
                  <a:pt x="1278220" y="1074880"/>
                  <a:pt x="863196" y="1556119"/>
                  <a:pt x="863196" y="2149759"/>
                </a:cubicBezTo>
                <a:lnTo>
                  <a:pt x="551057" y="2149759"/>
                </a:lnTo>
                <a:lnTo>
                  <a:pt x="0" y="1598702"/>
                </a:lnTo>
                <a:lnTo>
                  <a:pt x="19562" y="1510486"/>
                </a:lnTo>
                <a:cubicBezTo>
                  <a:pt x="254295" y="635388"/>
                  <a:pt x="958246" y="0"/>
                  <a:pt x="1790179" y="0"/>
                </a:cubicBezTo>
                <a:cubicBezTo>
                  <a:pt x="2814097" y="0"/>
                  <a:pt x="3644147" y="962481"/>
                  <a:pt x="3644147" y="2149759"/>
                </a:cubicBezTo>
                <a:close/>
              </a:path>
            </a:pathLst>
          </a:custGeom>
          <a:solidFill>
            <a:schemeClr val="bg2">
              <a:lumMod val="50000"/>
              <a:lumOff val="50000"/>
              <a:alpha val="6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Oval 19">
            <a:extLst>
              <a:ext uri="{FF2B5EF4-FFF2-40B4-BE49-F238E27FC236}">
                <a16:creationId xmlns:a16="http://schemas.microsoft.com/office/drawing/2014/main" id="{D9DE43D0-73AC-46B4-A39F-E66967A1F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0021470" y="292006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Freeform: Shape 21">
            <a:extLst>
              <a:ext uri="{FF2B5EF4-FFF2-40B4-BE49-F238E27FC236}">
                <a16:creationId xmlns:a16="http://schemas.microsoft.com/office/drawing/2014/main" id="{803C343E-7EAC-4512-955A-33B1833F2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1901768" y="4915975"/>
            <a:ext cx="214196" cy="701949"/>
          </a:xfrm>
          <a:custGeom>
            <a:avLst/>
            <a:gdLst>
              <a:gd name="connsiteX0" fmla="*/ 128682 w 214196"/>
              <a:gd name="connsiteY0" fmla="*/ 9479 h 701949"/>
              <a:gd name="connsiteX1" fmla="*/ 214196 w 214196"/>
              <a:gd name="connsiteY1" fmla="*/ 466589 h 701949"/>
              <a:gd name="connsiteX2" fmla="*/ 213337 w 214196"/>
              <a:gd name="connsiteY2" fmla="*/ 503724 h 701949"/>
              <a:gd name="connsiteX3" fmla="*/ 15112 w 214196"/>
              <a:gd name="connsiteY3" fmla="*/ 701949 h 701949"/>
              <a:gd name="connsiteX4" fmla="*/ 8417 w 214196"/>
              <a:gd name="connsiteY4" fmla="*/ 648207 h 701949"/>
              <a:gd name="connsiteX5" fmla="*/ 0 w 214196"/>
              <a:gd name="connsiteY5" fmla="*/ 466589 h 701949"/>
              <a:gd name="connsiteX6" fmla="*/ 107098 w 214196"/>
              <a:gd name="connsiteY6" fmla="*/ 0 h 701949"/>
              <a:gd name="connsiteX7" fmla="*/ 128682 w 214196"/>
              <a:gd name="connsiteY7" fmla="*/ 9479 h 701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196" h="701949">
                <a:moveTo>
                  <a:pt x="128682" y="9479"/>
                </a:moveTo>
                <a:cubicBezTo>
                  <a:pt x="177485" y="52987"/>
                  <a:pt x="214196" y="241110"/>
                  <a:pt x="214196" y="466589"/>
                </a:cubicBezTo>
                <a:lnTo>
                  <a:pt x="213337" y="503724"/>
                </a:lnTo>
                <a:lnTo>
                  <a:pt x="15112" y="701949"/>
                </a:lnTo>
                <a:lnTo>
                  <a:pt x="8417" y="648207"/>
                </a:lnTo>
                <a:cubicBezTo>
                  <a:pt x="2997" y="592384"/>
                  <a:pt x="0" y="531011"/>
                  <a:pt x="0" y="466589"/>
                </a:cubicBezTo>
                <a:cubicBezTo>
                  <a:pt x="0" y="208899"/>
                  <a:pt x="47949" y="0"/>
                  <a:pt x="107098" y="0"/>
                </a:cubicBezTo>
                <a:cubicBezTo>
                  <a:pt x="114492" y="0"/>
                  <a:pt x="121710" y="3264"/>
                  <a:pt x="128682" y="9479"/>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4EAE583-D0F7-B685-D888-30B352B16491}"/>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Certainly not just eating and drinking do these things, but the words written here: “Given and shed for you for the forgiveness of sins.” These words, along with the bodily eating and drinking are the main thing in the Sacrament. Whoever believes these words has exactly what they say: “forgiveness of sins.”</a:t>
            </a:r>
          </a:p>
        </p:txBody>
      </p:sp>
    </p:spTree>
    <p:extLst>
      <p:ext uri="{BB962C8B-B14F-4D97-AF65-F5344CB8AC3E}">
        <p14:creationId xmlns:p14="http://schemas.microsoft.com/office/powerpoint/2010/main" val="2266443294"/>
      </p:ext>
    </p:extLst>
  </p:cSld>
  <p:clrMapOvr>
    <a:masterClrMapping/>
  </p:clrMapOvr>
</p:sld>
</file>

<file path=ppt/theme/theme1.xml><?xml version="1.0" encoding="utf-8"?>
<a:theme xmlns:a="http://schemas.openxmlformats.org/drawingml/2006/main" name="3DFloat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4245</TotalTime>
  <Words>2495</Words>
  <Application>Microsoft Macintosh PowerPoint</Application>
  <PresentationFormat>Widescreen</PresentationFormat>
  <Paragraphs>115</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Helvetica</vt:lpstr>
      <vt:lpstr>Sitka Heading</vt:lpstr>
      <vt:lpstr>Source Sans Pro</vt:lpstr>
      <vt:lpstr>Times New Roman</vt:lpstr>
      <vt:lpstr>3DFloatVTI</vt:lpstr>
      <vt:lpstr>Sidebar: Isaiah 7 and free will</vt:lpstr>
      <vt:lpstr>Isaiah 7:10-17</vt:lpstr>
      <vt:lpstr>PowerPoint Presentation</vt:lpstr>
      <vt:lpstr>What Does the Bible Say about the Nature of the Lord’s Supper?</vt:lpstr>
      <vt:lpstr>What we confess from the Small Catechism</vt:lpstr>
      <vt:lpstr>What is the Sacrament of the Altar?</vt:lpstr>
      <vt:lpstr>Where is this written?</vt:lpstr>
      <vt:lpstr>What is the benefit of this eating and drinking?</vt:lpstr>
      <vt:lpstr>How can bodily eating and drinking do such great things?</vt:lpstr>
      <vt:lpstr>Who receives this sacrament worthily?</vt:lpstr>
      <vt:lpstr>What is the Lord’s Supper?</vt:lpstr>
      <vt:lpstr>What is the Lord’s Supper</vt:lpstr>
      <vt:lpstr>What is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What do the Scriptures teach of the real presence of Christ’s body and blood in the Lord’s Supper?</vt:lpstr>
      <vt:lpstr>Are bread and wine changed into the body and blood of Christ by the act of consecration?</vt:lpstr>
      <vt:lpstr>Are bread and wine changed into the body and blood of Christ by the act of consecration?</vt:lpstr>
      <vt:lpstr>For what use does Christ, in, with, and under the bread and wine give us Christians His body and blood?</vt:lpstr>
      <vt:lpstr>For what use does Christ, in, with, and under the bread and wine give us Christians His body and blood?</vt:lpstr>
      <vt:lpstr>For what use does Christ, in, with, and under the bread and wine give us Christians His body and blood?</vt:lpstr>
      <vt:lpstr>For what use does Christ, in, with, and under the bread and wine give us Christians His body and blood?</vt:lpstr>
      <vt:lpstr>For what use does Christ, in, with, and under the bread and wine give us Christians His body and blood?</vt:lpstr>
      <vt:lpstr>Why should we receive the Lord’s Supper frequently?</vt:lpstr>
      <vt:lpstr>Why should we receive the Lord’s Supper frequently?</vt:lpstr>
      <vt:lpstr>Why should we receive the Lord’s Supper frequently?</vt:lpstr>
      <vt:lpstr>Why should we receive the Lord’s Supper frequently?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Bible Say about the Office of the Keys and Confession?</dc:title>
  <dc:creator>Craig Stephens</dc:creator>
  <cp:lastModifiedBy>Craig Stephens</cp:lastModifiedBy>
  <cp:revision>2</cp:revision>
  <dcterms:created xsi:type="dcterms:W3CDTF">2022-12-06T18:11:46Z</dcterms:created>
  <dcterms:modified xsi:type="dcterms:W3CDTF">2022-12-17T05:32:08Z</dcterms:modified>
</cp:coreProperties>
</file>