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5" r:id="rId1"/>
  </p:sldMasterIdLst>
  <p:sldIdLst>
    <p:sldId id="256" r:id="rId2"/>
    <p:sldId id="263" r:id="rId3"/>
    <p:sldId id="257" r:id="rId4"/>
    <p:sldId id="258" r:id="rId5"/>
    <p:sldId id="310" r:id="rId6"/>
    <p:sldId id="259" r:id="rId7"/>
    <p:sldId id="260" r:id="rId8"/>
    <p:sldId id="303" r:id="rId9"/>
    <p:sldId id="265" r:id="rId10"/>
    <p:sldId id="266" r:id="rId11"/>
    <p:sldId id="302" r:id="rId12"/>
    <p:sldId id="304" r:id="rId13"/>
    <p:sldId id="305" r:id="rId14"/>
    <p:sldId id="288" r:id="rId15"/>
    <p:sldId id="306" r:id="rId16"/>
    <p:sldId id="289" r:id="rId17"/>
    <p:sldId id="307" r:id="rId18"/>
    <p:sldId id="290" r:id="rId19"/>
    <p:sldId id="291" r:id="rId20"/>
    <p:sldId id="292" r:id="rId21"/>
    <p:sldId id="308" r:id="rId22"/>
    <p:sldId id="293" r:id="rId23"/>
    <p:sldId id="294" r:id="rId24"/>
    <p:sldId id="295" r:id="rId25"/>
    <p:sldId id="267" r:id="rId26"/>
    <p:sldId id="268" r:id="rId27"/>
    <p:sldId id="269" r:id="rId28"/>
    <p:sldId id="309" r:id="rId29"/>
    <p:sldId id="296" r:id="rId30"/>
    <p:sldId id="297" r:id="rId31"/>
    <p:sldId id="270" r:id="rId32"/>
    <p:sldId id="298" r:id="rId33"/>
    <p:sldId id="271" r:id="rId34"/>
    <p:sldId id="299" r:id="rId35"/>
    <p:sldId id="311" r:id="rId36"/>
    <p:sldId id="312" r:id="rId37"/>
    <p:sldId id="313" r:id="rId38"/>
    <p:sldId id="314" r:id="rId39"/>
    <p:sldId id="315" r:id="rId40"/>
    <p:sldId id="316"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FFF"/>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7A9BF1-36FC-AD4B-BCB6-3813AE83829C}" v="6" dt="2023-01-14T20:33:33.5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7202"/>
    <p:restoredTop sz="94645"/>
  </p:normalViewPr>
  <p:slideViewPr>
    <p:cSldViewPr snapToGrid="0">
      <p:cViewPr varScale="1">
        <p:scale>
          <a:sx n="83" d="100"/>
          <a:sy n="83" d="100"/>
        </p:scale>
        <p:origin x="232" y="16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aig Stephens" userId="cfe612e026a5082b" providerId="LiveId" clId="{A97A9BF1-36FC-AD4B-BCB6-3813AE83829C}"/>
    <pc:docChg chg="undo custSel addSld delSld modSld">
      <pc:chgData name="Craig Stephens" userId="cfe612e026a5082b" providerId="LiveId" clId="{A97A9BF1-36FC-AD4B-BCB6-3813AE83829C}" dt="2023-01-14T20:34:22.754" v="1537" actId="20577"/>
      <pc:docMkLst>
        <pc:docMk/>
      </pc:docMkLst>
      <pc:sldChg chg="modSp mod">
        <pc:chgData name="Craig Stephens" userId="cfe612e026a5082b" providerId="LiveId" clId="{A97A9BF1-36FC-AD4B-BCB6-3813AE83829C}" dt="2023-01-14T20:19:52.999" v="242" actId="14100"/>
        <pc:sldMkLst>
          <pc:docMk/>
          <pc:sldMk cId="2961714665" sldId="269"/>
        </pc:sldMkLst>
        <pc:spChg chg="mod">
          <ac:chgData name="Craig Stephens" userId="cfe612e026a5082b" providerId="LiveId" clId="{A97A9BF1-36FC-AD4B-BCB6-3813AE83829C}" dt="2023-01-14T20:19:52.999" v="242" actId="14100"/>
          <ac:spMkLst>
            <pc:docMk/>
            <pc:sldMk cId="2961714665" sldId="269"/>
            <ac:spMk id="3" creationId="{C0AF8010-2959-EED6-3E18-490B1D5847DC}"/>
          </ac:spMkLst>
        </pc:spChg>
      </pc:sldChg>
      <pc:sldChg chg="modSp mod">
        <pc:chgData name="Craig Stephens" userId="cfe612e026a5082b" providerId="LiveId" clId="{A97A9BF1-36FC-AD4B-BCB6-3813AE83829C}" dt="2023-01-14T20:24:59.210" v="861" actId="255"/>
        <pc:sldMkLst>
          <pc:docMk/>
          <pc:sldMk cId="2095254490" sldId="270"/>
        </pc:sldMkLst>
        <pc:spChg chg="mod">
          <ac:chgData name="Craig Stephens" userId="cfe612e026a5082b" providerId="LiveId" clId="{A97A9BF1-36FC-AD4B-BCB6-3813AE83829C}" dt="2023-01-14T20:22:19.642" v="410" actId="20577"/>
          <ac:spMkLst>
            <pc:docMk/>
            <pc:sldMk cId="2095254490" sldId="270"/>
            <ac:spMk id="2" creationId="{191B1874-4D88-3810-055E-2EE9CD00A488}"/>
          </ac:spMkLst>
        </pc:spChg>
        <pc:spChg chg="mod">
          <ac:chgData name="Craig Stephens" userId="cfe612e026a5082b" providerId="LiveId" clId="{A97A9BF1-36FC-AD4B-BCB6-3813AE83829C}" dt="2023-01-14T20:24:59.210" v="861" actId="255"/>
          <ac:spMkLst>
            <pc:docMk/>
            <pc:sldMk cId="2095254490" sldId="270"/>
            <ac:spMk id="3" creationId="{2BE8ACAD-4BC6-5B58-D3A3-520ED4BA6E22}"/>
          </ac:spMkLst>
        </pc:spChg>
      </pc:sldChg>
      <pc:sldChg chg="modSp mod">
        <pc:chgData name="Craig Stephens" userId="cfe612e026a5082b" providerId="LiveId" clId="{A97A9BF1-36FC-AD4B-BCB6-3813AE83829C}" dt="2023-01-14T20:26:48.964" v="962" actId="14100"/>
        <pc:sldMkLst>
          <pc:docMk/>
          <pc:sldMk cId="3853440836" sldId="271"/>
        </pc:sldMkLst>
        <pc:spChg chg="mod">
          <ac:chgData name="Craig Stephens" userId="cfe612e026a5082b" providerId="LiveId" clId="{A97A9BF1-36FC-AD4B-BCB6-3813AE83829C}" dt="2023-01-14T20:25:14.985" v="899" actId="20577"/>
          <ac:spMkLst>
            <pc:docMk/>
            <pc:sldMk cId="3853440836" sldId="271"/>
            <ac:spMk id="2" creationId="{E3C36C2C-5ABA-4003-4D47-A6374D57B6A3}"/>
          </ac:spMkLst>
        </pc:spChg>
        <pc:spChg chg="mod">
          <ac:chgData name="Craig Stephens" userId="cfe612e026a5082b" providerId="LiveId" clId="{A97A9BF1-36FC-AD4B-BCB6-3813AE83829C}" dt="2023-01-14T20:26:48.964" v="962" actId="14100"/>
          <ac:spMkLst>
            <pc:docMk/>
            <pc:sldMk cId="3853440836" sldId="271"/>
            <ac:spMk id="3" creationId="{33834773-69C9-C667-4117-BC974275A166}"/>
          </ac:spMkLst>
        </pc:spChg>
      </pc:sldChg>
      <pc:sldChg chg="modSp mod">
        <pc:chgData name="Craig Stephens" userId="cfe612e026a5082b" providerId="LiveId" clId="{A97A9BF1-36FC-AD4B-BCB6-3813AE83829C}" dt="2023-01-14T20:20:36.508" v="266" actId="255"/>
        <pc:sldMkLst>
          <pc:docMk/>
          <pc:sldMk cId="2716438520" sldId="296"/>
        </pc:sldMkLst>
        <pc:spChg chg="mod">
          <ac:chgData name="Craig Stephens" userId="cfe612e026a5082b" providerId="LiveId" clId="{A97A9BF1-36FC-AD4B-BCB6-3813AE83829C}" dt="2023-01-14T20:18:35.847" v="199" actId="20577"/>
          <ac:spMkLst>
            <pc:docMk/>
            <pc:sldMk cId="2716438520" sldId="296"/>
            <ac:spMk id="2" creationId="{CAEBF72B-7C24-B60C-A204-F80DA9EB4E3C}"/>
          </ac:spMkLst>
        </pc:spChg>
        <pc:spChg chg="mod">
          <ac:chgData name="Craig Stephens" userId="cfe612e026a5082b" providerId="LiveId" clId="{A97A9BF1-36FC-AD4B-BCB6-3813AE83829C}" dt="2023-01-14T20:20:36.508" v="266" actId="255"/>
          <ac:spMkLst>
            <pc:docMk/>
            <pc:sldMk cId="2716438520" sldId="296"/>
            <ac:spMk id="3" creationId="{C0AF8010-2959-EED6-3E18-490B1D5847DC}"/>
          </ac:spMkLst>
        </pc:spChg>
      </pc:sldChg>
      <pc:sldChg chg="modSp mod">
        <pc:chgData name="Craig Stephens" userId="cfe612e026a5082b" providerId="LiveId" clId="{A97A9BF1-36FC-AD4B-BCB6-3813AE83829C}" dt="2023-01-14T20:22:05.229" v="350" actId="20577"/>
        <pc:sldMkLst>
          <pc:docMk/>
          <pc:sldMk cId="2869207513" sldId="297"/>
        </pc:sldMkLst>
        <pc:spChg chg="mod">
          <ac:chgData name="Craig Stephens" userId="cfe612e026a5082b" providerId="LiveId" clId="{A97A9BF1-36FC-AD4B-BCB6-3813AE83829C}" dt="2023-01-14T20:21:04.347" v="326" actId="20577"/>
          <ac:spMkLst>
            <pc:docMk/>
            <pc:sldMk cId="2869207513" sldId="297"/>
            <ac:spMk id="2" creationId="{CAEBF72B-7C24-B60C-A204-F80DA9EB4E3C}"/>
          </ac:spMkLst>
        </pc:spChg>
        <pc:spChg chg="mod">
          <ac:chgData name="Craig Stephens" userId="cfe612e026a5082b" providerId="LiveId" clId="{A97A9BF1-36FC-AD4B-BCB6-3813AE83829C}" dt="2023-01-14T20:22:05.229" v="350" actId="20577"/>
          <ac:spMkLst>
            <pc:docMk/>
            <pc:sldMk cId="2869207513" sldId="297"/>
            <ac:spMk id="3" creationId="{C0AF8010-2959-EED6-3E18-490B1D5847DC}"/>
          </ac:spMkLst>
        </pc:spChg>
      </pc:sldChg>
      <pc:sldChg chg="modSp mod">
        <pc:chgData name="Craig Stephens" userId="cfe612e026a5082b" providerId="LiveId" clId="{A97A9BF1-36FC-AD4B-BCB6-3813AE83829C}" dt="2023-01-14T20:24:39.850" v="855" actId="14100"/>
        <pc:sldMkLst>
          <pc:docMk/>
          <pc:sldMk cId="3160413023" sldId="298"/>
        </pc:sldMkLst>
        <pc:spChg chg="mod">
          <ac:chgData name="Craig Stephens" userId="cfe612e026a5082b" providerId="LiveId" clId="{A97A9BF1-36FC-AD4B-BCB6-3813AE83829C}" dt="2023-01-14T20:24:07.709" v="785" actId="20577"/>
          <ac:spMkLst>
            <pc:docMk/>
            <pc:sldMk cId="3160413023" sldId="298"/>
            <ac:spMk id="2" creationId="{191B1874-4D88-3810-055E-2EE9CD00A488}"/>
          </ac:spMkLst>
        </pc:spChg>
        <pc:spChg chg="mod">
          <ac:chgData name="Craig Stephens" userId="cfe612e026a5082b" providerId="LiveId" clId="{A97A9BF1-36FC-AD4B-BCB6-3813AE83829C}" dt="2023-01-14T20:24:39.850" v="855" actId="14100"/>
          <ac:spMkLst>
            <pc:docMk/>
            <pc:sldMk cId="3160413023" sldId="298"/>
            <ac:spMk id="3" creationId="{2BE8ACAD-4BC6-5B58-D3A3-520ED4BA6E22}"/>
          </ac:spMkLst>
        </pc:spChg>
      </pc:sldChg>
      <pc:sldChg chg="modSp mod">
        <pc:chgData name="Craig Stephens" userId="cfe612e026a5082b" providerId="LiveId" clId="{A97A9BF1-36FC-AD4B-BCB6-3813AE83829C}" dt="2023-01-14T20:28:21.941" v="1017" actId="2711"/>
        <pc:sldMkLst>
          <pc:docMk/>
          <pc:sldMk cId="2322868426" sldId="299"/>
        </pc:sldMkLst>
        <pc:spChg chg="mod">
          <ac:chgData name="Craig Stephens" userId="cfe612e026a5082b" providerId="LiveId" clId="{A97A9BF1-36FC-AD4B-BCB6-3813AE83829C}" dt="2023-01-14T20:27:38.343" v="1000" actId="20577"/>
          <ac:spMkLst>
            <pc:docMk/>
            <pc:sldMk cId="2322868426" sldId="299"/>
            <ac:spMk id="2" creationId="{E3C36C2C-5ABA-4003-4D47-A6374D57B6A3}"/>
          </ac:spMkLst>
        </pc:spChg>
        <pc:spChg chg="mod">
          <ac:chgData name="Craig Stephens" userId="cfe612e026a5082b" providerId="LiveId" clId="{A97A9BF1-36FC-AD4B-BCB6-3813AE83829C}" dt="2023-01-14T20:28:21.941" v="1017" actId="2711"/>
          <ac:spMkLst>
            <pc:docMk/>
            <pc:sldMk cId="2322868426" sldId="299"/>
            <ac:spMk id="3" creationId="{33834773-69C9-C667-4117-BC974275A166}"/>
          </ac:spMkLst>
        </pc:spChg>
      </pc:sldChg>
      <pc:sldChg chg="modSp mod">
        <pc:chgData name="Craig Stephens" userId="cfe612e026a5082b" providerId="LiveId" clId="{A97A9BF1-36FC-AD4B-BCB6-3813AE83829C}" dt="2023-01-14T20:19:46.818" v="241" actId="14"/>
        <pc:sldMkLst>
          <pc:docMk/>
          <pc:sldMk cId="2195104180" sldId="309"/>
        </pc:sldMkLst>
        <pc:spChg chg="mod">
          <ac:chgData name="Craig Stephens" userId="cfe612e026a5082b" providerId="LiveId" clId="{A97A9BF1-36FC-AD4B-BCB6-3813AE83829C}" dt="2023-01-14T20:16:52.506" v="82" actId="20577"/>
          <ac:spMkLst>
            <pc:docMk/>
            <pc:sldMk cId="2195104180" sldId="309"/>
            <ac:spMk id="2" creationId="{CAEBF72B-7C24-B60C-A204-F80DA9EB4E3C}"/>
          </ac:spMkLst>
        </pc:spChg>
        <pc:spChg chg="mod">
          <ac:chgData name="Craig Stephens" userId="cfe612e026a5082b" providerId="LiveId" clId="{A97A9BF1-36FC-AD4B-BCB6-3813AE83829C}" dt="2023-01-14T20:19:46.818" v="241" actId="14"/>
          <ac:spMkLst>
            <pc:docMk/>
            <pc:sldMk cId="2195104180" sldId="309"/>
            <ac:spMk id="3" creationId="{C0AF8010-2959-EED6-3E18-490B1D5847DC}"/>
          </ac:spMkLst>
        </pc:spChg>
      </pc:sldChg>
      <pc:sldChg chg="modSp add mod">
        <pc:chgData name="Craig Stephens" userId="cfe612e026a5082b" providerId="LiveId" clId="{A97A9BF1-36FC-AD4B-BCB6-3813AE83829C}" dt="2023-01-14T20:29:14.185" v="1126" actId="255"/>
        <pc:sldMkLst>
          <pc:docMk/>
          <pc:sldMk cId="209556549" sldId="311"/>
        </pc:sldMkLst>
        <pc:spChg chg="mod">
          <ac:chgData name="Craig Stephens" userId="cfe612e026a5082b" providerId="LiveId" clId="{A97A9BF1-36FC-AD4B-BCB6-3813AE83829C}" dt="2023-01-14T20:29:14.185" v="1126" actId="255"/>
          <ac:spMkLst>
            <pc:docMk/>
            <pc:sldMk cId="209556549" sldId="311"/>
            <ac:spMk id="3" creationId="{33834773-69C9-C667-4117-BC974275A166}"/>
          </ac:spMkLst>
        </pc:spChg>
      </pc:sldChg>
      <pc:sldChg chg="modSp new del mod">
        <pc:chgData name="Craig Stephens" userId="cfe612e026a5082b" providerId="LiveId" clId="{A97A9BF1-36FC-AD4B-BCB6-3813AE83829C}" dt="2023-01-14T20:28:33.349" v="1022" actId="2696"/>
        <pc:sldMkLst>
          <pc:docMk/>
          <pc:sldMk cId="3366244613" sldId="311"/>
        </pc:sldMkLst>
        <pc:spChg chg="mod">
          <ac:chgData name="Craig Stephens" userId="cfe612e026a5082b" providerId="LiveId" clId="{A97A9BF1-36FC-AD4B-BCB6-3813AE83829C}" dt="2023-01-14T20:28:30.650" v="1021" actId="20577"/>
          <ac:spMkLst>
            <pc:docMk/>
            <pc:sldMk cId="3366244613" sldId="311"/>
            <ac:spMk id="2" creationId="{030CAF27-210F-4CFE-E645-02F137973AC6}"/>
          </ac:spMkLst>
        </pc:spChg>
      </pc:sldChg>
      <pc:sldChg chg="addSp delSp modSp add mod">
        <pc:chgData name="Craig Stephens" userId="cfe612e026a5082b" providerId="LiveId" clId="{A97A9BF1-36FC-AD4B-BCB6-3813AE83829C}" dt="2023-01-14T20:30:57.304" v="1248" actId="20577"/>
        <pc:sldMkLst>
          <pc:docMk/>
          <pc:sldMk cId="1742633550" sldId="312"/>
        </pc:sldMkLst>
        <pc:spChg chg="mod">
          <ac:chgData name="Craig Stephens" userId="cfe612e026a5082b" providerId="LiveId" clId="{A97A9BF1-36FC-AD4B-BCB6-3813AE83829C}" dt="2023-01-14T20:29:37.065" v="1181" actId="20577"/>
          <ac:spMkLst>
            <pc:docMk/>
            <pc:sldMk cId="1742633550" sldId="312"/>
            <ac:spMk id="2" creationId="{E3C36C2C-5ABA-4003-4D47-A6374D57B6A3}"/>
          </ac:spMkLst>
        </pc:spChg>
        <pc:spChg chg="mod">
          <ac:chgData name="Craig Stephens" userId="cfe612e026a5082b" providerId="LiveId" clId="{A97A9BF1-36FC-AD4B-BCB6-3813AE83829C}" dt="2023-01-14T20:30:57.304" v="1248" actId="20577"/>
          <ac:spMkLst>
            <pc:docMk/>
            <pc:sldMk cId="1742633550" sldId="312"/>
            <ac:spMk id="3" creationId="{33834773-69C9-C667-4117-BC974275A166}"/>
          </ac:spMkLst>
        </pc:spChg>
        <pc:spChg chg="add del">
          <ac:chgData name="Craig Stephens" userId="cfe612e026a5082b" providerId="LiveId" clId="{A97A9BF1-36FC-AD4B-BCB6-3813AE83829C}" dt="2023-01-14T20:30:47.312" v="1244" actId="22"/>
          <ac:spMkLst>
            <pc:docMk/>
            <pc:sldMk cId="1742633550" sldId="312"/>
            <ac:spMk id="5" creationId="{B487C2E7-2E1D-84C4-76F6-C2E22A48E988}"/>
          </ac:spMkLst>
        </pc:spChg>
      </pc:sldChg>
      <pc:sldChg chg="modSp add mod">
        <pc:chgData name="Craig Stephens" userId="cfe612e026a5082b" providerId="LiveId" clId="{A97A9BF1-36FC-AD4B-BCB6-3813AE83829C}" dt="2023-01-14T20:31:19.656" v="1269" actId="207"/>
        <pc:sldMkLst>
          <pc:docMk/>
          <pc:sldMk cId="3466511788" sldId="313"/>
        </pc:sldMkLst>
        <pc:spChg chg="mod">
          <ac:chgData name="Craig Stephens" userId="cfe612e026a5082b" providerId="LiveId" clId="{A97A9BF1-36FC-AD4B-BCB6-3813AE83829C}" dt="2023-01-14T20:31:19.656" v="1269" actId="207"/>
          <ac:spMkLst>
            <pc:docMk/>
            <pc:sldMk cId="3466511788" sldId="313"/>
            <ac:spMk id="3" creationId="{33834773-69C9-C667-4117-BC974275A166}"/>
          </ac:spMkLst>
        </pc:spChg>
      </pc:sldChg>
      <pc:sldChg chg="modSp add mod">
        <pc:chgData name="Craig Stephens" userId="cfe612e026a5082b" providerId="LiveId" clId="{A97A9BF1-36FC-AD4B-BCB6-3813AE83829C}" dt="2023-01-14T20:33:13.714" v="1322" actId="20577"/>
        <pc:sldMkLst>
          <pc:docMk/>
          <pc:sldMk cId="3211536735" sldId="314"/>
        </pc:sldMkLst>
        <pc:spChg chg="mod">
          <ac:chgData name="Craig Stephens" userId="cfe612e026a5082b" providerId="LiveId" clId="{A97A9BF1-36FC-AD4B-BCB6-3813AE83829C}" dt="2023-01-14T20:33:13.714" v="1322" actId="20577"/>
          <ac:spMkLst>
            <pc:docMk/>
            <pc:sldMk cId="3211536735" sldId="314"/>
            <ac:spMk id="3" creationId="{33834773-69C9-C667-4117-BC974275A166}"/>
          </ac:spMkLst>
        </pc:spChg>
      </pc:sldChg>
      <pc:sldChg chg="modSp add mod">
        <pc:chgData name="Craig Stephens" userId="cfe612e026a5082b" providerId="LiveId" clId="{A97A9BF1-36FC-AD4B-BCB6-3813AE83829C}" dt="2023-01-14T20:33:21.387" v="1326" actId="20577"/>
        <pc:sldMkLst>
          <pc:docMk/>
          <pc:sldMk cId="1294641565" sldId="315"/>
        </pc:sldMkLst>
        <pc:spChg chg="mod">
          <ac:chgData name="Craig Stephens" userId="cfe612e026a5082b" providerId="LiveId" clId="{A97A9BF1-36FC-AD4B-BCB6-3813AE83829C}" dt="2023-01-14T20:33:21.387" v="1326" actId="20577"/>
          <ac:spMkLst>
            <pc:docMk/>
            <pc:sldMk cId="1294641565" sldId="315"/>
            <ac:spMk id="3" creationId="{33834773-69C9-C667-4117-BC974275A166}"/>
          </ac:spMkLst>
        </pc:spChg>
      </pc:sldChg>
      <pc:sldChg chg="modSp add mod">
        <pc:chgData name="Craig Stephens" userId="cfe612e026a5082b" providerId="LiveId" clId="{A97A9BF1-36FC-AD4B-BCB6-3813AE83829C}" dt="2023-01-14T20:34:22.754" v="1537" actId="20577"/>
        <pc:sldMkLst>
          <pc:docMk/>
          <pc:sldMk cId="2916044841" sldId="316"/>
        </pc:sldMkLst>
        <pc:spChg chg="mod">
          <ac:chgData name="Craig Stephens" userId="cfe612e026a5082b" providerId="LiveId" clId="{A97A9BF1-36FC-AD4B-BCB6-3813AE83829C}" dt="2023-01-14T20:34:22.754" v="1537" actId="20577"/>
          <ac:spMkLst>
            <pc:docMk/>
            <pc:sldMk cId="2916044841" sldId="316"/>
            <ac:spMk id="3" creationId="{33834773-69C9-C667-4117-BC974275A16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rm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rm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lstStyle/>
          <a:p>
            <a:fld id="{72EA7947-E287-4738-8C82-07CE4F01EF03}" type="datetime2">
              <a:rPr lang="en-US" smtClean="0"/>
              <a:t>Saturday, January 14, 2023</a:t>
            </a:fld>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1772841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9361-B9A1-48F2-9473-23DE30E2D151}"/>
              </a:ext>
            </a:extLst>
          </p:cNvPr>
          <p:cNvSpPr>
            <a:spLocks noGrp="1"/>
          </p:cNvSpPr>
          <p:nvPr>
            <p:ph type="title"/>
          </p:nvPr>
        </p:nvSpPr>
        <p:spPr>
          <a:xfrm>
            <a:off x="550862" y="503906"/>
            <a:ext cx="11090275" cy="1333057"/>
          </a:xfrm>
        </p:spPr>
        <p:txBody>
          <a:bodyPr vert="horz" wrap="square" lIns="0" tIns="0" rIns="0" bIns="0" rtlCol="0" anchor="t" anchorCtr="0">
            <a:normAutofit/>
          </a:bodyPr>
          <a:lstStyle>
            <a:lvl1pPr>
              <a:defRPr lang="en-US" dirty="0"/>
            </a:lvl1pPr>
          </a:lstStyle>
          <a:p>
            <a:pPr lvl="0"/>
            <a:r>
              <a:rPr lang="en-US"/>
              <a:t>Click to edit Master title style</a:t>
            </a:r>
            <a:endParaRPr lang="en-US" dirty="0"/>
          </a:p>
        </p:txBody>
      </p:sp>
      <p:sp>
        <p:nvSpPr>
          <p:cNvPr id="3" name="Vertical Text Placeholder 2">
            <a:extLst>
              <a:ext uri="{FF2B5EF4-FFF2-40B4-BE49-F238E27FC236}">
                <a16:creationId xmlns:a16="http://schemas.microsoft.com/office/drawing/2014/main" id="{FD986779-C2F3-447D-85F7-F6B0E2C97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lstStyle/>
          <a:p>
            <a:fld id="{EE2EBD84-71F4-4271-8C46-0D47C0A9B12E}" type="datetime2">
              <a:rPr lang="en-US" smtClean="0"/>
              <a:t>Saturday, January 14, 2023</a:t>
            </a:fld>
            <a:endParaRPr lang="en-US"/>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731165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6583A-514F-4632-820D-E7EE236A46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73CBBB-7DDC-4437-8C7D-22A1C35202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69EBF-DA20-4024-8006-B158D571E08E}"/>
              </a:ext>
            </a:extLst>
          </p:cNvPr>
          <p:cNvSpPr>
            <a:spLocks noGrp="1"/>
          </p:cNvSpPr>
          <p:nvPr>
            <p:ph type="dt" sz="half" idx="10"/>
          </p:nvPr>
        </p:nvSpPr>
        <p:spPr/>
        <p:txBody>
          <a:bodyPr/>
          <a:lstStyle/>
          <a:p>
            <a:fld id="{ABAE0CE1-F450-4107-B2CB-17B18F8A3F4A}" type="datetime2">
              <a:rPr lang="en-US" smtClean="0"/>
              <a:t>Saturday, January 14, 2023</a:t>
            </a:fld>
            <a:endParaRPr lang="en-US"/>
          </a:p>
        </p:txBody>
      </p:sp>
      <p:sp>
        <p:nvSpPr>
          <p:cNvPr id="5" name="Footer Placeholder 4">
            <a:extLst>
              <a:ext uri="{FF2B5EF4-FFF2-40B4-BE49-F238E27FC236}">
                <a16:creationId xmlns:a16="http://schemas.microsoft.com/office/drawing/2014/main" id="{ADBAC8B9-14B5-4DF1-994D-AB47DB3BA0C5}"/>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C7876582-5F9B-4F5E-AAD5-D608CB68EA3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011463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rm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lstStyle/>
          <a:p>
            <a:fld id="{6FE8C025-CD7A-4966-867E-81CF82B15267}" type="datetime2">
              <a:rPr lang="en-US" smtClean="0"/>
              <a:t>Saturday, January 14, 2023</a:t>
            </a:fld>
            <a:endParaRPr lang="en-US"/>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858931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644CBB8-40B8-42F8-9172-07A476341DDA}"/>
              </a:ext>
            </a:extLst>
          </p:cNvPr>
          <p:cNvGrpSpPr/>
          <p:nvPr/>
        </p:nvGrpSpPr>
        <p:grpSpPr>
          <a:xfrm>
            <a:off x="356481" y="879007"/>
            <a:ext cx="734257" cy="760506"/>
            <a:chOff x="5243759" y="1363788"/>
            <a:chExt cx="734257" cy="760506"/>
          </a:xfrm>
        </p:grpSpPr>
        <p:sp>
          <p:nvSpPr>
            <p:cNvPr id="49" name="Freeform 5">
              <a:extLst>
                <a:ext uri="{FF2B5EF4-FFF2-40B4-BE49-F238E27FC236}">
                  <a16:creationId xmlns:a16="http://schemas.microsoft.com/office/drawing/2014/main" id="{35CE073E-302A-4AA7-98C7-8667DDDCFA18}"/>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0" name="Freeform 6">
              <a:extLst>
                <a:ext uri="{FF2B5EF4-FFF2-40B4-BE49-F238E27FC236}">
                  <a16:creationId xmlns:a16="http://schemas.microsoft.com/office/drawing/2014/main" id="{4FD1AE2F-DD70-4E93-B905-E052A23F0B1C}"/>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1" name="Freeform 8">
              <a:extLst>
                <a:ext uri="{FF2B5EF4-FFF2-40B4-BE49-F238E27FC236}">
                  <a16:creationId xmlns:a16="http://schemas.microsoft.com/office/drawing/2014/main" id="{E8D529E5-8838-47F0-98A4-2D46F11E499C}"/>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5DA2564-D3DB-48AD-83F0-6CC6B5743960}"/>
              </a:ext>
            </a:extLst>
          </p:cNvPr>
          <p:cNvSpPr>
            <a:spLocks noGrp="1"/>
          </p:cNvSpPr>
          <p:nvPr>
            <p:ph type="title"/>
          </p:nvPr>
        </p:nvSpPr>
        <p:spPr>
          <a:xfrm>
            <a:off x="563563" y="474345"/>
            <a:ext cx="11077574" cy="2954655"/>
          </a:xfrm>
        </p:spPr>
        <p:txBody>
          <a:bodyPr vert="horz" wrap="square" lIns="0" tIns="0" rIns="0" bIns="0" rtlCol="0" anchor="b" anchorCtr="0">
            <a:normAutofit/>
          </a:bodyPr>
          <a:lstStyle>
            <a:lvl1pPr>
              <a:defRPr lang="en-US" sz="6400" dirty="0"/>
            </a:lvl1pPr>
          </a:lstStyle>
          <a:p>
            <a:pPr lvl="0">
              <a:lnSpc>
                <a:spcPct val="100000"/>
              </a:lnSpc>
            </a:pPr>
            <a:r>
              <a:rPr lang="en-US"/>
              <a:t>Click to edit Master title style</a:t>
            </a:r>
            <a:endParaRPr lang="en-US" dirty="0"/>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fld id="{FE809929-0719-4517-94D6-FDF7F99E70F6}" type="datetime2">
              <a:rPr lang="en-US" smtClean="0"/>
              <a:t>Saturday, January 14, 2023</a:t>
            </a:fld>
            <a:endParaRPr lang="en-US"/>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 name="Text Placeholder 2">
            <a:extLst>
              <a:ext uri="{FF2B5EF4-FFF2-40B4-BE49-F238E27FC236}">
                <a16:creationId xmlns:a16="http://schemas.microsoft.com/office/drawing/2014/main" id="{76EEA752-36DA-440B-8747-0EB2914080EE}"/>
              </a:ext>
            </a:extLst>
          </p:cNvPr>
          <p:cNvSpPr>
            <a:spLocks noGrp="1"/>
          </p:cNvSpPr>
          <p:nvPr>
            <p:ph type="body" idx="1"/>
          </p:nvPr>
        </p:nvSpPr>
        <p:spPr>
          <a:xfrm>
            <a:off x="566271" y="3629772"/>
            <a:ext cx="11074866" cy="2678953"/>
          </a:xfrm>
        </p:spPr>
        <p:txBody>
          <a:bodyPr>
            <a:normAutofit/>
          </a:bodyPr>
          <a:lstStyle>
            <a:lvl1pPr marL="0" indent="0">
              <a:lnSpc>
                <a:spcPct val="110000"/>
              </a:lnSpc>
              <a:spcBef>
                <a:spcPts val="0"/>
              </a:spcBef>
              <a:buNone/>
              <a:defRPr sz="2400">
                <a:solidFill>
                  <a:schemeClr val="tx1">
                    <a:alpha val="8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1" name="Freeform: Shape 40">
            <a:extLst>
              <a:ext uri="{FF2B5EF4-FFF2-40B4-BE49-F238E27FC236}">
                <a16:creationId xmlns:a16="http://schemas.microsoft.com/office/drawing/2014/main" id="{0BCC02B0-8581-4752-B7BC-3CE1EF17B9F7}"/>
              </a:ext>
            </a:extLst>
          </p:cNvPr>
          <p:cNvSpPr>
            <a:spLocks noChangeAspect="1"/>
          </p:cNvSpPr>
          <p:nvPr/>
        </p:nvSpPr>
        <p:spPr>
          <a:xfrm rot="18900000">
            <a:off x="11209132" y="4448189"/>
            <a:ext cx="999200" cy="1262947"/>
          </a:xfrm>
          <a:custGeom>
            <a:avLst/>
            <a:gdLst>
              <a:gd name="connsiteX0" fmla="*/ 540000 w 999200"/>
              <a:gd name="connsiteY0" fmla="*/ 0 h 1262947"/>
              <a:gd name="connsiteX1" fmla="*/ 999200 w 999200"/>
              <a:gd name="connsiteY1" fmla="*/ 815317 h 1262947"/>
              <a:gd name="connsiteX2" fmla="*/ 552185 w 999200"/>
              <a:gd name="connsiteY2" fmla="*/ 1262333 h 1262947"/>
              <a:gd name="connsiteX3" fmla="*/ 540000 w 999200"/>
              <a:gd name="connsiteY3" fmla="*/ 1262947 h 1262947"/>
              <a:gd name="connsiteX4" fmla="*/ 0 w 999200"/>
              <a:gd name="connsiteY4" fmla="*/ 992947 h 1262947"/>
              <a:gd name="connsiteX5" fmla="*/ 10971 w 999200"/>
              <a:gd name="connsiteY5" fmla="*/ 938533 h 1262947"/>
              <a:gd name="connsiteX6" fmla="*/ 15626 w 999200"/>
              <a:gd name="connsiteY6" fmla="*/ 931034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9200" h="1262947">
                <a:moveTo>
                  <a:pt x="540000" y="0"/>
                </a:moveTo>
                <a:lnTo>
                  <a:pt x="999200" y="815317"/>
                </a:lnTo>
                <a:lnTo>
                  <a:pt x="552185" y="1262333"/>
                </a:lnTo>
                <a:lnTo>
                  <a:pt x="540000" y="1262947"/>
                </a:lnTo>
                <a:cubicBezTo>
                  <a:pt x="241766" y="1262947"/>
                  <a:pt x="0" y="1142064"/>
                  <a:pt x="0" y="992947"/>
                </a:cubicBezTo>
                <a:cubicBezTo>
                  <a:pt x="0" y="974307"/>
                  <a:pt x="3778" y="956109"/>
                  <a:pt x="10971" y="938533"/>
                </a:cubicBezTo>
                <a:lnTo>
                  <a:pt x="15626" y="931034"/>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254000" dist="101600" dir="42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Freeform: Shape 42">
            <a:extLst>
              <a:ext uri="{FF2B5EF4-FFF2-40B4-BE49-F238E27FC236}">
                <a16:creationId xmlns:a16="http://schemas.microsoft.com/office/drawing/2014/main" id="{EA0FF4DB-8180-4D26-AEAE-7ECDB670F71D}"/>
              </a:ext>
            </a:extLst>
          </p:cNvPr>
          <p:cNvSpPr/>
          <p:nvPr/>
        </p:nvSpPr>
        <p:spPr>
          <a:xfrm rot="2700000">
            <a:off x="11686937" y="4853516"/>
            <a:ext cx="540000" cy="978284"/>
          </a:xfrm>
          <a:custGeom>
            <a:avLst/>
            <a:gdLst>
              <a:gd name="connsiteX0" fmla="*/ 113288 w 540000"/>
              <a:gd name="connsiteY0" fmla="*/ 0 h 978284"/>
              <a:gd name="connsiteX1" fmla="*/ 539386 w 540000"/>
              <a:gd name="connsiteY1" fmla="*/ 426099 h 978284"/>
              <a:gd name="connsiteX2" fmla="*/ 540000 w 540000"/>
              <a:gd name="connsiteY2" fmla="*/ 438284 h 978284"/>
              <a:gd name="connsiteX3" fmla="*/ 270000 w 540000"/>
              <a:gd name="connsiteY3" fmla="*/ 978284 h 978284"/>
              <a:gd name="connsiteX4" fmla="*/ 0 w 540000"/>
              <a:gd name="connsiteY4" fmla="*/ 438284 h 978284"/>
              <a:gd name="connsiteX5" fmla="*/ 79081 w 540000"/>
              <a:gd name="connsiteY5" fmla="*/ 56446 h 97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978284">
                <a:moveTo>
                  <a:pt x="113288" y="0"/>
                </a:moveTo>
                <a:lnTo>
                  <a:pt x="539386" y="426099"/>
                </a:lnTo>
                <a:lnTo>
                  <a:pt x="540000" y="438284"/>
                </a:lnTo>
                <a:cubicBezTo>
                  <a:pt x="540000" y="736518"/>
                  <a:pt x="419117" y="978284"/>
                  <a:pt x="270000" y="978284"/>
                </a:cubicBezTo>
                <a:cubicBezTo>
                  <a:pt x="120883" y="978284"/>
                  <a:pt x="0" y="736518"/>
                  <a:pt x="0" y="438284"/>
                </a:cubicBezTo>
                <a:cubicBezTo>
                  <a:pt x="0" y="289167"/>
                  <a:pt x="30220" y="154167"/>
                  <a:pt x="79081" y="56446"/>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75178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fld id="{20E95673-5512-4AAA-9AEB-E00C61EC65D5}" type="datetime2">
              <a:rPr lang="en-US" smtClean="0"/>
              <a:t>Saturday, January 14, 2023</a:t>
            </a:fld>
            <a:endParaRPr lang="en-US"/>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932846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881275"/>
            <a:ext cx="5437186" cy="535354"/>
          </a:xfrm>
        </p:spPr>
        <p:txBody>
          <a:bodyPr anchor="b">
            <a:norm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577270"/>
            <a:ext cx="5429114"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881275"/>
            <a:ext cx="5436392" cy="535354"/>
          </a:xfrm>
        </p:spPr>
        <p:txBody>
          <a:bodyPr vert="horz" wrap="square" lIns="0" tIns="0" rIns="0" bIns="0" rtlCol="0" anchor="b">
            <a:normAutofit/>
          </a:bodyPr>
          <a:lstStyle>
            <a:lvl1pPr>
              <a:defRPr lang="en-US" sz="1400" b="0" cap="all" spc="200" baseline="0" dirty="0">
                <a:solidFill>
                  <a:schemeClr val="tx1"/>
                </a:solidFill>
              </a:defRPr>
            </a:lvl1pPr>
          </a:lstStyle>
          <a:p>
            <a:pPr marL="0" lvl="0" indent="0">
              <a:buNone/>
            </a:pPr>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577270"/>
            <a:ext cx="5436391"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lstStyle/>
          <a:p>
            <a:fld id="{C13138FA-2E87-4873-8BBA-13E447C9A99A}" type="datetime2">
              <a:rPr lang="en-US" smtClean="0"/>
              <a:t>Saturday, January 14, 2023</a:t>
            </a:fld>
            <a:endParaRPr lang="en-US"/>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lstStyle/>
          <a:p>
            <a:r>
              <a:rPr lang="en-US"/>
              <a:t>Sample Footer</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863093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053C-0E9C-4159-B7C9-6AB74343918D}"/>
              </a:ext>
            </a:extLst>
          </p:cNvPr>
          <p:cNvSpPr>
            <a:spLocks noGrp="1"/>
          </p:cNvSpPr>
          <p:nvPr>
            <p:ph type="title"/>
          </p:nvPr>
        </p:nvSpPr>
        <p:spPr>
          <a:xfrm>
            <a:off x="3359149" y="550799"/>
            <a:ext cx="8283313" cy="5542025"/>
          </a:xfrm>
        </p:spPr>
        <p:txBody>
          <a:bodyPr vert="horz" wrap="square" lIns="0" tIns="0" rIns="0" bIns="0" rtlCol="0" anchor="ctr" anchorCtr="0">
            <a:normAutofit/>
          </a:bodyPr>
          <a:lstStyle>
            <a:lvl1pPr>
              <a:defRPr lang="en-US" dirty="0"/>
            </a:lvl1pPr>
          </a:lstStyle>
          <a:p>
            <a:pPr lvl="0">
              <a:lnSpc>
                <a:spcPct val="100000"/>
              </a:lnSpc>
            </a:pPr>
            <a:r>
              <a:rPr lang="en-US"/>
              <a:t>Click to edit Master title style</a:t>
            </a:r>
            <a:endParaRPr lang="en-US" dirty="0"/>
          </a:p>
        </p:txBody>
      </p:sp>
      <p:sp>
        <p:nvSpPr>
          <p:cNvPr id="3" name="Date Placeholder 2">
            <a:extLst>
              <a:ext uri="{FF2B5EF4-FFF2-40B4-BE49-F238E27FC236}">
                <a16:creationId xmlns:a16="http://schemas.microsoft.com/office/drawing/2014/main" id="{D4F51F65-E111-4656-83BE-CFCDE2DD6CD6}"/>
              </a:ext>
            </a:extLst>
          </p:cNvPr>
          <p:cNvSpPr>
            <a:spLocks noGrp="1"/>
          </p:cNvSpPr>
          <p:nvPr>
            <p:ph type="dt" sz="half" idx="10"/>
          </p:nvPr>
        </p:nvSpPr>
        <p:spPr/>
        <p:txBody>
          <a:bodyPr/>
          <a:lstStyle/>
          <a:p>
            <a:fld id="{D75BB40A-97BD-4BFB-B639-0BFF95FDE8B7}" type="datetime2">
              <a:rPr lang="en-US" smtClean="0"/>
              <a:t>Saturday, January 14, 2023</a:t>
            </a:fld>
            <a:endParaRPr lang="en-US"/>
          </a:p>
        </p:txBody>
      </p:sp>
      <p:sp>
        <p:nvSpPr>
          <p:cNvPr id="4" name="Footer Placeholder 3">
            <a:extLst>
              <a:ext uri="{FF2B5EF4-FFF2-40B4-BE49-F238E27FC236}">
                <a16:creationId xmlns:a16="http://schemas.microsoft.com/office/drawing/2014/main" id="{F9FF82CB-2D17-4918-821E-485475CF243B}"/>
              </a:ext>
            </a:extLst>
          </p:cNvPr>
          <p:cNvSpPr>
            <a:spLocks noGrp="1"/>
          </p:cNvSpPr>
          <p:nvPr>
            <p:ph type="ftr" sz="quarter" idx="11"/>
          </p:nvPr>
        </p:nvSpPr>
        <p:spPr/>
        <p:txBody>
          <a:bodyPr/>
          <a:lstStyle/>
          <a:p>
            <a:r>
              <a:rPr lang="en-US"/>
              <a:t>Sample Footer</a:t>
            </a:r>
          </a:p>
        </p:txBody>
      </p:sp>
      <p:sp>
        <p:nvSpPr>
          <p:cNvPr id="5" name="Slide Number Placeholder 4">
            <a:extLst>
              <a:ext uri="{FF2B5EF4-FFF2-40B4-BE49-F238E27FC236}">
                <a16:creationId xmlns:a16="http://schemas.microsoft.com/office/drawing/2014/main" id="{7B66589D-A056-4817-AE15-39D87FE13169}"/>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9" name="Freeform: Shape 38">
            <a:extLst>
              <a:ext uri="{FF2B5EF4-FFF2-40B4-BE49-F238E27FC236}">
                <a16:creationId xmlns:a16="http://schemas.microsoft.com/office/drawing/2014/main" id="{E489F067-39E1-4757-BC11-6169A343F2E1}"/>
              </a:ext>
            </a:extLst>
          </p:cNvPr>
          <p:cNvSpPr>
            <a:spLocks noChangeAspect="1"/>
          </p:cNvSpPr>
          <p:nvPr/>
        </p:nvSpPr>
        <p:spPr>
          <a:xfrm rot="18900000" flipV="1">
            <a:off x="-410727"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DD231011-607F-42F1-B2D9-2BA8E91CC6AF}"/>
              </a:ext>
            </a:extLst>
          </p:cNvPr>
          <p:cNvSpPr>
            <a:spLocks noChangeAspect="1"/>
          </p:cNvSpPr>
          <p:nvPr/>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Oval 23">
            <a:extLst>
              <a:ext uri="{FF2B5EF4-FFF2-40B4-BE49-F238E27FC236}">
                <a16:creationId xmlns:a16="http://schemas.microsoft.com/office/drawing/2014/main" id="{EC472EFA-56B5-4A41-8D4B-E9F37727F34D}"/>
              </a:ext>
            </a:extLst>
          </p:cNvPr>
          <p:cNvSpPr/>
          <p:nvPr/>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Oval 41">
            <a:extLst>
              <a:ext uri="{FF2B5EF4-FFF2-40B4-BE49-F238E27FC236}">
                <a16:creationId xmlns:a16="http://schemas.microsoft.com/office/drawing/2014/main" id="{33781B6C-21AD-489D-A3CB-522BB2AC543F}"/>
              </a:ext>
            </a:extLst>
          </p:cNvPr>
          <p:cNvSpPr>
            <a:spLocks noChangeAspect="1"/>
          </p:cNvSpPr>
          <p:nvPr/>
        </p:nvSpPr>
        <p:spPr>
          <a:xfrm>
            <a:off x="1780661" y="38523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51" name="Group 50">
            <a:extLst>
              <a:ext uri="{FF2B5EF4-FFF2-40B4-BE49-F238E27FC236}">
                <a16:creationId xmlns:a16="http://schemas.microsoft.com/office/drawing/2014/main" id="{01AD5B80-530E-44CD-8D4A-2796FB214CBF}"/>
              </a:ext>
            </a:extLst>
          </p:cNvPr>
          <p:cNvGrpSpPr/>
          <p:nvPr/>
        </p:nvGrpSpPr>
        <p:grpSpPr>
          <a:xfrm>
            <a:off x="623181" y="1514007"/>
            <a:ext cx="734257" cy="760506"/>
            <a:chOff x="5243759" y="1363788"/>
            <a:chExt cx="734257" cy="760506"/>
          </a:xfrm>
        </p:grpSpPr>
        <p:sp>
          <p:nvSpPr>
            <p:cNvPr id="52" name="Freeform 5">
              <a:extLst>
                <a:ext uri="{FF2B5EF4-FFF2-40B4-BE49-F238E27FC236}">
                  <a16:creationId xmlns:a16="http://schemas.microsoft.com/office/drawing/2014/main" id="{2F746AA8-9050-4515-9B17-BC850368529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Freeform 6">
              <a:extLst>
                <a:ext uri="{FF2B5EF4-FFF2-40B4-BE49-F238E27FC236}">
                  <a16:creationId xmlns:a16="http://schemas.microsoft.com/office/drawing/2014/main" id="{23EC1AC3-1698-46D5-80B7-F22F15E1A5E4}"/>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4" name="Freeform 8">
              <a:extLst>
                <a:ext uri="{FF2B5EF4-FFF2-40B4-BE49-F238E27FC236}">
                  <a16:creationId xmlns:a16="http://schemas.microsoft.com/office/drawing/2014/main" id="{73766156-553C-46EB-93FA-4F37CC0FF5CF}"/>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2718853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lstStyle/>
          <a:p>
            <a:fld id="{9EE9E0E3-ECF6-4CFE-8698-AEFEBCECC3C0}" type="datetime2">
              <a:rPr lang="en-US" smtClean="0"/>
              <a:t>Saturday, January 14, 2023</a:t>
            </a:fld>
            <a:endParaRPr lang="en-US"/>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lstStyle/>
          <a:p>
            <a:r>
              <a:rPr lang="en-US"/>
              <a:t>Sample Footer</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463356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rm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lstStyle/>
          <a:p>
            <a:fld id="{251462FC-960E-4740-921F-B36862979F21}" type="datetime2">
              <a:rPr lang="en-US" smtClean="0"/>
              <a:t>Saturday, January 14, 2023</a:t>
            </a:fld>
            <a:endParaRPr lang="en-US"/>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4163825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F98F1FBA-F8BB-42CF-8B3E-D19AAFEE96C1}"/>
              </a:ext>
            </a:extLst>
          </p:cNvPr>
          <p:cNvGrpSpPr/>
          <p:nvPr/>
        </p:nvGrpSpPr>
        <p:grpSpPr>
          <a:xfrm>
            <a:off x="334964" y="5115518"/>
            <a:ext cx="734257" cy="760506"/>
            <a:chOff x="5243759" y="1363788"/>
            <a:chExt cx="734257" cy="760506"/>
          </a:xfrm>
        </p:grpSpPr>
        <p:sp>
          <p:nvSpPr>
            <p:cNvPr id="18" name="Freeform 5">
              <a:extLst>
                <a:ext uri="{FF2B5EF4-FFF2-40B4-BE49-F238E27FC236}">
                  <a16:creationId xmlns:a16="http://schemas.microsoft.com/office/drawing/2014/main" id="{60EE09DD-C3DB-4266-BCC3-A765CFFBF37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Freeform 6">
              <a:extLst>
                <a:ext uri="{FF2B5EF4-FFF2-40B4-BE49-F238E27FC236}">
                  <a16:creationId xmlns:a16="http://schemas.microsoft.com/office/drawing/2014/main" id="{5F301FE0-96DC-4EFB-BBEE-AED762C337C9}"/>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Freeform 8">
              <a:extLst>
                <a:ext uri="{FF2B5EF4-FFF2-40B4-BE49-F238E27FC236}">
                  <a16:creationId xmlns:a16="http://schemas.microsoft.com/office/drawing/2014/main" id="{3BEAD276-8850-4C0C-9777-8537000D522A}"/>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E5EE0A0-B07E-479B-9684-4BD09FA4376C}"/>
              </a:ext>
            </a:extLst>
          </p:cNvPr>
          <p:cNvSpPr>
            <a:spLocks noGrp="1"/>
          </p:cNvSpPr>
          <p:nvPr>
            <p:ph type="title"/>
          </p:nvPr>
        </p:nvSpPr>
        <p:spPr>
          <a:xfrm>
            <a:off x="550863" y="575409"/>
            <a:ext cx="4500562" cy="984885"/>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Picture Placeholder 2">
            <a:extLst>
              <a:ext uri="{FF2B5EF4-FFF2-40B4-BE49-F238E27FC236}">
                <a16:creationId xmlns:a16="http://schemas.microsoft.com/office/drawing/2014/main" id="{C11893A9-3462-4F51-83AE-5D2F124B985F}"/>
              </a:ext>
            </a:extLst>
          </p:cNvPr>
          <p:cNvSpPr>
            <a:spLocks noGrp="1"/>
          </p:cNvSpPr>
          <p:nvPr>
            <p:ph type="pic" idx="1"/>
          </p:nvPr>
        </p:nvSpPr>
        <p:spPr>
          <a:xfrm>
            <a:off x="5267324" y="575409"/>
            <a:ext cx="6373813" cy="5733316"/>
          </a:xfrm>
        </p:spPr>
        <p:txBody>
          <a:bodyPr>
            <a:normAutofit/>
          </a:bodyPr>
          <a:lstStyle>
            <a:lvl1pPr marL="0" indent="0">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BA9240C-79C0-4A88-A476-725DE1B9C28F}"/>
              </a:ext>
            </a:extLst>
          </p:cNvPr>
          <p:cNvSpPr>
            <a:spLocks noGrp="1"/>
          </p:cNvSpPr>
          <p:nvPr>
            <p:ph type="body" sz="half" idx="2"/>
          </p:nvPr>
        </p:nvSpPr>
        <p:spPr>
          <a:xfrm>
            <a:off x="550863" y="1776195"/>
            <a:ext cx="4500562" cy="4532530"/>
          </a:xfrm>
        </p:spPr>
        <p:txBody>
          <a:bodyPr anchor="t" anchorCtr="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lstStyle/>
          <a:p>
            <a:fld id="{E50BC9E2-CB44-4C05-9BB5-496C18A241E0}" type="datetime2">
              <a:rPr lang="en-US" smtClean="0"/>
              <a:t>Saturday, January 14, 2023</a:t>
            </a:fld>
            <a:endParaRPr lang="en-US"/>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248686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rm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fld id="{246CB39B-5F4C-4A7E-9BE3-AAFD45576D16}" type="datetime2">
              <a:rPr lang="en-US" smtClean="0"/>
              <a:t>Saturday, January 14, 2023</a:t>
            </a:fld>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r>
              <a:rPr lang="en-US"/>
              <a:t>Sample Footer</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900">
                <a:solidFill>
                  <a:schemeClr val="tx1">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1369710865"/>
      </p:ext>
    </p:extLst>
  </p:cSld>
  <p:clrMap bg1="dk1" tx1="lt1" bg2="dk2" tx2="lt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Lst>
  <p:hf sldNum="0" hdr="0" ftr="0" dt="0"/>
  <p:txStyles>
    <p:titleStyle>
      <a:lvl1pPr algn="l" defTabSz="914400" rtl="0" eaLnBrk="1" latinLnBrk="0" hangingPunct="1">
        <a:lnSpc>
          <a:spcPct val="10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5158DF-E534-9EE1-95B2-1EE58FEE8053}"/>
              </a:ext>
            </a:extLst>
          </p:cNvPr>
          <p:cNvSpPr>
            <a:spLocks noGrp="1"/>
          </p:cNvSpPr>
          <p:nvPr>
            <p:ph type="ctrTitle"/>
          </p:nvPr>
        </p:nvSpPr>
        <p:spPr>
          <a:xfrm>
            <a:off x="550863" y="549275"/>
            <a:ext cx="11088687" cy="984885"/>
          </a:xfrm>
        </p:spPr>
        <p:txBody>
          <a:bodyPr wrap="square" anchor="ctr">
            <a:normAutofit/>
          </a:bodyPr>
          <a:lstStyle/>
          <a:p>
            <a:pPr>
              <a:lnSpc>
                <a:spcPct val="90000"/>
              </a:lnSpc>
            </a:pPr>
            <a:r>
              <a:rPr lang="en-US" sz="3400" dirty="0"/>
              <a:t>What Does the Bible Say about the Last Things?</a:t>
            </a:r>
          </a:p>
        </p:txBody>
      </p:sp>
      <p:pic>
        <p:nvPicPr>
          <p:cNvPr id="30" name="Picture 3">
            <a:extLst>
              <a:ext uri="{FF2B5EF4-FFF2-40B4-BE49-F238E27FC236}">
                <a16:creationId xmlns:a16="http://schemas.microsoft.com/office/drawing/2014/main" id="{1287DC2E-FC14-A2FD-86ED-A375292C095F}"/>
              </a:ext>
            </a:extLst>
          </p:cNvPr>
          <p:cNvPicPr>
            <a:picLocks noChangeAspect="1"/>
          </p:cNvPicPr>
          <p:nvPr/>
        </p:nvPicPr>
        <p:blipFill rotWithShape="1">
          <a:blip r:embed="rId2"/>
          <a:srcRect t="22909" b="18422"/>
          <a:stretch/>
        </p:blipFill>
        <p:spPr>
          <a:xfrm>
            <a:off x="20" y="2083435"/>
            <a:ext cx="12191980" cy="4774564"/>
          </a:xfrm>
          <a:custGeom>
            <a:avLst/>
            <a:gdLst/>
            <a:ahLst/>
            <a:cxnLst/>
            <a:rect l="l" t="t" r="r" b="b"/>
            <a:pathLst>
              <a:path w="12192000" h="4774564">
                <a:moveTo>
                  <a:pt x="0" y="0"/>
                </a:moveTo>
                <a:lnTo>
                  <a:pt x="12192000" y="0"/>
                </a:lnTo>
                <a:lnTo>
                  <a:pt x="12192000" y="4774564"/>
                </a:lnTo>
                <a:lnTo>
                  <a:pt x="0" y="4774564"/>
                </a:lnTo>
                <a:close/>
              </a:path>
            </a:pathLst>
          </a:custGeom>
        </p:spPr>
      </p:pic>
      <p:sp>
        <p:nvSpPr>
          <p:cNvPr id="35" name="Rectangle 34">
            <a:extLst>
              <a:ext uri="{FF2B5EF4-FFF2-40B4-BE49-F238E27FC236}">
                <a16:creationId xmlns:a16="http://schemas.microsoft.com/office/drawing/2014/main" id="{5337EA23-6703-4C96-9EEB-A408CBDD6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100000">
                <a:schemeClr val="bg2">
                  <a:alpha val="60000"/>
                </a:schemeClr>
              </a:gs>
              <a:gs pos="40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8993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19E7B-DF62-08AF-EAC7-A02C973DF101}"/>
              </a:ext>
            </a:extLst>
          </p:cNvPr>
          <p:cNvSpPr>
            <a:spLocks noGrp="1"/>
          </p:cNvSpPr>
          <p:nvPr>
            <p:ph type="title"/>
          </p:nvPr>
        </p:nvSpPr>
        <p:spPr/>
        <p:txBody>
          <a:bodyPr>
            <a:normAutofit/>
          </a:bodyPr>
          <a:lstStyle/>
          <a:p>
            <a:r>
              <a:rPr lang="en-US" dirty="0"/>
              <a:t>What takes place at the moment of death?</a:t>
            </a:r>
          </a:p>
        </p:txBody>
      </p:sp>
      <p:sp>
        <p:nvSpPr>
          <p:cNvPr id="3" name="Content Placeholder 2">
            <a:extLst>
              <a:ext uri="{FF2B5EF4-FFF2-40B4-BE49-F238E27FC236}">
                <a16:creationId xmlns:a16="http://schemas.microsoft.com/office/drawing/2014/main" id="{4D5D006C-4E29-0E14-854F-483E13A47122}"/>
              </a:ext>
            </a:extLst>
          </p:cNvPr>
          <p:cNvSpPr>
            <a:spLocks noGrp="1"/>
          </p:cNvSpPr>
          <p:nvPr>
            <p:ph idx="1"/>
          </p:nvPr>
        </p:nvSpPr>
        <p:spPr>
          <a:xfrm>
            <a:off x="0" y="1881275"/>
            <a:ext cx="12191999" cy="4976725"/>
          </a:xfrm>
        </p:spPr>
        <p:txBody>
          <a:bodyPr>
            <a:noAutofit/>
          </a:bodyPr>
          <a:lstStyle/>
          <a:p>
            <a:r>
              <a:rPr lang="en-US" sz="3200" dirty="0">
                <a:solidFill>
                  <a:srgbClr val="FCFFFF"/>
                </a:solidFill>
                <a:effectLst/>
                <a:latin typeface="Source Sans Pro" panose="020B0503030403020204" pitchFamily="34" charset="0"/>
                <a:ea typeface="Source Sans Pro" panose="020B0503030403020204" pitchFamily="34" charset="0"/>
              </a:rPr>
              <a:t>1 Peter 3:19-20</a:t>
            </a:r>
          </a:p>
          <a:p>
            <a:pPr lvl="1"/>
            <a:r>
              <a:rPr lang="en-US" sz="3200" dirty="0">
                <a:solidFill>
                  <a:srgbClr val="FCFFFF"/>
                </a:solidFill>
                <a:effectLst/>
                <a:latin typeface="Source Sans Pro" panose="020B0503030403020204" pitchFamily="34" charset="0"/>
                <a:ea typeface="Source Sans Pro" panose="020B0503030403020204" pitchFamily="34" charset="0"/>
              </a:rPr>
              <a:t>In which he went and proclaimed to the spirits in prison, </a:t>
            </a:r>
            <a:r>
              <a:rPr lang="en-US" sz="3200" b="1" baseline="30000" dirty="0">
                <a:solidFill>
                  <a:srgbClr val="FCFFFF"/>
                </a:solidFill>
                <a:effectLst/>
                <a:latin typeface="Source Sans Pro" panose="020B0503030403020204" pitchFamily="34" charset="0"/>
                <a:ea typeface="Source Sans Pro" panose="020B0503030403020204" pitchFamily="34" charset="0"/>
              </a:rPr>
              <a:t>20 </a:t>
            </a:r>
            <a:r>
              <a:rPr lang="en-US" sz="3200" dirty="0">
                <a:solidFill>
                  <a:srgbClr val="FCFFFF"/>
                </a:solidFill>
                <a:effectLst/>
                <a:latin typeface="Source Sans Pro" panose="020B0503030403020204" pitchFamily="34" charset="0"/>
                <a:ea typeface="Source Sans Pro" panose="020B0503030403020204" pitchFamily="34" charset="0"/>
              </a:rPr>
              <a:t>because they formerly did not obey, when God’s patience waited in the days of Noah, while the ark was being prepared, in which a few, that is, eight persons, were brought safely through water.</a:t>
            </a:r>
          </a:p>
        </p:txBody>
      </p:sp>
    </p:spTree>
    <p:extLst>
      <p:ext uri="{BB962C8B-B14F-4D97-AF65-F5344CB8AC3E}">
        <p14:creationId xmlns:p14="http://schemas.microsoft.com/office/powerpoint/2010/main" val="985849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19E7B-DF62-08AF-EAC7-A02C973DF101}"/>
              </a:ext>
            </a:extLst>
          </p:cNvPr>
          <p:cNvSpPr>
            <a:spLocks noGrp="1"/>
          </p:cNvSpPr>
          <p:nvPr>
            <p:ph type="title"/>
          </p:nvPr>
        </p:nvSpPr>
        <p:spPr/>
        <p:txBody>
          <a:bodyPr>
            <a:normAutofit/>
          </a:bodyPr>
          <a:lstStyle/>
          <a:p>
            <a:r>
              <a:rPr lang="en-US" dirty="0"/>
              <a:t>What takes place at the moment of death?</a:t>
            </a:r>
          </a:p>
        </p:txBody>
      </p:sp>
      <p:sp>
        <p:nvSpPr>
          <p:cNvPr id="3" name="Content Placeholder 2">
            <a:extLst>
              <a:ext uri="{FF2B5EF4-FFF2-40B4-BE49-F238E27FC236}">
                <a16:creationId xmlns:a16="http://schemas.microsoft.com/office/drawing/2014/main" id="{4D5D006C-4E29-0E14-854F-483E13A47122}"/>
              </a:ext>
            </a:extLst>
          </p:cNvPr>
          <p:cNvSpPr>
            <a:spLocks noGrp="1"/>
          </p:cNvSpPr>
          <p:nvPr>
            <p:ph idx="1"/>
          </p:nvPr>
        </p:nvSpPr>
        <p:spPr>
          <a:xfrm>
            <a:off x="0" y="2484783"/>
            <a:ext cx="12191999" cy="4373217"/>
          </a:xfrm>
        </p:spPr>
        <p:txBody>
          <a:bodyPr>
            <a:noAutofit/>
          </a:bodyPr>
          <a:lstStyle/>
          <a:p>
            <a:r>
              <a:rPr lang="en-US" sz="3200" dirty="0">
                <a:solidFill>
                  <a:schemeClr val="tx1"/>
                </a:solidFill>
              </a:rPr>
              <a:t>From the Scriptures we know:</a:t>
            </a:r>
          </a:p>
          <a:p>
            <a:pPr lvl="1"/>
            <a:r>
              <a:rPr lang="en-US" sz="3200" dirty="0">
                <a:solidFill>
                  <a:schemeClr val="tx1"/>
                </a:solidFill>
                <a:effectLst/>
              </a:rPr>
              <a:t>When man dies his immortal soul leaves his body</a:t>
            </a:r>
          </a:p>
          <a:p>
            <a:pPr lvl="1"/>
            <a:r>
              <a:rPr lang="en-US" sz="3200" dirty="0">
                <a:solidFill>
                  <a:schemeClr val="tx1"/>
                </a:solidFill>
              </a:rPr>
              <a:t>The soul of the believer is received at once into heaven.</a:t>
            </a:r>
          </a:p>
          <a:p>
            <a:pPr lvl="1"/>
            <a:r>
              <a:rPr lang="en-US" sz="3200" dirty="0">
                <a:solidFill>
                  <a:schemeClr val="tx1"/>
                </a:solidFill>
                <a:effectLst/>
              </a:rPr>
              <a:t>The soul of the unbeliever immediately finds itself in hell.</a:t>
            </a:r>
            <a:endParaRPr lang="en-US" sz="3200" dirty="0">
              <a:solidFill>
                <a:srgbClr val="FFFFFF"/>
              </a:solidFill>
              <a:effectLst/>
            </a:endParaRPr>
          </a:p>
        </p:txBody>
      </p:sp>
    </p:spTree>
    <p:extLst>
      <p:ext uri="{BB962C8B-B14F-4D97-AF65-F5344CB8AC3E}">
        <p14:creationId xmlns:p14="http://schemas.microsoft.com/office/powerpoint/2010/main" val="2658720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19E7B-DF62-08AF-EAC7-A02C973DF101}"/>
              </a:ext>
            </a:extLst>
          </p:cNvPr>
          <p:cNvSpPr>
            <a:spLocks noGrp="1"/>
          </p:cNvSpPr>
          <p:nvPr>
            <p:ph type="title"/>
          </p:nvPr>
        </p:nvSpPr>
        <p:spPr/>
        <p:txBody>
          <a:bodyPr>
            <a:normAutofit fontScale="90000"/>
          </a:bodyPr>
          <a:lstStyle/>
          <a:p>
            <a:r>
              <a:rPr lang="en-US" dirty="0"/>
              <a:t>What do the Scriptures teach of Christ’s second coming?</a:t>
            </a:r>
          </a:p>
        </p:txBody>
      </p:sp>
      <p:sp>
        <p:nvSpPr>
          <p:cNvPr id="3" name="Content Placeholder 2">
            <a:extLst>
              <a:ext uri="{FF2B5EF4-FFF2-40B4-BE49-F238E27FC236}">
                <a16:creationId xmlns:a16="http://schemas.microsoft.com/office/drawing/2014/main" id="{4D5D006C-4E29-0E14-854F-483E13A47122}"/>
              </a:ext>
            </a:extLst>
          </p:cNvPr>
          <p:cNvSpPr>
            <a:spLocks noGrp="1"/>
          </p:cNvSpPr>
          <p:nvPr>
            <p:ph idx="1"/>
          </p:nvPr>
        </p:nvSpPr>
        <p:spPr>
          <a:xfrm>
            <a:off x="550862" y="2484783"/>
            <a:ext cx="11641137" cy="4373217"/>
          </a:xfrm>
        </p:spPr>
        <p:txBody>
          <a:bodyPr>
            <a:noAutofit/>
          </a:bodyPr>
          <a:lstStyle/>
          <a:p>
            <a:r>
              <a:rPr lang="en-US" sz="3200" dirty="0">
                <a:solidFill>
                  <a:srgbClr val="FCFFFF"/>
                </a:solidFill>
                <a:latin typeface="Source Sans Pro" panose="020B0503030403020204" pitchFamily="34" charset="0"/>
                <a:ea typeface="Source Sans Pro" panose="020B0503030403020204" pitchFamily="34" charset="0"/>
              </a:rPr>
              <a:t>The Bible says:</a:t>
            </a:r>
          </a:p>
          <a:p>
            <a:pPr lvl="1"/>
            <a:r>
              <a:rPr lang="en-US" sz="3200" dirty="0">
                <a:solidFill>
                  <a:srgbClr val="FCFFFF"/>
                </a:solidFill>
                <a:effectLst/>
                <a:latin typeface="Source Sans Pro" panose="020B0503030403020204" pitchFamily="34" charset="0"/>
                <a:ea typeface="Source Sans Pro" panose="020B0503030403020204" pitchFamily="34" charset="0"/>
              </a:rPr>
              <a:t>Acts 1:11</a:t>
            </a:r>
          </a:p>
          <a:p>
            <a:pPr lvl="2" algn="just"/>
            <a:r>
              <a:rPr lang="en-US" sz="3200" dirty="0">
                <a:solidFill>
                  <a:srgbClr val="FCFFFF"/>
                </a:solidFill>
                <a:effectLst/>
                <a:latin typeface="Source Sans Pro" panose="020B0503030403020204" pitchFamily="34" charset="0"/>
                <a:ea typeface="Source Sans Pro" panose="020B0503030403020204" pitchFamily="34" charset="0"/>
              </a:rPr>
              <a:t>Men of Galilee, why do you stand looking into heaven? This Jesus, who was taken up from you into heaven, will come in the same way as you saw him go into heaven.” </a:t>
            </a:r>
          </a:p>
        </p:txBody>
      </p:sp>
    </p:spTree>
    <p:extLst>
      <p:ext uri="{BB962C8B-B14F-4D97-AF65-F5344CB8AC3E}">
        <p14:creationId xmlns:p14="http://schemas.microsoft.com/office/powerpoint/2010/main" val="2196244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19E7B-DF62-08AF-EAC7-A02C973DF101}"/>
              </a:ext>
            </a:extLst>
          </p:cNvPr>
          <p:cNvSpPr>
            <a:spLocks noGrp="1"/>
          </p:cNvSpPr>
          <p:nvPr>
            <p:ph type="title"/>
          </p:nvPr>
        </p:nvSpPr>
        <p:spPr/>
        <p:txBody>
          <a:bodyPr>
            <a:normAutofit fontScale="90000"/>
          </a:bodyPr>
          <a:lstStyle/>
          <a:p>
            <a:r>
              <a:rPr lang="en-US" dirty="0"/>
              <a:t>What do the Scriptures teach of Christ’s second coming?</a:t>
            </a:r>
          </a:p>
        </p:txBody>
      </p:sp>
      <p:sp>
        <p:nvSpPr>
          <p:cNvPr id="3" name="Content Placeholder 2">
            <a:extLst>
              <a:ext uri="{FF2B5EF4-FFF2-40B4-BE49-F238E27FC236}">
                <a16:creationId xmlns:a16="http://schemas.microsoft.com/office/drawing/2014/main" id="{4D5D006C-4E29-0E14-854F-483E13A47122}"/>
              </a:ext>
            </a:extLst>
          </p:cNvPr>
          <p:cNvSpPr>
            <a:spLocks noGrp="1"/>
          </p:cNvSpPr>
          <p:nvPr>
            <p:ph idx="1"/>
          </p:nvPr>
        </p:nvSpPr>
        <p:spPr>
          <a:xfrm>
            <a:off x="0" y="2484783"/>
            <a:ext cx="12191999" cy="4373217"/>
          </a:xfrm>
        </p:spPr>
        <p:txBody>
          <a:bodyPr>
            <a:noAutofit/>
          </a:bodyPr>
          <a:lstStyle/>
          <a:p>
            <a:r>
              <a:rPr lang="en-US" sz="3200" dirty="0">
                <a:solidFill>
                  <a:srgbClr val="FCFFFF"/>
                </a:solidFill>
                <a:effectLst/>
                <a:latin typeface="Helvetica" pitchFamily="2" charset="0"/>
              </a:rPr>
              <a:t>Revelation 1:7</a:t>
            </a:r>
          </a:p>
          <a:p>
            <a:pPr lvl="1"/>
            <a:r>
              <a:rPr lang="en-US" sz="3200" dirty="0">
                <a:solidFill>
                  <a:srgbClr val="FCFFFF"/>
                </a:solidFill>
                <a:effectLst/>
                <a:latin typeface="Helvetica" pitchFamily="2" charset="0"/>
              </a:rPr>
              <a:t>Behold, he is coming with the clouds, and every eye will see him, even those who pierced him, and all tribes of the earth will wail on account of him. Even so. Amen.</a:t>
            </a:r>
          </a:p>
        </p:txBody>
      </p:sp>
    </p:spTree>
    <p:extLst>
      <p:ext uri="{BB962C8B-B14F-4D97-AF65-F5344CB8AC3E}">
        <p14:creationId xmlns:p14="http://schemas.microsoft.com/office/powerpoint/2010/main" val="198140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96F70-97AA-D31B-F07F-2ADD54BE36FC}"/>
              </a:ext>
            </a:extLst>
          </p:cNvPr>
          <p:cNvSpPr>
            <a:spLocks noGrp="1"/>
          </p:cNvSpPr>
          <p:nvPr>
            <p:ph type="title"/>
          </p:nvPr>
        </p:nvSpPr>
        <p:spPr/>
        <p:txBody>
          <a:bodyPr>
            <a:normAutofit fontScale="90000"/>
          </a:bodyPr>
          <a:lstStyle/>
          <a:p>
            <a:r>
              <a:rPr lang="en-US" dirty="0"/>
              <a:t>What do the Scriptures teach of Christ’s second coming?</a:t>
            </a:r>
          </a:p>
        </p:txBody>
      </p:sp>
      <p:sp>
        <p:nvSpPr>
          <p:cNvPr id="3" name="Content Placeholder 2">
            <a:extLst>
              <a:ext uri="{FF2B5EF4-FFF2-40B4-BE49-F238E27FC236}">
                <a16:creationId xmlns:a16="http://schemas.microsoft.com/office/drawing/2014/main" id="{E015A831-A176-FEA7-9E77-EF431A0E5053}"/>
              </a:ext>
            </a:extLst>
          </p:cNvPr>
          <p:cNvSpPr>
            <a:spLocks noGrp="1"/>
          </p:cNvSpPr>
          <p:nvPr>
            <p:ph idx="1"/>
          </p:nvPr>
        </p:nvSpPr>
        <p:spPr>
          <a:xfrm>
            <a:off x="550862" y="2154264"/>
            <a:ext cx="11641138" cy="4703736"/>
          </a:xfrm>
        </p:spPr>
        <p:txBody>
          <a:bodyPr>
            <a:normAutofit/>
          </a:bodyPr>
          <a:lstStyle/>
          <a:p>
            <a:r>
              <a:rPr lang="en-US" sz="3200" dirty="0">
                <a:solidFill>
                  <a:srgbClr val="FCFFFF"/>
                </a:solidFill>
                <a:latin typeface="Source Sans Pro" panose="020B0503030403020204" pitchFamily="34" charset="0"/>
                <a:ea typeface="Source Sans Pro" panose="020B0503030403020204" pitchFamily="34" charset="0"/>
              </a:rPr>
              <a:t>Matthew 25:31</a:t>
            </a:r>
          </a:p>
          <a:p>
            <a:pPr lvl="1"/>
            <a:r>
              <a:rPr lang="en-US" sz="3200" dirty="0">
                <a:solidFill>
                  <a:srgbClr val="FCFFFF"/>
                </a:solidFill>
                <a:effectLst/>
                <a:latin typeface="Source Sans Pro" panose="020B0503030403020204" pitchFamily="34" charset="0"/>
                <a:ea typeface="Source Sans Pro" panose="020B0503030403020204" pitchFamily="34" charset="0"/>
              </a:rPr>
              <a:t>“When the Son of Man comes in his glory, and all the angels with him, then he will sit on his glorious throne.</a:t>
            </a:r>
            <a:endParaRPr lang="en-US" sz="3200" dirty="0">
              <a:solidFill>
                <a:srgbClr val="FCFFFF"/>
              </a:solidFill>
              <a:latin typeface="Source Sans Pro" panose="020B0503030403020204" pitchFamily="34" charset="0"/>
              <a:ea typeface="Source Sans Pro" panose="020B0503030403020204" pitchFamily="34" charset="0"/>
            </a:endParaRPr>
          </a:p>
          <a:p>
            <a:r>
              <a:rPr lang="en-US" sz="3200" dirty="0">
                <a:solidFill>
                  <a:srgbClr val="FCFFFF"/>
                </a:solidFill>
                <a:latin typeface="Source Sans Pro" panose="020B0503030403020204" pitchFamily="34" charset="0"/>
                <a:ea typeface="Source Sans Pro" panose="020B0503030403020204" pitchFamily="34" charset="0"/>
              </a:rPr>
              <a:t>Acts 17:31</a:t>
            </a:r>
          </a:p>
          <a:p>
            <a:pPr lvl="1"/>
            <a:r>
              <a:rPr lang="en-US" sz="3200" dirty="0">
                <a:solidFill>
                  <a:srgbClr val="FCFFFF"/>
                </a:solidFill>
                <a:latin typeface="Source Sans Pro" panose="020B0503030403020204" pitchFamily="34" charset="0"/>
                <a:ea typeface="Source Sans Pro" panose="020B0503030403020204" pitchFamily="34" charset="0"/>
              </a:rPr>
              <a:t>B</a:t>
            </a:r>
            <a:r>
              <a:rPr lang="en-US" sz="3200" dirty="0">
                <a:solidFill>
                  <a:srgbClr val="FCFFFF"/>
                </a:solidFill>
                <a:effectLst/>
                <a:latin typeface="Source Sans Pro" panose="020B0503030403020204" pitchFamily="34" charset="0"/>
                <a:ea typeface="Source Sans Pro" panose="020B0503030403020204" pitchFamily="34" charset="0"/>
              </a:rPr>
              <a:t>ecause [God] has fixed a day on which he will judge the world in righteousness by a man whom he has appointed; and of this he has given assurance to all by raising him from the dead.”</a:t>
            </a:r>
          </a:p>
        </p:txBody>
      </p:sp>
    </p:spTree>
    <p:extLst>
      <p:ext uri="{BB962C8B-B14F-4D97-AF65-F5344CB8AC3E}">
        <p14:creationId xmlns:p14="http://schemas.microsoft.com/office/powerpoint/2010/main" val="4239907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19E7B-DF62-08AF-EAC7-A02C973DF101}"/>
              </a:ext>
            </a:extLst>
          </p:cNvPr>
          <p:cNvSpPr>
            <a:spLocks noGrp="1"/>
          </p:cNvSpPr>
          <p:nvPr>
            <p:ph type="title"/>
          </p:nvPr>
        </p:nvSpPr>
        <p:spPr/>
        <p:txBody>
          <a:bodyPr>
            <a:normAutofit fontScale="90000"/>
          </a:bodyPr>
          <a:lstStyle/>
          <a:p>
            <a:r>
              <a:rPr lang="en-US" dirty="0"/>
              <a:t>What do the Scriptures teach of Christ’s second coming?</a:t>
            </a:r>
          </a:p>
        </p:txBody>
      </p:sp>
      <p:sp>
        <p:nvSpPr>
          <p:cNvPr id="3" name="Content Placeholder 2">
            <a:extLst>
              <a:ext uri="{FF2B5EF4-FFF2-40B4-BE49-F238E27FC236}">
                <a16:creationId xmlns:a16="http://schemas.microsoft.com/office/drawing/2014/main" id="{4D5D006C-4E29-0E14-854F-483E13A47122}"/>
              </a:ext>
            </a:extLst>
          </p:cNvPr>
          <p:cNvSpPr>
            <a:spLocks noGrp="1"/>
          </p:cNvSpPr>
          <p:nvPr>
            <p:ph idx="1"/>
          </p:nvPr>
        </p:nvSpPr>
        <p:spPr>
          <a:xfrm>
            <a:off x="550862" y="1881275"/>
            <a:ext cx="11641137" cy="4976725"/>
          </a:xfrm>
        </p:spPr>
        <p:txBody>
          <a:bodyPr>
            <a:noAutofit/>
          </a:bodyPr>
          <a:lstStyle/>
          <a:p>
            <a:r>
              <a:rPr lang="en-US" sz="3200" dirty="0">
                <a:solidFill>
                  <a:srgbClr val="FCFFFF"/>
                </a:solidFill>
                <a:latin typeface="Source Sans Pro" panose="020B0503030403020204" pitchFamily="34" charset="0"/>
                <a:ea typeface="Source Sans Pro" panose="020B0503030403020204" pitchFamily="34" charset="0"/>
              </a:rPr>
              <a:t>Mark 13:32</a:t>
            </a:r>
          </a:p>
          <a:p>
            <a:pPr lvl="1"/>
            <a:r>
              <a:rPr lang="en-US" sz="3200" dirty="0">
                <a:solidFill>
                  <a:srgbClr val="FCFFFF"/>
                </a:solidFill>
                <a:effectLst/>
                <a:latin typeface="Source Sans Pro" panose="020B0503030403020204" pitchFamily="34" charset="0"/>
                <a:ea typeface="Source Sans Pro" panose="020B0503030403020204" pitchFamily="34" charset="0"/>
              </a:rPr>
              <a:t>“But concerning that day or that hour, no one knows, not even the angels in heaven, nor the Son, but only the Father. </a:t>
            </a:r>
          </a:p>
          <a:p>
            <a:r>
              <a:rPr lang="en-US" sz="3200" dirty="0">
                <a:solidFill>
                  <a:srgbClr val="FCFFFF"/>
                </a:solidFill>
                <a:latin typeface="Source Sans Pro" panose="020B0503030403020204" pitchFamily="34" charset="0"/>
                <a:ea typeface="Source Sans Pro" panose="020B0503030403020204" pitchFamily="34" charset="0"/>
              </a:rPr>
              <a:t>2 Peter 3:10</a:t>
            </a:r>
          </a:p>
          <a:p>
            <a:pPr lvl="1"/>
            <a:r>
              <a:rPr lang="en-US" sz="3200" dirty="0">
                <a:solidFill>
                  <a:srgbClr val="FCFFFF"/>
                </a:solidFill>
                <a:effectLst/>
                <a:latin typeface="Helvetica" pitchFamily="2" charset="0"/>
              </a:rPr>
              <a:t>But the day of the Lord will come like a thief, and then the heavens will pass away with a roar, and the heavenly bodies will be burned up and dissolved, and the earth and the works that are done on it will be exposed. </a:t>
            </a:r>
          </a:p>
        </p:txBody>
      </p:sp>
    </p:spTree>
    <p:extLst>
      <p:ext uri="{BB962C8B-B14F-4D97-AF65-F5344CB8AC3E}">
        <p14:creationId xmlns:p14="http://schemas.microsoft.com/office/powerpoint/2010/main" val="180408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What do the Scriptures teach of Christ’s second coming?</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550862" y="2495227"/>
            <a:ext cx="11641137" cy="4362773"/>
          </a:xfrm>
        </p:spPr>
        <p:txBody>
          <a:bodyPr>
            <a:noAutofit/>
          </a:bodyPr>
          <a:lstStyle/>
          <a:p>
            <a:r>
              <a:rPr lang="en-US" sz="3400" dirty="0">
                <a:solidFill>
                  <a:srgbClr val="FCFFFF"/>
                </a:solidFill>
              </a:rPr>
              <a:t>1 Peter 4:7</a:t>
            </a:r>
          </a:p>
          <a:p>
            <a:pPr lvl="1"/>
            <a:r>
              <a:rPr lang="en-US" sz="3400" dirty="0">
                <a:solidFill>
                  <a:srgbClr val="FCFFFF"/>
                </a:solidFill>
                <a:effectLst/>
                <a:latin typeface="Helvetica" pitchFamily="2" charset="0"/>
              </a:rPr>
              <a:t>The end of all things is at hand; therefore be self-controlled and sober-minded for the sake of your prayers.</a:t>
            </a:r>
          </a:p>
        </p:txBody>
      </p:sp>
    </p:spTree>
    <p:extLst>
      <p:ext uri="{BB962C8B-B14F-4D97-AF65-F5344CB8AC3E}">
        <p14:creationId xmlns:p14="http://schemas.microsoft.com/office/powerpoint/2010/main" val="3407278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What do the Scriptures teach of Christ’s second coming?</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550862" y="2324746"/>
            <a:ext cx="11641137" cy="4533254"/>
          </a:xfrm>
        </p:spPr>
        <p:txBody>
          <a:bodyPr>
            <a:noAutofit/>
          </a:bodyPr>
          <a:lstStyle/>
          <a:p>
            <a:r>
              <a:rPr lang="en-US" sz="3400" dirty="0">
                <a:solidFill>
                  <a:srgbClr val="FFFFFF"/>
                </a:solidFill>
              </a:rPr>
              <a:t>From the Scriptures we know Christ will return:</a:t>
            </a:r>
          </a:p>
          <a:p>
            <a:pPr lvl="1"/>
            <a:r>
              <a:rPr lang="en-US" sz="3400" dirty="0">
                <a:solidFill>
                  <a:srgbClr val="FFFFFF"/>
                </a:solidFill>
              </a:rPr>
              <a:t>Visibly;</a:t>
            </a:r>
          </a:p>
          <a:p>
            <a:pPr lvl="1"/>
            <a:r>
              <a:rPr lang="en-US" sz="3400" dirty="0">
                <a:solidFill>
                  <a:srgbClr val="FFFFFF"/>
                </a:solidFill>
              </a:rPr>
              <a:t>In glory;</a:t>
            </a:r>
          </a:p>
          <a:p>
            <a:pPr lvl="1"/>
            <a:r>
              <a:rPr lang="en-US" sz="3400" dirty="0">
                <a:solidFill>
                  <a:srgbClr val="FFFFFF"/>
                </a:solidFill>
              </a:rPr>
              <a:t>On the Last Day, a day known only to God the Father, which marks the end of the world;</a:t>
            </a:r>
          </a:p>
          <a:p>
            <a:pPr lvl="1"/>
            <a:r>
              <a:rPr lang="en-US" sz="3400" dirty="0">
                <a:solidFill>
                  <a:srgbClr val="FFFFFF"/>
                </a:solidFill>
              </a:rPr>
              <a:t>To judge mankind.</a:t>
            </a:r>
          </a:p>
          <a:p>
            <a:pPr lvl="1"/>
            <a:endParaRPr lang="en-US" sz="3400" dirty="0">
              <a:solidFill>
                <a:srgbClr val="FFFFFF"/>
              </a:solidFill>
              <a:effectLst/>
              <a:latin typeface="Helvetica" pitchFamily="2" charset="0"/>
            </a:endParaRPr>
          </a:p>
        </p:txBody>
      </p:sp>
    </p:spTree>
    <p:extLst>
      <p:ext uri="{BB962C8B-B14F-4D97-AF65-F5344CB8AC3E}">
        <p14:creationId xmlns:p14="http://schemas.microsoft.com/office/powerpoint/2010/main" val="2802938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What do the Scriptures teach of the resurrection of the body?</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550862" y="2123268"/>
            <a:ext cx="11641137" cy="4734732"/>
          </a:xfrm>
        </p:spPr>
        <p:txBody>
          <a:bodyPr>
            <a:normAutofit/>
          </a:bodyPr>
          <a:lstStyle/>
          <a:p>
            <a:r>
              <a:rPr lang="en-US" sz="3200" dirty="0">
                <a:solidFill>
                  <a:srgbClr val="FCFFFF"/>
                </a:solidFill>
                <a:latin typeface="Source Sans Pro" panose="020B0503030403020204" pitchFamily="34" charset="0"/>
                <a:ea typeface="Source Sans Pro" panose="020B0503030403020204" pitchFamily="34" charset="0"/>
              </a:rPr>
              <a:t>The Bible says:</a:t>
            </a:r>
          </a:p>
          <a:p>
            <a:pPr lvl="1"/>
            <a:r>
              <a:rPr lang="en-US" sz="3200" dirty="0">
                <a:solidFill>
                  <a:srgbClr val="FCFFFF"/>
                </a:solidFill>
                <a:effectLst/>
                <a:latin typeface="Source Sans Pro" panose="020B0503030403020204" pitchFamily="34" charset="0"/>
                <a:ea typeface="Source Sans Pro" panose="020B0503030403020204" pitchFamily="34" charset="0"/>
              </a:rPr>
              <a:t>John 5:28-29</a:t>
            </a:r>
          </a:p>
          <a:p>
            <a:pPr lvl="2"/>
            <a:r>
              <a:rPr lang="en-US" sz="3200" dirty="0">
                <a:solidFill>
                  <a:srgbClr val="FCFFFF"/>
                </a:solidFill>
                <a:effectLst/>
                <a:latin typeface="Source Sans Pro" panose="020B0503030403020204" pitchFamily="34" charset="0"/>
                <a:ea typeface="Source Sans Pro" panose="020B0503030403020204" pitchFamily="34" charset="0"/>
              </a:rPr>
              <a:t>Do not marvel at this, for an hour is coming when all who are in the tombs will hear his voice </a:t>
            </a:r>
            <a:r>
              <a:rPr lang="en-US" sz="3200" b="1" baseline="30000" dirty="0">
                <a:solidFill>
                  <a:srgbClr val="FCFFFF"/>
                </a:solidFill>
                <a:effectLst/>
                <a:latin typeface="Source Sans Pro" panose="020B0503030403020204" pitchFamily="34" charset="0"/>
                <a:ea typeface="Source Sans Pro" panose="020B0503030403020204" pitchFamily="34" charset="0"/>
              </a:rPr>
              <a:t>29 </a:t>
            </a:r>
            <a:r>
              <a:rPr lang="en-US" sz="3200" dirty="0">
                <a:solidFill>
                  <a:srgbClr val="FCFFFF"/>
                </a:solidFill>
                <a:effectLst/>
                <a:latin typeface="Source Sans Pro" panose="020B0503030403020204" pitchFamily="34" charset="0"/>
                <a:ea typeface="Source Sans Pro" panose="020B0503030403020204" pitchFamily="34" charset="0"/>
              </a:rPr>
              <a:t>and come out, those who have done good to the resurrection of life, and those who have done evil to the resurrection of judgment. </a:t>
            </a:r>
          </a:p>
        </p:txBody>
      </p:sp>
    </p:spTree>
    <p:extLst>
      <p:ext uri="{BB962C8B-B14F-4D97-AF65-F5344CB8AC3E}">
        <p14:creationId xmlns:p14="http://schemas.microsoft.com/office/powerpoint/2010/main" val="632648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What do the Scriptures teach of the resurrection of the body?</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550862" y="2123268"/>
            <a:ext cx="11641137" cy="4734732"/>
          </a:xfrm>
        </p:spPr>
        <p:txBody>
          <a:bodyPr>
            <a:normAutofit/>
          </a:bodyPr>
          <a:lstStyle/>
          <a:p>
            <a:r>
              <a:rPr lang="en-US" sz="3200" dirty="0">
                <a:solidFill>
                  <a:srgbClr val="FCFFFF"/>
                </a:solidFill>
                <a:latin typeface="Source Sans Pro" panose="020B0503030403020204" pitchFamily="34" charset="0"/>
                <a:ea typeface="Source Sans Pro" panose="020B0503030403020204" pitchFamily="34" charset="0"/>
              </a:rPr>
              <a:t>Job 19:25-27</a:t>
            </a:r>
          </a:p>
          <a:p>
            <a:pPr lvl="1"/>
            <a:r>
              <a:rPr lang="en-US" sz="3200" dirty="0">
                <a:solidFill>
                  <a:srgbClr val="FCFFFF"/>
                </a:solidFill>
                <a:effectLst/>
                <a:latin typeface="Source Sans Pro" panose="020B0503030403020204" pitchFamily="34" charset="0"/>
                <a:ea typeface="Source Sans Pro" panose="020B0503030403020204" pitchFamily="34" charset="0"/>
              </a:rPr>
              <a:t>For I know that my Redeemer lives, and at the last he will stand upon the earth. And after my skin has been thus destroyed, yet in my flesh I shall see God, whom I shall see for myself, and my eyes shall behold, and not another. My heart faints within me! </a:t>
            </a:r>
          </a:p>
        </p:txBody>
      </p:sp>
    </p:spTree>
    <p:extLst>
      <p:ext uri="{BB962C8B-B14F-4D97-AF65-F5344CB8AC3E}">
        <p14:creationId xmlns:p14="http://schemas.microsoft.com/office/powerpoint/2010/main" val="3493775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12445" y="481888"/>
            <a:ext cx="1080000" cy="1262947"/>
          </a:xfrm>
          <a:custGeom>
            <a:avLst/>
            <a:gdLst/>
            <a:ahLst/>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Oval 9">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4" name="Group 13">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952" y="4524379"/>
            <a:ext cx="1980001" cy="1363916"/>
            <a:chOff x="4879602" y="3781429"/>
            <a:chExt cx="1980001" cy="1363916"/>
          </a:xfrm>
        </p:grpSpPr>
        <p:sp>
          <p:nvSpPr>
            <p:cNvPr id="15" name="Freeform: Shape 14">
              <a:extLst>
                <a:ext uri="{FF2B5EF4-FFF2-40B4-BE49-F238E27FC236}">
                  <a16:creationId xmlns:a16="http://schemas.microsoft.com/office/drawing/2014/main" id="{79FAC916-D9BB-4794-81B4-7C47C67E850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B5CA2231-7A65-4D16-8400-A210CC41DB7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Oval 16">
              <a:extLst>
                <a:ext uri="{FF2B5EF4-FFF2-40B4-BE49-F238E27FC236}">
                  <a16:creationId xmlns:a16="http://schemas.microsoft.com/office/drawing/2014/main" id="{4B089C8C-B82B-4704-88E2-E857A5E21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434B90C8-5B4D-456E-AD99-80EF748FD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useBgFill="1">
        <p:nvSpPr>
          <p:cNvPr id="20" name="Rectangle 19">
            <a:extLst>
              <a:ext uri="{FF2B5EF4-FFF2-40B4-BE49-F238E27FC236}">
                <a16:creationId xmlns:a16="http://schemas.microsoft.com/office/drawing/2014/main" id="{940082A1-24A5-4276-83A4-39E993BD69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6D840B21-A957-4CFE-AA5B-9711DF6D33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55000" y="397225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itle 1">
            <a:extLst>
              <a:ext uri="{FF2B5EF4-FFF2-40B4-BE49-F238E27FC236}">
                <a16:creationId xmlns:a16="http://schemas.microsoft.com/office/drawing/2014/main" id="{CCC7276C-985F-3AEF-7019-11ACB93A7A2E}"/>
              </a:ext>
            </a:extLst>
          </p:cNvPr>
          <p:cNvSpPr>
            <a:spLocks noGrp="1"/>
          </p:cNvSpPr>
          <p:nvPr>
            <p:ph type="title"/>
          </p:nvPr>
        </p:nvSpPr>
        <p:spPr>
          <a:xfrm>
            <a:off x="1487487" y="549275"/>
            <a:ext cx="9217026" cy="3864534"/>
          </a:xfrm>
        </p:spPr>
        <p:txBody>
          <a:bodyPr vert="horz" wrap="square" lIns="0" tIns="0" rIns="0" bIns="0" rtlCol="0" anchor="b" anchorCtr="0">
            <a:normAutofit/>
          </a:bodyPr>
          <a:lstStyle/>
          <a:p>
            <a:pPr algn="ctr">
              <a:lnSpc>
                <a:spcPct val="90000"/>
              </a:lnSpc>
            </a:pPr>
            <a:r>
              <a:rPr lang="en-US" sz="8900" dirty="0"/>
              <a:t>What we confess from the Small Catechism</a:t>
            </a:r>
          </a:p>
        </p:txBody>
      </p:sp>
      <p:grpSp>
        <p:nvGrpSpPr>
          <p:cNvPr id="24" name="Group 23">
            <a:extLst>
              <a:ext uri="{FF2B5EF4-FFF2-40B4-BE49-F238E27FC236}">
                <a16:creationId xmlns:a16="http://schemas.microsoft.com/office/drawing/2014/main" id="{DBFD4376-13D5-43C1-86D8-8133A9D886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33126" y="5677571"/>
            <a:ext cx="631474" cy="667800"/>
            <a:chOff x="2994153" y="1378666"/>
            <a:chExt cx="631474" cy="667800"/>
          </a:xfrm>
        </p:grpSpPr>
        <p:sp>
          <p:nvSpPr>
            <p:cNvPr id="25" name="Freeform: Shape 24">
              <a:extLst>
                <a:ext uri="{FF2B5EF4-FFF2-40B4-BE49-F238E27FC236}">
                  <a16:creationId xmlns:a16="http://schemas.microsoft.com/office/drawing/2014/main" id="{176FEFF4-F643-4DA7-93C4-E222FCBA0819}"/>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5000"/>
                    <a:lumOff val="5000"/>
                  </a:schemeClr>
                </a:gs>
                <a:gs pos="30000">
                  <a:schemeClr val="bg2">
                    <a:lumMod val="95000"/>
                    <a:lumOff val="5000"/>
                  </a:schemeClr>
                </a:gs>
                <a:gs pos="40000">
                  <a:schemeClr val="bg2">
                    <a:lumMod val="85000"/>
                    <a:lumOff val="1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id="{A059AD75-BB86-41B7-84D4-4B5AE0E21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1804503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What do the Scriptures teach of the resurrection of the body?</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550862" y="2247254"/>
            <a:ext cx="11641137" cy="4610746"/>
          </a:xfrm>
        </p:spPr>
        <p:txBody>
          <a:bodyPr>
            <a:normAutofit/>
          </a:bodyPr>
          <a:lstStyle/>
          <a:p>
            <a:r>
              <a:rPr lang="en-US" sz="3200" dirty="0">
                <a:solidFill>
                  <a:srgbClr val="FCFFFF"/>
                </a:solidFill>
              </a:rPr>
              <a:t>Philippians 3:20b-21</a:t>
            </a:r>
          </a:p>
          <a:p>
            <a:pPr lvl="1"/>
            <a:r>
              <a:rPr lang="en-US" sz="3200" dirty="0">
                <a:solidFill>
                  <a:srgbClr val="FCFFFF"/>
                </a:solidFill>
                <a:latin typeface="Helvetica" pitchFamily="2" charset="0"/>
              </a:rPr>
              <a:t>W</a:t>
            </a:r>
            <a:r>
              <a:rPr lang="en-US" sz="3200" dirty="0">
                <a:solidFill>
                  <a:srgbClr val="FCFFFF"/>
                </a:solidFill>
                <a:effectLst/>
                <a:latin typeface="Helvetica" pitchFamily="2" charset="0"/>
              </a:rPr>
              <a:t>e await a Savior, the Lord Jesus Christ, who will transform our lowly body to be like his glorious body, by the power that enables him even to subject all things to himself.</a:t>
            </a:r>
          </a:p>
        </p:txBody>
      </p:sp>
    </p:spTree>
    <p:extLst>
      <p:ext uri="{BB962C8B-B14F-4D97-AF65-F5344CB8AC3E}">
        <p14:creationId xmlns:p14="http://schemas.microsoft.com/office/powerpoint/2010/main" val="795299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What do the Scriptures teach of the resurrection of the body?</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549538" y="1881275"/>
            <a:ext cx="11642461" cy="4976725"/>
          </a:xfrm>
        </p:spPr>
        <p:txBody>
          <a:bodyPr>
            <a:normAutofit/>
          </a:bodyPr>
          <a:lstStyle/>
          <a:p>
            <a:r>
              <a:rPr lang="en-US" sz="3600" dirty="0">
                <a:solidFill>
                  <a:srgbClr val="FCFFFF"/>
                </a:solidFill>
              </a:rPr>
              <a:t>From the Scriptures we know:</a:t>
            </a:r>
          </a:p>
          <a:p>
            <a:pPr lvl="1"/>
            <a:r>
              <a:rPr lang="en-US" sz="3400" dirty="0">
                <a:solidFill>
                  <a:srgbClr val="FCFFFF"/>
                </a:solidFill>
              </a:rPr>
              <a:t>On the Last Day Christ will raise up all the dead, reuniting their souls with their former bodies.</a:t>
            </a:r>
          </a:p>
          <a:p>
            <a:pPr lvl="1"/>
            <a:r>
              <a:rPr lang="en-US" sz="3400" dirty="0">
                <a:solidFill>
                  <a:srgbClr val="FCFFFF"/>
                </a:solidFill>
              </a:rPr>
              <a:t>The bodies of the believers will be glorified.</a:t>
            </a:r>
          </a:p>
        </p:txBody>
      </p:sp>
    </p:spTree>
    <p:extLst>
      <p:ext uri="{BB962C8B-B14F-4D97-AF65-F5344CB8AC3E}">
        <p14:creationId xmlns:p14="http://schemas.microsoft.com/office/powerpoint/2010/main" val="316116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What do the Scriptures teach of the final judgment?</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550862" y="2087217"/>
            <a:ext cx="11641137" cy="4770783"/>
          </a:xfrm>
        </p:spPr>
        <p:txBody>
          <a:bodyPr>
            <a:normAutofit/>
          </a:bodyPr>
          <a:lstStyle/>
          <a:p>
            <a:r>
              <a:rPr lang="en-US" sz="3200" dirty="0">
                <a:solidFill>
                  <a:srgbClr val="FCFFFF"/>
                </a:solidFill>
                <a:latin typeface="Source Sans Pro" panose="020B0503030403020204" pitchFamily="34" charset="0"/>
                <a:ea typeface="Source Sans Pro" panose="020B0503030403020204" pitchFamily="34" charset="0"/>
              </a:rPr>
              <a:t>The Bible says:</a:t>
            </a:r>
          </a:p>
          <a:p>
            <a:pPr lvl="1"/>
            <a:r>
              <a:rPr lang="en-US" sz="3200" dirty="0">
                <a:solidFill>
                  <a:srgbClr val="FCFFFF"/>
                </a:solidFill>
                <a:effectLst/>
                <a:latin typeface="Source Sans Pro" panose="020B0503030403020204" pitchFamily="34" charset="0"/>
                <a:ea typeface="Source Sans Pro" panose="020B0503030403020204" pitchFamily="34" charset="0"/>
              </a:rPr>
              <a:t>2 Corinthians 5:10</a:t>
            </a:r>
          </a:p>
          <a:p>
            <a:pPr lvl="2"/>
            <a:r>
              <a:rPr lang="en-US" sz="3200" dirty="0">
                <a:solidFill>
                  <a:srgbClr val="FCFFFF"/>
                </a:solidFill>
                <a:effectLst/>
                <a:latin typeface="Source Sans Pro" panose="020B0503030403020204" pitchFamily="34" charset="0"/>
                <a:ea typeface="Source Sans Pro" panose="020B0503030403020204" pitchFamily="34" charset="0"/>
              </a:rPr>
              <a:t>For we must all appear before the judgment seat of Christ, so that each one may receive what is due for what he has done in the body, whether good or evil. </a:t>
            </a:r>
          </a:p>
        </p:txBody>
      </p:sp>
    </p:spTree>
    <p:extLst>
      <p:ext uri="{BB962C8B-B14F-4D97-AF65-F5344CB8AC3E}">
        <p14:creationId xmlns:p14="http://schemas.microsoft.com/office/powerpoint/2010/main" val="4325540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What do the Scriptures teach of the final judgement?</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549538" y="1881275"/>
            <a:ext cx="11642461" cy="4976725"/>
          </a:xfrm>
        </p:spPr>
        <p:txBody>
          <a:bodyPr>
            <a:normAutofit/>
          </a:bodyPr>
          <a:lstStyle/>
          <a:p>
            <a:r>
              <a:rPr lang="en-US" sz="3200" dirty="0">
                <a:solidFill>
                  <a:srgbClr val="FCFFFF"/>
                </a:solidFill>
                <a:effectLst/>
                <a:latin typeface="Source Sans Pro" panose="020B0503030403020204" pitchFamily="34" charset="0"/>
                <a:ea typeface="Source Sans Pro" panose="020B0503030403020204" pitchFamily="34" charset="0"/>
              </a:rPr>
              <a:t>Acts 17:31</a:t>
            </a:r>
          </a:p>
          <a:p>
            <a:pPr lvl="1"/>
            <a:r>
              <a:rPr lang="en-US" sz="3200" dirty="0">
                <a:solidFill>
                  <a:srgbClr val="FCFFFF"/>
                </a:solidFill>
                <a:latin typeface="Source Sans Pro" panose="020B0503030403020204" pitchFamily="34" charset="0"/>
                <a:ea typeface="Source Sans Pro" panose="020B0503030403020204" pitchFamily="34" charset="0"/>
              </a:rPr>
              <a:t>B</a:t>
            </a:r>
            <a:r>
              <a:rPr lang="en-US" sz="3200" dirty="0">
                <a:solidFill>
                  <a:srgbClr val="FCFFFF"/>
                </a:solidFill>
                <a:effectLst/>
                <a:latin typeface="Source Sans Pro" panose="020B0503030403020204" pitchFamily="34" charset="0"/>
                <a:ea typeface="Source Sans Pro" panose="020B0503030403020204" pitchFamily="34" charset="0"/>
              </a:rPr>
              <a:t>ecause [God] has fixed a day on which he will judge the world in righteousness by a man whom he has appointed; and of this he has given assurance to all by raising him from the dead.”</a:t>
            </a:r>
          </a:p>
          <a:p>
            <a:r>
              <a:rPr lang="en-US" sz="3200" dirty="0">
                <a:solidFill>
                  <a:srgbClr val="FCFFFF"/>
                </a:solidFill>
                <a:latin typeface="Source Sans Pro" panose="020B0503030403020204" pitchFamily="34" charset="0"/>
                <a:ea typeface="Source Sans Pro" panose="020B0503030403020204" pitchFamily="34" charset="0"/>
              </a:rPr>
              <a:t>Mark 16:16</a:t>
            </a:r>
          </a:p>
          <a:p>
            <a:pPr lvl="1"/>
            <a:r>
              <a:rPr lang="en-US" sz="3200" dirty="0">
                <a:solidFill>
                  <a:srgbClr val="FCFFFF"/>
                </a:solidFill>
                <a:effectLst/>
                <a:latin typeface="Source Sans Pro" panose="020B0503030403020204" pitchFamily="34" charset="0"/>
                <a:ea typeface="Source Sans Pro" panose="020B0503030403020204" pitchFamily="34" charset="0"/>
              </a:rPr>
              <a:t>Whoever believes and is baptized will be saved, but whoever does not believe will be condemned.</a:t>
            </a:r>
          </a:p>
        </p:txBody>
      </p:sp>
    </p:spTree>
    <p:extLst>
      <p:ext uri="{BB962C8B-B14F-4D97-AF65-F5344CB8AC3E}">
        <p14:creationId xmlns:p14="http://schemas.microsoft.com/office/powerpoint/2010/main" val="1953496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What do the Scriptures teach of the final judgement? </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550862" y="2030278"/>
            <a:ext cx="11641137" cy="4827722"/>
          </a:xfrm>
        </p:spPr>
        <p:txBody>
          <a:bodyPr>
            <a:noAutofit/>
          </a:bodyPr>
          <a:lstStyle/>
          <a:p>
            <a:r>
              <a:rPr lang="en-US" sz="3200" dirty="0">
                <a:solidFill>
                  <a:srgbClr val="FCFFFF"/>
                </a:solidFill>
                <a:latin typeface="Source Sans Pro" panose="020B0503030403020204" pitchFamily="34" charset="0"/>
                <a:ea typeface="Source Sans Pro" panose="020B0503030403020204" pitchFamily="34" charset="0"/>
              </a:rPr>
              <a:t>Matthew 25:31-46</a:t>
            </a:r>
          </a:p>
          <a:p>
            <a:pPr lvl="1"/>
            <a:r>
              <a:rPr lang="en-US" sz="3200" dirty="0">
                <a:solidFill>
                  <a:srgbClr val="FCFFFF"/>
                </a:solidFill>
                <a:latin typeface="Source Sans Pro" panose="020B0503030403020204" pitchFamily="34" charset="0"/>
                <a:ea typeface="Source Sans Pro" panose="020B0503030403020204" pitchFamily="34" charset="0"/>
              </a:rPr>
              <a:t>Use your Bibles!</a:t>
            </a:r>
          </a:p>
          <a:p>
            <a:r>
              <a:rPr lang="en-US" sz="3200" dirty="0">
                <a:solidFill>
                  <a:srgbClr val="FCFFFF"/>
                </a:solidFill>
                <a:effectLst/>
                <a:latin typeface="Source Sans Pro" panose="020B0503030403020204" pitchFamily="34" charset="0"/>
                <a:ea typeface="Source Sans Pro" panose="020B0503030403020204" pitchFamily="34" charset="0"/>
              </a:rPr>
              <a:t>Luke 16:22b-24</a:t>
            </a:r>
          </a:p>
          <a:p>
            <a:pPr lvl="1"/>
            <a:r>
              <a:rPr lang="en-US" sz="3200" dirty="0">
                <a:solidFill>
                  <a:srgbClr val="FCFFFF"/>
                </a:solidFill>
                <a:effectLst/>
                <a:latin typeface="Source Sans Pro" panose="020B0503030403020204" pitchFamily="34" charset="0"/>
                <a:ea typeface="Source Sans Pro" panose="020B0503030403020204" pitchFamily="34" charset="0"/>
              </a:rPr>
              <a:t>The rich man also died and was buried, and in Hades, being in torment, he lifted up his eyes and saw Abraham far off and Lazarus at his side. And he called out, ‘Father Abraham, have mercy on me, and send Lazarus to dip the end of his finger in water and cool my tongue, for I am in anguish in this flame.’</a:t>
            </a:r>
          </a:p>
        </p:txBody>
      </p:sp>
    </p:spTree>
    <p:extLst>
      <p:ext uri="{BB962C8B-B14F-4D97-AF65-F5344CB8AC3E}">
        <p14:creationId xmlns:p14="http://schemas.microsoft.com/office/powerpoint/2010/main" val="3314477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3E10F-4DBD-A7D5-7466-AD405EA1FFA9}"/>
              </a:ext>
            </a:extLst>
          </p:cNvPr>
          <p:cNvSpPr>
            <a:spLocks noGrp="1"/>
          </p:cNvSpPr>
          <p:nvPr>
            <p:ph type="title"/>
          </p:nvPr>
        </p:nvSpPr>
        <p:spPr/>
        <p:txBody>
          <a:bodyPr>
            <a:normAutofit fontScale="90000"/>
          </a:bodyPr>
          <a:lstStyle/>
          <a:p>
            <a:r>
              <a:rPr lang="en-US" dirty="0"/>
              <a:t>What do the Scriptures teach of the final judgement?</a:t>
            </a:r>
          </a:p>
        </p:txBody>
      </p:sp>
      <p:sp>
        <p:nvSpPr>
          <p:cNvPr id="3" name="Content Placeholder 2">
            <a:extLst>
              <a:ext uri="{FF2B5EF4-FFF2-40B4-BE49-F238E27FC236}">
                <a16:creationId xmlns:a16="http://schemas.microsoft.com/office/drawing/2014/main" id="{195FE9F4-77DC-0FAF-3492-ADBBA6FA7CC1}"/>
              </a:ext>
            </a:extLst>
          </p:cNvPr>
          <p:cNvSpPr>
            <a:spLocks noGrp="1"/>
          </p:cNvSpPr>
          <p:nvPr>
            <p:ph idx="1"/>
          </p:nvPr>
        </p:nvSpPr>
        <p:spPr>
          <a:xfrm>
            <a:off x="550862" y="2076773"/>
            <a:ext cx="11641137" cy="4781227"/>
          </a:xfrm>
        </p:spPr>
        <p:txBody>
          <a:bodyPr>
            <a:noAutofit/>
          </a:bodyPr>
          <a:lstStyle/>
          <a:p>
            <a:r>
              <a:rPr lang="en-US" sz="3200" dirty="0">
                <a:solidFill>
                  <a:srgbClr val="FCFFFF"/>
                </a:solidFill>
                <a:latin typeface="Source Sans Pro" panose="020B0503030403020204" pitchFamily="34" charset="0"/>
                <a:ea typeface="Source Sans Pro" panose="020B0503030403020204" pitchFamily="34" charset="0"/>
              </a:rPr>
              <a:t>Matthew 10:28</a:t>
            </a:r>
          </a:p>
          <a:p>
            <a:pPr lvl="1"/>
            <a:r>
              <a:rPr lang="en-US" sz="3200" dirty="0">
                <a:solidFill>
                  <a:srgbClr val="FCFFFF"/>
                </a:solidFill>
                <a:effectLst/>
                <a:latin typeface="Source Sans Pro" panose="020B0503030403020204" pitchFamily="34" charset="0"/>
                <a:ea typeface="Source Sans Pro" panose="020B0503030403020204" pitchFamily="34" charset="0"/>
              </a:rPr>
              <a:t>And do not fear those who kill the body but cannot kill the soul. Rather fear him who can destroy both soul and body in hell.</a:t>
            </a:r>
            <a:endParaRPr lang="en-US" sz="3200" dirty="0">
              <a:solidFill>
                <a:srgbClr val="FCFFFF"/>
              </a:solidFill>
              <a:latin typeface="Source Sans Pro" panose="020B0503030403020204" pitchFamily="34" charset="0"/>
              <a:ea typeface="Source Sans Pro" panose="020B0503030403020204" pitchFamily="34" charset="0"/>
            </a:endParaRPr>
          </a:p>
          <a:p>
            <a:r>
              <a:rPr lang="en-US" sz="3200" dirty="0">
                <a:solidFill>
                  <a:srgbClr val="FCFFFF"/>
                </a:solidFill>
                <a:effectLst/>
                <a:latin typeface="Source Sans Pro" panose="020B0503030403020204" pitchFamily="34" charset="0"/>
                <a:ea typeface="Source Sans Pro" panose="020B0503030403020204" pitchFamily="34" charset="0"/>
              </a:rPr>
              <a:t>Isaiah 66:24</a:t>
            </a:r>
          </a:p>
          <a:p>
            <a:pPr lvl="1"/>
            <a:r>
              <a:rPr lang="en-US" sz="3200" dirty="0">
                <a:solidFill>
                  <a:srgbClr val="FCFFFF"/>
                </a:solidFill>
                <a:effectLst/>
                <a:latin typeface="Source Sans Pro" panose="020B0503030403020204" pitchFamily="34" charset="0"/>
                <a:ea typeface="Source Sans Pro" panose="020B0503030403020204" pitchFamily="34" charset="0"/>
              </a:rPr>
              <a:t>“And they shall go out and look on the dead bodies of the men who have rebelled against me. For their worm shall not die, their fire shall not be quenched, and they shall be an abhorrence to all flesh.” </a:t>
            </a:r>
          </a:p>
        </p:txBody>
      </p:sp>
    </p:spTree>
    <p:extLst>
      <p:ext uri="{BB962C8B-B14F-4D97-AF65-F5344CB8AC3E}">
        <p14:creationId xmlns:p14="http://schemas.microsoft.com/office/powerpoint/2010/main" val="599158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BB9BC-1F3D-DC4C-FC03-5A5A6D205435}"/>
              </a:ext>
            </a:extLst>
          </p:cNvPr>
          <p:cNvSpPr>
            <a:spLocks noGrp="1"/>
          </p:cNvSpPr>
          <p:nvPr>
            <p:ph type="title"/>
          </p:nvPr>
        </p:nvSpPr>
        <p:spPr/>
        <p:txBody>
          <a:bodyPr>
            <a:normAutofit fontScale="90000"/>
          </a:bodyPr>
          <a:lstStyle/>
          <a:p>
            <a:r>
              <a:rPr lang="en-US" dirty="0"/>
              <a:t>What do the Scriptures teach of the final judgement?</a:t>
            </a:r>
          </a:p>
        </p:txBody>
      </p:sp>
      <p:sp>
        <p:nvSpPr>
          <p:cNvPr id="3" name="Content Placeholder 2">
            <a:extLst>
              <a:ext uri="{FF2B5EF4-FFF2-40B4-BE49-F238E27FC236}">
                <a16:creationId xmlns:a16="http://schemas.microsoft.com/office/drawing/2014/main" id="{473E8CDA-4AE6-C7BC-E6AF-BCBCBFFC59B2}"/>
              </a:ext>
            </a:extLst>
          </p:cNvPr>
          <p:cNvSpPr>
            <a:spLocks noGrp="1"/>
          </p:cNvSpPr>
          <p:nvPr>
            <p:ph idx="1"/>
          </p:nvPr>
        </p:nvSpPr>
        <p:spPr>
          <a:xfrm>
            <a:off x="550862" y="2113613"/>
            <a:ext cx="11641137" cy="4744388"/>
          </a:xfrm>
        </p:spPr>
        <p:txBody>
          <a:bodyPr>
            <a:noAutofit/>
          </a:bodyPr>
          <a:lstStyle/>
          <a:p>
            <a:r>
              <a:rPr lang="en-US" sz="3200" dirty="0">
                <a:solidFill>
                  <a:srgbClr val="FFFFFF"/>
                </a:solidFill>
              </a:rPr>
              <a:t>From the Scriptures we know:</a:t>
            </a:r>
          </a:p>
          <a:p>
            <a:pPr lvl="1"/>
            <a:r>
              <a:rPr lang="en-US" sz="3200" dirty="0">
                <a:solidFill>
                  <a:srgbClr val="FFFFFF"/>
                </a:solidFill>
              </a:rPr>
              <a:t>Christ will on the Last Day judge all men in righteousness by His Word.</a:t>
            </a:r>
          </a:p>
          <a:p>
            <a:pPr lvl="1"/>
            <a:r>
              <a:rPr lang="en-US" sz="3200" dirty="0">
                <a:solidFill>
                  <a:srgbClr val="FFFFFF"/>
                </a:solidFill>
              </a:rPr>
              <a:t>The believers will accompany Christ, according to both body and soul, into heaven.</a:t>
            </a:r>
          </a:p>
          <a:p>
            <a:pPr lvl="1"/>
            <a:r>
              <a:rPr lang="en-US" sz="3200" dirty="0">
                <a:solidFill>
                  <a:srgbClr val="FFFFFF"/>
                </a:solidFill>
              </a:rPr>
              <a:t>The unbelievers will be condemned, according to both body and soul, to eternal torment, shame, and contempt in hell.</a:t>
            </a:r>
          </a:p>
        </p:txBody>
      </p:sp>
    </p:spTree>
    <p:extLst>
      <p:ext uri="{BB962C8B-B14F-4D97-AF65-F5344CB8AC3E}">
        <p14:creationId xmlns:p14="http://schemas.microsoft.com/office/powerpoint/2010/main" val="33551196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BF72B-7C24-B60C-A204-F80DA9EB4E3C}"/>
              </a:ext>
            </a:extLst>
          </p:cNvPr>
          <p:cNvSpPr>
            <a:spLocks noGrp="1"/>
          </p:cNvSpPr>
          <p:nvPr>
            <p:ph type="title"/>
          </p:nvPr>
        </p:nvSpPr>
        <p:spPr/>
        <p:txBody>
          <a:bodyPr>
            <a:normAutofit fontScale="90000"/>
          </a:bodyPr>
          <a:lstStyle/>
          <a:p>
            <a:r>
              <a:rPr lang="en-US" dirty="0"/>
              <a:t>What do the Scriptures teach of the blessedness </a:t>
            </a:r>
            <a:r>
              <a:rPr lang="en-US"/>
              <a:t>of heaven?</a:t>
            </a:r>
            <a:endParaRPr lang="en-US" dirty="0"/>
          </a:p>
        </p:txBody>
      </p:sp>
      <p:sp>
        <p:nvSpPr>
          <p:cNvPr id="3" name="Content Placeholder 2">
            <a:extLst>
              <a:ext uri="{FF2B5EF4-FFF2-40B4-BE49-F238E27FC236}">
                <a16:creationId xmlns:a16="http://schemas.microsoft.com/office/drawing/2014/main" id="{C0AF8010-2959-EED6-3E18-490B1D5847DC}"/>
              </a:ext>
            </a:extLst>
          </p:cNvPr>
          <p:cNvSpPr>
            <a:spLocks noGrp="1"/>
          </p:cNvSpPr>
          <p:nvPr>
            <p:ph idx="1"/>
          </p:nvPr>
        </p:nvSpPr>
        <p:spPr>
          <a:xfrm>
            <a:off x="549538" y="1881275"/>
            <a:ext cx="11642462" cy="4976725"/>
          </a:xfrm>
        </p:spPr>
        <p:txBody>
          <a:bodyPr>
            <a:noAutofit/>
          </a:bodyPr>
          <a:lstStyle/>
          <a:p>
            <a:r>
              <a:rPr lang="en-US" sz="3600" dirty="0">
                <a:solidFill>
                  <a:srgbClr val="FCFFFF"/>
                </a:solidFill>
              </a:rPr>
              <a:t>The Bible says:</a:t>
            </a:r>
          </a:p>
          <a:p>
            <a:pPr lvl="1"/>
            <a:r>
              <a:rPr lang="en-US" sz="3000" dirty="0">
                <a:solidFill>
                  <a:srgbClr val="FCFFFF"/>
                </a:solidFill>
              </a:rPr>
              <a:t>1 John 3:2</a:t>
            </a:r>
          </a:p>
          <a:p>
            <a:pPr lvl="2"/>
            <a:r>
              <a:rPr lang="en-US" sz="3400" b="0" i="0" u="none" strike="noStrike" dirty="0">
                <a:solidFill>
                  <a:srgbClr val="FCFFFF"/>
                </a:solidFill>
                <a:effectLst/>
                <a:latin typeface="Source Sans Pro" panose="020B0503030403020204" pitchFamily="34" charset="0"/>
                <a:ea typeface="Source Sans Pro" panose="020B0503030403020204" pitchFamily="34" charset="0"/>
              </a:rPr>
              <a:t>Beloved, we are God's children now, and what we will be has not yet appeared; but we know that when he appears we shall be like him, because we shall see him as he is.</a:t>
            </a:r>
            <a:endParaRPr lang="en-US" sz="3400" dirty="0">
              <a:solidFill>
                <a:srgbClr val="FCFFFF"/>
              </a:solidFill>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29617146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BF72B-7C24-B60C-A204-F80DA9EB4E3C}"/>
              </a:ext>
            </a:extLst>
          </p:cNvPr>
          <p:cNvSpPr>
            <a:spLocks noGrp="1"/>
          </p:cNvSpPr>
          <p:nvPr>
            <p:ph type="title"/>
          </p:nvPr>
        </p:nvSpPr>
        <p:spPr/>
        <p:txBody>
          <a:bodyPr>
            <a:normAutofit fontScale="90000"/>
          </a:bodyPr>
          <a:lstStyle/>
          <a:p>
            <a:r>
              <a:rPr lang="en-US" dirty="0"/>
              <a:t>What do the Scriptures teach of the blessedness of heaven?</a:t>
            </a:r>
          </a:p>
        </p:txBody>
      </p:sp>
      <p:sp>
        <p:nvSpPr>
          <p:cNvPr id="3" name="Content Placeholder 2">
            <a:extLst>
              <a:ext uri="{FF2B5EF4-FFF2-40B4-BE49-F238E27FC236}">
                <a16:creationId xmlns:a16="http://schemas.microsoft.com/office/drawing/2014/main" id="{C0AF8010-2959-EED6-3E18-490B1D5847DC}"/>
              </a:ext>
            </a:extLst>
          </p:cNvPr>
          <p:cNvSpPr>
            <a:spLocks noGrp="1"/>
          </p:cNvSpPr>
          <p:nvPr>
            <p:ph idx="1"/>
          </p:nvPr>
        </p:nvSpPr>
        <p:spPr>
          <a:xfrm>
            <a:off x="549538" y="1881275"/>
            <a:ext cx="11642462" cy="4976725"/>
          </a:xfrm>
        </p:spPr>
        <p:txBody>
          <a:bodyPr>
            <a:noAutofit/>
          </a:bodyPr>
          <a:lstStyle/>
          <a:p>
            <a:r>
              <a:rPr lang="en-US" sz="4000" dirty="0">
                <a:solidFill>
                  <a:srgbClr val="FFFFFF"/>
                </a:solidFill>
                <a:effectLst/>
              </a:rPr>
              <a:t>Psalm 17:15</a:t>
            </a:r>
          </a:p>
          <a:p>
            <a:pPr lvl="1"/>
            <a:r>
              <a:rPr lang="en-US" sz="3400" b="0" i="0" u="none" strike="noStrike" dirty="0">
                <a:solidFill>
                  <a:srgbClr val="FCFFFF"/>
                </a:solidFill>
                <a:effectLst/>
                <a:latin typeface="Source Sans Pro" panose="020B0503030403020204" pitchFamily="34" charset="0"/>
                <a:ea typeface="Source Sans Pro" panose="020B0503030403020204" pitchFamily="34" charset="0"/>
              </a:rPr>
              <a:t>As for me, I shall behold your face in righteousness; when I awake, I shall be satisfied with your likeness.</a:t>
            </a:r>
          </a:p>
          <a:p>
            <a:r>
              <a:rPr lang="en-US" sz="4000" dirty="0">
                <a:solidFill>
                  <a:srgbClr val="FCFFFF"/>
                </a:solidFill>
                <a:latin typeface="Source Sans Pro" panose="020B0503030403020204" pitchFamily="34" charset="0"/>
                <a:ea typeface="Source Sans Pro" panose="020B0503030403020204" pitchFamily="34" charset="0"/>
              </a:rPr>
              <a:t>1 Corinthians 13:12</a:t>
            </a:r>
          </a:p>
          <a:p>
            <a:pPr lvl="1"/>
            <a:r>
              <a:rPr lang="en-US" sz="3400" b="0" i="0" u="none" strike="noStrike" dirty="0">
                <a:solidFill>
                  <a:srgbClr val="FCFFFF"/>
                </a:solidFill>
                <a:effectLst/>
                <a:latin typeface="Source Sans Pro" panose="020B0503030403020204" pitchFamily="34" charset="0"/>
                <a:ea typeface="Source Sans Pro" panose="020B0503030403020204" pitchFamily="34" charset="0"/>
              </a:rPr>
              <a:t>Now if Christ is proclaimed as raised from the dead, how can some of you say that there is no resurrection of the dead?</a:t>
            </a:r>
            <a:endParaRPr lang="en-US" sz="3400" dirty="0">
              <a:solidFill>
                <a:srgbClr val="FCFFFF"/>
              </a:solidFill>
              <a:effectLst/>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21951041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BF72B-7C24-B60C-A204-F80DA9EB4E3C}"/>
              </a:ext>
            </a:extLst>
          </p:cNvPr>
          <p:cNvSpPr>
            <a:spLocks noGrp="1"/>
          </p:cNvSpPr>
          <p:nvPr>
            <p:ph type="title"/>
          </p:nvPr>
        </p:nvSpPr>
        <p:spPr/>
        <p:txBody>
          <a:bodyPr>
            <a:normAutofit fontScale="90000"/>
          </a:bodyPr>
          <a:lstStyle/>
          <a:p>
            <a:r>
              <a:rPr lang="en-US" dirty="0"/>
              <a:t>What do the Scriptures teach of the blessedness of heaven?</a:t>
            </a:r>
          </a:p>
        </p:txBody>
      </p:sp>
      <p:sp>
        <p:nvSpPr>
          <p:cNvPr id="3" name="Content Placeholder 2">
            <a:extLst>
              <a:ext uri="{FF2B5EF4-FFF2-40B4-BE49-F238E27FC236}">
                <a16:creationId xmlns:a16="http://schemas.microsoft.com/office/drawing/2014/main" id="{C0AF8010-2959-EED6-3E18-490B1D5847DC}"/>
              </a:ext>
            </a:extLst>
          </p:cNvPr>
          <p:cNvSpPr>
            <a:spLocks noGrp="1"/>
          </p:cNvSpPr>
          <p:nvPr>
            <p:ph idx="1"/>
          </p:nvPr>
        </p:nvSpPr>
        <p:spPr>
          <a:xfrm>
            <a:off x="549538" y="1881275"/>
            <a:ext cx="11642462" cy="4976725"/>
          </a:xfrm>
        </p:spPr>
        <p:txBody>
          <a:bodyPr>
            <a:noAutofit/>
          </a:bodyPr>
          <a:lstStyle/>
          <a:p>
            <a:r>
              <a:rPr lang="en-US" sz="3200" dirty="0">
                <a:solidFill>
                  <a:srgbClr val="FCFFFF"/>
                </a:solidFill>
              </a:rPr>
              <a:t>Revelation 21:4</a:t>
            </a:r>
          </a:p>
          <a:p>
            <a:pPr lvl="1"/>
            <a:r>
              <a:rPr lang="en-US" sz="3400" b="0" i="0" u="none" strike="noStrike" dirty="0">
                <a:solidFill>
                  <a:srgbClr val="FCFFFF"/>
                </a:solidFill>
                <a:effectLst/>
                <a:latin typeface="Source Sans Pro" panose="020B0503030403020204" pitchFamily="34" charset="0"/>
                <a:ea typeface="Source Sans Pro" panose="020B0503030403020204" pitchFamily="34" charset="0"/>
              </a:rPr>
              <a:t>He will wipe away every tear from their eyes, and death shall be no more, neither shall there be mourning, nor crying, nor pain anymore, for the former things have passed away.”</a:t>
            </a:r>
          </a:p>
          <a:p>
            <a:r>
              <a:rPr lang="en-US" sz="3400" dirty="0">
                <a:solidFill>
                  <a:srgbClr val="FCFFFF"/>
                </a:solidFill>
                <a:latin typeface="Source Sans Pro" panose="020B0503030403020204" pitchFamily="34" charset="0"/>
                <a:ea typeface="Source Sans Pro" panose="020B0503030403020204" pitchFamily="34" charset="0"/>
              </a:rPr>
              <a:t>Psalm 16:11</a:t>
            </a:r>
          </a:p>
          <a:p>
            <a:pPr lvl="1"/>
            <a:r>
              <a:rPr lang="en-US" sz="3400" b="0" i="0" u="none" strike="noStrike" dirty="0">
                <a:solidFill>
                  <a:srgbClr val="FCFFFF"/>
                </a:solidFill>
                <a:effectLst/>
                <a:latin typeface="Source Sans Pro" panose="020B0503030403020204" pitchFamily="34" charset="0"/>
                <a:ea typeface="Source Sans Pro" panose="020B0503030403020204" pitchFamily="34" charset="0"/>
              </a:rPr>
              <a:t>You make known to me the path of life; in your presence there is fullness of joy; at your right hand are pleasures forevermore.</a:t>
            </a:r>
            <a:endParaRPr lang="en-US" sz="3400" dirty="0">
              <a:solidFill>
                <a:srgbClr val="FCFFFF"/>
              </a:solidFill>
              <a:effectLst/>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2716438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3A0275-EDCD-A21E-6D1D-261712510964}"/>
              </a:ext>
            </a:extLst>
          </p:cNvPr>
          <p:cNvSpPr>
            <a:spLocks noGrp="1"/>
          </p:cNvSpPr>
          <p:nvPr>
            <p:ph type="title"/>
          </p:nvPr>
        </p:nvSpPr>
        <p:spPr>
          <a:xfrm>
            <a:off x="3359149" y="1520825"/>
            <a:ext cx="8281987" cy="1333057"/>
          </a:xfrm>
        </p:spPr>
        <p:txBody>
          <a:bodyPr wrap="square" anchor="t">
            <a:normAutofit fontScale="90000"/>
          </a:bodyPr>
          <a:lstStyle/>
          <a:p>
            <a:r>
              <a:rPr lang="en-US" dirty="0"/>
              <a:t>What is the Third Article of the Apostles’ Creed?</a:t>
            </a:r>
          </a:p>
        </p:txBody>
      </p:sp>
      <p:sp>
        <p:nvSpPr>
          <p:cNvPr id="10" name="Oval 9">
            <a:extLst>
              <a:ext uri="{FF2B5EF4-FFF2-40B4-BE49-F238E27FC236}">
                <a16:creationId xmlns:a16="http://schemas.microsoft.com/office/drawing/2014/main" id="{4EC6425F-E8EE-490A-BF3A-601C9A5EF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5959" y="218735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C493A507-59A1-4B5A-A52D-933516EEC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373008" y="4919835"/>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96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Freeform: Shape 13">
            <a:extLst>
              <a:ext uri="{FF2B5EF4-FFF2-40B4-BE49-F238E27FC236}">
                <a16:creationId xmlns:a16="http://schemas.microsoft.com/office/drawing/2014/main" id="{2EF1810E-C1C8-44A5-ADCF-24B4EAA1D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476583" y="4760475"/>
            <a:ext cx="1853969" cy="1042921"/>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75000"/>
              <a:lumOff val="25000"/>
              <a:alpha val="6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6B180A47-07F3-45CF-91AB-5F26C83AB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85139" y="4330312"/>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7A7405C2-5931-4635-A369-516BE02E3F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2066166" y="5311337"/>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E5262A25-AD3A-93F7-91C8-23B0CF1DCDD0}"/>
              </a:ext>
            </a:extLst>
          </p:cNvPr>
          <p:cNvSpPr>
            <a:spLocks noGrp="1"/>
          </p:cNvSpPr>
          <p:nvPr>
            <p:ph idx="1"/>
          </p:nvPr>
        </p:nvSpPr>
        <p:spPr>
          <a:xfrm>
            <a:off x="1" y="3043376"/>
            <a:ext cx="12192000" cy="3814623"/>
          </a:xfrm>
        </p:spPr>
        <p:txBody>
          <a:bodyPr anchor="t">
            <a:normAutofit/>
          </a:bodyPr>
          <a:lstStyle/>
          <a:p>
            <a:r>
              <a:rPr lang="en-US" sz="3200" dirty="0">
                <a:solidFill>
                  <a:srgbClr val="FCFFFF"/>
                </a:solidFill>
              </a:rPr>
              <a:t>I believe in the Holy Spirit, the Holy Christian Church, the communion of saints, the forgiveness of sins, the resurrection of the body and the life everlasting. Amen.</a:t>
            </a:r>
          </a:p>
        </p:txBody>
      </p:sp>
    </p:spTree>
    <p:extLst>
      <p:ext uri="{BB962C8B-B14F-4D97-AF65-F5344CB8AC3E}">
        <p14:creationId xmlns:p14="http://schemas.microsoft.com/office/powerpoint/2010/main" val="33023802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BF72B-7C24-B60C-A204-F80DA9EB4E3C}"/>
              </a:ext>
            </a:extLst>
          </p:cNvPr>
          <p:cNvSpPr>
            <a:spLocks noGrp="1"/>
          </p:cNvSpPr>
          <p:nvPr>
            <p:ph type="title"/>
          </p:nvPr>
        </p:nvSpPr>
        <p:spPr/>
        <p:txBody>
          <a:bodyPr>
            <a:normAutofit fontScale="90000"/>
          </a:bodyPr>
          <a:lstStyle/>
          <a:p>
            <a:r>
              <a:rPr lang="en-US" dirty="0"/>
              <a:t>What do the Scriptures teach of the blessedness of heaven?</a:t>
            </a:r>
          </a:p>
        </p:txBody>
      </p:sp>
      <p:sp>
        <p:nvSpPr>
          <p:cNvPr id="3" name="Content Placeholder 2">
            <a:extLst>
              <a:ext uri="{FF2B5EF4-FFF2-40B4-BE49-F238E27FC236}">
                <a16:creationId xmlns:a16="http://schemas.microsoft.com/office/drawing/2014/main" id="{C0AF8010-2959-EED6-3E18-490B1D5847DC}"/>
              </a:ext>
            </a:extLst>
          </p:cNvPr>
          <p:cNvSpPr>
            <a:spLocks noGrp="1"/>
          </p:cNvSpPr>
          <p:nvPr>
            <p:ph idx="1"/>
          </p:nvPr>
        </p:nvSpPr>
        <p:spPr>
          <a:xfrm>
            <a:off x="549538" y="1881275"/>
            <a:ext cx="11642462" cy="4976725"/>
          </a:xfrm>
        </p:spPr>
        <p:txBody>
          <a:bodyPr>
            <a:noAutofit/>
          </a:bodyPr>
          <a:lstStyle/>
          <a:p>
            <a:r>
              <a:rPr lang="en-US" sz="3200" dirty="0">
                <a:solidFill>
                  <a:srgbClr val="FCFFFF"/>
                </a:solidFill>
              </a:rPr>
              <a:t>Romans 8:18</a:t>
            </a:r>
          </a:p>
          <a:p>
            <a:pPr lvl="1"/>
            <a:r>
              <a:rPr lang="en-US" sz="3400" b="0" i="0" u="none" strike="noStrike" dirty="0">
                <a:solidFill>
                  <a:srgbClr val="FCFFFF"/>
                </a:solidFill>
                <a:effectLst/>
                <a:latin typeface="Source Sans Pro" panose="020B0503030403020204" pitchFamily="34" charset="0"/>
                <a:ea typeface="Source Sans Pro" panose="020B0503030403020204" pitchFamily="34" charset="0"/>
              </a:rPr>
              <a:t>For I consider that the sufferings of this present time are not worth comparing with the glory that is to be revealed to us.</a:t>
            </a:r>
            <a:br>
              <a:rPr lang="en-US" sz="3600" dirty="0"/>
            </a:br>
            <a:endParaRPr lang="en-US" sz="2600" dirty="0">
              <a:solidFill>
                <a:srgbClr val="FFFFFF"/>
              </a:solidFill>
              <a:latin typeface="Helvetica" pitchFamily="2" charset="0"/>
            </a:endParaRPr>
          </a:p>
          <a:p>
            <a:pPr lvl="2"/>
            <a:endParaRPr lang="en-US" sz="3200" dirty="0">
              <a:solidFill>
                <a:srgbClr val="FCFFFF"/>
              </a:solidFill>
              <a:effectLst/>
              <a:latin typeface="Helvetica" pitchFamily="2" charset="0"/>
            </a:endParaRPr>
          </a:p>
        </p:txBody>
      </p:sp>
    </p:spTree>
    <p:extLst>
      <p:ext uri="{BB962C8B-B14F-4D97-AF65-F5344CB8AC3E}">
        <p14:creationId xmlns:p14="http://schemas.microsoft.com/office/powerpoint/2010/main" val="28692075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B1874-4D88-3810-055E-2EE9CD00A488}"/>
              </a:ext>
            </a:extLst>
          </p:cNvPr>
          <p:cNvSpPr>
            <a:spLocks noGrp="1"/>
          </p:cNvSpPr>
          <p:nvPr>
            <p:ph type="title"/>
          </p:nvPr>
        </p:nvSpPr>
        <p:spPr/>
        <p:txBody>
          <a:bodyPr>
            <a:normAutofit fontScale="90000"/>
          </a:bodyPr>
          <a:lstStyle/>
          <a:p>
            <a:r>
              <a:rPr lang="en-US" dirty="0"/>
              <a:t>What do the Scriptures teach of the blessedness of heaven?</a:t>
            </a:r>
          </a:p>
        </p:txBody>
      </p:sp>
      <p:sp>
        <p:nvSpPr>
          <p:cNvPr id="3" name="Content Placeholder 2">
            <a:extLst>
              <a:ext uri="{FF2B5EF4-FFF2-40B4-BE49-F238E27FC236}">
                <a16:creationId xmlns:a16="http://schemas.microsoft.com/office/drawing/2014/main" id="{2BE8ACAD-4BC6-5B58-D3A3-520ED4BA6E22}"/>
              </a:ext>
            </a:extLst>
          </p:cNvPr>
          <p:cNvSpPr>
            <a:spLocks noGrp="1"/>
          </p:cNvSpPr>
          <p:nvPr>
            <p:ph idx="1"/>
          </p:nvPr>
        </p:nvSpPr>
        <p:spPr>
          <a:xfrm>
            <a:off x="549538" y="1881275"/>
            <a:ext cx="11642462" cy="4976725"/>
          </a:xfrm>
        </p:spPr>
        <p:txBody>
          <a:bodyPr>
            <a:normAutofit/>
          </a:bodyPr>
          <a:lstStyle/>
          <a:p>
            <a:r>
              <a:rPr lang="en-US" sz="3400" dirty="0">
                <a:solidFill>
                  <a:srgbClr val="FCFFFF"/>
                </a:solidFill>
              </a:rPr>
              <a:t>From the Scriptures we know that the blessedness of heaven consists in this, that:</a:t>
            </a:r>
          </a:p>
          <a:p>
            <a:pPr lvl="1"/>
            <a:r>
              <a:rPr lang="en-US" sz="3400" dirty="0">
                <a:solidFill>
                  <a:srgbClr val="FCFFFF"/>
                </a:solidFill>
              </a:rPr>
              <a:t>We shall be with God and see Him as he is;</a:t>
            </a:r>
          </a:p>
          <a:p>
            <a:pPr lvl="1"/>
            <a:r>
              <a:rPr lang="en-US" sz="3400" dirty="0">
                <a:solidFill>
                  <a:srgbClr val="FCFFFF"/>
                </a:solidFill>
              </a:rPr>
              <a:t>We shall possess the fullness of the divine image, consisting in blissful knowledge of God and in perfect righteousness and holiness;</a:t>
            </a:r>
          </a:p>
          <a:p>
            <a:pPr lvl="1"/>
            <a:r>
              <a:rPr lang="en-US" sz="3400" dirty="0">
                <a:solidFill>
                  <a:srgbClr val="FCFFFF"/>
                </a:solidFill>
              </a:rPr>
              <a:t>We shall be free from all ills;</a:t>
            </a:r>
          </a:p>
        </p:txBody>
      </p:sp>
    </p:spTree>
    <p:extLst>
      <p:ext uri="{BB962C8B-B14F-4D97-AF65-F5344CB8AC3E}">
        <p14:creationId xmlns:p14="http://schemas.microsoft.com/office/powerpoint/2010/main" val="20952544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B1874-4D88-3810-055E-2EE9CD00A488}"/>
              </a:ext>
            </a:extLst>
          </p:cNvPr>
          <p:cNvSpPr>
            <a:spLocks noGrp="1"/>
          </p:cNvSpPr>
          <p:nvPr>
            <p:ph type="title"/>
          </p:nvPr>
        </p:nvSpPr>
        <p:spPr/>
        <p:txBody>
          <a:bodyPr>
            <a:normAutofit fontScale="90000"/>
          </a:bodyPr>
          <a:lstStyle/>
          <a:p>
            <a:r>
              <a:rPr lang="en-US" dirty="0"/>
              <a:t>What do the Scriptures teach of the blessedness of heaven?</a:t>
            </a:r>
          </a:p>
        </p:txBody>
      </p:sp>
      <p:sp>
        <p:nvSpPr>
          <p:cNvPr id="3" name="Content Placeholder 2">
            <a:extLst>
              <a:ext uri="{FF2B5EF4-FFF2-40B4-BE49-F238E27FC236}">
                <a16:creationId xmlns:a16="http://schemas.microsoft.com/office/drawing/2014/main" id="{2BE8ACAD-4BC6-5B58-D3A3-520ED4BA6E22}"/>
              </a:ext>
            </a:extLst>
          </p:cNvPr>
          <p:cNvSpPr>
            <a:spLocks noGrp="1"/>
          </p:cNvSpPr>
          <p:nvPr>
            <p:ph idx="1"/>
          </p:nvPr>
        </p:nvSpPr>
        <p:spPr>
          <a:xfrm>
            <a:off x="549538" y="1881275"/>
            <a:ext cx="11642462" cy="4976725"/>
          </a:xfrm>
        </p:spPr>
        <p:txBody>
          <a:bodyPr>
            <a:normAutofit/>
          </a:bodyPr>
          <a:lstStyle/>
          <a:p>
            <a:r>
              <a:rPr lang="en-US" sz="3200" dirty="0">
                <a:solidFill>
                  <a:srgbClr val="FCFFFF"/>
                </a:solidFill>
              </a:rPr>
              <a:t>From the Scriptures we know that the blessedness of heaven consists in this, that:</a:t>
            </a:r>
          </a:p>
          <a:p>
            <a:pPr lvl="1"/>
            <a:r>
              <a:rPr lang="en-US" sz="3200" dirty="0">
                <a:solidFill>
                  <a:srgbClr val="FFFFFF"/>
                </a:solidFill>
                <a:effectLst/>
              </a:rPr>
              <a:t>We shall live in eternal and indescribable joy and glory.</a:t>
            </a:r>
            <a:endParaRPr lang="en-US" sz="3200" dirty="0">
              <a:solidFill>
                <a:srgbClr val="FCFFFF"/>
              </a:solidFill>
            </a:endParaRPr>
          </a:p>
        </p:txBody>
      </p:sp>
    </p:spTree>
    <p:extLst>
      <p:ext uri="{BB962C8B-B14F-4D97-AF65-F5344CB8AC3E}">
        <p14:creationId xmlns:p14="http://schemas.microsoft.com/office/powerpoint/2010/main" val="31604130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36C2C-5ABA-4003-4D47-A6374D57B6A3}"/>
              </a:ext>
            </a:extLst>
          </p:cNvPr>
          <p:cNvSpPr>
            <a:spLocks noGrp="1"/>
          </p:cNvSpPr>
          <p:nvPr>
            <p:ph type="title"/>
          </p:nvPr>
        </p:nvSpPr>
        <p:spPr/>
        <p:txBody>
          <a:bodyPr>
            <a:normAutofit/>
          </a:bodyPr>
          <a:lstStyle/>
          <a:p>
            <a:r>
              <a:rPr lang="en-US" dirty="0"/>
              <a:t>To whom will God give eternal life?</a:t>
            </a:r>
          </a:p>
        </p:txBody>
      </p:sp>
      <p:sp>
        <p:nvSpPr>
          <p:cNvPr id="3" name="Content Placeholder 2">
            <a:extLst>
              <a:ext uri="{FF2B5EF4-FFF2-40B4-BE49-F238E27FC236}">
                <a16:creationId xmlns:a16="http://schemas.microsoft.com/office/drawing/2014/main" id="{33834773-69C9-C667-4117-BC974275A166}"/>
              </a:ext>
            </a:extLst>
          </p:cNvPr>
          <p:cNvSpPr>
            <a:spLocks noGrp="1"/>
          </p:cNvSpPr>
          <p:nvPr>
            <p:ph idx="1"/>
          </p:nvPr>
        </p:nvSpPr>
        <p:spPr>
          <a:xfrm>
            <a:off x="549538" y="1881275"/>
            <a:ext cx="11642461" cy="4976725"/>
          </a:xfrm>
        </p:spPr>
        <p:txBody>
          <a:bodyPr>
            <a:normAutofit/>
          </a:bodyPr>
          <a:lstStyle/>
          <a:p>
            <a:r>
              <a:rPr lang="en-US" sz="3600" dirty="0">
                <a:solidFill>
                  <a:srgbClr val="FFFFFF"/>
                </a:solidFill>
              </a:rPr>
              <a:t>The Bible says:</a:t>
            </a:r>
          </a:p>
          <a:p>
            <a:pPr lvl="1"/>
            <a:r>
              <a:rPr lang="en-US" sz="2900" dirty="0">
                <a:solidFill>
                  <a:srgbClr val="FFFFFF"/>
                </a:solidFill>
                <a:effectLst/>
                <a:latin typeface="Helvetica" pitchFamily="2" charset="0"/>
              </a:rPr>
              <a:t>John 3:16</a:t>
            </a:r>
          </a:p>
          <a:p>
            <a:pPr lvl="2"/>
            <a:r>
              <a:rPr lang="en-US" sz="3400" b="0" i="0" u="none" strike="noStrike" dirty="0">
                <a:solidFill>
                  <a:srgbClr val="FCFFFF"/>
                </a:solidFill>
                <a:effectLst/>
                <a:latin typeface="Source Sans Pro" panose="020B0503030403020204" pitchFamily="34" charset="0"/>
                <a:ea typeface="Source Sans Pro" panose="020B0503030403020204" pitchFamily="34" charset="0"/>
              </a:rPr>
              <a:t>“For God so loved the world, that he gave his only Son, that whoever believes in him should not perish but have eternal life.</a:t>
            </a:r>
          </a:p>
          <a:p>
            <a:pPr lvl="1"/>
            <a:r>
              <a:rPr lang="en-US" sz="3400" dirty="0">
                <a:solidFill>
                  <a:srgbClr val="FCFFFF"/>
                </a:solidFill>
                <a:latin typeface="Source Sans Pro" panose="020B0503030403020204" pitchFamily="34" charset="0"/>
                <a:ea typeface="Source Sans Pro" panose="020B0503030403020204" pitchFamily="34" charset="0"/>
              </a:rPr>
              <a:t>Matthew 24:13</a:t>
            </a:r>
          </a:p>
          <a:p>
            <a:pPr lvl="2"/>
            <a:r>
              <a:rPr lang="en-US" sz="3400" b="0" i="0" u="none" strike="noStrike" dirty="0">
                <a:solidFill>
                  <a:srgbClr val="FCFFFF"/>
                </a:solidFill>
                <a:effectLst/>
                <a:latin typeface="Source Sans Pro" panose="020B0503030403020204" pitchFamily="34" charset="0"/>
                <a:ea typeface="Source Sans Pro" panose="020B0503030403020204" pitchFamily="34" charset="0"/>
              </a:rPr>
              <a:t>But the one who endures to the end will be saved.</a:t>
            </a:r>
            <a:endParaRPr lang="en-US" sz="3400" dirty="0">
              <a:solidFill>
                <a:srgbClr val="FCFFFF"/>
              </a:solidFill>
              <a:effectLst/>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38534408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36C2C-5ABA-4003-4D47-A6374D57B6A3}"/>
              </a:ext>
            </a:extLst>
          </p:cNvPr>
          <p:cNvSpPr>
            <a:spLocks noGrp="1"/>
          </p:cNvSpPr>
          <p:nvPr>
            <p:ph type="title"/>
          </p:nvPr>
        </p:nvSpPr>
        <p:spPr/>
        <p:txBody>
          <a:bodyPr>
            <a:normAutofit/>
          </a:bodyPr>
          <a:lstStyle/>
          <a:p>
            <a:r>
              <a:rPr lang="en-US" dirty="0"/>
              <a:t>To whom will God give eternal life?</a:t>
            </a:r>
          </a:p>
        </p:txBody>
      </p:sp>
      <p:sp>
        <p:nvSpPr>
          <p:cNvPr id="3" name="Content Placeholder 2">
            <a:extLst>
              <a:ext uri="{FF2B5EF4-FFF2-40B4-BE49-F238E27FC236}">
                <a16:creationId xmlns:a16="http://schemas.microsoft.com/office/drawing/2014/main" id="{33834773-69C9-C667-4117-BC974275A166}"/>
              </a:ext>
            </a:extLst>
          </p:cNvPr>
          <p:cNvSpPr>
            <a:spLocks noGrp="1"/>
          </p:cNvSpPr>
          <p:nvPr>
            <p:ph idx="1"/>
          </p:nvPr>
        </p:nvSpPr>
        <p:spPr>
          <a:xfrm>
            <a:off x="550862" y="2113199"/>
            <a:ext cx="11641137" cy="4744801"/>
          </a:xfrm>
        </p:spPr>
        <p:txBody>
          <a:bodyPr>
            <a:normAutofit/>
          </a:bodyPr>
          <a:lstStyle/>
          <a:p>
            <a:r>
              <a:rPr lang="en-US" sz="3200" dirty="0">
                <a:solidFill>
                  <a:srgbClr val="FCFFFF"/>
                </a:solidFill>
                <a:effectLst/>
                <a:latin typeface="Helvetica" pitchFamily="2" charset="0"/>
              </a:rPr>
              <a:t>John 3:36</a:t>
            </a:r>
          </a:p>
          <a:p>
            <a:pPr lvl="1"/>
            <a:r>
              <a:rPr lang="en-US" sz="3400" b="0" i="0" u="none" strike="noStrike" dirty="0">
                <a:solidFill>
                  <a:srgbClr val="FCFFFF"/>
                </a:solidFill>
                <a:effectLst/>
                <a:latin typeface="Source Sans Pro" panose="020B0503030403020204" pitchFamily="34" charset="0"/>
                <a:ea typeface="Source Sans Pro" panose="020B0503030403020204" pitchFamily="34" charset="0"/>
              </a:rPr>
              <a:t>Whoever believes in the Son has eternal life; whoever does not obey the Son shall not see life, but the wrath of God remains on him.</a:t>
            </a:r>
            <a:endParaRPr lang="en-US" sz="3400" dirty="0">
              <a:solidFill>
                <a:srgbClr val="FCFFFF"/>
              </a:solidFill>
              <a:effectLst/>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23228684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36C2C-5ABA-4003-4D47-A6374D57B6A3}"/>
              </a:ext>
            </a:extLst>
          </p:cNvPr>
          <p:cNvSpPr>
            <a:spLocks noGrp="1"/>
          </p:cNvSpPr>
          <p:nvPr>
            <p:ph type="title"/>
          </p:nvPr>
        </p:nvSpPr>
        <p:spPr/>
        <p:txBody>
          <a:bodyPr>
            <a:normAutofit/>
          </a:bodyPr>
          <a:lstStyle/>
          <a:p>
            <a:r>
              <a:rPr lang="en-US" dirty="0"/>
              <a:t>To whom will God give eternal life?</a:t>
            </a:r>
          </a:p>
        </p:txBody>
      </p:sp>
      <p:sp>
        <p:nvSpPr>
          <p:cNvPr id="3" name="Content Placeholder 2">
            <a:extLst>
              <a:ext uri="{FF2B5EF4-FFF2-40B4-BE49-F238E27FC236}">
                <a16:creationId xmlns:a16="http://schemas.microsoft.com/office/drawing/2014/main" id="{33834773-69C9-C667-4117-BC974275A166}"/>
              </a:ext>
            </a:extLst>
          </p:cNvPr>
          <p:cNvSpPr>
            <a:spLocks noGrp="1"/>
          </p:cNvSpPr>
          <p:nvPr>
            <p:ph idx="1"/>
          </p:nvPr>
        </p:nvSpPr>
        <p:spPr>
          <a:xfrm>
            <a:off x="550862" y="2113199"/>
            <a:ext cx="11641137" cy="4744801"/>
          </a:xfrm>
        </p:spPr>
        <p:txBody>
          <a:bodyPr>
            <a:normAutofit/>
          </a:bodyPr>
          <a:lstStyle/>
          <a:p>
            <a:r>
              <a:rPr lang="en-US" sz="3400" dirty="0">
                <a:solidFill>
                  <a:srgbClr val="FCFFFF"/>
                </a:solidFill>
                <a:effectLst/>
                <a:latin typeface="Helvetica" pitchFamily="2" charset="0"/>
              </a:rPr>
              <a:t>From the Scriptures we know God will give eternal life:</a:t>
            </a:r>
          </a:p>
          <a:p>
            <a:pPr lvl="1"/>
            <a:r>
              <a:rPr lang="en-US" sz="3400" dirty="0">
                <a:solidFill>
                  <a:srgbClr val="FCFFFF"/>
                </a:solidFill>
                <a:latin typeface="Helvetica" pitchFamily="2" charset="0"/>
                <a:ea typeface="Source Sans Pro" panose="020B0503030403020204" pitchFamily="34" charset="0"/>
              </a:rPr>
              <a:t>To all believers</a:t>
            </a:r>
            <a:r>
              <a:rPr lang="en-US" sz="3400" dirty="0">
                <a:solidFill>
                  <a:srgbClr val="FCFFFF"/>
                </a:solidFill>
                <a:latin typeface="Source Sans Pro" panose="020B0503030403020204" pitchFamily="34" charset="0"/>
                <a:ea typeface="Source Sans Pro" panose="020B0503030403020204" pitchFamily="34" charset="0"/>
              </a:rPr>
              <a:t>;</a:t>
            </a:r>
          </a:p>
          <a:p>
            <a:pPr lvl="1"/>
            <a:r>
              <a:rPr lang="en-US" sz="3400" dirty="0">
                <a:solidFill>
                  <a:srgbClr val="FCFFFF"/>
                </a:solidFill>
                <a:latin typeface="Source Sans Pro" panose="020B0503030403020204" pitchFamily="34" charset="0"/>
                <a:ea typeface="Source Sans Pro" panose="020B0503030403020204" pitchFamily="34" charset="0"/>
              </a:rPr>
              <a:t>To believers only.</a:t>
            </a:r>
            <a:endParaRPr lang="en-US" sz="3400" dirty="0">
              <a:solidFill>
                <a:srgbClr val="FCFFFF"/>
              </a:solidFill>
              <a:latin typeface="Helvetica" pitchFamily="2" charset="0"/>
              <a:ea typeface="Source Sans Pro" panose="020B0503030403020204" pitchFamily="34" charset="0"/>
            </a:endParaRPr>
          </a:p>
        </p:txBody>
      </p:sp>
    </p:spTree>
    <p:extLst>
      <p:ext uri="{BB962C8B-B14F-4D97-AF65-F5344CB8AC3E}">
        <p14:creationId xmlns:p14="http://schemas.microsoft.com/office/powerpoint/2010/main" val="2095565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36C2C-5ABA-4003-4D47-A6374D57B6A3}"/>
              </a:ext>
            </a:extLst>
          </p:cNvPr>
          <p:cNvSpPr>
            <a:spLocks noGrp="1"/>
          </p:cNvSpPr>
          <p:nvPr>
            <p:ph type="title"/>
          </p:nvPr>
        </p:nvSpPr>
        <p:spPr/>
        <p:txBody>
          <a:bodyPr>
            <a:normAutofit fontScale="90000"/>
          </a:bodyPr>
          <a:lstStyle/>
          <a:p>
            <a:r>
              <a:rPr lang="en-US" dirty="0"/>
              <a:t>What, then, must be the main purposes in our lives?</a:t>
            </a:r>
          </a:p>
        </p:txBody>
      </p:sp>
      <p:sp>
        <p:nvSpPr>
          <p:cNvPr id="3" name="Content Placeholder 2">
            <a:extLst>
              <a:ext uri="{FF2B5EF4-FFF2-40B4-BE49-F238E27FC236}">
                <a16:creationId xmlns:a16="http://schemas.microsoft.com/office/drawing/2014/main" id="{33834773-69C9-C667-4117-BC974275A166}"/>
              </a:ext>
            </a:extLst>
          </p:cNvPr>
          <p:cNvSpPr>
            <a:spLocks noGrp="1"/>
          </p:cNvSpPr>
          <p:nvPr>
            <p:ph idx="1"/>
          </p:nvPr>
        </p:nvSpPr>
        <p:spPr>
          <a:xfrm>
            <a:off x="550862" y="2113199"/>
            <a:ext cx="11641137" cy="4744801"/>
          </a:xfrm>
        </p:spPr>
        <p:txBody>
          <a:bodyPr>
            <a:normAutofit/>
          </a:bodyPr>
          <a:lstStyle/>
          <a:p>
            <a:r>
              <a:rPr lang="en-US" sz="3200" dirty="0">
                <a:solidFill>
                  <a:srgbClr val="FCFFFF"/>
                </a:solidFill>
                <a:effectLst/>
                <a:latin typeface="Helvetica" pitchFamily="2" charset="0"/>
              </a:rPr>
              <a:t>The Bible says:</a:t>
            </a:r>
          </a:p>
          <a:p>
            <a:pPr lvl="1"/>
            <a:r>
              <a:rPr lang="en-US" sz="3400" b="0" i="0" u="none" strike="noStrike" dirty="0">
                <a:solidFill>
                  <a:srgbClr val="FCFFFF"/>
                </a:solidFill>
                <a:effectLst/>
                <a:latin typeface="Source Sans Pro" panose="020B0503030403020204" pitchFamily="34" charset="0"/>
                <a:ea typeface="Source Sans Pro" panose="020B0503030403020204" pitchFamily="34" charset="0"/>
              </a:rPr>
              <a:t>Acts 16:31</a:t>
            </a:r>
          </a:p>
          <a:p>
            <a:pPr lvl="2"/>
            <a:r>
              <a:rPr lang="en-US" sz="3400" b="0" i="0" u="none" strike="noStrike" dirty="0">
                <a:solidFill>
                  <a:srgbClr val="FCFFFF"/>
                </a:solidFill>
                <a:effectLst/>
                <a:latin typeface="Source Sans Pro" panose="020B0503030403020204" pitchFamily="34" charset="0"/>
                <a:ea typeface="Source Sans Pro" panose="020B0503030403020204" pitchFamily="34" charset="0"/>
              </a:rPr>
              <a:t>And they said, “Believe in the Lord Jesus, and you will be saved, you and your household.”</a:t>
            </a:r>
          </a:p>
        </p:txBody>
      </p:sp>
    </p:spTree>
    <p:extLst>
      <p:ext uri="{BB962C8B-B14F-4D97-AF65-F5344CB8AC3E}">
        <p14:creationId xmlns:p14="http://schemas.microsoft.com/office/powerpoint/2010/main" val="17426335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36C2C-5ABA-4003-4D47-A6374D57B6A3}"/>
              </a:ext>
            </a:extLst>
          </p:cNvPr>
          <p:cNvSpPr>
            <a:spLocks noGrp="1"/>
          </p:cNvSpPr>
          <p:nvPr>
            <p:ph type="title"/>
          </p:nvPr>
        </p:nvSpPr>
        <p:spPr/>
        <p:txBody>
          <a:bodyPr>
            <a:normAutofit fontScale="90000"/>
          </a:bodyPr>
          <a:lstStyle/>
          <a:p>
            <a:r>
              <a:rPr lang="en-US" dirty="0"/>
              <a:t>What, then, must be the main purposes in our lives?</a:t>
            </a:r>
          </a:p>
        </p:txBody>
      </p:sp>
      <p:sp>
        <p:nvSpPr>
          <p:cNvPr id="3" name="Content Placeholder 2">
            <a:extLst>
              <a:ext uri="{FF2B5EF4-FFF2-40B4-BE49-F238E27FC236}">
                <a16:creationId xmlns:a16="http://schemas.microsoft.com/office/drawing/2014/main" id="{33834773-69C9-C667-4117-BC974275A166}"/>
              </a:ext>
            </a:extLst>
          </p:cNvPr>
          <p:cNvSpPr>
            <a:spLocks noGrp="1"/>
          </p:cNvSpPr>
          <p:nvPr>
            <p:ph idx="1"/>
          </p:nvPr>
        </p:nvSpPr>
        <p:spPr>
          <a:xfrm>
            <a:off x="550862" y="2113199"/>
            <a:ext cx="11641137" cy="4744801"/>
          </a:xfrm>
        </p:spPr>
        <p:txBody>
          <a:bodyPr>
            <a:normAutofit/>
          </a:bodyPr>
          <a:lstStyle/>
          <a:p>
            <a:r>
              <a:rPr lang="en-US" sz="3200" dirty="0">
                <a:solidFill>
                  <a:srgbClr val="FCFFFF"/>
                </a:solidFill>
                <a:effectLst/>
                <a:latin typeface="Helvetica" pitchFamily="2" charset="0"/>
              </a:rPr>
              <a:t>Revelation 2:10</a:t>
            </a:r>
          </a:p>
          <a:p>
            <a:pPr lvl="1"/>
            <a:r>
              <a:rPr lang="en-US" sz="3400" b="0" i="0" u="none" strike="noStrike" dirty="0">
                <a:solidFill>
                  <a:srgbClr val="FCFFFF"/>
                </a:solidFill>
                <a:effectLst/>
                <a:latin typeface="Source Sans Pro" panose="020B0503030403020204" pitchFamily="34" charset="0"/>
                <a:ea typeface="Source Sans Pro" panose="020B0503030403020204" pitchFamily="34" charset="0"/>
              </a:rPr>
              <a:t>Do not fear what you are about to suffer. Behold, the devil is about to throw some of you into prison, that you may be tested, and for ten days you will have tribulation. Be faithful unto death, and I will give you the crown of life.</a:t>
            </a:r>
            <a:endParaRPr lang="en-US" sz="3400" dirty="0">
              <a:solidFill>
                <a:srgbClr val="FCFFFF"/>
              </a:solidFill>
              <a:latin typeface="Source Sans Pro" panose="020B0503030403020204" pitchFamily="34" charset="0"/>
              <a:ea typeface="Source Sans Pro" panose="020B0503030403020204" pitchFamily="34" charset="0"/>
            </a:endParaRPr>
          </a:p>
          <a:p>
            <a:pPr lvl="2"/>
            <a:endParaRPr lang="en-US" sz="3400" dirty="0">
              <a:solidFill>
                <a:srgbClr val="FCFFFF"/>
              </a:solidFill>
              <a:effectLst/>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34665117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36C2C-5ABA-4003-4D47-A6374D57B6A3}"/>
              </a:ext>
            </a:extLst>
          </p:cNvPr>
          <p:cNvSpPr>
            <a:spLocks noGrp="1"/>
          </p:cNvSpPr>
          <p:nvPr>
            <p:ph type="title"/>
          </p:nvPr>
        </p:nvSpPr>
        <p:spPr/>
        <p:txBody>
          <a:bodyPr>
            <a:normAutofit fontScale="90000"/>
          </a:bodyPr>
          <a:lstStyle/>
          <a:p>
            <a:r>
              <a:rPr lang="en-US" dirty="0"/>
              <a:t>What, then, must be the main purposes in our lives?</a:t>
            </a:r>
          </a:p>
        </p:txBody>
      </p:sp>
      <p:sp>
        <p:nvSpPr>
          <p:cNvPr id="3" name="Content Placeholder 2">
            <a:extLst>
              <a:ext uri="{FF2B5EF4-FFF2-40B4-BE49-F238E27FC236}">
                <a16:creationId xmlns:a16="http://schemas.microsoft.com/office/drawing/2014/main" id="{33834773-69C9-C667-4117-BC974275A166}"/>
              </a:ext>
            </a:extLst>
          </p:cNvPr>
          <p:cNvSpPr>
            <a:spLocks noGrp="1"/>
          </p:cNvSpPr>
          <p:nvPr>
            <p:ph idx="1"/>
          </p:nvPr>
        </p:nvSpPr>
        <p:spPr>
          <a:xfrm>
            <a:off x="550862" y="2113199"/>
            <a:ext cx="11641137" cy="4744801"/>
          </a:xfrm>
        </p:spPr>
        <p:txBody>
          <a:bodyPr>
            <a:noAutofit/>
          </a:bodyPr>
          <a:lstStyle/>
          <a:p>
            <a:r>
              <a:rPr lang="en-US" sz="3400" dirty="0">
                <a:solidFill>
                  <a:srgbClr val="FCFFFF"/>
                </a:solidFill>
                <a:effectLst/>
                <a:latin typeface="Source Sans Pro" panose="020B0503030403020204" pitchFamily="34" charset="0"/>
                <a:ea typeface="Source Sans Pro" panose="020B0503030403020204" pitchFamily="34" charset="0"/>
              </a:rPr>
              <a:t>Matthew 24:14</a:t>
            </a:r>
          </a:p>
          <a:p>
            <a:pPr lvl="1"/>
            <a:r>
              <a:rPr lang="en-US" sz="3400" b="0" i="0" u="none" strike="noStrike" dirty="0">
                <a:solidFill>
                  <a:srgbClr val="FCFFFF"/>
                </a:solidFill>
                <a:effectLst/>
                <a:latin typeface="Source Sans Pro" panose="020B0503030403020204" pitchFamily="34" charset="0"/>
                <a:ea typeface="Source Sans Pro" panose="020B0503030403020204" pitchFamily="34" charset="0"/>
              </a:rPr>
              <a:t>And this gospel of the kingdom will be proclaimed throughout the whole world as a testimony to all nations, and then the end will come.</a:t>
            </a:r>
          </a:p>
        </p:txBody>
      </p:sp>
    </p:spTree>
    <p:extLst>
      <p:ext uri="{BB962C8B-B14F-4D97-AF65-F5344CB8AC3E}">
        <p14:creationId xmlns:p14="http://schemas.microsoft.com/office/powerpoint/2010/main" val="32115367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36C2C-5ABA-4003-4D47-A6374D57B6A3}"/>
              </a:ext>
            </a:extLst>
          </p:cNvPr>
          <p:cNvSpPr>
            <a:spLocks noGrp="1"/>
          </p:cNvSpPr>
          <p:nvPr>
            <p:ph type="title"/>
          </p:nvPr>
        </p:nvSpPr>
        <p:spPr/>
        <p:txBody>
          <a:bodyPr>
            <a:normAutofit fontScale="90000"/>
          </a:bodyPr>
          <a:lstStyle/>
          <a:p>
            <a:r>
              <a:rPr lang="en-US" dirty="0"/>
              <a:t>What, then, must be the main purposes in our lives?</a:t>
            </a:r>
          </a:p>
        </p:txBody>
      </p:sp>
      <p:sp>
        <p:nvSpPr>
          <p:cNvPr id="3" name="Content Placeholder 2">
            <a:extLst>
              <a:ext uri="{FF2B5EF4-FFF2-40B4-BE49-F238E27FC236}">
                <a16:creationId xmlns:a16="http://schemas.microsoft.com/office/drawing/2014/main" id="{33834773-69C9-C667-4117-BC974275A166}"/>
              </a:ext>
            </a:extLst>
          </p:cNvPr>
          <p:cNvSpPr>
            <a:spLocks noGrp="1"/>
          </p:cNvSpPr>
          <p:nvPr>
            <p:ph idx="1"/>
          </p:nvPr>
        </p:nvSpPr>
        <p:spPr>
          <a:xfrm>
            <a:off x="550862" y="2113199"/>
            <a:ext cx="11641137" cy="4744801"/>
          </a:xfrm>
        </p:spPr>
        <p:txBody>
          <a:bodyPr>
            <a:noAutofit/>
          </a:bodyPr>
          <a:lstStyle/>
          <a:p>
            <a:r>
              <a:rPr lang="en-US" sz="3400" dirty="0">
                <a:solidFill>
                  <a:srgbClr val="FCFFFF"/>
                </a:solidFill>
                <a:latin typeface="Source Sans Pro" panose="020B0503030403020204" pitchFamily="34" charset="0"/>
                <a:ea typeface="Source Sans Pro" panose="020B0503030403020204" pitchFamily="34" charset="0"/>
              </a:rPr>
              <a:t>Mark 16:15-16</a:t>
            </a:r>
          </a:p>
          <a:p>
            <a:pPr lvl="1"/>
            <a:r>
              <a:rPr lang="en-US" sz="3400" b="0" i="0" u="none" strike="noStrike" dirty="0">
                <a:solidFill>
                  <a:srgbClr val="FCFFFF"/>
                </a:solidFill>
                <a:effectLst/>
                <a:latin typeface="Source Sans Pro" panose="020B0503030403020204" pitchFamily="34" charset="0"/>
                <a:ea typeface="Source Sans Pro" panose="020B0503030403020204" pitchFamily="34" charset="0"/>
              </a:rPr>
              <a:t>And he said to them, “Go into all the world and proclaim the gospel to the whole creation. Whoever believes and is baptized will be saved, but whoever does not believe will be condemned.</a:t>
            </a:r>
            <a:endParaRPr lang="en-US" sz="3400" dirty="0">
              <a:solidFill>
                <a:srgbClr val="FCFFFF"/>
              </a:solidFill>
              <a:effectLst/>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1294641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E01200-16BA-3D72-9433-81D131B36BAB}"/>
              </a:ext>
            </a:extLst>
          </p:cNvPr>
          <p:cNvSpPr>
            <a:spLocks noGrp="1"/>
          </p:cNvSpPr>
          <p:nvPr>
            <p:ph type="title"/>
          </p:nvPr>
        </p:nvSpPr>
        <p:spPr>
          <a:xfrm>
            <a:off x="3359149" y="1520826"/>
            <a:ext cx="8281987" cy="766366"/>
          </a:xfrm>
        </p:spPr>
        <p:txBody>
          <a:bodyPr wrap="square" anchor="t">
            <a:normAutofit/>
          </a:bodyPr>
          <a:lstStyle/>
          <a:p>
            <a:r>
              <a:rPr lang="en-US" dirty="0"/>
              <a:t>What does this mean?</a:t>
            </a:r>
          </a:p>
        </p:txBody>
      </p:sp>
      <p:sp>
        <p:nvSpPr>
          <p:cNvPr id="10" name="Oval 9">
            <a:extLst>
              <a:ext uri="{FF2B5EF4-FFF2-40B4-BE49-F238E27FC236}">
                <a16:creationId xmlns:a16="http://schemas.microsoft.com/office/drawing/2014/main" id="{4EC6425F-E8EE-490A-BF3A-601C9A5EF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5959" y="218735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C493A507-59A1-4B5A-A52D-933516EEC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373008" y="4919835"/>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96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Freeform: Shape 13">
            <a:extLst>
              <a:ext uri="{FF2B5EF4-FFF2-40B4-BE49-F238E27FC236}">
                <a16:creationId xmlns:a16="http://schemas.microsoft.com/office/drawing/2014/main" id="{2EF1810E-C1C8-44A5-ADCF-24B4EAA1D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476583" y="4760475"/>
            <a:ext cx="1853969" cy="1042921"/>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75000"/>
              <a:lumOff val="25000"/>
              <a:alpha val="6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6B180A47-07F3-45CF-91AB-5F26C83AB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85139" y="4330312"/>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7A7405C2-5931-4635-A369-516BE02E3F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2066166" y="5311337"/>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E7E492E1-88D5-5DE2-8E50-3699643E3511}"/>
              </a:ext>
            </a:extLst>
          </p:cNvPr>
          <p:cNvSpPr>
            <a:spLocks noGrp="1"/>
          </p:cNvSpPr>
          <p:nvPr>
            <p:ph idx="1"/>
          </p:nvPr>
        </p:nvSpPr>
        <p:spPr>
          <a:xfrm>
            <a:off x="316776" y="2696706"/>
            <a:ext cx="11875224" cy="4161294"/>
          </a:xfrm>
        </p:spPr>
        <p:txBody>
          <a:bodyPr anchor="t">
            <a:noAutofit/>
          </a:bodyPr>
          <a:lstStyle/>
          <a:p>
            <a:pPr marL="0" indent="0">
              <a:buNone/>
            </a:pPr>
            <a:r>
              <a:rPr lang="en-US" sz="3200" dirty="0">
                <a:solidFill>
                  <a:schemeClr val="tx1"/>
                </a:solidFill>
              </a:rPr>
              <a:t>I believe that I cannot by my own reason or strength believe in Jesus Christ, my Lord, or come to him; but the Holy Spirit has called me by the Gospel, enlightened me with His gifts, sanctified and kept me in the true faith.</a:t>
            </a:r>
          </a:p>
          <a:p>
            <a:pPr marL="0" indent="0">
              <a:buNone/>
            </a:pPr>
            <a:r>
              <a:rPr lang="en-US" sz="3200" dirty="0">
                <a:solidFill>
                  <a:schemeClr val="tx1"/>
                </a:solidFill>
                <a:effectLst/>
                <a:ea typeface="Times New Roman" panose="02020603050405020304" pitchFamily="18" charset="0"/>
              </a:rPr>
              <a:t>In the same wa</a:t>
            </a:r>
            <a:r>
              <a:rPr lang="en-US" sz="3200" dirty="0">
                <a:solidFill>
                  <a:schemeClr val="tx1"/>
                </a:solidFill>
                <a:ea typeface="Times New Roman" panose="02020603050405020304" pitchFamily="18" charset="0"/>
              </a:rPr>
              <a:t>y he calls, gathers, enlightens, and sanctifies the whole Christian Church on earth, and keeps it  with Jesus Christ in the one true faith.</a:t>
            </a:r>
            <a:endParaRPr lang="en-US" sz="3200" dirty="0">
              <a:solidFill>
                <a:schemeClr val="tx1"/>
              </a:solidFill>
              <a:effectLst/>
              <a:ea typeface="Times New Roman" panose="02020603050405020304" pitchFamily="18" charset="0"/>
            </a:endParaRPr>
          </a:p>
        </p:txBody>
      </p:sp>
    </p:spTree>
    <p:extLst>
      <p:ext uri="{BB962C8B-B14F-4D97-AF65-F5344CB8AC3E}">
        <p14:creationId xmlns:p14="http://schemas.microsoft.com/office/powerpoint/2010/main" val="23315587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36C2C-5ABA-4003-4D47-A6374D57B6A3}"/>
              </a:ext>
            </a:extLst>
          </p:cNvPr>
          <p:cNvSpPr>
            <a:spLocks noGrp="1"/>
          </p:cNvSpPr>
          <p:nvPr>
            <p:ph type="title"/>
          </p:nvPr>
        </p:nvSpPr>
        <p:spPr/>
        <p:txBody>
          <a:bodyPr>
            <a:normAutofit fontScale="90000"/>
          </a:bodyPr>
          <a:lstStyle/>
          <a:p>
            <a:r>
              <a:rPr lang="en-US" dirty="0"/>
              <a:t>What, then, must be the main purposes in our lives?</a:t>
            </a:r>
          </a:p>
        </p:txBody>
      </p:sp>
      <p:sp>
        <p:nvSpPr>
          <p:cNvPr id="3" name="Content Placeholder 2">
            <a:extLst>
              <a:ext uri="{FF2B5EF4-FFF2-40B4-BE49-F238E27FC236}">
                <a16:creationId xmlns:a16="http://schemas.microsoft.com/office/drawing/2014/main" id="{33834773-69C9-C667-4117-BC974275A166}"/>
              </a:ext>
            </a:extLst>
          </p:cNvPr>
          <p:cNvSpPr>
            <a:spLocks noGrp="1"/>
          </p:cNvSpPr>
          <p:nvPr>
            <p:ph idx="1"/>
          </p:nvPr>
        </p:nvSpPr>
        <p:spPr>
          <a:xfrm>
            <a:off x="550862" y="2113199"/>
            <a:ext cx="11641137" cy="4744801"/>
          </a:xfrm>
        </p:spPr>
        <p:txBody>
          <a:bodyPr>
            <a:noAutofit/>
          </a:bodyPr>
          <a:lstStyle/>
          <a:p>
            <a:r>
              <a:rPr lang="en-US" sz="3400" dirty="0">
                <a:solidFill>
                  <a:srgbClr val="FCFFFF"/>
                </a:solidFill>
                <a:latin typeface="Source Sans Pro" panose="020B0503030403020204" pitchFamily="34" charset="0"/>
                <a:ea typeface="Source Sans Pro" panose="020B0503030403020204" pitchFamily="34" charset="0"/>
              </a:rPr>
              <a:t>From the Scriptures we know the main purposes in our lives must be:</a:t>
            </a:r>
          </a:p>
          <a:p>
            <a:pPr lvl="1"/>
            <a:r>
              <a:rPr lang="en-US" sz="2800" dirty="0">
                <a:solidFill>
                  <a:srgbClr val="FCFFFF"/>
                </a:solidFill>
                <a:effectLst/>
                <a:latin typeface="Source Sans Pro" panose="020B0503030403020204" pitchFamily="34" charset="0"/>
                <a:ea typeface="Source Sans Pro" panose="020B0503030403020204" pitchFamily="34" charset="0"/>
              </a:rPr>
              <a:t>To believe in Jesus Christ and remain faithful unto the end;</a:t>
            </a:r>
          </a:p>
          <a:p>
            <a:pPr lvl="1"/>
            <a:r>
              <a:rPr lang="en-US" sz="2800" dirty="0">
                <a:solidFill>
                  <a:srgbClr val="FCFFFF"/>
                </a:solidFill>
                <a:latin typeface="Source Sans Pro" panose="020B0503030403020204" pitchFamily="34" charset="0"/>
                <a:ea typeface="Source Sans Pro" panose="020B0503030403020204" pitchFamily="34" charset="0"/>
              </a:rPr>
              <a:t>To bring the Gospel </a:t>
            </a:r>
            <a:r>
              <a:rPr lang="en-US" sz="2800">
                <a:solidFill>
                  <a:srgbClr val="FCFFFF"/>
                </a:solidFill>
                <a:latin typeface="Source Sans Pro" panose="020B0503030403020204" pitchFamily="34" charset="0"/>
                <a:ea typeface="Source Sans Pro" panose="020B0503030403020204" pitchFamily="34" charset="0"/>
              </a:rPr>
              <a:t>of salvation to our fellow men.</a:t>
            </a:r>
            <a:endParaRPr lang="en-US" sz="2800" dirty="0">
              <a:solidFill>
                <a:srgbClr val="FCFFFF"/>
              </a:solidFill>
              <a:effectLst/>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2916044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01200-16BA-3D72-9433-81D131B36BAB}"/>
              </a:ext>
            </a:extLst>
          </p:cNvPr>
          <p:cNvSpPr>
            <a:spLocks noGrp="1"/>
          </p:cNvSpPr>
          <p:nvPr>
            <p:ph type="title"/>
          </p:nvPr>
        </p:nvSpPr>
        <p:spPr>
          <a:xfrm>
            <a:off x="3359149" y="1520826"/>
            <a:ext cx="8281987" cy="766366"/>
          </a:xfrm>
        </p:spPr>
        <p:txBody>
          <a:bodyPr wrap="square" anchor="t">
            <a:normAutofit/>
          </a:bodyPr>
          <a:lstStyle/>
          <a:p>
            <a:r>
              <a:rPr lang="en-US" dirty="0"/>
              <a:t>What does this mean?</a:t>
            </a:r>
          </a:p>
        </p:txBody>
      </p:sp>
      <p:sp>
        <p:nvSpPr>
          <p:cNvPr id="3" name="Content Placeholder 2">
            <a:extLst>
              <a:ext uri="{FF2B5EF4-FFF2-40B4-BE49-F238E27FC236}">
                <a16:creationId xmlns:a16="http://schemas.microsoft.com/office/drawing/2014/main" id="{E7E492E1-88D5-5DE2-8E50-3699643E3511}"/>
              </a:ext>
            </a:extLst>
          </p:cNvPr>
          <p:cNvSpPr>
            <a:spLocks noGrp="1"/>
          </p:cNvSpPr>
          <p:nvPr>
            <p:ph idx="1"/>
          </p:nvPr>
        </p:nvSpPr>
        <p:spPr>
          <a:xfrm>
            <a:off x="278968" y="3052366"/>
            <a:ext cx="11913031" cy="3805633"/>
          </a:xfrm>
        </p:spPr>
        <p:txBody>
          <a:bodyPr anchor="t">
            <a:normAutofit/>
          </a:bodyPr>
          <a:lstStyle/>
          <a:p>
            <a:pPr marL="0" indent="0">
              <a:buNone/>
            </a:pPr>
            <a:r>
              <a:rPr lang="en-US" sz="3200" dirty="0">
                <a:solidFill>
                  <a:schemeClr val="tx1"/>
                </a:solidFill>
              </a:rPr>
              <a:t>In this Christian Church He daily and richly forgives my sins and the sins of all believers.</a:t>
            </a:r>
          </a:p>
          <a:p>
            <a:pPr marL="0" indent="0">
              <a:buNone/>
            </a:pPr>
            <a:r>
              <a:rPr lang="en-US" sz="3200" dirty="0">
                <a:solidFill>
                  <a:schemeClr val="tx1"/>
                </a:solidFill>
                <a:effectLst/>
                <a:ea typeface="Times New Roman" panose="02020603050405020304" pitchFamily="18" charset="0"/>
              </a:rPr>
              <a:t>On the last day He will raise me and all the dead, and give eternal life to all believers in Christ.</a:t>
            </a:r>
          </a:p>
          <a:p>
            <a:pPr marL="0" indent="0">
              <a:buNone/>
            </a:pPr>
            <a:r>
              <a:rPr lang="en-US" sz="3200" dirty="0">
                <a:solidFill>
                  <a:schemeClr val="tx1"/>
                </a:solidFill>
                <a:effectLst/>
                <a:ea typeface="Times New Roman" panose="02020603050405020304" pitchFamily="18" charset="0"/>
              </a:rPr>
              <a:t>This is most certainly true.</a:t>
            </a:r>
          </a:p>
        </p:txBody>
      </p:sp>
    </p:spTree>
    <p:extLst>
      <p:ext uri="{BB962C8B-B14F-4D97-AF65-F5344CB8AC3E}">
        <p14:creationId xmlns:p14="http://schemas.microsoft.com/office/powerpoint/2010/main" val="1196401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0203A2-BFA8-C54B-2BC2-B82061A00CF7}"/>
              </a:ext>
            </a:extLst>
          </p:cNvPr>
          <p:cNvSpPr>
            <a:spLocks noGrp="1"/>
          </p:cNvSpPr>
          <p:nvPr>
            <p:ph type="title"/>
          </p:nvPr>
        </p:nvSpPr>
        <p:spPr>
          <a:xfrm>
            <a:off x="3359149" y="1520825"/>
            <a:ext cx="8281987" cy="1333057"/>
          </a:xfrm>
        </p:spPr>
        <p:txBody>
          <a:bodyPr wrap="square" anchor="t">
            <a:normAutofit fontScale="90000"/>
          </a:bodyPr>
          <a:lstStyle/>
          <a:p>
            <a:r>
              <a:rPr lang="en-US" dirty="0"/>
              <a:t>What is the Seventh Petition of the Lord’s Prayer</a:t>
            </a:r>
          </a:p>
        </p:txBody>
      </p:sp>
      <p:sp>
        <p:nvSpPr>
          <p:cNvPr id="10" name="Oval 9">
            <a:extLst>
              <a:ext uri="{FF2B5EF4-FFF2-40B4-BE49-F238E27FC236}">
                <a16:creationId xmlns:a16="http://schemas.microsoft.com/office/drawing/2014/main" id="{4EC6425F-E8EE-490A-BF3A-601C9A5EF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5959" y="218735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C493A507-59A1-4B5A-A52D-933516EEC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373008" y="4919835"/>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96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Freeform: Shape 13">
            <a:extLst>
              <a:ext uri="{FF2B5EF4-FFF2-40B4-BE49-F238E27FC236}">
                <a16:creationId xmlns:a16="http://schemas.microsoft.com/office/drawing/2014/main" id="{2EF1810E-C1C8-44A5-ADCF-24B4EAA1D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476583" y="4760475"/>
            <a:ext cx="1853969" cy="1042921"/>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75000"/>
              <a:lumOff val="25000"/>
              <a:alpha val="6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6B180A47-07F3-45CF-91AB-5F26C83AB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85139" y="4330312"/>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7A7405C2-5931-4635-A369-516BE02E3F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2066166" y="5311337"/>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0E8BF173-16B3-C45A-1690-DEA81A514911}"/>
              </a:ext>
            </a:extLst>
          </p:cNvPr>
          <p:cNvSpPr>
            <a:spLocks noGrp="1"/>
          </p:cNvSpPr>
          <p:nvPr>
            <p:ph idx="1"/>
          </p:nvPr>
        </p:nvSpPr>
        <p:spPr>
          <a:xfrm>
            <a:off x="697424" y="3052366"/>
            <a:ext cx="11494576" cy="3805633"/>
          </a:xfrm>
        </p:spPr>
        <p:txBody>
          <a:bodyPr anchor="t">
            <a:normAutofit/>
          </a:bodyPr>
          <a:lstStyle/>
          <a:p>
            <a:pPr marL="0" indent="0">
              <a:buNone/>
            </a:pPr>
            <a:r>
              <a:rPr lang="en-US" sz="3200" dirty="0">
                <a:solidFill>
                  <a:srgbClr val="FCFFFF"/>
                </a:solidFill>
              </a:rPr>
              <a:t>But deliver us from evil.</a:t>
            </a:r>
          </a:p>
        </p:txBody>
      </p:sp>
    </p:spTree>
    <p:extLst>
      <p:ext uri="{BB962C8B-B14F-4D97-AF65-F5344CB8AC3E}">
        <p14:creationId xmlns:p14="http://schemas.microsoft.com/office/powerpoint/2010/main" val="82367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426905-477F-5755-5D94-69775FD0FE1F}"/>
              </a:ext>
            </a:extLst>
          </p:cNvPr>
          <p:cNvSpPr>
            <a:spLocks noGrp="1"/>
          </p:cNvSpPr>
          <p:nvPr>
            <p:ph type="title"/>
          </p:nvPr>
        </p:nvSpPr>
        <p:spPr>
          <a:xfrm>
            <a:off x="3359149" y="1520825"/>
            <a:ext cx="8281987" cy="1333057"/>
          </a:xfrm>
        </p:spPr>
        <p:txBody>
          <a:bodyPr wrap="square" anchor="t">
            <a:normAutofit/>
          </a:bodyPr>
          <a:lstStyle/>
          <a:p>
            <a:r>
              <a:rPr lang="en-US" dirty="0"/>
              <a:t>What does this mean?</a:t>
            </a:r>
          </a:p>
        </p:txBody>
      </p:sp>
      <p:sp>
        <p:nvSpPr>
          <p:cNvPr id="10" name="Oval 9">
            <a:extLst>
              <a:ext uri="{FF2B5EF4-FFF2-40B4-BE49-F238E27FC236}">
                <a16:creationId xmlns:a16="http://schemas.microsoft.com/office/drawing/2014/main" id="{504E6BD3-B518-46A4-9CC0-30D0955523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9157" y="1584557"/>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2" name="Group 11">
            <a:extLst>
              <a:ext uri="{FF2B5EF4-FFF2-40B4-BE49-F238E27FC236}">
                <a16:creationId xmlns:a16="http://schemas.microsoft.com/office/drawing/2014/main" id="{A31FBE92-3FC2-48E4-874B-A5273A04252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70526" y="2488515"/>
            <a:ext cx="1262947" cy="1335600"/>
            <a:chOff x="2678417" y="2427951"/>
            <a:chExt cx="1262947" cy="1335600"/>
          </a:xfrm>
        </p:grpSpPr>
        <p:sp>
          <p:nvSpPr>
            <p:cNvPr id="13" name="Freeform: Shape 12">
              <a:extLst>
                <a:ext uri="{FF2B5EF4-FFF2-40B4-BE49-F238E27FC236}">
                  <a16:creationId xmlns:a16="http://schemas.microsoft.com/office/drawing/2014/main" id="{4F7C333A-2381-4657-ACDA-47654B21FA7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4" name="Oval 13">
              <a:extLst>
                <a:ext uri="{FF2B5EF4-FFF2-40B4-BE49-F238E27FC236}">
                  <a16:creationId xmlns:a16="http://schemas.microsoft.com/office/drawing/2014/main" id="{74A5CCC1-7BBD-4F00-82CF-C7683D9FF6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16" name="Freeform: Shape 15">
            <a:extLst>
              <a:ext uri="{FF2B5EF4-FFF2-40B4-BE49-F238E27FC236}">
                <a16:creationId xmlns:a16="http://schemas.microsoft.com/office/drawing/2014/main" id="{A0DAEA90-11E9-4069-BC2C-6F65C6C1C3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flipV="1">
            <a:off x="8600937" y="4090109"/>
            <a:ext cx="3682485" cy="1853969"/>
          </a:xfrm>
          <a:custGeom>
            <a:avLst/>
            <a:gdLst>
              <a:gd name="connsiteX0" fmla="*/ 3682485 w 3682485"/>
              <a:gd name="connsiteY0" fmla="*/ 1853969 h 1853969"/>
              <a:gd name="connsiteX1" fmla="*/ 2755500 w 3682485"/>
              <a:gd name="connsiteY1" fmla="*/ 1853969 h 1853969"/>
              <a:gd name="connsiteX2" fmla="*/ 1828517 w 3682485"/>
              <a:gd name="connsiteY2" fmla="*/ 926985 h 1853969"/>
              <a:gd name="connsiteX3" fmla="*/ 901534 w 3682485"/>
              <a:gd name="connsiteY3" fmla="*/ 1853969 h 1853969"/>
              <a:gd name="connsiteX4" fmla="*/ 293606 w 3682485"/>
              <a:gd name="connsiteY4" fmla="*/ 1853969 h 1853969"/>
              <a:gd name="connsiteX5" fmla="*/ 0 w 3682485"/>
              <a:gd name="connsiteY5" fmla="*/ 1560363 h 1853969"/>
              <a:gd name="connsiteX6" fmla="*/ 12215 w 3682485"/>
              <a:gd name="connsiteY6" fmla="*/ 1480329 h 1853969"/>
              <a:gd name="connsiteX7" fmla="*/ 1828517 w 3682485"/>
              <a:gd name="connsiteY7" fmla="*/ 0 h 1853969"/>
              <a:gd name="connsiteX8" fmla="*/ 3682485 w 3682485"/>
              <a:gd name="connsiteY8"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82485" h="1853969">
                <a:moveTo>
                  <a:pt x="3682485" y="1853969"/>
                </a:moveTo>
                <a:lnTo>
                  <a:pt x="2755500" y="1853969"/>
                </a:lnTo>
                <a:cubicBezTo>
                  <a:pt x="2755500" y="1342010"/>
                  <a:pt x="2340476" y="926985"/>
                  <a:pt x="1828517" y="926985"/>
                </a:cubicBezTo>
                <a:cubicBezTo>
                  <a:pt x="1316558" y="926985"/>
                  <a:pt x="901534" y="1342010"/>
                  <a:pt x="901534" y="1853969"/>
                </a:cubicBezTo>
                <a:lnTo>
                  <a:pt x="293606" y="1853969"/>
                </a:lnTo>
                <a:lnTo>
                  <a:pt x="0" y="1560363"/>
                </a:lnTo>
                <a:lnTo>
                  <a:pt x="12215" y="1480329"/>
                </a:lnTo>
                <a:cubicBezTo>
                  <a:pt x="185091" y="635508"/>
                  <a:pt x="932589" y="0"/>
                  <a:pt x="1828517" y="0"/>
                </a:cubicBezTo>
                <a:cubicBezTo>
                  <a:pt x="2852434" y="0"/>
                  <a:pt x="3682485" y="830051"/>
                  <a:pt x="368248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508000" dist="101600" dir="96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18" name="Freeform: Shape 17">
            <a:extLst>
              <a:ext uri="{FF2B5EF4-FFF2-40B4-BE49-F238E27FC236}">
                <a16:creationId xmlns:a16="http://schemas.microsoft.com/office/drawing/2014/main" id="{E0E8189B-747E-48AE-99A9-1BEE680125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flipV="1">
            <a:off x="8711129" y="3843994"/>
            <a:ext cx="3644147" cy="2149759"/>
          </a:xfrm>
          <a:custGeom>
            <a:avLst/>
            <a:gdLst>
              <a:gd name="connsiteX0" fmla="*/ 3644147 w 3644147"/>
              <a:gd name="connsiteY0" fmla="*/ 2149759 h 2149759"/>
              <a:gd name="connsiteX1" fmla="*/ 2717163 w 3644147"/>
              <a:gd name="connsiteY1" fmla="*/ 2149759 h 2149759"/>
              <a:gd name="connsiteX2" fmla="*/ 1790179 w 3644147"/>
              <a:gd name="connsiteY2" fmla="*/ 1074881 h 2149759"/>
              <a:gd name="connsiteX3" fmla="*/ 863196 w 3644147"/>
              <a:gd name="connsiteY3" fmla="*/ 2149759 h 2149759"/>
              <a:gd name="connsiteX4" fmla="*/ 551057 w 3644147"/>
              <a:gd name="connsiteY4" fmla="*/ 2149759 h 2149759"/>
              <a:gd name="connsiteX5" fmla="*/ 0 w 3644147"/>
              <a:gd name="connsiteY5" fmla="*/ 1598702 h 2149759"/>
              <a:gd name="connsiteX6" fmla="*/ 19562 w 3644147"/>
              <a:gd name="connsiteY6" fmla="*/ 1510486 h 2149759"/>
              <a:gd name="connsiteX7" fmla="*/ 1790179 w 3644147"/>
              <a:gd name="connsiteY7" fmla="*/ 0 h 2149759"/>
              <a:gd name="connsiteX8" fmla="*/ 3644147 w 3644147"/>
              <a:gd name="connsiteY8" fmla="*/ 2149759 h 2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44147" h="2149759">
                <a:moveTo>
                  <a:pt x="3644147" y="2149759"/>
                </a:moveTo>
                <a:lnTo>
                  <a:pt x="2717163" y="2149759"/>
                </a:lnTo>
                <a:cubicBezTo>
                  <a:pt x="2717162" y="1556120"/>
                  <a:pt x="2302138" y="1074880"/>
                  <a:pt x="1790179" y="1074881"/>
                </a:cubicBezTo>
                <a:cubicBezTo>
                  <a:pt x="1278220" y="1074880"/>
                  <a:pt x="863196" y="1556119"/>
                  <a:pt x="863196" y="2149759"/>
                </a:cubicBezTo>
                <a:lnTo>
                  <a:pt x="551057" y="2149759"/>
                </a:lnTo>
                <a:lnTo>
                  <a:pt x="0" y="1598702"/>
                </a:lnTo>
                <a:lnTo>
                  <a:pt x="19562" y="1510486"/>
                </a:lnTo>
                <a:cubicBezTo>
                  <a:pt x="254295" y="635388"/>
                  <a:pt x="958246" y="0"/>
                  <a:pt x="1790179" y="0"/>
                </a:cubicBezTo>
                <a:cubicBezTo>
                  <a:pt x="2814097" y="0"/>
                  <a:pt x="3644147" y="962481"/>
                  <a:pt x="3644147" y="2149759"/>
                </a:cubicBezTo>
                <a:close/>
              </a:path>
            </a:pathLst>
          </a:custGeom>
          <a:solidFill>
            <a:schemeClr val="bg2">
              <a:lumMod val="50000"/>
              <a:lumOff val="50000"/>
              <a:alpha val="6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Oval 19">
            <a:extLst>
              <a:ext uri="{FF2B5EF4-FFF2-40B4-BE49-F238E27FC236}">
                <a16:creationId xmlns:a16="http://schemas.microsoft.com/office/drawing/2014/main" id="{D9DE43D0-73AC-46B4-A39F-E66967A1F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flipH="1" flipV="1">
            <a:off x="10021470" y="292006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2" name="Freeform: Shape 21">
            <a:extLst>
              <a:ext uri="{FF2B5EF4-FFF2-40B4-BE49-F238E27FC236}">
                <a16:creationId xmlns:a16="http://schemas.microsoft.com/office/drawing/2014/main" id="{803C343E-7EAC-4512-955A-33B1833F2D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flipH="1" flipV="1">
            <a:off x="11901768" y="4915975"/>
            <a:ext cx="214196" cy="701949"/>
          </a:xfrm>
          <a:custGeom>
            <a:avLst/>
            <a:gdLst>
              <a:gd name="connsiteX0" fmla="*/ 128682 w 214196"/>
              <a:gd name="connsiteY0" fmla="*/ 9479 h 701949"/>
              <a:gd name="connsiteX1" fmla="*/ 214196 w 214196"/>
              <a:gd name="connsiteY1" fmla="*/ 466589 h 701949"/>
              <a:gd name="connsiteX2" fmla="*/ 213337 w 214196"/>
              <a:gd name="connsiteY2" fmla="*/ 503724 h 701949"/>
              <a:gd name="connsiteX3" fmla="*/ 15112 w 214196"/>
              <a:gd name="connsiteY3" fmla="*/ 701949 h 701949"/>
              <a:gd name="connsiteX4" fmla="*/ 8417 w 214196"/>
              <a:gd name="connsiteY4" fmla="*/ 648207 h 701949"/>
              <a:gd name="connsiteX5" fmla="*/ 0 w 214196"/>
              <a:gd name="connsiteY5" fmla="*/ 466589 h 701949"/>
              <a:gd name="connsiteX6" fmla="*/ 107098 w 214196"/>
              <a:gd name="connsiteY6" fmla="*/ 0 h 701949"/>
              <a:gd name="connsiteX7" fmla="*/ 128682 w 214196"/>
              <a:gd name="connsiteY7" fmla="*/ 9479 h 701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4196" h="701949">
                <a:moveTo>
                  <a:pt x="128682" y="9479"/>
                </a:moveTo>
                <a:cubicBezTo>
                  <a:pt x="177485" y="52987"/>
                  <a:pt x="214196" y="241110"/>
                  <a:pt x="214196" y="466589"/>
                </a:cubicBezTo>
                <a:lnTo>
                  <a:pt x="213337" y="503724"/>
                </a:lnTo>
                <a:lnTo>
                  <a:pt x="15112" y="701949"/>
                </a:lnTo>
                <a:lnTo>
                  <a:pt x="8417" y="648207"/>
                </a:lnTo>
                <a:cubicBezTo>
                  <a:pt x="2997" y="592384"/>
                  <a:pt x="0" y="531011"/>
                  <a:pt x="0" y="466589"/>
                </a:cubicBezTo>
                <a:cubicBezTo>
                  <a:pt x="0" y="208899"/>
                  <a:pt x="47949" y="0"/>
                  <a:pt x="107098" y="0"/>
                </a:cubicBezTo>
                <a:cubicBezTo>
                  <a:pt x="114492" y="0"/>
                  <a:pt x="121710" y="3264"/>
                  <a:pt x="128682" y="9479"/>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04EAE583-D0F7-B685-D888-30B352B16491}"/>
              </a:ext>
            </a:extLst>
          </p:cNvPr>
          <p:cNvSpPr>
            <a:spLocks noGrp="1"/>
          </p:cNvSpPr>
          <p:nvPr>
            <p:ph idx="1"/>
          </p:nvPr>
        </p:nvSpPr>
        <p:spPr>
          <a:xfrm>
            <a:off x="526942" y="3052366"/>
            <a:ext cx="11665058" cy="3805633"/>
          </a:xfrm>
        </p:spPr>
        <p:txBody>
          <a:bodyPr anchor="t">
            <a:normAutofit/>
          </a:bodyPr>
          <a:lstStyle/>
          <a:p>
            <a:pPr marL="0" indent="0">
              <a:buNone/>
            </a:pPr>
            <a:r>
              <a:rPr lang="en-US" sz="3200" dirty="0">
                <a:solidFill>
                  <a:srgbClr val="FCFFFF"/>
                </a:solidFill>
              </a:rPr>
              <a:t>We pray in this petition, in summary, that our Father in Heaven would rescue me from every evil of body and soul, possessions and reputation, and finally, when our last hour comes, give us a blessed end, and graciously take us from this valley of sorrow to himself in heaven.</a:t>
            </a:r>
          </a:p>
        </p:txBody>
      </p:sp>
    </p:spTree>
    <p:extLst>
      <p:ext uri="{BB962C8B-B14F-4D97-AF65-F5344CB8AC3E}">
        <p14:creationId xmlns:p14="http://schemas.microsoft.com/office/powerpoint/2010/main" val="2266443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19E7B-DF62-08AF-EAC7-A02C973DF101}"/>
              </a:ext>
            </a:extLst>
          </p:cNvPr>
          <p:cNvSpPr>
            <a:spLocks noGrp="1"/>
          </p:cNvSpPr>
          <p:nvPr>
            <p:ph type="title"/>
          </p:nvPr>
        </p:nvSpPr>
        <p:spPr/>
        <p:txBody>
          <a:bodyPr>
            <a:normAutofit/>
          </a:bodyPr>
          <a:lstStyle/>
          <a:p>
            <a:r>
              <a:rPr lang="en-US" dirty="0"/>
              <a:t>What take place at the moment of death?</a:t>
            </a:r>
          </a:p>
        </p:txBody>
      </p:sp>
      <p:sp>
        <p:nvSpPr>
          <p:cNvPr id="3" name="Content Placeholder 2">
            <a:extLst>
              <a:ext uri="{FF2B5EF4-FFF2-40B4-BE49-F238E27FC236}">
                <a16:creationId xmlns:a16="http://schemas.microsoft.com/office/drawing/2014/main" id="{4D5D006C-4E29-0E14-854F-483E13A47122}"/>
              </a:ext>
            </a:extLst>
          </p:cNvPr>
          <p:cNvSpPr>
            <a:spLocks noGrp="1"/>
          </p:cNvSpPr>
          <p:nvPr>
            <p:ph idx="1"/>
          </p:nvPr>
        </p:nvSpPr>
        <p:spPr>
          <a:xfrm>
            <a:off x="198783" y="1881275"/>
            <a:ext cx="11993216" cy="4976725"/>
          </a:xfrm>
        </p:spPr>
        <p:txBody>
          <a:bodyPr>
            <a:noAutofit/>
          </a:bodyPr>
          <a:lstStyle/>
          <a:p>
            <a:r>
              <a:rPr lang="en-US" sz="3600" dirty="0">
                <a:solidFill>
                  <a:schemeClr val="tx1"/>
                </a:solidFill>
              </a:rPr>
              <a:t>The Bible says:</a:t>
            </a:r>
          </a:p>
          <a:p>
            <a:pPr lvl="1"/>
            <a:r>
              <a:rPr lang="en-US" sz="3600" dirty="0">
                <a:solidFill>
                  <a:schemeClr val="tx1"/>
                </a:solidFill>
              </a:rPr>
              <a:t>Ecclesiastes 12:7</a:t>
            </a:r>
          </a:p>
          <a:p>
            <a:pPr lvl="2"/>
            <a:r>
              <a:rPr lang="en-US" sz="3200" dirty="0">
                <a:solidFill>
                  <a:srgbClr val="FFFFFF"/>
                </a:solidFill>
                <a:effectLst/>
              </a:rPr>
              <a:t>And the dust returns to the earth as it was, and the spirit returns to God who gave it.</a:t>
            </a:r>
          </a:p>
          <a:p>
            <a:pPr lvl="1"/>
            <a:r>
              <a:rPr lang="en-US" sz="3200" dirty="0">
                <a:solidFill>
                  <a:srgbClr val="FFFFFF"/>
                </a:solidFill>
                <a:effectLst/>
              </a:rPr>
              <a:t>2 Corinthians 5:8</a:t>
            </a:r>
          </a:p>
          <a:p>
            <a:pPr lvl="2"/>
            <a:r>
              <a:rPr lang="en-US" sz="3200" dirty="0">
                <a:solidFill>
                  <a:srgbClr val="FCFFFF"/>
                </a:solidFill>
                <a:effectLst/>
                <a:latin typeface="Source Sans Pro" panose="020B0503030403020204" pitchFamily="34" charset="0"/>
                <a:ea typeface="Source Sans Pro" panose="020B0503030403020204" pitchFamily="34" charset="0"/>
              </a:rPr>
              <a:t>Yes, we are of good courage, and we would rather be away from the body and at home with the Lord</a:t>
            </a:r>
          </a:p>
        </p:txBody>
      </p:sp>
    </p:spTree>
    <p:extLst>
      <p:ext uri="{BB962C8B-B14F-4D97-AF65-F5344CB8AC3E}">
        <p14:creationId xmlns:p14="http://schemas.microsoft.com/office/powerpoint/2010/main" val="2543078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1AD-7E23-9408-706C-7CC7D1A9F9B1}"/>
              </a:ext>
            </a:extLst>
          </p:cNvPr>
          <p:cNvSpPr>
            <a:spLocks noGrp="1"/>
          </p:cNvSpPr>
          <p:nvPr>
            <p:ph type="title"/>
          </p:nvPr>
        </p:nvSpPr>
        <p:spPr/>
        <p:txBody>
          <a:bodyPr/>
          <a:lstStyle/>
          <a:p>
            <a:r>
              <a:rPr lang="en-US" dirty="0"/>
              <a:t>What takes place at the moment of death?</a:t>
            </a:r>
          </a:p>
        </p:txBody>
      </p:sp>
      <p:sp>
        <p:nvSpPr>
          <p:cNvPr id="3" name="Content Placeholder 2">
            <a:extLst>
              <a:ext uri="{FF2B5EF4-FFF2-40B4-BE49-F238E27FC236}">
                <a16:creationId xmlns:a16="http://schemas.microsoft.com/office/drawing/2014/main" id="{3C46C81C-60B2-A284-A77D-A073E3F014DD}"/>
              </a:ext>
            </a:extLst>
          </p:cNvPr>
          <p:cNvSpPr>
            <a:spLocks noGrp="1"/>
          </p:cNvSpPr>
          <p:nvPr>
            <p:ph idx="1"/>
          </p:nvPr>
        </p:nvSpPr>
        <p:spPr>
          <a:xfrm>
            <a:off x="0" y="1627323"/>
            <a:ext cx="12191999" cy="5230678"/>
          </a:xfrm>
        </p:spPr>
        <p:txBody>
          <a:bodyPr>
            <a:noAutofit/>
          </a:bodyPr>
          <a:lstStyle/>
          <a:p>
            <a:r>
              <a:rPr lang="en-US" sz="3400" dirty="0">
                <a:solidFill>
                  <a:srgbClr val="FCFFFF"/>
                </a:solidFill>
                <a:latin typeface="Source Sans Pro" panose="020B0503030403020204" pitchFamily="34" charset="0"/>
                <a:ea typeface="Source Sans Pro" panose="020B0503030403020204" pitchFamily="34" charset="0"/>
              </a:rPr>
              <a:t>Luke 23:43</a:t>
            </a:r>
          </a:p>
          <a:p>
            <a:pPr lvl="1"/>
            <a:r>
              <a:rPr lang="en-US" sz="3400" dirty="0">
                <a:solidFill>
                  <a:srgbClr val="FCFFFF"/>
                </a:solidFill>
                <a:effectLst/>
                <a:latin typeface="Source Sans Pro" panose="020B0503030403020204" pitchFamily="34" charset="0"/>
                <a:ea typeface="Source Sans Pro" panose="020B0503030403020204" pitchFamily="34" charset="0"/>
              </a:rPr>
              <a:t>And he said to him, “Truly, I say to you, today you will be with me in paradise.” </a:t>
            </a:r>
          </a:p>
          <a:p>
            <a:r>
              <a:rPr lang="en-US" sz="3400" dirty="0">
                <a:solidFill>
                  <a:srgbClr val="FCFFFF"/>
                </a:solidFill>
                <a:latin typeface="Source Sans Pro" panose="020B0503030403020204" pitchFamily="34" charset="0"/>
                <a:ea typeface="Source Sans Pro" panose="020B0503030403020204" pitchFamily="34" charset="0"/>
              </a:rPr>
              <a:t>Revelation 14:13</a:t>
            </a:r>
          </a:p>
          <a:p>
            <a:pPr lvl="1"/>
            <a:r>
              <a:rPr lang="en-US" sz="3400" dirty="0">
                <a:solidFill>
                  <a:srgbClr val="FCFFFF"/>
                </a:solidFill>
                <a:effectLst/>
                <a:latin typeface="Source Sans Pro" panose="020B0503030403020204" pitchFamily="34" charset="0"/>
                <a:ea typeface="Source Sans Pro" panose="020B0503030403020204" pitchFamily="34" charset="0"/>
              </a:rPr>
              <a:t>And I heard a voice from heaven saying, “Write this: Blessed are the dead who die in the Lord from now on.” “Blessed indeed,” says the Spirit, “that they may rest from their labors, for their deeds follow them!” </a:t>
            </a:r>
          </a:p>
        </p:txBody>
      </p:sp>
    </p:spTree>
    <p:extLst>
      <p:ext uri="{BB962C8B-B14F-4D97-AF65-F5344CB8AC3E}">
        <p14:creationId xmlns:p14="http://schemas.microsoft.com/office/powerpoint/2010/main" val="30461694"/>
      </p:ext>
    </p:extLst>
  </p:cSld>
  <p:clrMapOvr>
    <a:masterClrMapping/>
  </p:clrMapOvr>
</p:sld>
</file>

<file path=ppt/theme/theme1.xml><?xml version="1.0" encoding="utf-8"?>
<a:theme xmlns:a="http://schemas.openxmlformats.org/drawingml/2006/main" name="3DFloatVTI">
  <a:themeElements>
    <a:clrScheme name="Blue">
      <a:dk1>
        <a:srgbClr val="000000"/>
      </a:dk1>
      <a:lt1>
        <a:srgbClr val="FFFFFF"/>
      </a:lt1>
      <a:dk2>
        <a:srgbClr val="153A63"/>
      </a:dk2>
      <a:lt2>
        <a:srgbClr val="DBEFF9"/>
      </a:lt2>
      <a:accent1>
        <a:srgbClr val="0F6FC6"/>
      </a:accent1>
      <a:accent2>
        <a:srgbClr val="009DD9"/>
      </a:accent2>
      <a:accent3>
        <a:srgbClr val="09B8C0"/>
      </a:accent3>
      <a:accent4>
        <a:srgbClr val="0EBC8C"/>
      </a:accent4>
      <a:accent5>
        <a:srgbClr val="71B959"/>
      </a:accent5>
      <a:accent6>
        <a:srgbClr val="96B042"/>
      </a:accent6>
      <a:hlink>
        <a:srgbClr val="C37400"/>
      </a:hlink>
      <a:folHlink>
        <a:srgbClr val="4F9085"/>
      </a:folHlink>
    </a:clrScheme>
    <a:fontScheme name="Float">
      <a:majorFont>
        <a:latin typeface="Sitka Heading"/>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docProps/app.xml><?xml version="1.0" encoding="utf-8"?>
<Properties xmlns="http://schemas.openxmlformats.org/officeDocument/2006/extended-properties" xmlns:vt="http://schemas.openxmlformats.org/officeDocument/2006/docPropsVTypes">
  <TotalTime>4374</TotalTime>
  <Words>2247</Words>
  <Application>Microsoft Macintosh PowerPoint</Application>
  <PresentationFormat>Widescreen</PresentationFormat>
  <Paragraphs>153</Paragraphs>
  <Slides>40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Helvetica</vt:lpstr>
      <vt:lpstr>Sitka Heading</vt:lpstr>
      <vt:lpstr>Source Sans Pro</vt:lpstr>
      <vt:lpstr>3DFloatVTI</vt:lpstr>
      <vt:lpstr>What Does the Bible Say about the Last Things?</vt:lpstr>
      <vt:lpstr>What we confess from the Small Catechism</vt:lpstr>
      <vt:lpstr>What is the Third Article of the Apostles’ Creed?</vt:lpstr>
      <vt:lpstr>What does this mean?</vt:lpstr>
      <vt:lpstr>What does this mean?</vt:lpstr>
      <vt:lpstr>What is the Seventh Petition of the Lord’s Prayer</vt:lpstr>
      <vt:lpstr>What does this mean?</vt:lpstr>
      <vt:lpstr>What take place at the moment of death?</vt:lpstr>
      <vt:lpstr>What takes place at the moment of death?</vt:lpstr>
      <vt:lpstr>What takes place at the moment of death?</vt:lpstr>
      <vt:lpstr>What takes place at the moment of death?</vt:lpstr>
      <vt:lpstr>What do the Scriptures teach of Christ’s second coming?</vt:lpstr>
      <vt:lpstr>What do the Scriptures teach of Christ’s second coming?</vt:lpstr>
      <vt:lpstr>What do the Scriptures teach of Christ’s second coming?</vt:lpstr>
      <vt:lpstr>What do the Scriptures teach of Christ’s second coming?</vt:lpstr>
      <vt:lpstr>What do the Scriptures teach of Christ’s second coming?</vt:lpstr>
      <vt:lpstr>What do the Scriptures teach of Christ’s second coming?</vt:lpstr>
      <vt:lpstr>What do the Scriptures teach of the resurrection of the body?</vt:lpstr>
      <vt:lpstr>What do the Scriptures teach of the resurrection of the body?</vt:lpstr>
      <vt:lpstr>What do the Scriptures teach of the resurrection of the body?</vt:lpstr>
      <vt:lpstr>What do the Scriptures teach of the resurrection of the body?</vt:lpstr>
      <vt:lpstr>What do the Scriptures teach of the final judgment?</vt:lpstr>
      <vt:lpstr>What do the Scriptures teach of the final judgement?</vt:lpstr>
      <vt:lpstr>What do the Scriptures teach of the final judgement? </vt:lpstr>
      <vt:lpstr>What do the Scriptures teach of the final judgement?</vt:lpstr>
      <vt:lpstr>What do the Scriptures teach of the final judgement?</vt:lpstr>
      <vt:lpstr>What do the Scriptures teach of the blessedness of heaven?</vt:lpstr>
      <vt:lpstr>What do the Scriptures teach of the blessedness of heaven?</vt:lpstr>
      <vt:lpstr>What do the Scriptures teach of the blessedness of heaven?</vt:lpstr>
      <vt:lpstr>What do the Scriptures teach of the blessedness of heaven?</vt:lpstr>
      <vt:lpstr>What do the Scriptures teach of the blessedness of heaven?</vt:lpstr>
      <vt:lpstr>What do the Scriptures teach of the blessedness of heaven?</vt:lpstr>
      <vt:lpstr>To whom will God give eternal life?</vt:lpstr>
      <vt:lpstr>To whom will God give eternal life?</vt:lpstr>
      <vt:lpstr>To whom will God give eternal life?</vt:lpstr>
      <vt:lpstr>What, then, must be the main purposes in our lives?</vt:lpstr>
      <vt:lpstr>What, then, must be the main purposes in our lives?</vt:lpstr>
      <vt:lpstr>What, then, must be the main purposes in our lives?</vt:lpstr>
      <vt:lpstr>What, then, must be the main purposes in our lives?</vt:lpstr>
      <vt:lpstr>What, then, must be the main purposes in our lives?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Does the Bible Say about the Office of the Keys and Confession?</dc:title>
  <dc:creator>Craig Stephens</dc:creator>
  <cp:lastModifiedBy>Craig Stephens</cp:lastModifiedBy>
  <cp:revision>4</cp:revision>
  <dcterms:created xsi:type="dcterms:W3CDTF">2022-12-06T18:11:46Z</dcterms:created>
  <dcterms:modified xsi:type="dcterms:W3CDTF">2023-01-14T20:34:23Z</dcterms:modified>
</cp:coreProperties>
</file>