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1" r:id="rId2"/>
    <p:sldId id="372" r:id="rId3"/>
    <p:sldId id="373" r:id="rId4"/>
    <p:sldId id="374" r:id="rId5"/>
    <p:sldId id="375" r:id="rId6"/>
    <p:sldId id="376" r:id="rId7"/>
    <p:sldId id="379" r:id="rId8"/>
    <p:sldId id="36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4096">
          <p15:clr>
            <a:srgbClr val="A4A3A4"/>
          </p15:clr>
        </p15:guide>
        <p15:guide id="3" orient="horz" pos="3688">
          <p15:clr>
            <a:srgbClr val="A4A3A4"/>
          </p15:clr>
        </p15:guide>
        <p15:guide id="4" orient="horz" pos="76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pos="232">
          <p15:clr>
            <a:srgbClr val="A4A3A4"/>
          </p15:clr>
        </p15:guide>
        <p15:guide id="7" pos="5530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92B"/>
    <a:srgbClr val="F2F2F2"/>
    <a:srgbClr val="CF2A2A"/>
    <a:srgbClr val="007A3E"/>
    <a:srgbClr val="009FDB"/>
    <a:srgbClr val="191919"/>
    <a:srgbClr val="EFEFEF"/>
    <a:srgbClr val="4CA90C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8" autoAdjust="0"/>
    <p:restoredTop sz="90664" autoAdjust="0"/>
  </p:normalViewPr>
  <p:slideViewPr>
    <p:cSldViewPr snapToGrid="0">
      <p:cViewPr varScale="1">
        <p:scale>
          <a:sx n="67" d="100"/>
          <a:sy n="67" d="100"/>
        </p:scale>
        <p:origin x="1380" y="78"/>
      </p:cViewPr>
      <p:guideLst>
        <p:guide orient="horz" pos="232"/>
        <p:guide orient="horz" pos="4096"/>
        <p:guide orient="horz" pos="3688"/>
        <p:guide orient="horz" pos="760"/>
        <p:guide orient="horz" pos="488"/>
        <p:guide pos="232"/>
        <p:guide pos="5530"/>
        <p:guide pos="2880"/>
        <p:guide orient="horz" pos="496"/>
      </p:guideLst>
    </p:cSldViewPr>
  </p:slideViewPr>
  <p:outlineViewPr>
    <p:cViewPr>
      <p:scale>
        <a:sx n="33" d="100"/>
        <a:sy n="33" d="100"/>
      </p:scale>
      <p:origin x="0" y="5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1F2FE6-CBED-D74D-8E9C-495A0F18E1AD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1E8C8D-A506-6443-920D-AD0FC11D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73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51182D-90A4-3E43-864F-2177DBF53F12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B9633B-15E8-8646-A6B7-A3D72C80C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4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1AF0-EF42-6547-B48F-38F182FBCF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9633B-15E8-8646-A6B7-A3D72C80C9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89075" y="0"/>
            <a:ext cx="4610100" cy="3457575"/>
          </a:xfrm>
          <a:ln/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693739" y="4379913"/>
            <a:ext cx="5546725" cy="4146550"/>
          </a:xfrm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SPEAKER NOTES:</a:t>
            </a:r>
          </a:p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8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682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1pPr>
            <a:lvl2pPr marL="726174" indent="-279296" defTabSz="921682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2pPr>
            <a:lvl3pPr marL="1117190" indent="-223437" defTabSz="921682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3pPr>
            <a:lvl4pPr marL="1564069" indent="-223437" defTabSz="921682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4pPr>
            <a:lvl5pPr marL="2010943" indent="-223437" defTabSz="921682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5pPr>
            <a:lvl6pPr marL="2457822" indent="-223437" algn="ctr" defTabSz="921682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6pPr>
            <a:lvl7pPr marL="2904699" indent="-223437" algn="ctr" defTabSz="921682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7pPr>
            <a:lvl8pPr marL="3351574" indent="-223437" algn="ctr" defTabSz="921682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8pPr>
            <a:lvl9pPr marL="3798451" indent="-223437" algn="ctr" defTabSz="921682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9pPr>
          </a:lstStyle>
          <a:p>
            <a:fld id="{7652F155-2079-4ECF-AE8B-1CDB2391E3AB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801" y="4380377"/>
            <a:ext cx="5548602" cy="414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spcBef>
                <a:spcPts val="297"/>
              </a:spcBef>
              <a:spcAft>
                <a:spcPts val="0"/>
              </a:spcAft>
              <a:buClr>
                <a:srgbClr val="6E6F71"/>
              </a:buClr>
              <a:buSzPct val="100000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120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9633B-15E8-8646-A6B7-A3D72C80C9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1AF0-EF42-6547-B48F-38F182FBCF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6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63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1pPr>
            <a:lvl2pPr marL="726474" indent="-279413" defTabSz="922063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2pPr>
            <a:lvl3pPr marL="1117652" indent="-223530" defTabSz="922063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3pPr>
            <a:lvl4pPr marL="1564714" indent="-223530" defTabSz="922063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4pPr>
            <a:lvl5pPr marL="2011774" indent="-223530" defTabSz="922063"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5pPr>
            <a:lvl6pPr marL="2458835" indent="-223530" algn="ctr" defTabSz="922063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6pPr>
            <a:lvl7pPr marL="2905897" indent="-223530" algn="ctr" defTabSz="922063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7pPr>
            <a:lvl8pPr marL="3352958" indent="-223530" algn="ctr" defTabSz="922063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8pPr>
            <a:lvl9pPr marL="3800019" indent="-223530" algn="ctr" defTabSz="922063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rgbClr val="CCCCCC"/>
                </a:solidFill>
                <a:latin typeface="Verdana" pitchFamily="34" charset="0"/>
                <a:cs typeface="Arial" charset="0"/>
              </a:defRPr>
            </a:lvl9pPr>
          </a:lstStyle>
          <a:p>
            <a:fld id="{7652F155-2079-4ECF-AE8B-1CDB2391E3AB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801" y="4380372"/>
            <a:ext cx="5548602" cy="414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3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37550" y="60674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27100"/>
            <a:ext cx="8408988" cy="1523098"/>
          </a:xfrm>
          <a:effectLst/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74196" y="2459736"/>
            <a:ext cx="8412480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83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34067"/>
            <a:ext cx="8408988" cy="1515534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13" y="6397625"/>
            <a:ext cx="220662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87075-0BF3-B24B-B469-0A17F16D4489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662515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bg1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31287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0674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42532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13" y="6397625"/>
            <a:ext cx="220662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87075-0BF3-B24B-B469-0A17F16D4489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62515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bg1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243132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1642532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13" y="6397625"/>
            <a:ext cx="220662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87075-0BF3-B24B-B469-0A17F16D448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74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34290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38300"/>
            <a:ext cx="8408988" cy="1516378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13" y="6397625"/>
            <a:ext cx="220662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87075-0BF3-B24B-B469-0A17F16D4489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62515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bg1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14059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D551-1896-6D44-B0B1-213AAAED08D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2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C428-CA0C-6C4A-9457-7B18ABC1D81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629"/>
            <a:ext cx="8408988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2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808C-CF86-A848-B349-8B1ED5BF8E5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681032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10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5A34-C551-C941-997C-B07641EB51E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71786" y="1206500"/>
            <a:ext cx="410708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938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0FDB-4A0F-7A40-A2C7-75E5EEFA8E2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841" y="1139546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64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8B6A-FA02-C546-9AA7-C073631B79F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43000"/>
            <a:ext cx="52508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43000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1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395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5" y="939800"/>
            <a:ext cx="8408988" cy="1511764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395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395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73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2FD1-2877-A147-ABD7-FDA3FD4065F7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8300" y="1206500"/>
            <a:ext cx="5246913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39825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01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9928-7D25-914F-807A-6DA91E3BB96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07063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515539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92800" y="1139825"/>
            <a:ext cx="28844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9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75F1-0C20-8145-9979-6167E7C5892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54355" y="1118312"/>
            <a:ext cx="4022933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32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C7E5-EDE3-4C4B-B4E3-99BE8202315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841" y="1117915"/>
            <a:ext cx="8412163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174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948267"/>
            <a:ext cx="9144000" cy="590973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087533"/>
            <a:ext cx="5376333" cy="770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747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21400"/>
            <a:ext cx="5511800" cy="73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956733"/>
            <a:ext cx="4581144" cy="590126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956733"/>
            <a:ext cx="4571999" cy="590126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363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973C-EBDA-A142-A8A6-2B23B140E52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68300" y="352107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5841" y="1206500"/>
            <a:ext cx="21336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5571"/>
            <a:ext cx="60198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65841" y="3721100"/>
            <a:ext cx="21336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57488" y="3632261"/>
            <a:ext cx="60198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844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8C49-8815-B946-9767-2A1B8B6F47B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68300" y="2690813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368300" y="436562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8300" y="1209839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6867"/>
            <a:ext cx="60198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8300" y="2868174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757488" y="2778377"/>
            <a:ext cx="60198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68300" y="4546625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2757488" y="4465964"/>
            <a:ext cx="60198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3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A97E-AA8A-314D-B700-79ADAE179CD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756150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3709988"/>
            <a:ext cx="4023360" cy="223043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3709988"/>
            <a:ext cx="4023360" cy="223043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60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EEC5-DAE3-1A42-A6ED-48E90BBE6C2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08325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38850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3298049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226210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92707"/>
            <a:ext cx="2554876" cy="2254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3692707"/>
            <a:ext cx="2554876" cy="225406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3692707"/>
            <a:ext cx="2554876" cy="225406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15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39800"/>
            <a:ext cx="8408988" cy="1511763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196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9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F76F-57F6-DC40-ACF4-9E7E75E9B51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76488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5175" y="1209675"/>
            <a:ext cx="0" cy="465296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765925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255998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4750554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693174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10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D3D3-161F-8A4C-BF68-19D334A0B92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2686050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5125" y="1118870"/>
            <a:ext cx="8408988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4602"/>
            <a:ext cx="402336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2084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DC37-8407-7647-9CD5-2216ED1180B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08325" y="2686050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38850" y="2686050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295981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226838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57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2021-65FA-194F-9327-63712A9DB32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76488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0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65925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65125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2559983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754841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949698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03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D1CB-144F-584C-B823-534102C4D59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46625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2624602"/>
            <a:ext cx="402336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883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36B3-0C4E-2648-A6D8-C7328A1DB04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08325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3885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95982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26838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907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2BF5-643D-714A-AC2A-BBAA8DE3611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76488" y="1790700"/>
            <a:ext cx="0" cy="407352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765925" y="1779588"/>
            <a:ext cx="0" cy="408463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559983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750554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943268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4508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E198-CCD4-AF40-95A4-3B626353957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39825"/>
            <a:ext cx="595861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2AD6-EB57-EF4E-9061-73533DAD7CA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8300" y="1206500"/>
            <a:ext cx="595471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26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4390-DE24-0543-88B6-E32CC1761EB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6713" y="1458913"/>
            <a:ext cx="4011612" cy="44053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765675" y="1458913"/>
            <a:ext cx="4011613" cy="44053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217863"/>
            <a:ext cx="190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099" y="1142211"/>
            <a:ext cx="4011861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468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72292" y="1142211"/>
            <a:ext cx="4004996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49410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904" y="4577715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904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65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C166-8BEA-854F-9408-A770A19D112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18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5F9D-05AF-634E-B55F-56BAFF03877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8300" y="310174"/>
            <a:ext cx="840898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663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8647750" cy="774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16247"/>
            <a:ext cx="8408988" cy="342206"/>
          </a:xfrm>
        </p:spPr>
        <p:txBody>
          <a:bodyPr anchor="ctr" anchorCtr="0"/>
          <a:lstStyle>
            <a:lvl1pPr>
              <a:defRPr sz="330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195733" y="6067426"/>
            <a:ext cx="948268" cy="79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66760" y="0"/>
            <a:ext cx="777240" cy="77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499793" y="131763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27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94075" y="2189163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364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211138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7763" y="2520950"/>
            <a:ext cx="40973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73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94075" y="2189163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69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0" y="0"/>
            <a:ext cx="3262313" cy="5032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4588" y="2519363"/>
            <a:ext cx="41068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8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765550" y="2560638"/>
            <a:ext cx="15970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0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4588" y="2519363"/>
            <a:ext cx="41036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69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914400" y="6334573"/>
            <a:ext cx="577373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© 2014 AT&amp;T Intellectual Property. All rights reserved. AT&amp;T and the AT&amp;T logo are trademarks of AT&amp;T Intellectual Property.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27025" y="6302344"/>
            <a:ext cx="336550" cy="323882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7684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86" y="6192003"/>
            <a:ext cx="365106" cy="3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2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57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86001"/>
            <a:ext cx="8428890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</p:spPr>
        <p:txBody>
          <a:bodyPr lIns="182880" tIns="91440" rIns="182880" bIns="182880"/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  <a:lvl2pPr>
              <a:defRPr>
                <a:ln>
                  <a:noFill/>
                </a:ln>
                <a:solidFill>
                  <a:schemeClr val="tx2"/>
                </a:solidFill>
              </a:defRPr>
            </a:lvl2pPr>
            <a:lvl3pPr>
              <a:defRPr>
                <a:ln>
                  <a:noFill/>
                </a:ln>
                <a:solidFill>
                  <a:schemeClr val="tx2"/>
                </a:solidFill>
              </a:defRPr>
            </a:lvl3pPr>
            <a:lvl4pPr>
              <a:defRPr>
                <a:ln>
                  <a:noFill/>
                </a:ln>
                <a:solidFill>
                  <a:schemeClr val="tx2"/>
                </a:solidFill>
              </a:defRPr>
            </a:lvl4pPr>
            <a:lvl5pPr>
              <a:defRPr>
                <a:ln>
                  <a:noFill/>
                </a:ln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3563" y="517525"/>
            <a:ext cx="8004175" cy="768476"/>
          </a:xfrm>
          <a:noFill/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914400" y="6334573"/>
            <a:ext cx="577373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© 2014 AT&amp;T Intellectual Property. All rights reserved. AT&amp;T and the AT&amp;T logo are trademarks of AT&amp;T Intellectual Property.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27025" y="6302344"/>
            <a:ext cx="336550" cy="323882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86" y="6192003"/>
            <a:ext cx="365106" cy="3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73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3276600"/>
            <a:ext cx="8408988" cy="15107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809744"/>
            <a:ext cx="8166100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bg1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263254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0674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7371" y="1642532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13" y="6397625"/>
            <a:ext cx="220662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87075-0BF3-B24B-B469-0A17F16D4489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62515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bg1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248988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13" y="6397625"/>
            <a:ext cx="220662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87075-0BF3-B24B-B469-0A17F16D448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368300" y="227013"/>
            <a:ext cx="84089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>
                <a:solidFill>
                  <a:schemeClr val="tx2"/>
                </a:solidFill>
              </a:rPr>
              <a:t>Presentation title here—edit on Slide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8238"/>
            <a:ext cx="8408988" cy="4803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2680"/>
            <a:ext cx="9144000" cy="95719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834"/>
            <a:endParaRPr lang="en-US" dirty="0">
              <a:solidFill>
                <a:prstClr val="white"/>
              </a:solidFill>
              <a:latin typeface="OmnesATT II" panose="02000606040000020004" pitchFamily="50" charset="0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8300" y="310174"/>
            <a:ext cx="8408988" cy="342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 anchorCtr="0">
            <a:noAutofit/>
          </a:bodyPr>
          <a:lstStyle/>
          <a:p>
            <a:pPr lvl="0" eaLnBrk="1" latinLnBrk="0" hangingPunct="1">
              <a:lnSpc>
                <a:spcPct val="100000"/>
              </a:lnSpc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Box 8"/>
          <p:cNvSpPr txBox="1">
            <a:spLocks noChangeArrowheads="1"/>
          </p:cNvSpPr>
          <p:nvPr userDrawn="1"/>
        </p:nvSpPr>
        <p:spPr bwMode="auto">
          <a:xfrm>
            <a:off x="662515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72" r:id="rId14"/>
    <p:sldLayoutId id="2147484273" r:id="rId15"/>
    <p:sldLayoutId id="2147484274" r:id="rId16"/>
    <p:sldLayoutId id="2147484275" r:id="rId17"/>
    <p:sldLayoutId id="2147484296" r:id="rId18"/>
    <p:sldLayoutId id="2147484276" r:id="rId19"/>
    <p:sldLayoutId id="2147484277" r:id="rId20"/>
    <p:sldLayoutId id="2147484297" r:id="rId21"/>
    <p:sldLayoutId id="2147484298" r:id="rId22"/>
    <p:sldLayoutId id="2147484278" r:id="rId23"/>
    <p:sldLayoutId id="2147484299" r:id="rId24"/>
    <p:sldLayoutId id="2147484300" r:id="rId25"/>
    <p:sldLayoutId id="2147484301" r:id="rId26"/>
    <p:sldLayoutId id="2147484302" r:id="rId27"/>
    <p:sldLayoutId id="2147484303" r:id="rId28"/>
    <p:sldLayoutId id="2147484304" r:id="rId29"/>
    <p:sldLayoutId id="2147484305" r:id="rId30"/>
    <p:sldLayoutId id="2147484306" r:id="rId31"/>
    <p:sldLayoutId id="2147484307" r:id="rId32"/>
    <p:sldLayoutId id="2147484308" r:id="rId33"/>
    <p:sldLayoutId id="2147484309" r:id="rId34"/>
    <p:sldLayoutId id="2147484310" r:id="rId35"/>
    <p:sldLayoutId id="2147484311" r:id="rId36"/>
    <p:sldLayoutId id="2147484279" r:id="rId37"/>
    <p:sldLayoutId id="2147484280" r:id="rId38"/>
    <p:sldLayoutId id="2147484312" r:id="rId39"/>
    <p:sldLayoutId id="2147484281" r:id="rId40"/>
    <p:sldLayoutId id="2147484282" r:id="rId41"/>
    <p:sldLayoutId id="2147484333" r:id="rId42"/>
    <p:sldLayoutId id="2147484313" r:id="rId43"/>
    <p:sldLayoutId id="2147484314" r:id="rId44"/>
    <p:sldLayoutId id="2147484315" r:id="rId45"/>
    <p:sldLayoutId id="2147484316" r:id="rId46"/>
    <p:sldLayoutId id="2147484317" r:id="rId47"/>
    <p:sldLayoutId id="2147484318" r:id="rId48"/>
    <p:sldLayoutId id="2147484336" r:id="rId49"/>
    <p:sldLayoutId id="2147484337" r:id="rId50"/>
  </p:sldLayoutIdLst>
  <p:hf hdr="0" ftr="0" dt="0"/>
  <p:txStyles>
    <p:titleStyle>
      <a:lvl1pPr algn="l" defTabSz="457200" rtl="0" eaLnBrk="0" fontAlgn="base" hangingPunct="0">
        <a:lnSpc>
          <a:spcPct val="110000"/>
        </a:lnSpc>
        <a:spcBef>
          <a:spcPct val="0"/>
        </a:spcBef>
        <a:spcAft>
          <a:spcPts val="1000"/>
        </a:spcAft>
        <a:defRPr lang="en-US" sz="2400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chemeClr val="tx1"/>
        </a:buClr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0" indent="0" algn="l" defTabSz="457200" rtl="0" eaLnBrk="0" fontAlgn="base" hangingPunct="0">
        <a:spcBef>
          <a:spcPct val="0"/>
        </a:spcBef>
        <a:spcAft>
          <a:spcPts val="800"/>
        </a:spcAft>
        <a:buClr>
          <a:schemeClr val="tx2"/>
        </a:buClr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228600" indent="-228600" algn="l" defTabSz="457200" rtl="0" eaLnBrk="0" fontAlgn="base" hangingPunct="0">
        <a:spcBef>
          <a:spcPct val="0"/>
        </a:spcBef>
        <a:spcAft>
          <a:spcPts val="800"/>
        </a:spcAft>
        <a:buClr>
          <a:schemeClr val="tx2"/>
        </a:buClr>
        <a:buFont typeface="Lucida Grande" charset="0"/>
        <a:buChar char="–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457200" indent="-231775" algn="l" defTabSz="457200" rtl="0" eaLnBrk="0" fontAlgn="base" hangingPunct="0">
        <a:spcBef>
          <a:spcPct val="0"/>
        </a:spcBef>
        <a:spcAft>
          <a:spcPts val="800"/>
        </a:spcAft>
        <a:buClr>
          <a:schemeClr val="tx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685800" indent="-228600" algn="l" defTabSz="457200" rtl="0" eaLnBrk="0" fontAlgn="base" hangingPunct="0">
        <a:spcBef>
          <a:spcPct val="0"/>
        </a:spcBef>
        <a:spcAft>
          <a:spcPts val="800"/>
        </a:spcAft>
        <a:buClr>
          <a:schemeClr val="tx2"/>
        </a:buClr>
        <a:buFont typeface="Lucida Grande" charset="0"/>
        <a:buChar char="–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1" b="2190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VPN value bundle </a:t>
            </a:r>
            <a:br>
              <a:rPr lang="en-US"/>
            </a:b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The way for businesses to stay connected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9849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Based Communications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3200820" cy="481216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Voice, Data, Mobile Remote Access, Wireless Back-up and Managed Security all together with VPN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Convenience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Connecting your business and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your customers is easier than ever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Simplicity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One place for all your networking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and security service needs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Connectivity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Data and Voice for your business,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with consistent performance,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single platform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Productivity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IP-based products and solutions elevate the speed of business</a:t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569120" y="1796243"/>
            <a:ext cx="5277857" cy="3195664"/>
            <a:chOff x="3738069" y="1796243"/>
            <a:chExt cx="5277857" cy="3195664"/>
          </a:xfrm>
        </p:grpSpPr>
        <p:grpSp>
          <p:nvGrpSpPr>
            <p:cNvPr id="141" name="Group 140"/>
            <p:cNvGrpSpPr/>
            <p:nvPr/>
          </p:nvGrpSpPr>
          <p:grpSpPr>
            <a:xfrm>
              <a:off x="4150514" y="2103170"/>
              <a:ext cx="1332751" cy="785186"/>
              <a:chOff x="4150514" y="2103170"/>
              <a:chExt cx="1332751" cy="785186"/>
            </a:xfrm>
          </p:grpSpPr>
          <p:sp>
            <p:nvSpPr>
              <p:cNvPr id="120" name="Freeform 36"/>
              <p:cNvSpPr>
                <a:spLocks noEditPoints="1"/>
              </p:cNvSpPr>
              <p:nvPr/>
            </p:nvSpPr>
            <p:spPr bwMode="auto">
              <a:xfrm>
                <a:off x="4461454" y="2132515"/>
                <a:ext cx="368300" cy="295275"/>
              </a:xfrm>
              <a:custGeom>
                <a:avLst/>
                <a:gdLst>
                  <a:gd name="T0" fmla="*/ 1285 w 2784"/>
                  <a:gd name="T1" fmla="*/ 1899 h 2231"/>
                  <a:gd name="T2" fmla="*/ 1243 w 2784"/>
                  <a:gd name="T3" fmla="*/ 2038 h 2231"/>
                  <a:gd name="T4" fmla="*/ 1333 w 2784"/>
                  <a:gd name="T5" fmla="*/ 2147 h 2231"/>
                  <a:gd name="T6" fmla="*/ 1477 w 2784"/>
                  <a:gd name="T7" fmla="*/ 2133 h 2231"/>
                  <a:gd name="T8" fmla="*/ 1544 w 2784"/>
                  <a:gd name="T9" fmla="*/ 2007 h 2231"/>
                  <a:gd name="T10" fmla="*/ 1477 w 2784"/>
                  <a:gd name="T11" fmla="*/ 1882 h 2231"/>
                  <a:gd name="T12" fmla="*/ 1429 w 2784"/>
                  <a:gd name="T13" fmla="*/ 1786 h 2231"/>
                  <a:gd name="T14" fmla="*/ 1573 w 2784"/>
                  <a:gd name="T15" fmla="*/ 1875 h 2231"/>
                  <a:gd name="T16" fmla="*/ 1613 w 2784"/>
                  <a:gd name="T17" fmla="*/ 2044 h 2231"/>
                  <a:gd name="T18" fmla="*/ 1524 w 2784"/>
                  <a:gd name="T19" fmla="*/ 2187 h 2231"/>
                  <a:gd name="T20" fmla="*/ 1356 w 2784"/>
                  <a:gd name="T21" fmla="*/ 2228 h 2231"/>
                  <a:gd name="T22" fmla="*/ 1212 w 2784"/>
                  <a:gd name="T23" fmla="*/ 2139 h 2231"/>
                  <a:gd name="T24" fmla="*/ 1171 w 2784"/>
                  <a:gd name="T25" fmla="*/ 1971 h 2231"/>
                  <a:gd name="T26" fmla="*/ 1260 w 2784"/>
                  <a:gd name="T27" fmla="*/ 1826 h 2231"/>
                  <a:gd name="T28" fmla="*/ 1366 w 2784"/>
                  <a:gd name="T29" fmla="*/ 1198 h 2231"/>
                  <a:gd name="T30" fmla="*/ 1718 w 2784"/>
                  <a:gd name="T31" fmla="*/ 1250 h 2231"/>
                  <a:gd name="T32" fmla="*/ 2020 w 2784"/>
                  <a:gd name="T33" fmla="*/ 1409 h 2231"/>
                  <a:gd name="T34" fmla="*/ 2027 w 2784"/>
                  <a:gd name="T35" fmla="*/ 1460 h 2231"/>
                  <a:gd name="T36" fmla="*/ 1976 w 2784"/>
                  <a:gd name="T37" fmla="*/ 1466 h 2231"/>
                  <a:gd name="T38" fmla="*/ 1643 w 2784"/>
                  <a:gd name="T39" fmla="*/ 1302 h 2231"/>
                  <a:gd name="T40" fmla="*/ 1277 w 2784"/>
                  <a:gd name="T41" fmla="*/ 1276 h 2231"/>
                  <a:gd name="T42" fmla="*/ 931 w 2784"/>
                  <a:gd name="T43" fmla="*/ 1386 h 2231"/>
                  <a:gd name="T44" fmla="*/ 775 w 2784"/>
                  <a:gd name="T45" fmla="*/ 1471 h 2231"/>
                  <a:gd name="T46" fmla="*/ 751 w 2784"/>
                  <a:gd name="T47" fmla="*/ 1427 h 2231"/>
                  <a:gd name="T48" fmla="*/ 949 w 2784"/>
                  <a:gd name="T49" fmla="*/ 1296 h 2231"/>
                  <a:gd name="T50" fmla="*/ 1294 w 2784"/>
                  <a:gd name="T51" fmla="*/ 1202 h 2231"/>
                  <a:gd name="T52" fmla="*/ 1692 w 2784"/>
                  <a:gd name="T53" fmla="*/ 632 h 2231"/>
                  <a:gd name="T54" fmla="*/ 2147 w 2784"/>
                  <a:gd name="T55" fmla="*/ 789 h 2231"/>
                  <a:gd name="T56" fmla="*/ 2405 w 2784"/>
                  <a:gd name="T57" fmla="*/ 964 h 2231"/>
                  <a:gd name="T58" fmla="*/ 2381 w 2784"/>
                  <a:gd name="T59" fmla="*/ 1008 h 2231"/>
                  <a:gd name="T60" fmla="*/ 2194 w 2784"/>
                  <a:gd name="T61" fmla="*/ 898 h 2231"/>
                  <a:gd name="T62" fmla="*/ 1770 w 2784"/>
                  <a:gd name="T63" fmla="*/ 723 h 2231"/>
                  <a:gd name="T64" fmla="*/ 1304 w 2784"/>
                  <a:gd name="T65" fmla="*/ 678 h 2231"/>
                  <a:gd name="T66" fmla="*/ 847 w 2784"/>
                  <a:gd name="T67" fmla="*/ 771 h 2231"/>
                  <a:gd name="T68" fmla="*/ 436 w 2784"/>
                  <a:gd name="T69" fmla="*/ 996 h 2231"/>
                  <a:gd name="T70" fmla="*/ 386 w 2784"/>
                  <a:gd name="T71" fmla="*/ 988 h 2231"/>
                  <a:gd name="T72" fmla="*/ 392 w 2784"/>
                  <a:gd name="T73" fmla="*/ 938 h 2231"/>
                  <a:gd name="T74" fmla="*/ 823 w 2784"/>
                  <a:gd name="T75" fmla="*/ 704 h 2231"/>
                  <a:gd name="T76" fmla="*/ 1300 w 2784"/>
                  <a:gd name="T77" fmla="*/ 607 h 2231"/>
                  <a:gd name="T78" fmla="*/ 1688 w 2784"/>
                  <a:gd name="T79" fmla="*/ 19 h 2231"/>
                  <a:gd name="T80" fmla="*/ 2215 w 2784"/>
                  <a:gd name="T81" fmla="*/ 158 h 2231"/>
                  <a:gd name="T82" fmla="*/ 2684 w 2784"/>
                  <a:gd name="T83" fmla="*/ 419 h 2231"/>
                  <a:gd name="T84" fmla="*/ 2782 w 2784"/>
                  <a:gd name="T85" fmla="*/ 524 h 2231"/>
                  <a:gd name="T86" fmla="*/ 2735 w 2784"/>
                  <a:gd name="T87" fmla="*/ 545 h 2231"/>
                  <a:gd name="T88" fmla="*/ 2377 w 2784"/>
                  <a:gd name="T89" fmla="*/ 312 h 2231"/>
                  <a:gd name="T90" fmla="*/ 1889 w 2784"/>
                  <a:gd name="T91" fmla="*/ 130 h 2231"/>
                  <a:gd name="T92" fmla="*/ 1352 w 2784"/>
                  <a:gd name="T93" fmla="*/ 71 h 2231"/>
                  <a:gd name="T94" fmla="*/ 822 w 2784"/>
                  <a:gd name="T95" fmla="*/ 150 h 2231"/>
                  <a:gd name="T96" fmla="*/ 328 w 2784"/>
                  <a:gd name="T97" fmla="*/ 363 h 2231"/>
                  <a:gd name="T98" fmla="*/ 36 w 2784"/>
                  <a:gd name="T99" fmla="*/ 559 h 2231"/>
                  <a:gd name="T100" fmla="*/ 0 w 2784"/>
                  <a:gd name="T101" fmla="*/ 524 h 2231"/>
                  <a:gd name="T102" fmla="*/ 196 w 2784"/>
                  <a:gd name="T103" fmla="*/ 360 h 2231"/>
                  <a:gd name="T104" fmla="*/ 697 w 2784"/>
                  <a:gd name="T105" fmla="*/ 115 h 2231"/>
                  <a:gd name="T106" fmla="*/ 1240 w 2784"/>
                  <a:gd name="T107" fmla="*/ 5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84" h="2231">
                    <a:moveTo>
                      <a:pt x="1392" y="1855"/>
                    </a:moveTo>
                    <a:lnTo>
                      <a:pt x="1362" y="1859"/>
                    </a:lnTo>
                    <a:lnTo>
                      <a:pt x="1333" y="1867"/>
                    </a:lnTo>
                    <a:lnTo>
                      <a:pt x="1307" y="1882"/>
                    </a:lnTo>
                    <a:lnTo>
                      <a:pt x="1285" y="1899"/>
                    </a:lnTo>
                    <a:lnTo>
                      <a:pt x="1266" y="1922"/>
                    </a:lnTo>
                    <a:lnTo>
                      <a:pt x="1252" y="1949"/>
                    </a:lnTo>
                    <a:lnTo>
                      <a:pt x="1243" y="1977"/>
                    </a:lnTo>
                    <a:lnTo>
                      <a:pt x="1240" y="2007"/>
                    </a:lnTo>
                    <a:lnTo>
                      <a:pt x="1243" y="2038"/>
                    </a:lnTo>
                    <a:lnTo>
                      <a:pt x="1252" y="2066"/>
                    </a:lnTo>
                    <a:lnTo>
                      <a:pt x="1266" y="2092"/>
                    </a:lnTo>
                    <a:lnTo>
                      <a:pt x="1285" y="2114"/>
                    </a:lnTo>
                    <a:lnTo>
                      <a:pt x="1307" y="2133"/>
                    </a:lnTo>
                    <a:lnTo>
                      <a:pt x="1333" y="2147"/>
                    </a:lnTo>
                    <a:lnTo>
                      <a:pt x="1362" y="2156"/>
                    </a:lnTo>
                    <a:lnTo>
                      <a:pt x="1392" y="2159"/>
                    </a:lnTo>
                    <a:lnTo>
                      <a:pt x="1422" y="2156"/>
                    </a:lnTo>
                    <a:lnTo>
                      <a:pt x="1452" y="2147"/>
                    </a:lnTo>
                    <a:lnTo>
                      <a:pt x="1477" y="2133"/>
                    </a:lnTo>
                    <a:lnTo>
                      <a:pt x="1500" y="2114"/>
                    </a:lnTo>
                    <a:lnTo>
                      <a:pt x="1518" y="2092"/>
                    </a:lnTo>
                    <a:lnTo>
                      <a:pt x="1532" y="2066"/>
                    </a:lnTo>
                    <a:lnTo>
                      <a:pt x="1541" y="2038"/>
                    </a:lnTo>
                    <a:lnTo>
                      <a:pt x="1544" y="2007"/>
                    </a:lnTo>
                    <a:lnTo>
                      <a:pt x="1541" y="1977"/>
                    </a:lnTo>
                    <a:lnTo>
                      <a:pt x="1532" y="1949"/>
                    </a:lnTo>
                    <a:lnTo>
                      <a:pt x="1518" y="1922"/>
                    </a:lnTo>
                    <a:lnTo>
                      <a:pt x="1500" y="1899"/>
                    </a:lnTo>
                    <a:lnTo>
                      <a:pt x="1477" y="1882"/>
                    </a:lnTo>
                    <a:lnTo>
                      <a:pt x="1452" y="1867"/>
                    </a:lnTo>
                    <a:lnTo>
                      <a:pt x="1422" y="1859"/>
                    </a:lnTo>
                    <a:lnTo>
                      <a:pt x="1392" y="1855"/>
                    </a:lnTo>
                    <a:close/>
                    <a:moveTo>
                      <a:pt x="1392" y="1783"/>
                    </a:moveTo>
                    <a:lnTo>
                      <a:pt x="1429" y="1786"/>
                    </a:lnTo>
                    <a:lnTo>
                      <a:pt x="1463" y="1795"/>
                    </a:lnTo>
                    <a:lnTo>
                      <a:pt x="1495" y="1808"/>
                    </a:lnTo>
                    <a:lnTo>
                      <a:pt x="1524" y="1826"/>
                    </a:lnTo>
                    <a:lnTo>
                      <a:pt x="1550" y="1849"/>
                    </a:lnTo>
                    <a:lnTo>
                      <a:pt x="1573" y="1875"/>
                    </a:lnTo>
                    <a:lnTo>
                      <a:pt x="1591" y="1905"/>
                    </a:lnTo>
                    <a:lnTo>
                      <a:pt x="1605" y="1937"/>
                    </a:lnTo>
                    <a:lnTo>
                      <a:pt x="1613" y="1971"/>
                    </a:lnTo>
                    <a:lnTo>
                      <a:pt x="1616" y="2007"/>
                    </a:lnTo>
                    <a:lnTo>
                      <a:pt x="1613" y="2044"/>
                    </a:lnTo>
                    <a:lnTo>
                      <a:pt x="1605" y="2077"/>
                    </a:lnTo>
                    <a:lnTo>
                      <a:pt x="1591" y="2110"/>
                    </a:lnTo>
                    <a:lnTo>
                      <a:pt x="1573" y="2139"/>
                    </a:lnTo>
                    <a:lnTo>
                      <a:pt x="1550" y="2165"/>
                    </a:lnTo>
                    <a:lnTo>
                      <a:pt x="1524" y="2187"/>
                    </a:lnTo>
                    <a:lnTo>
                      <a:pt x="1495" y="2206"/>
                    </a:lnTo>
                    <a:lnTo>
                      <a:pt x="1463" y="2220"/>
                    </a:lnTo>
                    <a:lnTo>
                      <a:pt x="1429" y="2228"/>
                    </a:lnTo>
                    <a:lnTo>
                      <a:pt x="1392" y="2231"/>
                    </a:lnTo>
                    <a:lnTo>
                      <a:pt x="1356" y="2228"/>
                    </a:lnTo>
                    <a:lnTo>
                      <a:pt x="1322" y="2220"/>
                    </a:lnTo>
                    <a:lnTo>
                      <a:pt x="1289" y="2206"/>
                    </a:lnTo>
                    <a:lnTo>
                      <a:pt x="1260" y="2187"/>
                    </a:lnTo>
                    <a:lnTo>
                      <a:pt x="1234" y="2165"/>
                    </a:lnTo>
                    <a:lnTo>
                      <a:pt x="1212" y="2139"/>
                    </a:lnTo>
                    <a:lnTo>
                      <a:pt x="1193" y="2110"/>
                    </a:lnTo>
                    <a:lnTo>
                      <a:pt x="1179" y="2077"/>
                    </a:lnTo>
                    <a:lnTo>
                      <a:pt x="1171" y="2044"/>
                    </a:lnTo>
                    <a:lnTo>
                      <a:pt x="1168" y="2007"/>
                    </a:lnTo>
                    <a:lnTo>
                      <a:pt x="1171" y="1971"/>
                    </a:lnTo>
                    <a:lnTo>
                      <a:pt x="1179" y="1937"/>
                    </a:lnTo>
                    <a:lnTo>
                      <a:pt x="1193" y="1905"/>
                    </a:lnTo>
                    <a:lnTo>
                      <a:pt x="1212" y="1875"/>
                    </a:lnTo>
                    <a:lnTo>
                      <a:pt x="1234" y="1849"/>
                    </a:lnTo>
                    <a:lnTo>
                      <a:pt x="1260" y="1826"/>
                    </a:lnTo>
                    <a:lnTo>
                      <a:pt x="1289" y="1808"/>
                    </a:lnTo>
                    <a:lnTo>
                      <a:pt x="1322" y="1795"/>
                    </a:lnTo>
                    <a:lnTo>
                      <a:pt x="1356" y="1786"/>
                    </a:lnTo>
                    <a:lnTo>
                      <a:pt x="1392" y="1783"/>
                    </a:lnTo>
                    <a:close/>
                    <a:moveTo>
                      <a:pt x="1366" y="1198"/>
                    </a:moveTo>
                    <a:lnTo>
                      <a:pt x="1438" y="1199"/>
                    </a:lnTo>
                    <a:lnTo>
                      <a:pt x="1510" y="1204"/>
                    </a:lnTo>
                    <a:lnTo>
                      <a:pt x="1582" y="1214"/>
                    </a:lnTo>
                    <a:lnTo>
                      <a:pt x="1651" y="1230"/>
                    </a:lnTo>
                    <a:lnTo>
                      <a:pt x="1718" y="1250"/>
                    </a:lnTo>
                    <a:lnTo>
                      <a:pt x="1783" y="1273"/>
                    </a:lnTo>
                    <a:lnTo>
                      <a:pt x="1845" y="1301"/>
                    </a:lnTo>
                    <a:lnTo>
                      <a:pt x="1906" y="1333"/>
                    </a:lnTo>
                    <a:lnTo>
                      <a:pt x="1965" y="1368"/>
                    </a:lnTo>
                    <a:lnTo>
                      <a:pt x="2020" y="1409"/>
                    </a:lnTo>
                    <a:lnTo>
                      <a:pt x="2029" y="1418"/>
                    </a:lnTo>
                    <a:lnTo>
                      <a:pt x="2033" y="1427"/>
                    </a:lnTo>
                    <a:lnTo>
                      <a:pt x="2035" y="1439"/>
                    </a:lnTo>
                    <a:lnTo>
                      <a:pt x="2033" y="1449"/>
                    </a:lnTo>
                    <a:lnTo>
                      <a:pt x="2027" y="1460"/>
                    </a:lnTo>
                    <a:lnTo>
                      <a:pt x="2019" y="1467"/>
                    </a:lnTo>
                    <a:lnTo>
                      <a:pt x="2009" y="1472"/>
                    </a:lnTo>
                    <a:lnTo>
                      <a:pt x="1998" y="1473"/>
                    </a:lnTo>
                    <a:lnTo>
                      <a:pt x="1987" y="1472"/>
                    </a:lnTo>
                    <a:lnTo>
                      <a:pt x="1976" y="1466"/>
                    </a:lnTo>
                    <a:lnTo>
                      <a:pt x="1916" y="1423"/>
                    </a:lnTo>
                    <a:lnTo>
                      <a:pt x="1852" y="1385"/>
                    </a:lnTo>
                    <a:lnTo>
                      <a:pt x="1785" y="1353"/>
                    </a:lnTo>
                    <a:lnTo>
                      <a:pt x="1716" y="1324"/>
                    </a:lnTo>
                    <a:lnTo>
                      <a:pt x="1643" y="1302"/>
                    </a:lnTo>
                    <a:lnTo>
                      <a:pt x="1568" y="1286"/>
                    </a:lnTo>
                    <a:lnTo>
                      <a:pt x="1496" y="1275"/>
                    </a:lnTo>
                    <a:lnTo>
                      <a:pt x="1422" y="1270"/>
                    </a:lnTo>
                    <a:lnTo>
                      <a:pt x="1349" y="1270"/>
                    </a:lnTo>
                    <a:lnTo>
                      <a:pt x="1277" y="1276"/>
                    </a:lnTo>
                    <a:lnTo>
                      <a:pt x="1205" y="1288"/>
                    </a:lnTo>
                    <a:lnTo>
                      <a:pt x="1133" y="1305"/>
                    </a:lnTo>
                    <a:lnTo>
                      <a:pt x="1064" y="1327"/>
                    </a:lnTo>
                    <a:lnTo>
                      <a:pt x="997" y="1354"/>
                    </a:lnTo>
                    <a:lnTo>
                      <a:pt x="931" y="1386"/>
                    </a:lnTo>
                    <a:lnTo>
                      <a:pt x="867" y="1424"/>
                    </a:lnTo>
                    <a:lnTo>
                      <a:pt x="807" y="1466"/>
                    </a:lnTo>
                    <a:lnTo>
                      <a:pt x="797" y="1471"/>
                    </a:lnTo>
                    <a:lnTo>
                      <a:pt x="786" y="1473"/>
                    </a:lnTo>
                    <a:lnTo>
                      <a:pt x="775" y="1471"/>
                    </a:lnTo>
                    <a:lnTo>
                      <a:pt x="765" y="1467"/>
                    </a:lnTo>
                    <a:lnTo>
                      <a:pt x="756" y="1459"/>
                    </a:lnTo>
                    <a:lnTo>
                      <a:pt x="751" y="1449"/>
                    </a:lnTo>
                    <a:lnTo>
                      <a:pt x="749" y="1438"/>
                    </a:lnTo>
                    <a:lnTo>
                      <a:pt x="751" y="1427"/>
                    </a:lnTo>
                    <a:lnTo>
                      <a:pt x="755" y="1417"/>
                    </a:lnTo>
                    <a:lnTo>
                      <a:pt x="764" y="1408"/>
                    </a:lnTo>
                    <a:lnTo>
                      <a:pt x="823" y="1366"/>
                    </a:lnTo>
                    <a:lnTo>
                      <a:pt x="885" y="1329"/>
                    </a:lnTo>
                    <a:lnTo>
                      <a:pt x="949" y="1296"/>
                    </a:lnTo>
                    <a:lnTo>
                      <a:pt x="1016" y="1268"/>
                    </a:lnTo>
                    <a:lnTo>
                      <a:pt x="1083" y="1244"/>
                    </a:lnTo>
                    <a:lnTo>
                      <a:pt x="1152" y="1225"/>
                    </a:lnTo>
                    <a:lnTo>
                      <a:pt x="1223" y="1211"/>
                    </a:lnTo>
                    <a:lnTo>
                      <a:pt x="1294" y="1202"/>
                    </a:lnTo>
                    <a:lnTo>
                      <a:pt x="1366" y="1198"/>
                    </a:lnTo>
                    <a:close/>
                    <a:moveTo>
                      <a:pt x="1398" y="604"/>
                    </a:moveTo>
                    <a:lnTo>
                      <a:pt x="1496" y="608"/>
                    </a:lnTo>
                    <a:lnTo>
                      <a:pt x="1594" y="618"/>
                    </a:lnTo>
                    <a:lnTo>
                      <a:pt x="1692" y="632"/>
                    </a:lnTo>
                    <a:lnTo>
                      <a:pt x="1787" y="653"/>
                    </a:lnTo>
                    <a:lnTo>
                      <a:pt x="1881" y="679"/>
                    </a:lnTo>
                    <a:lnTo>
                      <a:pt x="1972" y="711"/>
                    </a:lnTo>
                    <a:lnTo>
                      <a:pt x="2061" y="747"/>
                    </a:lnTo>
                    <a:lnTo>
                      <a:pt x="2147" y="789"/>
                    </a:lnTo>
                    <a:lnTo>
                      <a:pt x="2232" y="836"/>
                    </a:lnTo>
                    <a:lnTo>
                      <a:pt x="2314" y="888"/>
                    </a:lnTo>
                    <a:lnTo>
                      <a:pt x="2392" y="945"/>
                    </a:lnTo>
                    <a:lnTo>
                      <a:pt x="2401" y="954"/>
                    </a:lnTo>
                    <a:lnTo>
                      <a:pt x="2405" y="964"/>
                    </a:lnTo>
                    <a:lnTo>
                      <a:pt x="2406" y="975"/>
                    </a:lnTo>
                    <a:lnTo>
                      <a:pt x="2404" y="986"/>
                    </a:lnTo>
                    <a:lnTo>
                      <a:pt x="2398" y="996"/>
                    </a:lnTo>
                    <a:lnTo>
                      <a:pt x="2390" y="1004"/>
                    </a:lnTo>
                    <a:lnTo>
                      <a:pt x="2381" y="1008"/>
                    </a:lnTo>
                    <a:lnTo>
                      <a:pt x="2370" y="1010"/>
                    </a:lnTo>
                    <a:lnTo>
                      <a:pt x="2359" y="1008"/>
                    </a:lnTo>
                    <a:lnTo>
                      <a:pt x="2348" y="1003"/>
                    </a:lnTo>
                    <a:lnTo>
                      <a:pt x="2273" y="947"/>
                    </a:lnTo>
                    <a:lnTo>
                      <a:pt x="2194" y="898"/>
                    </a:lnTo>
                    <a:lnTo>
                      <a:pt x="2115" y="853"/>
                    </a:lnTo>
                    <a:lnTo>
                      <a:pt x="2032" y="813"/>
                    </a:lnTo>
                    <a:lnTo>
                      <a:pt x="1947" y="778"/>
                    </a:lnTo>
                    <a:lnTo>
                      <a:pt x="1859" y="747"/>
                    </a:lnTo>
                    <a:lnTo>
                      <a:pt x="1770" y="723"/>
                    </a:lnTo>
                    <a:lnTo>
                      <a:pt x="1678" y="703"/>
                    </a:lnTo>
                    <a:lnTo>
                      <a:pt x="1585" y="689"/>
                    </a:lnTo>
                    <a:lnTo>
                      <a:pt x="1491" y="679"/>
                    </a:lnTo>
                    <a:lnTo>
                      <a:pt x="1397" y="676"/>
                    </a:lnTo>
                    <a:lnTo>
                      <a:pt x="1304" y="678"/>
                    </a:lnTo>
                    <a:lnTo>
                      <a:pt x="1211" y="687"/>
                    </a:lnTo>
                    <a:lnTo>
                      <a:pt x="1119" y="699"/>
                    </a:lnTo>
                    <a:lnTo>
                      <a:pt x="1027" y="718"/>
                    </a:lnTo>
                    <a:lnTo>
                      <a:pt x="936" y="742"/>
                    </a:lnTo>
                    <a:lnTo>
                      <a:pt x="847" y="771"/>
                    </a:lnTo>
                    <a:lnTo>
                      <a:pt x="760" y="806"/>
                    </a:lnTo>
                    <a:lnTo>
                      <a:pt x="676" y="846"/>
                    </a:lnTo>
                    <a:lnTo>
                      <a:pt x="593" y="891"/>
                    </a:lnTo>
                    <a:lnTo>
                      <a:pt x="513" y="941"/>
                    </a:lnTo>
                    <a:lnTo>
                      <a:pt x="436" y="996"/>
                    </a:lnTo>
                    <a:lnTo>
                      <a:pt x="425" y="1001"/>
                    </a:lnTo>
                    <a:lnTo>
                      <a:pt x="415" y="1003"/>
                    </a:lnTo>
                    <a:lnTo>
                      <a:pt x="403" y="1002"/>
                    </a:lnTo>
                    <a:lnTo>
                      <a:pt x="394" y="997"/>
                    </a:lnTo>
                    <a:lnTo>
                      <a:pt x="386" y="988"/>
                    </a:lnTo>
                    <a:lnTo>
                      <a:pt x="379" y="979"/>
                    </a:lnTo>
                    <a:lnTo>
                      <a:pt x="378" y="967"/>
                    </a:lnTo>
                    <a:lnTo>
                      <a:pt x="379" y="957"/>
                    </a:lnTo>
                    <a:lnTo>
                      <a:pt x="385" y="946"/>
                    </a:lnTo>
                    <a:lnTo>
                      <a:pt x="392" y="938"/>
                    </a:lnTo>
                    <a:lnTo>
                      <a:pt x="474" y="880"/>
                    </a:lnTo>
                    <a:lnTo>
                      <a:pt x="557" y="829"/>
                    </a:lnTo>
                    <a:lnTo>
                      <a:pt x="643" y="782"/>
                    </a:lnTo>
                    <a:lnTo>
                      <a:pt x="732" y="740"/>
                    </a:lnTo>
                    <a:lnTo>
                      <a:pt x="823" y="704"/>
                    </a:lnTo>
                    <a:lnTo>
                      <a:pt x="917" y="673"/>
                    </a:lnTo>
                    <a:lnTo>
                      <a:pt x="1011" y="648"/>
                    </a:lnTo>
                    <a:lnTo>
                      <a:pt x="1106" y="629"/>
                    </a:lnTo>
                    <a:lnTo>
                      <a:pt x="1202" y="614"/>
                    </a:lnTo>
                    <a:lnTo>
                      <a:pt x="1300" y="607"/>
                    </a:lnTo>
                    <a:lnTo>
                      <a:pt x="1398" y="604"/>
                    </a:lnTo>
                    <a:close/>
                    <a:moveTo>
                      <a:pt x="1351" y="0"/>
                    </a:moveTo>
                    <a:lnTo>
                      <a:pt x="1463" y="0"/>
                    </a:lnTo>
                    <a:lnTo>
                      <a:pt x="1575" y="6"/>
                    </a:lnTo>
                    <a:lnTo>
                      <a:pt x="1688" y="19"/>
                    </a:lnTo>
                    <a:lnTo>
                      <a:pt x="1800" y="36"/>
                    </a:lnTo>
                    <a:lnTo>
                      <a:pt x="1906" y="59"/>
                    </a:lnTo>
                    <a:lnTo>
                      <a:pt x="2011" y="87"/>
                    </a:lnTo>
                    <a:lnTo>
                      <a:pt x="2114" y="120"/>
                    </a:lnTo>
                    <a:lnTo>
                      <a:pt x="2215" y="158"/>
                    </a:lnTo>
                    <a:lnTo>
                      <a:pt x="2314" y="201"/>
                    </a:lnTo>
                    <a:lnTo>
                      <a:pt x="2410" y="248"/>
                    </a:lnTo>
                    <a:lnTo>
                      <a:pt x="2504" y="300"/>
                    </a:lnTo>
                    <a:lnTo>
                      <a:pt x="2596" y="357"/>
                    </a:lnTo>
                    <a:lnTo>
                      <a:pt x="2684" y="419"/>
                    </a:lnTo>
                    <a:lnTo>
                      <a:pt x="2770" y="483"/>
                    </a:lnTo>
                    <a:lnTo>
                      <a:pt x="2778" y="493"/>
                    </a:lnTo>
                    <a:lnTo>
                      <a:pt x="2783" y="502"/>
                    </a:lnTo>
                    <a:lnTo>
                      <a:pt x="2784" y="514"/>
                    </a:lnTo>
                    <a:lnTo>
                      <a:pt x="2782" y="524"/>
                    </a:lnTo>
                    <a:lnTo>
                      <a:pt x="2775" y="535"/>
                    </a:lnTo>
                    <a:lnTo>
                      <a:pt x="2767" y="542"/>
                    </a:lnTo>
                    <a:lnTo>
                      <a:pt x="2757" y="546"/>
                    </a:lnTo>
                    <a:lnTo>
                      <a:pt x="2746" y="548"/>
                    </a:lnTo>
                    <a:lnTo>
                      <a:pt x="2735" y="545"/>
                    </a:lnTo>
                    <a:lnTo>
                      <a:pt x="2725" y="540"/>
                    </a:lnTo>
                    <a:lnTo>
                      <a:pt x="2642" y="476"/>
                    </a:lnTo>
                    <a:lnTo>
                      <a:pt x="2557" y="418"/>
                    </a:lnTo>
                    <a:lnTo>
                      <a:pt x="2469" y="362"/>
                    </a:lnTo>
                    <a:lnTo>
                      <a:pt x="2377" y="312"/>
                    </a:lnTo>
                    <a:lnTo>
                      <a:pt x="2283" y="266"/>
                    </a:lnTo>
                    <a:lnTo>
                      <a:pt x="2188" y="225"/>
                    </a:lnTo>
                    <a:lnTo>
                      <a:pt x="2089" y="188"/>
                    </a:lnTo>
                    <a:lnTo>
                      <a:pt x="1990" y="156"/>
                    </a:lnTo>
                    <a:lnTo>
                      <a:pt x="1889" y="130"/>
                    </a:lnTo>
                    <a:lnTo>
                      <a:pt x="1787" y="108"/>
                    </a:lnTo>
                    <a:lnTo>
                      <a:pt x="1678" y="90"/>
                    </a:lnTo>
                    <a:lnTo>
                      <a:pt x="1570" y="78"/>
                    </a:lnTo>
                    <a:lnTo>
                      <a:pt x="1461" y="72"/>
                    </a:lnTo>
                    <a:lnTo>
                      <a:pt x="1352" y="71"/>
                    </a:lnTo>
                    <a:lnTo>
                      <a:pt x="1244" y="76"/>
                    </a:lnTo>
                    <a:lnTo>
                      <a:pt x="1138" y="87"/>
                    </a:lnTo>
                    <a:lnTo>
                      <a:pt x="1032" y="103"/>
                    </a:lnTo>
                    <a:lnTo>
                      <a:pt x="926" y="124"/>
                    </a:lnTo>
                    <a:lnTo>
                      <a:pt x="822" y="150"/>
                    </a:lnTo>
                    <a:lnTo>
                      <a:pt x="720" y="183"/>
                    </a:lnTo>
                    <a:lnTo>
                      <a:pt x="619" y="221"/>
                    </a:lnTo>
                    <a:lnTo>
                      <a:pt x="520" y="263"/>
                    </a:lnTo>
                    <a:lnTo>
                      <a:pt x="422" y="310"/>
                    </a:lnTo>
                    <a:lnTo>
                      <a:pt x="328" y="363"/>
                    </a:lnTo>
                    <a:lnTo>
                      <a:pt x="236" y="421"/>
                    </a:lnTo>
                    <a:lnTo>
                      <a:pt x="146" y="483"/>
                    </a:lnTo>
                    <a:lnTo>
                      <a:pt x="59" y="551"/>
                    </a:lnTo>
                    <a:lnTo>
                      <a:pt x="48" y="557"/>
                    </a:lnTo>
                    <a:lnTo>
                      <a:pt x="36" y="559"/>
                    </a:lnTo>
                    <a:lnTo>
                      <a:pt x="26" y="558"/>
                    </a:lnTo>
                    <a:lnTo>
                      <a:pt x="17" y="553"/>
                    </a:lnTo>
                    <a:lnTo>
                      <a:pt x="9" y="545"/>
                    </a:lnTo>
                    <a:lnTo>
                      <a:pt x="2" y="536"/>
                    </a:lnTo>
                    <a:lnTo>
                      <a:pt x="0" y="524"/>
                    </a:lnTo>
                    <a:lnTo>
                      <a:pt x="1" y="514"/>
                    </a:lnTo>
                    <a:lnTo>
                      <a:pt x="5" y="503"/>
                    </a:lnTo>
                    <a:lnTo>
                      <a:pt x="14" y="495"/>
                    </a:lnTo>
                    <a:lnTo>
                      <a:pt x="103" y="425"/>
                    </a:lnTo>
                    <a:lnTo>
                      <a:pt x="196" y="360"/>
                    </a:lnTo>
                    <a:lnTo>
                      <a:pt x="291" y="300"/>
                    </a:lnTo>
                    <a:lnTo>
                      <a:pt x="390" y="246"/>
                    </a:lnTo>
                    <a:lnTo>
                      <a:pt x="490" y="198"/>
                    </a:lnTo>
                    <a:lnTo>
                      <a:pt x="592" y="154"/>
                    </a:lnTo>
                    <a:lnTo>
                      <a:pt x="697" y="115"/>
                    </a:lnTo>
                    <a:lnTo>
                      <a:pt x="802" y="81"/>
                    </a:lnTo>
                    <a:lnTo>
                      <a:pt x="910" y="54"/>
                    </a:lnTo>
                    <a:lnTo>
                      <a:pt x="1019" y="32"/>
                    </a:lnTo>
                    <a:lnTo>
                      <a:pt x="1129" y="15"/>
                    </a:lnTo>
                    <a:lnTo>
                      <a:pt x="1240" y="5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 flipV="1">
                <a:off x="4715489" y="2457590"/>
                <a:ext cx="480647" cy="430766"/>
              </a:xfrm>
              <a:custGeom>
                <a:avLst/>
                <a:gdLst>
                  <a:gd name="connsiteX0" fmla="*/ 0 w 556105"/>
                  <a:gd name="connsiteY0" fmla="*/ 507585 h 507585"/>
                  <a:gd name="connsiteX1" fmla="*/ 403083 w 556105"/>
                  <a:gd name="connsiteY1" fmla="*/ 242596 h 507585"/>
                  <a:gd name="connsiteX2" fmla="*/ 182880 w 556105"/>
                  <a:gd name="connsiteY2" fmla="*/ 250060 h 507585"/>
                  <a:gd name="connsiteX3" fmla="*/ 556105 w 556105"/>
                  <a:gd name="connsiteY3" fmla="*/ 0 h 50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105" h="507585">
                    <a:moveTo>
                      <a:pt x="0" y="507585"/>
                    </a:moveTo>
                    <a:lnTo>
                      <a:pt x="403083" y="242596"/>
                    </a:lnTo>
                    <a:lnTo>
                      <a:pt x="182880" y="250060"/>
                    </a:lnTo>
                    <a:lnTo>
                      <a:pt x="556105" y="0"/>
                    </a:lnTo>
                  </a:path>
                </a:pathLst>
              </a:cu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51"/>
              <p:cNvSpPr>
                <a:spLocks noEditPoints="1"/>
              </p:cNvSpPr>
              <p:nvPr/>
            </p:nvSpPr>
            <p:spPr bwMode="auto">
              <a:xfrm>
                <a:off x="4150514" y="2103170"/>
                <a:ext cx="202934" cy="354420"/>
              </a:xfrm>
              <a:custGeom>
                <a:avLst/>
                <a:gdLst>
                  <a:gd name="T0" fmla="*/ 647 w 1713"/>
                  <a:gd name="T1" fmla="*/ 2634 h 2970"/>
                  <a:gd name="T2" fmla="*/ 694 w 1713"/>
                  <a:gd name="T3" fmla="*/ 2719 h 2970"/>
                  <a:gd name="T4" fmla="*/ 1059 w 1713"/>
                  <a:gd name="T5" fmla="*/ 2687 h 2970"/>
                  <a:gd name="T6" fmla="*/ 1034 w 1713"/>
                  <a:gd name="T7" fmla="*/ 2594 h 2970"/>
                  <a:gd name="T8" fmla="*/ 1028 w 1713"/>
                  <a:gd name="T9" fmla="*/ 2515 h 2970"/>
                  <a:gd name="T10" fmla="*/ 1137 w 1713"/>
                  <a:gd name="T11" fmla="*/ 2624 h 2970"/>
                  <a:gd name="T12" fmla="*/ 1078 w 1713"/>
                  <a:gd name="T13" fmla="*/ 2769 h 2970"/>
                  <a:gd name="T14" fmla="*/ 658 w 1713"/>
                  <a:gd name="T15" fmla="*/ 2781 h 2970"/>
                  <a:gd name="T16" fmla="*/ 574 w 1713"/>
                  <a:gd name="T17" fmla="*/ 2652 h 2970"/>
                  <a:gd name="T18" fmla="*/ 658 w 1713"/>
                  <a:gd name="T19" fmla="*/ 2523 h 2970"/>
                  <a:gd name="T20" fmla="*/ 1467 w 1713"/>
                  <a:gd name="T21" fmla="*/ 369 h 2970"/>
                  <a:gd name="T22" fmla="*/ 1526 w 1713"/>
                  <a:gd name="T23" fmla="*/ 2298 h 2970"/>
                  <a:gd name="T24" fmla="*/ 1445 w 1713"/>
                  <a:gd name="T25" fmla="*/ 2402 h 2970"/>
                  <a:gd name="T26" fmla="*/ 256 w 1713"/>
                  <a:gd name="T27" fmla="*/ 2369 h 2970"/>
                  <a:gd name="T28" fmla="*/ 1434 w 1713"/>
                  <a:gd name="T29" fmla="*/ 2330 h 2970"/>
                  <a:gd name="T30" fmla="*/ 1445 w 1713"/>
                  <a:gd name="T31" fmla="*/ 440 h 2970"/>
                  <a:gd name="T32" fmla="*/ 260 w 1713"/>
                  <a:gd name="T33" fmla="*/ 452 h 2970"/>
                  <a:gd name="T34" fmla="*/ 222 w 1713"/>
                  <a:gd name="T35" fmla="*/ 1798 h 2970"/>
                  <a:gd name="T36" fmla="*/ 189 w 1713"/>
                  <a:gd name="T37" fmla="*/ 441 h 2970"/>
                  <a:gd name="T38" fmla="*/ 292 w 1713"/>
                  <a:gd name="T39" fmla="*/ 358 h 2970"/>
                  <a:gd name="T40" fmla="*/ 810 w 1713"/>
                  <a:gd name="T41" fmla="*/ 73 h 2970"/>
                  <a:gd name="T42" fmla="*/ 582 w 1713"/>
                  <a:gd name="T43" fmla="*/ 76 h 2970"/>
                  <a:gd name="T44" fmla="*/ 322 w 1713"/>
                  <a:gd name="T45" fmla="*/ 86 h 2970"/>
                  <a:gd name="T46" fmla="*/ 125 w 1713"/>
                  <a:gd name="T47" fmla="*/ 154 h 2970"/>
                  <a:gd name="T48" fmla="*/ 71 w 1713"/>
                  <a:gd name="T49" fmla="*/ 2657 h 2970"/>
                  <a:gd name="T50" fmla="*/ 148 w 1713"/>
                  <a:gd name="T51" fmla="*/ 2836 h 2970"/>
                  <a:gd name="T52" fmla="*/ 358 w 1713"/>
                  <a:gd name="T53" fmla="*/ 2887 h 2970"/>
                  <a:gd name="T54" fmla="*/ 615 w 1713"/>
                  <a:gd name="T55" fmla="*/ 2896 h 2970"/>
                  <a:gd name="T56" fmla="*/ 823 w 1713"/>
                  <a:gd name="T57" fmla="*/ 2898 h 2970"/>
                  <a:gd name="T58" fmla="*/ 892 w 1713"/>
                  <a:gd name="T59" fmla="*/ 2898 h 2970"/>
                  <a:gd name="T60" fmla="*/ 1099 w 1713"/>
                  <a:gd name="T61" fmla="*/ 2896 h 2970"/>
                  <a:gd name="T62" fmla="*/ 1355 w 1713"/>
                  <a:gd name="T63" fmla="*/ 2887 h 2970"/>
                  <a:gd name="T64" fmla="*/ 1565 w 1713"/>
                  <a:gd name="T65" fmla="*/ 2836 h 2970"/>
                  <a:gd name="T66" fmla="*/ 1642 w 1713"/>
                  <a:gd name="T67" fmla="*/ 2657 h 2970"/>
                  <a:gd name="T68" fmla="*/ 1588 w 1713"/>
                  <a:gd name="T69" fmla="*/ 154 h 2970"/>
                  <a:gd name="T70" fmla="*/ 1392 w 1713"/>
                  <a:gd name="T71" fmla="*/ 86 h 2970"/>
                  <a:gd name="T72" fmla="*/ 1141 w 1713"/>
                  <a:gd name="T73" fmla="*/ 76 h 2970"/>
                  <a:gd name="T74" fmla="*/ 916 w 1713"/>
                  <a:gd name="T75" fmla="*/ 73 h 2970"/>
                  <a:gd name="T76" fmla="*/ 895 w 1713"/>
                  <a:gd name="T77" fmla="*/ 0 h 2970"/>
                  <a:gd name="T78" fmla="*/ 1104 w 1713"/>
                  <a:gd name="T79" fmla="*/ 3 h 2970"/>
                  <a:gd name="T80" fmla="*/ 1361 w 1713"/>
                  <a:gd name="T81" fmla="*/ 12 h 2970"/>
                  <a:gd name="T82" fmla="*/ 1597 w 1713"/>
                  <a:gd name="T83" fmla="*/ 69 h 2970"/>
                  <a:gd name="T84" fmla="*/ 1710 w 1713"/>
                  <a:gd name="T85" fmla="*/ 267 h 2970"/>
                  <a:gd name="T86" fmla="*/ 1675 w 1713"/>
                  <a:gd name="T87" fmla="*/ 2820 h 2970"/>
                  <a:gd name="T88" fmla="*/ 1479 w 1713"/>
                  <a:gd name="T89" fmla="*/ 2947 h 2970"/>
                  <a:gd name="T90" fmla="*/ 1223 w 1713"/>
                  <a:gd name="T91" fmla="*/ 2966 h 2970"/>
                  <a:gd name="T92" fmla="*/ 962 w 1713"/>
                  <a:gd name="T93" fmla="*/ 2970 h 2970"/>
                  <a:gd name="T94" fmla="*/ 856 w 1713"/>
                  <a:gd name="T95" fmla="*/ 2970 h 2970"/>
                  <a:gd name="T96" fmla="*/ 765 w 1713"/>
                  <a:gd name="T97" fmla="*/ 2970 h 2970"/>
                  <a:gd name="T98" fmla="*/ 499 w 1713"/>
                  <a:gd name="T99" fmla="*/ 2966 h 2970"/>
                  <a:gd name="T100" fmla="*/ 234 w 1713"/>
                  <a:gd name="T101" fmla="*/ 2947 h 2970"/>
                  <a:gd name="T102" fmla="*/ 38 w 1713"/>
                  <a:gd name="T103" fmla="*/ 2820 h 2970"/>
                  <a:gd name="T104" fmla="*/ 2 w 1713"/>
                  <a:gd name="T105" fmla="*/ 267 h 2970"/>
                  <a:gd name="T106" fmla="*/ 115 w 1713"/>
                  <a:gd name="T107" fmla="*/ 69 h 2970"/>
                  <a:gd name="T108" fmla="*/ 352 w 1713"/>
                  <a:gd name="T109" fmla="*/ 12 h 2970"/>
                  <a:gd name="T110" fmla="*/ 608 w 1713"/>
                  <a:gd name="T111" fmla="*/ 3 h 2970"/>
                  <a:gd name="T112" fmla="*/ 817 w 1713"/>
                  <a:gd name="T113" fmla="*/ 0 h 2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13" h="2970">
                    <a:moveTo>
                      <a:pt x="713" y="2584"/>
                    </a:moveTo>
                    <a:lnTo>
                      <a:pt x="694" y="2587"/>
                    </a:lnTo>
                    <a:lnTo>
                      <a:pt x="678" y="2594"/>
                    </a:lnTo>
                    <a:lnTo>
                      <a:pt x="665" y="2605"/>
                    </a:lnTo>
                    <a:lnTo>
                      <a:pt x="654" y="2618"/>
                    </a:lnTo>
                    <a:lnTo>
                      <a:pt x="647" y="2634"/>
                    </a:lnTo>
                    <a:lnTo>
                      <a:pt x="645" y="2652"/>
                    </a:lnTo>
                    <a:lnTo>
                      <a:pt x="647" y="2671"/>
                    </a:lnTo>
                    <a:lnTo>
                      <a:pt x="654" y="2687"/>
                    </a:lnTo>
                    <a:lnTo>
                      <a:pt x="665" y="2701"/>
                    </a:lnTo>
                    <a:lnTo>
                      <a:pt x="678" y="2711"/>
                    </a:lnTo>
                    <a:lnTo>
                      <a:pt x="694" y="2719"/>
                    </a:lnTo>
                    <a:lnTo>
                      <a:pt x="713" y="2721"/>
                    </a:lnTo>
                    <a:lnTo>
                      <a:pt x="1000" y="2721"/>
                    </a:lnTo>
                    <a:lnTo>
                      <a:pt x="1018" y="2719"/>
                    </a:lnTo>
                    <a:lnTo>
                      <a:pt x="1034" y="2711"/>
                    </a:lnTo>
                    <a:lnTo>
                      <a:pt x="1048" y="2701"/>
                    </a:lnTo>
                    <a:lnTo>
                      <a:pt x="1059" y="2687"/>
                    </a:lnTo>
                    <a:lnTo>
                      <a:pt x="1065" y="2671"/>
                    </a:lnTo>
                    <a:lnTo>
                      <a:pt x="1068" y="2652"/>
                    </a:lnTo>
                    <a:lnTo>
                      <a:pt x="1065" y="2634"/>
                    </a:lnTo>
                    <a:lnTo>
                      <a:pt x="1059" y="2618"/>
                    </a:lnTo>
                    <a:lnTo>
                      <a:pt x="1048" y="2605"/>
                    </a:lnTo>
                    <a:lnTo>
                      <a:pt x="1034" y="2594"/>
                    </a:lnTo>
                    <a:lnTo>
                      <a:pt x="1018" y="2587"/>
                    </a:lnTo>
                    <a:lnTo>
                      <a:pt x="1000" y="2584"/>
                    </a:lnTo>
                    <a:lnTo>
                      <a:pt x="713" y="2584"/>
                    </a:lnTo>
                    <a:close/>
                    <a:moveTo>
                      <a:pt x="713" y="2512"/>
                    </a:moveTo>
                    <a:lnTo>
                      <a:pt x="1000" y="2512"/>
                    </a:lnTo>
                    <a:lnTo>
                      <a:pt x="1028" y="2515"/>
                    </a:lnTo>
                    <a:lnTo>
                      <a:pt x="1055" y="2523"/>
                    </a:lnTo>
                    <a:lnTo>
                      <a:pt x="1078" y="2536"/>
                    </a:lnTo>
                    <a:lnTo>
                      <a:pt x="1099" y="2553"/>
                    </a:lnTo>
                    <a:lnTo>
                      <a:pt x="1116" y="2575"/>
                    </a:lnTo>
                    <a:lnTo>
                      <a:pt x="1129" y="2598"/>
                    </a:lnTo>
                    <a:lnTo>
                      <a:pt x="1137" y="2624"/>
                    </a:lnTo>
                    <a:lnTo>
                      <a:pt x="1139" y="2652"/>
                    </a:lnTo>
                    <a:lnTo>
                      <a:pt x="1137" y="2681"/>
                    </a:lnTo>
                    <a:lnTo>
                      <a:pt x="1129" y="2707"/>
                    </a:lnTo>
                    <a:lnTo>
                      <a:pt x="1116" y="2731"/>
                    </a:lnTo>
                    <a:lnTo>
                      <a:pt x="1099" y="2751"/>
                    </a:lnTo>
                    <a:lnTo>
                      <a:pt x="1078" y="2769"/>
                    </a:lnTo>
                    <a:lnTo>
                      <a:pt x="1055" y="2781"/>
                    </a:lnTo>
                    <a:lnTo>
                      <a:pt x="1028" y="2790"/>
                    </a:lnTo>
                    <a:lnTo>
                      <a:pt x="1000" y="2793"/>
                    </a:lnTo>
                    <a:lnTo>
                      <a:pt x="713" y="2793"/>
                    </a:lnTo>
                    <a:lnTo>
                      <a:pt x="685" y="2790"/>
                    </a:lnTo>
                    <a:lnTo>
                      <a:pt x="658" y="2781"/>
                    </a:lnTo>
                    <a:lnTo>
                      <a:pt x="635" y="2769"/>
                    </a:lnTo>
                    <a:lnTo>
                      <a:pt x="614" y="2751"/>
                    </a:lnTo>
                    <a:lnTo>
                      <a:pt x="597" y="2731"/>
                    </a:lnTo>
                    <a:lnTo>
                      <a:pt x="584" y="2707"/>
                    </a:lnTo>
                    <a:lnTo>
                      <a:pt x="576" y="2681"/>
                    </a:lnTo>
                    <a:lnTo>
                      <a:pt x="574" y="2652"/>
                    </a:lnTo>
                    <a:lnTo>
                      <a:pt x="576" y="2624"/>
                    </a:lnTo>
                    <a:lnTo>
                      <a:pt x="584" y="2598"/>
                    </a:lnTo>
                    <a:lnTo>
                      <a:pt x="597" y="2575"/>
                    </a:lnTo>
                    <a:lnTo>
                      <a:pt x="614" y="2553"/>
                    </a:lnTo>
                    <a:lnTo>
                      <a:pt x="635" y="2536"/>
                    </a:lnTo>
                    <a:lnTo>
                      <a:pt x="658" y="2523"/>
                    </a:lnTo>
                    <a:lnTo>
                      <a:pt x="685" y="2515"/>
                    </a:lnTo>
                    <a:lnTo>
                      <a:pt x="713" y="2512"/>
                    </a:lnTo>
                    <a:close/>
                    <a:moveTo>
                      <a:pt x="292" y="358"/>
                    </a:moveTo>
                    <a:lnTo>
                      <a:pt x="1420" y="358"/>
                    </a:lnTo>
                    <a:lnTo>
                      <a:pt x="1445" y="361"/>
                    </a:lnTo>
                    <a:lnTo>
                      <a:pt x="1467" y="369"/>
                    </a:lnTo>
                    <a:lnTo>
                      <a:pt x="1487" y="382"/>
                    </a:lnTo>
                    <a:lnTo>
                      <a:pt x="1504" y="398"/>
                    </a:lnTo>
                    <a:lnTo>
                      <a:pt x="1516" y="418"/>
                    </a:lnTo>
                    <a:lnTo>
                      <a:pt x="1524" y="441"/>
                    </a:lnTo>
                    <a:lnTo>
                      <a:pt x="1526" y="465"/>
                    </a:lnTo>
                    <a:lnTo>
                      <a:pt x="1526" y="2298"/>
                    </a:lnTo>
                    <a:lnTo>
                      <a:pt x="1524" y="2323"/>
                    </a:lnTo>
                    <a:lnTo>
                      <a:pt x="1516" y="2345"/>
                    </a:lnTo>
                    <a:lnTo>
                      <a:pt x="1504" y="2366"/>
                    </a:lnTo>
                    <a:lnTo>
                      <a:pt x="1487" y="2382"/>
                    </a:lnTo>
                    <a:lnTo>
                      <a:pt x="1467" y="2395"/>
                    </a:lnTo>
                    <a:lnTo>
                      <a:pt x="1445" y="2402"/>
                    </a:lnTo>
                    <a:lnTo>
                      <a:pt x="1420" y="2406"/>
                    </a:lnTo>
                    <a:lnTo>
                      <a:pt x="292" y="2406"/>
                    </a:lnTo>
                    <a:lnTo>
                      <a:pt x="279" y="2402"/>
                    </a:lnTo>
                    <a:lnTo>
                      <a:pt x="267" y="2395"/>
                    </a:lnTo>
                    <a:lnTo>
                      <a:pt x="259" y="2383"/>
                    </a:lnTo>
                    <a:lnTo>
                      <a:pt x="256" y="2369"/>
                    </a:lnTo>
                    <a:lnTo>
                      <a:pt x="259" y="2355"/>
                    </a:lnTo>
                    <a:lnTo>
                      <a:pt x="267" y="2344"/>
                    </a:lnTo>
                    <a:lnTo>
                      <a:pt x="279" y="2337"/>
                    </a:lnTo>
                    <a:lnTo>
                      <a:pt x="292" y="2334"/>
                    </a:lnTo>
                    <a:lnTo>
                      <a:pt x="1420" y="2334"/>
                    </a:lnTo>
                    <a:lnTo>
                      <a:pt x="1434" y="2330"/>
                    </a:lnTo>
                    <a:lnTo>
                      <a:pt x="1445" y="2324"/>
                    </a:lnTo>
                    <a:lnTo>
                      <a:pt x="1452" y="2312"/>
                    </a:lnTo>
                    <a:lnTo>
                      <a:pt x="1455" y="2298"/>
                    </a:lnTo>
                    <a:lnTo>
                      <a:pt x="1455" y="465"/>
                    </a:lnTo>
                    <a:lnTo>
                      <a:pt x="1452" y="452"/>
                    </a:lnTo>
                    <a:lnTo>
                      <a:pt x="1445" y="440"/>
                    </a:lnTo>
                    <a:lnTo>
                      <a:pt x="1434" y="433"/>
                    </a:lnTo>
                    <a:lnTo>
                      <a:pt x="1420" y="430"/>
                    </a:lnTo>
                    <a:lnTo>
                      <a:pt x="292" y="430"/>
                    </a:lnTo>
                    <a:lnTo>
                      <a:pt x="279" y="433"/>
                    </a:lnTo>
                    <a:lnTo>
                      <a:pt x="268" y="440"/>
                    </a:lnTo>
                    <a:lnTo>
                      <a:pt x="260" y="452"/>
                    </a:lnTo>
                    <a:lnTo>
                      <a:pt x="257" y="465"/>
                    </a:lnTo>
                    <a:lnTo>
                      <a:pt x="257" y="1762"/>
                    </a:lnTo>
                    <a:lnTo>
                      <a:pt x="255" y="1776"/>
                    </a:lnTo>
                    <a:lnTo>
                      <a:pt x="248" y="1788"/>
                    </a:lnTo>
                    <a:lnTo>
                      <a:pt x="236" y="1795"/>
                    </a:lnTo>
                    <a:lnTo>
                      <a:pt x="222" y="1798"/>
                    </a:lnTo>
                    <a:lnTo>
                      <a:pt x="208" y="1795"/>
                    </a:lnTo>
                    <a:lnTo>
                      <a:pt x="196" y="1788"/>
                    </a:lnTo>
                    <a:lnTo>
                      <a:pt x="189" y="1776"/>
                    </a:lnTo>
                    <a:lnTo>
                      <a:pt x="186" y="1762"/>
                    </a:lnTo>
                    <a:lnTo>
                      <a:pt x="186" y="465"/>
                    </a:lnTo>
                    <a:lnTo>
                      <a:pt x="189" y="441"/>
                    </a:lnTo>
                    <a:lnTo>
                      <a:pt x="197" y="418"/>
                    </a:lnTo>
                    <a:lnTo>
                      <a:pt x="209" y="398"/>
                    </a:lnTo>
                    <a:lnTo>
                      <a:pt x="226" y="382"/>
                    </a:lnTo>
                    <a:lnTo>
                      <a:pt x="245" y="369"/>
                    </a:lnTo>
                    <a:lnTo>
                      <a:pt x="268" y="361"/>
                    </a:lnTo>
                    <a:lnTo>
                      <a:pt x="292" y="358"/>
                    </a:lnTo>
                    <a:close/>
                    <a:moveTo>
                      <a:pt x="873" y="73"/>
                    </a:moveTo>
                    <a:lnTo>
                      <a:pt x="861" y="73"/>
                    </a:lnTo>
                    <a:lnTo>
                      <a:pt x="856" y="73"/>
                    </a:lnTo>
                    <a:lnTo>
                      <a:pt x="847" y="73"/>
                    </a:lnTo>
                    <a:lnTo>
                      <a:pt x="831" y="73"/>
                    </a:lnTo>
                    <a:lnTo>
                      <a:pt x="810" y="73"/>
                    </a:lnTo>
                    <a:lnTo>
                      <a:pt x="781" y="73"/>
                    </a:lnTo>
                    <a:lnTo>
                      <a:pt x="748" y="74"/>
                    </a:lnTo>
                    <a:lnTo>
                      <a:pt x="712" y="74"/>
                    </a:lnTo>
                    <a:lnTo>
                      <a:pt x="671" y="74"/>
                    </a:lnTo>
                    <a:lnTo>
                      <a:pt x="627" y="75"/>
                    </a:lnTo>
                    <a:lnTo>
                      <a:pt x="582" y="76"/>
                    </a:lnTo>
                    <a:lnTo>
                      <a:pt x="536" y="77"/>
                    </a:lnTo>
                    <a:lnTo>
                      <a:pt x="490" y="78"/>
                    </a:lnTo>
                    <a:lnTo>
                      <a:pt x="445" y="79"/>
                    </a:lnTo>
                    <a:lnTo>
                      <a:pt x="402" y="81"/>
                    </a:lnTo>
                    <a:lnTo>
                      <a:pt x="361" y="83"/>
                    </a:lnTo>
                    <a:lnTo>
                      <a:pt x="322" y="86"/>
                    </a:lnTo>
                    <a:lnTo>
                      <a:pt x="288" y="89"/>
                    </a:lnTo>
                    <a:lnTo>
                      <a:pt x="247" y="95"/>
                    </a:lnTo>
                    <a:lnTo>
                      <a:pt x="209" y="104"/>
                    </a:lnTo>
                    <a:lnTo>
                      <a:pt x="176" y="117"/>
                    </a:lnTo>
                    <a:lnTo>
                      <a:pt x="148" y="134"/>
                    </a:lnTo>
                    <a:lnTo>
                      <a:pt x="125" y="154"/>
                    </a:lnTo>
                    <a:lnTo>
                      <a:pt x="105" y="178"/>
                    </a:lnTo>
                    <a:lnTo>
                      <a:pt x="90" y="206"/>
                    </a:lnTo>
                    <a:lnTo>
                      <a:pt x="80" y="238"/>
                    </a:lnTo>
                    <a:lnTo>
                      <a:pt x="73" y="274"/>
                    </a:lnTo>
                    <a:lnTo>
                      <a:pt x="71" y="314"/>
                    </a:lnTo>
                    <a:lnTo>
                      <a:pt x="71" y="2657"/>
                    </a:lnTo>
                    <a:lnTo>
                      <a:pt x="73" y="2696"/>
                    </a:lnTo>
                    <a:lnTo>
                      <a:pt x="80" y="2733"/>
                    </a:lnTo>
                    <a:lnTo>
                      <a:pt x="90" y="2764"/>
                    </a:lnTo>
                    <a:lnTo>
                      <a:pt x="105" y="2792"/>
                    </a:lnTo>
                    <a:lnTo>
                      <a:pt x="125" y="2817"/>
                    </a:lnTo>
                    <a:lnTo>
                      <a:pt x="148" y="2836"/>
                    </a:lnTo>
                    <a:lnTo>
                      <a:pt x="176" y="2854"/>
                    </a:lnTo>
                    <a:lnTo>
                      <a:pt x="209" y="2866"/>
                    </a:lnTo>
                    <a:lnTo>
                      <a:pt x="247" y="2876"/>
                    </a:lnTo>
                    <a:lnTo>
                      <a:pt x="288" y="2882"/>
                    </a:lnTo>
                    <a:lnTo>
                      <a:pt x="321" y="2885"/>
                    </a:lnTo>
                    <a:lnTo>
                      <a:pt x="358" y="2887"/>
                    </a:lnTo>
                    <a:lnTo>
                      <a:pt x="397" y="2889"/>
                    </a:lnTo>
                    <a:lnTo>
                      <a:pt x="440" y="2891"/>
                    </a:lnTo>
                    <a:lnTo>
                      <a:pt x="483" y="2892"/>
                    </a:lnTo>
                    <a:lnTo>
                      <a:pt x="528" y="2893"/>
                    </a:lnTo>
                    <a:lnTo>
                      <a:pt x="572" y="2894"/>
                    </a:lnTo>
                    <a:lnTo>
                      <a:pt x="615" y="2896"/>
                    </a:lnTo>
                    <a:lnTo>
                      <a:pt x="657" y="2897"/>
                    </a:lnTo>
                    <a:lnTo>
                      <a:pt x="698" y="2897"/>
                    </a:lnTo>
                    <a:lnTo>
                      <a:pt x="735" y="2898"/>
                    </a:lnTo>
                    <a:lnTo>
                      <a:pt x="768" y="2898"/>
                    </a:lnTo>
                    <a:lnTo>
                      <a:pt x="798" y="2898"/>
                    </a:lnTo>
                    <a:lnTo>
                      <a:pt x="823" y="2898"/>
                    </a:lnTo>
                    <a:lnTo>
                      <a:pt x="841" y="2898"/>
                    </a:lnTo>
                    <a:lnTo>
                      <a:pt x="853" y="2898"/>
                    </a:lnTo>
                    <a:lnTo>
                      <a:pt x="857" y="2898"/>
                    </a:lnTo>
                    <a:lnTo>
                      <a:pt x="861" y="2898"/>
                    </a:lnTo>
                    <a:lnTo>
                      <a:pt x="874" y="2898"/>
                    </a:lnTo>
                    <a:lnTo>
                      <a:pt x="892" y="2898"/>
                    </a:lnTo>
                    <a:lnTo>
                      <a:pt x="916" y="2898"/>
                    </a:lnTo>
                    <a:lnTo>
                      <a:pt x="946" y="2898"/>
                    </a:lnTo>
                    <a:lnTo>
                      <a:pt x="979" y="2898"/>
                    </a:lnTo>
                    <a:lnTo>
                      <a:pt x="1016" y="2897"/>
                    </a:lnTo>
                    <a:lnTo>
                      <a:pt x="1056" y="2897"/>
                    </a:lnTo>
                    <a:lnTo>
                      <a:pt x="1099" y="2896"/>
                    </a:lnTo>
                    <a:lnTo>
                      <a:pt x="1141" y="2894"/>
                    </a:lnTo>
                    <a:lnTo>
                      <a:pt x="1186" y="2893"/>
                    </a:lnTo>
                    <a:lnTo>
                      <a:pt x="1230" y="2892"/>
                    </a:lnTo>
                    <a:lnTo>
                      <a:pt x="1274" y="2891"/>
                    </a:lnTo>
                    <a:lnTo>
                      <a:pt x="1316" y="2889"/>
                    </a:lnTo>
                    <a:lnTo>
                      <a:pt x="1355" y="2887"/>
                    </a:lnTo>
                    <a:lnTo>
                      <a:pt x="1392" y="2885"/>
                    </a:lnTo>
                    <a:lnTo>
                      <a:pt x="1425" y="2882"/>
                    </a:lnTo>
                    <a:lnTo>
                      <a:pt x="1466" y="2876"/>
                    </a:lnTo>
                    <a:lnTo>
                      <a:pt x="1504" y="2866"/>
                    </a:lnTo>
                    <a:lnTo>
                      <a:pt x="1537" y="2854"/>
                    </a:lnTo>
                    <a:lnTo>
                      <a:pt x="1565" y="2836"/>
                    </a:lnTo>
                    <a:lnTo>
                      <a:pt x="1588" y="2817"/>
                    </a:lnTo>
                    <a:lnTo>
                      <a:pt x="1607" y="2792"/>
                    </a:lnTo>
                    <a:lnTo>
                      <a:pt x="1622" y="2764"/>
                    </a:lnTo>
                    <a:lnTo>
                      <a:pt x="1633" y="2733"/>
                    </a:lnTo>
                    <a:lnTo>
                      <a:pt x="1640" y="2696"/>
                    </a:lnTo>
                    <a:lnTo>
                      <a:pt x="1642" y="2657"/>
                    </a:lnTo>
                    <a:lnTo>
                      <a:pt x="1642" y="314"/>
                    </a:lnTo>
                    <a:lnTo>
                      <a:pt x="1640" y="274"/>
                    </a:lnTo>
                    <a:lnTo>
                      <a:pt x="1633" y="238"/>
                    </a:lnTo>
                    <a:lnTo>
                      <a:pt x="1622" y="206"/>
                    </a:lnTo>
                    <a:lnTo>
                      <a:pt x="1607" y="178"/>
                    </a:lnTo>
                    <a:lnTo>
                      <a:pt x="1588" y="154"/>
                    </a:lnTo>
                    <a:lnTo>
                      <a:pt x="1565" y="134"/>
                    </a:lnTo>
                    <a:lnTo>
                      <a:pt x="1537" y="117"/>
                    </a:lnTo>
                    <a:lnTo>
                      <a:pt x="1504" y="104"/>
                    </a:lnTo>
                    <a:lnTo>
                      <a:pt x="1466" y="95"/>
                    </a:lnTo>
                    <a:lnTo>
                      <a:pt x="1425" y="89"/>
                    </a:lnTo>
                    <a:lnTo>
                      <a:pt x="1392" y="86"/>
                    </a:lnTo>
                    <a:lnTo>
                      <a:pt x="1355" y="83"/>
                    </a:lnTo>
                    <a:lnTo>
                      <a:pt x="1316" y="81"/>
                    </a:lnTo>
                    <a:lnTo>
                      <a:pt x="1274" y="80"/>
                    </a:lnTo>
                    <a:lnTo>
                      <a:pt x="1230" y="78"/>
                    </a:lnTo>
                    <a:lnTo>
                      <a:pt x="1186" y="77"/>
                    </a:lnTo>
                    <a:lnTo>
                      <a:pt x="1141" y="76"/>
                    </a:lnTo>
                    <a:lnTo>
                      <a:pt x="1098" y="75"/>
                    </a:lnTo>
                    <a:lnTo>
                      <a:pt x="1056" y="75"/>
                    </a:lnTo>
                    <a:lnTo>
                      <a:pt x="1015" y="74"/>
                    </a:lnTo>
                    <a:lnTo>
                      <a:pt x="979" y="74"/>
                    </a:lnTo>
                    <a:lnTo>
                      <a:pt x="945" y="74"/>
                    </a:lnTo>
                    <a:lnTo>
                      <a:pt x="916" y="73"/>
                    </a:lnTo>
                    <a:lnTo>
                      <a:pt x="891" y="73"/>
                    </a:lnTo>
                    <a:lnTo>
                      <a:pt x="873" y="73"/>
                    </a:lnTo>
                    <a:close/>
                    <a:moveTo>
                      <a:pt x="857" y="0"/>
                    </a:moveTo>
                    <a:lnTo>
                      <a:pt x="863" y="0"/>
                    </a:lnTo>
                    <a:lnTo>
                      <a:pt x="876" y="0"/>
                    </a:lnTo>
                    <a:lnTo>
                      <a:pt x="895" y="0"/>
                    </a:lnTo>
                    <a:lnTo>
                      <a:pt x="921" y="2"/>
                    </a:lnTo>
                    <a:lnTo>
                      <a:pt x="951" y="2"/>
                    </a:lnTo>
                    <a:lnTo>
                      <a:pt x="985" y="2"/>
                    </a:lnTo>
                    <a:lnTo>
                      <a:pt x="1023" y="2"/>
                    </a:lnTo>
                    <a:lnTo>
                      <a:pt x="1062" y="3"/>
                    </a:lnTo>
                    <a:lnTo>
                      <a:pt x="1104" y="3"/>
                    </a:lnTo>
                    <a:lnTo>
                      <a:pt x="1148" y="4"/>
                    </a:lnTo>
                    <a:lnTo>
                      <a:pt x="1192" y="5"/>
                    </a:lnTo>
                    <a:lnTo>
                      <a:pt x="1236" y="6"/>
                    </a:lnTo>
                    <a:lnTo>
                      <a:pt x="1279" y="8"/>
                    </a:lnTo>
                    <a:lnTo>
                      <a:pt x="1321" y="10"/>
                    </a:lnTo>
                    <a:lnTo>
                      <a:pt x="1361" y="12"/>
                    </a:lnTo>
                    <a:lnTo>
                      <a:pt x="1398" y="14"/>
                    </a:lnTo>
                    <a:lnTo>
                      <a:pt x="1431" y="17"/>
                    </a:lnTo>
                    <a:lnTo>
                      <a:pt x="1479" y="24"/>
                    </a:lnTo>
                    <a:lnTo>
                      <a:pt x="1523" y="35"/>
                    </a:lnTo>
                    <a:lnTo>
                      <a:pt x="1563" y="50"/>
                    </a:lnTo>
                    <a:lnTo>
                      <a:pt x="1597" y="69"/>
                    </a:lnTo>
                    <a:lnTo>
                      <a:pt x="1628" y="93"/>
                    </a:lnTo>
                    <a:lnTo>
                      <a:pt x="1653" y="120"/>
                    </a:lnTo>
                    <a:lnTo>
                      <a:pt x="1675" y="151"/>
                    </a:lnTo>
                    <a:lnTo>
                      <a:pt x="1691" y="186"/>
                    </a:lnTo>
                    <a:lnTo>
                      <a:pt x="1704" y="225"/>
                    </a:lnTo>
                    <a:lnTo>
                      <a:pt x="1710" y="267"/>
                    </a:lnTo>
                    <a:lnTo>
                      <a:pt x="1713" y="314"/>
                    </a:lnTo>
                    <a:lnTo>
                      <a:pt x="1713" y="2657"/>
                    </a:lnTo>
                    <a:lnTo>
                      <a:pt x="1710" y="2703"/>
                    </a:lnTo>
                    <a:lnTo>
                      <a:pt x="1704" y="2746"/>
                    </a:lnTo>
                    <a:lnTo>
                      <a:pt x="1691" y="2785"/>
                    </a:lnTo>
                    <a:lnTo>
                      <a:pt x="1675" y="2820"/>
                    </a:lnTo>
                    <a:lnTo>
                      <a:pt x="1653" y="2850"/>
                    </a:lnTo>
                    <a:lnTo>
                      <a:pt x="1628" y="2878"/>
                    </a:lnTo>
                    <a:lnTo>
                      <a:pt x="1597" y="2901"/>
                    </a:lnTo>
                    <a:lnTo>
                      <a:pt x="1563" y="2920"/>
                    </a:lnTo>
                    <a:lnTo>
                      <a:pt x="1523" y="2935"/>
                    </a:lnTo>
                    <a:lnTo>
                      <a:pt x="1479" y="2947"/>
                    </a:lnTo>
                    <a:lnTo>
                      <a:pt x="1431" y="2954"/>
                    </a:lnTo>
                    <a:lnTo>
                      <a:pt x="1396" y="2957"/>
                    </a:lnTo>
                    <a:lnTo>
                      <a:pt x="1356" y="2959"/>
                    </a:lnTo>
                    <a:lnTo>
                      <a:pt x="1313" y="2961"/>
                    </a:lnTo>
                    <a:lnTo>
                      <a:pt x="1269" y="2963"/>
                    </a:lnTo>
                    <a:lnTo>
                      <a:pt x="1223" y="2966"/>
                    </a:lnTo>
                    <a:lnTo>
                      <a:pt x="1176" y="2967"/>
                    </a:lnTo>
                    <a:lnTo>
                      <a:pt x="1130" y="2968"/>
                    </a:lnTo>
                    <a:lnTo>
                      <a:pt x="1084" y="2969"/>
                    </a:lnTo>
                    <a:lnTo>
                      <a:pt x="1040" y="2969"/>
                    </a:lnTo>
                    <a:lnTo>
                      <a:pt x="999" y="2970"/>
                    </a:lnTo>
                    <a:lnTo>
                      <a:pt x="962" y="2970"/>
                    </a:lnTo>
                    <a:lnTo>
                      <a:pt x="929" y="2970"/>
                    </a:lnTo>
                    <a:lnTo>
                      <a:pt x="901" y="2970"/>
                    </a:lnTo>
                    <a:lnTo>
                      <a:pt x="879" y="2970"/>
                    </a:lnTo>
                    <a:lnTo>
                      <a:pt x="864" y="2970"/>
                    </a:lnTo>
                    <a:lnTo>
                      <a:pt x="857" y="2970"/>
                    </a:lnTo>
                    <a:lnTo>
                      <a:pt x="856" y="2970"/>
                    </a:lnTo>
                    <a:lnTo>
                      <a:pt x="853" y="2970"/>
                    </a:lnTo>
                    <a:lnTo>
                      <a:pt x="848" y="2970"/>
                    </a:lnTo>
                    <a:lnTo>
                      <a:pt x="843" y="2970"/>
                    </a:lnTo>
                    <a:lnTo>
                      <a:pt x="824" y="2970"/>
                    </a:lnTo>
                    <a:lnTo>
                      <a:pt x="797" y="2970"/>
                    </a:lnTo>
                    <a:lnTo>
                      <a:pt x="765" y="2970"/>
                    </a:lnTo>
                    <a:lnTo>
                      <a:pt x="728" y="2970"/>
                    </a:lnTo>
                    <a:lnTo>
                      <a:pt x="687" y="2969"/>
                    </a:lnTo>
                    <a:lnTo>
                      <a:pt x="642" y="2969"/>
                    </a:lnTo>
                    <a:lnTo>
                      <a:pt x="595" y="2968"/>
                    </a:lnTo>
                    <a:lnTo>
                      <a:pt x="547" y="2967"/>
                    </a:lnTo>
                    <a:lnTo>
                      <a:pt x="499" y="2966"/>
                    </a:lnTo>
                    <a:lnTo>
                      <a:pt x="451" y="2963"/>
                    </a:lnTo>
                    <a:lnTo>
                      <a:pt x="404" y="2962"/>
                    </a:lnTo>
                    <a:lnTo>
                      <a:pt x="360" y="2959"/>
                    </a:lnTo>
                    <a:lnTo>
                      <a:pt x="318" y="2957"/>
                    </a:lnTo>
                    <a:lnTo>
                      <a:pt x="282" y="2954"/>
                    </a:lnTo>
                    <a:lnTo>
                      <a:pt x="234" y="2947"/>
                    </a:lnTo>
                    <a:lnTo>
                      <a:pt x="190" y="2935"/>
                    </a:lnTo>
                    <a:lnTo>
                      <a:pt x="150" y="2920"/>
                    </a:lnTo>
                    <a:lnTo>
                      <a:pt x="115" y="2901"/>
                    </a:lnTo>
                    <a:lnTo>
                      <a:pt x="85" y="2878"/>
                    </a:lnTo>
                    <a:lnTo>
                      <a:pt x="59" y="2851"/>
                    </a:lnTo>
                    <a:lnTo>
                      <a:pt x="38" y="2820"/>
                    </a:lnTo>
                    <a:lnTo>
                      <a:pt x="21" y="2785"/>
                    </a:lnTo>
                    <a:lnTo>
                      <a:pt x="9" y="2746"/>
                    </a:lnTo>
                    <a:lnTo>
                      <a:pt x="2" y="2703"/>
                    </a:lnTo>
                    <a:lnTo>
                      <a:pt x="0" y="2657"/>
                    </a:lnTo>
                    <a:lnTo>
                      <a:pt x="0" y="314"/>
                    </a:lnTo>
                    <a:lnTo>
                      <a:pt x="2" y="267"/>
                    </a:lnTo>
                    <a:lnTo>
                      <a:pt x="9" y="225"/>
                    </a:lnTo>
                    <a:lnTo>
                      <a:pt x="21" y="186"/>
                    </a:lnTo>
                    <a:lnTo>
                      <a:pt x="38" y="151"/>
                    </a:lnTo>
                    <a:lnTo>
                      <a:pt x="59" y="120"/>
                    </a:lnTo>
                    <a:lnTo>
                      <a:pt x="85" y="93"/>
                    </a:lnTo>
                    <a:lnTo>
                      <a:pt x="115" y="69"/>
                    </a:lnTo>
                    <a:lnTo>
                      <a:pt x="150" y="50"/>
                    </a:lnTo>
                    <a:lnTo>
                      <a:pt x="190" y="35"/>
                    </a:lnTo>
                    <a:lnTo>
                      <a:pt x="234" y="24"/>
                    </a:lnTo>
                    <a:lnTo>
                      <a:pt x="282" y="17"/>
                    </a:lnTo>
                    <a:lnTo>
                      <a:pt x="315" y="14"/>
                    </a:lnTo>
                    <a:lnTo>
                      <a:pt x="352" y="12"/>
                    </a:lnTo>
                    <a:lnTo>
                      <a:pt x="392" y="10"/>
                    </a:lnTo>
                    <a:lnTo>
                      <a:pt x="434" y="8"/>
                    </a:lnTo>
                    <a:lnTo>
                      <a:pt x="476" y="6"/>
                    </a:lnTo>
                    <a:lnTo>
                      <a:pt x="521" y="5"/>
                    </a:lnTo>
                    <a:lnTo>
                      <a:pt x="565" y="4"/>
                    </a:lnTo>
                    <a:lnTo>
                      <a:pt x="608" y="3"/>
                    </a:lnTo>
                    <a:lnTo>
                      <a:pt x="651" y="3"/>
                    </a:lnTo>
                    <a:lnTo>
                      <a:pt x="690" y="2"/>
                    </a:lnTo>
                    <a:lnTo>
                      <a:pt x="728" y="2"/>
                    </a:lnTo>
                    <a:lnTo>
                      <a:pt x="762" y="2"/>
                    </a:lnTo>
                    <a:lnTo>
                      <a:pt x="792" y="2"/>
                    </a:lnTo>
                    <a:lnTo>
                      <a:pt x="817" y="0"/>
                    </a:lnTo>
                    <a:lnTo>
                      <a:pt x="837" y="0"/>
                    </a:lnTo>
                    <a:lnTo>
                      <a:pt x="851" y="0"/>
                    </a:ln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796518" y="2187210"/>
                <a:ext cx="686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ysClr val="windowText" lastClr="000000"/>
                    </a:solidFill>
                  </a:rPr>
                  <a:t>Optional MRAS</a:t>
                </a: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4373955" y="2775070"/>
                <a:ext cx="97348" cy="58842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6643479" y="3807595"/>
              <a:ext cx="408333" cy="246872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251981" y="3426406"/>
              <a:ext cx="829961" cy="0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43765" y="3430854"/>
              <a:ext cx="971375" cy="0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2" name="Arc 81"/>
            <p:cNvSpPr/>
            <p:nvPr/>
          </p:nvSpPr>
          <p:spPr>
            <a:xfrm>
              <a:off x="4377570" y="1796243"/>
              <a:ext cx="3195666" cy="3195664"/>
            </a:xfrm>
            <a:prstGeom prst="arc">
              <a:avLst>
                <a:gd name="adj1" fmla="val 9391084"/>
                <a:gd name="adj2" fmla="val 12057592"/>
              </a:avLst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1">
                <a:solidFill>
                  <a:schemeClr val="tx2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056681" y="2475207"/>
              <a:ext cx="1889853" cy="18898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2">
                <a:solidFill>
                  <a:schemeClr val="tx2"/>
                </a:solidFill>
              </a:endParaRPr>
            </a:p>
          </p:txBody>
        </p:sp>
        <p:sp>
          <p:nvSpPr>
            <p:cNvPr id="89" name="Rectangle 42"/>
            <p:cNvSpPr>
              <a:spLocks noChangeArrowheads="1"/>
            </p:cNvSpPr>
            <p:nvPr/>
          </p:nvSpPr>
          <p:spPr bwMode="gray">
            <a:xfrm>
              <a:off x="5335213" y="3833421"/>
              <a:ext cx="1332788" cy="2403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2357" tIns="12357" rIns="12357" bIns="12357">
              <a:sp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schemeClr val="bg1"/>
                  </a:solidFill>
                </a:rPr>
                <a:t>AT&amp;T Network</a:t>
              </a:r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7691029" y="3177921"/>
              <a:ext cx="398643" cy="402140"/>
            </a:xfrm>
            <a:custGeom>
              <a:avLst/>
              <a:gdLst>
                <a:gd name="T0" fmla="*/ 1026 w 2734"/>
                <a:gd name="T1" fmla="*/ 2699 h 2772"/>
                <a:gd name="T2" fmla="*/ 2027 w 2734"/>
                <a:gd name="T3" fmla="*/ 2041 h 2772"/>
                <a:gd name="T4" fmla="*/ 2417 w 2734"/>
                <a:gd name="T5" fmla="*/ 2385 h 2772"/>
                <a:gd name="T6" fmla="*/ 2008 w 2734"/>
                <a:gd name="T7" fmla="*/ 2453 h 2772"/>
                <a:gd name="T8" fmla="*/ 1965 w 2734"/>
                <a:gd name="T9" fmla="*/ 2075 h 2772"/>
                <a:gd name="T10" fmla="*/ 741 w 2734"/>
                <a:gd name="T11" fmla="*/ 2050 h 2772"/>
                <a:gd name="T12" fmla="*/ 754 w 2734"/>
                <a:gd name="T13" fmla="*/ 2435 h 2772"/>
                <a:gd name="T14" fmla="*/ 323 w 2734"/>
                <a:gd name="T15" fmla="*/ 2421 h 2772"/>
                <a:gd name="T16" fmla="*/ 365 w 2734"/>
                <a:gd name="T17" fmla="*/ 2043 h 2772"/>
                <a:gd name="T18" fmla="*/ 1023 w 2734"/>
                <a:gd name="T19" fmla="*/ 1538 h 2772"/>
                <a:gd name="T20" fmla="*/ 703 w 2734"/>
                <a:gd name="T21" fmla="*/ 1536 h 2772"/>
                <a:gd name="T22" fmla="*/ 2417 w 2734"/>
                <a:gd name="T23" fmla="*/ 1536 h 2772"/>
                <a:gd name="T24" fmla="*/ 2027 w 2734"/>
                <a:gd name="T25" fmla="*/ 1880 h 2772"/>
                <a:gd name="T26" fmla="*/ 1959 w 2734"/>
                <a:gd name="T27" fmla="*/ 1517 h 2772"/>
                <a:gd name="T28" fmla="*/ 1364 w 2734"/>
                <a:gd name="T29" fmla="*/ 1468 h 2772"/>
                <a:gd name="T30" fmla="*/ 1406 w 2734"/>
                <a:gd name="T31" fmla="*/ 1846 h 2772"/>
                <a:gd name="T32" fmla="*/ 974 w 2734"/>
                <a:gd name="T33" fmla="*/ 1859 h 2772"/>
                <a:gd name="T34" fmla="*/ 988 w 2734"/>
                <a:gd name="T35" fmla="*/ 1475 h 2772"/>
                <a:gd name="T36" fmla="*/ 766 w 2734"/>
                <a:gd name="T37" fmla="*/ 1500 h 2772"/>
                <a:gd name="T38" fmla="*/ 724 w 2734"/>
                <a:gd name="T39" fmla="*/ 1878 h 2772"/>
                <a:gd name="T40" fmla="*/ 313 w 2734"/>
                <a:gd name="T41" fmla="*/ 1810 h 2772"/>
                <a:gd name="T42" fmla="*/ 2346 w 2734"/>
                <a:gd name="T43" fmla="*/ 961 h 2772"/>
                <a:gd name="T44" fmla="*/ 1343 w 2734"/>
                <a:gd name="T45" fmla="*/ 1233 h 2772"/>
                <a:gd name="T46" fmla="*/ 2347 w 2734"/>
                <a:gd name="T47" fmla="*/ 891 h 2772"/>
                <a:gd name="T48" fmla="*/ 2415 w 2734"/>
                <a:gd name="T49" fmla="*/ 1254 h 2772"/>
                <a:gd name="T50" fmla="*/ 1991 w 2734"/>
                <a:gd name="T51" fmla="*/ 1296 h 2772"/>
                <a:gd name="T52" fmla="*/ 1977 w 2734"/>
                <a:gd name="T53" fmla="*/ 912 h 2772"/>
                <a:gd name="T54" fmla="*/ 1394 w 2734"/>
                <a:gd name="T55" fmla="*/ 912 h 2772"/>
                <a:gd name="T56" fmla="*/ 1381 w 2734"/>
                <a:gd name="T57" fmla="*/ 1296 h 2772"/>
                <a:gd name="T58" fmla="*/ 955 w 2734"/>
                <a:gd name="T59" fmla="*/ 1254 h 2772"/>
                <a:gd name="T60" fmla="*/ 1023 w 2734"/>
                <a:gd name="T61" fmla="*/ 891 h 2772"/>
                <a:gd name="T62" fmla="*/ 775 w 2734"/>
                <a:gd name="T63" fmla="*/ 961 h 2772"/>
                <a:gd name="T64" fmla="*/ 384 w 2734"/>
                <a:gd name="T65" fmla="*/ 1305 h 2772"/>
                <a:gd name="T66" fmla="*/ 316 w 2734"/>
                <a:gd name="T67" fmla="*/ 942 h 2772"/>
                <a:gd name="T68" fmla="*/ 2028 w 2734"/>
                <a:gd name="T69" fmla="*/ 660 h 2772"/>
                <a:gd name="T70" fmla="*/ 2408 w 2734"/>
                <a:gd name="T71" fmla="*/ 350 h 2772"/>
                <a:gd name="T72" fmla="*/ 2366 w 2734"/>
                <a:gd name="T73" fmla="*/ 728 h 2772"/>
                <a:gd name="T74" fmla="*/ 1956 w 2734"/>
                <a:gd name="T75" fmla="*/ 660 h 2772"/>
                <a:gd name="T76" fmla="*/ 1483 w 2734"/>
                <a:gd name="T77" fmla="*/ 0 h 2772"/>
                <a:gd name="T78" fmla="*/ 2710 w 2734"/>
                <a:gd name="T79" fmla="*/ 119 h 2772"/>
                <a:gd name="T80" fmla="*/ 2692 w 2734"/>
                <a:gd name="T81" fmla="*/ 2681 h 2772"/>
                <a:gd name="T82" fmla="*/ 184 w 2734"/>
                <a:gd name="T83" fmla="*/ 2768 h 2772"/>
                <a:gd name="T84" fmla="*/ 2 w 2734"/>
                <a:gd name="T85" fmla="*/ 2588 h 2772"/>
                <a:gd name="T86" fmla="*/ 89 w 2734"/>
                <a:gd name="T87" fmla="*/ 634 h 2772"/>
                <a:gd name="T88" fmla="*/ 1616 w 2734"/>
                <a:gd name="T89" fmla="*/ 616 h 2772"/>
                <a:gd name="T90" fmla="*/ 1735 w 2734"/>
                <a:gd name="T91" fmla="*/ 2421 h 2772"/>
                <a:gd name="T92" fmla="*/ 1662 w 2734"/>
                <a:gd name="T93" fmla="*/ 2421 h 2772"/>
                <a:gd name="T94" fmla="*/ 1545 w 2734"/>
                <a:gd name="T95" fmla="*/ 667 h 2772"/>
                <a:gd name="T96" fmla="*/ 83 w 2734"/>
                <a:gd name="T97" fmla="*/ 753 h 2772"/>
                <a:gd name="T98" fmla="*/ 136 w 2734"/>
                <a:gd name="T99" fmla="*/ 2674 h 2772"/>
                <a:gd name="T100" fmla="*/ 974 w 2734"/>
                <a:gd name="T101" fmla="*/ 2061 h 2772"/>
                <a:gd name="T102" fmla="*/ 1406 w 2734"/>
                <a:gd name="T103" fmla="*/ 2075 h 2772"/>
                <a:gd name="T104" fmla="*/ 2620 w 2734"/>
                <a:gd name="T105" fmla="*/ 2656 h 2772"/>
                <a:gd name="T106" fmla="*/ 2637 w 2734"/>
                <a:gd name="T107" fmla="*/ 138 h 2772"/>
                <a:gd name="T108" fmla="*/ 1427 w 2734"/>
                <a:gd name="T109" fmla="*/ 84 h 2772"/>
                <a:gd name="T110" fmla="*/ 1335 w 2734"/>
                <a:gd name="T111" fmla="*/ 408 h 2772"/>
                <a:gd name="T112" fmla="*/ 1265 w 2734"/>
                <a:gd name="T113" fmla="*/ 219 h 2772"/>
                <a:gd name="T114" fmla="*/ 1414 w 2734"/>
                <a:gd name="T115" fmla="*/ 12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34" h="2772">
                  <a:moveTo>
                    <a:pt x="2346" y="2111"/>
                  </a:moveTo>
                  <a:lnTo>
                    <a:pt x="2027" y="2113"/>
                  </a:lnTo>
                  <a:lnTo>
                    <a:pt x="2028" y="2385"/>
                  </a:lnTo>
                  <a:lnTo>
                    <a:pt x="2346" y="2384"/>
                  </a:lnTo>
                  <a:lnTo>
                    <a:pt x="2346" y="2111"/>
                  </a:lnTo>
                  <a:close/>
                  <a:moveTo>
                    <a:pt x="1343" y="2111"/>
                  </a:moveTo>
                  <a:lnTo>
                    <a:pt x="1023" y="2113"/>
                  </a:lnTo>
                  <a:lnTo>
                    <a:pt x="1026" y="2699"/>
                  </a:lnTo>
                  <a:lnTo>
                    <a:pt x="1343" y="2699"/>
                  </a:lnTo>
                  <a:lnTo>
                    <a:pt x="1343" y="2111"/>
                  </a:lnTo>
                  <a:close/>
                  <a:moveTo>
                    <a:pt x="703" y="2111"/>
                  </a:moveTo>
                  <a:lnTo>
                    <a:pt x="384" y="2113"/>
                  </a:lnTo>
                  <a:lnTo>
                    <a:pt x="386" y="2385"/>
                  </a:lnTo>
                  <a:lnTo>
                    <a:pt x="703" y="2384"/>
                  </a:lnTo>
                  <a:lnTo>
                    <a:pt x="703" y="2111"/>
                  </a:lnTo>
                  <a:close/>
                  <a:moveTo>
                    <a:pt x="2027" y="2041"/>
                  </a:moveTo>
                  <a:lnTo>
                    <a:pt x="2347" y="2041"/>
                  </a:lnTo>
                  <a:lnTo>
                    <a:pt x="2366" y="2043"/>
                  </a:lnTo>
                  <a:lnTo>
                    <a:pt x="2383" y="2050"/>
                  </a:lnTo>
                  <a:lnTo>
                    <a:pt x="2398" y="2061"/>
                  </a:lnTo>
                  <a:lnTo>
                    <a:pt x="2408" y="2075"/>
                  </a:lnTo>
                  <a:lnTo>
                    <a:pt x="2415" y="2092"/>
                  </a:lnTo>
                  <a:lnTo>
                    <a:pt x="2417" y="2111"/>
                  </a:lnTo>
                  <a:lnTo>
                    <a:pt x="2417" y="2385"/>
                  </a:lnTo>
                  <a:lnTo>
                    <a:pt x="2415" y="2404"/>
                  </a:lnTo>
                  <a:lnTo>
                    <a:pt x="2408" y="2421"/>
                  </a:lnTo>
                  <a:lnTo>
                    <a:pt x="2398" y="2435"/>
                  </a:lnTo>
                  <a:lnTo>
                    <a:pt x="2383" y="2446"/>
                  </a:lnTo>
                  <a:lnTo>
                    <a:pt x="2366" y="2453"/>
                  </a:lnTo>
                  <a:lnTo>
                    <a:pt x="2347" y="2455"/>
                  </a:lnTo>
                  <a:lnTo>
                    <a:pt x="2027" y="2455"/>
                  </a:lnTo>
                  <a:lnTo>
                    <a:pt x="2008" y="2453"/>
                  </a:lnTo>
                  <a:lnTo>
                    <a:pt x="1991" y="2446"/>
                  </a:lnTo>
                  <a:lnTo>
                    <a:pt x="1977" y="2435"/>
                  </a:lnTo>
                  <a:lnTo>
                    <a:pt x="1965" y="2421"/>
                  </a:lnTo>
                  <a:lnTo>
                    <a:pt x="1959" y="2404"/>
                  </a:lnTo>
                  <a:lnTo>
                    <a:pt x="1956" y="2385"/>
                  </a:lnTo>
                  <a:lnTo>
                    <a:pt x="1956" y="2111"/>
                  </a:lnTo>
                  <a:lnTo>
                    <a:pt x="1959" y="2092"/>
                  </a:lnTo>
                  <a:lnTo>
                    <a:pt x="1965" y="2075"/>
                  </a:lnTo>
                  <a:lnTo>
                    <a:pt x="1977" y="2061"/>
                  </a:lnTo>
                  <a:lnTo>
                    <a:pt x="1991" y="2050"/>
                  </a:lnTo>
                  <a:lnTo>
                    <a:pt x="2008" y="2043"/>
                  </a:lnTo>
                  <a:lnTo>
                    <a:pt x="2027" y="2041"/>
                  </a:lnTo>
                  <a:close/>
                  <a:moveTo>
                    <a:pt x="384" y="2041"/>
                  </a:moveTo>
                  <a:lnTo>
                    <a:pt x="705" y="2041"/>
                  </a:lnTo>
                  <a:lnTo>
                    <a:pt x="724" y="2043"/>
                  </a:lnTo>
                  <a:lnTo>
                    <a:pt x="741" y="2050"/>
                  </a:lnTo>
                  <a:lnTo>
                    <a:pt x="754" y="2061"/>
                  </a:lnTo>
                  <a:lnTo>
                    <a:pt x="766" y="2075"/>
                  </a:lnTo>
                  <a:lnTo>
                    <a:pt x="773" y="2092"/>
                  </a:lnTo>
                  <a:lnTo>
                    <a:pt x="775" y="2111"/>
                  </a:lnTo>
                  <a:lnTo>
                    <a:pt x="775" y="2385"/>
                  </a:lnTo>
                  <a:lnTo>
                    <a:pt x="773" y="2404"/>
                  </a:lnTo>
                  <a:lnTo>
                    <a:pt x="766" y="2421"/>
                  </a:lnTo>
                  <a:lnTo>
                    <a:pt x="754" y="2435"/>
                  </a:lnTo>
                  <a:lnTo>
                    <a:pt x="741" y="2446"/>
                  </a:lnTo>
                  <a:lnTo>
                    <a:pt x="724" y="2453"/>
                  </a:lnTo>
                  <a:lnTo>
                    <a:pt x="705" y="2455"/>
                  </a:lnTo>
                  <a:lnTo>
                    <a:pt x="384" y="2455"/>
                  </a:lnTo>
                  <a:lnTo>
                    <a:pt x="365" y="2453"/>
                  </a:lnTo>
                  <a:lnTo>
                    <a:pt x="348" y="2446"/>
                  </a:lnTo>
                  <a:lnTo>
                    <a:pt x="334" y="2435"/>
                  </a:lnTo>
                  <a:lnTo>
                    <a:pt x="323" y="2421"/>
                  </a:lnTo>
                  <a:lnTo>
                    <a:pt x="316" y="2404"/>
                  </a:lnTo>
                  <a:lnTo>
                    <a:pt x="313" y="2385"/>
                  </a:lnTo>
                  <a:lnTo>
                    <a:pt x="313" y="2111"/>
                  </a:lnTo>
                  <a:lnTo>
                    <a:pt x="316" y="2092"/>
                  </a:lnTo>
                  <a:lnTo>
                    <a:pt x="323" y="2075"/>
                  </a:lnTo>
                  <a:lnTo>
                    <a:pt x="334" y="2061"/>
                  </a:lnTo>
                  <a:lnTo>
                    <a:pt x="348" y="2050"/>
                  </a:lnTo>
                  <a:lnTo>
                    <a:pt x="365" y="2043"/>
                  </a:lnTo>
                  <a:lnTo>
                    <a:pt x="384" y="2041"/>
                  </a:lnTo>
                  <a:close/>
                  <a:moveTo>
                    <a:pt x="2346" y="1536"/>
                  </a:moveTo>
                  <a:lnTo>
                    <a:pt x="2027" y="1538"/>
                  </a:lnTo>
                  <a:lnTo>
                    <a:pt x="2028" y="1810"/>
                  </a:lnTo>
                  <a:lnTo>
                    <a:pt x="2346" y="1808"/>
                  </a:lnTo>
                  <a:lnTo>
                    <a:pt x="2346" y="1536"/>
                  </a:lnTo>
                  <a:close/>
                  <a:moveTo>
                    <a:pt x="1343" y="1536"/>
                  </a:moveTo>
                  <a:lnTo>
                    <a:pt x="1023" y="1538"/>
                  </a:lnTo>
                  <a:lnTo>
                    <a:pt x="1026" y="1810"/>
                  </a:lnTo>
                  <a:lnTo>
                    <a:pt x="1343" y="1808"/>
                  </a:lnTo>
                  <a:lnTo>
                    <a:pt x="1343" y="1536"/>
                  </a:lnTo>
                  <a:close/>
                  <a:moveTo>
                    <a:pt x="703" y="1536"/>
                  </a:moveTo>
                  <a:lnTo>
                    <a:pt x="384" y="1538"/>
                  </a:lnTo>
                  <a:lnTo>
                    <a:pt x="386" y="1810"/>
                  </a:lnTo>
                  <a:lnTo>
                    <a:pt x="703" y="1808"/>
                  </a:lnTo>
                  <a:lnTo>
                    <a:pt x="703" y="1536"/>
                  </a:lnTo>
                  <a:close/>
                  <a:moveTo>
                    <a:pt x="2027" y="1466"/>
                  </a:moveTo>
                  <a:lnTo>
                    <a:pt x="2347" y="1466"/>
                  </a:lnTo>
                  <a:lnTo>
                    <a:pt x="2366" y="1468"/>
                  </a:lnTo>
                  <a:lnTo>
                    <a:pt x="2383" y="1475"/>
                  </a:lnTo>
                  <a:lnTo>
                    <a:pt x="2398" y="1487"/>
                  </a:lnTo>
                  <a:lnTo>
                    <a:pt x="2408" y="1500"/>
                  </a:lnTo>
                  <a:lnTo>
                    <a:pt x="2415" y="1517"/>
                  </a:lnTo>
                  <a:lnTo>
                    <a:pt x="2417" y="1536"/>
                  </a:lnTo>
                  <a:lnTo>
                    <a:pt x="2417" y="1810"/>
                  </a:lnTo>
                  <a:lnTo>
                    <a:pt x="2415" y="1829"/>
                  </a:lnTo>
                  <a:lnTo>
                    <a:pt x="2408" y="1846"/>
                  </a:lnTo>
                  <a:lnTo>
                    <a:pt x="2398" y="1859"/>
                  </a:lnTo>
                  <a:lnTo>
                    <a:pt x="2383" y="1871"/>
                  </a:lnTo>
                  <a:lnTo>
                    <a:pt x="2366" y="1878"/>
                  </a:lnTo>
                  <a:lnTo>
                    <a:pt x="2347" y="1880"/>
                  </a:lnTo>
                  <a:lnTo>
                    <a:pt x="2027" y="1880"/>
                  </a:lnTo>
                  <a:lnTo>
                    <a:pt x="2008" y="1878"/>
                  </a:lnTo>
                  <a:lnTo>
                    <a:pt x="1991" y="1871"/>
                  </a:lnTo>
                  <a:lnTo>
                    <a:pt x="1977" y="1859"/>
                  </a:lnTo>
                  <a:lnTo>
                    <a:pt x="1965" y="1846"/>
                  </a:lnTo>
                  <a:lnTo>
                    <a:pt x="1959" y="1829"/>
                  </a:lnTo>
                  <a:lnTo>
                    <a:pt x="1956" y="1810"/>
                  </a:lnTo>
                  <a:lnTo>
                    <a:pt x="1956" y="1536"/>
                  </a:lnTo>
                  <a:lnTo>
                    <a:pt x="1959" y="1517"/>
                  </a:lnTo>
                  <a:lnTo>
                    <a:pt x="1965" y="1500"/>
                  </a:lnTo>
                  <a:lnTo>
                    <a:pt x="1977" y="1487"/>
                  </a:lnTo>
                  <a:lnTo>
                    <a:pt x="1991" y="1475"/>
                  </a:lnTo>
                  <a:lnTo>
                    <a:pt x="2008" y="1468"/>
                  </a:lnTo>
                  <a:lnTo>
                    <a:pt x="2027" y="1466"/>
                  </a:lnTo>
                  <a:close/>
                  <a:moveTo>
                    <a:pt x="1023" y="1466"/>
                  </a:moveTo>
                  <a:lnTo>
                    <a:pt x="1345" y="1466"/>
                  </a:lnTo>
                  <a:lnTo>
                    <a:pt x="1364" y="1468"/>
                  </a:lnTo>
                  <a:lnTo>
                    <a:pt x="1381" y="1475"/>
                  </a:lnTo>
                  <a:lnTo>
                    <a:pt x="1394" y="1487"/>
                  </a:lnTo>
                  <a:lnTo>
                    <a:pt x="1406" y="1500"/>
                  </a:lnTo>
                  <a:lnTo>
                    <a:pt x="1413" y="1517"/>
                  </a:lnTo>
                  <a:lnTo>
                    <a:pt x="1415" y="1536"/>
                  </a:lnTo>
                  <a:lnTo>
                    <a:pt x="1415" y="1810"/>
                  </a:lnTo>
                  <a:lnTo>
                    <a:pt x="1413" y="1829"/>
                  </a:lnTo>
                  <a:lnTo>
                    <a:pt x="1406" y="1846"/>
                  </a:lnTo>
                  <a:lnTo>
                    <a:pt x="1394" y="1859"/>
                  </a:lnTo>
                  <a:lnTo>
                    <a:pt x="1381" y="1871"/>
                  </a:lnTo>
                  <a:lnTo>
                    <a:pt x="1364" y="1878"/>
                  </a:lnTo>
                  <a:lnTo>
                    <a:pt x="1345" y="1880"/>
                  </a:lnTo>
                  <a:lnTo>
                    <a:pt x="1023" y="1880"/>
                  </a:lnTo>
                  <a:lnTo>
                    <a:pt x="1006" y="1878"/>
                  </a:lnTo>
                  <a:lnTo>
                    <a:pt x="988" y="1871"/>
                  </a:lnTo>
                  <a:lnTo>
                    <a:pt x="974" y="1859"/>
                  </a:lnTo>
                  <a:lnTo>
                    <a:pt x="963" y="1846"/>
                  </a:lnTo>
                  <a:lnTo>
                    <a:pt x="955" y="1829"/>
                  </a:lnTo>
                  <a:lnTo>
                    <a:pt x="953" y="1810"/>
                  </a:lnTo>
                  <a:lnTo>
                    <a:pt x="953" y="1536"/>
                  </a:lnTo>
                  <a:lnTo>
                    <a:pt x="955" y="1517"/>
                  </a:lnTo>
                  <a:lnTo>
                    <a:pt x="963" y="1500"/>
                  </a:lnTo>
                  <a:lnTo>
                    <a:pt x="974" y="1487"/>
                  </a:lnTo>
                  <a:lnTo>
                    <a:pt x="988" y="1475"/>
                  </a:lnTo>
                  <a:lnTo>
                    <a:pt x="1006" y="1468"/>
                  </a:lnTo>
                  <a:lnTo>
                    <a:pt x="1023" y="1466"/>
                  </a:lnTo>
                  <a:close/>
                  <a:moveTo>
                    <a:pt x="384" y="1466"/>
                  </a:moveTo>
                  <a:lnTo>
                    <a:pt x="705" y="1466"/>
                  </a:lnTo>
                  <a:lnTo>
                    <a:pt x="724" y="1468"/>
                  </a:lnTo>
                  <a:lnTo>
                    <a:pt x="741" y="1475"/>
                  </a:lnTo>
                  <a:lnTo>
                    <a:pt x="754" y="1487"/>
                  </a:lnTo>
                  <a:lnTo>
                    <a:pt x="766" y="1500"/>
                  </a:lnTo>
                  <a:lnTo>
                    <a:pt x="773" y="1517"/>
                  </a:lnTo>
                  <a:lnTo>
                    <a:pt x="775" y="1536"/>
                  </a:lnTo>
                  <a:lnTo>
                    <a:pt x="775" y="1810"/>
                  </a:lnTo>
                  <a:lnTo>
                    <a:pt x="773" y="1829"/>
                  </a:lnTo>
                  <a:lnTo>
                    <a:pt x="766" y="1846"/>
                  </a:lnTo>
                  <a:lnTo>
                    <a:pt x="754" y="1859"/>
                  </a:lnTo>
                  <a:lnTo>
                    <a:pt x="741" y="1871"/>
                  </a:lnTo>
                  <a:lnTo>
                    <a:pt x="724" y="1878"/>
                  </a:lnTo>
                  <a:lnTo>
                    <a:pt x="705" y="1880"/>
                  </a:lnTo>
                  <a:lnTo>
                    <a:pt x="384" y="1880"/>
                  </a:lnTo>
                  <a:lnTo>
                    <a:pt x="365" y="1878"/>
                  </a:lnTo>
                  <a:lnTo>
                    <a:pt x="348" y="1871"/>
                  </a:lnTo>
                  <a:lnTo>
                    <a:pt x="334" y="1859"/>
                  </a:lnTo>
                  <a:lnTo>
                    <a:pt x="323" y="1846"/>
                  </a:lnTo>
                  <a:lnTo>
                    <a:pt x="316" y="1829"/>
                  </a:lnTo>
                  <a:lnTo>
                    <a:pt x="313" y="1810"/>
                  </a:lnTo>
                  <a:lnTo>
                    <a:pt x="313" y="1536"/>
                  </a:lnTo>
                  <a:lnTo>
                    <a:pt x="316" y="1517"/>
                  </a:lnTo>
                  <a:lnTo>
                    <a:pt x="323" y="1500"/>
                  </a:lnTo>
                  <a:lnTo>
                    <a:pt x="334" y="1487"/>
                  </a:lnTo>
                  <a:lnTo>
                    <a:pt x="348" y="1475"/>
                  </a:lnTo>
                  <a:lnTo>
                    <a:pt x="365" y="1468"/>
                  </a:lnTo>
                  <a:lnTo>
                    <a:pt x="384" y="1466"/>
                  </a:lnTo>
                  <a:close/>
                  <a:moveTo>
                    <a:pt x="2346" y="961"/>
                  </a:moveTo>
                  <a:lnTo>
                    <a:pt x="2027" y="963"/>
                  </a:lnTo>
                  <a:lnTo>
                    <a:pt x="2028" y="1235"/>
                  </a:lnTo>
                  <a:lnTo>
                    <a:pt x="2346" y="1233"/>
                  </a:lnTo>
                  <a:lnTo>
                    <a:pt x="2346" y="961"/>
                  </a:lnTo>
                  <a:close/>
                  <a:moveTo>
                    <a:pt x="1343" y="961"/>
                  </a:moveTo>
                  <a:lnTo>
                    <a:pt x="1023" y="963"/>
                  </a:lnTo>
                  <a:lnTo>
                    <a:pt x="1026" y="1235"/>
                  </a:lnTo>
                  <a:lnTo>
                    <a:pt x="1343" y="1233"/>
                  </a:lnTo>
                  <a:lnTo>
                    <a:pt x="1343" y="961"/>
                  </a:lnTo>
                  <a:close/>
                  <a:moveTo>
                    <a:pt x="703" y="961"/>
                  </a:moveTo>
                  <a:lnTo>
                    <a:pt x="384" y="963"/>
                  </a:lnTo>
                  <a:lnTo>
                    <a:pt x="386" y="1235"/>
                  </a:lnTo>
                  <a:lnTo>
                    <a:pt x="703" y="1233"/>
                  </a:lnTo>
                  <a:lnTo>
                    <a:pt x="703" y="961"/>
                  </a:lnTo>
                  <a:close/>
                  <a:moveTo>
                    <a:pt x="2027" y="891"/>
                  </a:moveTo>
                  <a:lnTo>
                    <a:pt x="2347" y="891"/>
                  </a:lnTo>
                  <a:lnTo>
                    <a:pt x="2366" y="893"/>
                  </a:lnTo>
                  <a:lnTo>
                    <a:pt x="2383" y="900"/>
                  </a:lnTo>
                  <a:lnTo>
                    <a:pt x="2398" y="912"/>
                  </a:lnTo>
                  <a:lnTo>
                    <a:pt x="2408" y="925"/>
                  </a:lnTo>
                  <a:lnTo>
                    <a:pt x="2415" y="942"/>
                  </a:lnTo>
                  <a:lnTo>
                    <a:pt x="2417" y="961"/>
                  </a:lnTo>
                  <a:lnTo>
                    <a:pt x="2417" y="1235"/>
                  </a:lnTo>
                  <a:lnTo>
                    <a:pt x="2415" y="1254"/>
                  </a:lnTo>
                  <a:lnTo>
                    <a:pt x="2408" y="1271"/>
                  </a:lnTo>
                  <a:lnTo>
                    <a:pt x="2398" y="1284"/>
                  </a:lnTo>
                  <a:lnTo>
                    <a:pt x="2383" y="1296"/>
                  </a:lnTo>
                  <a:lnTo>
                    <a:pt x="2366" y="1303"/>
                  </a:lnTo>
                  <a:lnTo>
                    <a:pt x="2347" y="1305"/>
                  </a:lnTo>
                  <a:lnTo>
                    <a:pt x="2027" y="1305"/>
                  </a:lnTo>
                  <a:lnTo>
                    <a:pt x="2008" y="1303"/>
                  </a:lnTo>
                  <a:lnTo>
                    <a:pt x="1991" y="1296"/>
                  </a:lnTo>
                  <a:lnTo>
                    <a:pt x="1977" y="1284"/>
                  </a:lnTo>
                  <a:lnTo>
                    <a:pt x="1965" y="1271"/>
                  </a:lnTo>
                  <a:lnTo>
                    <a:pt x="1959" y="1254"/>
                  </a:lnTo>
                  <a:lnTo>
                    <a:pt x="1956" y="1235"/>
                  </a:lnTo>
                  <a:lnTo>
                    <a:pt x="1956" y="961"/>
                  </a:lnTo>
                  <a:lnTo>
                    <a:pt x="1959" y="942"/>
                  </a:lnTo>
                  <a:lnTo>
                    <a:pt x="1965" y="925"/>
                  </a:lnTo>
                  <a:lnTo>
                    <a:pt x="1977" y="912"/>
                  </a:lnTo>
                  <a:lnTo>
                    <a:pt x="1991" y="900"/>
                  </a:lnTo>
                  <a:lnTo>
                    <a:pt x="2008" y="893"/>
                  </a:lnTo>
                  <a:lnTo>
                    <a:pt x="2027" y="891"/>
                  </a:lnTo>
                  <a:close/>
                  <a:moveTo>
                    <a:pt x="1023" y="891"/>
                  </a:moveTo>
                  <a:lnTo>
                    <a:pt x="1345" y="891"/>
                  </a:lnTo>
                  <a:lnTo>
                    <a:pt x="1364" y="893"/>
                  </a:lnTo>
                  <a:lnTo>
                    <a:pt x="1381" y="900"/>
                  </a:lnTo>
                  <a:lnTo>
                    <a:pt x="1394" y="912"/>
                  </a:lnTo>
                  <a:lnTo>
                    <a:pt x="1406" y="925"/>
                  </a:lnTo>
                  <a:lnTo>
                    <a:pt x="1413" y="942"/>
                  </a:lnTo>
                  <a:lnTo>
                    <a:pt x="1415" y="961"/>
                  </a:lnTo>
                  <a:lnTo>
                    <a:pt x="1415" y="1235"/>
                  </a:lnTo>
                  <a:lnTo>
                    <a:pt x="1413" y="1254"/>
                  </a:lnTo>
                  <a:lnTo>
                    <a:pt x="1406" y="1271"/>
                  </a:lnTo>
                  <a:lnTo>
                    <a:pt x="1394" y="1284"/>
                  </a:lnTo>
                  <a:lnTo>
                    <a:pt x="1381" y="1296"/>
                  </a:lnTo>
                  <a:lnTo>
                    <a:pt x="1364" y="1303"/>
                  </a:lnTo>
                  <a:lnTo>
                    <a:pt x="1345" y="1305"/>
                  </a:lnTo>
                  <a:lnTo>
                    <a:pt x="1023" y="1305"/>
                  </a:lnTo>
                  <a:lnTo>
                    <a:pt x="1006" y="1303"/>
                  </a:lnTo>
                  <a:lnTo>
                    <a:pt x="988" y="1296"/>
                  </a:lnTo>
                  <a:lnTo>
                    <a:pt x="974" y="1284"/>
                  </a:lnTo>
                  <a:lnTo>
                    <a:pt x="963" y="1271"/>
                  </a:lnTo>
                  <a:lnTo>
                    <a:pt x="955" y="1254"/>
                  </a:lnTo>
                  <a:lnTo>
                    <a:pt x="953" y="1235"/>
                  </a:lnTo>
                  <a:lnTo>
                    <a:pt x="953" y="961"/>
                  </a:lnTo>
                  <a:lnTo>
                    <a:pt x="955" y="942"/>
                  </a:lnTo>
                  <a:lnTo>
                    <a:pt x="963" y="925"/>
                  </a:lnTo>
                  <a:lnTo>
                    <a:pt x="974" y="912"/>
                  </a:lnTo>
                  <a:lnTo>
                    <a:pt x="988" y="900"/>
                  </a:lnTo>
                  <a:lnTo>
                    <a:pt x="1006" y="893"/>
                  </a:lnTo>
                  <a:lnTo>
                    <a:pt x="1023" y="891"/>
                  </a:lnTo>
                  <a:close/>
                  <a:moveTo>
                    <a:pt x="384" y="891"/>
                  </a:moveTo>
                  <a:lnTo>
                    <a:pt x="705" y="891"/>
                  </a:lnTo>
                  <a:lnTo>
                    <a:pt x="724" y="893"/>
                  </a:lnTo>
                  <a:lnTo>
                    <a:pt x="741" y="900"/>
                  </a:lnTo>
                  <a:lnTo>
                    <a:pt x="754" y="912"/>
                  </a:lnTo>
                  <a:lnTo>
                    <a:pt x="766" y="925"/>
                  </a:lnTo>
                  <a:lnTo>
                    <a:pt x="773" y="942"/>
                  </a:lnTo>
                  <a:lnTo>
                    <a:pt x="775" y="961"/>
                  </a:lnTo>
                  <a:lnTo>
                    <a:pt x="775" y="1235"/>
                  </a:lnTo>
                  <a:lnTo>
                    <a:pt x="773" y="1254"/>
                  </a:lnTo>
                  <a:lnTo>
                    <a:pt x="766" y="1271"/>
                  </a:lnTo>
                  <a:lnTo>
                    <a:pt x="754" y="1284"/>
                  </a:lnTo>
                  <a:lnTo>
                    <a:pt x="741" y="1296"/>
                  </a:lnTo>
                  <a:lnTo>
                    <a:pt x="724" y="1303"/>
                  </a:lnTo>
                  <a:lnTo>
                    <a:pt x="705" y="1305"/>
                  </a:lnTo>
                  <a:lnTo>
                    <a:pt x="384" y="1305"/>
                  </a:lnTo>
                  <a:lnTo>
                    <a:pt x="365" y="1303"/>
                  </a:lnTo>
                  <a:lnTo>
                    <a:pt x="348" y="1296"/>
                  </a:lnTo>
                  <a:lnTo>
                    <a:pt x="334" y="1284"/>
                  </a:lnTo>
                  <a:lnTo>
                    <a:pt x="323" y="1271"/>
                  </a:lnTo>
                  <a:lnTo>
                    <a:pt x="316" y="1254"/>
                  </a:lnTo>
                  <a:lnTo>
                    <a:pt x="313" y="1235"/>
                  </a:lnTo>
                  <a:lnTo>
                    <a:pt x="313" y="961"/>
                  </a:lnTo>
                  <a:lnTo>
                    <a:pt x="316" y="942"/>
                  </a:lnTo>
                  <a:lnTo>
                    <a:pt x="323" y="925"/>
                  </a:lnTo>
                  <a:lnTo>
                    <a:pt x="334" y="912"/>
                  </a:lnTo>
                  <a:lnTo>
                    <a:pt x="348" y="900"/>
                  </a:lnTo>
                  <a:lnTo>
                    <a:pt x="365" y="893"/>
                  </a:lnTo>
                  <a:lnTo>
                    <a:pt x="384" y="891"/>
                  </a:lnTo>
                  <a:close/>
                  <a:moveTo>
                    <a:pt x="2346" y="386"/>
                  </a:moveTo>
                  <a:lnTo>
                    <a:pt x="2027" y="388"/>
                  </a:lnTo>
                  <a:lnTo>
                    <a:pt x="2028" y="660"/>
                  </a:lnTo>
                  <a:lnTo>
                    <a:pt x="2346" y="658"/>
                  </a:lnTo>
                  <a:lnTo>
                    <a:pt x="2346" y="386"/>
                  </a:lnTo>
                  <a:close/>
                  <a:moveTo>
                    <a:pt x="2027" y="316"/>
                  </a:moveTo>
                  <a:lnTo>
                    <a:pt x="2347" y="316"/>
                  </a:lnTo>
                  <a:lnTo>
                    <a:pt x="2366" y="318"/>
                  </a:lnTo>
                  <a:lnTo>
                    <a:pt x="2383" y="325"/>
                  </a:lnTo>
                  <a:lnTo>
                    <a:pt x="2398" y="337"/>
                  </a:lnTo>
                  <a:lnTo>
                    <a:pt x="2408" y="350"/>
                  </a:lnTo>
                  <a:lnTo>
                    <a:pt x="2415" y="367"/>
                  </a:lnTo>
                  <a:lnTo>
                    <a:pt x="2417" y="386"/>
                  </a:lnTo>
                  <a:lnTo>
                    <a:pt x="2417" y="660"/>
                  </a:lnTo>
                  <a:lnTo>
                    <a:pt x="2415" y="679"/>
                  </a:lnTo>
                  <a:lnTo>
                    <a:pt x="2408" y="696"/>
                  </a:lnTo>
                  <a:lnTo>
                    <a:pt x="2398" y="709"/>
                  </a:lnTo>
                  <a:lnTo>
                    <a:pt x="2383" y="721"/>
                  </a:lnTo>
                  <a:lnTo>
                    <a:pt x="2366" y="728"/>
                  </a:lnTo>
                  <a:lnTo>
                    <a:pt x="2347" y="730"/>
                  </a:lnTo>
                  <a:lnTo>
                    <a:pt x="2027" y="730"/>
                  </a:lnTo>
                  <a:lnTo>
                    <a:pt x="2008" y="728"/>
                  </a:lnTo>
                  <a:lnTo>
                    <a:pt x="1991" y="721"/>
                  </a:lnTo>
                  <a:lnTo>
                    <a:pt x="1977" y="709"/>
                  </a:lnTo>
                  <a:lnTo>
                    <a:pt x="1965" y="696"/>
                  </a:lnTo>
                  <a:lnTo>
                    <a:pt x="1959" y="679"/>
                  </a:lnTo>
                  <a:lnTo>
                    <a:pt x="1956" y="660"/>
                  </a:lnTo>
                  <a:lnTo>
                    <a:pt x="1956" y="386"/>
                  </a:lnTo>
                  <a:lnTo>
                    <a:pt x="1959" y="367"/>
                  </a:lnTo>
                  <a:lnTo>
                    <a:pt x="1965" y="350"/>
                  </a:lnTo>
                  <a:lnTo>
                    <a:pt x="1977" y="337"/>
                  </a:lnTo>
                  <a:lnTo>
                    <a:pt x="1991" y="325"/>
                  </a:lnTo>
                  <a:lnTo>
                    <a:pt x="2008" y="318"/>
                  </a:lnTo>
                  <a:lnTo>
                    <a:pt x="2027" y="316"/>
                  </a:lnTo>
                  <a:close/>
                  <a:moveTo>
                    <a:pt x="1483" y="0"/>
                  </a:moveTo>
                  <a:lnTo>
                    <a:pt x="2516" y="0"/>
                  </a:lnTo>
                  <a:lnTo>
                    <a:pt x="2550" y="4"/>
                  </a:lnTo>
                  <a:lnTo>
                    <a:pt x="2585" y="12"/>
                  </a:lnTo>
                  <a:lnTo>
                    <a:pt x="2615" y="26"/>
                  </a:lnTo>
                  <a:lnTo>
                    <a:pt x="2645" y="43"/>
                  </a:lnTo>
                  <a:lnTo>
                    <a:pt x="2670" y="64"/>
                  </a:lnTo>
                  <a:lnTo>
                    <a:pt x="2692" y="91"/>
                  </a:lnTo>
                  <a:lnTo>
                    <a:pt x="2710" y="119"/>
                  </a:lnTo>
                  <a:lnTo>
                    <a:pt x="2723" y="150"/>
                  </a:lnTo>
                  <a:lnTo>
                    <a:pt x="2732" y="184"/>
                  </a:lnTo>
                  <a:lnTo>
                    <a:pt x="2734" y="219"/>
                  </a:lnTo>
                  <a:lnTo>
                    <a:pt x="2734" y="2553"/>
                  </a:lnTo>
                  <a:lnTo>
                    <a:pt x="2732" y="2588"/>
                  </a:lnTo>
                  <a:lnTo>
                    <a:pt x="2723" y="2622"/>
                  </a:lnTo>
                  <a:lnTo>
                    <a:pt x="2710" y="2653"/>
                  </a:lnTo>
                  <a:lnTo>
                    <a:pt x="2692" y="2681"/>
                  </a:lnTo>
                  <a:lnTo>
                    <a:pt x="2670" y="2708"/>
                  </a:lnTo>
                  <a:lnTo>
                    <a:pt x="2645" y="2730"/>
                  </a:lnTo>
                  <a:lnTo>
                    <a:pt x="2615" y="2747"/>
                  </a:lnTo>
                  <a:lnTo>
                    <a:pt x="2585" y="2760"/>
                  </a:lnTo>
                  <a:lnTo>
                    <a:pt x="2550" y="2768"/>
                  </a:lnTo>
                  <a:lnTo>
                    <a:pt x="2516" y="2772"/>
                  </a:lnTo>
                  <a:lnTo>
                    <a:pt x="218" y="2772"/>
                  </a:lnTo>
                  <a:lnTo>
                    <a:pt x="184" y="2768"/>
                  </a:lnTo>
                  <a:lnTo>
                    <a:pt x="150" y="2760"/>
                  </a:lnTo>
                  <a:lnTo>
                    <a:pt x="119" y="2747"/>
                  </a:lnTo>
                  <a:lnTo>
                    <a:pt x="89" y="2730"/>
                  </a:lnTo>
                  <a:lnTo>
                    <a:pt x="64" y="2708"/>
                  </a:lnTo>
                  <a:lnTo>
                    <a:pt x="42" y="2681"/>
                  </a:lnTo>
                  <a:lnTo>
                    <a:pt x="24" y="2653"/>
                  </a:lnTo>
                  <a:lnTo>
                    <a:pt x="11" y="2622"/>
                  </a:lnTo>
                  <a:lnTo>
                    <a:pt x="2" y="2588"/>
                  </a:lnTo>
                  <a:lnTo>
                    <a:pt x="0" y="2553"/>
                  </a:lnTo>
                  <a:lnTo>
                    <a:pt x="0" y="810"/>
                  </a:lnTo>
                  <a:lnTo>
                    <a:pt x="2" y="774"/>
                  </a:lnTo>
                  <a:lnTo>
                    <a:pt x="11" y="741"/>
                  </a:lnTo>
                  <a:lnTo>
                    <a:pt x="24" y="709"/>
                  </a:lnTo>
                  <a:lnTo>
                    <a:pt x="42" y="681"/>
                  </a:lnTo>
                  <a:lnTo>
                    <a:pt x="64" y="656"/>
                  </a:lnTo>
                  <a:lnTo>
                    <a:pt x="89" y="634"/>
                  </a:lnTo>
                  <a:lnTo>
                    <a:pt x="119" y="616"/>
                  </a:lnTo>
                  <a:lnTo>
                    <a:pt x="150" y="603"/>
                  </a:lnTo>
                  <a:lnTo>
                    <a:pt x="184" y="594"/>
                  </a:lnTo>
                  <a:lnTo>
                    <a:pt x="218" y="591"/>
                  </a:lnTo>
                  <a:lnTo>
                    <a:pt x="1516" y="591"/>
                  </a:lnTo>
                  <a:lnTo>
                    <a:pt x="1551" y="594"/>
                  </a:lnTo>
                  <a:lnTo>
                    <a:pt x="1585" y="603"/>
                  </a:lnTo>
                  <a:lnTo>
                    <a:pt x="1616" y="616"/>
                  </a:lnTo>
                  <a:lnTo>
                    <a:pt x="1645" y="634"/>
                  </a:lnTo>
                  <a:lnTo>
                    <a:pt x="1670" y="656"/>
                  </a:lnTo>
                  <a:lnTo>
                    <a:pt x="1692" y="681"/>
                  </a:lnTo>
                  <a:lnTo>
                    <a:pt x="1709" y="709"/>
                  </a:lnTo>
                  <a:lnTo>
                    <a:pt x="1723" y="741"/>
                  </a:lnTo>
                  <a:lnTo>
                    <a:pt x="1731" y="774"/>
                  </a:lnTo>
                  <a:lnTo>
                    <a:pt x="1735" y="810"/>
                  </a:lnTo>
                  <a:lnTo>
                    <a:pt x="1735" y="2421"/>
                  </a:lnTo>
                  <a:lnTo>
                    <a:pt x="1731" y="2435"/>
                  </a:lnTo>
                  <a:lnTo>
                    <a:pt x="1723" y="2447"/>
                  </a:lnTo>
                  <a:lnTo>
                    <a:pt x="1713" y="2454"/>
                  </a:lnTo>
                  <a:lnTo>
                    <a:pt x="1698" y="2457"/>
                  </a:lnTo>
                  <a:lnTo>
                    <a:pt x="1684" y="2454"/>
                  </a:lnTo>
                  <a:lnTo>
                    <a:pt x="1673" y="2447"/>
                  </a:lnTo>
                  <a:lnTo>
                    <a:pt x="1665" y="2435"/>
                  </a:lnTo>
                  <a:lnTo>
                    <a:pt x="1662" y="2421"/>
                  </a:lnTo>
                  <a:lnTo>
                    <a:pt x="1662" y="810"/>
                  </a:lnTo>
                  <a:lnTo>
                    <a:pt x="1659" y="781"/>
                  </a:lnTo>
                  <a:lnTo>
                    <a:pt x="1651" y="753"/>
                  </a:lnTo>
                  <a:lnTo>
                    <a:pt x="1637" y="728"/>
                  </a:lnTo>
                  <a:lnTo>
                    <a:pt x="1619" y="706"/>
                  </a:lnTo>
                  <a:lnTo>
                    <a:pt x="1597" y="689"/>
                  </a:lnTo>
                  <a:lnTo>
                    <a:pt x="1572" y="675"/>
                  </a:lnTo>
                  <a:lnTo>
                    <a:pt x="1545" y="667"/>
                  </a:lnTo>
                  <a:lnTo>
                    <a:pt x="1516" y="663"/>
                  </a:lnTo>
                  <a:lnTo>
                    <a:pt x="218" y="663"/>
                  </a:lnTo>
                  <a:lnTo>
                    <a:pt x="189" y="667"/>
                  </a:lnTo>
                  <a:lnTo>
                    <a:pt x="162" y="675"/>
                  </a:lnTo>
                  <a:lnTo>
                    <a:pt x="136" y="689"/>
                  </a:lnTo>
                  <a:lnTo>
                    <a:pt x="116" y="706"/>
                  </a:lnTo>
                  <a:lnTo>
                    <a:pt x="97" y="728"/>
                  </a:lnTo>
                  <a:lnTo>
                    <a:pt x="83" y="753"/>
                  </a:lnTo>
                  <a:lnTo>
                    <a:pt x="75" y="781"/>
                  </a:lnTo>
                  <a:lnTo>
                    <a:pt x="72" y="810"/>
                  </a:lnTo>
                  <a:lnTo>
                    <a:pt x="72" y="2553"/>
                  </a:lnTo>
                  <a:lnTo>
                    <a:pt x="75" y="2582"/>
                  </a:lnTo>
                  <a:lnTo>
                    <a:pt x="83" y="2610"/>
                  </a:lnTo>
                  <a:lnTo>
                    <a:pt x="97" y="2634"/>
                  </a:lnTo>
                  <a:lnTo>
                    <a:pt x="116" y="2656"/>
                  </a:lnTo>
                  <a:lnTo>
                    <a:pt x="136" y="2674"/>
                  </a:lnTo>
                  <a:lnTo>
                    <a:pt x="162" y="2688"/>
                  </a:lnTo>
                  <a:lnTo>
                    <a:pt x="189" y="2696"/>
                  </a:lnTo>
                  <a:lnTo>
                    <a:pt x="218" y="2699"/>
                  </a:lnTo>
                  <a:lnTo>
                    <a:pt x="953" y="2699"/>
                  </a:lnTo>
                  <a:lnTo>
                    <a:pt x="953" y="2111"/>
                  </a:lnTo>
                  <a:lnTo>
                    <a:pt x="955" y="2092"/>
                  </a:lnTo>
                  <a:lnTo>
                    <a:pt x="963" y="2075"/>
                  </a:lnTo>
                  <a:lnTo>
                    <a:pt x="974" y="2061"/>
                  </a:lnTo>
                  <a:lnTo>
                    <a:pt x="988" y="2050"/>
                  </a:lnTo>
                  <a:lnTo>
                    <a:pt x="1006" y="2043"/>
                  </a:lnTo>
                  <a:lnTo>
                    <a:pt x="1023" y="2041"/>
                  </a:lnTo>
                  <a:lnTo>
                    <a:pt x="1345" y="2041"/>
                  </a:lnTo>
                  <a:lnTo>
                    <a:pt x="1364" y="2043"/>
                  </a:lnTo>
                  <a:lnTo>
                    <a:pt x="1381" y="2050"/>
                  </a:lnTo>
                  <a:lnTo>
                    <a:pt x="1394" y="2061"/>
                  </a:lnTo>
                  <a:lnTo>
                    <a:pt x="1406" y="2075"/>
                  </a:lnTo>
                  <a:lnTo>
                    <a:pt x="1413" y="2092"/>
                  </a:lnTo>
                  <a:lnTo>
                    <a:pt x="1415" y="2111"/>
                  </a:lnTo>
                  <a:lnTo>
                    <a:pt x="1415" y="2699"/>
                  </a:lnTo>
                  <a:lnTo>
                    <a:pt x="2516" y="2699"/>
                  </a:lnTo>
                  <a:lnTo>
                    <a:pt x="2545" y="2696"/>
                  </a:lnTo>
                  <a:lnTo>
                    <a:pt x="2572" y="2688"/>
                  </a:lnTo>
                  <a:lnTo>
                    <a:pt x="2598" y="2674"/>
                  </a:lnTo>
                  <a:lnTo>
                    <a:pt x="2620" y="2656"/>
                  </a:lnTo>
                  <a:lnTo>
                    <a:pt x="2637" y="2634"/>
                  </a:lnTo>
                  <a:lnTo>
                    <a:pt x="2651" y="2610"/>
                  </a:lnTo>
                  <a:lnTo>
                    <a:pt x="2659" y="2582"/>
                  </a:lnTo>
                  <a:lnTo>
                    <a:pt x="2662" y="2553"/>
                  </a:lnTo>
                  <a:lnTo>
                    <a:pt x="2662" y="219"/>
                  </a:lnTo>
                  <a:lnTo>
                    <a:pt x="2659" y="190"/>
                  </a:lnTo>
                  <a:lnTo>
                    <a:pt x="2651" y="163"/>
                  </a:lnTo>
                  <a:lnTo>
                    <a:pt x="2637" y="138"/>
                  </a:lnTo>
                  <a:lnTo>
                    <a:pt x="2620" y="116"/>
                  </a:lnTo>
                  <a:lnTo>
                    <a:pt x="2598" y="98"/>
                  </a:lnTo>
                  <a:lnTo>
                    <a:pt x="2572" y="84"/>
                  </a:lnTo>
                  <a:lnTo>
                    <a:pt x="2545" y="76"/>
                  </a:lnTo>
                  <a:lnTo>
                    <a:pt x="2516" y="73"/>
                  </a:lnTo>
                  <a:lnTo>
                    <a:pt x="1483" y="73"/>
                  </a:lnTo>
                  <a:lnTo>
                    <a:pt x="1454" y="76"/>
                  </a:lnTo>
                  <a:lnTo>
                    <a:pt x="1427" y="84"/>
                  </a:lnTo>
                  <a:lnTo>
                    <a:pt x="1402" y="98"/>
                  </a:lnTo>
                  <a:lnTo>
                    <a:pt x="1381" y="116"/>
                  </a:lnTo>
                  <a:lnTo>
                    <a:pt x="1362" y="138"/>
                  </a:lnTo>
                  <a:lnTo>
                    <a:pt x="1349" y="163"/>
                  </a:lnTo>
                  <a:lnTo>
                    <a:pt x="1340" y="190"/>
                  </a:lnTo>
                  <a:lnTo>
                    <a:pt x="1338" y="219"/>
                  </a:lnTo>
                  <a:lnTo>
                    <a:pt x="1338" y="393"/>
                  </a:lnTo>
                  <a:lnTo>
                    <a:pt x="1335" y="408"/>
                  </a:lnTo>
                  <a:lnTo>
                    <a:pt x="1326" y="419"/>
                  </a:lnTo>
                  <a:lnTo>
                    <a:pt x="1316" y="427"/>
                  </a:lnTo>
                  <a:lnTo>
                    <a:pt x="1301" y="430"/>
                  </a:lnTo>
                  <a:lnTo>
                    <a:pt x="1287" y="427"/>
                  </a:lnTo>
                  <a:lnTo>
                    <a:pt x="1276" y="419"/>
                  </a:lnTo>
                  <a:lnTo>
                    <a:pt x="1268" y="408"/>
                  </a:lnTo>
                  <a:lnTo>
                    <a:pt x="1265" y="393"/>
                  </a:lnTo>
                  <a:lnTo>
                    <a:pt x="1265" y="219"/>
                  </a:lnTo>
                  <a:lnTo>
                    <a:pt x="1269" y="184"/>
                  </a:lnTo>
                  <a:lnTo>
                    <a:pt x="1276" y="150"/>
                  </a:lnTo>
                  <a:lnTo>
                    <a:pt x="1290" y="119"/>
                  </a:lnTo>
                  <a:lnTo>
                    <a:pt x="1307" y="91"/>
                  </a:lnTo>
                  <a:lnTo>
                    <a:pt x="1329" y="64"/>
                  </a:lnTo>
                  <a:lnTo>
                    <a:pt x="1354" y="43"/>
                  </a:lnTo>
                  <a:lnTo>
                    <a:pt x="1384" y="26"/>
                  </a:lnTo>
                  <a:lnTo>
                    <a:pt x="1414" y="12"/>
                  </a:lnTo>
                  <a:lnTo>
                    <a:pt x="1449" y="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"/>
            <p:cNvSpPr>
              <a:spLocks noEditPoints="1"/>
            </p:cNvSpPr>
            <p:nvPr/>
          </p:nvSpPr>
          <p:spPr bwMode="auto">
            <a:xfrm>
              <a:off x="3738069" y="3198269"/>
              <a:ext cx="400984" cy="454448"/>
            </a:xfrm>
            <a:custGeom>
              <a:avLst/>
              <a:gdLst>
                <a:gd name="T0" fmla="*/ 327 w 2528"/>
                <a:gd name="T1" fmla="*/ 2042 h 2865"/>
                <a:gd name="T2" fmla="*/ 623 w 2528"/>
                <a:gd name="T3" fmla="*/ 1761 h 2865"/>
                <a:gd name="T4" fmla="*/ 647 w 2528"/>
                <a:gd name="T5" fmla="*/ 2081 h 2865"/>
                <a:gd name="T6" fmla="*/ 287 w 2528"/>
                <a:gd name="T7" fmla="*/ 2104 h 2865"/>
                <a:gd name="T8" fmla="*/ 264 w 2528"/>
                <a:gd name="T9" fmla="*/ 1785 h 2865"/>
                <a:gd name="T10" fmla="*/ 1123 w 2528"/>
                <a:gd name="T11" fmla="*/ 1557 h 2865"/>
                <a:gd name="T12" fmla="*/ 327 w 2528"/>
                <a:gd name="T13" fmla="*/ 1340 h 2865"/>
                <a:gd name="T14" fmla="*/ 1193 w 2528"/>
                <a:gd name="T15" fmla="*/ 1316 h 2865"/>
                <a:gd name="T16" fmla="*/ 1148 w 2528"/>
                <a:gd name="T17" fmla="*/ 1627 h 2865"/>
                <a:gd name="T18" fmla="*/ 797 w 2528"/>
                <a:gd name="T19" fmla="*/ 1581 h 2865"/>
                <a:gd name="T20" fmla="*/ 842 w 2528"/>
                <a:gd name="T21" fmla="*/ 1270 h 2865"/>
                <a:gd name="T22" fmla="*/ 647 w 2528"/>
                <a:gd name="T23" fmla="*/ 1300 h 2865"/>
                <a:gd name="T24" fmla="*/ 623 w 2528"/>
                <a:gd name="T25" fmla="*/ 1620 h 2865"/>
                <a:gd name="T26" fmla="*/ 264 w 2528"/>
                <a:gd name="T27" fmla="*/ 1596 h 2865"/>
                <a:gd name="T28" fmla="*/ 287 w 2528"/>
                <a:gd name="T29" fmla="*/ 1276 h 2865"/>
                <a:gd name="T30" fmla="*/ 1405 w 2528"/>
                <a:gd name="T31" fmla="*/ 855 h 2865"/>
                <a:gd name="T32" fmla="*/ 1668 w 2528"/>
                <a:gd name="T33" fmla="*/ 783 h 2865"/>
                <a:gd name="T34" fmla="*/ 1733 w 2528"/>
                <a:gd name="T35" fmla="*/ 1079 h 2865"/>
                <a:gd name="T36" fmla="*/ 1398 w 2528"/>
                <a:gd name="T37" fmla="*/ 1144 h 2865"/>
                <a:gd name="T38" fmla="*/ 1333 w 2528"/>
                <a:gd name="T39" fmla="*/ 848 h 2865"/>
                <a:gd name="T40" fmla="*/ 860 w 2528"/>
                <a:gd name="T41" fmla="*/ 783 h 2865"/>
                <a:gd name="T42" fmla="*/ 1195 w 2528"/>
                <a:gd name="T43" fmla="*/ 848 h 2865"/>
                <a:gd name="T44" fmla="*/ 1130 w 2528"/>
                <a:gd name="T45" fmla="*/ 1144 h 2865"/>
                <a:gd name="T46" fmla="*/ 795 w 2528"/>
                <a:gd name="T47" fmla="*/ 1079 h 2865"/>
                <a:gd name="T48" fmla="*/ 860 w 2528"/>
                <a:gd name="T49" fmla="*/ 783 h 2865"/>
                <a:gd name="T50" fmla="*/ 866 w 2528"/>
                <a:gd name="T51" fmla="*/ 587 h 2865"/>
                <a:gd name="T52" fmla="*/ 1702 w 2528"/>
                <a:gd name="T53" fmla="*/ 307 h 2865"/>
                <a:gd name="T54" fmla="*/ 1725 w 2528"/>
                <a:gd name="T55" fmla="*/ 627 h 2865"/>
                <a:gd name="T56" fmla="*/ 1366 w 2528"/>
                <a:gd name="T57" fmla="*/ 651 h 2865"/>
                <a:gd name="T58" fmla="*/ 1341 w 2528"/>
                <a:gd name="T59" fmla="*/ 330 h 2865"/>
                <a:gd name="T60" fmla="*/ 1148 w 2528"/>
                <a:gd name="T61" fmla="*/ 301 h 2865"/>
                <a:gd name="T62" fmla="*/ 1193 w 2528"/>
                <a:gd name="T63" fmla="*/ 611 h 2865"/>
                <a:gd name="T64" fmla="*/ 842 w 2528"/>
                <a:gd name="T65" fmla="*/ 657 h 2865"/>
                <a:gd name="T66" fmla="*/ 797 w 2528"/>
                <a:gd name="T67" fmla="*/ 346 h 2865"/>
                <a:gd name="T68" fmla="*/ 1810 w 2528"/>
                <a:gd name="T69" fmla="*/ 0 h 2865"/>
                <a:gd name="T70" fmla="*/ 1988 w 2528"/>
                <a:gd name="T71" fmla="*/ 124 h 2865"/>
                <a:gd name="T72" fmla="*/ 2434 w 2528"/>
                <a:gd name="T73" fmla="*/ 1060 h 2865"/>
                <a:gd name="T74" fmla="*/ 2528 w 2528"/>
                <a:gd name="T75" fmla="*/ 2675 h 2865"/>
                <a:gd name="T76" fmla="*/ 2404 w 2528"/>
                <a:gd name="T77" fmla="*/ 2852 h 2865"/>
                <a:gd name="T78" fmla="*/ 166 w 2528"/>
                <a:gd name="T79" fmla="*/ 2828 h 2865"/>
                <a:gd name="T80" fmla="*/ 1066 w 2528"/>
                <a:gd name="T81" fmla="*/ 2285 h 2865"/>
                <a:gd name="T82" fmla="*/ 1417 w 2528"/>
                <a:gd name="T83" fmla="*/ 2239 h 2865"/>
                <a:gd name="T84" fmla="*/ 2339 w 2528"/>
                <a:gd name="T85" fmla="*/ 2792 h 2865"/>
                <a:gd name="T86" fmla="*/ 2456 w 2528"/>
                <a:gd name="T87" fmla="*/ 2675 h 2865"/>
                <a:gd name="T88" fmla="*/ 2366 w 2528"/>
                <a:gd name="T89" fmla="*/ 1109 h 2865"/>
                <a:gd name="T90" fmla="*/ 1964 w 2528"/>
                <a:gd name="T91" fmla="*/ 1733 h 2865"/>
                <a:gd name="T92" fmla="*/ 1915 w 2528"/>
                <a:gd name="T93" fmla="*/ 139 h 2865"/>
                <a:gd name="T94" fmla="*/ 687 w 2528"/>
                <a:gd name="T95" fmla="*/ 76 h 2865"/>
                <a:gd name="T96" fmla="*/ 596 w 2528"/>
                <a:gd name="T97" fmla="*/ 1068 h 2865"/>
                <a:gd name="T98" fmla="*/ 162 w 2528"/>
                <a:gd name="T99" fmla="*/ 1109 h 2865"/>
                <a:gd name="T100" fmla="*/ 72 w 2528"/>
                <a:gd name="T101" fmla="*/ 2296 h 2865"/>
                <a:gd name="T102" fmla="*/ 3 w 2528"/>
                <a:gd name="T103" fmla="*/ 2311 h 2865"/>
                <a:gd name="T104" fmla="*/ 68 w 2528"/>
                <a:gd name="T105" fmla="*/ 1079 h 2865"/>
                <a:gd name="T106" fmla="*/ 527 w 2528"/>
                <a:gd name="T107" fmla="*/ 156 h 2865"/>
                <a:gd name="T108" fmla="*/ 680 w 2528"/>
                <a:gd name="T109" fmla="*/ 4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28" h="2865">
                  <a:moveTo>
                    <a:pt x="1135" y="2309"/>
                  </a:moveTo>
                  <a:lnTo>
                    <a:pt x="1135" y="2792"/>
                  </a:lnTo>
                  <a:lnTo>
                    <a:pt x="1393" y="2792"/>
                  </a:lnTo>
                  <a:lnTo>
                    <a:pt x="1393" y="2309"/>
                  </a:lnTo>
                  <a:lnTo>
                    <a:pt x="1135" y="2309"/>
                  </a:lnTo>
                  <a:close/>
                  <a:moveTo>
                    <a:pt x="327" y="1825"/>
                  </a:moveTo>
                  <a:lnTo>
                    <a:pt x="327" y="2042"/>
                  </a:lnTo>
                  <a:lnTo>
                    <a:pt x="583" y="2042"/>
                  </a:lnTo>
                  <a:lnTo>
                    <a:pt x="583" y="1825"/>
                  </a:lnTo>
                  <a:lnTo>
                    <a:pt x="327" y="1825"/>
                  </a:lnTo>
                  <a:close/>
                  <a:moveTo>
                    <a:pt x="320" y="1753"/>
                  </a:moveTo>
                  <a:lnTo>
                    <a:pt x="591" y="1753"/>
                  </a:lnTo>
                  <a:lnTo>
                    <a:pt x="607" y="1755"/>
                  </a:lnTo>
                  <a:lnTo>
                    <a:pt x="623" y="1761"/>
                  </a:lnTo>
                  <a:lnTo>
                    <a:pt x="637" y="1771"/>
                  </a:lnTo>
                  <a:lnTo>
                    <a:pt x="647" y="1785"/>
                  </a:lnTo>
                  <a:lnTo>
                    <a:pt x="653" y="1800"/>
                  </a:lnTo>
                  <a:lnTo>
                    <a:pt x="656" y="1817"/>
                  </a:lnTo>
                  <a:lnTo>
                    <a:pt x="656" y="2048"/>
                  </a:lnTo>
                  <a:lnTo>
                    <a:pt x="653" y="2066"/>
                  </a:lnTo>
                  <a:lnTo>
                    <a:pt x="647" y="2081"/>
                  </a:lnTo>
                  <a:lnTo>
                    <a:pt x="637" y="2094"/>
                  </a:lnTo>
                  <a:lnTo>
                    <a:pt x="623" y="2104"/>
                  </a:lnTo>
                  <a:lnTo>
                    <a:pt x="607" y="2111"/>
                  </a:lnTo>
                  <a:lnTo>
                    <a:pt x="591" y="2114"/>
                  </a:lnTo>
                  <a:lnTo>
                    <a:pt x="320" y="2114"/>
                  </a:lnTo>
                  <a:lnTo>
                    <a:pt x="303" y="2111"/>
                  </a:lnTo>
                  <a:lnTo>
                    <a:pt x="287" y="2104"/>
                  </a:lnTo>
                  <a:lnTo>
                    <a:pt x="274" y="2094"/>
                  </a:lnTo>
                  <a:lnTo>
                    <a:pt x="264" y="2081"/>
                  </a:lnTo>
                  <a:lnTo>
                    <a:pt x="258" y="2066"/>
                  </a:lnTo>
                  <a:lnTo>
                    <a:pt x="254" y="2048"/>
                  </a:lnTo>
                  <a:lnTo>
                    <a:pt x="254" y="1817"/>
                  </a:lnTo>
                  <a:lnTo>
                    <a:pt x="258" y="1800"/>
                  </a:lnTo>
                  <a:lnTo>
                    <a:pt x="264" y="1785"/>
                  </a:lnTo>
                  <a:lnTo>
                    <a:pt x="274" y="1771"/>
                  </a:lnTo>
                  <a:lnTo>
                    <a:pt x="287" y="1761"/>
                  </a:lnTo>
                  <a:lnTo>
                    <a:pt x="303" y="1755"/>
                  </a:lnTo>
                  <a:lnTo>
                    <a:pt x="320" y="1753"/>
                  </a:lnTo>
                  <a:close/>
                  <a:moveTo>
                    <a:pt x="866" y="1340"/>
                  </a:moveTo>
                  <a:lnTo>
                    <a:pt x="866" y="1557"/>
                  </a:lnTo>
                  <a:lnTo>
                    <a:pt x="1123" y="1557"/>
                  </a:lnTo>
                  <a:lnTo>
                    <a:pt x="1123" y="1340"/>
                  </a:lnTo>
                  <a:lnTo>
                    <a:pt x="866" y="1340"/>
                  </a:lnTo>
                  <a:close/>
                  <a:moveTo>
                    <a:pt x="327" y="1340"/>
                  </a:moveTo>
                  <a:lnTo>
                    <a:pt x="327" y="1557"/>
                  </a:lnTo>
                  <a:lnTo>
                    <a:pt x="583" y="1557"/>
                  </a:lnTo>
                  <a:lnTo>
                    <a:pt x="583" y="1340"/>
                  </a:lnTo>
                  <a:lnTo>
                    <a:pt x="327" y="1340"/>
                  </a:lnTo>
                  <a:close/>
                  <a:moveTo>
                    <a:pt x="860" y="1268"/>
                  </a:moveTo>
                  <a:lnTo>
                    <a:pt x="1130" y="1268"/>
                  </a:lnTo>
                  <a:lnTo>
                    <a:pt x="1148" y="1270"/>
                  </a:lnTo>
                  <a:lnTo>
                    <a:pt x="1162" y="1276"/>
                  </a:lnTo>
                  <a:lnTo>
                    <a:pt x="1176" y="1286"/>
                  </a:lnTo>
                  <a:lnTo>
                    <a:pt x="1187" y="1300"/>
                  </a:lnTo>
                  <a:lnTo>
                    <a:pt x="1193" y="1316"/>
                  </a:lnTo>
                  <a:lnTo>
                    <a:pt x="1195" y="1333"/>
                  </a:lnTo>
                  <a:lnTo>
                    <a:pt x="1195" y="1564"/>
                  </a:lnTo>
                  <a:lnTo>
                    <a:pt x="1193" y="1581"/>
                  </a:lnTo>
                  <a:lnTo>
                    <a:pt x="1187" y="1596"/>
                  </a:lnTo>
                  <a:lnTo>
                    <a:pt x="1176" y="1610"/>
                  </a:lnTo>
                  <a:lnTo>
                    <a:pt x="1162" y="1620"/>
                  </a:lnTo>
                  <a:lnTo>
                    <a:pt x="1148" y="1627"/>
                  </a:lnTo>
                  <a:lnTo>
                    <a:pt x="1130" y="1629"/>
                  </a:lnTo>
                  <a:lnTo>
                    <a:pt x="860" y="1629"/>
                  </a:lnTo>
                  <a:lnTo>
                    <a:pt x="842" y="1627"/>
                  </a:lnTo>
                  <a:lnTo>
                    <a:pt x="826" y="1620"/>
                  </a:lnTo>
                  <a:lnTo>
                    <a:pt x="814" y="1610"/>
                  </a:lnTo>
                  <a:lnTo>
                    <a:pt x="803" y="1596"/>
                  </a:lnTo>
                  <a:lnTo>
                    <a:pt x="797" y="1581"/>
                  </a:lnTo>
                  <a:lnTo>
                    <a:pt x="795" y="1564"/>
                  </a:lnTo>
                  <a:lnTo>
                    <a:pt x="795" y="1333"/>
                  </a:lnTo>
                  <a:lnTo>
                    <a:pt x="797" y="1316"/>
                  </a:lnTo>
                  <a:lnTo>
                    <a:pt x="803" y="1300"/>
                  </a:lnTo>
                  <a:lnTo>
                    <a:pt x="814" y="1286"/>
                  </a:lnTo>
                  <a:lnTo>
                    <a:pt x="826" y="1276"/>
                  </a:lnTo>
                  <a:lnTo>
                    <a:pt x="842" y="1270"/>
                  </a:lnTo>
                  <a:lnTo>
                    <a:pt x="860" y="1268"/>
                  </a:lnTo>
                  <a:close/>
                  <a:moveTo>
                    <a:pt x="320" y="1268"/>
                  </a:moveTo>
                  <a:lnTo>
                    <a:pt x="591" y="1268"/>
                  </a:lnTo>
                  <a:lnTo>
                    <a:pt x="607" y="1270"/>
                  </a:lnTo>
                  <a:lnTo>
                    <a:pt x="623" y="1276"/>
                  </a:lnTo>
                  <a:lnTo>
                    <a:pt x="637" y="1286"/>
                  </a:lnTo>
                  <a:lnTo>
                    <a:pt x="647" y="1300"/>
                  </a:lnTo>
                  <a:lnTo>
                    <a:pt x="653" y="1316"/>
                  </a:lnTo>
                  <a:lnTo>
                    <a:pt x="656" y="1333"/>
                  </a:lnTo>
                  <a:lnTo>
                    <a:pt x="656" y="1564"/>
                  </a:lnTo>
                  <a:lnTo>
                    <a:pt x="653" y="1581"/>
                  </a:lnTo>
                  <a:lnTo>
                    <a:pt x="647" y="1596"/>
                  </a:lnTo>
                  <a:lnTo>
                    <a:pt x="637" y="1610"/>
                  </a:lnTo>
                  <a:lnTo>
                    <a:pt x="623" y="1620"/>
                  </a:lnTo>
                  <a:lnTo>
                    <a:pt x="607" y="1627"/>
                  </a:lnTo>
                  <a:lnTo>
                    <a:pt x="591" y="1629"/>
                  </a:lnTo>
                  <a:lnTo>
                    <a:pt x="320" y="1629"/>
                  </a:lnTo>
                  <a:lnTo>
                    <a:pt x="303" y="1627"/>
                  </a:lnTo>
                  <a:lnTo>
                    <a:pt x="287" y="1620"/>
                  </a:lnTo>
                  <a:lnTo>
                    <a:pt x="274" y="1610"/>
                  </a:lnTo>
                  <a:lnTo>
                    <a:pt x="264" y="1596"/>
                  </a:lnTo>
                  <a:lnTo>
                    <a:pt x="258" y="1581"/>
                  </a:lnTo>
                  <a:lnTo>
                    <a:pt x="254" y="1564"/>
                  </a:lnTo>
                  <a:lnTo>
                    <a:pt x="254" y="1333"/>
                  </a:lnTo>
                  <a:lnTo>
                    <a:pt x="258" y="1316"/>
                  </a:lnTo>
                  <a:lnTo>
                    <a:pt x="264" y="1300"/>
                  </a:lnTo>
                  <a:lnTo>
                    <a:pt x="274" y="1286"/>
                  </a:lnTo>
                  <a:lnTo>
                    <a:pt x="287" y="1276"/>
                  </a:lnTo>
                  <a:lnTo>
                    <a:pt x="303" y="1270"/>
                  </a:lnTo>
                  <a:lnTo>
                    <a:pt x="320" y="1268"/>
                  </a:lnTo>
                  <a:close/>
                  <a:moveTo>
                    <a:pt x="1405" y="855"/>
                  </a:moveTo>
                  <a:lnTo>
                    <a:pt x="1405" y="1072"/>
                  </a:lnTo>
                  <a:lnTo>
                    <a:pt x="1662" y="1072"/>
                  </a:lnTo>
                  <a:lnTo>
                    <a:pt x="1662" y="855"/>
                  </a:lnTo>
                  <a:lnTo>
                    <a:pt x="1405" y="855"/>
                  </a:lnTo>
                  <a:close/>
                  <a:moveTo>
                    <a:pt x="866" y="855"/>
                  </a:moveTo>
                  <a:lnTo>
                    <a:pt x="866" y="1072"/>
                  </a:lnTo>
                  <a:lnTo>
                    <a:pt x="1123" y="1072"/>
                  </a:lnTo>
                  <a:lnTo>
                    <a:pt x="1123" y="855"/>
                  </a:lnTo>
                  <a:lnTo>
                    <a:pt x="866" y="855"/>
                  </a:lnTo>
                  <a:close/>
                  <a:moveTo>
                    <a:pt x="1398" y="783"/>
                  </a:moveTo>
                  <a:lnTo>
                    <a:pt x="1668" y="783"/>
                  </a:lnTo>
                  <a:lnTo>
                    <a:pt x="1686" y="785"/>
                  </a:lnTo>
                  <a:lnTo>
                    <a:pt x="1702" y="792"/>
                  </a:lnTo>
                  <a:lnTo>
                    <a:pt x="1714" y="802"/>
                  </a:lnTo>
                  <a:lnTo>
                    <a:pt x="1725" y="815"/>
                  </a:lnTo>
                  <a:lnTo>
                    <a:pt x="1731" y="831"/>
                  </a:lnTo>
                  <a:lnTo>
                    <a:pt x="1733" y="848"/>
                  </a:lnTo>
                  <a:lnTo>
                    <a:pt x="1733" y="1079"/>
                  </a:lnTo>
                  <a:lnTo>
                    <a:pt x="1731" y="1096"/>
                  </a:lnTo>
                  <a:lnTo>
                    <a:pt x="1725" y="1112"/>
                  </a:lnTo>
                  <a:lnTo>
                    <a:pt x="1714" y="1125"/>
                  </a:lnTo>
                  <a:lnTo>
                    <a:pt x="1702" y="1136"/>
                  </a:lnTo>
                  <a:lnTo>
                    <a:pt x="1686" y="1142"/>
                  </a:lnTo>
                  <a:lnTo>
                    <a:pt x="1668" y="1144"/>
                  </a:lnTo>
                  <a:lnTo>
                    <a:pt x="1398" y="1144"/>
                  </a:lnTo>
                  <a:lnTo>
                    <a:pt x="1381" y="1142"/>
                  </a:lnTo>
                  <a:lnTo>
                    <a:pt x="1366" y="1136"/>
                  </a:lnTo>
                  <a:lnTo>
                    <a:pt x="1352" y="1125"/>
                  </a:lnTo>
                  <a:lnTo>
                    <a:pt x="1341" y="1112"/>
                  </a:lnTo>
                  <a:lnTo>
                    <a:pt x="1335" y="1096"/>
                  </a:lnTo>
                  <a:lnTo>
                    <a:pt x="1333" y="1079"/>
                  </a:lnTo>
                  <a:lnTo>
                    <a:pt x="1333" y="848"/>
                  </a:lnTo>
                  <a:lnTo>
                    <a:pt x="1335" y="831"/>
                  </a:lnTo>
                  <a:lnTo>
                    <a:pt x="1341" y="815"/>
                  </a:lnTo>
                  <a:lnTo>
                    <a:pt x="1352" y="802"/>
                  </a:lnTo>
                  <a:lnTo>
                    <a:pt x="1366" y="792"/>
                  </a:lnTo>
                  <a:lnTo>
                    <a:pt x="1380" y="785"/>
                  </a:lnTo>
                  <a:lnTo>
                    <a:pt x="1398" y="783"/>
                  </a:lnTo>
                  <a:close/>
                  <a:moveTo>
                    <a:pt x="860" y="783"/>
                  </a:moveTo>
                  <a:lnTo>
                    <a:pt x="1130" y="783"/>
                  </a:lnTo>
                  <a:lnTo>
                    <a:pt x="1148" y="785"/>
                  </a:lnTo>
                  <a:lnTo>
                    <a:pt x="1162" y="792"/>
                  </a:lnTo>
                  <a:lnTo>
                    <a:pt x="1176" y="802"/>
                  </a:lnTo>
                  <a:lnTo>
                    <a:pt x="1187" y="815"/>
                  </a:lnTo>
                  <a:lnTo>
                    <a:pt x="1193" y="831"/>
                  </a:lnTo>
                  <a:lnTo>
                    <a:pt x="1195" y="848"/>
                  </a:lnTo>
                  <a:lnTo>
                    <a:pt x="1195" y="1079"/>
                  </a:lnTo>
                  <a:lnTo>
                    <a:pt x="1193" y="1096"/>
                  </a:lnTo>
                  <a:lnTo>
                    <a:pt x="1187" y="1112"/>
                  </a:lnTo>
                  <a:lnTo>
                    <a:pt x="1176" y="1125"/>
                  </a:lnTo>
                  <a:lnTo>
                    <a:pt x="1162" y="1136"/>
                  </a:lnTo>
                  <a:lnTo>
                    <a:pt x="1148" y="1142"/>
                  </a:lnTo>
                  <a:lnTo>
                    <a:pt x="1130" y="1144"/>
                  </a:lnTo>
                  <a:lnTo>
                    <a:pt x="860" y="1144"/>
                  </a:lnTo>
                  <a:lnTo>
                    <a:pt x="842" y="1142"/>
                  </a:lnTo>
                  <a:lnTo>
                    <a:pt x="826" y="1136"/>
                  </a:lnTo>
                  <a:lnTo>
                    <a:pt x="814" y="1125"/>
                  </a:lnTo>
                  <a:lnTo>
                    <a:pt x="803" y="1112"/>
                  </a:lnTo>
                  <a:lnTo>
                    <a:pt x="797" y="1096"/>
                  </a:lnTo>
                  <a:lnTo>
                    <a:pt x="795" y="1079"/>
                  </a:lnTo>
                  <a:lnTo>
                    <a:pt x="795" y="848"/>
                  </a:lnTo>
                  <a:lnTo>
                    <a:pt x="797" y="831"/>
                  </a:lnTo>
                  <a:lnTo>
                    <a:pt x="803" y="815"/>
                  </a:lnTo>
                  <a:lnTo>
                    <a:pt x="814" y="802"/>
                  </a:lnTo>
                  <a:lnTo>
                    <a:pt x="826" y="792"/>
                  </a:lnTo>
                  <a:lnTo>
                    <a:pt x="842" y="785"/>
                  </a:lnTo>
                  <a:lnTo>
                    <a:pt x="860" y="783"/>
                  </a:lnTo>
                  <a:close/>
                  <a:moveTo>
                    <a:pt x="1405" y="370"/>
                  </a:moveTo>
                  <a:lnTo>
                    <a:pt x="1405" y="587"/>
                  </a:lnTo>
                  <a:lnTo>
                    <a:pt x="1662" y="587"/>
                  </a:lnTo>
                  <a:lnTo>
                    <a:pt x="1662" y="370"/>
                  </a:lnTo>
                  <a:lnTo>
                    <a:pt x="1405" y="370"/>
                  </a:lnTo>
                  <a:close/>
                  <a:moveTo>
                    <a:pt x="866" y="370"/>
                  </a:moveTo>
                  <a:lnTo>
                    <a:pt x="866" y="587"/>
                  </a:lnTo>
                  <a:lnTo>
                    <a:pt x="1123" y="587"/>
                  </a:lnTo>
                  <a:lnTo>
                    <a:pt x="1123" y="370"/>
                  </a:lnTo>
                  <a:lnTo>
                    <a:pt x="866" y="370"/>
                  </a:lnTo>
                  <a:close/>
                  <a:moveTo>
                    <a:pt x="1398" y="298"/>
                  </a:moveTo>
                  <a:lnTo>
                    <a:pt x="1668" y="298"/>
                  </a:lnTo>
                  <a:lnTo>
                    <a:pt x="1686" y="301"/>
                  </a:lnTo>
                  <a:lnTo>
                    <a:pt x="1702" y="307"/>
                  </a:lnTo>
                  <a:lnTo>
                    <a:pt x="1714" y="318"/>
                  </a:lnTo>
                  <a:lnTo>
                    <a:pt x="1725" y="330"/>
                  </a:lnTo>
                  <a:lnTo>
                    <a:pt x="1731" y="346"/>
                  </a:lnTo>
                  <a:lnTo>
                    <a:pt x="1733" y="363"/>
                  </a:lnTo>
                  <a:lnTo>
                    <a:pt x="1733" y="594"/>
                  </a:lnTo>
                  <a:lnTo>
                    <a:pt x="1731" y="611"/>
                  </a:lnTo>
                  <a:lnTo>
                    <a:pt x="1725" y="627"/>
                  </a:lnTo>
                  <a:lnTo>
                    <a:pt x="1714" y="640"/>
                  </a:lnTo>
                  <a:lnTo>
                    <a:pt x="1702" y="651"/>
                  </a:lnTo>
                  <a:lnTo>
                    <a:pt x="1686" y="657"/>
                  </a:lnTo>
                  <a:lnTo>
                    <a:pt x="1668" y="659"/>
                  </a:lnTo>
                  <a:lnTo>
                    <a:pt x="1398" y="659"/>
                  </a:lnTo>
                  <a:lnTo>
                    <a:pt x="1381" y="657"/>
                  </a:lnTo>
                  <a:lnTo>
                    <a:pt x="1366" y="651"/>
                  </a:lnTo>
                  <a:lnTo>
                    <a:pt x="1352" y="640"/>
                  </a:lnTo>
                  <a:lnTo>
                    <a:pt x="1341" y="627"/>
                  </a:lnTo>
                  <a:lnTo>
                    <a:pt x="1335" y="611"/>
                  </a:lnTo>
                  <a:lnTo>
                    <a:pt x="1333" y="594"/>
                  </a:lnTo>
                  <a:lnTo>
                    <a:pt x="1333" y="363"/>
                  </a:lnTo>
                  <a:lnTo>
                    <a:pt x="1335" y="346"/>
                  </a:lnTo>
                  <a:lnTo>
                    <a:pt x="1341" y="330"/>
                  </a:lnTo>
                  <a:lnTo>
                    <a:pt x="1352" y="318"/>
                  </a:lnTo>
                  <a:lnTo>
                    <a:pt x="1366" y="307"/>
                  </a:lnTo>
                  <a:lnTo>
                    <a:pt x="1380" y="301"/>
                  </a:lnTo>
                  <a:lnTo>
                    <a:pt x="1398" y="298"/>
                  </a:lnTo>
                  <a:close/>
                  <a:moveTo>
                    <a:pt x="860" y="298"/>
                  </a:moveTo>
                  <a:lnTo>
                    <a:pt x="1130" y="298"/>
                  </a:lnTo>
                  <a:lnTo>
                    <a:pt x="1148" y="301"/>
                  </a:lnTo>
                  <a:lnTo>
                    <a:pt x="1162" y="307"/>
                  </a:lnTo>
                  <a:lnTo>
                    <a:pt x="1176" y="318"/>
                  </a:lnTo>
                  <a:lnTo>
                    <a:pt x="1187" y="330"/>
                  </a:lnTo>
                  <a:lnTo>
                    <a:pt x="1193" y="346"/>
                  </a:lnTo>
                  <a:lnTo>
                    <a:pt x="1195" y="363"/>
                  </a:lnTo>
                  <a:lnTo>
                    <a:pt x="1195" y="594"/>
                  </a:lnTo>
                  <a:lnTo>
                    <a:pt x="1193" y="611"/>
                  </a:lnTo>
                  <a:lnTo>
                    <a:pt x="1187" y="627"/>
                  </a:lnTo>
                  <a:lnTo>
                    <a:pt x="1176" y="640"/>
                  </a:lnTo>
                  <a:lnTo>
                    <a:pt x="1162" y="651"/>
                  </a:lnTo>
                  <a:lnTo>
                    <a:pt x="1148" y="657"/>
                  </a:lnTo>
                  <a:lnTo>
                    <a:pt x="1130" y="659"/>
                  </a:lnTo>
                  <a:lnTo>
                    <a:pt x="860" y="659"/>
                  </a:lnTo>
                  <a:lnTo>
                    <a:pt x="842" y="657"/>
                  </a:lnTo>
                  <a:lnTo>
                    <a:pt x="826" y="651"/>
                  </a:lnTo>
                  <a:lnTo>
                    <a:pt x="814" y="640"/>
                  </a:lnTo>
                  <a:lnTo>
                    <a:pt x="803" y="627"/>
                  </a:lnTo>
                  <a:lnTo>
                    <a:pt x="797" y="611"/>
                  </a:lnTo>
                  <a:lnTo>
                    <a:pt x="795" y="594"/>
                  </a:lnTo>
                  <a:lnTo>
                    <a:pt x="795" y="363"/>
                  </a:lnTo>
                  <a:lnTo>
                    <a:pt x="797" y="346"/>
                  </a:lnTo>
                  <a:lnTo>
                    <a:pt x="803" y="330"/>
                  </a:lnTo>
                  <a:lnTo>
                    <a:pt x="814" y="318"/>
                  </a:lnTo>
                  <a:lnTo>
                    <a:pt x="826" y="307"/>
                  </a:lnTo>
                  <a:lnTo>
                    <a:pt x="842" y="301"/>
                  </a:lnTo>
                  <a:lnTo>
                    <a:pt x="860" y="298"/>
                  </a:lnTo>
                  <a:close/>
                  <a:moveTo>
                    <a:pt x="714" y="0"/>
                  </a:moveTo>
                  <a:lnTo>
                    <a:pt x="1810" y="0"/>
                  </a:lnTo>
                  <a:lnTo>
                    <a:pt x="1844" y="4"/>
                  </a:lnTo>
                  <a:lnTo>
                    <a:pt x="1877" y="12"/>
                  </a:lnTo>
                  <a:lnTo>
                    <a:pt x="1906" y="27"/>
                  </a:lnTo>
                  <a:lnTo>
                    <a:pt x="1932" y="45"/>
                  </a:lnTo>
                  <a:lnTo>
                    <a:pt x="1955" y="68"/>
                  </a:lnTo>
                  <a:lnTo>
                    <a:pt x="1974" y="95"/>
                  </a:lnTo>
                  <a:lnTo>
                    <a:pt x="1988" y="124"/>
                  </a:lnTo>
                  <a:lnTo>
                    <a:pt x="1997" y="156"/>
                  </a:lnTo>
                  <a:lnTo>
                    <a:pt x="2000" y="190"/>
                  </a:lnTo>
                  <a:lnTo>
                    <a:pt x="2000" y="1035"/>
                  </a:lnTo>
                  <a:lnTo>
                    <a:pt x="2339" y="1035"/>
                  </a:lnTo>
                  <a:lnTo>
                    <a:pt x="2372" y="1038"/>
                  </a:lnTo>
                  <a:lnTo>
                    <a:pt x="2404" y="1047"/>
                  </a:lnTo>
                  <a:lnTo>
                    <a:pt x="2434" y="1060"/>
                  </a:lnTo>
                  <a:lnTo>
                    <a:pt x="2460" y="1079"/>
                  </a:lnTo>
                  <a:lnTo>
                    <a:pt x="2483" y="1102"/>
                  </a:lnTo>
                  <a:lnTo>
                    <a:pt x="2502" y="1129"/>
                  </a:lnTo>
                  <a:lnTo>
                    <a:pt x="2517" y="1159"/>
                  </a:lnTo>
                  <a:lnTo>
                    <a:pt x="2525" y="1190"/>
                  </a:lnTo>
                  <a:lnTo>
                    <a:pt x="2528" y="1225"/>
                  </a:lnTo>
                  <a:lnTo>
                    <a:pt x="2528" y="2675"/>
                  </a:lnTo>
                  <a:lnTo>
                    <a:pt x="2525" y="2709"/>
                  </a:lnTo>
                  <a:lnTo>
                    <a:pt x="2517" y="2741"/>
                  </a:lnTo>
                  <a:lnTo>
                    <a:pt x="2502" y="2770"/>
                  </a:lnTo>
                  <a:lnTo>
                    <a:pt x="2483" y="2797"/>
                  </a:lnTo>
                  <a:lnTo>
                    <a:pt x="2460" y="2820"/>
                  </a:lnTo>
                  <a:lnTo>
                    <a:pt x="2434" y="2839"/>
                  </a:lnTo>
                  <a:lnTo>
                    <a:pt x="2404" y="2852"/>
                  </a:lnTo>
                  <a:lnTo>
                    <a:pt x="2372" y="2862"/>
                  </a:lnTo>
                  <a:lnTo>
                    <a:pt x="2339" y="2865"/>
                  </a:lnTo>
                  <a:lnTo>
                    <a:pt x="202" y="2865"/>
                  </a:lnTo>
                  <a:lnTo>
                    <a:pt x="188" y="2862"/>
                  </a:lnTo>
                  <a:lnTo>
                    <a:pt x="177" y="2854"/>
                  </a:lnTo>
                  <a:lnTo>
                    <a:pt x="169" y="2843"/>
                  </a:lnTo>
                  <a:lnTo>
                    <a:pt x="166" y="2828"/>
                  </a:lnTo>
                  <a:lnTo>
                    <a:pt x="169" y="2814"/>
                  </a:lnTo>
                  <a:lnTo>
                    <a:pt x="177" y="2803"/>
                  </a:lnTo>
                  <a:lnTo>
                    <a:pt x="188" y="2796"/>
                  </a:lnTo>
                  <a:lnTo>
                    <a:pt x="202" y="2792"/>
                  </a:lnTo>
                  <a:lnTo>
                    <a:pt x="1064" y="2792"/>
                  </a:lnTo>
                  <a:lnTo>
                    <a:pt x="1064" y="2302"/>
                  </a:lnTo>
                  <a:lnTo>
                    <a:pt x="1066" y="2285"/>
                  </a:lnTo>
                  <a:lnTo>
                    <a:pt x="1072" y="2269"/>
                  </a:lnTo>
                  <a:lnTo>
                    <a:pt x="1083" y="2256"/>
                  </a:lnTo>
                  <a:lnTo>
                    <a:pt x="1095" y="2246"/>
                  </a:lnTo>
                  <a:lnTo>
                    <a:pt x="1111" y="2239"/>
                  </a:lnTo>
                  <a:lnTo>
                    <a:pt x="1129" y="2237"/>
                  </a:lnTo>
                  <a:lnTo>
                    <a:pt x="1399" y="2237"/>
                  </a:lnTo>
                  <a:lnTo>
                    <a:pt x="1417" y="2239"/>
                  </a:lnTo>
                  <a:lnTo>
                    <a:pt x="1433" y="2246"/>
                  </a:lnTo>
                  <a:lnTo>
                    <a:pt x="1445" y="2256"/>
                  </a:lnTo>
                  <a:lnTo>
                    <a:pt x="1456" y="2269"/>
                  </a:lnTo>
                  <a:lnTo>
                    <a:pt x="1462" y="2285"/>
                  </a:lnTo>
                  <a:lnTo>
                    <a:pt x="1464" y="2302"/>
                  </a:lnTo>
                  <a:lnTo>
                    <a:pt x="1464" y="2792"/>
                  </a:lnTo>
                  <a:lnTo>
                    <a:pt x="2339" y="2792"/>
                  </a:lnTo>
                  <a:lnTo>
                    <a:pt x="2365" y="2789"/>
                  </a:lnTo>
                  <a:lnTo>
                    <a:pt x="2390" y="2781"/>
                  </a:lnTo>
                  <a:lnTo>
                    <a:pt x="2412" y="2766"/>
                  </a:lnTo>
                  <a:lnTo>
                    <a:pt x="2431" y="2748"/>
                  </a:lnTo>
                  <a:lnTo>
                    <a:pt x="2444" y="2726"/>
                  </a:lnTo>
                  <a:lnTo>
                    <a:pt x="2453" y="2701"/>
                  </a:lnTo>
                  <a:lnTo>
                    <a:pt x="2456" y="2675"/>
                  </a:lnTo>
                  <a:lnTo>
                    <a:pt x="2456" y="1225"/>
                  </a:lnTo>
                  <a:lnTo>
                    <a:pt x="2453" y="1197"/>
                  </a:lnTo>
                  <a:lnTo>
                    <a:pt x="2444" y="1173"/>
                  </a:lnTo>
                  <a:lnTo>
                    <a:pt x="2431" y="1151"/>
                  </a:lnTo>
                  <a:lnTo>
                    <a:pt x="2412" y="1133"/>
                  </a:lnTo>
                  <a:lnTo>
                    <a:pt x="2390" y="1119"/>
                  </a:lnTo>
                  <a:lnTo>
                    <a:pt x="2366" y="1109"/>
                  </a:lnTo>
                  <a:lnTo>
                    <a:pt x="2339" y="1106"/>
                  </a:lnTo>
                  <a:lnTo>
                    <a:pt x="2000" y="1106"/>
                  </a:lnTo>
                  <a:lnTo>
                    <a:pt x="2000" y="1697"/>
                  </a:lnTo>
                  <a:lnTo>
                    <a:pt x="1997" y="1711"/>
                  </a:lnTo>
                  <a:lnTo>
                    <a:pt x="1990" y="1722"/>
                  </a:lnTo>
                  <a:lnTo>
                    <a:pt x="1978" y="1731"/>
                  </a:lnTo>
                  <a:lnTo>
                    <a:pt x="1964" y="1733"/>
                  </a:lnTo>
                  <a:lnTo>
                    <a:pt x="1950" y="1731"/>
                  </a:lnTo>
                  <a:lnTo>
                    <a:pt x="1938" y="1722"/>
                  </a:lnTo>
                  <a:lnTo>
                    <a:pt x="1931" y="1711"/>
                  </a:lnTo>
                  <a:lnTo>
                    <a:pt x="1928" y="1697"/>
                  </a:lnTo>
                  <a:lnTo>
                    <a:pt x="1928" y="190"/>
                  </a:lnTo>
                  <a:lnTo>
                    <a:pt x="1925" y="164"/>
                  </a:lnTo>
                  <a:lnTo>
                    <a:pt x="1915" y="139"/>
                  </a:lnTo>
                  <a:lnTo>
                    <a:pt x="1902" y="117"/>
                  </a:lnTo>
                  <a:lnTo>
                    <a:pt x="1884" y="99"/>
                  </a:lnTo>
                  <a:lnTo>
                    <a:pt x="1862" y="84"/>
                  </a:lnTo>
                  <a:lnTo>
                    <a:pt x="1837" y="76"/>
                  </a:lnTo>
                  <a:lnTo>
                    <a:pt x="1810" y="73"/>
                  </a:lnTo>
                  <a:lnTo>
                    <a:pt x="714" y="73"/>
                  </a:lnTo>
                  <a:lnTo>
                    <a:pt x="687" y="76"/>
                  </a:lnTo>
                  <a:lnTo>
                    <a:pt x="662" y="84"/>
                  </a:lnTo>
                  <a:lnTo>
                    <a:pt x="640" y="99"/>
                  </a:lnTo>
                  <a:lnTo>
                    <a:pt x="622" y="117"/>
                  </a:lnTo>
                  <a:lnTo>
                    <a:pt x="608" y="139"/>
                  </a:lnTo>
                  <a:lnTo>
                    <a:pt x="599" y="164"/>
                  </a:lnTo>
                  <a:lnTo>
                    <a:pt x="596" y="190"/>
                  </a:lnTo>
                  <a:lnTo>
                    <a:pt x="596" y="1068"/>
                  </a:lnTo>
                  <a:lnTo>
                    <a:pt x="595" y="1076"/>
                  </a:lnTo>
                  <a:lnTo>
                    <a:pt x="592" y="1084"/>
                  </a:lnTo>
                  <a:lnTo>
                    <a:pt x="583" y="1096"/>
                  </a:lnTo>
                  <a:lnTo>
                    <a:pt x="572" y="1103"/>
                  </a:lnTo>
                  <a:lnTo>
                    <a:pt x="558" y="1106"/>
                  </a:lnTo>
                  <a:lnTo>
                    <a:pt x="189" y="1106"/>
                  </a:lnTo>
                  <a:lnTo>
                    <a:pt x="162" y="1109"/>
                  </a:lnTo>
                  <a:lnTo>
                    <a:pt x="138" y="1119"/>
                  </a:lnTo>
                  <a:lnTo>
                    <a:pt x="116" y="1133"/>
                  </a:lnTo>
                  <a:lnTo>
                    <a:pt x="97" y="1151"/>
                  </a:lnTo>
                  <a:lnTo>
                    <a:pt x="84" y="1173"/>
                  </a:lnTo>
                  <a:lnTo>
                    <a:pt x="75" y="1197"/>
                  </a:lnTo>
                  <a:lnTo>
                    <a:pt x="72" y="1225"/>
                  </a:lnTo>
                  <a:lnTo>
                    <a:pt x="72" y="2296"/>
                  </a:lnTo>
                  <a:lnTo>
                    <a:pt x="69" y="2311"/>
                  </a:lnTo>
                  <a:lnTo>
                    <a:pt x="62" y="2322"/>
                  </a:lnTo>
                  <a:lnTo>
                    <a:pt x="50" y="2330"/>
                  </a:lnTo>
                  <a:lnTo>
                    <a:pt x="36" y="2333"/>
                  </a:lnTo>
                  <a:lnTo>
                    <a:pt x="22" y="2330"/>
                  </a:lnTo>
                  <a:lnTo>
                    <a:pt x="10" y="2322"/>
                  </a:lnTo>
                  <a:lnTo>
                    <a:pt x="3" y="2311"/>
                  </a:lnTo>
                  <a:lnTo>
                    <a:pt x="0" y="2296"/>
                  </a:lnTo>
                  <a:lnTo>
                    <a:pt x="0" y="1225"/>
                  </a:lnTo>
                  <a:lnTo>
                    <a:pt x="3" y="1190"/>
                  </a:lnTo>
                  <a:lnTo>
                    <a:pt x="11" y="1159"/>
                  </a:lnTo>
                  <a:lnTo>
                    <a:pt x="26" y="1129"/>
                  </a:lnTo>
                  <a:lnTo>
                    <a:pt x="45" y="1102"/>
                  </a:lnTo>
                  <a:lnTo>
                    <a:pt x="68" y="1079"/>
                  </a:lnTo>
                  <a:lnTo>
                    <a:pt x="94" y="1060"/>
                  </a:lnTo>
                  <a:lnTo>
                    <a:pt x="124" y="1047"/>
                  </a:lnTo>
                  <a:lnTo>
                    <a:pt x="156" y="1038"/>
                  </a:lnTo>
                  <a:lnTo>
                    <a:pt x="189" y="1035"/>
                  </a:lnTo>
                  <a:lnTo>
                    <a:pt x="525" y="1035"/>
                  </a:lnTo>
                  <a:lnTo>
                    <a:pt x="525" y="190"/>
                  </a:lnTo>
                  <a:lnTo>
                    <a:pt x="527" y="156"/>
                  </a:lnTo>
                  <a:lnTo>
                    <a:pt x="536" y="124"/>
                  </a:lnTo>
                  <a:lnTo>
                    <a:pt x="550" y="95"/>
                  </a:lnTo>
                  <a:lnTo>
                    <a:pt x="569" y="68"/>
                  </a:lnTo>
                  <a:lnTo>
                    <a:pt x="592" y="45"/>
                  </a:lnTo>
                  <a:lnTo>
                    <a:pt x="618" y="27"/>
                  </a:lnTo>
                  <a:lnTo>
                    <a:pt x="648" y="12"/>
                  </a:lnTo>
                  <a:lnTo>
                    <a:pt x="680" y="4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"/>
            <p:cNvSpPr>
              <a:spLocks noEditPoints="1"/>
            </p:cNvSpPr>
            <p:nvPr/>
          </p:nvSpPr>
          <p:spPr bwMode="auto">
            <a:xfrm>
              <a:off x="3888118" y="2556542"/>
              <a:ext cx="384175" cy="346075"/>
            </a:xfrm>
            <a:custGeom>
              <a:avLst/>
              <a:gdLst>
                <a:gd name="T0" fmla="*/ 1422 w 2892"/>
                <a:gd name="T1" fmla="*/ 75 h 2619"/>
                <a:gd name="T2" fmla="*/ 1377 w 2892"/>
                <a:gd name="T3" fmla="*/ 93 h 2619"/>
                <a:gd name="T4" fmla="*/ 479 w 2892"/>
                <a:gd name="T5" fmla="*/ 940 h 2619"/>
                <a:gd name="T6" fmla="*/ 480 w 2892"/>
                <a:gd name="T7" fmla="*/ 944 h 2619"/>
                <a:gd name="T8" fmla="*/ 483 w 2892"/>
                <a:gd name="T9" fmla="*/ 2480 h 2619"/>
                <a:gd name="T10" fmla="*/ 506 w 2892"/>
                <a:gd name="T11" fmla="*/ 2520 h 2619"/>
                <a:gd name="T12" fmla="*/ 545 w 2892"/>
                <a:gd name="T13" fmla="*/ 2543 h 2619"/>
                <a:gd name="T14" fmla="*/ 1781 w 2892"/>
                <a:gd name="T15" fmla="*/ 2546 h 2619"/>
                <a:gd name="T16" fmla="*/ 1778 w 2892"/>
                <a:gd name="T17" fmla="*/ 1696 h 2619"/>
                <a:gd name="T18" fmla="*/ 1757 w 2892"/>
                <a:gd name="T19" fmla="*/ 1675 h 2619"/>
                <a:gd name="T20" fmla="*/ 1151 w 2892"/>
                <a:gd name="T21" fmla="*/ 1672 h 2619"/>
                <a:gd name="T22" fmla="*/ 1122 w 2892"/>
                <a:gd name="T23" fmla="*/ 1683 h 2619"/>
                <a:gd name="T24" fmla="*/ 1111 w 2892"/>
                <a:gd name="T25" fmla="*/ 1712 h 2619"/>
                <a:gd name="T26" fmla="*/ 1108 w 2892"/>
                <a:gd name="T27" fmla="*/ 2134 h 2619"/>
                <a:gd name="T28" fmla="*/ 1089 w 2892"/>
                <a:gd name="T29" fmla="*/ 2152 h 2619"/>
                <a:gd name="T30" fmla="*/ 1061 w 2892"/>
                <a:gd name="T31" fmla="*/ 2152 h 2619"/>
                <a:gd name="T32" fmla="*/ 1042 w 2892"/>
                <a:gd name="T33" fmla="*/ 2134 h 2619"/>
                <a:gd name="T34" fmla="*/ 1039 w 2892"/>
                <a:gd name="T35" fmla="*/ 1712 h 2619"/>
                <a:gd name="T36" fmla="*/ 1050 w 2892"/>
                <a:gd name="T37" fmla="*/ 1662 h 2619"/>
                <a:gd name="T38" fmla="*/ 1081 w 2892"/>
                <a:gd name="T39" fmla="*/ 1625 h 2619"/>
                <a:gd name="T40" fmla="*/ 1124 w 2892"/>
                <a:gd name="T41" fmla="*/ 1603 h 2619"/>
                <a:gd name="T42" fmla="*/ 1741 w 2892"/>
                <a:gd name="T43" fmla="*/ 1600 h 2619"/>
                <a:gd name="T44" fmla="*/ 1791 w 2892"/>
                <a:gd name="T45" fmla="*/ 1611 h 2619"/>
                <a:gd name="T46" fmla="*/ 1828 w 2892"/>
                <a:gd name="T47" fmla="*/ 1641 h 2619"/>
                <a:gd name="T48" fmla="*/ 1850 w 2892"/>
                <a:gd name="T49" fmla="*/ 1686 h 2619"/>
                <a:gd name="T50" fmla="*/ 1853 w 2892"/>
                <a:gd name="T51" fmla="*/ 2546 h 2619"/>
                <a:gd name="T52" fmla="*/ 2346 w 2892"/>
                <a:gd name="T53" fmla="*/ 2543 h 2619"/>
                <a:gd name="T54" fmla="*/ 2385 w 2892"/>
                <a:gd name="T55" fmla="*/ 2520 h 2619"/>
                <a:gd name="T56" fmla="*/ 2409 w 2892"/>
                <a:gd name="T57" fmla="*/ 2480 h 2619"/>
                <a:gd name="T58" fmla="*/ 2413 w 2892"/>
                <a:gd name="T59" fmla="*/ 947 h 2619"/>
                <a:gd name="T60" fmla="*/ 2414 w 2892"/>
                <a:gd name="T61" fmla="*/ 941 h 2619"/>
                <a:gd name="T62" fmla="*/ 1516 w 2892"/>
                <a:gd name="T63" fmla="*/ 94 h 2619"/>
                <a:gd name="T64" fmla="*/ 1471 w 2892"/>
                <a:gd name="T65" fmla="*/ 76 h 2619"/>
                <a:gd name="T66" fmla="*/ 1445 w 2892"/>
                <a:gd name="T67" fmla="*/ 0 h 2619"/>
                <a:gd name="T68" fmla="*/ 1508 w 2892"/>
                <a:gd name="T69" fmla="*/ 10 h 2619"/>
                <a:gd name="T70" fmla="*/ 1562 w 2892"/>
                <a:gd name="T71" fmla="*/ 38 h 2619"/>
                <a:gd name="T72" fmla="*/ 2882 w 2892"/>
                <a:gd name="T73" fmla="*/ 1285 h 2619"/>
                <a:gd name="T74" fmla="*/ 2892 w 2892"/>
                <a:gd name="T75" fmla="*/ 1304 h 2619"/>
                <a:gd name="T76" fmla="*/ 2889 w 2892"/>
                <a:gd name="T77" fmla="*/ 1326 h 2619"/>
                <a:gd name="T78" fmla="*/ 2876 w 2892"/>
                <a:gd name="T79" fmla="*/ 1342 h 2619"/>
                <a:gd name="T80" fmla="*/ 2857 w 2892"/>
                <a:gd name="T81" fmla="*/ 1347 h 2619"/>
                <a:gd name="T82" fmla="*/ 2833 w 2892"/>
                <a:gd name="T83" fmla="*/ 1338 h 2619"/>
                <a:gd name="T84" fmla="*/ 2484 w 2892"/>
                <a:gd name="T85" fmla="*/ 2456 h 2619"/>
                <a:gd name="T86" fmla="*/ 2474 w 2892"/>
                <a:gd name="T87" fmla="*/ 2513 h 2619"/>
                <a:gd name="T88" fmla="*/ 2446 w 2892"/>
                <a:gd name="T89" fmla="*/ 2561 h 2619"/>
                <a:gd name="T90" fmla="*/ 2404 w 2892"/>
                <a:gd name="T91" fmla="*/ 2597 h 2619"/>
                <a:gd name="T92" fmla="*/ 2351 w 2892"/>
                <a:gd name="T93" fmla="*/ 2616 h 2619"/>
                <a:gd name="T94" fmla="*/ 569 w 2892"/>
                <a:gd name="T95" fmla="*/ 2619 h 2619"/>
                <a:gd name="T96" fmla="*/ 513 w 2892"/>
                <a:gd name="T97" fmla="*/ 2608 h 2619"/>
                <a:gd name="T98" fmla="*/ 465 w 2892"/>
                <a:gd name="T99" fmla="*/ 2581 h 2619"/>
                <a:gd name="T100" fmla="*/ 429 w 2892"/>
                <a:gd name="T101" fmla="*/ 2538 h 2619"/>
                <a:gd name="T102" fmla="*/ 410 w 2892"/>
                <a:gd name="T103" fmla="*/ 2486 h 2619"/>
                <a:gd name="T104" fmla="*/ 408 w 2892"/>
                <a:gd name="T105" fmla="*/ 1008 h 2619"/>
                <a:gd name="T106" fmla="*/ 50 w 2892"/>
                <a:gd name="T107" fmla="*/ 1343 h 2619"/>
                <a:gd name="T108" fmla="*/ 29 w 2892"/>
                <a:gd name="T109" fmla="*/ 1346 h 2619"/>
                <a:gd name="T110" fmla="*/ 9 w 2892"/>
                <a:gd name="T111" fmla="*/ 1336 h 2619"/>
                <a:gd name="T112" fmla="*/ 0 w 2892"/>
                <a:gd name="T113" fmla="*/ 1316 h 2619"/>
                <a:gd name="T114" fmla="*/ 3 w 2892"/>
                <a:gd name="T115" fmla="*/ 1294 h 2619"/>
                <a:gd name="T116" fmla="*/ 1307 w 2892"/>
                <a:gd name="T117" fmla="*/ 57 h 2619"/>
                <a:gd name="T118" fmla="*/ 1357 w 2892"/>
                <a:gd name="T119" fmla="*/ 21 h 2619"/>
                <a:gd name="T120" fmla="*/ 1415 w 2892"/>
                <a:gd name="T121" fmla="*/ 2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92" h="2619">
                  <a:moveTo>
                    <a:pt x="1446" y="73"/>
                  </a:moveTo>
                  <a:lnTo>
                    <a:pt x="1422" y="75"/>
                  </a:lnTo>
                  <a:lnTo>
                    <a:pt x="1399" y="82"/>
                  </a:lnTo>
                  <a:lnTo>
                    <a:pt x="1377" y="93"/>
                  </a:lnTo>
                  <a:lnTo>
                    <a:pt x="1357" y="108"/>
                  </a:lnTo>
                  <a:lnTo>
                    <a:pt x="479" y="940"/>
                  </a:lnTo>
                  <a:lnTo>
                    <a:pt x="479" y="942"/>
                  </a:lnTo>
                  <a:lnTo>
                    <a:pt x="480" y="944"/>
                  </a:lnTo>
                  <a:lnTo>
                    <a:pt x="479" y="2456"/>
                  </a:lnTo>
                  <a:lnTo>
                    <a:pt x="483" y="2480"/>
                  </a:lnTo>
                  <a:lnTo>
                    <a:pt x="492" y="2502"/>
                  </a:lnTo>
                  <a:lnTo>
                    <a:pt x="506" y="2520"/>
                  </a:lnTo>
                  <a:lnTo>
                    <a:pt x="524" y="2534"/>
                  </a:lnTo>
                  <a:lnTo>
                    <a:pt x="545" y="2543"/>
                  </a:lnTo>
                  <a:lnTo>
                    <a:pt x="569" y="2546"/>
                  </a:lnTo>
                  <a:lnTo>
                    <a:pt x="1781" y="2546"/>
                  </a:lnTo>
                  <a:lnTo>
                    <a:pt x="1781" y="1712"/>
                  </a:lnTo>
                  <a:lnTo>
                    <a:pt x="1778" y="1696"/>
                  </a:lnTo>
                  <a:lnTo>
                    <a:pt x="1770" y="1683"/>
                  </a:lnTo>
                  <a:lnTo>
                    <a:pt x="1757" y="1675"/>
                  </a:lnTo>
                  <a:lnTo>
                    <a:pt x="1741" y="1672"/>
                  </a:lnTo>
                  <a:lnTo>
                    <a:pt x="1151" y="1672"/>
                  </a:lnTo>
                  <a:lnTo>
                    <a:pt x="1135" y="1675"/>
                  </a:lnTo>
                  <a:lnTo>
                    <a:pt x="1122" y="1683"/>
                  </a:lnTo>
                  <a:lnTo>
                    <a:pt x="1114" y="1696"/>
                  </a:lnTo>
                  <a:lnTo>
                    <a:pt x="1111" y="1712"/>
                  </a:lnTo>
                  <a:lnTo>
                    <a:pt x="1111" y="2120"/>
                  </a:lnTo>
                  <a:lnTo>
                    <a:pt x="1108" y="2134"/>
                  </a:lnTo>
                  <a:lnTo>
                    <a:pt x="1100" y="2145"/>
                  </a:lnTo>
                  <a:lnTo>
                    <a:pt x="1089" y="2152"/>
                  </a:lnTo>
                  <a:lnTo>
                    <a:pt x="1075" y="2156"/>
                  </a:lnTo>
                  <a:lnTo>
                    <a:pt x="1061" y="2152"/>
                  </a:lnTo>
                  <a:lnTo>
                    <a:pt x="1049" y="2145"/>
                  </a:lnTo>
                  <a:lnTo>
                    <a:pt x="1042" y="2134"/>
                  </a:lnTo>
                  <a:lnTo>
                    <a:pt x="1039" y="2120"/>
                  </a:lnTo>
                  <a:lnTo>
                    <a:pt x="1039" y="1712"/>
                  </a:lnTo>
                  <a:lnTo>
                    <a:pt x="1042" y="1686"/>
                  </a:lnTo>
                  <a:lnTo>
                    <a:pt x="1050" y="1662"/>
                  </a:lnTo>
                  <a:lnTo>
                    <a:pt x="1064" y="1641"/>
                  </a:lnTo>
                  <a:lnTo>
                    <a:pt x="1081" y="1625"/>
                  </a:lnTo>
                  <a:lnTo>
                    <a:pt x="1101" y="1611"/>
                  </a:lnTo>
                  <a:lnTo>
                    <a:pt x="1124" y="1603"/>
                  </a:lnTo>
                  <a:lnTo>
                    <a:pt x="1151" y="1600"/>
                  </a:lnTo>
                  <a:lnTo>
                    <a:pt x="1741" y="1600"/>
                  </a:lnTo>
                  <a:lnTo>
                    <a:pt x="1766" y="1603"/>
                  </a:lnTo>
                  <a:lnTo>
                    <a:pt x="1791" y="1611"/>
                  </a:lnTo>
                  <a:lnTo>
                    <a:pt x="1810" y="1625"/>
                  </a:lnTo>
                  <a:lnTo>
                    <a:pt x="1828" y="1641"/>
                  </a:lnTo>
                  <a:lnTo>
                    <a:pt x="1842" y="1662"/>
                  </a:lnTo>
                  <a:lnTo>
                    <a:pt x="1850" y="1686"/>
                  </a:lnTo>
                  <a:lnTo>
                    <a:pt x="1853" y="1712"/>
                  </a:lnTo>
                  <a:lnTo>
                    <a:pt x="1853" y="2546"/>
                  </a:lnTo>
                  <a:lnTo>
                    <a:pt x="2323" y="2546"/>
                  </a:lnTo>
                  <a:lnTo>
                    <a:pt x="2346" y="2543"/>
                  </a:lnTo>
                  <a:lnTo>
                    <a:pt x="2368" y="2534"/>
                  </a:lnTo>
                  <a:lnTo>
                    <a:pt x="2385" y="2520"/>
                  </a:lnTo>
                  <a:lnTo>
                    <a:pt x="2400" y="2502"/>
                  </a:lnTo>
                  <a:lnTo>
                    <a:pt x="2409" y="2480"/>
                  </a:lnTo>
                  <a:lnTo>
                    <a:pt x="2413" y="2456"/>
                  </a:lnTo>
                  <a:lnTo>
                    <a:pt x="2413" y="947"/>
                  </a:lnTo>
                  <a:lnTo>
                    <a:pt x="2413" y="944"/>
                  </a:lnTo>
                  <a:lnTo>
                    <a:pt x="2414" y="941"/>
                  </a:lnTo>
                  <a:lnTo>
                    <a:pt x="1536" y="109"/>
                  </a:lnTo>
                  <a:lnTo>
                    <a:pt x="1516" y="94"/>
                  </a:lnTo>
                  <a:lnTo>
                    <a:pt x="1494" y="82"/>
                  </a:lnTo>
                  <a:lnTo>
                    <a:pt x="1471" y="76"/>
                  </a:lnTo>
                  <a:lnTo>
                    <a:pt x="1446" y="73"/>
                  </a:lnTo>
                  <a:close/>
                  <a:moveTo>
                    <a:pt x="1445" y="0"/>
                  </a:moveTo>
                  <a:lnTo>
                    <a:pt x="1477" y="2"/>
                  </a:lnTo>
                  <a:lnTo>
                    <a:pt x="1508" y="10"/>
                  </a:lnTo>
                  <a:lnTo>
                    <a:pt x="1536" y="21"/>
                  </a:lnTo>
                  <a:lnTo>
                    <a:pt x="1562" y="38"/>
                  </a:lnTo>
                  <a:lnTo>
                    <a:pt x="1586" y="58"/>
                  </a:lnTo>
                  <a:lnTo>
                    <a:pt x="2882" y="1285"/>
                  </a:lnTo>
                  <a:lnTo>
                    <a:pt x="2889" y="1294"/>
                  </a:lnTo>
                  <a:lnTo>
                    <a:pt x="2892" y="1304"/>
                  </a:lnTo>
                  <a:lnTo>
                    <a:pt x="2892" y="1316"/>
                  </a:lnTo>
                  <a:lnTo>
                    <a:pt x="2889" y="1326"/>
                  </a:lnTo>
                  <a:lnTo>
                    <a:pt x="2883" y="1336"/>
                  </a:lnTo>
                  <a:lnTo>
                    <a:pt x="2876" y="1342"/>
                  </a:lnTo>
                  <a:lnTo>
                    <a:pt x="2866" y="1346"/>
                  </a:lnTo>
                  <a:lnTo>
                    <a:pt x="2857" y="1347"/>
                  </a:lnTo>
                  <a:lnTo>
                    <a:pt x="2844" y="1345"/>
                  </a:lnTo>
                  <a:lnTo>
                    <a:pt x="2833" y="1338"/>
                  </a:lnTo>
                  <a:lnTo>
                    <a:pt x="2485" y="1008"/>
                  </a:lnTo>
                  <a:lnTo>
                    <a:pt x="2484" y="2456"/>
                  </a:lnTo>
                  <a:lnTo>
                    <a:pt x="2482" y="2486"/>
                  </a:lnTo>
                  <a:lnTo>
                    <a:pt x="2474" y="2513"/>
                  </a:lnTo>
                  <a:lnTo>
                    <a:pt x="2462" y="2538"/>
                  </a:lnTo>
                  <a:lnTo>
                    <a:pt x="2446" y="2561"/>
                  </a:lnTo>
                  <a:lnTo>
                    <a:pt x="2426" y="2581"/>
                  </a:lnTo>
                  <a:lnTo>
                    <a:pt x="2404" y="2597"/>
                  </a:lnTo>
                  <a:lnTo>
                    <a:pt x="2379" y="2608"/>
                  </a:lnTo>
                  <a:lnTo>
                    <a:pt x="2351" y="2616"/>
                  </a:lnTo>
                  <a:lnTo>
                    <a:pt x="2323" y="2619"/>
                  </a:lnTo>
                  <a:lnTo>
                    <a:pt x="569" y="2619"/>
                  </a:lnTo>
                  <a:lnTo>
                    <a:pt x="540" y="2616"/>
                  </a:lnTo>
                  <a:lnTo>
                    <a:pt x="513" y="2608"/>
                  </a:lnTo>
                  <a:lnTo>
                    <a:pt x="488" y="2597"/>
                  </a:lnTo>
                  <a:lnTo>
                    <a:pt x="465" y="2581"/>
                  </a:lnTo>
                  <a:lnTo>
                    <a:pt x="446" y="2561"/>
                  </a:lnTo>
                  <a:lnTo>
                    <a:pt x="429" y="2538"/>
                  </a:lnTo>
                  <a:lnTo>
                    <a:pt x="418" y="2513"/>
                  </a:lnTo>
                  <a:lnTo>
                    <a:pt x="410" y="2486"/>
                  </a:lnTo>
                  <a:lnTo>
                    <a:pt x="407" y="2456"/>
                  </a:lnTo>
                  <a:lnTo>
                    <a:pt x="408" y="1008"/>
                  </a:lnTo>
                  <a:lnTo>
                    <a:pt x="59" y="1338"/>
                  </a:lnTo>
                  <a:lnTo>
                    <a:pt x="50" y="1343"/>
                  </a:lnTo>
                  <a:lnTo>
                    <a:pt x="40" y="1347"/>
                  </a:lnTo>
                  <a:lnTo>
                    <a:pt x="29" y="1346"/>
                  </a:lnTo>
                  <a:lnTo>
                    <a:pt x="18" y="1343"/>
                  </a:lnTo>
                  <a:lnTo>
                    <a:pt x="9" y="1336"/>
                  </a:lnTo>
                  <a:lnTo>
                    <a:pt x="3" y="1326"/>
                  </a:lnTo>
                  <a:lnTo>
                    <a:pt x="0" y="1316"/>
                  </a:lnTo>
                  <a:lnTo>
                    <a:pt x="0" y="1304"/>
                  </a:lnTo>
                  <a:lnTo>
                    <a:pt x="3" y="1294"/>
                  </a:lnTo>
                  <a:lnTo>
                    <a:pt x="10" y="1285"/>
                  </a:lnTo>
                  <a:lnTo>
                    <a:pt x="1307" y="57"/>
                  </a:lnTo>
                  <a:lnTo>
                    <a:pt x="1331" y="37"/>
                  </a:lnTo>
                  <a:lnTo>
                    <a:pt x="1357" y="21"/>
                  </a:lnTo>
                  <a:lnTo>
                    <a:pt x="1385" y="10"/>
                  </a:lnTo>
                  <a:lnTo>
                    <a:pt x="1415" y="2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1"/>
            <p:cNvSpPr>
              <a:spLocks noEditPoints="1"/>
            </p:cNvSpPr>
            <p:nvPr/>
          </p:nvSpPr>
          <p:spPr bwMode="auto">
            <a:xfrm>
              <a:off x="4036080" y="3963080"/>
              <a:ext cx="258250" cy="326399"/>
            </a:xfrm>
            <a:custGeom>
              <a:avLst/>
              <a:gdLst>
                <a:gd name="T0" fmla="*/ 1344 w 1734"/>
                <a:gd name="T1" fmla="*/ 1519 h 2179"/>
                <a:gd name="T2" fmla="*/ 704 w 1734"/>
                <a:gd name="T3" fmla="*/ 1519 h 2179"/>
                <a:gd name="T4" fmla="*/ 1395 w 1734"/>
                <a:gd name="T5" fmla="*/ 1469 h 2179"/>
                <a:gd name="T6" fmla="*/ 1413 w 1734"/>
                <a:gd name="T7" fmla="*/ 1812 h 2179"/>
                <a:gd name="T8" fmla="*/ 1345 w 1734"/>
                <a:gd name="T9" fmla="*/ 1864 h 2179"/>
                <a:gd name="T10" fmla="*/ 963 w 1734"/>
                <a:gd name="T11" fmla="*/ 1828 h 2179"/>
                <a:gd name="T12" fmla="*/ 963 w 1734"/>
                <a:gd name="T13" fmla="*/ 1484 h 2179"/>
                <a:gd name="T14" fmla="*/ 1344 w 1734"/>
                <a:gd name="T15" fmla="*/ 944 h 2179"/>
                <a:gd name="T16" fmla="*/ 704 w 1734"/>
                <a:gd name="T17" fmla="*/ 944 h 2179"/>
                <a:gd name="T18" fmla="*/ 1024 w 1734"/>
                <a:gd name="T19" fmla="*/ 873 h 2179"/>
                <a:gd name="T20" fmla="*/ 1405 w 1734"/>
                <a:gd name="T21" fmla="*/ 909 h 2179"/>
                <a:gd name="T22" fmla="*/ 1405 w 1734"/>
                <a:gd name="T23" fmla="*/ 1253 h 2179"/>
                <a:gd name="T24" fmla="*/ 1024 w 1734"/>
                <a:gd name="T25" fmla="*/ 1289 h 2179"/>
                <a:gd name="T26" fmla="*/ 956 w 1734"/>
                <a:gd name="T27" fmla="*/ 1237 h 2179"/>
                <a:gd name="T28" fmla="*/ 974 w 1734"/>
                <a:gd name="T29" fmla="*/ 894 h 2179"/>
                <a:gd name="T30" fmla="*/ 705 w 1734"/>
                <a:gd name="T31" fmla="*/ 873 h 2179"/>
                <a:gd name="T32" fmla="*/ 773 w 1734"/>
                <a:gd name="T33" fmla="*/ 926 h 2179"/>
                <a:gd name="T34" fmla="*/ 755 w 1734"/>
                <a:gd name="T35" fmla="*/ 1268 h 2179"/>
                <a:gd name="T36" fmla="*/ 365 w 1734"/>
                <a:gd name="T37" fmla="*/ 1286 h 2179"/>
                <a:gd name="T38" fmla="*/ 313 w 1734"/>
                <a:gd name="T39" fmla="*/ 1218 h 2179"/>
                <a:gd name="T40" fmla="*/ 349 w 1734"/>
                <a:gd name="T41" fmla="*/ 884 h 2179"/>
                <a:gd name="T42" fmla="*/ 1025 w 1734"/>
                <a:gd name="T43" fmla="*/ 643 h 2179"/>
                <a:gd name="T44" fmla="*/ 385 w 1734"/>
                <a:gd name="T45" fmla="*/ 643 h 2179"/>
                <a:gd name="T46" fmla="*/ 1363 w 1734"/>
                <a:gd name="T47" fmla="*/ 301 h 2179"/>
                <a:gd name="T48" fmla="*/ 1416 w 1734"/>
                <a:gd name="T49" fmla="*/ 369 h 2179"/>
                <a:gd name="T50" fmla="*/ 1380 w 1734"/>
                <a:gd name="T51" fmla="*/ 705 h 2179"/>
                <a:gd name="T52" fmla="*/ 988 w 1734"/>
                <a:gd name="T53" fmla="*/ 705 h 2179"/>
                <a:gd name="T54" fmla="*/ 953 w 1734"/>
                <a:gd name="T55" fmla="*/ 369 h 2179"/>
                <a:gd name="T56" fmla="*/ 1005 w 1734"/>
                <a:gd name="T57" fmla="*/ 301 h 2179"/>
                <a:gd name="T58" fmla="*/ 740 w 1734"/>
                <a:gd name="T59" fmla="*/ 309 h 2179"/>
                <a:gd name="T60" fmla="*/ 776 w 1734"/>
                <a:gd name="T61" fmla="*/ 643 h 2179"/>
                <a:gd name="T62" fmla="*/ 724 w 1734"/>
                <a:gd name="T63" fmla="*/ 711 h 2179"/>
                <a:gd name="T64" fmla="*/ 334 w 1734"/>
                <a:gd name="T65" fmla="*/ 693 h 2179"/>
                <a:gd name="T66" fmla="*/ 316 w 1734"/>
                <a:gd name="T67" fmla="*/ 351 h 2179"/>
                <a:gd name="T68" fmla="*/ 384 w 1734"/>
                <a:gd name="T69" fmla="*/ 298 h 2179"/>
                <a:gd name="T70" fmla="*/ 1616 w 1734"/>
                <a:gd name="T71" fmla="*/ 24 h 2179"/>
                <a:gd name="T72" fmla="*/ 1723 w 1734"/>
                <a:gd name="T73" fmla="*/ 150 h 2179"/>
                <a:gd name="T74" fmla="*/ 1723 w 1734"/>
                <a:gd name="T75" fmla="*/ 2030 h 2179"/>
                <a:gd name="T76" fmla="*/ 1616 w 1734"/>
                <a:gd name="T77" fmla="*/ 2155 h 2179"/>
                <a:gd name="T78" fmla="*/ 161 w 1734"/>
                <a:gd name="T79" fmla="*/ 2177 h 2179"/>
                <a:gd name="T80" fmla="*/ 150 w 1734"/>
                <a:gd name="T81" fmla="*/ 2118 h 2179"/>
                <a:gd name="T82" fmla="*/ 316 w 1734"/>
                <a:gd name="T83" fmla="*/ 1500 h 2179"/>
                <a:gd name="T84" fmla="*/ 384 w 1734"/>
                <a:gd name="T85" fmla="*/ 1449 h 2179"/>
                <a:gd name="T86" fmla="*/ 765 w 1734"/>
                <a:gd name="T87" fmla="*/ 1484 h 2179"/>
                <a:gd name="T88" fmla="*/ 1545 w 1734"/>
                <a:gd name="T89" fmla="*/ 2105 h 2179"/>
                <a:gd name="T90" fmla="*/ 1650 w 1734"/>
                <a:gd name="T91" fmla="*/ 2018 h 2179"/>
                <a:gd name="T92" fmla="*/ 1650 w 1734"/>
                <a:gd name="T93" fmla="*/ 161 h 2179"/>
                <a:gd name="T94" fmla="*/ 1545 w 1734"/>
                <a:gd name="T95" fmla="*/ 74 h 2179"/>
                <a:gd name="T96" fmla="*/ 137 w 1734"/>
                <a:gd name="T97" fmla="*/ 97 h 2179"/>
                <a:gd name="T98" fmla="*/ 72 w 1734"/>
                <a:gd name="T99" fmla="*/ 219 h 2179"/>
                <a:gd name="T100" fmla="*/ 35 w 1734"/>
                <a:gd name="T101" fmla="*/ 1610 h 2179"/>
                <a:gd name="T102" fmla="*/ 0 w 1734"/>
                <a:gd name="T103" fmla="*/ 219 h 2179"/>
                <a:gd name="T104" fmla="*/ 64 w 1734"/>
                <a:gd name="T105" fmla="*/ 64 h 2179"/>
                <a:gd name="T106" fmla="*/ 219 w 1734"/>
                <a:gd name="T107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179">
                  <a:moveTo>
                    <a:pt x="1344" y="1519"/>
                  </a:moveTo>
                  <a:lnTo>
                    <a:pt x="1024" y="1520"/>
                  </a:lnTo>
                  <a:lnTo>
                    <a:pt x="1025" y="1793"/>
                  </a:lnTo>
                  <a:lnTo>
                    <a:pt x="1344" y="1792"/>
                  </a:lnTo>
                  <a:lnTo>
                    <a:pt x="1344" y="1519"/>
                  </a:lnTo>
                  <a:close/>
                  <a:moveTo>
                    <a:pt x="704" y="1519"/>
                  </a:moveTo>
                  <a:lnTo>
                    <a:pt x="384" y="1520"/>
                  </a:lnTo>
                  <a:lnTo>
                    <a:pt x="385" y="2108"/>
                  </a:lnTo>
                  <a:lnTo>
                    <a:pt x="704" y="2108"/>
                  </a:lnTo>
                  <a:lnTo>
                    <a:pt x="704" y="1519"/>
                  </a:lnTo>
                  <a:close/>
                  <a:moveTo>
                    <a:pt x="1024" y="1449"/>
                  </a:moveTo>
                  <a:lnTo>
                    <a:pt x="1345" y="1449"/>
                  </a:lnTo>
                  <a:lnTo>
                    <a:pt x="1363" y="1451"/>
                  </a:lnTo>
                  <a:lnTo>
                    <a:pt x="1380" y="1459"/>
                  </a:lnTo>
                  <a:lnTo>
                    <a:pt x="1395" y="1469"/>
                  </a:lnTo>
                  <a:lnTo>
                    <a:pt x="1405" y="1484"/>
                  </a:lnTo>
                  <a:lnTo>
                    <a:pt x="1413" y="1500"/>
                  </a:lnTo>
                  <a:lnTo>
                    <a:pt x="1416" y="1519"/>
                  </a:lnTo>
                  <a:lnTo>
                    <a:pt x="1416" y="1793"/>
                  </a:lnTo>
                  <a:lnTo>
                    <a:pt x="1413" y="1812"/>
                  </a:lnTo>
                  <a:lnTo>
                    <a:pt x="1405" y="1828"/>
                  </a:lnTo>
                  <a:lnTo>
                    <a:pt x="1395" y="1843"/>
                  </a:lnTo>
                  <a:lnTo>
                    <a:pt x="1380" y="1854"/>
                  </a:lnTo>
                  <a:lnTo>
                    <a:pt x="1363" y="1861"/>
                  </a:lnTo>
                  <a:lnTo>
                    <a:pt x="1345" y="1864"/>
                  </a:lnTo>
                  <a:lnTo>
                    <a:pt x="1024" y="1864"/>
                  </a:lnTo>
                  <a:lnTo>
                    <a:pt x="1005" y="1861"/>
                  </a:lnTo>
                  <a:lnTo>
                    <a:pt x="988" y="1854"/>
                  </a:lnTo>
                  <a:lnTo>
                    <a:pt x="974" y="1843"/>
                  </a:lnTo>
                  <a:lnTo>
                    <a:pt x="963" y="1828"/>
                  </a:lnTo>
                  <a:lnTo>
                    <a:pt x="956" y="1812"/>
                  </a:lnTo>
                  <a:lnTo>
                    <a:pt x="953" y="1793"/>
                  </a:lnTo>
                  <a:lnTo>
                    <a:pt x="953" y="1519"/>
                  </a:lnTo>
                  <a:lnTo>
                    <a:pt x="956" y="1500"/>
                  </a:lnTo>
                  <a:lnTo>
                    <a:pt x="963" y="1484"/>
                  </a:lnTo>
                  <a:lnTo>
                    <a:pt x="974" y="1469"/>
                  </a:lnTo>
                  <a:lnTo>
                    <a:pt x="988" y="1459"/>
                  </a:lnTo>
                  <a:lnTo>
                    <a:pt x="1005" y="1451"/>
                  </a:lnTo>
                  <a:lnTo>
                    <a:pt x="1024" y="1449"/>
                  </a:lnTo>
                  <a:close/>
                  <a:moveTo>
                    <a:pt x="1344" y="944"/>
                  </a:moveTo>
                  <a:lnTo>
                    <a:pt x="1024" y="945"/>
                  </a:lnTo>
                  <a:lnTo>
                    <a:pt x="1025" y="1218"/>
                  </a:lnTo>
                  <a:lnTo>
                    <a:pt x="1344" y="1217"/>
                  </a:lnTo>
                  <a:lnTo>
                    <a:pt x="1344" y="944"/>
                  </a:lnTo>
                  <a:close/>
                  <a:moveTo>
                    <a:pt x="704" y="944"/>
                  </a:moveTo>
                  <a:lnTo>
                    <a:pt x="384" y="945"/>
                  </a:lnTo>
                  <a:lnTo>
                    <a:pt x="385" y="1218"/>
                  </a:lnTo>
                  <a:lnTo>
                    <a:pt x="704" y="1217"/>
                  </a:lnTo>
                  <a:lnTo>
                    <a:pt x="704" y="944"/>
                  </a:lnTo>
                  <a:close/>
                  <a:moveTo>
                    <a:pt x="1024" y="873"/>
                  </a:moveTo>
                  <a:lnTo>
                    <a:pt x="1345" y="873"/>
                  </a:lnTo>
                  <a:lnTo>
                    <a:pt x="1363" y="876"/>
                  </a:lnTo>
                  <a:lnTo>
                    <a:pt x="1380" y="884"/>
                  </a:lnTo>
                  <a:lnTo>
                    <a:pt x="1395" y="894"/>
                  </a:lnTo>
                  <a:lnTo>
                    <a:pt x="1405" y="909"/>
                  </a:lnTo>
                  <a:lnTo>
                    <a:pt x="1413" y="926"/>
                  </a:lnTo>
                  <a:lnTo>
                    <a:pt x="1416" y="944"/>
                  </a:lnTo>
                  <a:lnTo>
                    <a:pt x="1416" y="1218"/>
                  </a:lnTo>
                  <a:lnTo>
                    <a:pt x="1413" y="1237"/>
                  </a:lnTo>
                  <a:lnTo>
                    <a:pt x="1405" y="1253"/>
                  </a:lnTo>
                  <a:lnTo>
                    <a:pt x="1395" y="1268"/>
                  </a:lnTo>
                  <a:lnTo>
                    <a:pt x="1380" y="1280"/>
                  </a:lnTo>
                  <a:lnTo>
                    <a:pt x="1363" y="1286"/>
                  </a:lnTo>
                  <a:lnTo>
                    <a:pt x="1345" y="1289"/>
                  </a:lnTo>
                  <a:lnTo>
                    <a:pt x="1024" y="1289"/>
                  </a:lnTo>
                  <a:lnTo>
                    <a:pt x="1005" y="1286"/>
                  </a:lnTo>
                  <a:lnTo>
                    <a:pt x="988" y="1280"/>
                  </a:lnTo>
                  <a:lnTo>
                    <a:pt x="974" y="1268"/>
                  </a:lnTo>
                  <a:lnTo>
                    <a:pt x="963" y="1253"/>
                  </a:lnTo>
                  <a:lnTo>
                    <a:pt x="956" y="1237"/>
                  </a:lnTo>
                  <a:lnTo>
                    <a:pt x="953" y="1218"/>
                  </a:lnTo>
                  <a:lnTo>
                    <a:pt x="953" y="944"/>
                  </a:lnTo>
                  <a:lnTo>
                    <a:pt x="956" y="926"/>
                  </a:lnTo>
                  <a:lnTo>
                    <a:pt x="963" y="909"/>
                  </a:lnTo>
                  <a:lnTo>
                    <a:pt x="974" y="894"/>
                  </a:lnTo>
                  <a:lnTo>
                    <a:pt x="988" y="884"/>
                  </a:lnTo>
                  <a:lnTo>
                    <a:pt x="1005" y="876"/>
                  </a:lnTo>
                  <a:lnTo>
                    <a:pt x="1024" y="873"/>
                  </a:lnTo>
                  <a:close/>
                  <a:moveTo>
                    <a:pt x="384" y="873"/>
                  </a:moveTo>
                  <a:lnTo>
                    <a:pt x="705" y="873"/>
                  </a:lnTo>
                  <a:lnTo>
                    <a:pt x="724" y="876"/>
                  </a:lnTo>
                  <a:lnTo>
                    <a:pt x="740" y="884"/>
                  </a:lnTo>
                  <a:lnTo>
                    <a:pt x="755" y="894"/>
                  </a:lnTo>
                  <a:lnTo>
                    <a:pt x="765" y="909"/>
                  </a:lnTo>
                  <a:lnTo>
                    <a:pt x="773" y="926"/>
                  </a:lnTo>
                  <a:lnTo>
                    <a:pt x="776" y="944"/>
                  </a:lnTo>
                  <a:lnTo>
                    <a:pt x="776" y="1218"/>
                  </a:lnTo>
                  <a:lnTo>
                    <a:pt x="773" y="1237"/>
                  </a:lnTo>
                  <a:lnTo>
                    <a:pt x="765" y="1253"/>
                  </a:lnTo>
                  <a:lnTo>
                    <a:pt x="755" y="1268"/>
                  </a:lnTo>
                  <a:lnTo>
                    <a:pt x="740" y="1280"/>
                  </a:lnTo>
                  <a:lnTo>
                    <a:pt x="724" y="1286"/>
                  </a:lnTo>
                  <a:lnTo>
                    <a:pt x="705" y="1289"/>
                  </a:lnTo>
                  <a:lnTo>
                    <a:pt x="384" y="1289"/>
                  </a:lnTo>
                  <a:lnTo>
                    <a:pt x="365" y="1286"/>
                  </a:lnTo>
                  <a:lnTo>
                    <a:pt x="349" y="1280"/>
                  </a:lnTo>
                  <a:lnTo>
                    <a:pt x="334" y="1268"/>
                  </a:lnTo>
                  <a:lnTo>
                    <a:pt x="322" y="1253"/>
                  </a:lnTo>
                  <a:lnTo>
                    <a:pt x="316" y="1237"/>
                  </a:lnTo>
                  <a:lnTo>
                    <a:pt x="313" y="1218"/>
                  </a:lnTo>
                  <a:lnTo>
                    <a:pt x="313" y="944"/>
                  </a:lnTo>
                  <a:lnTo>
                    <a:pt x="316" y="926"/>
                  </a:lnTo>
                  <a:lnTo>
                    <a:pt x="322" y="909"/>
                  </a:lnTo>
                  <a:lnTo>
                    <a:pt x="334" y="894"/>
                  </a:lnTo>
                  <a:lnTo>
                    <a:pt x="349" y="884"/>
                  </a:lnTo>
                  <a:lnTo>
                    <a:pt x="365" y="876"/>
                  </a:lnTo>
                  <a:lnTo>
                    <a:pt x="384" y="873"/>
                  </a:lnTo>
                  <a:close/>
                  <a:moveTo>
                    <a:pt x="1344" y="369"/>
                  </a:moveTo>
                  <a:lnTo>
                    <a:pt x="1024" y="370"/>
                  </a:lnTo>
                  <a:lnTo>
                    <a:pt x="1025" y="643"/>
                  </a:lnTo>
                  <a:lnTo>
                    <a:pt x="1344" y="642"/>
                  </a:lnTo>
                  <a:lnTo>
                    <a:pt x="1344" y="369"/>
                  </a:lnTo>
                  <a:close/>
                  <a:moveTo>
                    <a:pt x="704" y="369"/>
                  </a:moveTo>
                  <a:lnTo>
                    <a:pt x="384" y="370"/>
                  </a:lnTo>
                  <a:lnTo>
                    <a:pt x="385" y="643"/>
                  </a:lnTo>
                  <a:lnTo>
                    <a:pt x="704" y="642"/>
                  </a:lnTo>
                  <a:lnTo>
                    <a:pt x="704" y="369"/>
                  </a:lnTo>
                  <a:close/>
                  <a:moveTo>
                    <a:pt x="1024" y="298"/>
                  </a:moveTo>
                  <a:lnTo>
                    <a:pt x="1345" y="298"/>
                  </a:lnTo>
                  <a:lnTo>
                    <a:pt x="1363" y="301"/>
                  </a:lnTo>
                  <a:lnTo>
                    <a:pt x="1380" y="309"/>
                  </a:lnTo>
                  <a:lnTo>
                    <a:pt x="1395" y="319"/>
                  </a:lnTo>
                  <a:lnTo>
                    <a:pt x="1405" y="334"/>
                  </a:lnTo>
                  <a:lnTo>
                    <a:pt x="1413" y="351"/>
                  </a:lnTo>
                  <a:lnTo>
                    <a:pt x="1416" y="369"/>
                  </a:lnTo>
                  <a:lnTo>
                    <a:pt x="1416" y="643"/>
                  </a:lnTo>
                  <a:lnTo>
                    <a:pt x="1413" y="662"/>
                  </a:lnTo>
                  <a:lnTo>
                    <a:pt x="1405" y="678"/>
                  </a:lnTo>
                  <a:lnTo>
                    <a:pt x="1395" y="693"/>
                  </a:lnTo>
                  <a:lnTo>
                    <a:pt x="1380" y="705"/>
                  </a:lnTo>
                  <a:lnTo>
                    <a:pt x="1363" y="711"/>
                  </a:lnTo>
                  <a:lnTo>
                    <a:pt x="1345" y="714"/>
                  </a:lnTo>
                  <a:lnTo>
                    <a:pt x="1024" y="714"/>
                  </a:lnTo>
                  <a:lnTo>
                    <a:pt x="1005" y="711"/>
                  </a:lnTo>
                  <a:lnTo>
                    <a:pt x="988" y="705"/>
                  </a:lnTo>
                  <a:lnTo>
                    <a:pt x="974" y="693"/>
                  </a:lnTo>
                  <a:lnTo>
                    <a:pt x="963" y="678"/>
                  </a:lnTo>
                  <a:lnTo>
                    <a:pt x="956" y="662"/>
                  </a:lnTo>
                  <a:lnTo>
                    <a:pt x="953" y="643"/>
                  </a:lnTo>
                  <a:lnTo>
                    <a:pt x="953" y="369"/>
                  </a:lnTo>
                  <a:lnTo>
                    <a:pt x="956" y="351"/>
                  </a:lnTo>
                  <a:lnTo>
                    <a:pt x="963" y="334"/>
                  </a:lnTo>
                  <a:lnTo>
                    <a:pt x="974" y="319"/>
                  </a:lnTo>
                  <a:lnTo>
                    <a:pt x="988" y="309"/>
                  </a:lnTo>
                  <a:lnTo>
                    <a:pt x="1005" y="301"/>
                  </a:lnTo>
                  <a:lnTo>
                    <a:pt x="1024" y="298"/>
                  </a:lnTo>
                  <a:close/>
                  <a:moveTo>
                    <a:pt x="384" y="298"/>
                  </a:moveTo>
                  <a:lnTo>
                    <a:pt x="705" y="298"/>
                  </a:lnTo>
                  <a:lnTo>
                    <a:pt x="724" y="301"/>
                  </a:lnTo>
                  <a:lnTo>
                    <a:pt x="740" y="309"/>
                  </a:lnTo>
                  <a:lnTo>
                    <a:pt x="755" y="319"/>
                  </a:lnTo>
                  <a:lnTo>
                    <a:pt x="765" y="334"/>
                  </a:lnTo>
                  <a:lnTo>
                    <a:pt x="773" y="351"/>
                  </a:lnTo>
                  <a:lnTo>
                    <a:pt x="776" y="369"/>
                  </a:lnTo>
                  <a:lnTo>
                    <a:pt x="776" y="643"/>
                  </a:lnTo>
                  <a:lnTo>
                    <a:pt x="773" y="662"/>
                  </a:lnTo>
                  <a:lnTo>
                    <a:pt x="765" y="678"/>
                  </a:lnTo>
                  <a:lnTo>
                    <a:pt x="755" y="693"/>
                  </a:lnTo>
                  <a:lnTo>
                    <a:pt x="740" y="705"/>
                  </a:lnTo>
                  <a:lnTo>
                    <a:pt x="724" y="711"/>
                  </a:lnTo>
                  <a:lnTo>
                    <a:pt x="705" y="714"/>
                  </a:lnTo>
                  <a:lnTo>
                    <a:pt x="384" y="714"/>
                  </a:lnTo>
                  <a:lnTo>
                    <a:pt x="365" y="711"/>
                  </a:lnTo>
                  <a:lnTo>
                    <a:pt x="349" y="705"/>
                  </a:lnTo>
                  <a:lnTo>
                    <a:pt x="334" y="693"/>
                  </a:lnTo>
                  <a:lnTo>
                    <a:pt x="322" y="678"/>
                  </a:lnTo>
                  <a:lnTo>
                    <a:pt x="316" y="662"/>
                  </a:lnTo>
                  <a:lnTo>
                    <a:pt x="313" y="643"/>
                  </a:lnTo>
                  <a:lnTo>
                    <a:pt x="313" y="369"/>
                  </a:lnTo>
                  <a:lnTo>
                    <a:pt x="316" y="351"/>
                  </a:lnTo>
                  <a:lnTo>
                    <a:pt x="322" y="334"/>
                  </a:lnTo>
                  <a:lnTo>
                    <a:pt x="334" y="319"/>
                  </a:lnTo>
                  <a:lnTo>
                    <a:pt x="349" y="309"/>
                  </a:lnTo>
                  <a:lnTo>
                    <a:pt x="365" y="301"/>
                  </a:lnTo>
                  <a:lnTo>
                    <a:pt x="384" y="298"/>
                  </a:lnTo>
                  <a:close/>
                  <a:moveTo>
                    <a:pt x="219" y="0"/>
                  </a:moveTo>
                  <a:lnTo>
                    <a:pt x="1515" y="0"/>
                  </a:lnTo>
                  <a:lnTo>
                    <a:pt x="1551" y="3"/>
                  </a:lnTo>
                  <a:lnTo>
                    <a:pt x="1584" y="11"/>
                  </a:lnTo>
                  <a:lnTo>
                    <a:pt x="1616" y="24"/>
                  </a:lnTo>
                  <a:lnTo>
                    <a:pt x="1644" y="42"/>
                  </a:lnTo>
                  <a:lnTo>
                    <a:pt x="1670" y="64"/>
                  </a:lnTo>
                  <a:lnTo>
                    <a:pt x="1692" y="89"/>
                  </a:lnTo>
                  <a:lnTo>
                    <a:pt x="1710" y="118"/>
                  </a:lnTo>
                  <a:lnTo>
                    <a:pt x="1723" y="150"/>
                  </a:lnTo>
                  <a:lnTo>
                    <a:pt x="1731" y="183"/>
                  </a:lnTo>
                  <a:lnTo>
                    <a:pt x="1734" y="219"/>
                  </a:lnTo>
                  <a:lnTo>
                    <a:pt x="1734" y="1961"/>
                  </a:lnTo>
                  <a:lnTo>
                    <a:pt x="1731" y="1997"/>
                  </a:lnTo>
                  <a:lnTo>
                    <a:pt x="1723" y="2030"/>
                  </a:lnTo>
                  <a:lnTo>
                    <a:pt x="1710" y="2062"/>
                  </a:lnTo>
                  <a:lnTo>
                    <a:pt x="1692" y="2090"/>
                  </a:lnTo>
                  <a:lnTo>
                    <a:pt x="1670" y="2115"/>
                  </a:lnTo>
                  <a:lnTo>
                    <a:pt x="1644" y="2137"/>
                  </a:lnTo>
                  <a:lnTo>
                    <a:pt x="1616" y="2155"/>
                  </a:lnTo>
                  <a:lnTo>
                    <a:pt x="1584" y="2169"/>
                  </a:lnTo>
                  <a:lnTo>
                    <a:pt x="1551" y="2177"/>
                  </a:lnTo>
                  <a:lnTo>
                    <a:pt x="1515" y="2179"/>
                  </a:lnTo>
                  <a:lnTo>
                    <a:pt x="175" y="2179"/>
                  </a:lnTo>
                  <a:lnTo>
                    <a:pt x="161" y="2177"/>
                  </a:lnTo>
                  <a:lnTo>
                    <a:pt x="150" y="2169"/>
                  </a:lnTo>
                  <a:lnTo>
                    <a:pt x="142" y="2157"/>
                  </a:lnTo>
                  <a:lnTo>
                    <a:pt x="139" y="2144"/>
                  </a:lnTo>
                  <a:lnTo>
                    <a:pt x="142" y="2130"/>
                  </a:lnTo>
                  <a:lnTo>
                    <a:pt x="150" y="2118"/>
                  </a:lnTo>
                  <a:lnTo>
                    <a:pt x="161" y="2110"/>
                  </a:lnTo>
                  <a:lnTo>
                    <a:pt x="175" y="2108"/>
                  </a:lnTo>
                  <a:lnTo>
                    <a:pt x="313" y="2108"/>
                  </a:lnTo>
                  <a:lnTo>
                    <a:pt x="313" y="1519"/>
                  </a:lnTo>
                  <a:lnTo>
                    <a:pt x="316" y="1500"/>
                  </a:lnTo>
                  <a:lnTo>
                    <a:pt x="322" y="1484"/>
                  </a:lnTo>
                  <a:lnTo>
                    <a:pt x="334" y="1469"/>
                  </a:lnTo>
                  <a:lnTo>
                    <a:pt x="349" y="1459"/>
                  </a:lnTo>
                  <a:lnTo>
                    <a:pt x="365" y="1451"/>
                  </a:lnTo>
                  <a:lnTo>
                    <a:pt x="384" y="1449"/>
                  </a:lnTo>
                  <a:lnTo>
                    <a:pt x="705" y="1449"/>
                  </a:lnTo>
                  <a:lnTo>
                    <a:pt x="724" y="1451"/>
                  </a:lnTo>
                  <a:lnTo>
                    <a:pt x="740" y="1459"/>
                  </a:lnTo>
                  <a:lnTo>
                    <a:pt x="755" y="1469"/>
                  </a:lnTo>
                  <a:lnTo>
                    <a:pt x="765" y="1484"/>
                  </a:lnTo>
                  <a:lnTo>
                    <a:pt x="773" y="1500"/>
                  </a:lnTo>
                  <a:lnTo>
                    <a:pt x="776" y="1519"/>
                  </a:lnTo>
                  <a:lnTo>
                    <a:pt x="776" y="2108"/>
                  </a:lnTo>
                  <a:lnTo>
                    <a:pt x="1515" y="2108"/>
                  </a:lnTo>
                  <a:lnTo>
                    <a:pt x="1545" y="2105"/>
                  </a:lnTo>
                  <a:lnTo>
                    <a:pt x="1573" y="2096"/>
                  </a:lnTo>
                  <a:lnTo>
                    <a:pt x="1597" y="2083"/>
                  </a:lnTo>
                  <a:lnTo>
                    <a:pt x="1619" y="2065"/>
                  </a:lnTo>
                  <a:lnTo>
                    <a:pt x="1637" y="2043"/>
                  </a:lnTo>
                  <a:lnTo>
                    <a:pt x="1650" y="2018"/>
                  </a:lnTo>
                  <a:lnTo>
                    <a:pt x="1659" y="1991"/>
                  </a:lnTo>
                  <a:lnTo>
                    <a:pt x="1662" y="1961"/>
                  </a:lnTo>
                  <a:lnTo>
                    <a:pt x="1662" y="219"/>
                  </a:lnTo>
                  <a:lnTo>
                    <a:pt x="1659" y="188"/>
                  </a:lnTo>
                  <a:lnTo>
                    <a:pt x="1650" y="161"/>
                  </a:lnTo>
                  <a:lnTo>
                    <a:pt x="1637" y="136"/>
                  </a:lnTo>
                  <a:lnTo>
                    <a:pt x="1619" y="115"/>
                  </a:lnTo>
                  <a:lnTo>
                    <a:pt x="1597" y="97"/>
                  </a:lnTo>
                  <a:lnTo>
                    <a:pt x="1573" y="84"/>
                  </a:lnTo>
                  <a:lnTo>
                    <a:pt x="1545" y="74"/>
                  </a:lnTo>
                  <a:lnTo>
                    <a:pt x="1515" y="72"/>
                  </a:lnTo>
                  <a:lnTo>
                    <a:pt x="219" y="72"/>
                  </a:lnTo>
                  <a:lnTo>
                    <a:pt x="189" y="74"/>
                  </a:lnTo>
                  <a:lnTo>
                    <a:pt x="161" y="84"/>
                  </a:lnTo>
                  <a:lnTo>
                    <a:pt x="137" y="97"/>
                  </a:lnTo>
                  <a:lnTo>
                    <a:pt x="115" y="115"/>
                  </a:lnTo>
                  <a:lnTo>
                    <a:pt x="97" y="136"/>
                  </a:lnTo>
                  <a:lnTo>
                    <a:pt x="84" y="161"/>
                  </a:lnTo>
                  <a:lnTo>
                    <a:pt x="75" y="188"/>
                  </a:lnTo>
                  <a:lnTo>
                    <a:pt x="72" y="219"/>
                  </a:lnTo>
                  <a:lnTo>
                    <a:pt x="72" y="1575"/>
                  </a:lnTo>
                  <a:lnTo>
                    <a:pt x="69" y="1588"/>
                  </a:lnTo>
                  <a:lnTo>
                    <a:pt x="62" y="1600"/>
                  </a:lnTo>
                  <a:lnTo>
                    <a:pt x="50" y="1607"/>
                  </a:lnTo>
                  <a:lnTo>
                    <a:pt x="35" y="1610"/>
                  </a:lnTo>
                  <a:lnTo>
                    <a:pt x="22" y="1607"/>
                  </a:lnTo>
                  <a:lnTo>
                    <a:pt x="10" y="1600"/>
                  </a:lnTo>
                  <a:lnTo>
                    <a:pt x="3" y="1588"/>
                  </a:lnTo>
                  <a:lnTo>
                    <a:pt x="0" y="1575"/>
                  </a:lnTo>
                  <a:lnTo>
                    <a:pt x="0" y="219"/>
                  </a:lnTo>
                  <a:lnTo>
                    <a:pt x="3" y="183"/>
                  </a:lnTo>
                  <a:lnTo>
                    <a:pt x="11" y="150"/>
                  </a:lnTo>
                  <a:lnTo>
                    <a:pt x="24" y="118"/>
                  </a:lnTo>
                  <a:lnTo>
                    <a:pt x="42" y="89"/>
                  </a:lnTo>
                  <a:lnTo>
                    <a:pt x="64" y="64"/>
                  </a:lnTo>
                  <a:lnTo>
                    <a:pt x="90" y="42"/>
                  </a:lnTo>
                  <a:lnTo>
                    <a:pt x="118" y="24"/>
                  </a:lnTo>
                  <a:lnTo>
                    <a:pt x="150" y="11"/>
                  </a:lnTo>
                  <a:lnTo>
                    <a:pt x="183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"/>
            <p:cNvSpPr>
              <a:spLocks noEditPoints="1"/>
            </p:cNvSpPr>
            <p:nvPr/>
          </p:nvSpPr>
          <p:spPr bwMode="auto">
            <a:xfrm>
              <a:off x="5575252" y="2851580"/>
              <a:ext cx="852708" cy="852708"/>
            </a:xfrm>
            <a:custGeom>
              <a:avLst/>
              <a:gdLst>
                <a:gd name="T0" fmla="*/ 1848 w 2952"/>
                <a:gd name="T1" fmla="*/ 2220 h 2953"/>
                <a:gd name="T2" fmla="*/ 1405 w 2952"/>
                <a:gd name="T3" fmla="*/ 2859 h 2953"/>
                <a:gd name="T4" fmla="*/ 2153 w 2952"/>
                <a:gd name="T5" fmla="*/ 2707 h 2953"/>
                <a:gd name="T6" fmla="*/ 2534 w 2952"/>
                <a:gd name="T7" fmla="*/ 2203 h 2953"/>
                <a:gd name="T8" fmla="*/ 1074 w 2952"/>
                <a:gd name="T9" fmla="*/ 2167 h 2953"/>
                <a:gd name="T10" fmla="*/ 648 w 2952"/>
                <a:gd name="T11" fmla="*/ 2137 h 2953"/>
                <a:gd name="T12" fmla="*/ 416 w 2952"/>
                <a:gd name="T13" fmla="*/ 2397 h 2953"/>
                <a:gd name="T14" fmla="*/ 1203 w 2952"/>
                <a:gd name="T15" fmla="*/ 2850 h 2953"/>
                <a:gd name="T16" fmla="*/ 1653 w 2952"/>
                <a:gd name="T17" fmla="*/ 2457 h 2953"/>
                <a:gd name="T18" fmla="*/ 2752 w 2952"/>
                <a:gd name="T19" fmla="*/ 1996 h 2953"/>
                <a:gd name="T20" fmla="*/ 2720 w 2952"/>
                <a:gd name="T21" fmla="*/ 2125 h 2953"/>
                <a:gd name="T22" fmla="*/ 956 w 2952"/>
                <a:gd name="T23" fmla="*/ 1944 h 2953"/>
                <a:gd name="T24" fmla="*/ 1195 w 2952"/>
                <a:gd name="T25" fmla="*/ 2072 h 2953"/>
                <a:gd name="T26" fmla="*/ 1169 w 2952"/>
                <a:gd name="T27" fmla="*/ 1803 h 2953"/>
                <a:gd name="T28" fmla="*/ 1334 w 2952"/>
                <a:gd name="T29" fmla="*/ 1964 h 2953"/>
                <a:gd name="T30" fmla="*/ 2323 w 2952"/>
                <a:gd name="T31" fmla="*/ 1377 h 2953"/>
                <a:gd name="T32" fmla="*/ 2232 w 2952"/>
                <a:gd name="T33" fmla="*/ 2062 h 2953"/>
                <a:gd name="T34" fmla="*/ 2404 w 2952"/>
                <a:gd name="T35" fmla="*/ 1542 h 2953"/>
                <a:gd name="T36" fmla="*/ 2288 w 2952"/>
                <a:gd name="T37" fmla="*/ 1313 h 2953"/>
                <a:gd name="T38" fmla="*/ 2495 w 2952"/>
                <a:gd name="T39" fmla="*/ 1257 h 2953"/>
                <a:gd name="T40" fmla="*/ 2654 w 2952"/>
                <a:gd name="T41" fmla="*/ 1967 h 2953"/>
                <a:gd name="T42" fmla="*/ 2872 w 2952"/>
                <a:gd name="T43" fmla="*/ 1625 h 2953"/>
                <a:gd name="T44" fmla="*/ 2048 w 2952"/>
                <a:gd name="T45" fmla="*/ 863 h 2953"/>
                <a:gd name="T46" fmla="*/ 2069 w 2952"/>
                <a:gd name="T47" fmla="*/ 1045 h 2953"/>
                <a:gd name="T48" fmla="*/ 2166 w 2952"/>
                <a:gd name="T49" fmla="*/ 890 h 2953"/>
                <a:gd name="T50" fmla="*/ 807 w 2952"/>
                <a:gd name="T51" fmla="*/ 416 h 2953"/>
                <a:gd name="T52" fmla="*/ 381 w 2952"/>
                <a:gd name="T53" fmla="*/ 599 h 2953"/>
                <a:gd name="T54" fmla="*/ 120 w 2952"/>
                <a:gd name="T55" fmla="*/ 1305 h 2953"/>
                <a:gd name="T56" fmla="*/ 628 w 2952"/>
                <a:gd name="T57" fmla="*/ 1738 h 2953"/>
                <a:gd name="T58" fmla="*/ 595 w 2952"/>
                <a:gd name="T59" fmla="*/ 1803 h 2953"/>
                <a:gd name="T60" fmla="*/ 72 w 2952"/>
                <a:gd name="T61" fmla="*/ 1477 h 2953"/>
                <a:gd name="T62" fmla="*/ 253 w 2952"/>
                <a:gd name="T63" fmla="*/ 2108 h 2953"/>
                <a:gd name="T64" fmla="*/ 681 w 2952"/>
                <a:gd name="T65" fmla="*/ 2053 h 2953"/>
                <a:gd name="T66" fmla="*/ 975 w 2952"/>
                <a:gd name="T67" fmla="*/ 1762 h 2953"/>
                <a:gd name="T68" fmla="*/ 1303 w 2952"/>
                <a:gd name="T69" fmla="*/ 1831 h 2953"/>
                <a:gd name="T70" fmla="*/ 1967 w 2952"/>
                <a:gd name="T71" fmla="*/ 1065 h 2953"/>
                <a:gd name="T72" fmla="*/ 1745 w 2952"/>
                <a:gd name="T73" fmla="*/ 664 h 2953"/>
                <a:gd name="T74" fmla="*/ 978 w 2952"/>
                <a:gd name="T75" fmla="*/ 290 h 2953"/>
                <a:gd name="T76" fmla="*/ 660 w 2952"/>
                <a:gd name="T77" fmla="*/ 301 h 2953"/>
                <a:gd name="T78" fmla="*/ 842 w 2952"/>
                <a:gd name="T79" fmla="*/ 280 h 2953"/>
                <a:gd name="T80" fmla="*/ 2006 w 2952"/>
                <a:gd name="T81" fmla="*/ 241 h 2953"/>
                <a:gd name="T82" fmla="*/ 2203 w 2952"/>
                <a:gd name="T83" fmla="*/ 825 h 2953"/>
                <a:gd name="T84" fmla="*/ 2348 w 2952"/>
                <a:gd name="T85" fmla="*/ 1272 h 2953"/>
                <a:gd name="T86" fmla="*/ 2720 w 2952"/>
                <a:gd name="T87" fmla="*/ 945 h 2953"/>
                <a:gd name="T88" fmla="*/ 2481 w 2952"/>
                <a:gd name="T89" fmla="*/ 498 h 2953"/>
                <a:gd name="T90" fmla="*/ 1224 w 2952"/>
                <a:gd name="T91" fmla="*/ 96 h 2953"/>
                <a:gd name="T92" fmla="*/ 1339 w 2952"/>
                <a:gd name="T93" fmla="*/ 319 h 2953"/>
                <a:gd name="T94" fmla="*/ 2057 w 2952"/>
                <a:gd name="T95" fmla="*/ 785 h 2953"/>
                <a:gd name="T96" fmla="*/ 1976 w 2952"/>
                <a:gd name="T97" fmla="*/ 343 h 2953"/>
                <a:gd name="T98" fmla="*/ 1627 w 2952"/>
                <a:gd name="T99" fmla="*/ 81 h 2953"/>
                <a:gd name="T100" fmla="*/ 1901 w 2952"/>
                <a:gd name="T101" fmla="*/ 63 h 2953"/>
                <a:gd name="T102" fmla="*/ 2714 w 2952"/>
                <a:gd name="T103" fmla="*/ 675 h 2953"/>
                <a:gd name="T104" fmla="*/ 2949 w 2952"/>
                <a:gd name="T105" fmla="*/ 1381 h 2953"/>
                <a:gd name="T106" fmla="*/ 2663 w 2952"/>
                <a:gd name="T107" fmla="*/ 2354 h 2953"/>
                <a:gd name="T108" fmla="*/ 2179 w 2952"/>
                <a:gd name="T109" fmla="*/ 2775 h 2953"/>
                <a:gd name="T110" fmla="*/ 1231 w 2952"/>
                <a:gd name="T111" fmla="*/ 2932 h 2953"/>
                <a:gd name="T112" fmla="*/ 626 w 2952"/>
                <a:gd name="T113" fmla="*/ 2682 h 2953"/>
                <a:gd name="T114" fmla="*/ 107 w 2952"/>
                <a:gd name="T115" fmla="*/ 2029 h 2953"/>
                <a:gd name="T116" fmla="*/ 35 w 2952"/>
                <a:gd name="T117" fmla="*/ 1154 h 2953"/>
                <a:gd name="T118" fmla="*/ 393 w 2952"/>
                <a:gd name="T119" fmla="*/ 476 h 2953"/>
                <a:gd name="T120" fmla="*/ 662 w 2952"/>
                <a:gd name="T121" fmla="*/ 112 h 2953"/>
                <a:gd name="T122" fmla="*/ 1205 w 2952"/>
                <a:gd name="T123" fmla="*/ 26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52" h="2953">
                  <a:moveTo>
                    <a:pt x="2538" y="2086"/>
                  </a:moveTo>
                  <a:lnTo>
                    <a:pt x="2491" y="2097"/>
                  </a:lnTo>
                  <a:lnTo>
                    <a:pt x="2443" y="2108"/>
                  </a:lnTo>
                  <a:lnTo>
                    <a:pt x="2391" y="2117"/>
                  </a:lnTo>
                  <a:lnTo>
                    <a:pt x="2312" y="2127"/>
                  </a:lnTo>
                  <a:lnTo>
                    <a:pt x="2228" y="2135"/>
                  </a:lnTo>
                  <a:lnTo>
                    <a:pt x="2142" y="2140"/>
                  </a:lnTo>
                  <a:lnTo>
                    <a:pt x="2053" y="2141"/>
                  </a:lnTo>
                  <a:lnTo>
                    <a:pt x="1968" y="2140"/>
                  </a:lnTo>
                  <a:lnTo>
                    <a:pt x="1880" y="2136"/>
                  </a:lnTo>
                  <a:lnTo>
                    <a:pt x="1848" y="2220"/>
                  </a:lnTo>
                  <a:lnTo>
                    <a:pt x="1812" y="2300"/>
                  </a:lnTo>
                  <a:lnTo>
                    <a:pt x="1776" y="2378"/>
                  </a:lnTo>
                  <a:lnTo>
                    <a:pt x="1738" y="2452"/>
                  </a:lnTo>
                  <a:lnTo>
                    <a:pt x="1698" y="2522"/>
                  </a:lnTo>
                  <a:lnTo>
                    <a:pt x="1657" y="2589"/>
                  </a:lnTo>
                  <a:lnTo>
                    <a:pt x="1615" y="2650"/>
                  </a:lnTo>
                  <a:lnTo>
                    <a:pt x="1571" y="2707"/>
                  </a:lnTo>
                  <a:lnTo>
                    <a:pt x="1526" y="2757"/>
                  </a:lnTo>
                  <a:lnTo>
                    <a:pt x="1480" y="2801"/>
                  </a:lnTo>
                  <a:lnTo>
                    <a:pt x="1434" y="2840"/>
                  </a:lnTo>
                  <a:lnTo>
                    <a:pt x="1405" y="2859"/>
                  </a:lnTo>
                  <a:lnTo>
                    <a:pt x="1376" y="2877"/>
                  </a:lnTo>
                  <a:lnTo>
                    <a:pt x="1426" y="2879"/>
                  </a:lnTo>
                  <a:lnTo>
                    <a:pt x="1476" y="2880"/>
                  </a:lnTo>
                  <a:lnTo>
                    <a:pt x="1567" y="2878"/>
                  </a:lnTo>
                  <a:lnTo>
                    <a:pt x="1657" y="2869"/>
                  </a:lnTo>
                  <a:lnTo>
                    <a:pt x="1745" y="2855"/>
                  </a:lnTo>
                  <a:lnTo>
                    <a:pt x="1831" y="2835"/>
                  </a:lnTo>
                  <a:lnTo>
                    <a:pt x="1915" y="2810"/>
                  </a:lnTo>
                  <a:lnTo>
                    <a:pt x="1997" y="2781"/>
                  </a:lnTo>
                  <a:lnTo>
                    <a:pt x="2076" y="2746"/>
                  </a:lnTo>
                  <a:lnTo>
                    <a:pt x="2153" y="2707"/>
                  </a:lnTo>
                  <a:lnTo>
                    <a:pt x="2227" y="2663"/>
                  </a:lnTo>
                  <a:lnTo>
                    <a:pt x="2298" y="2614"/>
                  </a:lnTo>
                  <a:lnTo>
                    <a:pt x="2365" y="2562"/>
                  </a:lnTo>
                  <a:lnTo>
                    <a:pt x="2401" y="2530"/>
                  </a:lnTo>
                  <a:lnTo>
                    <a:pt x="2431" y="2493"/>
                  </a:lnTo>
                  <a:lnTo>
                    <a:pt x="2458" y="2452"/>
                  </a:lnTo>
                  <a:lnTo>
                    <a:pt x="2480" y="2408"/>
                  </a:lnTo>
                  <a:lnTo>
                    <a:pt x="2500" y="2362"/>
                  </a:lnTo>
                  <a:lnTo>
                    <a:pt x="2515" y="2312"/>
                  </a:lnTo>
                  <a:lnTo>
                    <a:pt x="2526" y="2258"/>
                  </a:lnTo>
                  <a:lnTo>
                    <a:pt x="2534" y="2203"/>
                  </a:lnTo>
                  <a:lnTo>
                    <a:pt x="2538" y="2145"/>
                  </a:lnTo>
                  <a:lnTo>
                    <a:pt x="2538" y="2086"/>
                  </a:lnTo>
                  <a:close/>
                  <a:moveTo>
                    <a:pt x="1306" y="2051"/>
                  </a:moveTo>
                  <a:lnTo>
                    <a:pt x="1289" y="2080"/>
                  </a:lnTo>
                  <a:lnTo>
                    <a:pt x="1266" y="2105"/>
                  </a:lnTo>
                  <a:lnTo>
                    <a:pt x="1239" y="2127"/>
                  </a:lnTo>
                  <a:lnTo>
                    <a:pt x="1211" y="2145"/>
                  </a:lnTo>
                  <a:lnTo>
                    <a:pt x="1179" y="2159"/>
                  </a:lnTo>
                  <a:lnTo>
                    <a:pt x="1145" y="2167"/>
                  </a:lnTo>
                  <a:lnTo>
                    <a:pt x="1110" y="2170"/>
                  </a:lnTo>
                  <a:lnTo>
                    <a:pt x="1074" y="2167"/>
                  </a:lnTo>
                  <a:lnTo>
                    <a:pt x="1040" y="2160"/>
                  </a:lnTo>
                  <a:lnTo>
                    <a:pt x="1010" y="2147"/>
                  </a:lnTo>
                  <a:lnTo>
                    <a:pt x="982" y="2129"/>
                  </a:lnTo>
                  <a:lnTo>
                    <a:pt x="956" y="2109"/>
                  </a:lnTo>
                  <a:lnTo>
                    <a:pt x="934" y="2084"/>
                  </a:lnTo>
                  <a:lnTo>
                    <a:pt x="915" y="2057"/>
                  </a:lnTo>
                  <a:lnTo>
                    <a:pt x="865" y="2073"/>
                  </a:lnTo>
                  <a:lnTo>
                    <a:pt x="814" y="2090"/>
                  </a:lnTo>
                  <a:lnTo>
                    <a:pt x="760" y="2105"/>
                  </a:lnTo>
                  <a:lnTo>
                    <a:pt x="704" y="2121"/>
                  </a:lnTo>
                  <a:lnTo>
                    <a:pt x="648" y="2137"/>
                  </a:lnTo>
                  <a:lnTo>
                    <a:pt x="591" y="2149"/>
                  </a:lnTo>
                  <a:lnTo>
                    <a:pt x="535" y="2162"/>
                  </a:lnTo>
                  <a:lnTo>
                    <a:pt x="480" y="2171"/>
                  </a:lnTo>
                  <a:lnTo>
                    <a:pt x="427" y="2180"/>
                  </a:lnTo>
                  <a:lnTo>
                    <a:pt x="375" y="2184"/>
                  </a:lnTo>
                  <a:lnTo>
                    <a:pt x="327" y="2186"/>
                  </a:lnTo>
                  <a:lnTo>
                    <a:pt x="294" y="2185"/>
                  </a:lnTo>
                  <a:lnTo>
                    <a:pt x="262" y="2182"/>
                  </a:lnTo>
                  <a:lnTo>
                    <a:pt x="309" y="2256"/>
                  </a:lnTo>
                  <a:lnTo>
                    <a:pt x="361" y="2328"/>
                  </a:lnTo>
                  <a:lnTo>
                    <a:pt x="416" y="2397"/>
                  </a:lnTo>
                  <a:lnTo>
                    <a:pt x="476" y="2461"/>
                  </a:lnTo>
                  <a:lnTo>
                    <a:pt x="540" y="2522"/>
                  </a:lnTo>
                  <a:lnTo>
                    <a:pt x="608" y="2579"/>
                  </a:lnTo>
                  <a:lnTo>
                    <a:pt x="678" y="2631"/>
                  </a:lnTo>
                  <a:lnTo>
                    <a:pt x="752" y="2679"/>
                  </a:lnTo>
                  <a:lnTo>
                    <a:pt x="830" y="2722"/>
                  </a:lnTo>
                  <a:lnTo>
                    <a:pt x="911" y="2761"/>
                  </a:lnTo>
                  <a:lnTo>
                    <a:pt x="993" y="2795"/>
                  </a:lnTo>
                  <a:lnTo>
                    <a:pt x="1078" y="2823"/>
                  </a:lnTo>
                  <a:lnTo>
                    <a:pt x="1166" y="2846"/>
                  </a:lnTo>
                  <a:lnTo>
                    <a:pt x="1203" y="2850"/>
                  </a:lnTo>
                  <a:lnTo>
                    <a:pt x="1239" y="2848"/>
                  </a:lnTo>
                  <a:lnTo>
                    <a:pt x="1277" y="2841"/>
                  </a:lnTo>
                  <a:lnTo>
                    <a:pt x="1315" y="2827"/>
                  </a:lnTo>
                  <a:lnTo>
                    <a:pt x="1352" y="2807"/>
                  </a:lnTo>
                  <a:lnTo>
                    <a:pt x="1391" y="2782"/>
                  </a:lnTo>
                  <a:lnTo>
                    <a:pt x="1436" y="2744"/>
                  </a:lnTo>
                  <a:lnTo>
                    <a:pt x="1481" y="2700"/>
                  </a:lnTo>
                  <a:lnTo>
                    <a:pt x="1525" y="2649"/>
                  </a:lnTo>
                  <a:lnTo>
                    <a:pt x="1568" y="2590"/>
                  </a:lnTo>
                  <a:lnTo>
                    <a:pt x="1611" y="2526"/>
                  </a:lnTo>
                  <a:lnTo>
                    <a:pt x="1653" y="2457"/>
                  </a:lnTo>
                  <a:lnTo>
                    <a:pt x="1694" y="2382"/>
                  </a:lnTo>
                  <a:lnTo>
                    <a:pt x="1734" y="2302"/>
                  </a:lnTo>
                  <a:lnTo>
                    <a:pt x="1771" y="2217"/>
                  </a:lnTo>
                  <a:lnTo>
                    <a:pt x="1808" y="2129"/>
                  </a:lnTo>
                  <a:lnTo>
                    <a:pt x="1695" y="2118"/>
                  </a:lnTo>
                  <a:lnTo>
                    <a:pt x="1581" y="2103"/>
                  </a:lnTo>
                  <a:lnTo>
                    <a:pt x="1465" y="2084"/>
                  </a:lnTo>
                  <a:lnTo>
                    <a:pt x="1347" y="2060"/>
                  </a:lnTo>
                  <a:lnTo>
                    <a:pt x="1306" y="2051"/>
                  </a:lnTo>
                  <a:close/>
                  <a:moveTo>
                    <a:pt x="2789" y="1971"/>
                  </a:moveTo>
                  <a:lnTo>
                    <a:pt x="2752" y="1996"/>
                  </a:lnTo>
                  <a:lnTo>
                    <a:pt x="2710" y="2021"/>
                  </a:lnTo>
                  <a:lnTo>
                    <a:pt x="2663" y="2043"/>
                  </a:lnTo>
                  <a:lnTo>
                    <a:pt x="2611" y="2062"/>
                  </a:lnTo>
                  <a:lnTo>
                    <a:pt x="2612" y="2121"/>
                  </a:lnTo>
                  <a:lnTo>
                    <a:pt x="2610" y="2178"/>
                  </a:lnTo>
                  <a:lnTo>
                    <a:pt x="2605" y="2233"/>
                  </a:lnTo>
                  <a:lnTo>
                    <a:pt x="2597" y="2286"/>
                  </a:lnTo>
                  <a:lnTo>
                    <a:pt x="2584" y="2337"/>
                  </a:lnTo>
                  <a:lnTo>
                    <a:pt x="2634" y="2270"/>
                  </a:lnTo>
                  <a:lnTo>
                    <a:pt x="2679" y="2199"/>
                  </a:lnTo>
                  <a:lnTo>
                    <a:pt x="2720" y="2125"/>
                  </a:lnTo>
                  <a:lnTo>
                    <a:pt x="2758" y="2050"/>
                  </a:lnTo>
                  <a:lnTo>
                    <a:pt x="2789" y="1971"/>
                  </a:lnTo>
                  <a:close/>
                  <a:moveTo>
                    <a:pt x="1110" y="1790"/>
                  </a:moveTo>
                  <a:lnTo>
                    <a:pt x="1078" y="1793"/>
                  </a:lnTo>
                  <a:lnTo>
                    <a:pt x="1049" y="1803"/>
                  </a:lnTo>
                  <a:lnTo>
                    <a:pt x="1023" y="1817"/>
                  </a:lnTo>
                  <a:lnTo>
                    <a:pt x="1001" y="1835"/>
                  </a:lnTo>
                  <a:lnTo>
                    <a:pt x="982" y="1858"/>
                  </a:lnTo>
                  <a:lnTo>
                    <a:pt x="967" y="1884"/>
                  </a:lnTo>
                  <a:lnTo>
                    <a:pt x="959" y="1914"/>
                  </a:lnTo>
                  <a:lnTo>
                    <a:pt x="956" y="1944"/>
                  </a:lnTo>
                  <a:lnTo>
                    <a:pt x="959" y="1976"/>
                  </a:lnTo>
                  <a:lnTo>
                    <a:pt x="967" y="2004"/>
                  </a:lnTo>
                  <a:lnTo>
                    <a:pt x="982" y="2030"/>
                  </a:lnTo>
                  <a:lnTo>
                    <a:pt x="1001" y="2053"/>
                  </a:lnTo>
                  <a:lnTo>
                    <a:pt x="1023" y="2072"/>
                  </a:lnTo>
                  <a:lnTo>
                    <a:pt x="1049" y="2086"/>
                  </a:lnTo>
                  <a:lnTo>
                    <a:pt x="1078" y="2095"/>
                  </a:lnTo>
                  <a:lnTo>
                    <a:pt x="1110" y="2098"/>
                  </a:lnTo>
                  <a:lnTo>
                    <a:pt x="1140" y="2095"/>
                  </a:lnTo>
                  <a:lnTo>
                    <a:pt x="1169" y="2086"/>
                  </a:lnTo>
                  <a:lnTo>
                    <a:pt x="1195" y="2072"/>
                  </a:lnTo>
                  <a:lnTo>
                    <a:pt x="1217" y="2053"/>
                  </a:lnTo>
                  <a:lnTo>
                    <a:pt x="1236" y="2030"/>
                  </a:lnTo>
                  <a:lnTo>
                    <a:pt x="1251" y="2004"/>
                  </a:lnTo>
                  <a:lnTo>
                    <a:pt x="1259" y="1976"/>
                  </a:lnTo>
                  <a:lnTo>
                    <a:pt x="1262" y="1944"/>
                  </a:lnTo>
                  <a:lnTo>
                    <a:pt x="1259" y="1914"/>
                  </a:lnTo>
                  <a:lnTo>
                    <a:pt x="1251" y="1884"/>
                  </a:lnTo>
                  <a:lnTo>
                    <a:pt x="1236" y="1858"/>
                  </a:lnTo>
                  <a:lnTo>
                    <a:pt x="1217" y="1835"/>
                  </a:lnTo>
                  <a:lnTo>
                    <a:pt x="1195" y="1817"/>
                  </a:lnTo>
                  <a:lnTo>
                    <a:pt x="1169" y="1803"/>
                  </a:lnTo>
                  <a:lnTo>
                    <a:pt x="1140" y="1793"/>
                  </a:lnTo>
                  <a:lnTo>
                    <a:pt x="1110" y="1790"/>
                  </a:lnTo>
                  <a:close/>
                  <a:moveTo>
                    <a:pt x="1972" y="1586"/>
                  </a:moveTo>
                  <a:lnTo>
                    <a:pt x="1857" y="1648"/>
                  </a:lnTo>
                  <a:lnTo>
                    <a:pt x="1738" y="1710"/>
                  </a:lnTo>
                  <a:lnTo>
                    <a:pt x="1615" y="1769"/>
                  </a:lnTo>
                  <a:lnTo>
                    <a:pt x="1473" y="1835"/>
                  </a:lnTo>
                  <a:lnTo>
                    <a:pt x="1329" y="1898"/>
                  </a:lnTo>
                  <a:lnTo>
                    <a:pt x="1334" y="1921"/>
                  </a:lnTo>
                  <a:lnTo>
                    <a:pt x="1335" y="1944"/>
                  </a:lnTo>
                  <a:lnTo>
                    <a:pt x="1334" y="1964"/>
                  </a:lnTo>
                  <a:lnTo>
                    <a:pt x="1330" y="1983"/>
                  </a:lnTo>
                  <a:lnTo>
                    <a:pt x="1363" y="1990"/>
                  </a:lnTo>
                  <a:lnTo>
                    <a:pt x="1483" y="2014"/>
                  </a:lnTo>
                  <a:lnTo>
                    <a:pt x="1602" y="2034"/>
                  </a:lnTo>
                  <a:lnTo>
                    <a:pt x="1719" y="2049"/>
                  </a:lnTo>
                  <a:lnTo>
                    <a:pt x="1834" y="2060"/>
                  </a:lnTo>
                  <a:lnTo>
                    <a:pt x="1874" y="1946"/>
                  </a:lnTo>
                  <a:lnTo>
                    <a:pt x="1910" y="1829"/>
                  </a:lnTo>
                  <a:lnTo>
                    <a:pt x="1943" y="1708"/>
                  </a:lnTo>
                  <a:lnTo>
                    <a:pt x="1972" y="1586"/>
                  </a:lnTo>
                  <a:close/>
                  <a:moveTo>
                    <a:pt x="2323" y="1377"/>
                  </a:moveTo>
                  <a:lnTo>
                    <a:pt x="2238" y="1430"/>
                  </a:lnTo>
                  <a:lnTo>
                    <a:pt x="2148" y="1485"/>
                  </a:lnTo>
                  <a:lnTo>
                    <a:pt x="2054" y="1540"/>
                  </a:lnTo>
                  <a:lnTo>
                    <a:pt x="2024" y="1673"/>
                  </a:lnTo>
                  <a:lnTo>
                    <a:pt x="1989" y="1806"/>
                  </a:lnTo>
                  <a:lnTo>
                    <a:pt x="1950" y="1937"/>
                  </a:lnTo>
                  <a:lnTo>
                    <a:pt x="1906" y="2066"/>
                  </a:lnTo>
                  <a:lnTo>
                    <a:pt x="1991" y="2069"/>
                  </a:lnTo>
                  <a:lnTo>
                    <a:pt x="2074" y="2070"/>
                  </a:lnTo>
                  <a:lnTo>
                    <a:pt x="2155" y="2068"/>
                  </a:lnTo>
                  <a:lnTo>
                    <a:pt x="2232" y="2062"/>
                  </a:lnTo>
                  <a:lnTo>
                    <a:pt x="2308" y="2055"/>
                  </a:lnTo>
                  <a:lnTo>
                    <a:pt x="2380" y="2046"/>
                  </a:lnTo>
                  <a:lnTo>
                    <a:pt x="2433" y="2035"/>
                  </a:lnTo>
                  <a:lnTo>
                    <a:pt x="2485" y="2025"/>
                  </a:lnTo>
                  <a:lnTo>
                    <a:pt x="2533" y="2012"/>
                  </a:lnTo>
                  <a:lnTo>
                    <a:pt x="2523" y="1938"/>
                  </a:lnTo>
                  <a:lnTo>
                    <a:pt x="2509" y="1861"/>
                  </a:lnTo>
                  <a:lnTo>
                    <a:pt x="2490" y="1784"/>
                  </a:lnTo>
                  <a:lnTo>
                    <a:pt x="2466" y="1704"/>
                  </a:lnTo>
                  <a:lnTo>
                    <a:pt x="2436" y="1624"/>
                  </a:lnTo>
                  <a:lnTo>
                    <a:pt x="2404" y="1542"/>
                  </a:lnTo>
                  <a:lnTo>
                    <a:pt x="2365" y="1459"/>
                  </a:lnTo>
                  <a:lnTo>
                    <a:pt x="2323" y="1377"/>
                  </a:lnTo>
                  <a:close/>
                  <a:moveTo>
                    <a:pt x="2154" y="1106"/>
                  </a:moveTo>
                  <a:lnTo>
                    <a:pt x="2137" y="1113"/>
                  </a:lnTo>
                  <a:lnTo>
                    <a:pt x="2119" y="1116"/>
                  </a:lnTo>
                  <a:lnTo>
                    <a:pt x="2108" y="1224"/>
                  </a:lnTo>
                  <a:lnTo>
                    <a:pt x="2092" y="1334"/>
                  </a:lnTo>
                  <a:lnTo>
                    <a:pt x="2073" y="1446"/>
                  </a:lnTo>
                  <a:lnTo>
                    <a:pt x="2147" y="1402"/>
                  </a:lnTo>
                  <a:lnTo>
                    <a:pt x="2220" y="1357"/>
                  </a:lnTo>
                  <a:lnTo>
                    <a:pt x="2288" y="1313"/>
                  </a:lnTo>
                  <a:lnTo>
                    <a:pt x="2225" y="1209"/>
                  </a:lnTo>
                  <a:lnTo>
                    <a:pt x="2154" y="1106"/>
                  </a:lnTo>
                  <a:close/>
                  <a:moveTo>
                    <a:pt x="2787" y="975"/>
                  </a:moveTo>
                  <a:lnTo>
                    <a:pt x="2767" y="1005"/>
                  </a:lnTo>
                  <a:lnTo>
                    <a:pt x="2743" y="1036"/>
                  </a:lnTo>
                  <a:lnTo>
                    <a:pt x="2713" y="1070"/>
                  </a:lnTo>
                  <a:lnTo>
                    <a:pt x="2678" y="1104"/>
                  </a:lnTo>
                  <a:lnTo>
                    <a:pt x="2640" y="1141"/>
                  </a:lnTo>
                  <a:lnTo>
                    <a:pt x="2595" y="1179"/>
                  </a:lnTo>
                  <a:lnTo>
                    <a:pt x="2545" y="1218"/>
                  </a:lnTo>
                  <a:lnTo>
                    <a:pt x="2495" y="1257"/>
                  </a:lnTo>
                  <a:lnTo>
                    <a:pt x="2441" y="1296"/>
                  </a:lnTo>
                  <a:lnTo>
                    <a:pt x="2384" y="1336"/>
                  </a:lnTo>
                  <a:lnTo>
                    <a:pt x="2428" y="1420"/>
                  </a:lnTo>
                  <a:lnTo>
                    <a:pt x="2468" y="1505"/>
                  </a:lnTo>
                  <a:lnTo>
                    <a:pt x="2502" y="1588"/>
                  </a:lnTo>
                  <a:lnTo>
                    <a:pt x="2533" y="1671"/>
                  </a:lnTo>
                  <a:lnTo>
                    <a:pt x="2558" y="1752"/>
                  </a:lnTo>
                  <a:lnTo>
                    <a:pt x="2578" y="1833"/>
                  </a:lnTo>
                  <a:lnTo>
                    <a:pt x="2593" y="1912"/>
                  </a:lnTo>
                  <a:lnTo>
                    <a:pt x="2605" y="1988"/>
                  </a:lnTo>
                  <a:lnTo>
                    <a:pt x="2654" y="1967"/>
                  </a:lnTo>
                  <a:lnTo>
                    <a:pt x="2698" y="1945"/>
                  </a:lnTo>
                  <a:lnTo>
                    <a:pt x="2737" y="1920"/>
                  </a:lnTo>
                  <a:lnTo>
                    <a:pt x="2770" y="1894"/>
                  </a:lnTo>
                  <a:lnTo>
                    <a:pt x="2799" y="1866"/>
                  </a:lnTo>
                  <a:lnTo>
                    <a:pt x="2821" y="1836"/>
                  </a:lnTo>
                  <a:lnTo>
                    <a:pt x="2838" y="1805"/>
                  </a:lnTo>
                  <a:lnTo>
                    <a:pt x="2848" y="1772"/>
                  </a:lnTo>
                  <a:lnTo>
                    <a:pt x="2848" y="1770"/>
                  </a:lnTo>
                  <a:lnTo>
                    <a:pt x="2849" y="1768"/>
                  </a:lnTo>
                  <a:lnTo>
                    <a:pt x="2863" y="1697"/>
                  </a:lnTo>
                  <a:lnTo>
                    <a:pt x="2872" y="1625"/>
                  </a:lnTo>
                  <a:lnTo>
                    <a:pt x="2878" y="1551"/>
                  </a:lnTo>
                  <a:lnTo>
                    <a:pt x="2880" y="1477"/>
                  </a:lnTo>
                  <a:lnTo>
                    <a:pt x="2877" y="1389"/>
                  </a:lnTo>
                  <a:lnTo>
                    <a:pt x="2869" y="1303"/>
                  </a:lnTo>
                  <a:lnTo>
                    <a:pt x="2856" y="1218"/>
                  </a:lnTo>
                  <a:lnTo>
                    <a:pt x="2838" y="1136"/>
                  </a:lnTo>
                  <a:lnTo>
                    <a:pt x="2814" y="1055"/>
                  </a:lnTo>
                  <a:lnTo>
                    <a:pt x="2787" y="975"/>
                  </a:lnTo>
                  <a:close/>
                  <a:moveTo>
                    <a:pt x="2091" y="854"/>
                  </a:moveTo>
                  <a:lnTo>
                    <a:pt x="2069" y="856"/>
                  </a:lnTo>
                  <a:lnTo>
                    <a:pt x="2048" y="863"/>
                  </a:lnTo>
                  <a:lnTo>
                    <a:pt x="2030" y="875"/>
                  </a:lnTo>
                  <a:lnTo>
                    <a:pt x="2015" y="890"/>
                  </a:lnTo>
                  <a:lnTo>
                    <a:pt x="2004" y="907"/>
                  </a:lnTo>
                  <a:lnTo>
                    <a:pt x="1997" y="928"/>
                  </a:lnTo>
                  <a:lnTo>
                    <a:pt x="1993" y="950"/>
                  </a:lnTo>
                  <a:lnTo>
                    <a:pt x="1997" y="972"/>
                  </a:lnTo>
                  <a:lnTo>
                    <a:pt x="2004" y="993"/>
                  </a:lnTo>
                  <a:lnTo>
                    <a:pt x="2015" y="1011"/>
                  </a:lnTo>
                  <a:lnTo>
                    <a:pt x="2030" y="1026"/>
                  </a:lnTo>
                  <a:lnTo>
                    <a:pt x="2048" y="1037"/>
                  </a:lnTo>
                  <a:lnTo>
                    <a:pt x="2069" y="1045"/>
                  </a:lnTo>
                  <a:lnTo>
                    <a:pt x="2091" y="1047"/>
                  </a:lnTo>
                  <a:lnTo>
                    <a:pt x="2113" y="1045"/>
                  </a:lnTo>
                  <a:lnTo>
                    <a:pt x="2133" y="1037"/>
                  </a:lnTo>
                  <a:lnTo>
                    <a:pt x="2152" y="1026"/>
                  </a:lnTo>
                  <a:lnTo>
                    <a:pt x="2166" y="1011"/>
                  </a:lnTo>
                  <a:lnTo>
                    <a:pt x="2178" y="993"/>
                  </a:lnTo>
                  <a:lnTo>
                    <a:pt x="2185" y="972"/>
                  </a:lnTo>
                  <a:lnTo>
                    <a:pt x="2187" y="950"/>
                  </a:lnTo>
                  <a:lnTo>
                    <a:pt x="2185" y="928"/>
                  </a:lnTo>
                  <a:lnTo>
                    <a:pt x="2178" y="907"/>
                  </a:lnTo>
                  <a:lnTo>
                    <a:pt x="2166" y="890"/>
                  </a:lnTo>
                  <a:lnTo>
                    <a:pt x="2152" y="875"/>
                  </a:lnTo>
                  <a:lnTo>
                    <a:pt x="2133" y="863"/>
                  </a:lnTo>
                  <a:lnTo>
                    <a:pt x="2113" y="856"/>
                  </a:lnTo>
                  <a:lnTo>
                    <a:pt x="2091" y="854"/>
                  </a:lnTo>
                  <a:close/>
                  <a:moveTo>
                    <a:pt x="914" y="286"/>
                  </a:moveTo>
                  <a:lnTo>
                    <a:pt x="906" y="316"/>
                  </a:lnTo>
                  <a:lnTo>
                    <a:pt x="894" y="342"/>
                  </a:lnTo>
                  <a:lnTo>
                    <a:pt x="877" y="366"/>
                  </a:lnTo>
                  <a:lnTo>
                    <a:pt x="857" y="387"/>
                  </a:lnTo>
                  <a:lnTo>
                    <a:pt x="833" y="404"/>
                  </a:lnTo>
                  <a:lnTo>
                    <a:pt x="807" y="416"/>
                  </a:lnTo>
                  <a:lnTo>
                    <a:pt x="779" y="425"/>
                  </a:lnTo>
                  <a:lnTo>
                    <a:pt x="747" y="427"/>
                  </a:lnTo>
                  <a:lnTo>
                    <a:pt x="717" y="425"/>
                  </a:lnTo>
                  <a:lnTo>
                    <a:pt x="688" y="416"/>
                  </a:lnTo>
                  <a:lnTo>
                    <a:pt x="662" y="404"/>
                  </a:lnTo>
                  <a:lnTo>
                    <a:pt x="639" y="387"/>
                  </a:lnTo>
                  <a:lnTo>
                    <a:pt x="618" y="366"/>
                  </a:lnTo>
                  <a:lnTo>
                    <a:pt x="553" y="419"/>
                  </a:lnTo>
                  <a:lnTo>
                    <a:pt x="493" y="476"/>
                  </a:lnTo>
                  <a:lnTo>
                    <a:pt x="435" y="537"/>
                  </a:lnTo>
                  <a:lnTo>
                    <a:pt x="381" y="599"/>
                  </a:lnTo>
                  <a:lnTo>
                    <a:pt x="331" y="666"/>
                  </a:lnTo>
                  <a:lnTo>
                    <a:pt x="285" y="736"/>
                  </a:lnTo>
                  <a:lnTo>
                    <a:pt x="243" y="807"/>
                  </a:lnTo>
                  <a:lnTo>
                    <a:pt x="207" y="880"/>
                  </a:lnTo>
                  <a:lnTo>
                    <a:pt x="173" y="957"/>
                  </a:lnTo>
                  <a:lnTo>
                    <a:pt x="145" y="1034"/>
                  </a:lnTo>
                  <a:lnTo>
                    <a:pt x="121" y="1114"/>
                  </a:lnTo>
                  <a:lnTo>
                    <a:pt x="102" y="1194"/>
                  </a:lnTo>
                  <a:lnTo>
                    <a:pt x="101" y="1230"/>
                  </a:lnTo>
                  <a:lnTo>
                    <a:pt x="107" y="1268"/>
                  </a:lnTo>
                  <a:lnTo>
                    <a:pt x="120" y="1305"/>
                  </a:lnTo>
                  <a:lnTo>
                    <a:pt x="139" y="1344"/>
                  </a:lnTo>
                  <a:lnTo>
                    <a:pt x="163" y="1384"/>
                  </a:lnTo>
                  <a:lnTo>
                    <a:pt x="193" y="1424"/>
                  </a:lnTo>
                  <a:lnTo>
                    <a:pt x="230" y="1463"/>
                  </a:lnTo>
                  <a:lnTo>
                    <a:pt x="271" y="1504"/>
                  </a:lnTo>
                  <a:lnTo>
                    <a:pt x="318" y="1544"/>
                  </a:lnTo>
                  <a:lnTo>
                    <a:pt x="370" y="1584"/>
                  </a:lnTo>
                  <a:lnTo>
                    <a:pt x="428" y="1624"/>
                  </a:lnTo>
                  <a:lnTo>
                    <a:pt x="490" y="1662"/>
                  </a:lnTo>
                  <a:lnTo>
                    <a:pt x="557" y="1701"/>
                  </a:lnTo>
                  <a:lnTo>
                    <a:pt x="628" y="1738"/>
                  </a:lnTo>
                  <a:lnTo>
                    <a:pt x="637" y="1745"/>
                  </a:lnTo>
                  <a:lnTo>
                    <a:pt x="645" y="1754"/>
                  </a:lnTo>
                  <a:lnTo>
                    <a:pt x="648" y="1764"/>
                  </a:lnTo>
                  <a:lnTo>
                    <a:pt x="648" y="1776"/>
                  </a:lnTo>
                  <a:lnTo>
                    <a:pt x="645" y="1787"/>
                  </a:lnTo>
                  <a:lnTo>
                    <a:pt x="636" y="1798"/>
                  </a:lnTo>
                  <a:lnTo>
                    <a:pt x="625" y="1804"/>
                  </a:lnTo>
                  <a:lnTo>
                    <a:pt x="612" y="1807"/>
                  </a:lnTo>
                  <a:lnTo>
                    <a:pt x="607" y="1806"/>
                  </a:lnTo>
                  <a:lnTo>
                    <a:pt x="602" y="1805"/>
                  </a:lnTo>
                  <a:lnTo>
                    <a:pt x="595" y="1803"/>
                  </a:lnTo>
                  <a:lnTo>
                    <a:pt x="512" y="1759"/>
                  </a:lnTo>
                  <a:lnTo>
                    <a:pt x="434" y="1714"/>
                  </a:lnTo>
                  <a:lnTo>
                    <a:pt x="363" y="1667"/>
                  </a:lnTo>
                  <a:lnTo>
                    <a:pt x="298" y="1619"/>
                  </a:lnTo>
                  <a:lnTo>
                    <a:pt x="240" y="1572"/>
                  </a:lnTo>
                  <a:lnTo>
                    <a:pt x="188" y="1524"/>
                  </a:lnTo>
                  <a:lnTo>
                    <a:pt x="144" y="1475"/>
                  </a:lnTo>
                  <a:lnTo>
                    <a:pt x="106" y="1427"/>
                  </a:lnTo>
                  <a:lnTo>
                    <a:pt x="76" y="1379"/>
                  </a:lnTo>
                  <a:lnTo>
                    <a:pt x="73" y="1428"/>
                  </a:lnTo>
                  <a:lnTo>
                    <a:pt x="72" y="1477"/>
                  </a:lnTo>
                  <a:lnTo>
                    <a:pt x="75" y="1569"/>
                  </a:lnTo>
                  <a:lnTo>
                    <a:pt x="84" y="1660"/>
                  </a:lnTo>
                  <a:lnTo>
                    <a:pt x="99" y="1748"/>
                  </a:lnTo>
                  <a:lnTo>
                    <a:pt x="119" y="1836"/>
                  </a:lnTo>
                  <a:lnTo>
                    <a:pt x="144" y="1921"/>
                  </a:lnTo>
                  <a:lnTo>
                    <a:pt x="174" y="2003"/>
                  </a:lnTo>
                  <a:lnTo>
                    <a:pt x="210" y="2083"/>
                  </a:lnTo>
                  <a:lnTo>
                    <a:pt x="215" y="2091"/>
                  </a:lnTo>
                  <a:lnTo>
                    <a:pt x="225" y="2097"/>
                  </a:lnTo>
                  <a:lnTo>
                    <a:pt x="237" y="2103"/>
                  </a:lnTo>
                  <a:lnTo>
                    <a:pt x="253" y="2108"/>
                  </a:lnTo>
                  <a:lnTo>
                    <a:pt x="272" y="2112"/>
                  </a:lnTo>
                  <a:lnTo>
                    <a:pt x="296" y="2114"/>
                  </a:lnTo>
                  <a:lnTo>
                    <a:pt x="322" y="2115"/>
                  </a:lnTo>
                  <a:lnTo>
                    <a:pt x="352" y="2114"/>
                  </a:lnTo>
                  <a:lnTo>
                    <a:pt x="388" y="2111"/>
                  </a:lnTo>
                  <a:lnTo>
                    <a:pt x="426" y="2106"/>
                  </a:lnTo>
                  <a:lnTo>
                    <a:pt x="469" y="2100"/>
                  </a:lnTo>
                  <a:lnTo>
                    <a:pt x="516" y="2092"/>
                  </a:lnTo>
                  <a:lnTo>
                    <a:pt x="567" y="2081"/>
                  </a:lnTo>
                  <a:lnTo>
                    <a:pt x="621" y="2069"/>
                  </a:lnTo>
                  <a:lnTo>
                    <a:pt x="681" y="2053"/>
                  </a:lnTo>
                  <a:lnTo>
                    <a:pt x="746" y="2035"/>
                  </a:lnTo>
                  <a:lnTo>
                    <a:pt x="814" y="2014"/>
                  </a:lnTo>
                  <a:lnTo>
                    <a:pt x="887" y="1990"/>
                  </a:lnTo>
                  <a:lnTo>
                    <a:pt x="884" y="1967"/>
                  </a:lnTo>
                  <a:lnTo>
                    <a:pt x="883" y="1944"/>
                  </a:lnTo>
                  <a:lnTo>
                    <a:pt x="886" y="1907"/>
                  </a:lnTo>
                  <a:lnTo>
                    <a:pt x="895" y="1873"/>
                  </a:lnTo>
                  <a:lnTo>
                    <a:pt x="908" y="1840"/>
                  </a:lnTo>
                  <a:lnTo>
                    <a:pt x="927" y="1811"/>
                  </a:lnTo>
                  <a:lnTo>
                    <a:pt x="949" y="1785"/>
                  </a:lnTo>
                  <a:lnTo>
                    <a:pt x="975" y="1762"/>
                  </a:lnTo>
                  <a:lnTo>
                    <a:pt x="1006" y="1744"/>
                  </a:lnTo>
                  <a:lnTo>
                    <a:pt x="1037" y="1730"/>
                  </a:lnTo>
                  <a:lnTo>
                    <a:pt x="1073" y="1721"/>
                  </a:lnTo>
                  <a:lnTo>
                    <a:pt x="1110" y="1719"/>
                  </a:lnTo>
                  <a:lnTo>
                    <a:pt x="1144" y="1721"/>
                  </a:lnTo>
                  <a:lnTo>
                    <a:pt x="1177" y="1729"/>
                  </a:lnTo>
                  <a:lnTo>
                    <a:pt x="1208" y="1742"/>
                  </a:lnTo>
                  <a:lnTo>
                    <a:pt x="1236" y="1759"/>
                  </a:lnTo>
                  <a:lnTo>
                    <a:pt x="1262" y="1780"/>
                  </a:lnTo>
                  <a:lnTo>
                    <a:pt x="1284" y="1804"/>
                  </a:lnTo>
                  <a:lnTo>
                    <a:pt x="1303" y="1831"/>
                  </a:lnTo>
                  <a:lnTo>
                    <a:pt x="1444" y="1769"/>
                  </a:lnTo>
                  <a:lnTo>
                    <a:pt x="1585" y="1704"/>
                  </a:lnTo>
                  <a:lnTo>
                    <a:pt x="1725" y="1635"/>
                  </a:lnTo>
                  <a:lnTo>
                    <a:pt x="1861" y="1564"/>
                  </a:lnTo>
                  <a:lnTo>
                    <a:pt x="1992" y="1493"/>
                  </a:lnTo>
                  <a:lnTo>
                    <a:pt x="2014" y="1366"/>
                  </a:lnTo>
                  <a:lnTo>
                    <a:pt x="2033" y="1239"/>
                  </a:lnTo>
                  <a:lnTo>
                    <a:pt x="2047" y="1113"/>
                  </a:lnTo>
                  <a:lnTo>
                    <a:pt x="2017" y="1101"/>
                  </a:lnTo>
                  <a:lnTo>
                    <a:pt x="1990" y="1085"/>
                  </a:lnTo>
                  <a:lnTo>
                    <a:pt x="1967" y="1065"/>
                  </a:lnTo>
                  <a:lnTo>
                    <a:pt x="1948" y="1040"/>
                  </a:lnTo>
                  <a:lnTo>
                    <a:pt x="1934" y="1013"/>
                  </a:lnTo>
                  <a:lnTo>
                    <a:pt x="1925" y="983"/>
                  </a:lnTo>
                  <a:lnTo>
                    <a:pt x="1922" y="950"/>
                  </a:lnTo>
                  <a:lnTo>
                    <a:pt x="1923" y="925"/>
                  </a:lnTo>
                  <a:lnTo>
                    <a:pt x="1928" y="901"/>
                  </a:lnTo>
                  <a:lnTo>
                    <a:pt x="1938" y="879"/>
                  </a:lnTo>
                  <a:lnTo>
                    <a:pt x="1949" y="858"/>
                  </a:lnTo>
                  <a:lnTo>
                    <a:pt x="1882" y="790"/>
                  </a:lnTo>
                  <a:lnTo>
                    <a:pt x="1814" y="725"/>
                  </a:lnTo>
                  <a:lnTo>
                    <a:pt x="1745" y="664"/>
                  </a:lnTo>
                  <a:lnTo>
                    <a:pt x="1675" y="608"/>
                  </a:lnTo>
                  <a:lnTo>
                    <a:pt x="1604" y="554"/>
                  </a:lnTo>
                  <a:lnTo>
                    <a:pt x="1533" y="506"/>
                  </a:lnTo>
                  <a:lnTo>
                    <a:pt x="1461" y="462"/>
                  </a:lnTo>
                  <a:lnTo>
                    <a:pt x="1390" y="423"/>
                  </a:lnTo>
                  <a:lnTo>
                    <a:pt x="1319" y="388"/>
                  </a:lnTo>
                  <a:lnTo>
                    <a:pt x="1249" y="359"/>
                  </a:lnTo>
                  <a:lnTo>
                    <a:pt x="1180" y="333"/>
                  </a:lnTo>
                  <a:lnTo>
                    <a:pt x="1111" y="314"/>
                  </a:lnTo>
                  <a:lnTo>
                    <a:pt x="1044" y="299"/>
                  </a:lnTo>
                  <a:lnTo>
                    <a:pt x="978" y="290"/>
                  </a:lnTo>
                  <a:lnTo>
                    <a:pt x="914" y="286"/>
                  </a:lnTo>
                  <a:close/>
                  <a:moveTo>
                    <a:pt x="747" y="162"/>
                  </a:moveTo>
                  <a:lnTo>
                    <a:pt x="725" y="164"/>
                  </a:lnTo>
                  <a:lnTo>
                    <a:pt x="705" y="171"/>
                  </a:lnTo>
                  <a:lnTo>
                    <a:pt x="687" y="183"/>
                  </a:lnTo>
                  <a:lnTo>
                    <a:pt x="672" y="197"/>
                  </a:lnTo>
                  <a:lnTo>
                    <a:pt x="660" y="215"/>
                  </a:lnTo>
                  <a:lnTo>
                    <a:pt x="653" y="236"/>
                  </a:lnTo>
                  <a:lnTo>
                    <a:pt x="651" y="258"/>
                  </a:lnTo>
                  <a:lnTo>
                    <a:pt x="653" y="280"/>
                  </a:lnTo>
                  <a:lnTo>
                    <a:pt x="660" y="301"/>
                  </a:lnTo>
                  <a:lnTo>
                    <a:pt x="672" y="319"/>
                  </a:lnTo>
                  <a:lnTo>
                    <a:pt x="687" y="333"/>
                  </a:lnTo>
                  <a:lnTo>
                    <a:pt x="705" y="345"/>
                  </a:lnTo>
                  <a:lnTo>
                    <a:pt x="725" y="352"/>
                  </a:lnTo>
                  <a:lnTo>
                    <a:pt x="747" y="355"/>
                  </a:lnTo>
                  <a:lnTo>
                    <a:pt x="770" y="352"/>
                  </a:lnTo>
                  <a:lnTo>
                    <a:pt x="790" y="345"/>
                  </a:lnTo>
                  <a:lnTo>
                    <a:pt x="808" y="333"/>
                  </a:lnTo>
                  <a:lnTo>
                    <a:pt x="824" y="319"/>
                  </a:lnTo>
                  <a:lnTo>
                    <a:pt x="835" y="301"/>
                  </a:lnTo>
                  <a:lnTo>
                    <a:pt x="842" y="280"/>
                  </a:lnTo>
                  <a:lnTo>
                    <a:pt x="845" y="258"/>
                  </a:lnTo>
                  <a:lnTo>
                    <a:pt x="842" y="236"/>
                  </a:lnTo>
                  <a:lnTo>
                    <a:pt x="835" y="215"/>
                  </a:lnTo>
                  <a:lnTo>
                    <a:pt x="824" y="197"/>
                  </a:lnTo>
                  <a:lnTo>
                    <a:pt x="808" y="183"/>
                  </a:lnTo>
                  <a:lnTo>
                    <a:pt x="790" y="171"/>
                  </a:lnTo>
                  <a:lnTo>
                    <a:pt x="770" y="164"/>
                  </a:lnTo>
                  <a:lnTo>
                    <a:pt x="747" y="162"/>
                  </a:lnTo>
                  <a:close/>
                  <a:moveTo>
                    <a:pt x="1944" y="153"/>
                  </a:moveTo>
                  <a:lnTo>
                    <a:pt x="1977" y="195"/>
                  </a:lnTo>
                  <a:lnTo>
                    <a:pt x="2006" y="241"/>
                  </a:lnTo>
                  <a:lnTo>
                    <a:pt x="2031" y="293"/>
                  </a:lnTo>
                  <a:lnTo>
                    <a:pt x="2054" y="349"/>
                  </a:lnTo>
                  <a:lnTo>
                    <a:pt x="2075" y="410"/>
                  </a:lnTo>
                  <a:lnTo>
                    <a:pt x="2092" y="476"/>
                  </a:lnTo>
                  <a:lnTo>
                    <a:pt x="2105" y="546"/>
                  </a:lnTo>
                  <a:lnTo>
                    <a:pt x="2117" y="621"/>
                  </a:lnTo>
                  <a:lnTo>
                    <a:pt x="2124" y="702"/>
                  </a:lnTo>
                  <a:lnTo>
                    <a:pt x="2128" y="786"/>
                  </a:lnTo>
                  <a:lnTo>
                    <a:pt x="2156" y="795"/>
                  </a:lnTo>
                  <a:lnTo>
                    <a:pt x="2181" y="808"/>
                  </a:lnTo>
                  <a:lnTo>
                    <a:pt x="2203" y="825"/>
                  </a:lnTo>
                  <a:lnTo>
                    <a:pt x="2222" y="844"/>
                  </a:lnTo>
                  <a:lnTo>
                    <a:pt x="2237" y="868"/>
                  </a:lnTo>
                  <a:lnTo>
                    <a:pt x="2249" y="894"/>
                  </a:lnTo>
                  <a:lnTo>
                    <a:pt x="2256" y="921"/>
                  </a:lnTo>
                  <a:lnTo>
                    <a:pt x="2259" y="950"/>
                  </a:lnTo>
                  <a:lnTo>
                    <a:pt x="2256" y="983"/>
                  </a:lnTo>
                  <a:lnTo>
                    <a:pt x="2247" y="1013"/>
                  </a:lnTo>
                  <a:lnTo>
                    <a:pt x="2232" y="1041"/>
                  </a:lnTo>
                  <a:lnTo>
                    <a:pt x="2213" y="1065"/>
                  </a:lnTo>
                  <a:lnTo>
                    <a:pt x="2285" y="1169"/>
                  </a:lnTo>
                  <a:lnTo>
                    <a:pt x="2348" y="1272"/>
                  </a:lnTo>
                  <a:lnTo>
                    <a:pt x="2402" y="1235"/>
                  </a:lnTo>
                  <a:lnTo>
                    <a:pt x="2453" y="1197"/>
                  </a:lnTo>
                  <a:lnTo>
                    <a:pt x="2501" y="1162"/>
                  </a:lnTo>
                  <a:lnTo>
                    <a:pt x="2544" y="1127"/>
                  </a:lnTo>
                  <a:lnTo>
                    <a:pt x="2583" y="1094"/>
                  </a:lnTo>
                  <a:lnTo>
                    <a:pt x="2617" y="1063"/>
                  </a:lnTo>
                  <a:lnTo>
                    <a:pt x="2645" y="1036"/>
                  </a:lnTo>
                  <a:lnTo>
                    <a:pt x="2670" y="1010"/>
                  </a:lnTo>
                  <a:lnTo>
                    <a:pt x="2691" y="986"/>
                  </a:lnTo>
                  <a:lnTo>
                    <a:pt x="2708" y="965"/>
                  </a:lnTo>
                  <a:lnTo>
                    <a:pt x="2720" y="945"/>
                  </a:lnTo>
                  <a:lnTo>
                    <a:pt x="2731" y="928"/>
                  </a:lnTo>
                  <a:lnTo>
                    <a:pt x="2738" y="913"/>
                  </a:lnTo>
                  <a:lnTo>
                    <a:pt x="2742" y="900"/>
                  </a:lnTo>
                  <a:lnTo>
                    <a:pt x="2744" y="888"/>
                  </a:lnTo>
                  <a:lnTo>
                    <a:pt x="2744" y="879"/>
                  </a:lnTo>
                  <a:lnTo>
                    <a:pt x="2743" y="873"/>
                  </a:lnTo>
                  <a:lnTo>
                    <a:pt x="2700" y="791"/>
                  </a:lnTo>
                  <a:lnTo>
                    <a:pt x="2653" y="713"/>
                  </a:lnTo>
                  <a:lnTo>
                    <a:pt x="2601" y="637"/>
                  </a:lnTo>
                  <a:lnTo>
                    <a:pt x="2543" y="566"/>
                  </a:lnTo>
                  <a:lnTo>
                    <a:pt x="2481" y="498"/>
                  </a:lnTo>
                  <a:lnTo>
                    <a:pt x="2415" y="435"/>
                  </a:lnTo>
                  <a:lnTo>
                    <a:pt x="2346" y="375"/>
                  </a:lnTo>
                  <a:lnTo>
                    <a:pt x="2272" y="321"/>
                  </a:lnTo>
                  <a:lnTo>
                    <a:pt x="2196" y="272"/>
                  </a:lnTo>
                  <a:lnTo>
                    <a:pt x="2115" y="227"/>
                  </a:lnTo>
                  <a:lnTo>
                    <a:pt x="2031" y="188"/>
                  </a:lnTo>
                  <a:lnTo>
                    <a:pt x="1944" y="153"/>
                  </a:lnTo>
                  <a:close/>
                  <a:moveTo>
                    <a:pt x="1476" y="73"/>
                  </a:moveTo>
                  <a:lnTo>
                    <a:pt x="1391" y="76"/>
                  </a:lnTo>
                  <a:lnTo>
                    <a:pt x="1306" y="83"/>
                  </a:lnTo>
                  <a:lnTo>
                    <a:pt x="1224" y="96"/>
                  </a:lnTo>
                  <a:lnTo>
                    <a:pt x="1142" y="113"/>
                  </a:lnTo>
                  <a:lnTo>
                    <a:pt x="1061" y="135"/>
                  </a:lnTo>
                  <a:lnTo>
                    <a:pt x="982" y="163"/>
                  </a:lnTo>
                  <a:lnTo>
                    <a:pt x="904" y="195"/>
                  </a:lnTo>
                  <a:lnTo>
                    <a:pt x="911" y="214"/>
                  </a:lnTo>
                  <a:lnTo>
                    <a:pt x="978" y="218"/>
                  </a:lnTo>
                  <a:lnTo>
                    <a:pt x="1047" y="227"/>
                  </a:lnTo>
                  <a:lnTo>
                    <a:pt x="1118" y="242"/>
                  </a:lnTo>
                  <a:lnTo>
                    <a:pt x="1191" y="262"/>
                  </a:lnTo>
                  <a:lnTo>
                    <a:pt x="1264" y="288"/>
                  </a:lnTo>
                  <a:lnTo>
                    <a:pt x="1339" y="319"/>
                  </a:lnTo>
                  <a:lnTo>
                    <a:pt x="1413" y="354"/>
                  </a:lnTo>
                  <a:lnTo>
                    <a:pt x="1489" y="395"/>
                  </a:lnTo>
                  <a:lnTo>
                    <a:pt x="1564" y="441"/>
                  </a:lnTo>
                  <a:lnTo>
                    <a:pt x="1639" y="492"/>
                  </a:lnTo>
                  <a:lnTo>
                    <a:pt x="1714" y="546"/>
                  </a:lnTo>
                  <a:lnTo>
                    <a:pt x="1787" y="606"/>
                  </a:lnTo>
                  <a:lnTo>
                    <a:pt x="1859" y="670"/>
                  </a:lnTo>
                  <a:lnTo>
                    <a:pt x="1931" y="737"/>
                  </a:lnTo>
                  <a:lnTo>
                    <a:pt x="2001" y="808"/>
                  </a:lnTo>
                  <a:lnTo>
                    <a:pt x="2028" y="794"/>
                  </a:lnTo>
                  <a:lnTo>
                    <a:pt x="2057" y="785"/>
                  </a:lnTo>
                  <a:lnTo>
                    <a:pt x="2055" y="748"/>
                  </a:lnTo>
                  <a:lnTo>
                    <a:pt x="2053" y="709"/>
                  </a:lnTo>
                  <a:lnTo>
                    <a:pt x="2050" y="670"/>
                  </a:lnTo>
                  <a:lnTo>
                    <a:pt x="2045" y="629"/>
                  </a:lnTo>
                  <a:lnTo>
                    <a:pt x="2039" y="588"/>
                  </a:lnTo>
                  <a:lnTo>
                    <a:pt x="2033" y="546"/>
                  </a:lnTo>
                  <a:lnTo>
                    <a:pt x="2025" y="504"/>
                  </a:lnTo>
                  <a:lnTo>
                    <a:pt x="2014" y="462"/>
                  </a:lnTo>
                  <a:lnTo>
                    <a:pt x="2004" y="421"/>
                  </a:lnTo>
                  <a:lnTo>
                    <a:pt x="1990" y="382"/>
                  </a:lnTo>
                  <a:lnTo>
                    <a:pt x="1976" y="343"/>
                  </a:lnTo>
                  <a:lnTo>
                    <a:pt x="1959" y="305"/>
                  </a:lnTo>
                  <a:lnTo>
                    <a:pt x="1940" y="270"/>
                  </a:lnTo>
                  <a:lnTo>
                    <a:pt x="1919" y="236"/>
                  </a:lnTo>
                  <a:lnTo>
                    <a:pt x="1896" y="206"/>
                  </a:lnTo>
                  <a:lnTo>
                    <a:pt x="1870" y="177"/>
                  </a:lnTo>
                  <a:lnTo>
                    <a:pt x="1842" y="152"/>
                  </a:lnTo>
                  <a:lnTo>
                    <a:pt x="1810" y="131"/>
                  </a:lnTo>
                  <a:lnTo>
                    <a:pt x="1777" y="113"/>
                  </a:lnTo>
                  <a:lnTo>
                    <a:pt x="1740" y="100"/>
                  </a:lnTo>
                  <a:lnTo>
                    <a:pt x="1701" y="92"/>
                  </a:lnTo>
                  <a:lnTo>
                    <a:pt x="1627" y="81"/>
                  </a:lnTo>
                  <a:lnTo>
                    <a:pt x="1552" y="75"/>
                  </a:lnTo>
                  <a:lnTo>
                    <a:pt x="1476" y="73"/>
                  </a:lnTo>
                  <a:close/>
                  <a:moveTo>
                    <a:pt x="1476" y="0"/>
                  </a:moveTo>
                  <a:lnTo>
                    <a:pt x="1556" y="4"/>
                  </a:lnTo>
                  <a:lnTo>
                    <a:pt x="1633" y="10"/>
                  </a:lnTo>
                  <a:lnTo>
                    <a:pt x="1711" y="19"/>
                  </a:lnTo>
                  <a:lnTo>
                    <a:pt x="1711" y="19"/>
                  </a:lnTo>
                  <a:lnTo>
                    <a:pt x="1712" y="20"/>
                  </a:lnTo>
                  <a:lnTo>
                    <a:pt x="1713" y="20"/>
                  </a:lnTo>
                  <a:lnTo>
                    <a:pt x="1808" y="39"/>
                  </a:lnTo>
                  <a:lnTo>
                    <a:pt x="1901" y="63"/>
                  </a:lnTo>
                  <a:lnTo>
                    <a:pt x="1992" y="95"/>
                  </a:lnTo>
                  <a:lnTo>
                    <a:pt x="2080" y="130"/>
                  </a:lnTo>
                  <a:lnTo>
                    <a:pt x="2165" y="172"/>
                  </a:lnTo>
                  <a:lnTo>
                    <a:pt x="2248" y="219"/>
                  </a:lnTo>
                  <a:lnTo>
                    <a:pt x="2326" y="271"/>
                  </a:lnTo>
                  <a:lnTo>
                    <a:pt x="2401" y="327"/>
                  </a:lnTo>
                  <a:lnTo>
                    <a:pt x="2472" y="389"/>
                  </a:lnTo>
                  <a:lnTo>
                    <a:pt x="2539" y="454"/>
                  </a:lnTo>
                  <a:lnTo>
                    <a:pt x="2602" y="524"/>
                  </a:lnTo>
                  <a:lnTo>
                    <a:pt x="2661" y="597"/>
                  </a:lnTo>
                  <a:lnTo>
                    <a:pt x="2714" y="675"/>
                  </a:lnTo>
                  <a:lnTo>
                    <a:pt x="2763" y="755"/>
                  </a:lnTo>
                  <a:lnTo>
                    <a:pt x="2807" y="839"/>
                  </a:lnTo>
                  <a:lnTo>
                    <a:pt x="2807" y="840"/>
                  </a:lnTo>
                  <a:lnTo>
                    <a:pt x="2808" y="841"/>
                  </a:lnTo>
                  <a:lnTo>
                    <a:pt x="2808" y="842"/>
                  </a:lnTo>
                  <a:lnTo>
                    <a:pt x="2846" y="926"/>
                  </a:lnTo>
                  <a:lnTo>
                    <a:pt x="2877" y="1013"/>
                  </a:lnTo>
                  <a:lnTo>
                    <a:pt x="2903" y="1101"/>
                  </a:lnTo>
                  <a:lnTo>
                    <a:pt x="2924" y="1192"/>
                  </a:lnTo>
                  <a:lnTo>
                    <a:pt x="2940" y="1285"/>
                  </a:lnTo>
                  <a:lnTo>
                    <a:pt x="2949" y="1381"/>
                  </a:lnTo>
                  <a:lnTo>
                    <a:pt x="2952" y="1477"/>
                  </a:lnTo>
                  <a:lnTo>
                    <a:pt x="2949" y="1574"/>
                  </a:lnTo>
                  <a:lnTo>
                    <a:pt x="2939" y="1671"/>
                  </a:lnTo>
                  <a:lnTo>
                    <a:pt x="2923" y="1764"/>
                  </a:lnTo>
                  <a:lnTo>
                    <a:pt x="2902" y="1856"/>
                  </a:lnTo>
                  <a:lnTo>
                    <a:pt x="2875" y="1946"/>
                  </a:lnTo>
                  <a:lnTo>
                    <a:pt x="2843" y="2033"/>
                  </a:lnTo>
                  <a:lnTo>
                    <a:pt x="2805" y="2118"/>
                  </a:lnTo>
                  <a:lnTo>
                    <a:pt x="2763" y="2200"/>
                  </a:lnTo>
                  <a:lnTo>
                    <a:pt x="2715" y="2278"/>
                  </a:lnTo>
                  <a:lnTo>
                    <a:pt x="2663" y="2354"/>
                  </a:lnTo>
                  <a:lnTo>
                    <a:pt x="2606" y="2425"/>
                  </a:lnTo>
                  <a:lnTo>
                    <a:pt x="2545" y="2493"/>
                  </a:lnTo>
                  <a:lnTo>
                    <a:pt x="2480" y="2558"/>
                  </a:lnTo>
                  <a:lnTo>
                    <a:pt x="2411" y="2618"/>
                  </a:lnTo>
                  <a:lnTo>
                    <a:pt x="2408" y="2621"/>
                  </a:lnTo>
                  <a:lnTo>
                    <a:pt x="2405" y="2624"/>
                  </a:lnTo>
                  <a:lnTo>
                    <a:pt x="2403" y="2625"/>
                  </a:lnTo>
                  <a:lnTo>
                    <a:pt x="2401" y="2626"/>
                  </a:lnTo>
                  <a:lnTo>
                    <a:pt x="2330" y="2679"/>
                  </a:lnTo>
                  <a:lnTo>
                    <a:pt x="2256" y="2730"/>
                  </a:lnTo>
                  <a:lnTo>
                    <a:pt x="2179" y="2775"/>
                  </a:lnTo>
                  <a:lnTo>
                    <a:pt x="2099" y="2814"/>
                  </a:lnTo>
                  <a:lnTo>
                    <a:pt x="2016" y="2850"/>
                  </a:lnTo>
                  <a:lnTo>
                    <a:pt x="1932" y="2880"/>
                  </a:lnTo>
                  <a:lnTo>
                    <a:pt x="1845" y="2907"/>
                  </a:lnTo>
                  <a:lnTo>
                    <a:pt x="1755" y="2926"/>
                  </a:lnTo>
                  <a:lnTo>
                    <a:pt x="1664" y="2941"/>
                  </a:lnTo>
                  <a:lnTo>
                    <a:pt x="1570" y="2950"/>
                  </a:lnTo>
                  <a:lnTo>
                    <a:pt x="1476" y="2953"/>
                  </a:lnTo>
                  <a:lnTo>
                    <a:pt x="1393" y="2951"/>
                  </a:lnTo>
                  <a:lnTo>
                    <a:pt x="1312" y="2943"/>
                  </a:lnTo>
                  <a:lnTo>
                    <a:pt x="1231" y="2932"/>
                  </a:lnTo>
                  <a:lnTo>
                    <a:pt x="1151" y="2916"/>
                  </a:lnTo>
                  <a:lnTo>
                    <a:pt x="1148" y="2916"/>
                  </a:lnTo>
                  <a:lnTo>
                    <a:pt x="1144" y="2915"/>
                  </a:lnTo>
                  <a:lnTo>
                    <a:pt x="1143" y="2915"/>
                  </a:lnTo>
                  <a:lnTo>
                    <a:pt x="1142" y="2914"/>
                  </a:lnTo>
                  <a:lnTo>
                    <a:pt x="1049" y="2890"/>
                  </a:lnTo>
                  <a:lnTo>
                    <a:pt x="959" y="2858"/>
                  </a:lnTo>
                  <a:lnTo>
                    <a:pt x="871" y="2823"/>
                  </a:lnTo>
                  <a:lnTo>
                    <a:pt x="786" y="2781"/>
                  </a:lnTo>
                  <a:lnTo>
                    <a:pt x="704" y="2734"/>
                  </a:lnTo>
                  <a:lnTo>
                    <a:pt x="626" y="2682"/>
                  </a:lnTo>
                  <a:lnTo>
                    <a:pt x="550" y="2626"/>
                  </a:lnTo>
                  <a:lnTo>
                    <a:pt x="479" y="2564"/>
                  </a:lnTo>
                  <a:lnTo>
                    <a:pt x="412" y="2499"/>
                  </a:lnTo>
                  <a:lnTo>
                    <a:pt x="349" y="2429"/>
                  </a:lnTo>
                  <a:lnTo>
                    <a:pt x="292" y="2356"/>
                  </a:lnTo>
                  <a:lnTo>
                    <a:pt x="237" y="2279"/>
                  </a:lnTo>
                  <a:lnTo>
                    <a:pt x="189" y="2199"/>
                  </a:lnTo>
                  <a:lnTo>
                    <a:pt x="145" y="2115"/>
                  </a:lnTo>
                  <a:lnTo>
                    <a:pt x="145" y="2114"/>
                  </a:lnTo>
                  <a:lnTo>
                    <a:pt x="144" y="2113"/>
                  </a:lnTo>
                  <a:lnTo>
                    <a:pt x="107" y="2029"/>
                  </a:lnTo>
                  <a:lnTo>
                    <a:pt x="75" y="1942"/>
                  </a:lnTo>
                  <a:lnTo>
                    <a:pt x="49" y="1853"/>
                  </a:lnTo>
                  <a:lnTo>
                    <a:pt x="28" y="1762"/>
                  </a:lnTo>
                  <a:lnTo>
                    <a:pt x="12" y="1669"/>
                  </a:lnTo>
                  <a:lnTo>
                    <a:pt x="4" y="1573"/>
                  </a:lnTo>
                  <a:lnTo>
                    <a:pt x="0" y="1477"/>
                  </a:lnTo>
                  <a:lnTo>
                    <a:pt x="4" y="1378"/>
                  </a:lnTo>
                  <a:lnTo>
                    <a:pt x="14" y="1279"/>
                  </a:lnTo>
                  <a:lnTo>
                    <a:pt x="31" y="1183"/>
                  </a:lnTo>
                  <a:lnTo>
                    <a:pt x="34" y="1158"/>
                  </a:lnTo>
                  <a:lnTo>
                    <a:pt x="35" y="1154"/>
                  </a:lnTo>
                  <a:lnTo>
                    <a:pt x="36" y="1152"/>
                  </a:lnTo>
                  <a:lnTo>
                    <a:pt x="37" y="1150"/>
                  </a:lnTo>
                  <a:lnTo>
                    <a:pt x="59" y="1067"/>
                  </a:lnTo>
                  <a:lnTo>
                    <a:pt x="85" y="986"/>
                  </a:lnTo>
                  <a:lnTo>
                    <a:pt x="117" y="905"/>
                  </a:lnTo>
                  <a:lnTo>
                    <a:pt x="151" y="828"/>
                  </a:lnTo>
                  <a:lnTo>
                    <a:pt x="191" y="752"/>
                  </a:lnTo>
                  <a:lnTo>
                    <a:pt x="236" y="679"/>
                  </a:lnTo>
                  <a:lnTo>
                    <a:pt x="284" y="608"/>
                  </a:lnTo>
                  <a:lnTo>
                    <a:pt x="337" y="541"/>
                  </a:lnTo>
                  <a:lnTo>
                    <a:pt x="393" y="476"/>
                  </a:lnTo>
                  <a:lnTo>
                    <a:pt x="453" y="414"/>
                  </a:lnTo>
                  <a:lnTo>
                    <a:pt x="517" y="355"/>
                  </a:lnTo>
                  <a:lnTo>
                    <a:pt x="585" y="301"/>
                  </a:lnTo>
                  <a:lnTo>
                    <a:pt x="581" y="280"/>
                  </a:lnTo>
                  <a:lnTo>
                    <a:pt x="579" y="258"/>
                  </a:lnTo>
                  <a:lnTo>
                    <a:pt x="582" y="228"/>
                  </a:lnTo>
                  <a:lnTo>
                    <a:pt x="589" y="199"/>
                  </a:lnTo>
                  <a:lnTo>
                    <a:pt x="602" y="173"/>
                  </a:lnTo>
                  <a:lnTo>
                    <a:pt x="618" y="149"/>
                  </a:lnTo>
                  <a:lnTo>
                    <a:pt x="639" y="129"/>
                  </a:lnTo>
                  <a:lnTo>
                    <a:pt x="662" y="112"/>
                  </a:lnTo>
                  <a:lnTo>
                    <a:pt x="688" y="100"/>
                  </a:lnTo>
                  <a:lnTo>
                    <a:pt x="717" y="92"/>
                  </a:lnTo>
                  <a:lnTo>
                    <a:pt x="747" y="89"/>
                  </a:lnTo>
                  <a:lnTo>
                    <a:pt x="780" y="93"/>
                  </a:lnTo>
                  <a:lnTo>
                    <a:pt x="810" y="102"/>
                  </a:lnTo>
                  <a:lnTo>
                    <a:pt x="838" y="116"/>
                  </a:lnTo>
                  <a:lnTo>
                    <a:pt x="862" y="134"/>
                  </a:lnTo>
                  <a:lnTo>
                    <a:pt x="946" y="100"/>
                  </a:lnTo>
                  <a:lnTo>
                    <a:pt x="1031" y="70"/>
                  </a:lnTo>
                  <a:lnTo>
                    <a:pt x="1117" y="44"/>
                  </a:lnTo>
                  <a:lnTo>
                    <a:pt x="1205" y="26"/>
                  </a:lnTo>
                  <a:lnTo>
                    <a:pt x="1294" y="12"/>
                  </a:lnTo>
                  <a:lnTo>
                    <a:pt x="1385" y="4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 flipV="1">
              <a:off x="7952352" y="2681204"/>
              <a:ext cx="420320" cy="432451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14" name="Text Box 26"/>
            <p:cNvSpPr txBox="1">
              <a:spLocks noChangeArrowheads="1"/>
            </p:cNvSpPr>
            <p:nvPr/>
          </p:nvSpPr>
          <p:spPr bwMode="gray">
            <a:xfrm>
              <a:off x="7453989" y="3613344"/>
              <a:ext cx="8727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sz="1100" dirty="0">
                  <a:solidFill>
                    <a:schemeClr val="tx2"/>
                  </a:solidFill>
                  <a:latin typeface="+mj-lt"/>
                </a:rPr>
                <a:t>Converged</a:t>
              </a:r>
              <a:br>
                <a:rPr lang="en-US" sz="1100" dirty="0">
                  <a:solidFill>
                    <a:schemeClr val="tx2"/>
                  </a:solidFill>
                  <a:latin typeface="+mj-lt"/>
                </a:rPr>
              </a:br>
              <a:r>
                <a:rPr lang="en-US" sz="1100" dirty="0">
                  <a:solidFill>
                    <a:schemeClr val="tx2"/>
                  </a:solidFill>
                  <a:latin typeface="+mj-lt"/>
                </a:rPr>
                <a:t>Networks 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220515" y="2862994"/>
              <a:ext cx="795411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 dirty="0">
                  <a:solidFill>
                    <a:schemeClr val="tx2"/>
                  </a:solidFill>
                  <a:latin typeface="+mj-lt"/>
                  <a:cs typeface="Arial" charset="0"/>
                </a:rPr>
                <a:t>Voice</a:t>
              </a:r>
              <a:br>
                <a:rPr lang="en-US" sz="900" dirty="0">
                  <a:solidFill>
                    <a:schemeClr val="tx2"/>
                  </a:solidFill>
                  <a:latin typeface="+mj-lt"/>
                  <a:cs typeface="Arial" charset="0"/>
                </a:rPr>
              </a:br>
              <a:r>
                <a:rPr lang="en-US" sz="900" dirty="0">
                  <a:solidFill>
                    <a:schemeClr val="tx2"/>
                  </a:solidFill>
                  <a:latin typeface="+mj-lt"/>
                  <a:cs typeface="Arial" charset="0"/>
                </a:rPr>
                <a:t>over IP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981632" y="4409750"/>
              <a:ext cx="63350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 dirty="0">
                  <a:solidFill>
                    <a:schemeClr val="tx2"/>
                  </a:solidFill>
                  <a:latin typeface="+mj-lt"/>
                  <a:cs typeface="Arial" charset="0"/>
                </a:rPr>
                <a:t>Optional</a:t>
              </a:r>
              <a:br>
                <a:rPr lang="en-US" sz="900" dirty="0">
                  <a:solidFill>
                    <a:schemeClr val="tx2"/>
                  </a:solidFill>
                  <a:latin typeface="+mj-lt"/>
                  <a:cs typeface="Arial" charset="0"/>
                </a:rPr>
              </a:br>
              <a:r>
                <a:rPr lang="en-US" sz="900" dirty="0">
                  <a:solidFill>
                    <a:schemeClr val="tx2"/>
                  </a:solidFill>
                  <a:latin typeface="+mj-lt"/>
                  <a:cs typeface="Arial" charset="0"/>
                </a:rPr>
                <a:t>Security</a:t>
              </a:r>
            </a:p>
          </p:txBody>
        </p:sp>
        <p:sp>
          <p:nvSpPr>
            <p:cNvPr id="119" name="Freeform 16"/>
            <p:cNvSpPr>
              <a:spLocks noEditPoints="1"/>
            </p:cNvSpPr>
            <p:nvPr/>
          </p:nvSpPr>
          <p:spPr bwMode="auto">
            <a:xfrm>
              <a:off x="7125349" y="3944522"/>
              <a:ext cx="346075" cy="400050"/>
            </a:xfrm>
            <a:custGeom>
              <a:avLst/>
              <a:gdLst>
                <a:gd name="T0" fmla="*/ 1217 w 2622"/>
                <a:gd name="T1" fmla="*/ 108 h 3033"/>
                <a:gd name="T2" fmla="*/ 1085 w 2622"/>
                <a:gd name="T3" fmla="*/ 191 h 3033"/>
                <a:gd name="T4" fmla="*/ 856 w 2622"/>
                <a:gd name="T5" fmla="*/ 315 h 3033"/>
                <a:gd name="T6" fmla="*/ 537 w 2622"/>
                <a:gd name="T7" fmla="*/ 425 h 3033"/>
                <a:gd name="T8" fmla="*/ 182 w 2622"/>
                <a:gd name="T9" fmla="*/ 482 h 3033"/>
                <a:gd name="T10" fmla="*/ 110 w 2622"/>
                <a:gd name="T11" fmla="*/ 571 h 3033"/>
                <a:gd name="T12" fmla="*/ 79 w 2622"/>
                <a:gd name="T13" fmla="*/ 886 h 3033"/>
                <a:gd name="T14" fmla="*/ 76 w 2622"/>
                <a:gd name="T15" fmla="*/ 1291 h 3033"/>
                <a:gd name="T16" fmla="*/ 141 w 2622"/>
                <a:gd name="T17" fmla="*/ 1728 h 3033"/>
                <a:gd name="T18" fmla="*/ 311 w 2622"/>
                <a:gd name="T19" fmla="*/ 2135 h 3033"/>
                <a:gd name="T20" fmla="*/ 2219 w 2622"/>
                <a:gd name="T21" fmla="*/ 1296 h 3033"/>
                <a:gd name="T22" fmla="*/ 2262 w 2622"/>
                <a:gd name="T23" fmla="*/ 1321 h 3033"/>
                <a:gd name="T24" fmla="*/ 512 w 2622"/>
                <a:gd name="T25" fmla="*/ 2420 h 3033"/>
                <a:gd name="T26" fmla="*/ 886 w 2622"/>
                <a:gd name="T27" fmla="*/ 2770 h 3033"/>
                <a:gd name="T28" fmla="*/ 1286 w 2622"/>
                <a:gd name="T29" fmla="*/ 2958 h 3033"/>
                <a:gd name="T30" fmla="*/ 1565 w 2622"/>
                <a:gd name="T31" fmla="*/ 2872 h 3033"/>
                <a:gd name="T32" fmla="*/ 1911 w 2622"/>
                <a:gd name="T33" fmla="*/ 2630 h 3033"/>
                <a:gd name="T34" fmla="*/ 2193 w 2622"/>
                <a:gd name="T35" fmla="*/ 2315 h 3033"/>
                <a:gd name="T36" fmla="*/ 2391 w 2622"/>
                <a:gd name="T37" fmla="*/ 1982 h 3033"/>
                <a:gd name="T38" fmla="*/ 2515 w 2622"/>
                <a:gd name="T39" fmla="*/ 1566 h 3033"/>
                <a:gd name="T40" fmla="*/ 2550 w 2622"/>
                <a:gd name="T41" fmla="*/ 1145 h 3033"/>
                <a:gd name="T42" fmla="*/ 2533 w 2622"/>
                <a:gd name="T43" fmla="*/ 775 h 3033"/>
                <a:gd name="T44" fmla="*/ 527 w 2622"/>
                <a:gd name="T45" fmla="*/ 1803 h 3033"/>
                <a:gd name="T46" fmla="*/ 484 w 2622"/>
                <a:gd name="T47" fmla="*/ 1777 h 3033"/>
                <a:gd name="T48" fmla="*/ 2497 w 2622"/>
                <a:gd name="T49" fmla="*/ 525 h 3033"/>
                <a:gd name="T50" fmla="*/ 2326 w 2622"/>
                <a:gd name="T51" fmla="*/ 469 h 3033"/>
                <a:gd name="T52" fmla="*/ 1946 w 2622"/>
                <a:gd name="T53" fmla="*/ 385 h 3033"/>
                <a:gd name="T54" fmla="*/ 1664 w 2622"/>
                <a:gd name="T55" fmla="*/ 265 h 3033"/>
                <a:gd name="T56" fmla="*/ 1467 w 2622"/>
                <a:gd name="T57" fmla="*/ 147 h 3033"/>
                <a:gd name="T58" fmla="*/ 1358 w 2622"/>
                <a:gd name="T59" fmla="*/ 82 h 3033"/>
                <a:gd name="T60" fmla="*/ 1359 w 2622"/>
                <a:gd name="T61" fmla="*/ 6 h 3033"/>
                <a:gd name="T62" fmla="*/ 1479 w 2622"/>
                <a:gd name="T63" fmla="*/ 69 h 3033"/>
                <a:gd name="T64" fmla="*/ 1652 w 2622"/>
                <a:gd name="T65" fmla="*/ 175 h 3033"/>
                <a:gd name="T66" fmla="*/ 1906 w 2622"/>
                <a:gd name="T67" fmla="*/ 295 h 3033"/>
                <a:gd name="T68" fmla="*/ 2254 w 2622"/>
                <a:gd name="T69" fmla="*/ 386 h 3033"/>
                <a:gd name="T70" fmla="*/ 2506 w 2622"/>
                <a:gd name="T71" fmla="*/ 435 h 3033"/>
                <a:gd name="T72" fmla="*/ 2577 w 2622"/>
                <a:gd name="T73" fmla="*/ 529 h 3033"/>
                <a:gd name="T74" fmla="*/ 2609 w 2622"/>
                <a:gd name="T75" fmla="*/ 810 h 3033"/>
                <a:gd name="T76" fmla="*/ 2621 w 2622"/>
                <a:gd name="T77" fmla="*/ 1212 h 3033"/>
                <a:gd name="T78" fmla="*/ 2571 w 2622"/>
                <a:gd name="T79" fmla="*/ 1659 h 3033"/>
                <a:gd name="T80" fmla="*/ 2423 w 2622"/>
                <a:gd name="T81" fmla="*/ 2079 h 3033"/>
                <a:gd name="T82" fmla="*/ 2198 w 2622"/>
                <a:gd name="T83" fmla="*/ 2427 h 3033"/>
                <a:gd name="T84" fmla="*/ 1887 w 2622"/>
                <a:gd name="T85" fmla="*/ 2744 h 3033"/>
                <a:gd name="T86" fmla="*/ 1515 w 2622"/>
                <a:gd name="T87" fmla="*/ 2974 h 3033"/>
                <a:gd name="T88" fmla="*/ 1290 w 2622"/>
                <a:gd name="T89" fmla="*/ 3031 h 3033"/>
                <a:gd name="T90" fmla="*/ 950 w 2622"/>
                <a:gd name="T91" fmla="*/ 2895 h 3033"/>
                <a:gd name="T92" fmla="*/ 570 w 2622"/>
                <a:gd name="T93" fmla="*/ 2593 h 3033"/>
                <a:gd name="T94" fmla="*/ 255 w 2622"/>
                <a:gd name="T95" fmla="*/ 2182 h 3033"/>
                <a:gd name="T96" fmla="*/ 72 w 2622"/>
                <a:gd name="T97" fmla="*/ 1750 h 3033"/>
                <a:gd name="T98" fmla="*/ 4 w 2622"/>
                <a:gd name="T99" fmla="*/ 1299 h 3033"/>
                <a:gd name="T100" fmla="*/ 8 w 2622"/>
                <a:gd name="T101" fmla="*/ 883 h 3033"/>
                <a:gd name="T102" fmla="*/ 39 w 2622"/>
                <a:gd name="T103" fmla="*/ 563 h 3033"/>
                <a:gd name="T104" fmla="*/ 115 w 2622"/>
                <a:gd name="T105" fmla="*/ 436 h 3033"/>
                <a:gd name="T106" fmla="*/ 368 w 2622"/>
                <a:gd name="T107" fmla="*/ 386 h 3033"/>
                <a:gd name="T108" fmla="*/ 716 w 2622"/>
                <a:gd name="T109" fmla="*/ 295 h 3033"/>
                <a:gd name="T110" fmla="*/ 970 w 2622"/>
                <a:gd name="T111" fmla="*/ 175 h 3033"/>
                <a:gd name="T112" fmla="*/ 1122 w 2622"/>
                <a:gd name="T113" fmla="*/ 82 h 3033"/>
                <a:gd name="T114" fmla="*/ 1263 w 2622"/>
                <a:gd name="T115" fmla="*/ 6 h 3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2" h="3033">
                  <a:moveTo>
                    <a:pt x="1311" y="71"/>
                  </a:moveTo>
                  <a:lnTo>
                    <a:pt x="1287" y="74"/>
                  </a:lnTo>
                  <a:lnTo>
                    <a:pt x="1264" y="82"/>
                  </a:lnTo>
                  <a:lnTo>
                    <a:pt x="1241" y="94"/>
                  </a:lnTo>
                  <a:lnTo>
                    <a:pt x="1217" y="108"/>
                  </a:lnTo>
                  <a:lnTo>
                    <a:pt x="1190" y="125"/>
                  </a:lnTo>
                  <a:lnTo>
                    <a:pt x="1161" y="143"/>
                  </a:lnTo>
                  <a:lnTo>
                    <a:pt x="1155" y="147"/>
                  </a:lnTo>
                  <a:lnTo>
                    <a:pt x="1121" y="168"/>
                  </a:lnTo>
                  <a:lnTo>
                    <a:pt x="1085" y="191"/>
                  </a:lnTo>
                  <a:lnTo>
                    <a:pt x="1045" y="215"/>
                  </a:lnTo>
                  <a:lnTo>
                    <a:pt x="1003" y="239"/>
                  </a:lnTo>
                  <a:lnTo>
                    <a:pt x="957" y="265"/>
                  </a:lnTo>
                  <a:lnTo>
                    <a:pt x="909" y="290"/>
                  </a:lnTo>
                  <a:lnTo>
                    <a:pt x="856" y="315"/>
                  </a:lnTo>
                  <a:lnTo>
                    <a:pt x="800" y="339"/>
                  </a:lnTo>
                  <a:lnTo>
                    <a:pt x="740" y="363"/>
                  </a:lnTo>
                  <a:lnTo>
                    <a:pt x="676" y="385"/>
                  </a:lnTo>
                  <a:lnTo>
                    <a:pt x="609" y="406"/>
                  </a:lnTo>
                  <a:lnTo>
                    <a:pt x="537" y="425"/>
                  </a:lnTo>
                  <a:lnTo>
                    <a:pt x="462" y="443"/>
                  </a:lnTo>
                  <a:lnTo>
                    <a:pt x="381" y="457"/>
                  </a:lnTo>
                  <a:lnTo>
                    <a:pt x="296" y="469"/>
                  </a:lnTo>
                  <a:lnTo>
                    <a:pt x="206" y="477"/>
                  </a:lnTo>
                  <a:lnTo>
                    <a:pt x="182" y="482"/>
                  </a:lnTo>
                  <a:lnTo>
                    <a:pt x="160" y="493"/>
                  </a:lnTo>
                  <a:lnTo>
                    <a:pt x="141" y="506"/>
                  </a:lnTo>
                  <a:lnTo>
                    <a:pt x="127" y="525"/>
                  </a:lnTo>
                  <a:lnTo>
                    <a:pt x="115" y="547"/>
                  </a:lnTo>
                  <a:lnTo>
                    <a:pt x="110" y="571"/>
                  </a:lnTo>
                  <a:lnTo>
                    <a:pt x="103" y="624"/>
                  </a:lnTo>
                  <a:lnTo>
                    <a:pt x="97" y="682"/>
                  </a:lnTo>
                  <a:lnTo>
                    <a:pt x="91" y="745"/>
                  </a:lnTo>
                  <a:lnTo>
                    <a:pt x="85" y="813"/>
                  </a:lnTo>
                  <a:lnTo>
                    <a:pt x="79" y="886"/>
                  </a:lnTo>
                  <a:lnTo>
                    <a:pt x="75" y="961"/>
                  </a:lnTo>
                  <a:lnTo>
                    <a:pt x="73" y="1039"/>
                  </a:lnTo>
                  <a:lnTo>
                    <a:pt x="72" y="1121"/>
                  </a:lnTo>
                  <a:lnTo>
                    <a:pt x="73" y="1205"/>
                  </a:lnTo>
                  <a:lnTo>
                    <a:pt x="76" y="1291"/>
                  </a:lnTo>
                  <a:lnTo>
                    <a:pt x="83" y="1377"/>
                  </a:lnTo>
                  <a:lnTo>
                    <a:pt x="91" y="1465"/>
                  </a:lnTo>
                  <a:lnTo>
                    <a:pt x="103" y="1553"/>
                  </a:lnTo>
                  <a:lnTo>
                    <a:pt x="120" y="1641"/>
                  </a:lnTo>
                  <a:lnTo>
                    <a:pt x="141" y="1728"/>
                  </a:lnTo>
                  <a:lnTo>
                    <a:pt x="166" y="1814"/>
                  </a:lnTo>
                  <a:lnTo>
                    <a:pt x="196" y="1899"/>
                  </a:lnTo>
                  <a:lnTo>
                    <a:pt x="231" y="1982"/>
                  </a:lnTo>
                  <a:lnTo>
                    <a:pt x="269" y="2058"/>
                  </a:lnTo>
                  <a:lnTo>
                    <a:pt x="311" y="2135"/>
                  </a:lnTo>
                  <a:lnTo>
                    <a:pt x="359" y="2211"/>
                  </a:lnTo>
                  <a:lnTo>
                    <a:pt x="410" y="2288"/>
                  </a:lnTo>
                  <a:lnTo>
                    <a:pt x="467" y="2363"/>
                  </a:lnTo>
                  <a:lnTo>
                    <a:pt x="2209" y="1300"/>
                  </a:lnTo>
                  <a:lnTo>
                    <a:pt x="2219" y="1296"/>
                  </a:lnTo>
                  <a:lnTo>
                    <a:pt x="2231" y="1295"/>
                  </a:lnTo>
                  <a:lnTo>
                    <a:pt x="2241" y="1297"/>
                  </a:lnTo>
                  <a:lnTo>
                    <a:pt x="2250" y="1303"/>
                  </a:lnTo>
                  <a:lnTo>
                    <a:pt x="2258" y="1312"/>
                  </a:lnTo>
                  <a:lnTo>
                    <a:pt x="2262" y="1321"/>
                  </a:lnTo>
                  <a:lnTo>
                    <a:pt x="2263" y="1331"/>
                  </a:lnTo>
                  <a:lnTo>
                    <a:pt x="2261" y="1342"/>
                  </a:lnTo>
                  <a:lnTo>
                    <a:pt x="2256" y="1353"/>
                  </a:lnTo>
                  <a:lnTo>
                    <a:pt x="2246" y="1361"/>
                  </a:lnTo>
                  <a:lnTo>
                    <a:pt x="512" y="2420"/>
                  </a:lnTo>
                  <a:lnTo>
                    <a:pt x="583" y="2501"/>
                  </a:lnTo>
                  <a:lnTo>
                    <a:pt x="656" y="2578"/>
                  </a:lnTo>
                  <a:lnTo>
                    <a:pt x="731" y="2647"/>
                  </a:lnTo>
                  <a:lnTo>
                    <a:pt x="808" y="2711"/>
                  </a:lnTo>
                  <a:lnTo>
                    <a:pt x="886" y="2770"/>
                  </a:lnTo>
                  <a:lnTo>
                    <a:pt x="964" y="2821"/>
                  </a:lnTo>
                  <a:lnTo>
                    <a:pt x="1045" y="2865"/>
                  </a:lnTo>
                  <a:lnTo>
                    <a:pt x="1125" y="2904"/>
                  </a:lnTo>
                  <a:lnTo>
                    <a:pt x="1205" y="2934"/>
                  </a:lnTo>
                  <a:lnTo>
                    <a:pt x="1286" y="2958"/>
                  </a:lnTo>
                  <a:lnTo>
                    <a:pt x="1310" y="2961"/>
                  </a:lnTo>
                  <a:lnTo>
                    <a:pt x="1336" y="2958"/>
                  </a:lnTo>
                  <a:lnTo>
                    <a:pt x="1415" y="2935"/>
                  </a:lnTo>
                  <a:lnTo>
                    <a:pt x="1490" y="2907"/>
                  </a:lnTo>
                  <a:lnTo>
                    <a:pt x="1565" y="2872"/>
                  </a:lnTo>
                  <a:lnTo>
                    <a:pt x="1639" y="2832"/>
                  </a:lnTo>
                  <a:lnTo>
                    <a:pt x="1710" y="2787"/>
                  </a:lnTo>
                  <a:lnTo>
                    <a:pt x="1779" y="2739"/>
                  </a:lnTo>
                  <a:lnTo>
                    <a:pt x="1846" y="2686"/>
                  </a:lnTo>
                  <a:lnTo>
                    <a:pt x="1911" y="2630"/>
                  </a:lnTo>
                  <a:lnTo>
                    <a:pt x="1973" y="2572"/>
                  </a:lnTo>
                  <a:lnTo>
                    <a:pt x="2033" y="2510"/>
                  </a:lnTo>
                  <a:lnTo>
                    <a:pt x="2089" y="2446"/>
                  </a:lnTo>
                  <a:lnTo>
                    <a:pt x="2143" y="2381"/>
                  </a:lnTo>
                  <a:lnTo>
                    <a:pt x="2193" y="2315"/>
                  </a:lnTo>
                  <a:lnTo>
                    <a:pt x="2240" y="2248"/>
                  </a:lnTo>
                  <a:lnTo>
                    <a:pt x="2284" y="2181"/>
                  </a:lnTo>
                  <a:lnTo>
                    <a:pt x="2324" y="2114"/>
                  </a:lnTo>
                  <a:lnTo>
                    <a:pt x="2359" y="2047"/>
                  </a:lnTo>
                  <a:lnTo>
                    <a:pt x="2391" y="1982"/>
                  </a:lnTo>
                  <a:lnTo>
                    <a:pt x="2425" y="1901"/>
                  </a:lnTo>
                  <a:lnTo>
                    <a:pt x="2455" y="1820"/>
                  </a:lnTo>
                  <a:lnTo>
                    <a:pt x="2479" y="1736"/>
                  </a:lnTo>
                  <a:lnTo>
                    <a:pt x="2500" y="1651"/>
                  </a:lnTo>
                  <a:lnTo>
                    <a:pt x="2515" y="1566"/>
                  </a:lnTo>
                  <a:lnTo>
                    <a:pt x="2529" y="1480"/>
                  </a:lnTo>
                  <a:lnTo>
                    <a:pt x="2538" y="1396"/>
                  </a:lnTo>
                  <a:lnTo>
                    <a:pt x="2545" y="1311"/>
                  </a:lnTo>
                  <a:lnTo>
                    <a:pt x="2549" y="1228"/>
                  </a:lnTo>
                  <a:lnTo>
                    <a:pt x="2550" y="1145"/>
                  </a:lnTo>
                  <a:lnTo>
                    <a:pt x="2550" y="1066"/>
                  </a:lnTo>
                  <a:lnTo>
                    <a:pt x="2548" y="988"/>
                  </a:lnTo>
                  <a:lnTo>
                    <a:pt x="2544" y="914"/>
                  </a:lnTo>
                  <a:lnTo>
                    <a:pt x="2539" y="843"/>
                  </a:lnTo>
                  <a:lnTo>
                    <a:pt x="2533" y="775"/>
                  </a:lnTo>
                  <a:lnTo>
                    <a:pt x="2528" y="712"/>
                  </a:lnTo>
                  <a:lnTo>
                    <a:pt x="2522" y="652"/>
                  </a:lnTo>
                  <a:lnTo>
                    <a:pt x="2515" y="599"/>
                  </a:lnTo>
                  <a:lnTo>
                    <a:pt x="537" y="1799"/>
                  </a:lnTo>
                  <a:lnTo>
                    <a:pt x="527" y="1803"/>
                  </a:lnTo>
                  <a:lnTo>
                    <a:pt x="515" y="1803"/>
                  </a:lnTo>
                  <a:lnTo>
                    <a:pt x="505" y="1801"/>
                  </a:lnTo>
                  <a:lnTo>
                    <a:pt x="495" y="1795"/>
                  </a:lnTo>
                  <a:lnTo>
                    <a:pt x="488" y="1786"/>
                  </a:lnTo>
                  <a:lnTo>
                    <a:pt x="484" y="1777"/>
                  </a:lnTo>
                  <a:lnTo>
                    <a:pt x="483" y="1767"/>
                  </a:lnTo>
                  <a:lnTo>
                    <a:pt x="485" y="1756"/>
                  </a:lnTo>
                  <a:lnTo>
                    <a:pt x="490" y="1745"/>
                  </a:lnTo>
                  <a:lnTo>
                    <a:pt x="499" y="1737"/>
                  </a:lnTo>
                  <a:lnTo>
                    <a:pt x="2497" y="525"/>
                  </a:lnTo>
                  <a:lnTo>
                    <a:pt x="2481" y="507"/>
                  </a:lnTo>
                  <a:lnTo>
                    <a:pt x="2462" y="493"/>
                  </a:lnTo>
                  <a:lnTo>
                    <a:pt x="2440" y="482"/>
                  </a:lnTo>
                  <a:lnTo>
                    <a:pt x="2416" y="477"/>
                  </a:lnTo>
                  <a:lnTo>
                    <a:pt x="2326" y="469"/>
                  </a:lnTo>
                  <a:lnTo>
                    <a:pt x="2241" y="457"/>
                  </a:lnTo>
                  <a:lnTo>
                    <a:pt x="2160" y="443"/>
                  </a:lnTo>
                  <a:lnTo>
                    <a:pt x="2085" y="425"/>
                  </a:lnTo>
                  <a:lnTo>
                    <a:pt x="2013" y="406"/>
                  </a:lnTo>
                  <a:lnTo>
                    <a:pt x="1946" y="385"/>
                  </a:lnTo>
                  <a:lnTo>
                    <a:pt x="1882" y="363"/>
                  </a:lnTo>
                  <a:lnTo>
                    <a:pt x="1822" y="339"/>
                  </a:lnTo>
                  <a:lnTo>
                    <a:pt x="1766" y="315"/>
                  </a:lnTo>
                  <a:lnTo>
                    <a:pt x="1713" y="290"/>
                  </a:lnTo>
                  <a:lnTo>
                    <a:pt x="1664" y="265"/>
                  </a:lnTo>
                  <a:lnTo>
                    <a:pt x="1619" y="239"/>
                  </a:lnTo>
                  <a:lnTo>
                    <a:pt x="1576" y="215"/>
                  </a:lnTo>
                  <a:lnTo>
                    <a:pt x="1537" y="191"/>
                  </a:lnTo>
                  <a:lnTo>
                    <a:pt x="1501" y="168"/>
                  </a:lnTo>
                  <a:lnTo>
                    <a:pt x="1467" y="147"/>
                  </a:lnTo>
                  <a:lnTo>
                    <a:pt x="1441" y="130"/>
                  </a:lnTo>
                  <a:lnTo>
                    <a:pt x="1418" y="116"/>
                  </a:lnTo>
                  <a:lnTo>
                    <a:pt x="1397" y="103"/>
                  </a:lnTo>
                  <a:lnTo>
                    <a:pt x="1377" y="92"/>
                  </a:lnTo>
                  <a:lnTo>
                    <a:pt x="1358" y="82"/>
                  </a:lnTo>
                  <a:lnTo>
                    <a:pt x="1335" y="74"/>
                  </a:lnTo>
                  <a:lnTo>
                    <a:pt x="1311" y="71"/>
                  </a:lnTo>
                  <a:close/>
                  <a:moveTo>
                    <a:pt x="1294" y="0"/>
                  </a:moveTo>
                  <a:lnTo>
                    <a:pt x="1328" y="0"/>
                  </a:lnTo>
                  <a:lnTo>
                    <a:pt x="1359" y="6"/>
                  </a:lnTo>
                  <a:lnTo>
                    <a:pt x="1391" y="17"/>
                  </a:lnTo>
                  <a:lnTo>
                    <a:pt x="1410" y="28"/>
                  </a:lnTo>
                  <a:lnTo>
                    <a:pt x="1431" y="40"/>
                  </a:lnTo>
                  <a:lnTo>
                    <a:pt x="1454" y="54"/>
                  </a:lnTo>
                  <a:lnTo>
                    <a:pt x="1479" y="69"/>
                  </a:lnTo>
                  <a:lnTo>
                    <a:pt x="1506" y="86"/>
                  </a:lnTo>
                  <a:lnTo>
                    <a:pt x="1538" y="107"/>
                  </a:lnTo>
                  <a:lnTo>
                    <a:pt x="1573" y="128"/>
                  </a:lnTo>
                  <a:lnTo>
                    <a:pt x="1612" y="151"/>
                  </a:lnTo>
                  <a:lnTo>
                    <a:pt x="1652" y="175"/>
                  </a:lnTo>
                  <a:lnTo>
                    <a:pt x="1696" y="200"/>
                  </a:lnTo>
                  <a:lnTo>
                    <a:pt x="1744" y="224"/>
                  </a:lnTo>
                  <a:lnTo>
                    <a:pt x="1795" y="248"/>
                  </a:lnTo>
                  <a:lnTo>
                    <a:pt x="1848" y="272"/>
                  </a:lnTo>
                  <a:lnTo>
                    <a:pt x="1906" y="295"/>
                  </a:lnTo>
                  <a:lnTo>
                    <a:pt x="1968" y="316"/>
                  </a:lnTo>
                  <a:lnTo>
                    <a:pt x="2033" y="337"/>
                  </a:lnTo>
                  <a:lnTo>
                    <a:pt x="2103" y="356"/>
                  </a:lnTo>
                  <a:lnTo>
                    <a:pt x="2176" y="371"/>
                  </a:lnTo>
                  <a:lnTo>
                    <a:pt x="2254" y="386"/>
                  </a:lnTo>
                  <a:lnTo>
                    <a:pt x="2335" y="398"/>
                  </a:lnTo>
                  <a:lnTo>
                    <a:pt x="2421" y="406"/>
                  </a:lnTo>
                  <a:lnTo>
                    <a:pt x="2451" y="411"/>
                  </a:lnTo>
                  <a:lnTo>
                    <a:pt x="2480" y="421"/>
                  </a:lnTo>
                  <a:lnTo>
                    <a:pt x="2506" y="435"/>
                  </a:lnTo>
                  <a:lnTo>
                    <a:pt x="2529" y="453"/>
                  </a:lnTo>
                  <a:lnTo>
                    <a:pt x="2549" y="475"/>
                  </a:lnTo>
                  <a:lnTo>
                    <a:pt x="2565" y="501"/>
                  </a:lnTo>
                  <a:lnTo>
                    <a:pt x="2576" y="529"/>
                  </a:lnTo>
                  <a:lnTo>
                    <a:pt x="2577" y="529"/>
                  </a:lnTo>
                  <a:lnTo>
                    <a:pt x="2584" y="562"/>
                  </a:lnTo>
                  <a:lnTo>
                    <a:pt x="2590" y="616"/>
                  </a:lnTo>
                  <a:lnTo>
                    <a:pt x="2597" y="676"/>
                  </a:lnTo>
                  <a:lnTo>
                    <a:pt x="2603" y="741"/>
                  </a:lnTo>
                  <a:lnTo>
                    <a:pt x="2609" y="810"/>
                  </a:lnTo>
                  <a:lnTo>
                    <a:pt x="2614" y="884"/>
                  </a:lnTo>
                  <a:lnTo>
                    <a:pt x="2618" y="962"/>
                  </a:lnTo>
                  <a:lnTo>
                    <a:pt x="2621" y="1043"/>
                  </a:lnTo>
                  <a:lnTo>
                    <a:pt x="2622" y="1126"/>
                  </a:lnTo>
                  <a:lnTo>
                    <a:pt x="2621" y="1212"/>
                  </a:lnTo>
                  <a:lnTo>
                    <a:pt x="2618" y="1299"/>
                  </a:lnTo>
                  <a:lnTo>
                    <a:pt x="2611" y="1388"/>
                  </a:lnTo>
                  <a:lnTo>
                    <a:pt x="2601" y="1478"/>
                  </a:lnTo>
                  <a:lnTo>
                    <a:pt x="2589" y="1569"/>
                  </a:lnTo>
                  <a:lnTo>
                    <a:pt x="2571" y="1659"/>
                  </a:lnTo>
                  <a:lnTo>
                    <a:pt x="2550" y="1750"/>
                  </a:lnTo>
                  <a:lnTo>
                    <a:pt x="2524" y="1839"/>
                  </a:lnTo>
                  <a:lnTo>
                    <a:pt x="2493" y="1927"/>
                  </a:lnTo>
                  <a:lnTo>
                    <a:pt x="2457" y="2012"/>
                  </a:lnTo>
                  <a:lnTo>
                    <a:pt x="2423" y="2079"/>
                  </a:lnTo>
                  <a:lnTo>
                    <a:pt x="2387" y="2149"/>
                  </a:lnTo>
                  <a:lnTo>
                    <a:pt x="2345" y="2219"/>
                  </a:lnTo>
                  <a:lnTo>
                    <a:pt x="2300" y="2289"/>
                  </a:lnTo>
                  <a:lnTo>
                    <a:pt x="2250" y="2358"/>
                  </a:lnTo>
                  <a:lnTo>
                    <a:pt x="2198" y="2427"/>
                  </a:lnTo>
                  <a:lnTo>
                    <a:pt x="2141" y="2495"/>
                  </a:lnTo>
                  <a:lnTo>
                    <a:pt x="2083" y="2561"/>
                  </a:lnTo>
                  <a:lnTo>
                    <a:pt x="2020" y="2625"/>
                  </a:lnTo>
                  <a:lnTo>
                    <a:pt x="1955" y="2686"/>
                  </a:lnTo>
                  <a:lnTo>
                    <a:pt x="1887" y="2744"/>
                  </a:lnTo>
                  <a:lnTo>
                    <a:pt x="1817" y="2799"/>
                  </a:lnTo>
                  <a:lnTo>
                    <a:pt x="1745" y="2850"/>
                  </a:lnTo>
                  <a:lnTo>
                    <a:pt x="1670" y="2896"/>
                  </a:lnTo>
                  <a:lnTo>
                    <a:pt x="1594" y="2938"/>
                  </a:lnTo>
                  <a:lnTo>
                    <a:pt x="1515" y="2974"/>
                  </a:lnTo>
                  <a:lnTo>
                    <a:pt x="1436" y="3004"/>
                  </a:lnTo>
                  <a:lnTo>
                    <a:pt x="1354" y="3027"/>
                  </a:lnTo>
                  <a:lnTo>
                    <a:pt x="1332" y="3031"/>
                  </a:lnTo>
                  <a:lnTo>
                    <a:pt x="1311" y="3033"/>
                  </a:lnTo>
                  <a:lnTo>
                    <a:pt x="1290" y="3031"/>
                  </a:lnTo>
                  <a:lnTo>
                    <a:pt x="1268" y="3027"/>
                  </a:lnTo>
                  <a:lnTo>
                    <a:pt x="1188" y="3004"/>
                  </a:lnTo>
                  <a:lnTo>
                    <a:pt x="1108" y="2975"/>
                  </a:lnTo>
                  <a:lnTo>
                    <a:pt x="1028" y="2938"/>
                  </a:lnTo>
                  <a:lnTo>
                    <a:pt x="950" y="2895"/>
                  </a:lnTo>
                  <a:lnTo>
                    <a:pt x="871" y="2846"/>
                  </a:lnTo>
                  <a:lnTo>
                    <a:pt x="794" y="2792"/>
                  </a:lnTo>
                  <a:lnTo>
                    <a:pt x="717" y="2731"/>
                  </a:lnTo>
                  <a:lnTo>
                    <a:pt x="643" y="2664"/>
                  </a:lnTo>
                  <a:lnTo>
                    <a:pt x="570" y="2593"/>
                  </a:lnTo>
                  <a:lnTo>
                    <a:pt x="499" y="2515"/>
                  </a:lnTo>
                  <a:lnTo>
                    <a:pt x="430" y="2433"/>
                  </a:lnTo>
                  <a:lnTo>
                    <a:pt x="367" y="2351"/>
                  </a:lnTo>
                  <a:lnTo>
                    <a:pt x="309" y="2267"/>
                  </a:lnTo>
                  <a:lnTo>
                    <a:pt x="255" y="2182"/>
                  </a:lnTo>
                  <a:lnTo>
                    <a:pt x="207" y="2096"/>
                  </a:lnTo>
                  <a:lnTo>
                    <a:pt x="165" y="2012"/>
                  </a:lnTo>
                  <a:lnTo>
                    <a:pt x="129" y="1927"/>
                  </a:lnTo>
                  <a:lnTo>
                    <a:pt x="98" y="1839"/>
                  </a:lnTo>
                  <a:lnTo>
                    <a:pt x="72" y="1750"/>
                  </a:lnTo>
                  <a:lnTo>
                    <a:pt x="51" y="1659"/>
                  </a:lnTo>
                  <a:lnTo>
                    <a:pt x="33" y="1569"/>
                  </a:lnTo>
                  <a:lnTo>
                    <a:pt x="21" y="1478"/>
                  </a:lnTo>
                  <a:lnTo>
                    <a:pt x="11" y="1388"/>
                  </a:lnTo>
                  <a:lnTo>
                    <a:pt x="4" y="1299"/>
                  </a:lnTo>
                  <a:lnTo>
                    <a:pt x="1" y="1211"/>
                  </a:lnTo>
                  <a:lnTo>
                    <a:pt x="0" y="1125"/>
                  </a:lnTo>
                  <a:lnTo>
                    <a:pt x="1" y="1042"/>
                  </a:lnTo>
                  <a:lnTo>
                    <a:pt x="4" y="961"/>
                  </a:lnTo>
                  <a:lnTo>
                    <a:pt x="8" y="883"/>
                  </a:lnTo>
                  <a:lnTo>
                    <a:pt x="13" y="810"/>
                  </a:lnTo>
                  <a:lnTo>
                    <a:pt x="20" y="741"/>
                  </a:lnTo>
                  <a:lnTo>
                    <a:pt x="26" y="676"/>
                  </a:lnTo>
                  <a:lnTo>
                    <a:pt x="32" y="616"/>
                  </a:lnTo>
                  <a:lnTo>
                    <a:pt x="39" y="563"/>
                  </a:lnTo>
                  <a:lnTo>
                    <a:pt x="45" y="532"/>
                  </a:lnTo>
                  <a:lnTo>
                    <a:pt x="55" y="503"/>
                  </a:lnTo>
                  <a:lnTo>
                    <a:pt x="72" y="478"/>
                  </a:lnTo>
                  <a:lnTo>
                    <a:pt x="91" y="455"/>
                  </a:lnTo>
                  <a:lnTo>
                    <a:pt x="115" y="436"/>
                  </a:lnTo>
                  <a:lnTo>
                    <a:pt x="141" y="422"/>
                  </a:lnTo>
                  <a:lnTo>
                    <a:pt x="169" y="411"/>
                  </a:lnTo>
                  <a:lnTo>
                    <a:pt x="201" y="406"/>
                  </a:lnTo>
                  <a:lnTo>
                    <a:pt x="287" y="398"/>
                  </a:lnTo>
                  <a:lnTo>
                    <a:pt x="368" y="386"/>
                  </a:lnTo>
                  <a:lnTo>
                    <a:pt x="446" y="371"/>
                  </a:lnTo>
                  <a:lnTo>
                    <a:pt x="519" y="356"/>
                  </a:lnTo>
                  <a:lnTo>
                    <a:pt x="589" y="337"/>
                  </a:lnTo>
                  <a:lnTo>
                    <a:pt x="654" y="316"/>
                  </a:lnTo>
                  <a:lnTo>
                    <a:pt x="716" y="295"/>
                  </a:lnTo>
                  <a:lnTo>
                    <a:pt x="774" y="272"/>
                  </a:lnTo>
                  <a:lnTo>
                    <a:pt x="827" y="248"/>
                  </a:lnTo>
                  <a:lnTo>
                    <a:pt x="878" y="224"/>
                  </a:lnTo>
                  <a:lnTo>
                    <a:pt x="926" y="200"/>
                  </a:lnTo>
                  <a:lnTo>
                    <a:pt x="970" y="175"/>
                  </a:lnTo>
                  <a:lnTo>
                    <a:pt x="1010" y="152"/>
                  </a:lnTo>
                  <a:lnTo>
                    <a:pt x="1048" y="129"/>
                  </a:lnTo>
                  <a:lnTo>
                    <a:pt x="1084" y="107"/>
                  </a:lnTo>
                  <a:lnTo>
                    <a:pt x="1116" y="86"/>
                  </a:lnTo>
                  <a:lnTo>
                    <a:pt x="1122" y="82"/>
                  </a:lnTo>
                  <a:lnTo>
                    <a:pt x="1153" y="63"/>
                  </a:lnTo>
                  <a:lnTo>
                    <a:pt x="1180" y="46"/>
                  </a:lnTo>
                  <a:lnTo>
                    <a:pt x="1206" y="31"/>
                  </a:lnTo>
                  <a:lnTo>
                    <a:pt x="1231" y="17"/>
                  </a:lnTo>
                  <a:lnTo>
                    <a:pt x="1263" y="6"/>
                  </a:lnTo>
                  <a:lnTo>
                    <a:pt x="129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V="1">
              <a:off x="4419837" y="4029511"/>
              <a:ext cx="97348" cy="58842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38" name="Freeform 21"/>
            <p:cNvSpPr>
              <a:spLocks noEditPoints="1"/>
            </p:cNvSpPr>
            <p:nvPr/>
          </p:nvSpPr>
          <p:spPr bwMode="auto">
            <a:xfrm>
              <a:off x="8432484" y="2497554"/>
              <a:ext cx="371475" cy="350838"/>
            </a:xfrm>
            <a:custGeom>
              <a:avLst/>
              <a:gdLst>
                <a:gd name="T0" fmla="*/ 2361 w 2796"/>
                <a:gd name="T1" fmla="*/ 2197 h 2654"/>
                <a:gd name="T2" fmla="*/ 2037 w 2796"/>
                <a:gd name="T3" fmla="*/ 2185 h 2654"/>
                <a:gd name="T4" fmla="*/ 1851 w 2796"/>
                <a:gd name="T5" fmla="*/ 2078 h 2654"/>
                <a:gd name="T6" fmla="*/ 1839 w 2796"/>
                <a:gd name="T7" fmla="*/ 2216 h 2654"/>
                <a:gd name="T8" fmla="*/ 1554 w 2796"/>
                <a:gd name="T9" fmla="*/ 2085 h 2654"/>
                <a:gd name="T10" fmla="*/ 1378 w 2796"/>
                <a:gd name="T11" fmla="*/ 2107 h 2654"/>
                <a:gd name="T12" fmla="*/ 1061 w 2796"/>
                <a:gd name="T13" fmla="*/ 2206 h 2654"/>
                <a:gd name="T14" fmla="*/ 2068 w 2796"/>
                <a:gd name="T15" fmla="*/ 1767 h 2654"/>
                <a:gd name="T16" fmla="*/ 2354 w 2796"/>
                <a:gd name="T17" fmla="*/ 1899 h 2654"/>
                <a:gd name="T18" fmla="*/ 2037 w 2796"/>
                <a:gd name="T19" fmla="*/ 1798 h 2654"/>
                <a:gd name="T20" fmla="*/ 1861 w 2796"/>
                <a:gd name="T21" fmla="*/ 1777 h 2654"/>
                <a:gd name="T22" fmla="*/ 1575 w 2796"/>
                <a:gd name="T23" fmla="*/ 1907 h 2654"/>
                <a:gd name="T24" fmla="*/ 1564 w 2796"/>
                <a:gd name="T25" fmla="*/ 1770 h 2654"/>
                <a:gd name="T26" fmla="*/ 1378 w 2796"/>
                <a:gd name="T27" fmla="*/ 1877 h 2654"/>
                <a:gd name="T28" fmla="*/ 1054 w 2796"/>
                <a:gd name="T29" fmla="*/ 1889 h 2654"/>
                <a:gd name="T30" fmla="*/ 2332 w 2796"/>
                <a:gd name="T31" fmla="*/ 1459 h 2654"/>
                <a:gd name="T32" fmla="*/ 2344 w 2796"/>
                <a:gd name="T33" fmla="*/ 1597 h 2654"/>
                <a:gd name="T34" fmla="*/ 2040 w 2796"/>
                <a:gd name="T35" fmla="*/ 1479 h 2654"/>
                <a:gd name="T36" fmla="*/ 1867 w 2796"/>
                <a:gd name="T37" fmla="*/ 1479 h 2654"/>
                <a:gd name="T38" fmla="*/ 1564 w 2796"/>
                <a:gd name="T39" fmla="*/ 1597 h 2654"/>
                <a:gd name="T40" fmla="*/ 1575 w 2796"/>
                <a:gd name="T41" fmla="*/ 1459 h 2654"/>
                <a:gd name="T42" fmla="*/ 1374 w 2796"/>
                <a:gd name="T43" fmla="*/ 1580 h 2654"/>
                <a:gd name="T44" fmla="*/ 1052 w 2796"/>
                <a:gd name="T45" fmla="*/ 1568 h 2654"/>
                <a:gd name="T46" fmla="*/ 1072 w 2796"/>
                <a:gd name="T47" fmla="*/ 647 h 2654"/>
                <a:gd name="T48" fmla="*/ 1087 w 2796"/>
                <a:gd name="T49" fmla="*/ 1082 h 2654"/>
                <a:gd name="T50" fmla="*/ 2363 w 2796"/>
                <a:gd name="T51" fmla="*/ 691 h 2654"/>
                <a:gd name="T52" fmla="*/ 2312 w 2796"/>
                <a:gd name="T53" fmla="*/ 565 h 2654"/>
                <a:gd name="T54" fmla="*/ 2435 w 2796"/>
                <a:gd name="T55" fmla="*/ 1032 h 2654"/>
                <a:gd name="T56" fmla="*/ 1103 w 2796"/>
                <a:gd name="T57" fmla="*/ 1157 h 2654"/>
                <a:gd name="T58" fmla="*/ 979 w 2796"/>
                <a:gd name="T59" fmla="*/ 691 h 2654"/>
                <a:gd name="T60" fmla="*/ 365 w 2796"/>
                <a:gd name="T61" fmla="*/ 71 h 2654"/>
                <a:gd name="T62" fmla="*/ 71 w 2796"/>
                <a:gd name="T63" fmla="*/ 161 h 2654"/>
                <a:gd name="T64" fmla="*/ 142 w 2796"/>
                <a:gd name="T65" fmla="*/ 771 h 2654"/>
                <a:gd name="T66" fmla="*/ 171 w 2796"/>
                <a:gd name="T67" fmla="*/ 1572 h 2654"/>
                <a:gd name="T68" fmla="*/ 72 w 2796"/>
                <a:gd name="T69" fmla="*/ 1662 h 2654"/>
                <a:gd name="T70" fmla="*/ 205 w 2796"/>
                <a:gd name="T71" fmla="*/ 2300 h 2654"/>
                <a:gd name="T72" fmla="*/ 648 w 2796"/>
                <a:gd name="T73" fmla="*/ 2254 h 2654"/>
                <a:gd name="T74" fmla="*/ 614 w 2796"/>
                <a:gd name="T75" fmla="*/ 1628 h 2654"/>
                <a:gd name="T76" fmla="*/ 550 w 2796"/>
                <a:gd name="T77" fmla="*/ 859 h 2654"/>
                <a:gd name="T78" fmla="*/ 650 w 2796"/>
                <a:gd name="T79" fmla="*/ 736 h 2654"/>
                <a:gd name="T80" fmla="*/ 621 w 2796"/>
                <a:gd name="T81" fmla="*/ 104 h 2654"/>
                <a:gd name="T82" fmla="*/ 619 w 2796"/>
                <a:gd name="T83" fmla="*/ 27 h 2654"/>
                <a:gd name="T84" fmla="*/ 730 w 2796"/>
                <a:gd name="T85" fmla="*/ 182 h 2654"/>
                <a:gd name="T86" fmla="*/ 2783 w 2796"/>
                <a:gd name="T87" fmla="*/ 320 h 2654"/>
                <a:gd name="T88" fmla="*/ 2735 w 2796"/>
                <a:gd name="T89" fmla="*/ 2592 h 2654"/>
                <a:gd name="T90" fmla="*/ 342 w 2796"/>
                <a:gd name="T91" fmla="*/ 2644 h 2654"/>
                <a:gd name="T92" fmla="*/ 2616 w 2796"/>
                <a:gd name="T93" fmla="*/ 2579 h 2654"/>
                <a:gd name="T94" fmla="*/ 2726 w 2796"/>
                <a:gd name="T95" fmla="*/ 393 h 2654"/>
                <a:gd name="T96" fmla="*/ 2588 w 2796"/>
                <a:gd name="T97" fmla="*/ 255 h 2654"/>
                <a:gd name="T98" fmla="*/ 679 w 2796"/>
                <a:gd name="T99" fmla="*/ 803 h 2654"/>
                <a:gd name="T100" fmla="*/ 623 w 2796"/>
                <a:gd name="T101" fmla="*/ 1540 h 2654"/>
                <a:gd name="T102" fmla="*/ 728 w 2796"/>
                <a:gd name="T103" fmla="*/ 1649 h 2654"/>
                <a:gd name="T104" fmla="*/ 644 w 2796"/>
                <a:gd name="T105" fmla="*/ 2349 h 2654"/>
                <a:gd name="T106" fmla="*/ 86 w 2796"/>
                <a:gd name="T107" fmla="*/ 2349 h 2654"/>
                <a:gd name="T108" fmla="*/ 2 w 2796"/>
                <a:gd name="T109" fmla="*/ 1651 h 2654"/>
                <a:gd name="T110" fmla="*/ 90 w 2796"/>
                <a:gd name="T111" fmla="*/ 1559 h 2654"/>
                <a:gd name="T112" fmla="*/ 76 w 2796"/>
                <a:gd name="T113" fmla="*/ 817 h 2654"/>
                <a:gd name="T114" fmla="*/ 3 w 2796"/>
                <a:gd name="T115" fmla="*/ 135 h 2654"/>
                <a:gd name="T116" fmla="*/ 280 w 2796"/>
                <a:gd name="T117" fmla="*/ 3 h 2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6" h="2654">
                  <a:moveTo>
                    <a:pt x="2068" y="2076"/>
                  </a:moveTo>
                  <a:lnTo>
                    <a:pt x="2332" y="2076"/>
                  </a:lnTo>
                  <a:lnTo>
                    <a:pt x="2344" y="2078"/>
                  </a:lnTo>
                  <a:lnTo>
                    <a:pt x="2354" y="2085"/>
                  </a:lnTo>
                  <a:lnTo>
                    <a:pt x="2361" y="2096"/>
                  </a:lnTo>
                  <a:lnTo>
                    <a:pt x="2363" y="2107"/>
                  </a:lnTo>
                  <a:lnTo>
                    <a:pt x="2363" y="2185"/>
                  </a:lnTo>
                  <a:lnTo>
                    <a:pt x="2361" y="2197"/>
                  </a:lnTo>
                  <a:lnTo>
                    <a:pt x="2354" y="2206"/>
                  </a:lnTo>
                  <a:lnTo>
                    <a:pt x="2344" y="2214"/>
                  </a:lnTo>
                  <a:lnTo>
                    <a:pt x="2332" y="2216"/>
                  </a:lnTo>
                  <a:lnTo>
                    <a:pt x="2068" y="2216"/>
                  </a:lnTo>
                  <a:lnTo>
                    <a:pt x="2056" y="2214"/>
                  </a:lnTo>
                  <a:lnTo>
                    <a:pt x="2047" y="2206"/>
                  </a:lnTo>
                  <a:lnTo>
                    <a:pt x="2040" y="2197"/>
                  </a:lnTo>
                  <a:lnTo>
                    <a:pt x="2037" y="2185"/>
                  </a:lnTo>
                  <a:lnTo>
                    <a:pt x="2037" y="2107"/>
                  </a:lnTo>
                  <a:lnTo>
                    <a:pt x="2040" y="2096"/>
                  </a:lnTo>
                  <a:lnTo>
                    <a:pt x="2047" y="2085"/>
                  </a:lnTo>
                  <a:lnTo>
                    <a:pt x="2056" y="2078"/>
                  </a:lnTo>
                  <a:lnTo>
                    <a:pt x="2068" y="2076"/>
                  </a:lnTo>
                  <a:close/>
                  <a:moveTo>
                    <a:pt x="1575" y="2076"/>
                  </a:moveTo>
                  <a:lnTo>
                    <a:pt x="1839" y="2076"/>
                  </a:lnTo>
                  <a:lnTo>
                    <a:pt x="1851" y="2078"/>
                  </a:lnTo>
                  <a:lnTo>
                    <a:pt x="1861" y="2085"/>
                  </a:lnTo>
                  <a:lnTo>
                    <a:pt x="1867" y="2096"/>
                  </a:lnTo>
                  <a:lnTo>
                    <a:pt x="1870" y="2107"/>
                  </a:lnTo>
                  <a:lnTo>
                    <a:pt x="1870" y="2185"/>
                  </a:lnTo>
                  <a:lnTo>
                    <a:pt x="1867" y="2197"/>
                  </a:lnTo>
                  <a:lnTo>
                    <a:pt x="1861" y="2206"/>
                  </a:lnTo>
                  <a:lnTo>
                    <a:pt x="1851" y="2214"/>
                  </a:lnTo>
                  <a:lnTo>
                    <a:pt x="1839" y="2216"/>
                  </a:lnTo>
                  <a:lnTo>
                    <a:pt x="1575" y="2216"/>
                  </a:lnTo>
                  <a:lnTo>
                    <a:pt x="1564" y="2214"/>
                  </a:lnTo>
                  <a:lnTo>
                    <a:pt x="1554" y="2206"/>
                  </a:lnTo>
                  <a:lnTo>
                    <a:pt x="1548" y="2197"/>
                  </a:lnTo>
                  <a:lnTo>
                    <a:pt x="1544" y="2185"/>
                  </a:lnTo>
                  <a:lnTo>
                    <a:pt x="1544" y="2107"/>
                  </a:lnTo>
                  <a:lnTo>
                    <a:pt x="1548" y="2096"/>
                  </a:lnTo>
                  <a:lnTo>
                    <a:pt x="1554" y="2085"/>
                  </a:lnTo>
                  <a:lnTo>
                    <a:pt x="1564" y="2078"/>
                  </a:lnTo>
                  <a:lnTo>
                    <a:pt x="1575" y="2076"/>
                  </a:lnTo>
                  <a:close/>
                  <a:moveTo>
                    <a:pt x="1083" y="2076"/>
                  </a:moveTo>
                  <a:lnTo>
                    <a:pt x="1347" y="2076"/>
                  </a:lnTo>
                  <a:lnTo>
                    <a:pt x="1358" y="2078"/>
                  </a:lnTo>
                  <a:lnTo>
                    <a:pt x="1368" y="2085"/>
                  </a:lnTo>
                  <a:lnTo>
                    <a:pt x="1374" y="2096"/>
                  </a:lnTo>
                  <a:lnTo>
                    <a:pt x="1378" y="2107"/>
                  </a:lnTo>
                  <a:lnTo>
                    <a:pt x="1378" y="2185"/>
                  </a:lnTo>
                  <a:lnTo>
                    <a:pt x="1374" y="2197"/>
                  </a:lnTo>
                  <a:lnTo>
                    <a:pt x="1368" y="2206"/>
                  </a:lnTo>
                  <a:lnTo>
                    <a:pt x="1358" y="2214"/>
                  </a:lnTo>
                  <a:lnTo>
                    <a:pt x="1347" y="2216"/>
                  </a:lnTo>
                  <a:lnTo>
                    <a:pt x="1083" y="2216"/>
                  </a:lnTo>
                  <a:lnTo>
                    <a:pt x="1071" y="2214"/>
                  </a:lnTo>
                  <a:lnTo>
                    <a:pt x="1061" y="2206"/>
                  </a:lnTo>
                  <a:lnTo>
                    <a:pt x="1054" y="2197"/>
                  </a:lnTo>
                  <a:lnTo>
                    <a:pt x="1052" y="2185"/>
                  </a:lnTo>
                  <a:lnTo>
                    <a:pt x="1052" y="2107"/>
                  </a:lnTo>
                  <a:lnTo>
                    <a:pt x="1054" y="2096"/>
                  </a:lnTo>
                  <a:lnTo>
                    <a:pt x="1061" y="2085"/>
                  </a:lnTo>
                  <a:lnTo>
                    <a:pt x="1071" y="2078"/>
                  </a:lnTo>
                  <a:lnTo>
                    <a:pt x="1083" y="2076"/>
                  </a:lnTo>
                  <a:close/>
                  <a:moveTo>
                    <a:pt x="2068" y="1767"/>
                  </a:moveTo>
                  <a:lnTo>
                    <a:pt x="2332" y="1767"/>
                  </a:lnTo>
                  <a:lnTo>
                    <a:pt x="2344" y="1770"/>
                  </a:lnTo>
                  <a:lnTo>
                    <a:pt x="2354" y="1777"/>
                  </a:lnTo>
                  <a:lnTo>
                    <a:pt x="2361" y="1787"/>
                  </a:lnTo>
                  <a:lnTo>
                    <a:pt x="2363" y="1798"/>
                  </a:lnTo>
                  <a:lnTo>
                    <a:pt x="2363" y="1877"/>
                  </a:lnTo>
                  <a:lnTo>
                    <a:pt x="2361" y="1889"/>
                  </a:lnTo>
                  <a:lnTo>
                    <a:pt x="2354" y="1899"/>
                  </a:lnTo>
                  <a:lnTo>
                    <a:pt x="2344" y="1905"/>
                  </a:lnTo>
                  <a:lnTo>
                    <a:pt x="2332" y="1907"/>
                  </a:lnTo>
                  <a:lnTo>
                    <a:pt x="2068" y="1907"/>
                  </a:lnTo>
                  <a:lnTo>
                    <a:pt x="2056" y="1905"/>
                  </a:lnTo>
                  <a:lnTo>
                    <a:pt x="2047" y="1899"/>
                  </a:lnTo>
                  <a:lnTo>
                    <a:pt x="2040" y="1889"/>
                  </a:lnTo>
                  <a:lnTo>
                    <a:pt x="2037" y="1877"/>
                  </a:lnTo>
                  <a:lnTo>
                    <a:pt x="2037" y="1798"/>
                  </a:lnTo>
                  <a:lnTo>
                    <a:pt x="2040" y="1787"/>
                  </a:lnTo>
                  <a:lnTo>
                    <a:pt x="2047" y="1777"/>
                  </a:lnTo>
                  <a:lnTo>
                    <a:pt x="2056" y="1770"/>
                  </a:lnTo>
                  <a:lnTo>
                    <a:pt x="2068" y="1767"/>
                  </a:lnTo>
                  <a:close/>
                  <a:moveTo>
                    <a:pt x="1575" y="1767"/>
                  </a:moveTo>
                  <a:lnTo>
                    <a:pt x="1839" y="1767"/>
                  </a:lnTo>
                  <a:lnTo>
                    <a:pt x="1851" y="1770"/>
                  </a:lnTo>
                  <a:lnTo>
                    <a:pt x="1861" y="1777"/>
                  </a:lnTo>
                  <a:lnTo>
                    <a:pt x="1867" y="1787"/>
                  </a:lnTo>
                  <a:lnTo>
                    <a:pt x="1870" y="1798"/>
                  </a:lnTo>
                  <a:lnTo>
                    <a:pt x="1870" y="1877"/>
                  </a:lnTo>
                  <a:lnTo>
                    <a:pt x="1867" y="1889"/>
                  </a:lnTo>
                  <a:lnTo>
                    <a:pt x="1861" y="1899"/>
                  </a:lnTo>
                  <a:lnTo>
                    <a:pt x="1851" y="1905"/>
                  </a:lnTo>
                  <a:lnTo>
                    <a:pt x="1839" y="1907"/>
                  </a:lnTo>
                  <a:lnTo>
                    <a:pt x="1575" y="1907"/>
                  </a:lnTo>
                  <a:lnTo>
                    <a:pt x="1564" y="1905"/>
                  </a:lnTo>
                  <a:lnTo>
                    <a:pt x="1554" y="1899"/>
                  </a:lnTo>
                  <a:lnTo>
                    <a:pt x="1548" y="1889"/>
                  </a:lnTo>
                  <a:lnTo>
                    <a:pt x="1544" y="1877"/>
                  </a:lnTo>
                  <a:lnTo>
                    <a:pt x="1544" y="1798"/>
                  </a:lnTo>
                  <a:lnTo>
                    <a:pt x="1548" y="1787"/>
                  </a:lnTo>
                  <a:lnTo>
                    <a:pt x="1554" y="1777"/>
                  </a:lnTo>
                  <a:lnTo>
                    <a:pt x="1564" y="1770"/>
                  </a:lnTo>
                  <a:lnTo>
                    <a:pt x="1575" y="1767"/>
                  </a:lnTo>
                  <a:close/>
                  <a:moveTo>
                    <a:pt x="1083" y="1767"/>
                  </a:moveTo>
                  <a:lnTo>
                    <a:pt x="1347" y="1767"/>
                  </a:lnTo>
                  <a:lnTo>
                    <a:pt x="1358" y="1770"/>
                  </a:lnTo>
                  <a:lnTo>
                    <a:pt x="1368" y="1777"/>
                  </a:lnTo>
                  <a:lnTo>
                    <a:pt x="1374" y="1787"/>
                  </a:lnTo>
                  <a:lnTo>
                    <a:pt x="1378" y="1798"/>
                  </a:lnTo>
                  <a:lnTo>
                    <a:pt x="1378" y="1877"/>
                  </a:lnTo>
                  <a:lnTo>
                    <a:pt x="1374" y="1889"/>
                  </a:lnTo>
                  <a:lnTo>
                    <a:pt x="1368" y="1899"/>
                  </a:lnTo>
                  <a:lnTo>
                    <a:pt x="1358" y="1905"/>
                  </a:lnTo>
                  <a:lnTo>
                    <a:pt x="1347" y="1907"/>
                  </a:lnTo>
                  <a:lnTo>
                    <a:pt x="1083" y="1907"/>
                  </a:lnTo>
                  <a:lnTo>
                    <a:pt x="1071" y="1905"/>
                  </a:lnTo>
                  <a:lnTo>
                    <a:pt x="1061" y="1899"/>
                  </a:lnTo>
                  <a:lnTo>
                    <a:pt x="1054" y="1889"/>
                  </a:lnTo>
                  <a:lnTo>
                    <a:pt x="1052" y="1877"/>
                  </a:lnTo>
                  <a:lnTo>
                    <a:pt x="1052" y="1798"/>
                  </a:lnTo>
                  <a:lnTo>
                    <a:pt x="1054" y="1787"/>
                  </a:lnTo>
                  <a:lnTo>
                    <a:pt x="1061" y="1777"/>
                  </a:lnTo>
                  <a:lnTo>
                    <a:pt x="1071" y="1770"/>
                  </a:lnTo>
                  <a:lnTo>
                    <a:pt x="1083" y="1767"/>
                  </a:lnTo>
                  <a:close/>
                  <a:moveTo>
                    <a:pt x="2068" y="1459"/>
                  </a:moveTo>
                  <a:lnTo>
                    <a:pt x="2332" y="1459"/>
                  </a:lnTo>
                  <a:lnTo>
                    <a:pt x="2344" y="1461"/>
                  </a:lnTo>
                  <a:lnTo>
                    <a:pt x="2354" y="1469"/>
                  </a:lnTo>
                  <a:lnTo>
                    <a:pt x="2361" y="1479"/>
                  </a:lnTo>
                  <a:lnTo>
                    <a:pt x="2363" y="1490"/>
                  </a:lnTo>
                  <a:lnTo>
                    <a:pt x="2363" y="1568"/>
                  </a:lnTo>
                  <a:lnTo>
                    <a:pt x="2361" y="1580"/>
                  </a:lnTo>
                  <a:lnTo>
                    <a:pt x="2354" y="1591"/>
                  </a:lnTo>
                  <a:lnTo>
                    <a:pt x="2344" y="1597"/>
                  </a:lnTo>
                  <a:lnTo>
                    <a:pt x="2332" y="1599"/>
                  </a:lnTo>
                  <a:lnTo>
                    <a:pt x="2068" y="1599"/>
                  </a:lnTo>
                  <a:lnTo>
                    <a:pt x="2056" y="1597"/>
                  </a:lnTo>
                  <a:lnTo>
                    <a:pt x="2047" y="1591"/>
                  </a:lnTo>
                  <a:lnTo>
                    <a:pt x="2040" y="1580"/>
                  </a:lnTo>
                  <a:lnTo>
                    <a:pt x="2037" y="1568"/>
                  </a:lnTo>
                  <a:lnTo>
                    <a:pt x="2037" y="1490"/>
                  </a:lnTo>
                  <a:lnTo>
                    <a:pt x="2040" y="1479"/>
                  </a:lnTo>
                  <a:lnTo>
                    <a:pt x="2047" y="1469"/>
                  </a:lnTo>
                  <a:lnTo>
                    <a:pt x="2056" y="1461"/>
                  </a:lnTo>
                  <a:lnTo>
                    <a:pt x="2068" y="1459"/>
                  </a:lnTo>
                  <a:close/>
                  <a:moveTo>
                    <a:pt x="1575" y="1459"/>
                  </a:moveTo>
                  <a:lnTo>
                    <a:pt x="1839" y="1459"/>
                  </a:lnTo>
                  <a:lnTo>
                    <a:pt x="1851" y="1461"/>
                  </a:lnTo>
                  <a:lnTo>
                    <a:pt x="1861" y="1469"/>
                  </a:lnTo>
                  <a:lnTo>
                    <a:pt x="1867" y="1479"/>
                  </a:lnTo>
                  <a:lnTo>
                    <a:pt x="1870" y="1490"/>
                  </a:lnTo>
                  <a:lnTo>
                    <a:pt x="1870" y="1568"/>
                  </a:lnTo>
                  <a:lnTo>
                    <a:pt x="1867" y="1580"/>
                  </a:lnTo>
                  <a:lnTo>
                    <a:pt x="1861" y="1591"/>
                  </a:lnTo>
                  <a:lnTo>
                    <a:pt x="1851" y="1597"/>
                  </a:lnTo>
                  <a:lnTo>
                    <a:pt x="1839" y="1599"/>
                  </a:lnTo>
                  <a:lnTo>
                    <a:pt x="1575" y="1599"/>
                  </a:lnTo>
                  <a:lnTo>
                    <a:pt x="1564" y="1597"/>
                  </a:lnTo>
                  <a:lnTo>
                    <a:pt x="1554" y="1591"/>
                  </a:lnTo>
                  <a:lnTo>
                    <a:pt x="1548" y="1580"/>
                  </a:lnTo>
                  <a:lnTo>
                    <a:pt x="1544" y="1568"/>
                  </a:lnTo>
                  <a:lnTo>
                    <a:pt x="1544" y="1490"/>
                  </a:lnTo>
                  <a:lnTo>
                    <a:pt x="1548" y="1479"/>
                  </a:lnTo>
                  <a:lnTo>
                    <a:pt x="1554" y="1469"/>
                  </a:lnTo>
                  <a:lnTo>
                    <a:pt x="1564" y="1461"/>
                  </a:lnTo>
                  <a:lnTo>
                    <a:pt x="1575" y="1459"/>
                  </a:lnTo>
                  <a:close/>
                  <a:moveTo>
                    <a:pt x="1083" y="1459"/>
                  </a:moveTo>
                  <a:lnTo>
                    <a:pt x="1347" y="1459"/>
                  </a:lnTo>
                  <a:lnTo>
                    <a:pt x="1358" y="1461"/>
                  </a:lnTo>
                  <a:lnTo>
                    <a:pt x="1368" y="1469"/>
                  </a:lnTo>
                  <a:lnTo>
                    <a:pt x="1374" y="1479"/>
                  </a:lnTo>
                  <a:lnTo>
                    <a:pt x="1378" y="1490"/>
                  </a:lnTo>
                  <a:lnTo>
                    <a:pt x="1378" y="1568"/>
                  </a:lnTo>
                  <a:lnTo>
                    <a:pt x="1374" y="1580"/>
                  </a:lnTo>
                  <a:lnTo>
                    <a:pt x="1368" y="1591"/>
                  </a:lnTo>
                  <a:lnTo>
                    <a:pt x="1358" y="1597"/>
                  </a:lnTo>
                  <a:lnTo>
                    <a:pt x="1347" y="1599"/>
                  </a:lnTo>
                  <a:lnTo>
                    <a:pt x="1083" y="1599"/>
                  </a:lnTo>
                  <a:lnTo>
                    <a:pt x="1071" y="1597"/>
                  </a:lnTo>
                  <a:lnTo>
                    <a:pt x="1061" y="1591"/>
                  </a:lnTo>
                  <a:lnTo>
                    <a:pt x="1054" y="1580"/>
                  </a:lnTo>
                  <a:lnTo>
                    <a:pt x="1052" y="1568"/>
                  </a:lnTo>
                  <a:lnTo>
                    <a:pt x="1052" y="1490"/>
                  </a:lnTo>
                  <a:lnTo>
                    <a:pt x="1054" y="1479"/>
                  </a:lnTo>
                  <a:lnTo>
                    <a:pt x="1061" y="1469"/>
                  </a:lnTo>
                  <a:lnTo>
                    <a:pt x="1071" y="1461"/>
                  </a:lnTo>
                  <a:lnTo>
                    <a:pt x="1083" y="1459"/>
                  </a:lnTo>
                  <a:close/>
                  <a:moveTo>
                    <a:pt x="1103" y="637"/>
                  </a:moveTo>
                  <a:lnTo>
                    <a:pt x="1086" y="640"/>
                  </a:lnTo>
                  <a:lnTo>
                    <a:pt x="1072" y="647"/>
                  </a:lnTo>
                  <a:lnTo>
                    <a:pt x="1061" y="659"/>
                  </a:lnTo>
                  <a:lnTo>
                    <a:pt x="1054" y="673"/>
                  </a:lnTo>
                  <a:lnTo>
                    <a:pt x="1050" y="691"/>
                  </a:lnTo>
                  <a:lnTo>
                    <a:pt x="1050" y="1032"/>
                  </a:lnTo>
                  <a:lnTo>
                    <a:pt x="1054" y="1048"/>
                  </a:lnTo>
                  <a:lnTo>
                    <a:pt x="1061" y="1063"/>
                  </a:lnTo>
                  <a:lnTo>
                    <a:pt x="1072" y="1075"/>
                  </a:lnTo>
                  <a:lnTo>
                    <a:pt x="1087" y="1082"/>
                  </a:lnTo>
                  <a:lnTo>
                    <a:pt x="1103" y="1085"/>
                  </a:lnTo>
                  <a:lnTo>
                    <a:pt x="2312" y="1085"/>
                  </a:lnTo>
                  <a:lnTo>
                    <a:pt x="2328" y="1082"/>
                  </a:lnTo>
                  <a:lnTo>
                    <a:pt x="2342" y="1075"/>
                  </a:lnTo>
                  <a:lnTo>
                    <a:pt x="2354" y="1063"/>
                  </a:lnTo>
                  <a:lnTo>
                    <a:pt x="2361" y="1048"/>
                  </a:lnTo>
                  <a:lnTo>
                    <a:pt x="2363" y="1032"/>
                  </a:lnTo>
                  <a:lnTo>
                    <a:pt x="2363" y="691"/>
                  </a:lnTo>
                  <a:lnTo>
                    <a:pt x="2361" y="673"/>
                  </a:lnTo>
                  <a:lnTo>
                    <a:pt x="2354" y="659"/>
                  </a:lnTo>
                  <a:lnTo>
                    <a:pt x="2342" y="647"/>
                  </a:lnTo>
                  <a:lnTo>
                    <a:pt x="2328" y="640"/>
                  </a:lnTo>
                  <a:lnTo>
                    <a:pt x="2312" y="637"/>
                  </a:lnTo>
                  <a:lnTo>
                    <a:pt x="1103" y="637"/>
                  </a:lnTo>
                  <a:close/>
                  <a:moveTo>
                    <a:pt x="1103" y="565"/>
                  </a:moveTo>
                  <a:lnTo>
                    <a:pt x="2312" y="565"/>
                  </a:lnTo>
                  <a:lnTo>
                    <a:pt x="2340" y="569"/>
                  </a:lnTo>
                  <a:lnTo>
                    <a:pt x="2365" y="578"/>
                  </a:lnTo>
                  <a:lnTo>
                    <a:pt x="2389" y="593"/>
                  </a:lnTo>
                  <a:lnTo>
                    <a:pt x="2408" y="612"/>
                  </a:lnTo>
                  <a:lnTo>
                    <a:pt x="2422" y="636"/>
                  </a:lnTo>
                  <a:lnTo>
                    <a:pt x="2432" y="661"/>
                  </a:lnTo>
                  <a:lnTo>
                    <a:pt x="2435" y="691"/>
                  </a:lnTo>
                  <a:lnTo>
                    <a:pt x="2435" y="1032"/>
                  </a:lnTo>
                  <a:lnTo>
                    <a:pt x="2432" y="1060"/>
                  </a:lnTo>
                  <a:lnTo>
                    <a:pt x="2422" y="1087"/>
                  </a:lnTo>
                  <a:lnTo>
                    <a:pt x="2408" y="1109"/>
                  </a:lnTo>
                  <a:lnTo>
                    <a:pt x="2389" y="1130"/>
                  </a:lnTo>
                  <a:lnTo>
                    <a:pt x="2365" y="1144"/>
                  </a:lnTo>
                  <a:lnTo>
                    <a:pt x="2340" y="1154"/>
                  </a:lnTo>
                  <a:lnTo>
                    <a:pt x="2312" y="1157"/>
                  </a:lnTo>
                  <a:lnTo>
                    <a:pt x="1103" y="1157"/>
                  </a:lnTo>
                  <a:lnTo>
                    <a:pt x="1074" y="1154"/>
                  </a:lnTo>
                  <a:lnTo>
                    <a:pt x="1048" y="1144"/>
                  </a:lnTo>
                  <a:lnTo>
                    <a:pt x="1026" y="1130"/>
                  </a:lnTo>
                  <a:lnTo>
                    <a:pt x="1007" y="1109"/>
                  </a:lnTo>
                  <a:lnTo>
                    <a:pt x="992" y="1087"/>
                  </a:lnTo>
                  <a:lnTo>
                    <a:pt x="982" y="1060"/>
                  </a:lnTo>
                  <a:lnTo>
                    <a:pt x="979" y="1032"/>
                  </a:lnTo>
                  <a:lnTo>
                    <a:pt x="979" y="691"/>
                  </a:lnTo>
                  <a:lnTo>
                    <a:pt x="982" y="661"/>
                  </a:lnTo>
                  <a:lnTo>
                    <a:pt x="992" y="636"/>
                  </a:lnTo>
                  <a:lnTo>
                    <a:pt x="1007" y="612"/>
                  </a:lnTo>
                  <a:lnTo>
                    <a:pt x="1026" y="593"/>
                  </a:lnTo>
                  <a:lnTo>
                    <a:pt x="1048" y="578"/>
                  </a:lnTo>
                  <a:lnTo>
                    <a:pt x="1074" y="569"/>
                  </a:lnTo>
                  <a:lnTo>
                    <a:pt x="1103" y="565"/>
                  </a:lnTo>
                  <a:close/>
                  <a:moveTo>
                    <a:pt x="365" y="71"/>
                  </a:moveTo>
                  <a:lnTo>
                    <a:pt x="285" y="75"/>
                  </a:lnTo>
                  <a:lnTo>
                    <a:pt x="205" y="83"/>
                  </a:lnTo>
                  <a:lnTo>
                    <a:pt x="126" y="97"/>
                  </a:lnTo>
                  <a:lnTo>
                    <a:pt x="109" y="104"/>
                  </a:lnTo>
                  <a:lnTo>
                    <a:pt x="94" y="116"/>
                  </a:lnTo>
                  <a:lnTo>
                    <a:pt x="82" y="130"/>
                  </a:lnTo>
                  <a:lnTo>
                    <a:pt x="74" y="146"/>
                  </a:lnTo>
                  <a:lnTo>
                    <a:pt x="71" y="161"/>
                  </a:lnTo>
                  <a:lnTo>
                    <a:pt x="71" y="711"/>
                  </a:lnTo>
                  <a:lnTo>
                    <a:pt x="72" y="723"/>
                  </a:lnTo>
                  <a:lnTo>
                    <a:pt x="78" y="733"/>
                  </a:lnTo>
                  <a:lnTo>
                    <a:pt x="87" y="742"/>
                  </a:lnTo>
                  <a:lnTo>
                    <a:pt x="102" y="750"/>
                  </a:lnTo>
                  <a:lnTo>
                    <a:pt x="115" y="755"/>
                  </a:lnTo>
                  <a:lnTo>
                    <a:pt x="129" y="763"/>
                  </a:lnTo>
                  <a:lnTo>
                    <a:pt x="142" y="771"/>
                  </a:lnTo>
                  <a:lnTo>
                    <a:pt x="153" y="783"/>
                  </a:lnTo>
                  <a:lnTo>
                    <a:pt x="164" y="797"/>
                  </a:lnTo>
                  <a:lnTo>
                    <a:pt x="172" y="814"/>
                  </a:lnTo>
                  <a:lnTo>
                    <a:pt x="178" y="835"/>
                  </a:lnTo>
                  <a:lnTo>
                    <a:pt x="179" y="859"/>
                  </a:lnTo>
                  <a:lnTo>
                    <a:pt x="179" y="1525"/>
                  </a:lnTo>
                  <a:lnTo>
                    <a:pt x="177" y="1550"/>
                  </a:lnTo>
                  <a:lnTo>
                    <a:pt x="171" y="1572"/>
                  </a:lnTo>
                  <a:lnTo>
                    <a:pt x="160" y="1592"/>
                  </a:lnTo>
                  <a:lnTo>
                    <a:pt x="145" y="1609"/>
                  </a:lnTo>
                  <a:lnTo>
                    <a:pt x="126" y="1623"/>
                  </a:lnTo>
                  <a:lnTo>
                    <a:pt x="102" y="1634"/>
                  </a:lnTo>
                  <a:lnTo>
                    <a:pt x="88" y="1641"/>
                  </a:lnTo>
                  <a:lnTo>
                    <a:pt x="80" y="1647"/>
                  </a:lnTo>
                  <a:lnTo>
                    <a:pt x="74" y="1654"/>
                  </a:lnTo>
                  <a:lnTo>
                    <a:pt x="72" y="1662"/>
                  </a:lnTo>
                  <a:lnTo>
                    <a:pt x="71" y="1672"/>
                  </a:lnTo>
                  <a:lnTo>
                    <a:pt x="71" y="2223"/>
                  </a:lnTo>
                  <a:lnTo>
                    <a:pt x="74" y="2238"/>
                  </a:lnTo>
                  <a:lnTo>
                    <a:pt x="82" y="2254"/>
                  </a:lnTo>
                  <a:lnTo>
                    <a:pt x="94" y="2268"/>
                  </a:lnTo>
                  <a:lnTo>
                    <a:pt x="109" y="2280"/>
                  </a:lnTo>
                  <a:lnTo>
                    <a:pt x="127" y="2286"/>
                  </a:lnTo>
                  <a:lnTo>
                    <a:pt x="205" y="2300"/>
                  </a:lnTo>
                  <a:lnTo>
                    <a:pt x="285" y="2309"/>
                  </a:lnTo>
                  <a:lnTo>
                    <a:pt x="365" y="2311"/>
                  </a:lnTo>
                  <a:lnTo>
                    <a:pt x="445" y="2309"/>
                  </a:lnTo>
                  <a:lnTo>
                    <a:pt x="524" y="2300"/>
                  </a:lnTo>
                  <a:lnTo>
                    <a:pt x="604" y="2286"/>
                  </a:lnTo>
                  <a:lnTo>
                    <a:pt x="621" y="2280"/>
                  </a:lnTo>
                  <a:lnTo>
                    <a:pt x="637" y="2268"/>
                  </a:lnTo>
                  <a:lnTo>
                    <a:pt x="648" y="2254"/>
                  </a:lnTo>
                  <a:lnTo>
                    <a:pt x="656" y="2238"/>
                  </a:lnTo>
                  <a:lnTo>
                    <a:pt x="658" y="2223"/>
                  </a:lnTo>
                  <a:lnTo>
                    <a:pt x="658" y="1672"/>
                  </a:lnTo>
                  <a:lnTo>
                    <a:pt x="657" y="1661"/>
                  </a:lnTo>
                  <a:lnTo>
                    <a:pt x="653" y="1651"/>
                  </a:lnTo>
                  <a:lnTo>
                    <a:pt x="643" y="1641"/>
                  </a:lnTo>
                  <a:lnTo>
                    <a:pt x="627" y="1634"/>
                  </a:lnTo>
                  <a:lnTo>
                    <a:pt x="614" y="1628"/>
                  </a:lnTo>
                  <a:lnTo>
                    <a:pt x="601" y="1621"/>
                  </a:lnTo>
                  <a:lnTo>
                    <a:pt x="589" y="1612"/>
                  </a:lnTo>
                  <a:lnTo>
                    <a:pt x="576" y="1600"/>
                  </a:lnTo>
                  <a:lnTo>
                    <a:pt x="566" y="1586"/>
                  </a:lnTo>
                  <a:lnTo>
                    <a:pt x="558" y="1569"/>
                  </a:lnTo>
                  <a:lnTo>
                    <a:pt x="552" y="1549"/>
                  </a:lnTo>
                  <a:lnTo>
                    <a:pt x="550" y="1525"/>
                  </a:lnTo>
                  <a:lnTo>
                    <a:pt x="550" y="859"/>
                  </a:lnTo>
                  <a:lnTo>
                    <a:pt x="552" y="834"/>
                  </a:lnTo>
                  <a:lnTo>
                    <a:pt x="559" y="811"/>
                  </a:lnTo>
                  <a:lnTo>
                    <a:pt x="569" y="792"/>
                  </a:lnTo>
                  <a:lnTo>
                    <a:pt x="584" y="775"/>
                  </a:lnTo>
                  <a:lnTo>
                    <a:pt x="604" y="761"/>
                  </a:lnTo>
                  <a:lnTo>
                    <a:pt x="628" y="750"/>
                  </a:lnTo>
                  <a:lnTo>
                    <a:pt x="641" y="742"/>
                  </a:lnTo>
                  <a:lnTo>
                    <a:pt x="650" y="736"/>
                  </a:lnTo>
                  <a:lnTo>
                    <a:pt x="655" y="729"/>
                  </a:lnTo>
                  <a:lnTo>
                    <a:pt x="658" y="722"/>
                  </a:lnTo>
                  <a:lnTo>
                    <a:pt x="658" y="711"/>
                  </a:lnTo>
                  <a:lnTo>
                    <a:pt x="658" y="161"/>
                  </a:lnTo>
                  <a:lnTo>
                    <a:pt x="656" y="146"/>
                  </a:lnTo>
                  <a:lnTo>
                    <a:pt x="648" y="130"/>
                  </a:lnTo>
                  <a:lnTo>
                    <a:pt x="636" y="116"/>
                  </a:lnTo>
                  <a:lnTo>
                    <a:pt x="621" y="104"/>
                  </a:lnTo>
                  <a:lnTo>
                    <a:pt x="604" y="97"/>
                  </a:lnTo>
                  <a:lnTo>
                    <a:pt x="524" y="83"/>
                  </a:lnTo>
                  <a:lnTo>
                    <a:pt x="445" y="75"/>
                  </a:lnTo>
                  <a:lnTo>
                    <a:pt x="365" y="71"/>
                  </a:lnTo>
                  <a:close/>
                  <a:moveTo>
                    <a:pt x="365" y="0"/>
                  </a:moveTo>
                  <a:lnTo>
                    <a:pt x="450" y="3"/>
                  </a:lnTo>
                  <a:lnTo>
                    <a:pt x="535" y="12"/>
                  </a:lnTo>
                  <a:lnTo>
                    <a:pt x="619" y="27"/>
                  </a:lnTo>
                  <a:lnTo>
                    <a:pt x="644" y="35"/>
                  </a:lnTo>
                  <a:lnTo>
                    <a:pt x="668" y="49"/>
                  </a:lnTo>
                  <a:lnTo>
                    <a:pt x="688" y="66"/>
                  </a:lnTo>
                  <a:lnTo>
                    <a:pt x="705" y="87"/>
                  </a:lnTo>
                  <a:lnTo>
                    <a:pt x="719" y="110"/>
                  </a:lnTo>
                  <a:lnTo>
                    <a:pt x="727" y="135"/>
                  </a:lnTo>
                  <a:lnTo>
                    <a:pt x="730" y="161"/>
                  </a:lnTo>
                  <a:lnTo>
                    <a:pt x="730" y="182"/>
                  </a:lnTo>
                  <a:lnTo>
                    <a:pt x="2588" y="182"/>
                  </a:lnTo>
                  <a:lnTo>
                    <a:pt x="2625" y="187"/>
                  </a:lnTo>
                  <a:lnTo>
                    <a:pt x="2660" y="196"/>
                  </a:lnTo>
                  <a:lnTo>
                    <a:pt x="2694" y="211"/>
                  </a:lnTo>
                  <a:lnTo>
                    <a:pt x="2722" y="233"/>
                  </a:lnTo>
                  <a:lnTo>
                    <a:pt x="2747" y="258"/>
                  </a:lnTo>
                  <a:lnTo>
                    <a:pt x="2768" y="287"/>
                  </a:lnTo>
                  <a:lnTo>
                    <a:pt x="2783" y="320"/>
                  </a:lnTo>
                  <a:lnTo>
                    <a:pt x="2793" y="356"/>
                  </a:lnTo>
                  <a:lnTo>
                    <a:pt x="2796" y="393"/>
                  </a:lnTo>
                  <a:lnTo>
                    <a:pt x="2796" y="2443"/>
                  </a:lnTo>
                  <a:lnTo>
                    <a:pt x="2794" y="2478"/>
                  </a:lnTo>
                  <a:lnTo>
                    <a:pt x="2787" y="2510"/>
                  </a:lnTo>
                  <a:lnTo>
                    <a:pt x="2774" y="2540"/>
                  </a:lnTo>
                  <a:lnTo>
                    <a:pt x="2757" y="2567"/>
                  </a:lnTo>
                  <a:lnTo>
                    <a:pt x="2735" y="2592"/>
                  </a:lnTo>
                  <a:lnTo>
                    <a:pt x="2711" y="2613"/>
                  </a:lnTo>
                  <a:lnTo>
                    <a:pt x="2684" y="2631"/>
                  </a:lnTo>
                  <a:lnTo>
                    <a:pt x="2654" y="2644"/>
                  </a:lnTo>
                  <a:lnTo>
                    <a:pt x="2622" y="2651"/>
                  </a:lnTo>
                  <a:lnTo>
                    <a:pt x="2588" y="2654"/>
                  </a:lnTo>
                  <a:lnTo>
                    <a:pt x="367" y="2654"/>
                  </a:lnTo>
                  <a:lnTo>
                    <a:pt x="353" y="2651"/>
                  </a:lnTo>
                  <a:lnTo>
                    <a:pt x="342" y="2644"/>
                  </a:lnTo>
                  <a:lnTo>
                    <a:pt x="334" y="2632"/>
                  </a:lnTo>
                  <a:lnTo>
                    <a:pt x="332" y="2618"/>
                  </a:lnTo>
                  <a:lnTo>
                    <a:pt x="334" y="2604"/>
                  </a:lnTo>
                  <a:lnTo>
                    <a:pt x="342" y="2592"/>
                  </a:lnTo>
                  <a:lnTo>
                    <a:pt x="353" y="2584"/>
                  </a:lnTo>
                  <a:lnTo>
                    <a:pt x="367" y="2582"/>
                  </a:lnTo>
                  <a:lnTo>
                    <a:pt x="2588" y="2582"/>
                  </a:lnTo>
                  <a:lnTo>
                    <a:pt x="2616" y="2579"/>
                  </a:lnTo>
                  <a:lnTo>
                    <a:pt x="2641" y="2571"/>
                  </a:lnTo>
                  <a:lnTo>
                    <a:pt x="2665" y="2559"/>
                  </a:lnTo>
                  <a:lnTo>
                    <a:pt x="2685" y="2541"/>
                  </a:lnTo>
                  <a:lnTo>
                    <a:pt x="2702" y="2521"/>
                  </a:lnTo>
                  <a:lnTo>
                    <a:pt x="2714" y="2497"/>
                  </a:lnTo>
                  <a:lnTo>
                    <a:pt x="2722" y="2471"/>
                  </a:lnTo>
                  <a:lnTo>
                    <a:pt x="2726" y="2443"/>
                  </a:lnTo>
                  <a:lnTo>
                    <a:pt x="2726" y="393"/>
                  </a:lnTo>
                  <a:lnTo>
                    <a:pt x="2722" y="365"/>
                  </a:lnTo>
                  <a:lnTo>
                    <a:pt x="2714" y="340"/>
                  </a:lnTo>
                  <a:lnTo>
                    <a:pt x="2702" y="316"/>
                  </a:lnTo>
                  <a:lnTo>
                    <a:pt x="2685" y="295"/>
                  </a:lnTo>
                  <a:lnTo>
                    <a:pt x="2665" y="278"/>
                  </a:lnTo>
                  <a:lnTo>
                    <a:pt x="2641" y="266"/>
                  </a:lnTo>
                  <a:lnTo>
                    <a:pt x="2616" y="258"/>
                  </a:lnTo>
                  <a:lnTo>
                    <a:pt x="2588" y="255"/>
                  </a:lnTo>
                  <a:lnTo>
                    <a:pt x="730" y="255"/>
                  </a:lnTo>
                  <a:lnTo>
                    <a:pt x="730" y="711"/>
                  </a:lnTo>
                  <a:lnTo>
                    <a:pt x="728" y="735"/>
                  </a:lnTo>
                  <a:lnTo>
                    <a:pt x="722" y="754"/>
                  </a:lnTo>
                  <a:lnTo>
                    <a:pt x="715" y="770"/>
                  </a:lnTo>
                  <a:lnTo>
                    <a:pt x="704" y="784"/>
                  </a:lnTo>
                  <a:lnTo>
                    <a:pt x="692" y="794"/>
                  </a:lnTo>
                  <a:lnTo>
                    <a:pt x="679" y="803"/>
                  </a:lnTo>
                  <a:lnTo>
                    <a:pt x="668" y="810"/>
                  </a:lnTo>
                  <a:lnTo>
                    <a:pt x="656" y="815"/>
                  </a:lnTo>
                  <a:lnTo>
                    <a:pt x="639" y="824"/>
                  </a:lnTo>
                  <a:lnTo>
                    <a:pt x="628" y="833"/>
                  </a:lnTo>
                  <a:lnTo>
                    <a:pt x="623" y="843"/>
                  </a:lnTo>
                  <a:lnTo>
                    <a:pt x="622" y="859"/>
                  </a:lnTo>
                  <a:lnTo>
                    <a:pt x="622" y="1525"/>
                  </a:lnTo>
                  <a:lnTo>
                    <a:pt x="623" y="1540"/>
                  </a:lnTo>
                  <a:lnTo>
                    <a:pt x="628" y="1551"/>
                  </a:lnTo>
                  <a:lnTo>
                    <a:pt x="638" y="1559"/>
                  </a:lnTo>
                  <a:lnTo>
                    <a:pt x="654" y="1567"/>
                  </a:lnTo>
                  <a:lnTo>
                    <a:pt x="677" y="1578"/>
                  </a:lnTo>
                  <a:lnTo>
                    <a:pt x="695" y="1592"/>
                  </a:lnTo>
                  <a:lnTo>
                    <a:pt x="710" y="1609"/>
                  </a:lnTo>
                  <a:lnTo>
                    <a:pt x="721" y="1627"/>
                  </a:lnTo>
                  <a:lnTo>
                    <a:pt x="728" y="1649"/>
                  </a:lnTo>
                  <a:lnTo>
                    <a:pt x="730" y="1672"/>
                  </a:lnTo>
                  <a:lnTo>
                    <a:pt x="730" y="2223"/>
                  </a:lnTo>
                  <a:lnTo>
                    <a:pt x="727" y="2248"/>
                  </a:lnTo>
                  <a:lnTo>
                    <a:pt x="719" y="2273"/>
                  </a:lnTo>
                  <a:lnTo>
                    <a:pt x="705" y="2297"/>
                  </a:lnTo>
                  <a:lnTo>
                    <a:pt x="688" y="2317"/>
                  </a:lnTo>
                  <a:lnTo>
                    <a:pt x="668" y="2335"/>
                  </a:lnTo>
                  <a:lnTo>
                    <a:pt x="644" y="2349"/>
                  </a:lnTo>
                  <a:lnTo>
                    <a:pt x="619" y="2356"/>
                  </a:lnTo>
                  <a:lnTo>
                    <a:pt x="535" y="2371"/>
                  </a:lnTo>
                  <a:lnTo>
                    <a:pt x="450" y="2381"/>
                  </a:lnTo>
                  <a:lnTo>
                    <a:pt x="365" y="2384"/>
                  </a:lnTo>
                  <a:lnTo>
                    <a:pt x="280" y="2381"/>
                  </a:lnTo>
                  <a:lnTo>
                    <a:pt x="195" y="2371"/>
                  </a:lnTo>
                  <a:lnTo>
                    <a:pt x="112" y="2356"/>
                  </a:lnTo>
                  <a:lnTo>
                    <a:pt x="86" y="2349"/>
                  </a:lnTo>
                  <a:lnTo>
                    <a:pt x="63" y="2335"/>
                  </a:lnTo>
                  <a:lnTo>
                    <a:pt x="41" y="2317"/>
                  </a:lnTo>
                  <a:lnTo>
                    <a:pt x="24" y="2297"/>
                  </a:lnTo>
                  <a:lnTo>
                    <a:pt x="11" y="2273"/>
                  </a:lnTo>
                  <a:lnTo>
                    <a:pt x="3" y="2248"/>
                  </a:lnTo>
                  <a:lnTo>
                    <a:pt x="0" y="2223"/>
                  </a:lnTo>
                  <a:lnTo>
                    <a:pt x="0" y="1672"/>
                  </a:lnTo>
                  <a:lnTo>
                    <a:pt x="2" y="1651"/>
                  </a:lnTo>
                  <a:lnTo>
                    <a:pt x="6" y="1632"/>
                  </a:lnTo>
                  <a:lnTo>
                    <a:pt x="13" y="1616"/>
                  </a:lnTo>
                  <a:lnTo>
                    <a:pt x="23" y="1604"/>
                  </a:lnTo>
                  <a:lnTo>
                    <a:pt x="34" y="1592"/>
                  </a:lnTo>
                  <a:lnTo>
                    <a:pt x="47" y="1583"/>
                  </a:lnTo>
                  <a:lnTo>
                    <a:pt x="60" y="1574"/>
                  </a:lnTo>
                  <a:lnTo>
                    <a:pt x="74" y="1568"/>
                  </a:lnTo>
                  <a:lnTo>
                    <a:pt x="90" y="1559"/>
                  </a:lnTo>
                  <a:lnTo>
                    <a:pt x="101" y="1551"/>
                  </a:lnTo>
                  <a:lnTo>
                    <a:pt x="106" y="1540"/>
                  </a:lnTo>
                  <a:lnTo>
                    <a:pt x="107" y="1525"/>
                  </a:lnTo>
                  <a:lnTo>
                    <a:pt x="107" y="859"/>
                  </a:lnTo>
                  <a:lnTo>
                    <a:pt x="106" y="843"/>
                  </a:lnTo>
                  <a:lnTo>
                    <a:pt x="102" y="833"/>
                  </a:lnTo>
                  <a:lnTo>
                    <a:pt x="91" y="824"/>
                  </a:lnTo>
                  <a:lnTo>
                    <a:pt x="76" y="817"/>
                  </a:lnTo>
                  <a:lnTo>
                    <a:pt x="53" y="806"/>
                  </a:lnTo>
                  <a:lnTo>
                    <a:pt x="34" y="792"/>
                  </a:lnTo>
                  <a:lnTo>
                    <a:pt x="19" y="775"/>
                  </a:lnTo>
                  <a:lnTo>
                    <a:pt x="8" y="756"/>
                  </a:lnTo>
                  <a:lnTo>
                    <a:pt x="2" y="735"/>
                  </a:lnTo>
                  <a:lnTo>
                    <a:pt x="0" y="711"/>
                  </a:lnTo>
                  <a:lnTo>
                    <a:pt x="0" y="161"/>
                  </a:lnTo>
                  <a:lnTo>
                    <a:pt x="3" y="135"/>
                  </a:lnTo>
                  <a:lnTo>
                    <a:pt x="11" y="110"/>
                  </a:lnTo>
                  <a:lnTo>
                    <a:pt x="24" y="87"/>
                  </a:lnTo>
                  <a:lnTo>
                    <a:pt x="41" y="66"/>
                  </a:lnTo>
                  <a:lnTo>
                    <a:pt x="63" y="49"/>
                  </a:lnTo>
                  <a:lnTo>
                    <a:pt x="86" y="35"/>
                  </a:lnTo>
                  <a:lnTo>
                    <a:pt x="111" y="27"/>
                  </a:lnTo>
                  <a:lnTo>
                    <a:pt x="195" y="12"/>
                  </a:lnTo>
                  <a:lnTo>
                    <a:pt x="280" y="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98AD551-1896-6D44-B0B1-213AAAED08DA}" type="slidenum">
              <a:rPr lang="en-US" smtClean="0"/>
              <a:pPr>
                <a:defRPr/>
              </a:pPr>
              <a:t>2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1815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AT&amp;T VPN Foundation?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371771"/>
          </a:xfrm>
        </p:spPr>
        <p:txBody>
          <a:bodyPr/>
          <a:lstStyle/>
          <a:p>
            <a:r>
              <a:rPr lang="en-US" sz="2000" dirty="0"/>
              <a:t>Enable your business over a single IP network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81039" y="1192530"/>
            <a:ext cx="7545387" cy="54864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endParaRPr lang="en-US" b="1" dirty="0">
              <a:solidFill>
                <a:schemeClr val="tx1"/>
              </a:solidFill>
              <a:latin typeface="+mj-lt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144" name="Text Box 41"/>
          <p:cNvSpPr txBox="1">
            <a:spLocks noChangeArrowheads="1"/>
          </p:cNvSpPr>
          <p:nvPr/>
        </p:nvSpPr>
        <p:spPr bwMode="auto">
          <a:xfrm>
            <a:off x="5402133" y="1872317"/>
            <a:ext cx="3447718" cy="23698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marR="0" lvl="0" indent="-228600" algn="l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" pitchFamily="-111" charset="-52"/>
                <a:cs typeface="Arial" pitchFamily="-111" charset="-52"/>
              </a:rPr>
              <a:t>VPN Traffic prioritization with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" pitchFamily="-111" charset="-52"/>
                <a:cs typeface="Arial" pitchFamily="-111" charset="-52"/>
              </a:rPr>
              <a:t> </a:t>
            </a:r>
            <a:b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" pitchFamily="-111" charset="-52"/>
                <a:cs typeface="Arial" pitchFamily="-111" charset="-52"/>
              </a:rPr>
            </a:b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" pitchFamily="-111" charset="-52"/>
                <a:cs typeface="Arial" pitchFamily="-111" charset="-52"/>
              </a:rPr>
              <a:t>Class of Service</a:t>
            </a:r>
          </a:p>
          <a:p>
            <a:pPr marL="228600" marR="0" lvl="0" indent="-228600" algn="l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600" kern="0" baseline="0" dirty="0">
                <a:solidFill>
                  <a:schemeClr val="tx2"/>
                </a:solidFill>
                <a:latin typeface="Calibri"/>
              </a:rPr>
              <a:t>Scalability</a:t>
            </a:r>
          </a:p>
          <a:p>
            <a:pPr marL="228600" marR="0" lvl="0" indent="-228600" algn="l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600" kern="0" dirty="0">
                <a:solidFill>
                  <a:schemeClr val="tx2"/>
                </a:solidFill>
                <a:latin typeface="Calibri"/>
              </a:rPr>
              <a:t>Provides redundancy with wireless </a:t>
            </a:r>
            <a:br>
              <a:rPr lang="en-US" sz="1600" kern="0" dirty="0">
                <a:solidFill>
                  <a:schemeClr val="tx2"/>
                </a:solidFill>
                <a:latin typeface="Calibri"/>
              </a:rPr>
            </a:br>
            <a:r>
              <a:rPr lang="en-US" sz="1600" kern="0" dirty="0">
                <a:solidFill>
                  <a:schemeClr val="tx2"/>
                </a:solidFill>
                <a:latin typeface="Calibri"/>
              </a:rPr>
              <a:t>back-up included </a:t>
            </a:r>
            <a:endParaRPr lang="en-US" sz="1600" b="1" kern="0" baseline="0" dirty="0">
              <a:solidFill>
                <a:schemeClr val="tx2"/>
              </a:solidFill>
              <a:latin typeface="Calibri"/>
            </a:endParaRPr>
          </a:p>
          <a:p>
            <a:pPr marL="228600" marR="0" lvl="0" indent="-228600" algn="l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" pitchFamily="-111" charset="-52"/>
                <a:cs typeface="Arial" pitchFamily="-111" charset="-52"/>
              </a:rPr>
              <a:t>Designed to allow optimization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" pitchFamily="-111" charset="-52"/>
                <a:cs typeface="Arial" pitchFamily="-111" charset="-52"/>
              </a:rPr>
              <a:t> </a:t>
            </a:r>
            <a:b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" pitchFamily="-111" charset="-52"/>
                <a:cs typeface="Arial" pitchFamily="-111" charset="-52"/>
              </a:rPr>
            </a:b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" pitchFamily="-111" charset="-52"/>
                <a:cs typeface="Arial" pitchFamily="-111" charset="-52"/>
              </a:rPr>
              <a:t>and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" pitchFamily="-111" charset="-52"/>
                <a:cs typeface="Arial" pitchFamily="-111" charset="-52"/>
              </a:rPr>
              <a:t> performance of applications</a:t>
            </a:r>
          </a:p>
          <a:p>
            <a:pPr marL="228600" marR="0" lvl="0" indent="-228600" algn="l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600" kern="0" dirty="0">
                <a:solidFill>
                  <a:schemeClr val="tx2"/>
                </a:solidFill>
                <a:latin typeface="Calibri"/>
              </a:rPr>
              <a:t>Supports VoIP concurrent calling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2129" y="162907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tx2"/>
                </a:solidFill>
              </a:rPr>
              <a:t>WiFi</a:t>
            </a:r>
            <a:r>
              <a:rPr lang="en-US" sz="900" dirty="0">
                <a:solidFill>
                  <a:schemeClr val="tx2"/>
                </a:solidFill>
              </a:rPr>
              <a:t>/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</a:rPr>
              <a:t>3G/4G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3723" y="2460314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Ethernet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2531" y="3329827"/>
            <a:ext cx="406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PPP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048707" y="2980952"/>
            <a:ext cx="238639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6" name="Oval 55"/>
          <p:cNvSpPr/>
          <p:nvPr/>
        </p:nvSpPr>
        <p:spPr>
          <a:xfrm>
            <a:off x="2079520" y="1474937"/>
            <a:ext cx="3030286" cy="30302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sp>
        <p:nvSpPr>
          <p:cNvPr id="57" name="Oval 56"/>
          <p:cNvSpPr/>
          <p:nvPr/>
        </p:nvSpPr>
        <p:spPr>
          <a:xfrm>
            <a:off x="2991154" y="2390448"/>
            <a:ext cx="1207020" cy="120701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085763" y="2979883"/>
            <a:ext cx="235623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9" name="TextBox 58"/>
          <p:cNvSpPr txBox="1"/>
          <p:nvPr/>
        </p:nvSpPr>
        <p:spPr>
          <a:xfrm>
            <a:off x="2671074" y="391633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900" dirty="0">
                <a:solidFill>
                  <a:schemeClr val="bg1"/>
                </a:solidFill>
              </a:rPr>
              <a:t>Hosted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Servers/Apps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87127" y="3149835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AT&amp;T POP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79325" y="2996503"/>
            <a:ext cx="83067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Private VPN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</a:rPr>
              <a:t>AT&amp;T MPLS</a:t>
            </a:r>
            <a:br>
              <a:rPr lang="en-US" sz="900" dirty="0">
                <a:solidFill>
                  <a:schemeClr val="tx2"/>
                </a:solidFill>
              </a:rPr>
            </a:br>
            <a:r>
              <a:rPr lang="en-US" sz="900" dirty="0">
                <a:solidFill>
                  <a:schemeClr val="tx2"/>
                </a:solidFill>
              </a:rPr>
              <a:t>Transport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46485" y="2431016"/>
            <a:ext cx="7665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VoIP Gateway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1829716" y="2978937"/>
            <a:ext cx="235623" cy="0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7" name="Freeform 36"/>
          <p:cNvSpPr>
            <a:spLocks noEditPoints="1"/>
          </p:cNvSpPr>
          <p:nvPr/>
        </p:nvSpPr>
        <p:spPr bwMode="auto">
          <a:xfrm>
            <a:off x="4370892" y="2137485"/>
            <a:ext cx="317742" cy="300090"/>
          </a:xfrm>
          <a:custGeom>
            <a:avLst/>
            <a:gdLst>
              <a:gd name="T0" fmla="*/ 2361 w 2796"/>
              <a:gd name="T1" fmla="*/ 2197 h 2654"/>
              <a:gd name="T2" fmla="*/ 2037 w 2796"/>
              <a:gd name="T3" fmla="*/ 2185 h 2654"/>
              <a:gd name="T4" fmla="*/ 1851 w 2796"/>
              <a:gd name="T5" fmla="*/ 2078 h 2654"/>
              <a:gd name="T6" fmla="*/ 1839 w 2796"/>
              <a:gd name="T7" fmla="*/ 2216 h 2654"/>
              <a:gd name="T8" fmla="*/ 1554 w 2796"/>
              <a:gd name="T9" fmla="*/ 2085 h 2654"/>
              <a:gd name="T10" fmla="*/ 1378 w 2796"/>
              <a:gd name="T11" fmla="*/ 2107 h 2654"/>
              <a:gd name="T12" fmla="*/ 1061 w 2796"/>
              <a:gd name="T13" fmla="*/ 2206 h 2654"/>
              <a:gd name="T14" fmla="*/ 2068 w 2796"/>
              <a:gd name="T15" fmla="*/ 1767 h 2654"/>
              <a:gd name="T16" fmla="*/ 2354 w 2796"/>
              <a:gd name="T17" fmla="*/ 1899 h 2654"/>
              <a:gd name="T18" fmla="*/ 2037 w 2796"/>
              <a:gd name="T19" fmla="*/ 1798 h 2654"/>
              <a:gd name="T20" fmla="*/ 1861 w 2796"/>
              <a:gd name="T21" fmla="*/ 1777 h 2654"/>
              <a:gd name="T22" fmla="*/ 1575 w 2796"/>
              <a:gd name="T23" fmla="*/ 1907 h 2654"/>
              <a:gd name="T24" fmla="*/ 1564 w 2796"/>
              <a:gd name="T25" fmla="*/ 1770 h 2654"/>
              <a:gd name="T26" fmla="*/ 1378 w 2796"/>
              <a:gd name="T27" fmla="*/ 1877 h 2654"/>
              <a:gd name="T28" fmla="*/ 1054 w 2796"/>
              <a:gd name="T29" fmla="*/ 1889 h 2654"/>
              <a:gd name="T30" fmla="*/ 2332 w 2796"/>
              <a:gd name="T31" fmla="*/ 1459 h 2654"/>
              <a:gd name="T32" fmla="*/ 2344 w 2796"/>
              <a:gd name="T33" fmla="*/ 1597 h 2654"/>
              <a:gd name="T34" fmla="*/ 2040 w 2796"/>
              <a:gd name="T35" fmla="*/ 1479 h 2654"/>
              <a:gd name="T36" fmla="*/ 1867 w 2796"/>
              <a:gd name="T37" fmla="*/ 1479 h 2654"/>
              <a:gd name="T38" fmla="*/ 1564 w 2796"/>
              <a:gd name="T39" fmla="*/ 1597 h 2654"/>
              <a:gd name="T40" fmla="*/ 1575 w 2796"/>
              <a:gd name="T41" fmla="*/ 1459 h 2654"/>
              <a:gd name="T42" fmla="*/ 1374 w 2796"/>
              <a:gd name="T43" fmla="*/ 1580 h 2654"/>
              <a:gd name="T44" fmla="*/ 1052 w 2796"/>
              <a:gd name="T45" fmla="*/ 1568 h 2654"/>
              <a:gd name="T46" fmla="*/ 1072 w 2796"/>
              <a:gd name="T47" fmla="*/ 647 h 2654"/>
              <a:gd name="T48" fmla="*/ 1087 w 2796"/>
              <a:gd name="T49" fmla="*/ 1082 h 2654"/>
              <a:gd name="T50" fmla="*/ 2363 w 2796"/>
              <a:gd name="T51" fmla="*/ 691 h 2654"/>
              <a:gd name="T52" fmla="*/ 2312 w 2796"/>
              <a:gd name="T53" fmla="*/ 565 h 2654"/>
              <a:gd name="T54" fmla="*/ 2435 w 2796"/>
              <a:gd name="T55" fmla="*/ 1032 h 2654"/>
              <a:gd name="T56" fmla="*/ 1103 w 2796"/>
              <a:gd name="T57" fmla="*/ 1157 h 2654"/>
              <a:gd name="T58" fmla="*/ 979 w 2796"/>
              <a:gd name="T59" fmla="*/ 691 h 2654"/>
              <a:gd name="T60" fmla="*/ 365 w 2796"/>
              <a:gd name="T61" fmla="*/ 71 h 2654"/>
              <a:gd name="T62" fmla="*/ 71 w 2796"/>
              <a:gd name="T63" fmla="*/ 161 h 2654"/>
              <a:gd name="T64" fmla="*/ 142 w 2796"/>
              <a:gd name="T65" fmla="*/ 771 h 2654"/>
              <a:gd name="T66" fmla="*/ 171 w 2796"/>
              <a:gd name="T67" fmla="*/ 1572 h 2654"/>
              <a:gd name="T68" fmla="*/ 72 w 2796"/>
              <a:gd name="T69" fmla="*/ 1662 h 2654"/>
              <a:gd name="T70" fmla="*/ 205 w 2796"/>
              <a:gd name="T71" fmla="*/ 2300 h 2654"/>
              <a:gd name="T72" fmla="*/ 648 w 2796"/>
              <a:gd name="T73" fmla="*/ 2254 h 2654"/>
              <a:gd name="T74" fmla="*/ 614 w 2796"/>
              <a:gd name="T75" fmla="*/ 1628 h 2654"/>
              <a:gd name="T76" fmla="*/ 550 w 2796"/>
              <a:gd name="T77" fmla="*/ 859 h 2654"/>
              <a:gd name="T78" fmla="*/ 650 w 2796"/>
              <a:gd name="T79" fmla="*/ 736 h 2654"/>
              <a:gd name="T80" fmla="*/ 621 w 2796"/>
              <a:gd name="T81" fmla="*/ 104 h 2654"/>
              <a:gd name="T82" fmla="*/ 619 w 2796"/>
              <a:gd name="T83" fmla="*/ 27 h 2654"/>
              <a:gd name="T84" fmla="*/ 730 w 2796"/>
              <a:gd name="T85" fmla="*/ 182 h 2654"/>
              <a:gd name="T86" fmla="*/ 2783 w 2796"/>
              <a:gd name="T87" fmla="*/ 320 h 2654"/>
              <a:gd name="T88" fmla="*/ 2735 w 2796"/>
              <a:gd name="T89" fmla="*/ 2592 h 2654"/>
              <a:gd name="T90" fmla="*/ 342 w 2796"/>
              <a:gd name="T91" fmla="*/ 2644 h 2654"/>
              <a:gd name="T92" fmla="*/ 2616 w 2796"/>
              <a:gd name="T93" fmla="*/ 2579 h 2654"/>
              <a:gd name="T94" fmla="*/ 2726 w 2796"/>
              <a:gd name="T95" fmla="*/ 393 h 2654"/>
              <a:gd name="T96" fmla="*/ 2588 w 2796"/>
              <a:gd name="T97" fmla="*/ 255 h 2654"/>
              <a:gd name="T98" fmla="*/ 679 w 2796"/>
              <a:gd name="T99" fmla="*/ 803 h 2654"/>
              <a:gd name="T100" fmla="*/ 623 w 2796"/>
              <a:gd name="T101" fmla="*/ 1540 h 2654"/>
              <a:gd name="T102" fmla="*/ 728 w 2796"/>
              <a:gd name="T103" fmla="*/ 1649 h 2654"/>
              <a:gd name="T104" fmla="*/ 644 w 2796"/>
              <a:gd name="T105" fmla="*/ 2349 h 2654"/>
              <a:gd name="T106" fmla="*/ 86 w 2796"/>
              <a:gd name="T107" fmla="*/ 2349 h 2654"/>
              <a:gd name="T108" fmla="*/ 2 w 2796"/>
              <a:gd name="T109" fmla="*/ 1651 h 2654"/>
              <a:gd name="T110" fmla="*/ 90 w 2796"/>
              <a:gd name="T111" fmla="*/ 1559 h 2654"/>
              <a:gd name="T112" fmla="*/ 76 w 2796"/>
              <a:gd name="T113" fmla="*/ 817 h 2654"/>
              <a:gd name="T114" fmla="*/ 3 w 2796"/>
              <a:gd name="T115" fmla="*/ 135 h 2654"/>
              <a:gd name="T116" fmla="*/ 280 w 2796"/>
              <a:gd name="T117" fmla="*/ 3 h 2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96" h="2654">
                <a:moveTo>
                  <a:pt x="2068" y="2076"/>
                </a:moveTo>
                <a:lnTo>
                  <a:pt x="2332" y="2076"/>
                </a:lnTo>
                <a:lnTo>
                  <a:pt x="2344" y="2078"/>
                </a:lnTo>
                <a:lnTo>
                  <a:pt x="2354" y="2085"/>
                </a:lnTo>
                <a:lnTo>
                  <a:pt x="2361" y="2096"/>
                </a:lnTo>
                <a:lnTo>
                  <a:pt x="2363" y="2107"/>
                </a:lnTo>
                <a:lnTo>
                  <a:pt x="2363" y="2185"/>
                </a:lnTo>
                <a:lnTo>
                  <a:pt x="2361" y="2197"/>
                </a:lnTo>
                <a:lnTo>
                  <a:pt x="2354" y="2206"/>
                </a:lnTo>
                <a:lnTo>
                  <a:pt x="2344" y="2214"/>
                </a:lnTo>
                <a:lnTo>
                  <a:pt x="2332" y="2216"/>
                </a:lnTo>
                <a:lnTo>
                  <a:pt x="2068" y="2216"/>
                </a:lnTo>
                <a:lnTo>
                  <a:pt x="2056" y="2214"/>
                </a:lnTo>
                <a:lnTo>
                  <a:pt x="2047" y="2206"/>
                </a:lnTo>
                <a:lnTo>
                  <a:pt x="2040" y="2197"/>
                </a:lnTo>
                <a:lnTo>
                  <a:pt x="2037" y="2185"/>
                </a:lnTo>
                <a:lnTo>
                  <a:pt x="2037" y="2107"/>
                </a:lnTo>
                <a:lnTo>
                  <a:pt x="2040" y="2096"/>
                </a:lnTo>
                <a:lnTo>
                  <a:pt x="2047" y="2085"/>
                </a:lnTo>
                <a:lnTo>
                  <a:pt x="2056" y="2078"/>
                </a:lnTo>
                <a:lnTo>
                  <a:pt x="2068" y="2076"/>
                </a:lnTo>
                <a:close/>
                <a:moveTo>
                  <a:pt x="1575" y="2076"/>
                </a:moveTo>
                <a:lnTo>
                  <a:pt x="1839" y="2076"/>
                </a:lnTo>
                <a:lnTo>
                  <a:pt x="1851" y="2078"/>
                </a:lnTo>
                <a:lnTo>
                  <a:pt x="1861" y="2085"/>
                </a:lnTo>
                <a:lnTo>
                  <a:pt x="1867" y="2096"/>
                </a:lnTo>
                <a:lnTo>
                  <a:pt x="1870" y="2107"/>
                </a:lnTo>
                <a:lnTo>
                  <a:pt x="1870" y="2185"/>
                </a:lnTo>
                <a:lnTo>
                  <a:pt x="1867" y="2197"/>
                </a:lnTo>
                <a:lnTo>
                  <a:pt x="1861" y="2206"/>
                </a:lnTo>
                <a:lnTo>
                  <a:pt x="1851" y="2214"/>
                </a:lnTo>
                <a:lnTo>
                  <a:pt x="1839" y="2216"/>
                </a:lnTo>
                <a:lnTo>
                  <a:pt x="1575" y="2216"/>
                </a:lnTo>
                <a:lnTo>
                  <a:pt x="1564" y="2214"/>
                </a:lnTo>
                <a:lnTo>
                  <a:pt x="1554" y="2206"/>
                </a:lnTo>
                <a:lnTo>
                  <a:pt x="1548" y="2197"/>
                </a:lnTo>
                <a:lnTo>
                  <a:pt x="1544" y="2185"/>
                </a:lnTo>
                <a:lnTo>
                  <a:pt x="1544" y="2107"/>
                </a:lnTo>
                <a:lnTo>
                  <a:pt x="1548" y="2096"/>
                </a:lnTo>
                <a:lnTo>
                  <a:pt x="1554" y="2085"/>
                </a:lnTo>
                <a:lnTo>
                  <a:pt x="1564" y="2078"/>
                </a:lnTo>
                <a:lnTo>
                  <a:pt x="1575" y="2076"/>
                </a:lnTo>
                <a:close/>
                <a:moveTo>
                  <a:pt x="1083" y="2076"/>
                </a:moveTo>
                <a:lnTo>
                  <a:pt x="1347" y="2076"/>
                </a:lnTo>
                <a:lnTo>
                  <a:pt x="1358" y="2078"/>
                </a:lnTo>
                <a:lnTo>
                  <a:pt x="1368" y="2085"/>
                </a:lnTo>
                <a:lnTo>
                  <a:pt x="1374" y="2096"/>
                </a:lnTo>
                <a:lnTo>
                  <a:pt x="1378" y="2107"/>
                </a:lnTo>
                <a:lnTo>
                  <a:pt x="1378" y="2185"/>
                </a:lnTo>
                <a:lnTo>
                  <a:pt x="1374" y="2197"/>
                </a:lnTo>
                <a:lnTo>
                  <a:pt x="1368" y="2206"/>
                </a:lnTo>
                <a:lnTo>
                  <a:pt x="1358" y="2214"/>
                </a:lnTo>
                <a:lnTo>
                  <a:pt x="1347" y="2216"/>
                </a:lnTo>
                <a:lnTo>
                  <a:pt x="1083" y="2216"/>
                </a:lnTo>
                <a:lnTo>
                  <a:pt x="1071" y="2214"/>
                </a:lnTo>
                <a:lnTo>
                  <a:pt x="1061" y="2206"/>
                </a:lnTo>
                <a:lnTo>
                  <a:pt x="1054" y="2197"/>
                </a:lnTo>
                <a:lnTo>
                  <a:pt x="1052" y="2185"/>
                </a:lnTo>
                <a:lnTo>
                  <a:pt x="1052" y="2107"/>
                </a:lnTo>
                <a:lnTo>
                  <a:pt x="1054" y="2096"/>
                </a:lnTo>
                <a:lnTo>
                  <a:pt x="1061" y="2085"/>
                </a:lnTo>
                <a:lnTo>
                  <a:pt x="1071" y="2078"/>
                </a:lnTo>
                <a:lnTo>
                  <a:pt x="1083" y="2076"/>
                </a:lnTo>
                <a:close/>
                <a:moveTo>
                  <a:pt x="2068" y="1767"/>
                </a:moveTo>
                <a:lnTo>
                  <a:pt x="2332" y="1767"/>
                </a:lnTo>
                <a:lnTo>
                  <a:pt x="2344" y="1770"/>
                </a:lnTo>
                <a:lnTo>
                  <a:pt x="2354" y="1777"/>
                </a:lnTo>
                <a:lnTo>
                  <a:pt x="2361" y="1787"/>
                </a:lnTo>
                <a:lnTo>
                  <a:pt x="2363" y="1798"/>
                </a:lnTo>
                <a:lnTo>
                  <a:pt x="2363" y="1877"/>
                </a:lnTo>
                <a:lnTo>
                  <a:pt x="2361" y="1889"/>
                </a:lnTo>
                <a:lnTo>
                  <a:pt x="2354" y="1899"/>
                </a:lnTo>
                <a:lnTo>
                  <a:pt x="2344" y="1905"/>
                </a:lnTo>
                <a:lnTo>
                  <a:pt x="2332" y="1907"/>
                </a:lnTo>
                <a:lnTo>
                  <a:pt x="2068" y="1907"/>
                </a:lnTo>
                <a:lnTo>
                  <a:pt x="2056" y="1905"/>
                </a:lnTo>
                <a:lnTo>
                  <a:pt x="2047" y="1899"/>
                </a:lnTo>
                <a:lnTo>
                  <a:pt x="2040" y="1889"/>
                </a:lnTo>
                <a:lnTo>
                  <a:pt x="2037" y="1877"/>
                </a:lnTo>
                <a:lnTo>
                  <a:pt x="2037" y="1798"/>
                </a:lnTo>
                <a:lnTo>
                  <a:pt x="2040" y="1787"/>
                </a:lnTo>
                <a:lnTo>
                  <a:pt x="2047" y="1777"/>
                </a:lnTo>
                <a:lnTo>
                  <a:pt x="2056" y="1770"/>
                </a:lnTo>
                <a:lnTo>
                  <a:pt x="2068" y="1767"/>
                </a:lnTo>
                <a:close/>
                <a:moveTo>
                  <a:pt x="1575" y="1767"/>
                </a:moveTo>
                <a:lnTo>
                  <a:pt x="1839" y="1767"/>
                </a:lnTo>
                <a:lnTo>
                  <a:pt x="1851" y="1770"/>
                </a:lnTo>
                <a:lnTo>
                  <a:pt x="1861" y="1777"/>
                </a:lnTo>
                <a:lnTo>
                  <a:pt x="1867" y="1787"/>
                </a:lnTo>
                <a:lnTo>
                  <a:pt x="1870" y="1798"/>
                </a:lnTo>
                <a:lnTo>
                  <a:pt x="1870" y="1877"/>
                </a:lnTo>
                <a:lnTo>
                  <a:pt x="1867" y="1889"/>
                </a:lnTo>
                <a:lnTo>
                  <a:pt x="1861" y="1899"/>
                </a:lnTo>
                <a:lnTo>
                  <a:pt x="1851" y="1905"/>
                </a:lnTo>
                <a:lnTo>
                  <a:pt x="1839" y="1907"/>
                </a:lnTo>
                <a:lnTo>
                  <a:pt x="1575" y="1907"/>
                </a:lnTo>
                <a:lnTo>
                  <a:pt x="1564" y="1905"/>
                </a:lnTo>
                <a:lnTo>
                  <a:pt x="1554" y="1899"/>
                </a:lnTo>
                <a:lnTo>
                  <a:pt x="1548" y="1889"/>
                </a:lnTo>
                <a:lnTo>
                  <a:pt x="1544" y="1877"/>
                </a:lnTo>
                <a:lnTo>
                  <a:pt x="1544" y="1798"/>
                </a:lnTo>
                <a:lnTo>
                  <a:pt x="1548" y="1787"/>
                </a:lnTo>
                <a:lnTo>
                  <a:pt x="1554" y="1777"/>
                </a:lnTo>
                <a:lnTo>
                  <a:pt x="1564" y="1770"/>
                </a:lnTo>
                <a:lnTo>
                  <a:pt x="1575" y="1767"/>
                </a:lnTo>
                <a:close/>
                <a:moveTo>
                  <a:pt x="1083" y="1767"/>
                </a:moveTo>
                <a:lnTo>
                  <a:pt x="1347" y="1767"/>
                </a:lnTo>
                <a:lnTo>
                  <a:pt x="1358" y="1770"/>
                </a:lnTo>
                <a:lnTo>
                  <a:pt x="1368" y="1777"/>
                </a:lnTo>
                <a:lnTo>
                  <a:pt x="1374" y="1787"/>
                </a:lnTo>
                <a:lnTo>
                  <a:pt x="1378" y="1798"/>
                </a:lnTo>
                <a:lnTo>
                  <a:pt x="1378" y="1877"/>
                </a:lnTo>
                <a:lnTo>
                  <a:pt x="1374" y="1889"/>
                </a:lnTo>
                <a:lnTo>
                  <a:pt x="1368" y="1899"/>
                </a:lnTo>
                <a:lnTo>
                  <a:pt x="1358" y="1905"/>
                </a:lnTo>
                <a:lnTo>
                  <a:pt x="1347" y="1907"/>
                </a:lnTo>
                <a:lnTo>
                  <a:pt x="1083" y="1907"/>
                </a:lnTo>
                <a:lnTo>
                  <a:pt x="1071" y="1905"/>
                </a:lnTo>
                <a:lnTo>
                  <a:pt x="1061" y="1899"/>
                </a:lnTo>
                <a:lnTo>
                  <a:pt x="1054" y="1889"/>
                </a:lnTo>
                <a:lnTo>
                  <a:pt x="1052" y="1877"/>
                </a:lnTo>
                <a:lnTo>
                  <a:pt x="1052" y="1798"/>
                </a:lnTo>
                <a:lnTo>
                  <a:pt x="1054" y="1787"/>
                </a:lnTo>
                <a:lnTo>
                  <a:pt x="1061" y="1777"/>
                </a:lnTo>
                <a:lnTo>
                  <a:pt x="1071" y="1770"/>
                </a:lnTo>
                <a:lnTo>
                  <a:pt x="1083" y="1767"/>
                </a:lnTo>
                <a:close/>
                <a:moveTo>
                  <a:pt x="2068" y="1459"/>
                </a:moveTo>
                <a:lnTo>
                  <a:pt x="2332" y="1459"/>
                </a:lnTo>
                <a:lnTo>
                  <a:pt x="2344" y="1461"/>
                </a:lnTo>
                <a:lnTo>
                  <a:pt x="2354" y="1469"/>
                </a:lnTo>
                <a:lnTo>
                  <a:pt x="2361" y="1479"/>
                </a:lnTo>
                <a:lnTo>
                  <a:pt x="2363" y="1490"/>
                </a:lnTo>
                <a:lnTo>
                  <a:pt x="2363" y="1568"/>
                </a:lnTo>
                <a:lnTo>
                  <a:pt x="2361" y="1580"/>
                </a:lnTo>
                <a:lnTo>
                  <a:pt x="2354" y="1591"/>
                </a:lnTo>
                <a:lnTo>
                  <a:pt x="2344" y="1597"/>
                </a:lnTo>
                <a:lnTo>
                  <a:pt x="2332" y="1599"/>
                </a:lnTo>
                <a:lnTo>
                  <a:pt x="2068" y="1599"/>
                </a:lnTo>
                <a:lnTo>
                  <a:pt x="2056" y="1597"/>
                </a:lnTo>
                <a:lnTo>
                  <a:pt x="2047" y="1591"/>
                </a:lnTo>
                <a:lnTo>
                  <a:pt x="2040" y="1580"/>
                </a:lnTo>
                <a:lnTo>
                  <a:pt x="2037" y="1568"/>
                </a:lnTo>
                <a:lnTo>
                  <a:pt x="2037" y="1490"/>
                </a:lnTo>
                <a:lnTo>
                  <a:pt x="2040" y="1479"/>
                </a:lnTo>
                <a:lnTo>
                  <a:pt x="2047" y="1469"/>
                </a:lnTo>
                <a:lnTo>
                  <a:pt x="2056" y="1461"/>
                </a:lnTo>
                <a:lnTo>
                  <a:pt x="2068" y="1459"/>
                </a:lnTo>
                <a:close/>
                <a:moveTo>
                  <a:pt x="1575" y="1459"/>
                </a:moveTo>
                <a:lnTo>
                  <a:pt x="1839" y="1459"/>
                </a:lnTo>
                <a:lnTo>
                  <a:pt x="1851" y="1461"/>
                </a:lnTo>
                <a:lnTo>
                  <a:pt x="1861" y="1469"/>
                </a:lnTo>
                <a:lnTo>
                  <a:pt x="1867" y="1479"/>
                </a:lnTo>
                <a:lnTo>
                  <a:pt x="1870" y="1490"/>
                </a:lnTo>
                <a:lnTo>
                  <a:pt x="1870" y="1568"/>
                </a:lnTo>
                <a:lnTo>
                  <a:pt x="1867" y="1580"/>
                </a:lnTo>
                <a:lnTo>
                  <a:pt x="1861" y="1591"/>
                </a:lnTo>
                <a:lnTo>
                  <a:pt x="1851" y="1597"/>
                </a:lnTo>
                <a:lnTo>
                  <a:pt x="1839" y="1599"/>
                </a:lnTo>
                <a:lnTo>
                  <a:pt x="1575" y="1599"/>
                </a:lnTo>
                <a:lnTo>
                  <a:pt x="1564" y="1597"/>
                </a:lnTo>
                <a:lnTo>
                  <a:pt x="1554" y="1591"/>
                </a:lnTo>
                <a:lnTo>
                  <a:pt x="1548" y="1580"/>
                </a:lnTo>
                <a:lnTo>
                  <a:pt x="1544" y="1568"/>
                </a:lnTo>
                <a:lnTo>
                  <a:pt x="1544" y="1490"/>
                </a:lnTo>
                <a:lnTo>
                  <a:pt x="1548" y="1479"/>
                </a:lnTo>
                <a:lnTo>
                  <a:pt x="1554" y="1469"/>
                </a:lnTo>
                <a:lnTo>
                  <a:pt x="1564" y="1461"/>
                </a:lnTo>
                <a:lnTo>
                  <a:pt x="1575" y="1459"/>
                </a:lnTo>
                <a:close/>
                <a:moveTo>
                  <a:pt x="1083" y="1459"/>
                </a:moveTo>
                <a:lnTo>
                  <a:pt x="1347" y="1459"/>
                </a:lnTo>
                <a:lnTo>
                  <a:pt x="1358" y="1461"/>
                </a:lnTo>
                <a:lnTo>
                  <a:pt x="1368" y="1469"/>
                </a:lnTo>
                <a:lnTo>
                  <a:pt x="1374" y="1479"/>
                </a:lnTo>
                <a:lnTo>
                  <a:pt x="1378" y="1490"/>
                </a:lnTo>
                <a:lnTo>
                  <a:pt x="1378" y="1568"/>
                </a:lnTo>
                <a:lnTo>
                  <a:pt x="1374" y="1580"/>
                </a:lnTo>
                <a:lnTo>
                  <a:pt x="1368" y="1591"/>
                </a:lnTo>
                <a:lnTo>
                  <a:pt x="1358" y="1597"/>
                </a:lnTo>
                <a:lnTo>
                  <a:pt x="1347" y="1599"/>
                </a:lnTo>
                <a:lnTo>
                  <a:pt x="1083" y="1599"/>
                </a:lnTo>
                <a:lnTo>
                  <a:pt x="1071" y="1597"/>
                </a:lnTo>
                <a:lnTo>
                  <a:pt x="1061" y="1591"/>
                </a:lnTo>
                <a:lnTo>
                  <a:pt x="1054" y="1580"/>
                </a:lnTo>
                <a:lnTo>
                  <a:pt x="1052" y="1568"/>
                </a:lnTo>
                <a:lnTo>
                  <a:pt x="1052" y="1490"/>
                </a:lnTo>
                <a:lnTo>
                  <a:pt x="1054" y="1479"/>
                </a:lnTo>
                <a:lnTo>
                  <a:pt x="1061" y="1469"/>
                </a:lnTo>
                <a:lnTo>
                  <a:pt x="1071" y="1461"/>
                </a:lnTo>
                <a:lnTo>
                  <a:pt x="1083" y="1459"/>
                </a:lnTo>
                <a:close/>
                <a:moveTo>
                  <a:pt x="1103" y="637"/>
                </a:moveTo>
                <a:lnTo>
                  <a:pt x="1086" y="640"/>
                </a:lnTo>
                <a:lnTo>
                  <a:pt x="1072" y="647"/>
                </a:lnTo>
                <a:lnTo>
                  <a:pt x="1061" y="659"/>
                </a:lnTo>
                <a:lnTo>
                  <a:pt x="1054" y="673"/>
                </a:lnTo>
                <a:lnTo>
                  <a:pt x="1050" y="691"/>
                </a:lnTo>
                <a:lnTo>
                  <a:pt x="1050" y="1032"/>
                </a:lnTo>
                <a:lnTo>
                  <a:pt x="1054" y="1048"/>
                </a:lnTo>
                <a:lnTo>
                  <a:pt x="1061" y="1063"/>
                </a:lnTo>
                <a:lnTo>
                  <a:pt x="1072" y="1075"/>
                </a:lnTo>
                <a:lnTo>
                  <a:pt x="1087" y="1082"/>
                </a:lnTo>
                <a:lnTo>
                  <a:pt x="1103" y="1085"/>
                </a:lnTo>
                <a:lnTo>
                  <a:pt x="2312" y="1085"/>
                </a:lnTo>
                <a:lnTo>
                  <a:pt x="2328" y="1082"/>
                </a:lnTo>
                <a:lnTo>
                  <a:pt x="2342" y="1075"/>
                </a:lnTo>
                <a:lnTo>
                  <a:pt x="2354" y="1063"/>
                </a:lnTo>
                <a:lnTo>
                  <a:pt x="2361" y="1048"/>
                </a:lnTo>
                <a:lnTo>
                  <a:pt x="2363" y="1032"/>
                </a:lnTo>
                <a:lnTo>
                  <a:pt x="2363" y="691"/>
                </a:lnTo>
                <a:lnTo>
                  <a:pt x="2361" y="673"/>
                </a:lnTo>
                <a:lnTo>
                  <a:pt x="2354" y="659"/>
                </a:lnTo>
                <a:lnTo>
                  <a:pt x="2342" y="647"/>
                </a:lnTo>
                <a:lnTo>
                  <a:pt x="2328" y="640"/>
                </a:lnTo>
                <a:lnTo>
                  <a:pt x="2312" y="637"/>
                </a:lnTo>
                <a:lnTo>
                  <a:pt x="1103" y="637"/>
                </a:lnTo>
                <a:close/>
                <a:moveTo>
                  <a:pt x="1103" y="565"/>
                </a:moveTo>
                <a:lnTo>
                  <a:pt x="2312" y="565"/>
                </a:lnTo>
                <a:lnTo>
                  <a:pt x="2340" y="569"/>
                </a:lnTo>
                <a:lnTo>
                  <a:pt x="2365" y="578"/>
                </a:lnTo>
                <a:lnTo>
                  <a:pt x="2389" y="593"/>
                </a:lnTo>
                <a:lnTo>
                  <a:pt x="2408" y="612"/>
                </a:lnTo>
                <a:lnTo>
                  <a:pt x="2422" y="636"/>
                </a:lnTo>
                <a:lnTo>
                  <a:pt x="2432" y="661"/>
                </a:lnTo>
                <a:lnTo>
                  <a:pt x="2435" y="691"/>
                </a:lnTo>
                <a:lnTo>
                  <a:pt x="2435" y="1032"/>
                </a:lnTo>
                <a:lnTo>
                  <a:pt x="2432" y="1060"/>
                </a:lnTo>
                <a:lnTo>
                  <a:pt x="2422" y="1087"/>
                </a:lnTo>
                <a:lnTo>
                  <a:pt x="2408" y="1109"/>
                </a:lnTo>
                <a:lnTo>
                  <a:pt x="2389" y="1130"/>
                </a:lnTo>
                <a:lnTo>
                  <a:pt x="2365" y="1144"/>
                </a:lnTo>
                <a:lnTo>
                  <a:pt x="2340" y="1154"/>
                </a:lnTo>
                <a:lnTo>
                  <a:pt x="2312" y="1157"/>
                </a:lnTo>
                <a:lnTo>
                  <a:pt x="1103" y="1157"/>
                </a:lnTo>
                <a:lnTo>
                  <a:pt x="1074" y="1154"/>
                </a:lnTo>
                <a:lnTo>
                  <a:pt x="1048" y="1144"/>
                </a:lnTo>
                <a:lnTo>
                  <a:pt x="1026" y="1130"/>
                </a:lnTo>
                <a:lnTo>
                  <a:pt x="1007" y="1109"/>
                </a:lnTo>
                <a:lnTo>
                  <a:pt x="992" y="1087"/>
                </a:lnTo>
                <a:lnTo>
                  <a:pt x="982" y="1060"/>
                </a:lnTo>
                <a:lnTo>
                  <a:pt x="979" y="1032"/>
                </a:lnTo>
                <a:lnTo>
                  <a:pt x="979" y="691"/>
                </a:lnTo>
                <a:lnTo>
                  <a:pt x="982" y="661"/>
                </a:lnTo>
                <a:lnTo>
                  <a:pt x="992" y="636"/>
                </a:lnTo>
                <a:lnTo>
                  <a:pt x="1007" y="612"/>
                </a:lnTo>
                <a:lnTo>
                  <a:pt x="1026" y="593"/>
                </a:lnTo>
                <a:lnTo>
                  <a:pt x="1048" y="578"/>
                </a:lnTo>
                <a:lnTo>
                  <a:pt x="1074" y="569"/>
                </a:lnTo>
                <a:lnTo>
                  <a:pt x="1103" y="565"/>
                </a:lnTo>
                <a:close/>
                <a:moveTo>
                  <a:pt x="365" y="71"/>
                </a:moveTo>
                <a:lnTo>
                  <a:pt x="285" y="75"/>
                </a:lnTo>
                <a:lnTo>
                  <a:pt x="205" y="83"/>
                </a:lnTo>
                <a:lnTo>
                  <a:pt x="126" y="97"/>
                </a:lnTo>
                <a:lnTo>
                  <a:pt x="109" y="104"/>
                </a:lnTo>
                <a:lnTo>
                  <a:pt x="94" y="116"/>
                </a:lnTo>
                <a:lnTo>
                  <a:pt x="82" y="130"/>
                </a:lnTo>
                <a:lnTo>
                  <a:pt x="74" y="146"/>
                </a:lnTo>
                <a:lnTo>
                  <a:pt x="71" y="161"/>
                </a:lnTo>
                <a:lnTo>
                  <a:pt x="71" y="711"/>
                </a:lnTo>
                <a:lnTo>
                  <a:pt x="72" y="723"/>
                </a:lnTo>
                <a:lnTo>
                  <a:pt x="78" y="733"/>
                </a:lnTo>
                <a:lnTo>
                  <a:pt x="87" y="742"/>
                </a:lnTo>
                <a:lnTo>
                  <a:pt x="102" y="750"/>
                </a:lnTo>
                <a:lnTo>
                  <a:pt x="115" y="755"/>
                </a:lnTo>
                <a:lnTo>
                  <a:pt x="129" y="763"/>
                </a:lnTo>
                <a:lnTo>
                  <a:pt x="142" y="771"/>
                </a:lnTo>
                <a:lnTo>
                  <a:pt x="153" y="783"/>
                </a:lnTo>
                <a:lnTo>
                  <a:pt x="164" y="797"/>
                </a:lnTo>
                <a:lnTo>
                  <a:pt x="172" y="814"/>
                </a:lnTo>
                <a:lnTo>
                  <a:pt x="178" y="835"/>
                </a:lnTo>
                <a:lnTo>
                  <a:pt x="179" y="859"/>
                </a:lnTo>
                <a:lnTo>
                  <a:pt x="179" y="1525"/>
                </a:lnTo>
                <a:lnTo>
                  <a:pt x="177" y="1550"/>
                </a:lnTo>
                <a:lnTo>
                  <a:pt x="171" y="1572"/>
                </a:lnTo>
                <a:lnTo>
                  <a:pt x="160" y="1592"/>
                </a:lnTo>
                <a:lnTo>
                  <a:pt x="145" y="1609"/>
                </a:lnTo>
                <a:lnTo>
                  <a:pt x="126" y="1623"/>
                </a:lnTo>
                <a:lnTo>
                  <a:pt x="102" y="1634"/>
                </a:lnTo>
                <a:lnTo>
                  <a:pt x="88" y="1641"/>
                </a:lnTo>
                <a:lnTo>
                  <a:pt x="80" y="1647"/>
                </a:lnTo>
                <a:lnTo>
                  <a:pt x="74" y="1654"/>
                </a:lnTo>
                <a:lnTo>
                  <a:pt x="72" y="1662"/>
                </a:lnTo>
                <a:lnTo>
                  <a:pt x="71" y="1672"/>
                </a:lnTo>
                <a:lnTo>
                  <a:pt x="71" y="2223"/>
                </a:lnTo>
                <a:lnTo>
                  <a:pt x="74" y="2238"/>
                </a:lnTo>
                <a:lnTo>
                  <a:pt x="82" y="2254"/>
                </a:lnTo>
                <a:lnTo>
                  <a:pt x="94" y="2268"/>
                </a:lnTo>
                <a:lnTo>
                  <a:pt x="109" y="2280"/>
                </a:lnTo>
                <a:lnTo>
                  <a:pt x="127" y="2286"/>
                </a:lnTo>
                <a:lnTo>
                  <a:pt x="205" y="2300"/>
                </a:lnTo>
                <a:lnTo>
                  <a:pt x="285" y="2309"/>
                </a:lnTo>
                <a:lnTo>
                  <a:pt x="365" y="2311"/>
                </a:lnTo>
                <a:lnTo>
                  <a:pt x="445" y="2309"/>
                </a:lnTo>
                <a:lnTo>
                  <a:pt x="524" y="2300"/>
                </a:lnTo>
                <a:lnTo>
                  <a:pt x="604" y="2286"/>
                </a:lnTo>
                <a:lnTo>
                  <a:pt x="621" y="2280"/>
                </a:lnTo>
                <a:lnTo>
                  <a:pt x="637" y="2268"/>
                </a:lnTo>
                <a:lnTo>
                  <a:pt x="648" y="2254"/>
                </a:lnTo>
                <a:lnTo>
                  <a:pt x="656" y="2238"/>
                </a:lnTo>
                <a:lnTo>
                  <a:pt x="658" y="2223"/>
                </a:lnTo>
                <a:lnTo>
                  <a:pt x="658" y="1672"/>
                </a:lnTo>
                <a:lnTo>
                  <a:pt x="657" y="1661"/>
                </a:lnTo>
                <a:lnTo>
                  <a:pt x="653" y="1651"/>
                </a:lnTo>
                <a:lnTo>
                  <a:pt x="643" y="1641"/>
                </a:lnTo>
                <a:lnTo>
                  <a:pt x="627" y="1634"/>
                </a:lnTo>
                <a:lnTo>
                  <a:pt x="614" y="1628"/>
                </a:lnTo>
                <a:lnTo>
                  <a:pt x="601" y="1621"/>
                </a:lnTo>
                <a:lnTo>
                  <a:pt x="589" y="1612"/>
                </a:lnTo>
                <a:lnTo>
                  <a:pt x="576" y="1600"/>
                </a:lnTo>
                <a:lnTo>
                  <a:pt x="566" y="1586"/>
                </a:lnTo>
                <a:lnTo>
                  <a:pt x="558" y="1569"/>
                </a:lnTo>
                <a:lnTo>
                  <a:pt x="552" y="1549"/>
                </a:lnTo>
                <a:lnTo>
                  <a:pt x="550" y="1525"/>
                </a:lnTo>
                <a:lnTo>
                  <a:pt x="550" y="859"/>
                </a:lnTo>
                <a:lnTo>
                  <a:pt x="552" y="834"/>
                </a:lnTo>
                <a:lnTo>
                  <a:pt x="559" y="811"/>
                </a:lnTo>
                <a:lnTo>
                  <a:pt x="569" y="792"/>
                </a:lnTo>
                <a:lnTo>
                  <a:pt x="584" y="775"/>
                </a:lnTo>
                <a:lnTo>
                  <a:pt x="604" y="761"/>
                </a:lnTo>
                <a:lnTo>
                  <a:pt x="628" y="750"/>
                </a:lnTo>
                <a:lnTo>
                  <a:pt x="641" y="742"/>
                </a:lnTo>
                <a:lnTo>
                  <a:pt x="650" y="736"/>
                </a:lnTo>
                <a:lnTo>
                  <a:pt x="655" y="729"/>
                </a:lnTo>
                <a:lnTo>
                  <a:pt x="658" y="722"/>
                </a:lnTo>
                <a:lnTo>
                  <a:pt x="658" y="711"/>
                </a:lnTo>
                <a:lnTo>
                  <a:pt x="658" y="161"/>
                </a:lnTo>
                <a:lnTo>
                  <a:pt x="656" y="146"/>
                </a:lnTo>
                <a:lnTo>
                  <a:pt x="648" y="130"/>
                </a:lnTo>
                <a:lnTo>
                  <a:pt x="636" y="116"/>
                </a:lnTo>
                <a:lnTo>
                  <a:pt x="621" y="104"/>
                </a:lnTo>
                <a:lnTo>
                  <a:pt x="604" y="97"/>
                </a:lnTo>
                <a:lnTo>
                  <a:pt x="524" y="83"/>
                </a:lnTo>
                <a:lnTo>
                  <a:pt x="445" y="75"/>
                </a:lnTo>
                <a:lnTo>
                  <a:pt x="365" y="71"/>
                </a:lnTo>
                <a:close/>
                <a:moveTo>
                  <a:pt x="365" y="0"/>
                </a:moveTo>
                <a:lnTo>
                  <a:pt x="450" y="3"/>
                </a:lnTo>
                <a:lnTo>
                  <a:pt x="535" y="12"/>
                </a:lnTo>
                <a:lnTo>
                  <a:pt x="619" y="27"/>
                </a:lnTo>
                <a:lnTo>
                  <a:pt x="644" y="35"/>
                </a:lnTo>
                <a:lnTo>
                  <a:pt x="668" y="49"/>
                </a:lnTo>
                <a:lnTo>
                  <a:pt x="688" y="66"/>
                </a:lnTo>
                <a:lnTo>
                  <a:pt x="705" y="87"/>
                </a:lnTo>
                <a:lnTo>
                  <a:pt x="719" y="110"/>
                </a:lnTo>
                <a:lnTo>
                  <a:pt x="727" y="135"/>
                </a:lnTo>
                <a:lnTo>
                  <a:pt x="730" y="161"/>
                </a:lnTo>
                <a:lnTo>
                  <a:pt x="730" y="182"/>
                </a:lnTo>
                <a:lnTo>
                  <a:pt x="2588" y="182"/>
                </a:lnTo>
                <a:lnTo>
                  <a:pt x="2625" y="187"/>
                </a:lnTo>
                <a:lnTo>
                  <a:pt x="2660" y="196"/>
                </a:lnTo>
                <a:lnTo>
                  <a:pt x="2694" y="211"/>
                </a:lnTo>
                <a:lnTo>
                  <a:pt x="2722" y="233"/>
                </a:lnTo>
                <a:lnTo>
                  <a:pt x="2747" y="258"/>
                </a:lnTo>
                <a:lnTo>
                  <a:pt x="2768" y="287"/>
                </a:lnTo>
                <a:lnTo>
                  <a:pt x="2783" y="320"/>
                </a:lnTo>
                <a:lnTo>
                  <a:pt x="2793" y="356"/>
                </a:lnTo>
                <a:lnTo>
                  <a:pt x="2796" y="393"/>
                </a:lnTo>
                <a:lnTo>
                  <a:pt x="2796" y="2443"/>
                </a:lnTo>
                <a:lnTo>
                  <a:pt x="2794" y="2478"/>
                </a:lnTo>
                <a:lnTo>
                  <a:pt x="2787" y="2510"/>
                </a:lnTo>
                <a:lnTo>
                  <a:pt x="2774" y="2540"/>
                </a:lnTo>
                <a:lnTo>
                  <a:pt x="2757" y="2567"/>
                </a:lnTo>
                <a:lnTo>
                  <a:pt x="2735" y="2592"/>
                </a:lnTo>
                <a:lnTo>
                  <a:pt x="2711" y="2613"/>
                </a:lnTo>
                <a:lnTo>
                  <a:pt x="2684" y="2631"/>
                </a:lnTo>
                <a:lnTo>
                  <a:pt x="2654" y="2644"/>
                </a:lnTo>
                <a:lnTo>
                  <a:pt x="2622" y="2651"/>
                </a:lnTo>
                <a:lnTo>
                  <a:pt x="2588" y="2654"/>
                </a:lnTo>
                <a:lnTo>
                  <a:pt x="367" y="2654"/>
                </a:lnTo>
                <a:lnTo>
                  <a:pt x="353" y="2651"/>
                </a:lnTo>
                <a:lnTo>
                  <a:pt x="342" y="2644"/>
                </a:lnTo>
                <a:lnTo>
                  <a:pt x="334" y="2632"/>
                </a:lnTo>
                <a:lnTo>
                  <a:pt x="332" y="2618"/>
                </a:lnTo>
                <a:lnTo>
                  <a:pt x="334" y="2604"/>
                </a:lnTo>
                <a:lnTo>
                  <a:pt x="342" y="2592"/>
                </a:lnTo>
                <a:lnTo>
                  <a:pt x="353" y="2584"/>
                </a:lnTo>
                <a:lnTo>
                  <a:pt x="367" y="2582"/>
                </a:lnTo>
                <a:lnTo>
                  <a:pt x="2588" y="2582"/>
                </a:lnTo>
                <a:lnTo>
                  <a:pt x="2616" y="2579"/>
                </a:lnTo>
                <a:lnTo>
                  <a:pt x="2641" y="2571"/>
                </a:lnTo>
                <a:lnTo>
                  <a:pt x="2665" y="2559"/>
                </a:lnTo>
                <a:lnTo>
                  <a:pt x="2685" y="2541"/>
                </a:lnTo>
                <a:lnTo>
                  <a:pt x="2702" y="2521"/>
                </a:lnTo>
                <a:lnTo>
                  <a:pt x="2714" y="2497"/>
                </a:lnTo>
                <a:lnTo>
                  <a:pt x="2722" y="2471"/>
                </a:lnTo>
                <a:lnTo>
                  <a:pt x="2726" y="2443"/>
                </a:lnTo>
                <a:lnTo>
                  <a:pt x="2726" y="393"/>
                </a:lnTo>
                <a:lnTo>
                  <a:pt x="2722" y="365"/>
                </a:lnTo>
                <a:lnTo>
                  <a:pt x="2714" y="340"/>
                </a:lnTo>
                <a:lnTo>
                  <a:pt x="2702" y="316"/>
                </a:lnTo>
                <a:lnTo>
                  <a:pt x="2685" y="295"/>
                </a:lnTo>
                <a:lnTo>
                  <a:pt x="2665" y="278"/>
                </a:lnTo>
                <a:lnTo>
                  <a:pt x="2641" y="266"/>
                </a:lnTo>
                <a:lnTo>
                  <a:pt x="2616" y="258"/>
                </a:lnTo>
                <a:lnTo>
                  <a:pt x="2588" y="255"/>
                </a:lnTo>
                <a:lnTo>
                  <a:pt x="730" y="255"/>
                </a:lnTo>
                <a:lnTo>
                  <a:pt x="730" y="711"/>
                </a:lnTo>
                <a:lnTo>
                  <a:pt x="728" y="735"/>
                </a:lnTo>
                <a:lnTo>
                  <a:pt x="722" y="754"/>
                </a:lnTo>
                <a:lnTo>
                  <a:pt x="715" y="770"/>
                </a:lnTo>
                <a:lnTo>
                  <a:pt x="704" y="784"/>
                </a:lnTo>
                <a:lnTo>
                  <a:pt x="692" y="794"/>
                </a:lnTo>
                <a:lnTo>
                  <a:pt x="679" y="803"/>
                </a:lnTo>
                <a:lnTo>
                  <a:pt x="668" y="810"/>
                </a:lnTo>
                <a:lnTo>
                  <a:pt x="656" y="815"/>
                </a:lnTo>
                <a:lnTo>
                  <a:pt x="639" y="824"/>
                </a:lnTo>
                <a:lnTo>
                  <a:pt x="628" y="833"/>
                </a:lnTo>
                <a:lnTo>
                  <a:pt x="623" y="843"/>
                </a:lnTo>
                <a:lnTo>
                  <a:pt x="622" y="859"/>
                </a:lnTo>
                <a:lnTo>
                  <a:pt x="622" y="1525"/>
                </a:lnTo>
                <a:lnTo>
                  <a:pt x="623" y="1540"/>
                </a:lnTo>
                <a:lnTo>
                  <a:pt x="628" y="1551"/>
                </a:lnTo>
                <a:lnTo>
                  <a:pt x="638" y="1559"/>
                </a:lnTo>
                <a:lnTo>
                  <a:pt x="654" y="1567"/>
                </a:lnTo>
                <a:lnTo>
                  <a:pt x="677" y="1578"/>
                </a:lnTo>
                <a:lnTo>
                  <a:pt x="695" y="1592"/>
                </a:lnTo>
                <a:lnTo>
                  <a:pt x="710" y="1609"/>
                </a:lnTo>
                <a:lnTo>
                  <a:pt x="721" y="1627"/>
                </a:lnTo>
                <a:lnTo>
                  <a:pt x="728" y="1649"/>
                </a:lnTo>
                <a:lnTo>
                  <a:pt x="730" y="1672"/>
                </a:lnTo>
                <a:lnTo>
                  <a:pt x="730" y="2223"/>
                </a:lnTo>
                <a:lnTo>
                  <a:pt x="727" y="2248"/>
                </a:lnTo>
                <a:lnTo>
                  <a:pt x="719" y="2273"/>
                </a:lnTo>
                <a:lnTo>
                  <a:pt x="705" y="2297"/>
                </a:lnTo>
                <a:lnTo>
                  <a:pt x="688" y="2317"/>
                </a:lnTo>
                <a:lnTo>
                  <a:pt x="668" y="2335"/>
                </a:lnTo>
                <a:lnTo>
                  <a:pt x="644" y="2349"/>
                </a:lnTo>
                <a:lnTo>
                  <a:pt x="619" y="2356"/>
                </a:lnTo>
                <a:lnTo>
                  <a:pt x="535" y="2371"/>
                </a:lnTo>
                <a:lnTo>
                  <a:pt x="450" y="2381"/>
                </a:lnTo>
                <a:lnTo>
                  <a:pt x="365" y="2384"/>
                </a:lnTo>
                <a:lnTo>
                  <a:pt x="280" y="2381"/>
                </a:lnTo>
                <a:lnTo>
                  <a:pt x="195" y="2371"/>
                </a:lnTo>
                <a:lnTo>
                  <a:pt x="112" y="2356"/>
                </a:lnTo>
                <a:lnTo>
                  <a:pt x="86" y="2349"/>
                </a:lnTo>
                <a:lnTo>
                  <a:pt x="63" y="2335"/>
                </a:lnTo>
                <a:lnTo>
                  <a:pt x="41" y="2317"/>
                </a:lnTo>
                <a:lnTo>
                  <a:pt x="24" y="2297"/>
                </a:lnTo>
                <a:lnTo>
                  <a:pt x="11" y="2273"/>
                </a:lnTo>
                <a:lnTo>
                  <a:pt x="3" y="2248"/>
                </a:lnTo>
                <a:lnTo>
                  <a:pt x="0" y="2223"/>
                </a:lnTo>
                <a:lnTo>
                  <a:pt x="0" y="1672"/>
                </a:lnTo>
                <a:lnTo>
                  <a:pt x="2" y="1651"/>
                </a:lnTo>
                <a:lnTo>
                  <a:pt x="6" y="1632"/>
                </a:lnTo>
                <a:lnTo>
                  <a:pt x="13" y="1616"/>
                </a:lnTo>
                <a:lnTo>
                  <a:pt x="23" y="1604"/>
                </a:lnTo>
                <a:lnTo>
                  <a:pt x="34" y="1592"/>
                </a:lnTo>
                <a:lnTo>
                  <a:pt x="47" y="1583"/>
                </a:lnTo>
                <a:lnTo>
                  <a:pt x="60" y="1574"/>
                </a:lnTo>
                <a:lnTo>
                  <a:pt x="74" y="1568"/>
                </a:lnTo>
                <a:lnTo>
                  <a:pt x="90" y="1559"/>
                </a:lnTo>
                <a:lnTo>
                  <a:pt x="101" y="1551"/>
                </a:lnTo>
                <a:lnTo>
                  <a:pt x="106" y="1540"/>
                </a:lnTo>
                <a:lnTo>
                  <a:pt x="107" y="1525"/>
                </a:lnTo>
                <a:lnTo>
                  <a:pt x="107" y="859"/>
                </a:lnTo>
                <a:lnTo>
                  <a:pt x="106" y="843"/>
                </a:lnTo>
                <a:lnTo>
                  <a:pt x="102" y="833"/>
                </a:lnTo>
                <a:lnTo>
                  <a:pt x="91" y="824"/>
                </a:lnTo>
                <a:lnTo>
                  <a:pt x="76" y="817"/>
                </a:lnTo>
                <a:lnTo>
                  <a:pt x="53" y="806"/>
                </a:lnTo>
                <a:lnTo>
                  <a:pt x="34" y="792"/>
                </a:lnTo>
                <a:lnTo>
                  <a:pt x="19" y="775"/>
                </a:lnTo>
                <a:lnTo>
                  <a:pt x="8" y="756"/>
                </a:lnTo>
                <a:lnTo>
                  <a:pt x="2" y="735"/>
                </a:lnTo>
                <a:lnTo>
                  <a:pt x="0" y="711"/>
                </a:lnTo>
                <a:lnTo>
                  <a:pt x="0" y="161"/>
                </a:lnTo>
                <a:lnTo>
                  <a:pt x="3" y="135"/>
                </a:lnTo>
                <a:lnTo>
                  <a:pt x="11" y="110"/>
                </a:lnTo>
                <a:lnTo>
                  <a:pt x="24" y="87"/>
                </a:lnTo>
                <a:lnTo>
                  <a:pt x="41" y="66"/>
                </a:lnTo>
                <a:lnTo>
                  <a:pt x="63" y="49"/>
                </a:lnTo>
                <a:lnTo>
                  <a:pt x="86" y="35"/>
                </a:lnTo>
                <a:lnTo>
                  <a:pt x="111" y="27"/>
                </a:lnTo>
                <a:lnTo>
                  <a:pt x="195" y="12"/>
                </a:lnTo>
                <a:lnTo>
                  <a:pt x="280" y="3"/>
                </a:lnTo>
                <a:lnTo>
                  <a:pt x="3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21"/>
          <p:cNvSpPr>
            <a:spLocks noEditPoints="1"/>
          </p:cNvSpPr>
          <p:nvPr/>
        </p:nvSpPr>
        <p:spPr bwMode="auto">
          <a:xfrm>
            <a:off x="2434184" y="2834318"/>
            <a:ext cx="364720" cy="298253"/>
          </a:xfrm>
          <a:custGeom>
            <a:avLst/>
            <a:gdLst>
              <a:gd name="T0" fmla="*/ 2341 w 2566"/>
              <a:gd name="T1" fmla="*/ 1814 h 2106"/>
              <a:gd name="T2" fmla="*/ 1527 w 2566"/>
              <a:gd name="T3" fmla="*/ 1847 h 2106"/>
              <a:gd name="T4" fmla="*/ 1527 w 2566"/>
              <a:gd name="T5" fmla="*/ 1780 h 2106"/>
              <a:gd name="T6" fmla="*/ 412 w 2566"/>
              <a:gd name="T7" fmla="*/ 1757 h 2106"/>
              <a:gd name="T8" fmla="*/ 379 w 2566"/>
              <a:gd name="T9" fmla="*/ 1891 h 2106"/>
              <a:gd name="T10" fmla="*/ 259 w 2566"/>
              <a:gd name="T11" fmla="*/ 1771 h 2106"/>
              <a:gd name="T12" fmla="*/ 2391 w 2566"/>
              <a:gd name="T13" fmla="*/ 1521 h 2106"/>
              <a:gd name="T14" fmla="*/ 2542 w 2566"/>
              <a:gd name="T15" fmla="*/ 1607 h 2106"/>
              <a:gd name="T16" fmla="*/ 2554 w 2566"/>
              <a:gd name="T17" fmla="*/ 1993 h 2106"/>
              <a:gd name="T18" fmla="*/ 2422 w 2566"/>
              <a:gd name="T19" fmla="*/ 2104 h 2106"/>
              <a:gd name="T20" fmla="*/ 410 w 2566"/>
              <a:gd name="T21" fmla="*/ 2070 h 2106"/>
              <a:gd name="T22" fmla="*/ 2415 w 2566"/>
              <a:gd name="T23" fmla="*/ 2031 h 2106"/>
              <a:gd name="T24" fmla="*/ 2494 w 2566"/>
              <a:gd name="T25" fmla="*/ 1932 h 2106"/>
              <a:gd name="T26" fmla="*/ 2436 w 2566"/>
              <a:gd name="T27" fmla="*/ 1603 h 2106"/>
              <a:gd name="T28" fmla="*/ 110 w 2566"/>
              <a:gd name="T29" fmla="*/ 1616 h 2106"/>
              <a:gd name="T30" fmla="*/ 69 w 2566"/>
              <a:gd name="T31" fmla="*/ 1945 h 2106"/>
              <a:gd name="T32" fmla="*/ 3 w 2566"/>
              <a:gd name="T33" fmla="*/ 1945 h 2106"/>
              <a:gd name="T34" fmla="*/ 41 w 2566"/>
              <a:gd name="T35" fmla="*/ 1583 h 2106"/>
              <a:gd name="T36" fmla="*/ 1542 w 2566"/>
              <a:gd name="T37" fmla="*/ 1018 h 2106"/>
              <a:gd name="T38" fmla="*/ 2338 w 2566"/>
              <a:gd name="T39" fmla="*/ 1067 h 2106"/>
              <a:gd name="T40" fmla="*/ 1515 w 2566"/>
              <a:gd name="T41" fmla="*/ 1078 h 2106"/>
              <a:gd name="T42" fmla="*/ 1542 w 2566"/>
              <a:gd name="T43" fmla="*/ 1018 h 2106"/>
              <a:gd name="T44" fmla="*/ 414 w 2566"/>
              <a:gd name="T45" fmla="*/ 1010 h 2106"/>
              <a:gd name="T46" fmla="*/ 293 w 2566"/>
              <a:gd name="T47" fmla="*/ 1131 h 2106"/>
              <a:gd name="T48" fmla="*/ 262 w 2566"/>
              <a:gd name="T49" fmla="*/ 997 h 2106"/>
              <a:gd name="T50" fmla="*/ 130 w 2566"/>
              <a:gd name="T51" fmla="*/ 843 h 2106"/>
              <a:gd name="T52" fmla="*/ 72 w 2566"/>
              <a:gd name="T53" fmla="*/ 1172 h 2106"/>
              <a:gd name="T54" fmla="*/ 151 w 2566"/>
              <a:gd name="T55" fmla="*/ 1271 h 2106"/>
              <a:gd name="T56" fmla="*/ 2472 w 2566"/>
              <a:gd name="T57" fmla="*/ 1235 h 2106"/>
              <a:gd name="T58" fmla="*/ 2483 w 2566"/>
              <a:gd name="T59" fmla="*/ 890 h 2106"/>
              <a:gd name="T60" fmla="*/ 175 w 2566"/>
              <a:gd name="T61" fmla="*/ 832 h 2106"/>
              <a:gd name="T62" fmla="*/ 2504 w 2566"/>
              <a:gd name="T63" fmla="*/ 802 h 2106"/>
              <a:gd name="T64" fmla="*/ 2566 w 2566"/>
              <a:gd name="T65" fmla="*/ 1172 h 2106"/>
              <a:gd name="T66" fmla="*/ 2479 w 2566"/>
              <a:gd name="T67" fmla="*/ 1321 h 2106"/>
              <a:gd name="T68" fmla="*/ 113 w 2566"/>
              <a:gd name="T69" fmla="*/ 1335 h 2106"/>
              <a:gd name="T70" fmla="*/ 3 w 2566"/>
              <a:gd name="T71" fmla="*/ 1203 h 2106"/>
              <a:gd name="T72" fmla="*/ 41 w 2566"/>
              <a:gd name="T73" fmla="*/ 823 h 2106"/>
              <a:gd name="T74" fmla="*/ 1542 w 2566"/>
              <a:gd name="T75" fmla="*/ 256 h 2106"/>
              <a:gd name="T76" fmla="*/ 2338 w 2566"/>
              <a:gd name="T77" fmla="*/ 306 h 2106"/>
              <a:gd name="T78" fmla="*/ 1515 w 2566"/>
              <a:gd name="T79" fmla="*/ 318 h 2106"/>
              <a:gd name="T80" fmla="*/ 1542 w 2566"/>
              <a:gd name="T81" fmla="*/ 256 h 2106"/>
              <a:gd name="T82" fmla="*/ 414 w 2566"/>
              <a:gd name="T83" fmla="*/ 250 h 2106"/>
              <a:gd name="T84" fmla="*/ 293 w 2566"/>
              <a:gd name="T85" fmla="*/ 370 h 2106"/>
              <a:gd name="T86" fmla="*/ 262 w 2566"/>
              <a:gd name="T87" fmla="*/ 236 h 2106"/>
              <a:gd name="T88" fmla="*/ 130 w 2566"/>
              <a:gd name="T89" fmla="*/ 82 h 2106"/>
              <a:gd name="T90" fmla="*/ 72 w 2566"/>
              <a:gd name="T91" fmla="*/ 411 h 2106"/>
              <a:gd name="T92" fmla="*/ 151 w 2566"/>
              <a:gd name="T93" fmla="*/ 511 h 2106"/>
              <a:gd name="T94" fmla="*/ 2472 w 2566"/>
              <a:gd name="T95" fmla="*/ 475 h 2106"/>
              <a:gd name="T96" fmla="*/ 2483 w 2566"/>
              <a:gd name="T97" fmla="*/ 129 h 2106"/>
              <a:gd name="T98" fmla="*/ 175 w 2566"/>
              <a:gd name="T99" fmla="*/ 72 h 2106"/>
              <a:gd name="T100" fmla="*/ 2504 w 2566"/>
              <a:gd name="T101" fmla="*/ 42 h 2106"/>
              <a:gd name="T102" fmla="*/ 2566 w 2566"/>
              <a:gd name="T103" fmla="*/ 411 h 2106"/>
              <a:gd name="T104" fmla="*/ 2479 w 2566"/>
              <a:gd name="T105" fmla="*/ 561 h 2106"/>
              <a:gd name="T106" fmla="*/ 113 w 2566"/>
              <a:gd name="T107" fmla="*/ 575 h 2106"/>
              <a:gd name="T108" fmla="*/ 3 w 2566"/>
              <a:gd name="T109" fmla="*/ 443 h 2106"/>
              <a:gd name="T110" fmla="*/ 41 w 2566"/>
              <a:gd name="T111" fmla="*/ 62 h 2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6" h="2106">
                <a:moveTo>
                  <a:pt x="1542" y="1778"/>
                </a:moveTo>
                <a:lnTo>
                  <a:pt x="2305" y="1778"/>
                </a:lnTo>
                <a:lnTo>
                  <a:pt x="2319" y="1780"/>
                </a:lnTo>
                <a:lnTo>
                  <a:pt x="2330" y="1788"/>
                </a:lnTo>
                <a:lnTo>
                  <a:pt x="2338" y="1800"/>
                </a:lnTo>
                <a:lnTo>
                  <a:pt x="2341" y="1814"/>
                </a:lnTo>
                <a:lnTo>
                  <a:pt x="2338" y="1827"/>
                </a:lnTo>
                <a:lnTo>
                  <a:pt x="2330" y="1839"/>
                </a:lnTo>
                <a:lnTo>
                  <a:pt x="2319" y="1847"/>
                </a:lnTo>
                <a:lnTo>
                  <a:pt x="2305" y="1849"/>
                </a:lnTo>
                <a:lnTo>
                  <a:pt x="1542" y="1849"/>
                </a:lnTo>
                <a:lnTo>
                  <a:pt x="1527" y="1847"/>
                </a:lnTo>
                <a:lnTo>
                  <a:pt x="1515" y="1839"/>
                </a:lnTo>
                <a:lnTo>
                  <a:pt x="1508" y="1827"/>
                </a:lnTo>
                <a:lnTo>
                  <a:pt x="1505" y="1814"/>
                </a:lnTo>
                <a:lnTo>
                  <a:pt x="1508" y="1800"/>
                </a:lnTo>
                <a:lnTo>
                  <a:pt x="1515" y="1788"/>
                </a:lnTo>
                <a:lnTo>
                  <a:pt x="1527" y="1780"/>
                </a:lnTo>
                <a:lnTo>
                  <a:pt x="1542" y="1778"/>
                </a:lnTo>
                <a:close/>
                <a:moveTo>
                  <a:pt x="293" y="1736"/>
                </a:moveTo>
                <a:lnTo>
                  <a:pt x="379" y="1736"/>
                </a:lnTo>
                <a:lnTo>
                  <a:pt x="393" y="1738"/>
                </a:lnTo>
                <a:lnTo>
                  <a:pt x="404" y="1745"/>
                </a:lnTo>
                <a:lnTo>
                  <a:pt x="412" y="1757"/>
                </a:lnTo>
                <a:lnTo>
                  <a:pt x="414" y="1771"/>
                </a:lnTo>
                <a:lnTo>
                  <a:pt x="414" y="1856"/>
                </a:lnTo>
                <a:lnTo>
                  <a:pt x="412" y="1870"/>
                </a:lnTo>
                <a:lnTo>
                  <a:pt x="404" y="1882"/>
                </a:lnTo>
                <a:lnTo>
                  <a:pt x="393" y="1889"/>
                </a:lnTo>
                <a:lnTo>
                  <a:pt x="379" y="1891"/>
                </a:lnTo>
                <a:lnTo>
                  <a:pt x="293" y="1891"/>
                </a:lnTo>
                <a:lnTo>
                  <a:pt x="280" y="1889"/>
                </a:lnTo>
                <a:lnTo>
                  <a:pt x="269" y="1882"/>
                </a:lnTo>
                <a:lnTo>
                  <a:pt x="262" y="1870"/>
                </a:lnTo>
                <a:lnTo>
                  <a:pt x="259" y="1856"/>
                </a:lnTo>
                <a:lnTo>
                  <a:pt x="259" y="1771"/>
                </a:lnTo>
                <a:lnTo>
                  <a:pt x="262" y="1757"/>
                </a:lnTo>
                <a:lnTo>
                  <a:pt x="269" y="1745"/>
                </a:lnTo>
                <a:lnTo>
                  <a:pt x="280" y="1738"/>
                </a:lnTo>
                <a:lnTo>
                  <a:pt x="293" y="1736"/>
                </a:lnTo>
                <a:close/>
                <a:moveTo>
                  <a:pt x="175" y="1521"/>
                </a:moveTo>
                <a:lnTo>
                  <a:pt x="2391" y="1521"/>
                </a:lnTo>
                <a:lnTo>
                  <a:pt x="2422" y="1523"/>
                </a:lnTo>
                <a:lnTo>
                  <a:pt x="2452" y="1532"/>
                </a:lnTo>
                <a:lnTo>
                  <a:pt x="2479" y="1544"/>
                </a:lnTo>
                <a:lnTo>
                  <a:pt x="2504" y="1562"/>
                </a:lnTo>
                <a:lnTo>
                  <a:pt x="2525" y="1583"/>
                </a:lnTo>
                <a:lnTo>
                  <a:pt x="2542" y="1607"/>
                </a:lnTo>
                <a:lnTo>
                  <a:pt x="2554" y="1634"/>
                </a:lnTo>
                <a:lnTo>
                  <a:pt x="2563" y="1664"/>
                </a:lnTo>
                <a:lnTo>
                  <a:pt x="2566" y="1695"/>
                </a:lnTo>
                <a:lnTo>
                  <a:pt x="2566" y="1932"/>
                </a:lnTo>
                <a:lnTo>
                  <a:pt x="2563" y="1963"/>
                </a:lnTo>
                <a:lnTo>
                  <a:pt x="2554" y="1993"/>
                </a:lnTo>
                <a:lnTo>
                  <a:pt x="2542" y="2020"/>
                </a:lnTo>
                <a:lnTo>
                  <a:pt x="2525" y="2044"/>
                </a:lnTo>
                <a:lnTo>
                  <a:pt x="2504" y="2065"/>
                </a:lnTo>
                <a:lnTo>
                  <a:pt x="2479" y="2083"/>
                </a:lnTo>
                <a:lnTo>
                  <a:pt x="2452" y="2095"/>
                </a:lnTo>
                <a:lnTo>
                  <a:pt x="2422" y="2104"/>
                </a:lnTo>
                <a:lnTo>
                  <a:pt x="2391" y="2106"/>
                </a:lnTo>
                <a:lnTo>
                  <a:pt x="446" y="2106"/>
                </a:lnTo>
                <a:lnTo>
                  <a:pt x="432" y="2104"/>
                </a:lnTo>
                <a:lnTo>
                  <a:pt x="420" y="2095"/>
                </a:lnTo>
                <a:lnTo>
                  <a:pt x="413" y="2084"/>
                </a:lnTo>
                <a:lnTo>
                  <a:pt x="410" y="2070"/>
                </a:lnTo>
                <a:lnTo>
                  <a:pt x="413" y="2056"/>
                </a:lnTo>
                <a:lnTo>
                  <a:pt x="420" y="2045"/>
                </a:lnTo>
                <a:lnTo>
                  <a:pt x="432" y="2037"/>
                </a:lnTo>
                <a:lnTo>
                  <a:pt x="446" y="2034"/>
                </a:lnTo>
                <a:lnTo>
                  <a:pt x="2391" y="2034"/>
                </a:lnTo>
                <a:lnTo>
                  <a:pt x="2415" y="2031"/>
                </a:lnTo>
                <a:lnTo>
                  <a:pt x="2436" y="2024"/>
                </a:lnTo>
                <a:lnTo>
                  <a:pt x="2455" y="2011"/>
                </a:lnTo>
                <a:lnTo>
                  <a:pt x="2472" y="1996"/>
                </a:lnTo>
                <a:lnTo>
                  <a:pt x="2483" y="1977"/>
                </a:lnTo>
                <a:lnTo>
                  <a:pt x="2492" y="1955"/>
                </a:lnTo>
                <a:lnTo>
                  <a:pt x="2494" y="1932"/>
                </a:lnTo>
                <a:lnTo>
                  <a:pt x="2494" y="1695"/>
                </a:lnTo>
                <a:lnTo>
                  <a:pt x="2492" y="1672"/>
                </a:lnTo>
                <a:lnTo>
                  <a:pt x="2483" y="1650"/>
                </a:lnTo>
                <a:lnTo>
                  <a:pt x="2472" y="1631"/>
                </a:lnTo>
                <a:lnTo>
                  <a:pt x="2455" y="1616"/>
                </a:lnTo>
                <a:lnTo>
                  <a:pt x="2436" y="1603"/>
                </a:lnTo>
                <a:lnTo>
                  <a:pt x="2415" y="1596"/>
                </a:lnTo>
                <a:lnTo>
                  <a:pt x="2391" y="1593"/>
                </a:lnTo>
                <a:lnTo>
                  <a:pt x="175" y="1593"/>
                </a:lnTo>
                <a:lnTo>
                  <a:pt x="151" y="1596"/>
                </a:lnTo>
                <a:lnTo>
                  <a:pt x="130" y="1603"/>
                </a:lnTo>
                <a:lnTo>
                  <a:pt x="110" y="1616"/>
                </a:lnTo>
                <a:lnTo>
                  <a:pt x="94" y="1631"/>
                </a:lnTo>
                <a:lnTo>
                  <a:pt x="83" y="1650"/>
                </a:lnTo>
                <a:lnTo>
                  <a:pt x="74" y="1672"/>
                </a:lnTo>
                <a:lnTo>
                  <a:pt x="72" y="1695"/>
                </a:lnTo>
                <a:lnTo>
                  <a:pt x="72" y="1932"/>
                </a:lnTo>
                <a:lnTo>
                  <a:pt x="69" y="1945"/>
                </a:lnTo>
                <a:lnTo>
                  <a:pt x="62" y="1957"/>
                </a:lnTo>
                <a:lnTo>
                  <a:pt x="50" y="1965"/>
                </a:lnTo>
                <a:lnTo>
                  <a:pt x="36" y="1967"/>
                </a:lnTo>
                <a:lnTo>
                  <a:pt x="22" y="1965"/>
                </a:lnTo>
                <a:lnTo>
                  <a:pt x="11" y="1957"/>
                </a:lnTo>
                <a:lnTo>
                  <a:pt x="3" y="1945"/>
                </a:lnTo>
                <a:lnTo>
                  <a:pt x="0" y="1932"/>
                </a:lnTo>
                <a:lnTo>
                  <a:pt x="0" y="1695"/>
                </a:lnTo>
                <a:lnTo>
                  <a:pt x="3" y="1664"/>
                </a:lnTo>
                <a:lnTo>
                  <a:pt x="12" y="1634"/>
                </a:lnTo>
                <a:lnTo>
                  <a:pt x="24" y="1607"/>
                </a:lnTo>
                <a:lnTo>
                  <a:pt x="41" y="1583"/>
                </a:lnTo>
                <a:lnTo>
                  <a:pt x="62" y="1562"/>
                </a:lnTo>
                <a:lnTo>
                  <a:pt x="87" y="1544"/>
                </a:lnTo>
                <a:lnTo>
                  <a:pt x="113" y="1532"/>
                </a:lnTo>
                <a:lnTo>
                  <a:pt x="144" y="1523"/>
                </a:lnTo>
                <a:lnTo>
                  <a:pt x="175" y="1521"/>
                </a:lnTo>
                <a:close/>
                <a:moveTo>
                  <a:pt x="1542" y="1018"/>
                </a:moveTo>
                <a:lnTo>
                  <a:pt x="2305" y="1018"/>
                </a:lnTo>
                <a:lnTo>
                  <a:pt x="2319" y="1020"/>
                </a:lnTo>
                <a:lnTo>
                  <a:pt x="2330" y="1028"/>
                </a:lnTo>
                <a:lnTo>
                  <a:pt x="2338" y="1040"/>
                </a:lnTo>
                <a:lnTo>
                  <a:pt x="2341" y="1053"/>
                </a:lnTo>
                <a:lnTo>
                  <a:pt x="2338" y="1067"/>
                </a:lnTo>
                <a:lnTo>
                  <a:pt x="2330" y="1078"/>
                </a:lnTo>
                <a:lnTo>
                  <a:pt x="2319" y="1087"/>
                </a:lnTo>
                <a:lnTo>
                  <a:pt x="2305" y="1089"/>
                </a:lnTo>
                <a:lnTo>
                  <a:pt x="1542" y="1089"/>
                </a:lnTo>
                <a:lnTo>
                  <a:pt x="1527" y="1087"/>
                </a:lnTo>
                <a:lnTo>
                  <a:pt x="1515" y="1078"/>
                </a:lnTo>
                <a:lnTo>
                  <a:pt x="1508" y="1067"/>
                </a:lnTo>
                <a:lnTo>
                  <a:pt x="1505" y="1053"/>
                </a:lnTo>
                <a:lnTo>
                  <a:pt x="1508" y="1040"/>
                </a:lnTo>
                <a:lnTo>
                  <a:pt x="1515" y="1028"/>
                </a:lnTo>
                <a:lnTo>
                  <a:pt x="1527" y="1020"/>
                </a:lnTo>
                <a:lnTo>
                  <a:pt x="1542" y="1018"/>
                </a:lnTo>
                <a:close/>
                <a:moveTo>
                  <a:pt x="293" y="976"/>
                </a:moveTo>
                <a:lnTo>
                  <a:pt x="379" y="976"/>
                </a:lnTo>
                <a:lnTo>
                  <a:pt x="393" y="978"/>
                </a:lnTo>
                <a:lnTo>
                  <a:pt x="404" y="985"/>
                </a:lnTo>
                <a:lnTo>
                  <a:pt x="412" y="997"/>
                </a:lnTo>
                <a:lnTo>
                  <a:pt x="414" y="1010"/>
                </a:lnTo>
                <a:lnTo>
                  <a:pt x="414" y="1096"/>
                </a:lnTo>
                <a:lnTo>
                  <a:pt x="412" y="1110"/>
                </a:lnTo>
                <a:lnTo>
                  <a:pt x="404" y="1121"/>
                </a:lnTo>
                <a:lnTo>
                  <a:pt x="393" y="1129"/>
                </a:lnTo>
                <a:lnTo>
                  <a:pt x="379" y="1131"/>
                </a:lnTo>
                <a:lnTo>
                  <a:pt x="293" y="1131"/>
                </a:lnTo>
                <a:lnTo>
                  <a:pt x="280" y="1129"/>
                </a:lnTo>
                <a:lnTo>
                  <a:pt x="269" y="1121"/>
                </a:lnTo>
                <a:lnTo>
                  <a:pt x="262" y="1110"/>
                </a:lnTo>
                <a:lnTo>
                  <a:pt x="259" y="1096"/>
                </a:lnTo>
                <a:lnTo>
                  <a:pt x="259" y="1010"/>
                </a:lnTo>
                <a:lnTo>
                  <a:pt x="262" y="997"/>
                </a:lnTo>
                <a:lnTo>
                  <a:pt x="269" y="985"/>
                </a:lnTo>
                <a:lnTo>
                  <a:pt x="280" y="978"/>
                </a:lnTo>
                <a:lnTo>
                  <a:pt x="293" y="976"/>
                </a:lnTo>
                <a:close/>
                <a:moveTo>
                  <a:pt x="175" y="832"/>
                </a:moveTo>
                <a:lnTo>
                  <a:pt x="151" y="835"/>
                </a:lnTo>
                <a:lnTo>
                  <a:pt x="130" y="843"/>
                </a:lnTo>
                <a:lnTo>
                  <a:pt x="110" y="855"/>
                </a:lnTo>
                <a:lnTo>
                  <a:pt x="94" y="871"/>
                </a:lnTo>
                <a:lnTo>
                  <a:pt x="83" y="890"/>
                </a:lnTo>
                <a:lnTo>
                  <a:pt x="74" y="912"/>
                </a:lnTo>
                <a:lnTo>
                  <a:pt x="72" y="935"/>
                </a:lnTo>
                <a:lnTo>
                  <a:pt x="72" y="1172"/>
                </a:lnTo>
                <a:lnTo>
                  <a:pt x="74" y="1195"/>
                </a:lnTo>
                <a:lnTo>
                  <a:pt x="83" y="1217"/>
                </a:lnTo>
                <a:lnTo>
                  <a:pt x="94" y="1235"/>
                </a:lnTo>
                <a:lnTo>
                  <a:pt x="110" y="1251"/>
                </a:lnTo>
                <a:lnTo>
                  <a:pt x="130" y="1264"/>
                </a:lnTo>
                <a:lnTo>
                  <a:pt x="151" y="1271"/>
                </a:lnTo>
                <a:lnTo>
                  <a:pt x="175" y="1273"/>
                </a:lnTo>
                <a:lnTo>
                  <a:pt x="2391" y="1273"/>
                </a:lnTo>
                <a:lnTo>
                  <a:pt x="2415" y="1271"/>
                </a:lnTo>
                <a:lnTo>
                  <a:pt x="2436" y="1264"/>
                </a:lnTo>
                <a:lnTo>
                  <a:pt x="2455" y="1251"/>
                </a:lnTo>
                <a:lnTo>
                  <a:pt x="2472" y="1235"/>
                </a:lnTo>
                <a:lnTo>
                  <a:pt x="2483" y="1217"/>
                </a:lnTo>
                <a:lnTo>
                  <a:pt x="2492" y="1195"/>
                </a:lnTo>
                <a:lnTo>
                  <a:pt x="2494" y="1172"/>
                </a:lnTo>
                <a:lnTo>
                  <a:pt x="2494" y="935"/>
                </a:lnTo>
                <a:lnTo>
                  <a:pt x="2492" y="912"/>
                </a:lnTo>
                <a:lnTo>
                  <a:pt x="2483" y="890"/>
                </a:lnTo>
                <a:lnTo>
                  <a:pt x="2472" y="871"/>
                </a:lnTo>
                <a:lnTo>
                  <a:pt x="2455" y="855"/>
                </a:lnTo>
                <a:lnTo>
                  <a:pt x="2436" y="843"/>
                </a:lnTo>
                <a:lnTo>
                  <a:pt x="2415" y="835"/>
                </a:lnTo>
                <a:lnTo>
                  <a:pt x="2391" y="832"/>
                </a:lnTo>
                <a:lnTo>
                  <a:pt x="175" y="832"/>
                </a:lnTo>
                <a:close/>
                <a:moveTo>
                  <a:pt x="175" y="761"/>
                </a:moveTo>
                <a:lnTo>
                  <a:pt x="2391" y="761"/>
                </a:lnTo>
                <a:lnTo>
                  <a:pt x="2422" y="763"/>
                </a:lnTo>
                <a:lnTo>
                  <a:pt x="2452" y="771"/>
                </a:lnTo>
                <a:lnTo>
                  <a:pt x="2479" y="784"/>
                </a:lnTo>
                <a:lnTo>
                  <a:pt x="2504" y="802"/>
                </a:lnTo>
                <a:lnTo>
                  <a:pt x="2525" y="823"/>
                </a:lnTo>
                <a:lnTo>
                  <a:pt x="2542" y="847"/>
                </a:lnTo>
                <a:lnTo>
                  <a:pt x="2554" y="874"/>
                </a:lnTo>
                <a:lnTo>
                  <a:pt x="2563" y="903"/>
                </a:lnTo>
                <a:lnTo>
                  <a:pt x="2566" y="935"/>
                </a:lnTo>
                <a:lnTo>
                  <a:pt x="2566" y="1172"/>
                </a:lnTo>
                <a:lnTo>
                  <a:pt x="2563" y="1203"/>
                </a:lnTo>
                <a:lnTo>
                  <a:pt x="2554" y="1232"/>
                </a:lnTo>
                <a:lnTo>
                  <a:pt x="2542" y="1260"/>
                </a:lnTo>
                <a:lnTo>
                  <a:pt x="2525" y="1284"/>
                </a:lnTo>
                <a:lnTo>
                  <a:pt x="2504" y="1305"/>
                </a:lnTo>
                <a:lnTo>
                  <a:pt x="2479" y="1321"/>
                </a:lnTo>
                <a:lnTo>
                  <a:pt x="2452" y="1335"/>
                </a:lnTo>
                <a:lnTo>
                  <a:pt x="2422" y="1342"/>
                </a:lnTo>
                <a:lnTo>
                  <a:pt x="2391" y="1345"/>
                </a:lnTo>
                <a:lnTo>
                  <a:pt x="175" y="1345"/>
                </a:lnTo>
                <a:lnTo>
                  <a:pt x="144" y="1342"/>
                </a:lnTo>
                <a:lnTo>
                  <a:pt x="113" y="1335"/>
                </a:lnTo>
                <a:lnTo>
                  <a:pt x="87" y="1321"/>
                </a:lnTo>
                <a:lnTo>
                  <a:pt x="62" y="1305"/>
                </a:lnTo>
                <a:lnTo>
                  <a:pt x="41" y="1284"/>
                </a:lnTo>
                <a:lnTo>
                  <a:pt x="24" y="1260"/>
                </a:lnTo>
                <a:lnTo>
                  <a:pt x="12" y="1232"/>
                </a:lnTo>
                <a:lnTo>
                  <a:pt x="3" y="1203"/>
                </a:lnTo>
                <a:lnTo>
                  <a:pt x="0" y="1172"/>
                </a:lnTo>
                <a:lnTo>
                  <a:pt x="0" y="935"/>
                </a:lnTo>
                <a:lnTo>
                  <a:pt x="3" y="903"/>
                </a:lnTo>
                <a:lnTo>
                  <a:pt x="12" y="874"/>
                </a:lnTo>
                <a:lnTo>
                  <a:pt x="24" y="847"/>
                </a:lnTo>
                <a:lnTo>
                  <a:pt x="41" y="823"/>
                </a:lnTo>
                <a:lnTo>
                  <a:pt x="62" y="802"/>
                </a:lnTo>
                <a:lnTo>
                  <a:pt x="87" y="784"/>
                </a:lnTo>
                <a:lnTo>
                  <a:pt x="113" y="771"/>
                </a:lnTo>
                <a:lnTo>
                  <a:pt x="144" y="763"/>
                </a:lnTo>
                <a:lnTo>
                  <a:pt x="175" y="761"/>
                </a:lnTo>
                <a:close/>
                <a:moveTo>
                  <a:pt x="1542" y="256"/>
                </a:moveTo>
                <a:lnTo>
                  <a:pt x="2305" y="256"/>
                </a:lnTo>
                <a:lnTo>
                  <a:pt x="2319" y="259"/>
                </a:lnTo>
                <a:lnTo>
                  <a:pt x="2330" y="268"/>
                </a:lnTo>
                <a:lnTo>
                  <a:pt x="2338" y="278"/>
                </a:lnTo>
                <a:lnTo>
                  <a:pt x="2341" y="293"/>
                </a:lnTo>
                <a:lnTo>
                  <a:pt x="2338" y="306"/>
                </a:lnTo>
                <a:lnTo>
                  <a:pt x="2330" y="318"/>
                </a:lnTo>
                <a:lnTo>
                  <a:pt x="2319" y="326"/>
                </a:lnTo>
                <a:lnTo>
                  <a:pt x="2305" y="328"/>
                </a:lnTo>
                <a:lnTo>
                  <a:pt x="1542" y="328"/>
                </a:lnTo>
                <a:lnTo>
                  <a:pt x="1527" y="326"/>
                </a:lnTo>
                <a:lnTo>
                  <a:pt x="1515" y="318"/>
                </a:lnTo>
                <a:lnTo>
                  <a:pt x="1508" y="306"/>
                </a:lnTo>
                <a:lnTo>
                  <a:pt x="1505" y="293"/>
                </a:lnTo>
                <a:lnTo>
                  <a:pt x="1508" y="278"/>
                </a:lnTo>
                <a:lnTo>
                  <a:pt x="1515" y="268"/>
                </a:lnTo>
                <a:lnTo>
                  <a:pt x="1527" y="259"/>
                </a:lnTo>
                <a:lnTo>
                  <a:pt x="1542" y="256"/>
                </a:lnTo>
                <a:close/>
                <a:moveTo>
                  <a:pt x="293" y="215"/>
                </a:moveTo>
                <a:lnTo>
                  <a:pt x="379" y="215"/>
                </a:lnTo>
                <a:lnTo>
                  <a:pt x="393" y="217"/>
                </a:lnTo>
                <a:lnTo>
                  <a:pt x="404" y="225"/>
                </a:lnTo>
                <a:lnTo>
                  <a:pt x="412" y="236"/>
                </a:lnTo>
                <a:lnTo>
                  <a:pt x="414" y="250"/>
                </a:lnTo>
                <a:lnTo>
                  <a:pt x="414" y="336"/>
                </a:lnTo>
                <a:lnTo>
                  <a:pt x="412" y="349"/>
                </a:lnTo>
                <a:lnTo>
                  <a:pt x="404" y="360"/>
                </a:lnTo>
                <a:lnTo>
                  <a:pt x="393" y="368"/>
                </a:lnTo>
                <a:lnTo>
                  <a:pt x="379" y="370"/>
                </a:lnTo>
                <a:lnTo>
                  <a:pt x="293" y="370"/>
                </a:lnTo>
                <a:lnTo>
                  <a:pt x="280" y="368"/>
                </a:lnTo>
                <a:lnTo>
                  <a:pt x="269" y="360"/>
                </a:lnTo>
                <a:lnTo>
                  <a:pt x="262" y="349"/>
                </a:lnTo>
                <a:lnTo>
                  <a:pt x="259" y="336"/>
                </a:lnTo>
                <a:lnTo>
                  <a:pt x="259" y="250"/>
                </a:lnTo>
                <a:lnTo>
                  <a:pt x="262" y="236"/>
                </a:lnTo>
                <a:lnTo>
                  <a:pt x="269" y="225"/>
                </a:lnTo>
                <a:lnTo>
                  <a:pt x="280" y="217"/>
                </a:lnTo>
                <a:lnTo>
                  <a:pt x="293" y="215"/>
                </a:lnTo>
                <a:close/>
                <a:moveTo>
                  <a:pt x="175" y="72"/>
                </a:moveTo>
                <a:lnTo>
                  <a:pt x="151" y="75"/>
                </a:lnTo>
                <a:lnTo>
                  <a:pt x="130" y="82"/>
                </a:lnTo>
                <a:lnTo>
                  <a:pt x="110" y="95"/>
                </a:lnTo>
                <a:lnTo>
                  <a:pt x="94" y="111"/>
                </a:lnTo>
                <a:lnTo>
                  <a:pt x="83" y="129"/>
                </a:lnTo>
                <a:lnTo>
                  <a:pt x="74" y="151"/>
                </a:lnTo>
                <a:lnTo>
                  <a:pt x="72" y="175"/>
                </a:lnTo>
                <a:lnTo>
                  <a:pt x="72" y="411"/>
                </a:lnTo>
                <a:lnTo>
                  <a:pt x="74" y="434"/>
                </a:lnTo>
                <a:lnTo>
                  <a:pt x="83" y="456"/>
                </a:lnTo>
                <a:lnTo>
                  <a:pt x="94" y="475"/>
                </a:lnTo>
                <a:lnTo>
                  <a:pt x="110" y="491"/>
                </a:lnTo>
                <a:lnTo>
                  <a:pt x="130" y="502"/>
                </a:lnTo>
                <a:lnTo>
                  <a:pt x="151" y="511"/>
                </a:lnTo>
                <a:lnTo>
                  <a:pt x="175" y="513"/>
                </a:lnTo>
                <a:lnTo>
                  <a:pt x="2391" y="513"/>
                </a:lnTo>
                <a:lnTo>
                  <a:pt x="2415" y="511"/>
                </a:lnTo>
                <a:lnTo>
                  <a:pt x="2436" y="502"/>
                </a:lnTo>
                <a:lnTo>
                  <a:pt x="2455" y="491"/>
                </a:lnTo>
                <a:lnTo>
                  <a:pt x="2472" y="475"/>
                </a:lnTo>
                <a:lnTo>
                  <a:pt x="2483" y="456"/>
                </a:lnTo>
                <a:lnTo>
                  <a:pt x="2492" y="434"/>
                </a:lnTo>
                <a:lnTo>
                  <a:pt x="2494" y="411"/>
                </a:lnTo>
                <a:lnTo>
                  <a:pt x="2494" y="175"/>
                </a:lnTo>
                <a:lnTo>
                  <a:pt x="2492" y="151"/>
                </a:lnTo>
                <a:lnTo>
                  <a:pt x="2483" y="129"/>
                </a:lnTo>
                <a:lnTo>
                  <a:pt x="2472" y="111"/>
                </a:lnTo>
                <a:lnTo>
                  <a:pt x="2455" y="95"/>
                </a:lnTo>
                <a:lnTo>
                  <a:pt x="2436" y="82"/>
                </a:lnTo>
                <a:lnTo>
                  <a:pt x="2415" y="75"/>
                </a:lnTo>
                <a:lnTo>
                  <a:pt x="2391" y="72"/>
                </a:lnTo>
                <a:lnTo>
                  <a:pt x="175" y="72"/>
                </a:lnTo>
                <a:close/>
                <a:moveTo>
                  <a:pt x="175" y="0"/>
                </a:moveTo>
                <a:lnTo>
                  <a:pt x="2391" y="0"/>
                </a:lnTo>
                <a:lnTo>
                  <a:pt x="2422" y="3"/>
                </a:lnTo>
                <a:lnTo>
                  <a:pt x="2452" y="11"/>
                </a:lnTo>
                <a:lnTo>
                  <a:pt x="2479" y="24"/>
                </a:lnTo>
                <a:lnTo>
                  <a:pt x="2504" y="42"/>
                </a:lnTo>
                <a:lnTo>
                  <a:pt x="2525" y="62"/>
                </a:lnTo>
                <a:lnTo>
                  <a:pt x="2542" y="87"/>
                </a:lnTo>
                <a:lnTo>
                  <a:pt x="2554" y="114"/>
                </a:lnTo>
                <a:lnTo>
                  <a:pt x="2563" y="143"/>
                </a:lnTo>
                <a:lnTo>
                  <a:pt x="2566" y="175"/>
                </a:lnTo>
                <a:lnTo>
                  <a:pt x="2566" y="411"/>
                </a:lnTo>
                <a:lnTo>
                  <a:pt x="2563" y="443"/>
                </a:lnTo>
                <a:lnTo>
                  <a:pt x="2554" y="472"/>
                </a:lnTo>
                <a:lnTo>
                  <a:pt x="2542" y="499"/>
                </a:lnTo>
                <a:lnTo>
                  <a:pt x="2525" y="523"/>
                </a:lnTo>
                <a:lnTo>
                  <a:pt x="2504" y="544"/>
                </a:lnTo>
                <a:lnTo>
                  <a:pt x="2479" y="561"/>
                </a:lnTo>
                <a:lnTo>
                  <a:pt x="2452" y="575"/>
                </a:lnTo>
                <a:lnTo>
                  <a:pt x="2422" y="582"/>
                </a:lnTo>
                <a:lnTo>
                  <a:pt x="2391" y="585"/>
                </a:lnTo>
                <a:lnTo>
                  <a:pt x="175" y="585"/>
                </a:lnTo>
                <a:lnTo>
                  <a:pt x="144" y="582"/>
                </a:lnTo>
                <a:lnTo>
                  <a:pt x="113" y="575"/>
                </a:lnTo>
                <a:lnTo>
                  <a:pt x="87" y="561"/>
                </a:lnTo>
                <a:lnTo>
                  <a:pt x="62" y="544"/>
                </a:lnTo>
                <a:lnTo>
                  <a:pt x="41" y="523"/>
                </a:lnTo>
                <a:lnTo>
                  <a:pt x="24" y="499"/>
                </a:lnTo>
                <a:lnTo>
                  <a:pt x="12" y="472"/>
                </a:lnTo>
                <a:lnTo>
                  <a:pt x="3" y="443"/>
                </a:lnTo>
                <a:lnTo>
                  <a:pt x="0" y="411"/>
                </a:lnTo>
                <a:lnTo>
                  <a:pt x="0" y="175"/>
                </a:lnTo>
                <a:lnTo>
                  <a:pt x="3" y="143"/>
                </a:lnTo>
                <a:lnTo>
                  <a:pt x="12" y="114"/>
                </a:lnTo>
                <a:lnTo>
                  <a:pt x="24" y="87"/>
                </a:lnTo>
                <a:lnTo>
                  <a:pt x="41" y="62"/>
                </a:lnTo>
                <a:lnTo>
                  <a:pt x="62" y="42"/>
                </a:lnTo>
                <a:lnTo>
                  <a:pt x="87" y="24"/>
                </a:lnTo>
                <a:lnTo>
                  <a:pt x="113" y="11"/>
                </a:lnTo>
                <a:lnTo>
                  <a:pt x="144" y="3"/>
                </a:ln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6"/>
          <p:cNvSpPr>
            <a:spLocks/>
          </p:cNvSpPr>
          <p:nvPr/>
        </p:nvSpPr>
        <p:spPr bwMode="auto">
          <a:xfrm>
            <a:off x="2786570" y="3527962"/>
            <a:ext cx="578844" cy="386669"/>
          </a:xfrm>
          <a:custGeom>
            <a:avLst/>
            <a:gdLst>
              <a:gd name="T0" fmla="*/ 1520 w 3008"/>
              <a:gd name="T1" fmla="*/ 26 h 2015"/>
              <a:gd name="T2" fmla="*/ 1754 w 3008"/>
              <a:gd name="T3" fmla="*/ 132 h 2015"/>
              <a:gd name="T4" fmla="*/ 1941 w 3008"/>
              <a:gd name="T5" fmla="*/ 309 h 2015"/>
              <a:gd name="T6" fmla="*/ 2067 w 3008"/>
              <a:gd name="T7" fmla="*/ 477 h 2015"/>
              <a:gd name="T8" fmla="*/ 2258 w 3008"/>
              <a:gd name="T9" fmla="*/ 502 h 2015"/>
              <a:gd name="T10" fmla="*/ 2438 w 3008"/>
              <a:gd name="T11" fmla="*/ 608 h 2015"/>
              <a:gd name="T12" fmla="*/ 2562 w 3008"/>
              <a:gd name="T13" fmla="*/ 776 h 2015"/>
              <a:gd name="T14" fmla="*/ 2607 w 3008"/>
              <a:gd name="T15" fmla="*/ 985 h 2015"/>
              <a:gd name="T16" fmla="*/ 2757 w 3008"/>
              <a:gd name="T17" fmla="*/ 1049 h 2015"/>
              <a:gd name="T18" fmla="*/ 2910 w 3008"/>
              <a:gd name="T19" fmla="*/ 1191 h 2015"/>
              <a:gd name="T20" fmla="*/ 2996 w 3008"/>
              <a:gd name="T21" fmla="*/ 1384 h 2015"/>
              <a:gd name="T22" fmla="*/ 2995 w 3008"/>
              <a:gd name="T23" fmla="*/ 1606 h 2015"/>
              <a:gd name="T24" fmla="*/ 2907 w 3008"/>
              <a:gd name="T25" fmla="*/ 1801 h 2015"/>
              <a:gd name="T26" fmla="*/ 2749 w 3008"/>
              <a:gd name="T27" fmla="*/ 1943 h 2015"/>
              <a:gd name="T28" fmla="*/ 2544 w 3008"/>
              <a:gd name="T29" fmla="*/ 2011 h 2015"/>
              <a:gd name="T30" fmla="*/ 551 w 3008"/>
              <a:gd name="T31" fmla="*/ 2002 h 2015"/>
              <a:gd name="T32" fmla="*/ 320 w 3008"/>
              <a:gd name="T33" fmla="*/ 1911 h 2015"/>
              <a:gd name="T34" fmla="*/ 139 w 3008"/>
              <a:gd name="T35" fmla="*/ 1746 h 2015"/>
              <a:gd name="T36" fmla="*/ 27 w 3008"/>
              <a:gd name="T37" fmla="*/ 1527 h 2015"/>
              <a:gd name="T38" fmla="*/ 3 w 3008"/>
              <a:gd name="T39" fmla="*/ 1270 h 2015"/>
              <a:gd name="T40" fmla="*/ 73 w 3008"/>
              <a:gd name="T41" fmla="*/ 1029 h 2015"/>
              <a:gd name="T42" fmla="*/ 222 w 3008"/>
              <a:gd name="T43" fmla="*/ 834 h 2015"/>
              <a:gd name="T44" fmla="*/ 429 w 3008"/>
              <a:gd name="T45" fmla="*/ 704 h 2015"/>
              <a:gd name="T46" fmla="*/ 680 w 3008"/>
              <a:gd name="T47" fmla="*/ 656 h 2015"/>
              <a:gd name="T48" fmla="*/ 896 w 3008"/>
              <a:gd name="T49" fmla="*/ 692 h 2015"/>
              <a:gd name="T50" fmla="*/ 1012 w 3008"/>
              <a:gd name="T51" fmla="*/ 750 h 2015"/>
              <a:gd name="T52" fmla="*/ 1003 w 3008"/>
              <a:gd name="T53" fmla="*/ 792 h 2015"/>
              <a:gd name="T54" fmla="*/ 963 w 3008"/>
              <a:gd name="T55" fmla="*/ 799 h 2015"/>
              <a:gd name="T56" fmla="*/ 738 w 3008"/>
              <a:gd name="T57" fmla="*/ 732 h 2015"/>
              <a:gd name="T58" fmla="*/ 499 w 3008"/>
              <a:gd name="T59" fmla="*/ 756 h 2015"/>
              <a:gd name="T60" fmla="*/ 293 w 3008"/>
              <a:gd name="T61" fmla="*/ 868 h 2015"/>
              <a:gd name="T62" fmla="*/ 146 w 3008"/>
              <a:gd name="T63" fmla="*/ 1047 h 2015"/>
              <a:gd name="T64" fmla="*/ 76 w 3008"/>
              <a:gd name="T65" fmla="*/ 1274 h 2015"/>
              <a:gd name="T66" fmla="*/ 100 w 3008"/>
              <a:gd name="T67" fmla="*/ 1516 h 2015"/>
              <a:gd name="T68" fmla="*/ 211 w 3008"/>
              <a:gd name="T69" fmla="*/ 1721 h 2015"/>
              <a:gd name="T70" fmla="*/ 391 w 3008"/>
              <a:gd name="T71" fmla="*/ 1869 h 2015"/>
              <a:gd name="T72" fmla="*/ 617 w 3008"/>
              <a:gd name="T73" fmla="*/ 1939 h 2015"/>
              <a:gd name="T74" fmla="*/ 2590 w 3008"/>
              <a:gd name="T75" fmla="*/ 1931 h 2015"/>
              <a:gd name="T76" fmla="*/ 2767 w 3008"/>
              <a:gd name="T77" fmla="*/ 1844 h 2015"/>
              <a:gd name="T78" fmla="*/ 2890 w 3008"/>
              <a:gd name="T79" fmla="*/ 1691 h 2015"/>
              <a:gd name="T80" fmla="*/ 2936 w 3008"/>
              <a:gd name="T81" fmla="*/ 1494 h 2015"/>
              <a:gd name="T82" fmla="*/ 2894 w 3008"/>
              <a:gd name="T83" fmla="*/ 1304 h 2015"/>
              <a:gd name="T84" fmla="*/ 2780 w 3008"/>
              <a:gd name="T85" fmla="*/ 1154 h 2015"/>
              <a:gd name="T86" fmla="*/ 2611 w 3008"/>
              <a:gd name="T87" fmla="*/ 1064 h 2015"/>
              <a:gd name="T88" fmla="*/ 2535 w 3008"/>
              <a:gd name="T89" fmla="*/ 1028 h 2015"/>
              <a:gd name="T90" fmla="*/ 2535 w 3008"/>
              <a:gd name="T91" fmla="*/ 985 h 2015"/>
              <a:gd name="T92" fmla="*/ 2491 w 3008"/>
              <a:gd name="T93" fmla="*/ 793 h 2015"/>
              <a:gd name="T94" fmla="*/ 2371 w 3008"/>
              <a:gd name="T95" fmla="*/ 645 h 2015"/>
              <a:gd name="T96" fmla="*/ 2198 w 3008"/>
              <a:gd name="T97" fmla="*/ 560 h 2015"/>
              <a:gd name="T98" fmla="*/ 2020 w 3008"/>
              <a:gd name="T99" fmla="*/ 556 h 2015"/>
              <a:gd name="T100" fmla="*/ 1979 w 3008"/>
              <a:gd name="T101" fmla="*/ 533 h 2015"/>
              <a:gd name="T102" fmla="*/ 1858 w 3008"/>
              <a:gd name="T103" fmla="*/ 321 h 2015"/>
              <a:gd name="T104" fmla="*/ 1674 w 3008"/>
              <a:gd name="T105" fmla="*/ 166 h 2015"/>
              <a:gd name="T106" fmla="*/ 1447 w 3008"/>
              <a:gd name="T107" fmla="*/ 83 h 2015"/>
              <a:gd name="T108" fmla="*/ 1207 w 3008"/>
              <a:gd name="T109" fmla="*/ 82 h 2015"/>
              <a:gd name="T110" fmla="*/ 990 w 3008"/>
              <a:gd name="T111" fmla="*/ 157 h 2015"/>
              <a:gd name="T112" fmla="*/ 809 w 3008"/>
              <a:gd name="T113" fmla="*/ 299 h 2015"/>
              <a:gd name="T114" fmla="*/ 720 w 3008"/>
              <a:gd name="T115" fmla="*/ 407 h 2015"/>
              <a:gd name="T116" fmla="*/ 679 w 3008"/>
              <a:gd name="T117" fmla="*/ 397 h 2015"/>
              <a:gd name="T118" fmla="*/ 676 w 3008"/>
              <a:gd name="T119" fmla="*/ 354 h 2015"/>
              <a:gd name="T120" fmla="*/ 849 w 3008"/>
              <a:gd name="T121" fmla="*/ 164 h 2015"/>
              <a:gd name="T122" fmla="*/ 1070 w 3008"/>
              <a:gd name="T123" fmla="*/ 43 h 2015"/>
              <a:gd name="T124" fmla="*/ 1324 w 3008"/>
              <a:gd name="T125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8" h="2015">
                <a:moveTo>
                  <a:pt x="1324" y="0"/>
                </a:moveTo>
                <a:lnTo>
                  <a:pt x="1391" y="3"/>
                </a:lnTo>
                <a:lnTo>
                  <a:pt x="1456" y="11"/>
                </a:lnTo>
                <a:lnTo>
                  <a:pt x="1520" y="26"/>
                </a:lnTo>
                <a:lnTo>
                  <a:pt x="1581" y="45"/>
                </a:lnTo>
                <a:lnTo>
                  <a:pt x="1642" y="69"/>
                </a:lnTo>
                <a:lnTo>
                  <a:pt x="1699" y="98"/>
                </a:lnTo>
                <a:lnTo>
                  <a:pt x="1754" y="132"/>
                </a:lnTo>
                <a:lnTo>
                  <a:pt x="1806" y="170"/>
                </a:lnTo>
                <a:lnTo>
                  <a:pt x="1854" y="212"/>
                </a:lnTo>
                <a:lnTo>
                  <a:pt x="1899" y="259"/>
                </a:lnTo>
                <a:lnTo>
                  <a:pt x="1941" y="309"/>
                </a:lnTo>
                <a:lnTo>
                  <a:pt x="1977" y="363"/>
                </a:lnTo>
                <a:lnTo>
                  <a:pt x="2010" y="420"/>
                </a:lnTo>
                <a:lnTo>
                  <a:pt x="2037" y="480"/>
                </a:lnTo>
                <a:lnTo>
                  <a:pt x="2067" y="477"/>
                </a:lnTo>
                <a:lnTo>
                  <a:pt x="2098" y="476"/>
                </a:lnTo>
                <a:lnTo>
                  <a:pt x="2153" y="479"/>
                </a:lnTo>
                <a:lnTo>
                  <a:pt x="2207" y="488"/>
                </a:lnTo>
                <a:lnTo>
                  <a:pt x="2258" y="502"/>
                </a:lnTo>
                <a:lnTo>
                  <a:pt x="2308" y="522"/>
                </a:lnTo>
                <a:lnTo>
                  <a:pt x="2354" y="546"/>
                </a:lnTo>
                <a:lnTo>
                  <a:pt x="2398" y="575"/>
                </a:lnTo>
                <a:lnTo>
                  <a:pt x="2438" y="608"/>
                </a:lnTo>
                <a:lnTo>
                  <a:pt x="2476" y="645"/>
                </a:lnTo>
                <a:lnTo>
                  <a:pt x="2508" y="685"/>
                </a:lnTo>
                <a:lnTo>
                  <a:pt x="2537" y="728"/>
                </a:lnTo>
                <a:lnTo>
                  <a:pt x="2562" y="776"/>
                </a:lnTo>
                <a:lnTo>
                  <a:pt x="2581" y="825"/>
                </a:lnTo>
                <a:lnTo>
                  <a:pt x="2595" y="876"/>
                </a:lnTo>
                <a:lnTo>
                  <a:pt x="2604" y="930"/>
                </a:lnTo>
                <a:lnTo>
                  <a:pt x="2607" y="985"/>
                </a:lnTo>
                <a:lnTo>
                  <a:pt x="2607" y="987"/>
                </a:lnTo>
                <a:lnTo>
                  <a:pt x="2659" y="1003"/>
                </a:lnTo>
                <a:lnTo>
                  <a:pt x="2709" y="1024"/>
                </a:lnTo>
                <a:lnTo>
                  <a:pt x="2757" y="1049"/>
                </a:lnTo>
                <a:lnTo>
                  <a:pt x="2801" y="1078"/>
                </a:lnTo>
                <a:lnTo>
                  <a:pt x="2841" y="1112"/>
                </a:lnTo>
                <a:lnTo>
                  <a:pt x="2878" y="1149"/>
                </a:lnTo>
                <a:lnTo>
                  <a:pt x="2910" y="1191"/>
                </a:lnTo>
                <a:lnTo>
                  <a:pt x="2940" y="1235"/>
                </a:lnTo>
                <a:lnTo>
                  <a:pt x="2963" y="1282"/>
                </a:lnTo>
                <a:lnTo>
                  <a:pt x="2983" y="1333"/>
                </a:lnTo>
                <a:lnTo>
                  <a:pt x="2996" y="1384"/>
                </a:lnTo>
                <a:lnTo>
                  <a:pt x="3005" y="1439"/>
                </a:lnTo>
                <a:lnTo>
                  <a:pt x="3008" y="1494"/>
                </a:lnTo>
                <a:lnTo>
                  <a:pt x="3005" y="1551"/>
                </a:lnTo>
                <a:lnTo>
                  <a:pt x="2995" y="1606"/>
                </a:lnTo>
                <a:lnTo>
                  <a:pt x="2981" y="1658"/>
                </a:lnTo>
                <a:lnTo>
                  <a:pt x="2961" y="1709"/>
                </a:lnTo>
                <a:lnTo>
                  <a:pt x="2937" y="1757"/>
                </a:lnTo>
                <a:lnTo>
                  <a:pt x="2907" y="1801"/>
                </a:lnTo>
                <a:lnTo>
                  <a:pt x="2874" y="1843"/>
                </a:lnTo>
                <a:lnTo>
                  <a:pt x="2836" y="1880"/>
                </a:lnTo>
                <a:lnTo>
                  <a:pt x="2794" y="1914"/>
                </a:lnTo>
                <a:lnTo>
                  <a:pt x="2749" y="1943"/>
                </a:lnTo>
                <a:lnTo>
                  <a:pt x="2702" y="1968"/>
                </a:lnTo>
                <a:lnTo>
                  <a:pt x="2652" y="1988"/>
                </a:lnTo>
                <a:lnTo>
                  <a:pt x="2598" y="2003"/>
                </a:lnTo>
                <a:lnTo>
                  <a:pt x="2544" y="2011"/>
                </a:lnTo>
                <a:lnTo>
                  <a:pt x="2487" y="2015"/>
                </a:lnTo>
                <a:lnTo>
                  <a:pt x="680" y="2015"/>
                </a:lnTo>
                <a:lnTo>
                  <a:pt x="614" y="2011"/>
                </a:lnTo>
                <a:lnTo>
                  <a:pt x="551" y="2002"/>
                </a:lnTo>
                <a:lnTo>
                  <a:pt x="489" y="1987"/>
                </a:lnTo>
                <a:lnTo>
                  <a:pt x="429" y="1967"/>
                </a:lnTo>
                <a:lnTo>
                  <a:pt x="373" y="1941"/>
                </a:lnTo>
                <a:lnTo>
                  <a:pt x="320" y="1911"/>
                </a:lnTo>
                <a:lnTo>
                  <a:pt x="269" y="1876"/>
                </a:lnTo>
                <a:lnTo>
                  <a:pt x="222" y="1837"/>
                </a:lnTo>
                <a:lnTo>
                  <a:pt x="178" y="1794"/>
                </a:lnTo>
                <a:lnTo>
                  <a:pt x="139" y="1746"/>
                </a:lnTo>
                <a:lnTo>
                  <a:pt x="104" y="1696"/>
                </a:lnTo>
                <a:lnTo>
                  <a:pt x="73" y="1642"/>
                </a:lnTo>
                <a:lnTo>
                  <a:pt x="48" y="1585"/>
                </a:lnTo>
                <a:lnTo>
                  <a:pt x="27" y="1527"/>
                </a:lnTo>
                <a:lnTo>
                  <a:pt x="13" y="1465"/>
                </a:lnTo>
                <a:lnTo>
                  <a:pt x="3" y="1401"/>
                </a:lnTo>
                <a:lnTo>
                  <a:pt x="0" y="1336"/>
                </a:lnTo>
                <a:lnTo>
                  <a:pt x="3" y="1270"/>
                </a:lnTo>
                <a:lnTo>
                  <a:pt x="13" y="1207"/>
                </a:lnTo>
                <a:lnTo>
                  <a:pt x="27" y="1145"/>
                </a:lnTo>
                <a:lnTo>
                  <a:pt x="48" y="1086"/>
                </a:lnTo>
                <a:lnTo>
                  <a:pt x="73" y="1029"/>
                </a:lnTo>
                <a:lnTo>
                  <a:pt x="104" y="976"/>
                </a:lnTo>
                <a:lnTo>
                  <a:pt x="139" y="925"/>
                </a:lnTo>
                <a:lnTo>
                  <a:pt x="178" y="878"/>
                </a:lnTo>
                <a:lnTo>
                  <a:pt x="222" y="834"/>
                </a:lnTo>
                <a:lnTo>
                  <a:pt x="269" y="796"/>
                </a:lnTo>
                <a:lnTo>
                  <a:pt x="320" y="760"/>
                </a:lnTo>
                <a:lnTo>
                  <a:pt x="373" y="730"/>
                </a:lnTo>
                <a:lnTo>
                  <a:pt x="429" y="704"/>
                </a:lnTo>
                <a:lnTo>
                  <a:pt x="489" y="683"/>
                </a:lnTo>
                <a:lnTo>
                  <a:pt x="551" y="669"/>
                </a:lnTo>
                <a:lnTo>
                  <a:pt x="614" y="659"/>
                </a:lnTo>
                <a:lnTo>
                  <a:pt x="680" y="656"/>
                </a:lnTo>
                <a:lnTo>
                  <a:pt x="734" y="659"/>
                </a:lnTo>
                <a:lnTo>
                  <a:pt x="789" y="666"/>
                </a:lnTo>
                <a:lnTo>
                  <a:pt x="842" y="676"/>
                </a:lnTo>
                <a:lnTo>
                  <a:pt x="896" y="692"/>
                </a:lnTo>
                <a:lnTo>
                  <a:pt x="947" y="712"/>
                </a:lnTo>
                <a:lnTo>
                  <a:pt x="996" y="735"/>
                </a:lnTo>
                <a:lnTo>
                  <a:pt x="1005" y="742"/>
                </a:lnTo>
                <a:lnTo>
                  <a:pt x="1012" y="750"/>
                </a:lnTo>
                <a:lnTo>
                  <a:pt x="1015" y="761"/>
                </a:lnTo>
                <a:lnTo>
                  <a:pt x="1015" y="772"/>
                </a:lnTo>
                <a:lnTo>
                  <a:pt x="1011" y="783"/>
                </a:lnTo>
                <a:lnTo>
                  <a:pt x="1003" y="792"/>
                </a:lnTo>
                <a:lnTo>
                  <a:pt x="995" y="799"/>
                </a:lnTo>
                <a:lnTo>
                  <a:pt x="985" y="802"/>
                </a:lnTo>
                <a:lnTo>
                  <a:pt x="973" y="802"/>
                </a:lnTo>
                <a:lnTo>
                  <a:pt x="963" y="799"/>
                </a:lnTo>
                <a:lnTo>
                  <a:pt x="909" y="774"/>
                </a:lnTo>
                <a:lnTo>
                  <a:pt x="854" y="755"/>
                </a:lnTo>
                <a:lnTo>
                  <a:pt x="797" y="740"/>
                </a:lnTo>
                <a:lnTo>
                  <a:pt x="738" y="732"/>
                </a:lnTo>
                <a:lnTo>
                  <a:pt x="680" y="728"/>
                </a:lnTo>
                <a:lnTo>
                  <a:pt x="617" y="732"/>
                </a:lnTo>
                <a:lnTo>
                  <a:pt x="557" y="741"/>
                </a:lnTo>
                <a:lnTo>
                  <a:pt x="499" y="756"/>
                </a:lnTo>
                <a:lnTo>
                  <a:pt x="443" y="777"/>
                </a:lnTo>
                <a:lnTo>
                  <a:pt x="391" y="802"/>
                </a:lnTo>
                <a:lnTo>
                  <a:pt x="340" y="832"/>
                </a:lnTo>
                <a:lnTo>
                  <a:pt x="293" y="868"/>
                </a:lnTo>
                <a:lnTo>
                  <a:pt x="250" y="907"/>
                </a:lnTo>
                <a:lnTo>
                  <a:pt x="211" y="949"/>
                </a:lnTo>
                <a:lnTo>
                  <a:pt x="176" y="997"/>
                </a:lnTo>
                <a:lnTo>
                  <a:pt x="146" y="1047"/>
                </a:lnTo>
                <a:lnTo>
                  <a:pt x="121" y="1099"/>
                </a:lnTo>
                <a:lnTo>
                  <a:pt x="100" y="1156"/>
                </a:lnTo>
                <a:lnTo>
                  <a:pt x="85" y="1213"/>
                </a:lnTo>
                <a:lnTo>
                  <a:pt x="76" y="1274"/>
                </a:lnTo>
                <a:lnTo>
                  <a:pt x="72" y="1336"/>
                </a:lnTo>
                <a:lnTo>
                  <a:pt x="76" y="1398"/>
                </a:lnTo>
                <a:lnTo>
                  <a:pt x="85" y="1457"/>
                </a:lnTo>
                <a:lnTo>
                  <a:pt x="100" y="1516"/>
                </a:lnTo>
                <a:lnTo>
                  <a:pt x="121" y="1572"/>
                </a:lnTo>
                <a:lnTo>
                  <a:pt x="146" y="1625"/>
                </a:lnTo>
                <a:lnTo>
                  <a:pt x="176" y="1675"/>
                </a:lnTo>
                <a:lnTo>
                  <a:pt x="211" y="1721"/>
                </a:lnTo>
                <a:lnTo>
                  <a:pt x="250" y="1764"/>
                </a:lnTo>
                <a:lnTo>
                  <a:pt x="293" y="1804"/>
                </a:lnTo>
                <a:lnTo>
                  <a:pt x="340" y="1839"/>
                </a:lnTo>
                <a:lnTo>
                  <a:pt x="391" y="1869"/>
                </a:lnTo>
                <a:lnTo>
                  <a:pt x="443" y="1895"/>
                </a:lnTo>
                <a:lnTo>
                  <a:pt x="499" y="1915"/>
                </a:lnTo>
                <a:lnTo>
                  <a:pt x="557" y="1931"/>
                </a:lnTo>
                <a:lnTo>
                  <a:pt x="617" y="1939"/>
                </a:lnTo>
                <a:lnTo>
                  <a:pt x="680" y="1942"/>
                </a:lnTo>
                <a:lnTo>
                  <a:pt x="2487" y="1942"/>
                </a:lnTo>
                <a:lnTo>
                  <a:pt x="2540" y="1939"/>
                </a:lnTo>
                <a:lnTo>
                  <a:pt x="2590" y="1931"/>
                </a:lnTo>
                <a:lnTo>
                  <a:pt x="2638" y="1916"/>
                </a:lnTo>
                <a:lnTo>
                  <a:pt x="2684" y="1897"/>
                </a:lnTo>
                <a:lnTo>
                  <a:pt x="2727" y="1873"/>
                </a:lnTo>
                <a:lnTo>
                  <a:pt x="2767" y="1844"/>
                </a:lnTo>
                <a:lnTo>
                  <a:pt x="2804" y="1811"/>
                </a:lnTo>
                <a:lnTo>
                  <a:pt x="2837" y="1775"/>
                </a:lnTo>
                <a:lnTo>
                  <a:pt x="2865" y="1734"/>
                </a:lnTo>
                <a:lnTo>
                  <a:pt x="2890" y="1691"/>
                </a:lnTo>
                <a:lnTo>
                  <a:pt x="2909" y="1645"/>
                </a:lnTo>
                <a:lnTo>
                  <a:pt x="2924" y="1597"/>
                </a:lnTo>
                <a:lnTo>
                  <a:pt x="2932" y="1546"/>
                </a:lnTo>
                <a:lnTo>
                  <a:pt x="2936" y="1494"/>
                </a:lnTo>
                <a:lnTo>
                  <a:pt x="2932" y="1444"/>
                </a:lnTo>
                <a:lnTo>
                  <a:pt x="2925" y="1396"/>
                </a:lnTo>
                <a:lnTo>
                  <a:pt x="2912" y="1348"/>
                </a:lnTo>
                <a:lnTo>
                  <a:pt x="2894" y="1304"/>
                </a:lnTo>
                <a:lnTo>
                  <a:pt x="2872" y="1263"/>
                </a:lnTo>
                <a:lnTo>
                  <a:pt x="2845" y="1223"/>
                </a:lnTo>
                <a:lnTo>
                  <a:pt x="2814" y="1187"/>
                </a:lnTo>
                <a:lnTo>
                  <a:pt x="2780" y="1154"/>
                </a:lnTo>
                <a:lnTo>
                  <a:pt x="2742" y="1125"/>
                </a:lnTo>
                <a:lnTo>
                  <a:pt x="2701" y="1100"/>
                </a:lnTo>
                <a:lnTo>
                  <a:pt x="2658" y="1079"/>
                </a:lnTo>
                <a:lnTo>
                  <a:pt x="2611" y="1064"/>
                </a:lnTo>
                <a:lnTo>
                  <a:pt x="2563" y="1052"/>
                </a:lnTo>
                <a:lnTo>
                  <a:pt x="2550" y="1048"/>
                </a:lnTo>
                <a:lnTo>
                  <a:pt x="2540" y="1038"/>
                </a:lnTo>
                <a:lnTo>
                  <a:pt x="2535" y="1028"/>
                </a:lnTo>
                <a:lnTo>
                  <a:pt x="2532" y="1014"/>
                </a:lnTo>
                <a:lnTo>
                  <a:pt x="2533" y="1002"/>
                </a:lnTo>
                <a:lnTo>
                  <a:pt x="2535" y="993"/>
                </a:lnTo>
                <a:lnTo>
                  <a:pt x="2535" y="985"/>
                </a:lnTo>
                <a:lnTo>
                  <a:pt x="2531" y="934"/>
                </a:lnTo>
                <a:lnTo>
                  <a:pt x="2523" y="886"/>
                </a:lnTo>
                <a:lnTo>
                  <a:pt x="2509" y="838"/>
                </a:lnTo>
                <a:lnTo>
                  <a:pt x="2491" y="793"/>
                </a:lnTo>
                <a:lnTo>
                  <a:pt x="2466" y="752"/>
                </a:lnTo>
                <a:lnTo>
                  <a:pt x="2438" y="712"/>
                </a:lnTo>
                <a:lnTo>
                  <a:pt x="2407" y="676"/>
                </a:lnTo>
                <a:lnTo>
                  <a:pt x="2371" y="645"/>
                </a:lnTo>
                <a:lnTo>
                  <a:pt x="2331" y="616"/>
                </a:lnTo>
                <a:lnTo>
                  <a:pt x="2289" y="592"/>
                </a:lnTo>
                <a:lnTo>
                  <a:pt x="2245" y="573"/>
                </a:lnTo>
                <a:lnTo>
                  <a:pt x="2198" y="560"/>
                </a:lnTo>
                <a:lnTo>
                  <a:pt x="2149" y="552"/>
                </a:lnTo>
                <a:lnTo>
                  <a:pt x="2098" y="548"/>
                </a:lnTo>
                <a:lnTo>
                  <a:pt x="2060" y="550"/>
                </a:lnTo>
                <a:lnTo>
                  <a:pt x="2020" y="556"/>
                </a:lnTo>
                <a:lnTo>
                  <a:pt x="2008" y="556"/>
                </a:lnTo>
                <a:lnTo>
                  <a:pt x="1995" y="552"/>
                </a:lnTo>
                <a:lnTo>
                  <a:pt x="1987" y="543"/>
                </a:lnTo>
                <a:lnTo>
                  <a:pt x="1979" y="533"/>
                </a:lnTo>
                <a:lnTo>
                  <a:pt x="1956" y="475"/>
                </a:lnTo>
                <a:lnTo>
                  <a:pt x="1927" y="421"/>
                </a:lnTo>
                <a:lnTo>
                  <a:pt x="1895" y="369"/>
                </a:lnTo>
                <a:lnTo>
                  <a:pt x="1858" y="321"/>
                </a:lnTo>
                <a:lnTo>
                  <a:pt x="1816" y="276"/>
                </a:lnTo>
                <a:lnTo>
                  <a:pt x="1772" y="235"/>
                </a:lnTo>
                <a:lnTo>
                  <a:pt x="1724" y="199"/>
                </a:lnTo>
                <a:lnTo>
                  <a:pt x="1674" y="166"/>
                </a:lnTo>
                <a:lnTo>
                  <a:pt x="1620" y="139"/>
                </a:lnTo>
                <a:lnTo>
                  <a:pt x="1565" y="115"/>
                </a:lnTo>
                <a:lnTo>
                  <a:pt x="1507" y="97"/>
                </a:lnTo>
                <a:lnTo>
                  <a:pt x="1447" y="83"/>
                </a:lnTo>
                <a:lnTo>
                  <a:pt x="1387" y="75"/>
                </a:lnTo>
                <a:lnTo>
                  <a:pt x="1324" y="72"/>
                </a:lnTo>
                <a:lnTo>
                  <a:pt x="1265" y="75"/>
                </a:lnTo>
                <a:lnTo>
                  <a:pt x="1207" y="82"/>
                </a:lnTo>
                <a:lnTo>
                  <a:pt x="1150" y="94"/>
                </a:lnTo>
                <a:lnTo>
                  <a:pt x="1095" y="111"/>
                </a:lnTo>
                <a:lnTo>
                  <a:pt x="1041" y="132"/>
                </a:lnTo>
                <a:lnTo>
                  <a:pt x="990" y="157"/>
                </a:lnTo>
                <a:lnTo>
                  <a:pt x="941" y="187"/>
                </a:lnTo>
                <a:lnTo>
                  <a:pt x="893" y="221"/>
                </a:lnTo>
                <a:lnTo>
                  <a:pt x="849" y="258"/>
                </a:lnTo>
                <a:lnTo>
                  <a:pt x="809" y="299"/>
                </a:lnTo>
                <a:lnTo>
                  <a:pt x="771" y="344"/>
                </a:lnTo>
                <a:lnTo>
                  <a:pt x="736" y="393"/>
                </a:lnTo>
                <a:lnTo>
                  <a:pt x="729" y="402"/>
                </a:lnTo>
                <a:lnTo>
                  <a:pt x="720" y="407"/>
                </a:lnTo>
                <a:lnTo>
                  <a:pt x="708" y="409"/>
                </a:lnTo>
                <a:lnTo>
                  <a:pt x="698" y="408"/>
                </a:lnTo>
                <a:lnTo>
                  <a:pt x="687" y="404"/>
                </a:lnTo>
                <a:lnTo>
                  <a:pt x="679" y="397"/>
                </a:lnTo>
                <a:lnTo>
                  <a:pt x="672" y="386"/>
                </a:lnTo>
                <a:lnTo>
                  <a:pt x="670" y="376"/>
                </a:lnTo>
                <a:lnTo>
                  <a:pt x="671" y="364"/>
                </a:lnTo>
                <a:lnTo>
                  <a:pt x="676" y="354"/>
                </a:lnTo>
                <a:lnTo>
                  <a:pt x="713" y="300"/>
                </a:lnTo>
                <a:lnTo>
                  <a:pt x="755" y="251"/>
                </a:lnTo>
                <a:lnTo>
                  <a:pt x="800" y="205"/>
                </a:lnTo>
                <a:lnTo>
                  <a:pt x="849" y="164"/>
                </a:lnTo>
                <a:lnTo>
                  <a:pt x="901" y="126"/>
                </a:lnTo>
                <a:lnTo>
                  <a:pt x="955" y="94"/>
                </a:lnTo>
                <a:lnTo>
                  <a:pt x="1012" y="66"/>
                </a:lnTo>
                <a:lnTo>
                  <a:pt x="1070" y="43"/>
                </a:lnTo>
                <a:lnTo>
                  <a:pt x="1132" y="24"/>
                </a:lnTo>
                <a:lnTo>
                  <a:pt x="1195" y="11"/>
                </a:lnTo>
                <a:lnTo>
                  <a:pt x="1259" y="3"/>
                </a:lnTo>
                <a:lnTo>
                  <a:pt x="13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6"/>
          <p:cNvSpPr>
            <a:spLocks noEditPoints="1"/>
          </p:cNvSpPr>
          <p:nvPr/>
        </p:nvSpPr>
        <p:spPr bwMode="auto">
          <a:xfrm>
            <a:off x="3321684" y="2475628"/>
            <a:ext cx="535392" cy="535388"/>
          </a:xfrm>
          <a:custGeom>
            <a:avLst/>
            <a:gdLst>
              <a:gd name="T0" fmla="*/ 2462 w 2958"/>
              <a:gd name="T1" fmla="*/ 2419 h 2951"/>
              <a:gd name="T2" fmla="*/ 2234 w 2958"/>
              <a:gd name="T3" fmla="*/ 2466 h 2951"/>
              <a:gd name="T4" fmla="*/ 2163 w 2958"/>
              <a:gd name="T5" fmla="*/ 2574 h 2951"/>
              <a:gd name="T6" fmla="*/ 2165 w 2958"/>
              <a:gd name="T7" fmla="*/ 2328 h 2951"/>
              <a:gd name="T8" fmla="*/ 476 w 2958"/>
              <a:gd name="T9" fmla="*/ 2391 h 2951"/>
              <a:gd name="T10" fmla="*/ 1169 w 2958"/>
              <a:gd name="T11" fmla="*/ 2845 h 2951"/>
              <a:gd name="T12" fmla="*/ 966 w 2958"/>
              <a:gd name="T13" fmla="*/ 2602 h 2951"/>
              <a:gd name="T14" fmla="*/ 804 w 2958"/>
              <a:gd name="T15" fmla="*/ 2222 h 2951"/>
              <a:gd name="T16" fmla="*/ 2230 w 2958"/>
              <a:gd name="T17" fmla="*/ 2159 h 2951"/>
              <a:gd name="T18" fmla="*/ 2358 w 2958"/>
              <a:gd name="T19" fmla="*/ 2039 h 2951"/>
              <a:gd name="T20" fmla="*/ 1805 w 2958"/>
              <a:gd name="T21" fmla="*/ 2624 h 2951"/>
              <a:gd name="T22" fmla="*/ 1814 w 2958"/>
              <a:gd name="T23" fmla="*/ 2036 h 2951"/>
              <a:gd name="T24" fmla="*/ 931 w 2958"/>
              <a:gd name="T25" fmla="*/ 2097 h 2951"/>
              <a:gd name="T26" fmla="*/ 973 w 2958"/>
              <a:gd name="T27" fmla="*/ 2463 h 2951"/>
              <a:gd name="T28" fmla="*/ 1161 w 2958"/>
              <a:gd name="T29" fmla="*/ 2739 h 2951"/>
              <a:gd name="T30" fmla="*/ 1375 w 2958"/>
              <a:gd name="T31" fmla="*/ 2876 h 2951"/>
              <a:gd name="T32" fmla="*/ 2554 w 2958"/>
              <a:gd name="T33" fmla="*/ 2125 h 2951"/>
              <a:gd name="T34" fmla="*/ 2615 w 2958"/>
              <a:gd name="T35" fmla="*/ 2610 h 2951"/>
              <a:gd name="T36" fmla="*/ 2090 w 2958"/>
              <a:gd name="T37" fmla="*/ 2573 h 2951"/>
              <a:gd name="T38" fmla="*/ 2186 w 2958"/>
              <a:gd name="T39" fmla="*/ 2062 h 2951"/>
              <a:gd name="T40" fmla="*/ 2123 w 2958"/>
              <a:gd name="T41" fmla="*/ 1847 h 2951"/>
              <a:gd name="T42" fmla="*/ 1806 w 2958"/>
              <a:gd name="T43" fmla="*/ 2340 h 2951"/>
              <a:gd name="T44" fmla="*/ 2123 w 2958"/>
              <a:gd name="T45" fmla="*/ 2832 h 2951"/>
              <a:gd name="T46" fmla="*/ 2707 w 2958"/>
              <a:gd name="T47" fmla="*/ 2741 h 2951"/>
              <a:gd name="T48" fmla="*/ 2858 w 2958"/>
              <a:gd name="T49" fmla="*/ 2169 h 2951"/>
              <a:gd name="T50" fmla="*/ 2404 w 2958"/>
              <a:gd name="T51" fmla="*/ 1802 h 2951"/>
              <a:gd name="T52" fmla="*/ 2627 w 2958"/>
              <a:gd name="T53" fmla="*/ 1796 h 2951"/>
              <a:gd name="T54" fmla="*/ 1504 w 2958"/>
              <a:gd name="T55" fmla="*/ 1512 h 2951"/>
              <a:gd name="T56" fmla="*/ 2100 w 2958"/>
              <a:gd name="T57" fmla="*/ 1779 h 2951"/>
              <a:gd name="T58" fmla="*/ 918 w 2958"/>
              <a:gd name="T59" fmla="*/ 2025 h 2951"/>
              <a:gd name="T60" fmla="*/ 91 w 2958"/>
              <a:gd name="T61" fmla="*/ 1704 h 2951"/>
              <a:gd name="T62" fmla="*/ 481 w 2958"/>
              <a:gd name="T63" fmla="*/ 2289 h 2951"/>
              <a:gd name="T64" fmla="*/ 769 w 2958"/>
              <a:gd name="T65" fmla="*/ 2092 h 2951"/>
              <a:gd name="T66" fmla="*/ 808 w 2958"/>
              <a:gd name="T67" fmla="*/ 1049 h 2951"/>
              <a:gd name="T68" fmla="*/ 1007 w 2958"/>
              <a:gd name="T69" fmla="*/ 929 h 2951"/>
              <a:gd name="T70" fmla="*/ 1504 w 2958"/>
              <a:gd name="T71" fmla="*/ 1441 h 2951"/>
              <a:gd name="T72" fmla="*/ 2315 w 2958"/>
              <a:gd name="T73" fmla="*/ 728 h 2951"/>
              <a:gd name="T74" fmla="*/ 2879 w 2958"/>
              <a:gd name="T75" fmla="*/ 1441 h 2951"/>
              <a:gd name="T76" fmla="*/ 2525 w 2958"/>
              <a:gd name="T77" fmla="*/ 544 h 2951"/>
              <a:gd name="T78" fmla="*/ 431 w 2958"/>
              <a:gd name="T79" fmla="*/ 540 h 2951"/>
              <a:gd name="T80" fmla="*/ 74 w 2958"/>
              <a:gd name="T81" fmla="*/ 1441 h 2951"/>
              <a:gd name="T82" fmla="*/ 645 w 2958"/>
              <a:gd name="T83" fmla="*/ 750 h 2951"/>
              <a:gd name="T84" fmla="*/ 625 w 2958"/>
              <a:gd name="T85" fmla="*/ 646 h 2951"/>
              <a:gd name="T86" fmla="*/ 1093 w 2958"/>
              <a:gd name="T87" fmla="*/ 187 h 2951"/>
              <a:gd name="T88" fmla="*/ 2078 w 2958"/>
              <a:gd name="T89" fmla="*/ 580 h 2951"/>
              <a:gd name="T90" fmla="*/ 2216 w 2958"/>
              <a:gd name="T91" fmla="*/ 283 h 2951"/>
              <a:gd name="T92" fmla="*/ 1755 w 2958"/>
              <a:gd name="T93" fmla="*/ 901 h 2951"/>
              <a:gd name="T94" fmla="*/ 1833 w 2958"/>
              <a:gd name="T95" fmla="*/ 283 h 2951"/>
              <a:gd name="T96" fmla="*/ 1284 w 2958"/>
              <a:gd name="T97" fmla="*/ 123 h 2951"/>
              <a:gd name="T98" fmla="*/ 862 w 2958"/>
              <a:gd name="T99" fmla="*/ 793 h 2951"/>
              <a:gd name="T100" fmla="*/ 1504 w 2958"/>
              <a:gd name="T101" fmla="*/ 0 h 2951"/>
              <a:gd name="T102" fmla="*/ 2461 w 2958"/>
              <a:gd name="T103" fmla="*/ 377 h 2951"/>
              <a:gd name="T104" fmla="*/ 2939 w 2958"/>
              <a:gd name="T105" fmla="*/ 1278 h 2951"/>
              <a:gd name="T106" fmla="*/ 2931 w 2958"/>
              <a:gd name="T107" fmla="*/ 2161 h 2951"/>
              <a:gd name="T108" fmla="*/ 2778 w 2958"/>
              <a:gd name="T109" fmla="*/ 2772 h 2951"/>
              <a:gd name="T110" fmla="*/ 2168 w 2958"/>
              <a:gd name="T111" fmla="*/ 2925 h 2951"/>
              <a:gd name="T112" fmla="*/ 1469 w 2958"/>
              <a:gd name="T113" fmla="*/ 2951 h 2951"/>
              <a:gd name="T114" fmla="*/ 1085 w 2958"/>
              <a:gd name="T115" fmla="*/ 2899 h 2951"/>
              <a:gd name="T116" fmla="*/ 282 w 2958"/>
              <a:gd name="T117" fmla="*/ 2341 h 2951"/>
              <a:gd name="T118" fmla="*/ 3 w 2958"/>
              <a:gd name="T119" fmla="*/ 1376 h 2951"/>
              <a:gd name="T120" fmla="*/ 419 w 2958"/>
              <a:gd name="T121" fmla="*/ 447 h 2951"/>
              <a:gd name="T122" fmla="*/ 1333 w 2958"/>
              <a:gd name="T123" fmla="*/ 7 h 2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58" h="2951">
                <a:moveTo>
                  <a:pt x="1878" y="2733"/>
                </a:moveTo>
                <a:lnTo>
                  <a:pt x="1840" y="2777"/>
                </a:lnTo>
                <a:lnTo>
                  <a:pt x="1801" y="2816"/>
                </a:lnTo>
                <a:lnTo>
                  <a:pt x="1760" y="2851"/>
                </a:lnTo>
                <a:lnTo>
                  <a:pt x="1853" y="2829"/>
                </a:lnTo>
                <a:lnTo>
                  <a:pt x="1944" y="2799"/>
                </a:lnTo>
                <a:lnTo>
                  <a:pt x="1909" y="2768"/>
                </a:lnTo>
                <a:lnTo>
                  <a:pt x="1878" y="2733"/>
                </a:lnTo>
                <a:close/>
                <a:moveTo>
                  <a:pt x="2268" y="2416"/>
                </a:moveTo>
                <a:lnTo>
                  <a:pt x="2448" y="2416"/>
                </a:lnTo>
                <a:lnTo>
                  <a:pt x="2462" y="2419"/>
                </a:lnTo>
                <a:lnTo>
                  <a:pt x="2474" y="2427"/>
                </a:lnTo>
                <a:lnTo>
                  <a:pt x="2481" y="2438"/>
                </a:lnTo>
                <a:lnTo>
                  <a:pt x="2484" y="2452"/>
                </a:lnTo>
                <a:lnTo>
                  <a:pt x="2481" y="2466"/>
                </a:lnTo>
                <a:lnTo>
                  <a:pt x="2474" y="2478"/>
                </a:lnTo>
                <a:lnTo>
                  <a:pt x="2462" y="2485"/>
                </a:lnTo>
                <a:lnTo>
                  <a:pt x="2448" y="2488"/>
                </a:lnTo>
                <a:lnTo>
                  <a:pt x="2268" y="2488"/>
                </a:lnTo>
                <a:lnTo>
                  <a:pt x="2253" y="2485"/>
                </a:lnTo>
                <a:lnTo>
                  <a:pt x="2241" y="2478"/>
                </a:lnTo>
                <a:lnTo>
                  <a:pt x="2234" y="2466"/>
                </a:lnTo>
                <a:lnTo>
                  <a:pt x="2231" y="2452"/>
                </a:lnTo>
                <a:lnTo>
                  <a:pt x="2234" y="2438"/>
                </a:lnTo>
                <a:lnTo>
                  <a:pt x="2241" y="2427"/>
                </a:lnTo>
                <a:lnTo>
                  <a:pt x="2253" y="2419"/>
                </a:lnTo>
                <a:lnTo>
                  <a:pt x="2268" y="2416"/>
                </a:lnTo>
                <a:close/>
                <a:moveTo>
                  <a:pt x="2165" y="2328"/>
                </a:moveTo>
                <a:lnTo>
                  <a:pt x="2164" y="2329"/>
                </a:lnTo>
                <a:lnTo>
                  <a:pt x="2163" y="2330"/>
                </a:lnTo>
                <a:lnTo>
                  <a:pt x="2162" y="2333"/>
                </a:lnTo>
                <a:lnTo>
                  <a:pt x="2162" y="2572"/>
                </a:lnTo>
                <a:lnTo>
                  <a:pt x="2163" y="2574"/>
                </a:lnTo>
                <a:lnTo>
                  <a:pt x="2165" y="2575"/>
                </a:lnTo>
                <a:lnTo>
                  <a:pt x="2167" y="2576"/>
                </a:lnTo>
                <a:lnTo>
                  <a:pt x="2549" y="2576"/>
                </a:lnTo>
                <a:lnTo>
                  <a:pt x="2551" y="2575"/>
                </a:lnTo>
                <a:lnTo>
                  <a:pt x="2552" y="2573"/>
                </a:lnTo>
                <a:lnTo>
                  <a:pt x="2554" y="2571"/>
                </a:lnTo>
                <a:lnTo>
                  <a:pt x="2554" y="2331"/>
                </a:lnTo>
                <a:lnTo>
                  <a:pt x="2552" y="2330"/>
                </a:lnTo>
                <a:lnTo>
                  <a:pt x="2550" y="2329"/>
                </a:lnTo>
                <a:lnTo>
                  <a:pt x="2548" y="2328"/>
                </a:lnTo>
                <a:lnTo>
                  <a:pt x="2165" y="2328"/>
                </a:lnTo>
                <a:close/>
                <a:moveTo>
                  <a:pt x="787" y="2166"/>
                </a:moveTo>
                <a:lnTo>
                  <a:pt x="746" y="2189"/>
                </a:lnTo>
                <a:lnTo>
                  <a:pt x="704" y="2214"/>
                </a:lnTo>
                <a:lnTo>
                  <a:pt x="673" y="2234"/>
                </a:lnTo>
                <a:lnTo>
                  <a:pt x="642" y="2255"/>
                </a:lnTo>
                <a:lnTo>
                  <a:pt x="605" y="2282"/>
                </a:lnTo>
                <a:lnTo>
                  <a:pt x="572" y="2307"/>
                </a:lnTo>
                <a:lnTo>
                  <a:pt x="541" y="2333"/>
                </a:lnTo>
                <a:lnTo>
                  <a:pt x="526" y="2346"/>
                </a:lnTo>
                <a:lnTo>
                  <a:pt x="510" y="2358"/>
                </a:lnTo>
                <a:lnTo>
                  <a:pt x="476" y="2391"/>
                </a:lnTo>
                <a:lnTo>
                  <a:pt x="442" y="2424"/>
                </a:lnTo>
                <a:lnTo>
                  <a:pt x="502" y="2485"/>
                </a:lnTo>
                <a:lnTo>
                  <a:pt x="564" y="2542"/>
                </a:lnTo>
                <a:lnTo>
                  <a:pt x="630" y="2594"/>
                </a:lnTo>
                <a:lnTo>
                  <a:pt x="699" y="2643"/>
                </a:lnTo>
                <a:lnTo>
                  <a:pt x="771" y="2688"/>
                </a:lnTo>
                <a:lnTo>
                  <a:pt x="845" y="2729"/>
                </a:lnTo>
                <a:lnTo>
                  <a:pt x="923" y="2766"/>
                </a:lnTo>
                <a:lnTo>
                  <a:pt x="1002" y="2797"/>
                </a:lnTo>
                <a:lnTo>
                  <a:pt x="1085" y="2823"/>
                </a:lnTo>
                <a:lnTo>
                  <a:pt x="1169" y="2845"/>
                </a:lnTo>
                <a:lnTo>
                  <a:pt x="1162" y="2839"/>
                </a:lnTo>
                <a:lnTo>
                  <a:pt x="1138" y="2819"/>
                </a:lnTo>
                <a:lnTo>
                  <a:pt x="1120" y="2800"/>
                </a:lnTo>
                <a:lnTo>
                  <a:pt x="1097" y="2778"/>
                </a:lnTo>
                <a:lnTo>
                  <a:pt x="1078" y="2757"/>
                </a:lnTo>
                <a:lnTo>
                  <a:pt x="1057" y="2733"/>
                </a:lnTo>
                <a:lnTo>
                  <a:pt x="1039" y="2710"/>
                </a:lnTo>
                <a:lnTo>
                  <a:pt x="1019" y="2684"/>
                </a:lnTo>
                <a:lnTo>
                  <a:pt x="1001" y="2659"/>
                </a:lnTo>
                <a:lnTo>
                  <a:pt x="983" y="2630"/>
                </a:lnTo>
                <a:lnTo>
                  <a:pt x="966" y="2602"/>
                </a:lnTo>
                <a:lnTo>
                  <a:pt x="948" y="2572"/>
                </a:lnTo>
                <a:lnTo>
                  <a:pt x="932" y="2543"/>
                </a:lnTo>
                <a:lnTo>
                  <a:pt x="915" y="2509"/>
                </a:lnTo>
                <a:lnTo>
                  <a:pt x="900" y="2479"/>
                </a:lnTo>
                <a:lnTo>
                  <a:pt x="884" y="2443"/>
                </a:lnTo>
                <a:lnTo>
                  <a:pt x="869" y="2411"/>
                </a:lnTo>
                <a:lnTo>
                  <a:pt x="855" y="2373"/>
                </a:lnTo>
                <a:lnTo>
                  <a:pt x="842" y="2339"/>
                </a:lnTo>
                <a:lnTo>
                  <a:pt x="828" y="2300"/>
                </a:lnTo>
                <a:lnTo>
                  <a:pt x="816" y="2263"/>
                </a:lnTo>
                <a:lnTo>
                  <a:pt x="804" y="2222"/>
                </a:lnTo>
                <a:lnTo>
                  <a:pt x="792" y="2185"/>
                </a:lnTo>
                <a:lnTo>
                  <a:pt x="787" y="2166"/>
                </a:lnTo>
                <a:close/>
                <a:moveTo>
                  <a:pt x="2358" y="2039"/>
                </a:moveTo>
                <a:lnTo>
                  <a:pt x="2331" y="2041"/>
                </a:lnTo>
                <a:lnTo>
                  <a:pt x="2308" y="2048"/>
                </a:lnTo>
                <a:lnTo>
                  <a:pt x="2286" y="2060"/>
                </a:lnTo>
                <a:lnTo>
                  <a:pt x="2268" y="2075"/>
                </a:lnTo>
                <a:lnTo>
                  <a:pt x="2252" y="2092"/>
                </a:lnTo>
                <a:lnTo>
                  <a:pt x="2240" y="2112"/>
                </a:lnTo>
                <a:lnTo>
                  <a:pt x="2233" y="2135"/>
                </a:lnTo>
                <a:lnTo>
                  <a:pt x="2230" y="2159"/>
                </a:lnTo>
                <a:lnTo>
                  <a:pt x="2230" y="2256"/>
                </a:lnTo>
                <a:lnTo>
                  <a:pt x="2484" y="2256"/>
                </a:lnTo>
                <a:lnTo>
                  <a:pt x="2484" y="2159"/>
                </a:lnTo>
                <a:lnTo>
                  <a:pt x="2482" y="2135"/>
                </a:lnTo>
                <a:lnTo>
                  <a:pt x="2475" y="2112"/>
                </a:lnTo>
                <a:lnTo>
                  <a:pt x="2463" y="2092"/>
                </a:lnTo>
                <a:lnTo>
                  <a:pt x="2448" y="2075"/>
                </a:lnTo>
                <a:lnTo>
                  <a:pt x="2429" y="2060"/>
                </a:lnTo>
                <a:lnTo>
                  <a:pt x="2407" y="2048"/>
                </a:lnTo>
                <a:lnTo>
                  <a:pt x="2383" y="2041"/>
                </a:lnTo>
                <a:lnTo>
                  <a:pt x="2358" y="2039"/>
                </a:lnTo>
                <a:close/>
                <a:moveTo>
                  <a:pt x="1504" y="1994"/>
                </a:moveTo>
                <a:lnTo>
                  <a:pt x="1504" y="2879"/>
                </a:lnTo>
                <a:lnTo>
                  <a:pt x="1555" y="2877"/>
                </a:lnTo>
                <a:lnTo>
                  <a:pt x="1555" y="2877"/>
                </a:lnTo>
                <a:lnTo>
                  <a:pt x="1605" y="2860"/>
                </a:lnTo>
                <a:lnTo>
                  <a:pt x="1653" y="2837"/>
                </a:lnTo>
                <a:lnTo>
                  <a:pt x="1700" y="2806"/>
                </a:lnTo>
                <a:lnTo>
                  <a:pt x="1746" y="2769"/>
                </a:lnTo>
                <a:lnTo>
                  <a:pt x="1790" y="2725"/>
                </a:lnTo>
                <a:lnTo>
                  <a:pt x="1834" y="2675"/>
                </a:lnTo>
                <a:lnTo>
                  <a:pt x="1805" y="2624"/>
                </a:lnTo>
                <a:lnTo>
                  <a:pt x="1780" y="2572"/>
                </a:lnTo>
                <a:lnTo>
                  <a:pt x="1760" y="2517"/>
                </a:lnTo>
                <a:lnTo>
                  <a:pt x="1745" y="2460"/>
                </a:lnTo>
                <a:lnTo>
                  <a:pt x="1737" y="2400"/>
                </a:lnTo>
                <a:lnTo>
                  <a:pt x="1733" y="2340"/>
                </a:lnTo>
                <a:lnTo>
                  <a:pt x="1736" y="2285"/>
                </a:lnTo>
                <a:lnTo>
                  <a:pt x="1743" y="2232"/>
                </a:lnTo>
                <a:lnTo>
                  <a:pt x="1754" y="2180"/>
                </a:lnTo>
                <a:lnTo>
                  <a:pt x="1771" y="2130"/>
                </a:lnTo>
                <a:lnTo>
                  <a:pt x="1791" y="2082"/>
                </a:lnTo>
                <a:lnTo>
                  <a:pt x="1814" y="2036"/>
                </a:lnTo>
                <a:lnTo>
                  <a:pt x="1738" y="2019"/>
                </a:lnTo>
                <a:lnTo>
                  <a:pt x="1661" y="2007"/>
                </a:lnTo>
                <a:lnTo>
                  <a:pt x="1583" y="1998"/>
                </a:lnTo>
                <a:lnTo>
                  <a:pt x="1504" y="1994"/>
                </a:lnTo>
                <a:close/>
                <a:moveTo>
                  <a:pt x="1432" y="1994"/>
                </a:moveTo>
                <a:lnTo>
                  <a:pt x="1346" y="1998"/>
                </a:lnTo>
                <a:lnTo>
                  <a:pt x="1261" y="2008"/>
                </a:lnTo>
                <a:lnTo>
                  <a:pt x="1176" y="2022"/>
                </a:lnTo>
                <a:lnTo>
                  <a:pt x="1094" y="2042"/>
                </a:lnTo>
                <a:lnTo>
                  <a:pt x="1012" y="2067"/>
                </a:lnTo>
                <a:lnTo>
                  <a:pt x="931" y="2097"/>
                </a:lnTo>
                <a:lnTo>
                  <a:pt x="853" y="2131"/>
                </a:lnTo>
                <a:lnTo>
                  <a:pt x="860" y="2157"/>
                </a:lnTo>
                <a:lnTo>
                  <a:pt x="869" y="2192"/>
                </a:lnTo>
                <a:lnTo>
                  <a:pt x="881" y="2231"/>
                </a:lnTo>
                <a:lnTo>
                  <a:pt x="893" y="2265"/>
                </a:lnTo>
                <a:lnTo>
                  <a:pt x="905" y="2302"/>
                </a:lnTo>
                <a:lnTo>
                  <a:pt x="918" y="2334"/>
                </a:lnTo>
                <a:lnTo>
                  <a:pt x="931" y="2369"/>
                </a:lnTo>
                <a:lnTo>
                  <a:pt x="944" y="2400"/>
                </a:lnTo>
                <a:lnTo>
                  <a:pt x="959" y="2433"/>
                </a:lnTo>
                <a:lnTo>
                  <a:pt x="973" y="2463"/>
                </a:lnTo>
                <a:lnTo>
                  <a:pt x="989" y="2494"/>
                </a:lnTo>
                <a:lnTo>
                  <a:pt x="1004" y="2523"/>
                </a:lnTo>
                <a:lnTo>
                  <a:pt x="1020" y="2551"/>
                </a:lnTo>
                <a:lnTo>
                  <a:pt x="1036" y="2577"/>
                </a:lnTo>
                <a:lnTo>
                  <a:pt x="1053" y="2604"/>
                </a:lnTo>
                <a:lnTo>
                  <a:pt x="1070" y="2629"/>
                </a:lnTo>
                <a:lnTo>
                  <a:pt x="1087" y="2653"/>
                </a:lnTo>
                <a:lnTo>
                  <a:pt x="1104" y="2676"/>
                </a:lnTo>
                <a:lnTo>
                  <a:pt x="1123" y="2698"/>
                </a:lnTo>
                <a:lnTo>
                  <a:pt x="1141" y="2719"/>
                </a:lnTo>
                <a:lnTo>
                  <a:pt x="1161" y="2739"/>
                </a:lnTo>
                <a:lnTo>
                  <a:pt x="1178" y="2757"/>
                </a:lnTo>
                <a:lnTo>
                  <a:pt x="1198" y="2775"/>
                </a:lnTo>
                <a:lnTo>
                  <a:pt x="1217" y="2791"/>
                </a:lnTo>
                <a:lnTo>
                  <a:pt x="1238" y="2807"/>
                </a:lnTo>
                <a:lnTo>
                  <a:pt x="1257" y="2820"/>
                </a:lnTo>
                <a:lnTo>
                  <a:pt x="1280" y="2834"/>
                </a:lnTo>
                <a:lnTo>
                  <a:pt x="1297" y="2844"/>
                </a:lnTo>
                <a:lnTo>
                  <a:pt x="1324" y="2857"/>
                </a:lnTo>
                <a:lnTo>
                  <a:pt x="1331" y="2860"/>
                </a:lnTo>
                <a:lnTo>
                  <a:pt x="1339" y="2863"/>
                </a:lnTo>
                <a:lnTo>
                  <a:pt x="1375" y="2876"/>
                </a:lnTo>
                <a:lnTo>
                  <a:pt x="1432" y="2878"/>
                </a:lnTo>
                <a:lnTo>
                  <a:pt x="1432" y="1994"/>
                </a:lnTo>
                <a:close/>
                <a:moveTo>
                  <a:pt x="2358" y="1967"/>
                </a:moveTo>
                <a:lnTo>
                  <a:pt x="2393" y="1970"/>
                </a:lnTo>
                <a:lnTo>
                  <a:pt x="2427" y="1979"/>
                </a:lnTo>
                <a:lnTo>
                  <a:pt x="2458" y="1994"/>
                </a:lnTo>
                <a:lnTo>
                  <a:pt x="2485" y="2013"/>
                </a:lnTo>
                <a:lnTo>
                  <a:pt x="2510" y="2036"/>
                </a:lnTo>
                <a:lnTo>
                  <a:pt x="2529" y="2062"/>
                </a:lnTo>
                <a:lnTo>
                  <a:pt x="2544" y="2092"/>
                </a:lnTo>
                <a:lnTo>
                  <a:pt x="2554" y="2125"/>
                </a:lnTo>
                <a:lnTo>
                  <a:pt x="2557" y="2159"/>
                </a:lnTo>
                <a:lnTo>
                  <a:pt x="2557" y="2257"/>
                </a:lnTo>
                <a:lnTo>
                  <a:pt x="2574" y="2261"/>
                </a:lnTo>
                <a:lnTo>
                  <a:pt x="2591" y="2269"/>
                </a:lnTo>
                <a:lnTo>
                  <a:pt x="2605" y="2281"/>
                </a:lnTo>
                <a:lnTo>
                  <a:pt x="2615" y="2296"/>
                </a:lnTo>
                <a:lnTo>
                  <a:pt x="2623" y="2312"/>
                </a:lnTo>
                <a:lnTo>
                  <a:pt x="2625" y="2331"/>
                </a:lnTo>
                <a:lnTo>
                  <a:pt x="2625" y="2571"/>
                </a:lnTo>
                <a:lnTo>
                  <a:pt x="2623" y="2591"/>
                </a:lnTo>
                <a:lnTo>
                  <a:pt x="2615" y="2610"/>
                </a:lnTo>
                <a:lnTo>
                  <a:pt x="2604" y="2626"/>
                </a:lnTo>
                <a:lnTo>
                  <a:pt x="2588" y="2637"/>
                </a:lnTo>
                <a:lnTo>
                  <a:pt x="2570" y="2645"/>
                </a:lnTo>
                <a:lnTo>
                  <a:pt x="2550" y="2648"/>
                </a:lnTo>
                <a:lnTo>
                  <a:pt x="2167" y="2648"/>
                </a:lnTo>
                <a:lnTo>
                  <a:pt x="2147" y="2645"/>
                </a:lnTo>
                <a:lnTo>
                  <a:pt x="2128" y="2638"/>
                </a:lnTo>
                <a:lnTo>
                  <a:pt x="2113" y="2626"/>
                </a:lnTo>
                <a:lnTo>
                  <a:pt x="2101" y="2611"/>
                </a:lnTo>
                <a:lnTo>
                  <a:pt x="2093" y="2593"/>
                </a:lnTo>
                <a:lnTo>
                  <a:pt x="2090" y="2573"/>
                </a:lnTo>
                <a:lnTo>
                  <a:pt x="2090" y="2333"/>
                </a:lnTo>
                <a:lnTo>
                  <a:pt x="2093" y="2313"/>
                </a:lnTo>
                <a:lnTo>
                  <a:pt x="2099" y="2297"/>
                </a:lnTo>
                <a:lnTo>
                  <a:pt x="2109" y="2281"/>
                </a:lnTo>
                <a:lnTo>
                  <a:pt x="2124" y="2269"/>
                </a:lnTo>
                <a:lnTo>
                  <a:pt x="2140" y="2261"/>
                </a:lnTo>
                <a:lnTo>
                  <a:pt x="2159" y="2257"/>
                </a:lnTo>
                <a:lnTo>
                  <a:pt x="2159" y="2159"/>
                </a:lnTo>
                <a:lnTo>
                  <a:pt x="2162" y="2125"/>
                </a:lnTo>
                <a:lnTo>
                  <a:pt x="2171" y="2092"/>
                </a:lnTo>
                <a:lnTo>
                  <a:pt x="2186" y="2062"/>
                </a:lnTo>
                <a:lnTo>
                  <a:pt x="2206" y="2036"/>
                </a:lnTo>
                <a:lnTo>
                  <a:pt x="2229" y="2013"/>
                </a:lnTo>
                <a:lnTo>
                  <a:pt x="2257" y="1994"/>
                </a:lnTo>
                <a:lnTo>
                  <a:pt x="2289" y="1979"/>
                </a:lnTo>
                <a:lnTo>
                  <a:pt x="2322" y="1970"/>
                </a:lnTo>
                <a:lnTo>
                  <a:pt x="2358" y="1967"/>
                </a:lnTo>
                <a:close/>
                <a:moveTo>
                  <a:pt x="2345" y="1799"/>
                </a:moveTo>
                <a:lnTo>
                  <a:pt x="2286" y="1802"/>
                </a:lnTo>
                <a:lnTo>
                  <a:pt x="2230" y="1812"/>
                </a:lnTo>
                <a:lnTo>
                  <a:pt x="2175" y="1828"/>
                </a:lnTo>
                <a:lnTo>
                  <a:pt x="2123" y="1847"/>
                </a:lnTo>
                <a:lnTo>
                  <a:pt x="2073" y="1874"/>
                </a:lnTo>
                <a:lnTo>
                  <a:pt x="2027" y="1904"/>
                </a:lnTo>
                <a:lnTo>
                  <a:pt x="1984" y="1939"/>
                </a:lnTo>
                <a:lnTo>
                  <a:pt x="1945" y="1978"/>
                </a:lnTo>
                <a:lnTo>
                  <a:pt x="1909" y="2021"/>
                </a:lnTo>
                <a:lnTo>
                  <a:pt x="1879" y="2067"/>
                </a:lnTo>
                <a:lnTo>
                  <a:pt x="1854" y="2117"/>
                </a:lnTo>
                <a:lnTo>
                  <a:pt x="1833" y="2169"/>
                </a:lnTo>
                <a:lnTo>
                  <a:pt x="1818" y="2223"/>
                </a:lnTo>
                <a:lnTo>
                  <a:pt x="1809" y="2281"/>
                </a:lnTo>
                <a:lnTo>
                  <a:pt x="1806" y="2340"/>
                </a:lnTo>
                <a:lnTo>
                  <a:pt x="1809" y="2398"/>
                </a:lnTo>
                <a:lnTo>
                  <a:pt x="1818" y="2455"/>
                </a:lnTo>
                <a:lnTo>
                  <a:pt x="1833" y="2510"/>
                </a:lnTo>
                <a:lnTo>
                  <a:pt x="1854" y="2563"/>
                </a:lnTo>
                <a:lnTo>
                  <a:pt x="1879" y="2612"/>
                </a:lnTo>
                <a:lnTo>
                  <a:pt x="1909" y="2658"/>
                </a:lnTo>
                <a:lnTo>
                  <a:pt x="1945" y="2701"/>
                </a:lnTo>
                <a:lnTo>
                  <a:pt x="1984" y="2741"/>
                </a:lnTo>
                <a:lnTo>
                  <a:pt x="2027" y="2775"/>
                </a:lnTo>
                <a:lnTo>
                  <a:pt x="2073" y="2806"/>
                </a:lnTo>
                <a:lnTo>
                  <a:pt x="2123" y="2832"/>
                </a:lnTo>
                <a:lnTo>
                  <a:pt x="2175" y="2852"/>
                </a:lnTo>
                <a:lnTo>
                  <a:pt x="2230" y="2867"/>
                </a:lnTo>
                <a:lnTo>
                  <a:pt x="2286" y="2877"/>
                </a:lnTo>
                <a:lnTo>
                  <a:pt x="2345" y="2880"/>
                </a:lnTo>
                <a:lnTo>
                  <a:pt x="2404" y="2877"/>
                </a:lnTo>
                <a:lnTo>
                  <a:pt x="2461" y="2867"/>
                </a:lnTo>
                <a:lnTo>
                  <a:pt x="2516" y="2852"/>
                </a:lnTo>
                <a:lnTo>
                  <a:pt x="2568" y="2832"/>
                </a:lnTo>
                <a:lnTo>
                  <a:pt x="2617" y="2806"/>
                </a:lnTo>
                <a:lnTo>
                  <a:pt x="2665" y="2775"/>
                </a:lnTo>
                <a:lnTo>
                  <a:pt x="2707" y="2741"/>
                </a:lnTo>
                <a:lnTo>
                  <a:pt x="2746" y="2701"/>
                </a:lnTo>
                <a:lnTo>
                  <a:pt x="2781" y="2658"/>
                </a:lnTo>
                <a:lnTo>
                  <a:pt x="2811" y="2612"/>
                </a:lnTo>
                <a:lnTo>
                  <a:pt x="2837" y="2563"/>
                </a:lnTo>
                <a:lnTo>
                  <a:pt x="2858" y="2510"/>
                </a:lnTo>
                <a:lnTo>
                  <a:pt x="2873" y="2455"/>
                </a:lnTo>
                <a:lnTo>
                  <a:pt x="2882" y="2398"/>
                </a:lnTo>
                <a:lnTo>
                  <a:pt x="2885" y="2340"/>
                </a:lnTo>
                <a:lnTo>
                  <a:pt x="2882" y="2281"/>
                </a:lnTo>
                <a:lnTo>
                  <a:pt x="2873" y="2223"/>
                </a:lnTo>
                <a:lnTo>
                  <a:pt x="2858" y="2169"/>
                </a:lnTo>
                <a:lnTo>
                  <a:pt x="2837" y="2117"/>
                </a:lnTo>
                <a:lnTo>
                  <a:pt x="2811" y="2067"/>
                </a:lnTo>
                <a:lnTo>
                  <a:pt x="2781" y="2021"/>
                </a:lnTo>
                <a:lnTo>
                  <a:pt x="2746" y="1978"/>
                </a:lnTo>
                <a:lnTo>
                  <a:pt x="2707" y="1939"/>
                </a:lnTo>
                <a:lnTo>
                  <a:pt x="2665" y="1904"/>
                </a:lnTo>
                <a:lnTo>
                  <a:pt x="2617" y="1874"/>
                </a:lnTo>
                <a:lnTo>
                  <a:pt x="2568" y="1847"/>
                </a:lnTo>
                <a:lnTo>
                  <a:pt x="2516" y="1828"/>
                </a:lnTo>
                <a:lnTo>
                  <a:pt x="2461" y="1812"/>
                </a:lnTo>
                <a:lnTo>
                  <a:pt x="2404" y="1802"/>
                </a:lnTo>
                <a:lnTo>
                  <a:pt x="2345" y="1799"/>
                </a:lnTo>
                <a:close/>
                <a:moveTo>
                  <a:pt x="2234" y="1512"/>
                </a:moveTo>
                <a:lnTo>
                  <a:pt x="2231" y="1626"/>
                </a:lnTo>
                <a:lnTo>
                  <a:pt x="2223" y="1740"/>
                </a:lnTo>
                <a:lnTo>
                  <a:pt x="2283" y="1731"/>
                </a:lnTo>
                <a:lnTo>
                  <a:pt x="2345" y="1728"/>
                </a:lnTo>
                <a:lnTo>
                  <a:pt x="2406" y="1730"/>
                </a:lnTo>
                <a:lnTo>
                  <a:pt x="2463" y="1740"/>
                </a:lnTo>
                <a:lnTo>
                  <a:pt x="2520" y="1753"/>
                </a:lnTo>
                <a:lnTo>
                  <a:pt x="2574" y="1772"/>
                </a:lnTo>
                <a:lnTo>
                  <a:pt x="2627" y="1796"/>
                </a:lnTo>
                <a:lnTo>
                  <a:pt x="2675" y="1824"/>
                </a:lnTo>
                <a:lnTo>
                  <a:pt x="2721" y="1858"/>
                </a:lnTo>
                <a:lnTo>
                  <a:pt x="2764" y="1895"/>
                </a:lnTo>
                <a:lnTo>
                  <a:pt x="2804" y="1935"/>
                </a:lnTo>
                <a:lnTo>
                  <a:pt x="2829" y="1853"/>
                </a:lnTo>
                <a:lnTo>
                  <a:pt x="2850" y="1770"/>
                </a:lnTo>
                <a:lnTo>
                  <a:pt x="2865" y="1685"/>
                </a:lnTo>
                <a:lnTo>
                  <a:pt x="2875" y="1599"/>
                </a:lnTo>
                <a:lnTo>
                  <a:pt x="2879" y="1512"/>
                </a:lnTo>
                <a:lnTo>
                  <a:pt x="2234" y="1512"/>
                </a:lnTo>
                <a:close/>
                <a:moveTo>
                  <a:pt x="1504" y="1512"/>
                </a:moveTo>
                <a:lnTo>
                  <a:pt x="1504" y="1922"/>
                </a:lnTo>
                <a:lnTo>
                  <a:pt x="1593" y="1926"/>
                </a:lnTo>
                <a:lnTo>
                  <a:pt x="1682" y="1936"/>
                </a:lnTo>
                <a:lnTo>
                  <a:pt x="1770" y="1952"/>
                </a:lnTo>
                <a:lnTo>
                  <a:pt x="1857" y="1972"/>
                </a:lnTo>
                <a:lnTo>
                  <a:pt x="1890" y="1932"/>
                </a:lnTo>
                <a:lnTo>
                  <a:pt x="1926" y="1895"/>
                </a:lnTo>
                <a:lnTo>
                  <a:pt x="1966" y="1861"/>
                </a:lnTo>
                <a:lnTo>
                  <a:pt x="2008" y="1830"/>
                </a:lnTo>
                <a:lnTo>
                  <a:pt x="2053" y="1802"/>
                </a:lnTo>
                <a:lnTo>
                  <a:pt x="2100" y="1779"/>
                </a:lnTo>
                <a:lnTo>
                  <a:pt x="2149" y="1760"/>
                </a:lnTo>
                <a:lnTo>
                  <a:pt x="2159" y="1637"/>
                </a:lnTo>
                <a:lnTo>
                  <a:pt x="2163" y="1512"/>
                </a:lnTo>
                <a:lnTo>
                  <a:pt x="1504" y="1512"/>
                </a:lnTo>
                <a:close/>
                <a:moveTo>
                  <a:pt x="773" y="1512"/>
                </a:moveTo>
                <a:lnTo>
                  <a:pt x="777" y="1626"/>
                </a:lnTo>
                <a:lnTo>
                  <a:pt x="786" y="1737"/>
                </a:lnTo>
                <a:lnTo>
                  <a:pt x="798" y="1847"/>
                </a:lnTo>
                <a:lnTo>
                  <a:pt x="815" y="1955"/>
                </a:lnTo>
                <a:lnTo>
                  <a:pt x="836" y="2060"/>
                </a:lnTo>
                <a:lnTo>
                  <a:pt x="918" y="2025"/>
                </a:lnTo>
                <a:lnTo>
                  <a:pt x="1000" y="1996"/>
                </a:lnTo>
                <a:lnTo>
                  <a:pt x="1084" y="1971"/>
                </a:lnTo>
                <a:lnTo>
                  <a:pt x="1169" y="1951"/>
                </a:lnTo>
                <a:lnTo>
                  <a:pt x="1256" y="1936"/>
                </a:lnTo>
                <a:lnTo>
                  <a:pt x="1344" y="1927"/>
                </a:lnTo>
                <a:lnTo>
                  <a:pt x="1432" y="1922"/>
                </a:lnTo>
                <a:lnTo>
                  <a:pt x="1432" y="1512"/>
                </a:lnTo>
                <a:lnTo>
                  <a:pt x="773" y="1512"/>
                </a:lnTo>
                <a:close/>
                <a:moveTo>
                  <a:pt x="74" y="1512"/>
                </a:moveTo>
                <a:lnTo>
                  <a:pt x="80" y="1610"/>
                </a:lnTo>
                <a:lnTo>
                  <a:pt x="91" y="1704"/>
                </a:lnTo>
                <a:lnTo>
                  <a:pt x="110" y="1797"/>
                </a:lnTo>
                <a:lnTo>
                  <a:pt x="134" y="1887"/>
                </a:lnTo>
                <a:lnTo>
                  <a:pt x="165" y="1975"/>
                </a:lnTo>
                <a:lnTo>
                  <a:pt x="200" y="2061"/>
                </a:lnTo>
                <a:lnTo>
                  <a:pt x="242" y="2143"/>
                </a:lnTo>
                <a:lnTo>
                  <a:pt x="288" y="2222"/>
                </a:lnTo>
                <a:lnTo>
                  <a:pt x="340" y="2298"/>
                </a:lnTo>
                <a:lnTo>
                  <a:pt x="395" y="2370"/>
                </a:lnTo>
                <a:lnTo>
                  <a:pt x="430" y="2336"/>
                </a:lnTo>
                <a:lnTo>
                  <a:pt x="464" y="2303"/>
                </a:lnTo>
                <a:lnTo>
                  <a:pt x="481" y="2289"/>
                </a:lnTo>
                <a:lnTo>
                  <a:pt x="498" y="2276"/>
                </a:lnTo>
                <a:lnTo>
                  <a:pt x="530" y="2249"/>
                </a:lnTo>
                <a:lnTo>
                  <a:pt x="564" y="2222"/>
                </a:lnTo>
                <a:lnTo>
                  <a:pt x="585" y="2208"/>
                </a:lnTo>
                <a:lnTo>
                  <a:pt x="606" y="2193"/>
                </a:lnTo>
                <a:lnTo>
                  <a:pt x="638" y="2171"/>
                </a:lnTo>
                <a:lnTo>
                  <a:pt x="671" y="2149"/>
                </a:lnTo>
                <a:lnTo>
                  <a:pt x="694" y="2135"/>
                </a:lnTo>
                <a:lnTo>
                  <a:pt x="717" y="2123"/>
                </a:lnTo>
                <a:lnTo>
                  <a:pt x="743" y="2107"/>
                </a:lnTo>
                <a:lnTo>
                  <a:pt x="769" y="2092"/>
                </a:lnTo>
                <a:lnTo>
                  <a:pt x="769" y="2092"/>
                </a:lnTo>
                <a:lnTo>
                  <a:pt x="769" y="2092"/>
                </a:lnTo>
                <a:lnTo>
                  <a:pt x="746" y="1981"/>
                </a:lnTo>
                <a:lnTo>
                  <a:pt x="727" y="1867"/>
                </a:lnTo>
                <a:lnTo>
                  <a:pt x="713" y="1751"/>
                </a:lnTo>
                <a:lnTo>
                  <a:pt x="705" y="1633"/>
                </a:lnTo>
                <a:lnTo>
                  <a:pt x="702" y="1512"/>
                </a:lnTo>
                <a:lnTo>
                  <a:pt x="74" y="1512"/>
                </a:lnTo>
                <a:close/>
                <a:moveTo>
                  <a:pt x="844" y="864"/>
                </a:moveTo>
                <a:lnTo>
                  <a:pt x="824" y="955"/>
                </a:lnTo>
                <a:lnTo>
                  <a:pt x="808" y="1049"/>
                </a:lnTo>
                <a:lnTo>
                  <a:pt x="794" y="1145"/>
                </a:lnTo>
                <a:lnTo>
                  <a:pt x="784" y="1242"/>
                </a:lnTo>
                <a:lnTo>
                  <a:pt x="777" y="1342"/>
                </a:lnTo>
                <a:lnTo>
                  <a:pt x="774" y="1441"/>
                </a:lnTo>
                <a:lnTo>
                  <a:pt x="1432" y="1441"/>
                </a:lnTo>
                <a:lnTo>
                  <a:pt x="1432" y="1003"/>
                </a:lnTo>
                <a:lnTo>
                  <a:pt x="1345" y="998"/>
                </a:lnTo>
                <a:lnTo>
                  <a:pt x="1258" y="989"/>
                </a:lnTo>
                <a:lnTo>
                  <a:pt x="1173" y="974"/>
                </a:lnTo>
                <a:lnTo>
                  <a:pt x="1089" y="954"/>
                </a:lnTo>
                <a:lnTo>
                  <a:pt x="1007" y="929"/>
                </a:lnTo>
                <a:lnTo>
                  <a:pt x="925" y="899"/>
                </a:lnTo>
                <a:lnTo>
                  <a:pt x="844" y="864"/>
                </a:lnTo>
                <a:close/>
                <a:moveTo>
                  <a:pt x="2091" y="861"/>
                </a:moveTo>
                <a:lnTo>
                  <a:pt x="2011" y="896"/>
                </a:lnTo>
                <a:lnTo>
                  <a:pt x="1929" y="927"/>
                </a:lnTo>
                <a:lnTo>
                  <a:pt x="1847" y="952"/>
                </a:lnTo>
                <a:lnTo>
                  <a:pt x="1763" y="973"/>
                </a:lnTo>
                <a:lnTo>
                  <a:pt x="1678" y="988"/>
                </a:lnTo>
                <a:lnTo>
                  <a:pt x="1591" y="998"/>
                </a:lnTo>
                <a:lnTo>
                  <a:pt x="1504" y="1002"/>
                </a:lnTo>
                <a:lnTo>
                  <a:pt x="1504" y="1441"/>
                </a:lnTo>
                <a:lnTo>
                  <a:pt x="2162" y="1441"/>
                </a:lnTo>
                <a:lnTo>
                  <a:pt x="2159" y="1341"/>
                </a:lnTo>
                <a:lnTo>
                  <a:pt x="2152" y="1241"/>
                </a:lnTo>
                <a:lnTo>
                  <a:pt x="2142" y="1143"/>
                </a:lnTo>
                <a:lnTo>
                  <a:pt x="2128" y="1046"/>
                </a:lnTo>
                <a:lnTo>
                  <a:pt x="2112" y="953"/>
                </a:lnTo>
                <a:lnTo>
                  <a:pt x="2091" y="861"/>
                </a:lnTo>
                <a:close/>
                <a:moveTo>
                  <a:pt x="2525" y="544"/>
                </a:moveTo>
                <a:lnTo>
                  <a:pt x="2458" y="610"/>
                </a:lnTo>
                <a:lnTo>
                  <a:pt x="2388" y="671"/>
                </a:lnTo>
                <a:lnTo>
                  <a:pt x="2315" y="728"/>
                </a:lnTo>
                <a:lnTo>
                  <a:pt x="2237" y="779"/>
                </a:lnTo>
                <a:lnTo>
                  <a:pt x="2158" y="826"/>
                </a:lnTo>
                <a:lnTo>
                  <a:pt x="2158" y="827"/>
                </a:lnTo>
                <a:lnTo>
                  <a:pt x="2157" y="828"/>
                </a:lnTo>
                <a:lnTo>
                  <a:pt x="2180" y="925"/>
                </a:lnTo>
                <a:lnTo>
                  <a:pt x="2197" y="1024"/>
                </a:lnTo>
                <a:lnTo>
                  <a:pt x="2213" y="1126"/>
                </a:lnTo>
                <a:lnTo>
                  <a:pt x="2224" y="1230"/>
                </a:lnTo>
                <a:lnTo>
                  <a:pt x="2231" y="1334"/>
                </a:lnTo>
                <a:lnTo>
                  <a:pt x="2234" y="1441"/>
                </a:lnTo>
                <a:lnTo>
                  <a:pt x="2879" y="1441"/>
                </a:lnTo>
                <a:lnTo>
                  <a:pt x="2874" y="1348"/>
                </a:lnTo>
                <a:lnTo>
                  <a:pt x="2862" y="1257"/>
                </a:lnTo>
                <a:lnTo>
                  <a:pt x="2846" y="1167"/>
                </a:lnTo>
                <a:lnTo>
                  <a:pt x="2824" y="1080"/>
                </a:lnTo>
                <a:lnTo>
                  <a:pt x="2795" y="995"/>
                </a:lnTo>
                <a:lnTo>
                  <a:pt x="2762" y="912"/>
                </a:lnTo>
                <a:lnTo>
                  <a:pt x="2724" y="833"/>
                </a:lnTo>
                <a:lnTo>
                  <a:pt x="2681" y="756"/>
                </a:lnTo>
                <a:lnTo>
                  <a:pt x="2634" y="682"/>
                </a:lnTo>
                <a:lnTo>
                  <a:pt x="2582" y="612"/>
                </a:lnTo>
                <a:lnTo>
                  <a:pt x="2525" y="544"/>
                </a:lnTo>
                <a:close/>
                <a:moveTo>
                  <a:pt x="1187" y="102"/>
                </a:moveTo>
                <a:lnTo>
                  <a:pt x="1099" y="124"/>
                </a:lnTo>
                <a:lnTo>
                  <a:pt x="1013" y="151"/>
                </a:lnTo>
                <a:lnTo>
                  <a:pt x="929" y="182"/>
                </a:lnTo>
                <a:lnTo>
                  <a:pt x="849" y="220"/>
                </a:lnTo>
                <a:lnTo>
                  <a:pt x="771" y="262"/>
                </a:lnTo>
                <a:lnTo>
                  <a:pt x="696" y="309"/>
                </a:lnTo>
                <a:lnTo>
                  <a:pt x="624" y="360"/>
                </a:lnTo>
                <a:lnTo>
                  <a:pt x="556" y="417"/>
                </a:lnTo>
                <a:lnTo>
                  <a:pt x="491" y="477"/>
                </a:lnTo>
                <a:lnTo>
                  <a:pt x="431" y="540"/>
                </a:lnTo>
                <a:lnTo>
                  <a:pt x="374" y="607"/>
                </a:lnTo>
                <a:lnTo>
                  <a:pt x="322" y="679"/>
                </a:lnTo>
                <a:lnTo>
                  <a:pt x="274" y="752"/>
                </a:lnTo>
                <a:lnTo>
                  <a:pt x="231" y="829"/>
                </a:lnTo>
                <a:lnTo>
                  <a:pt x="192" y="910"/>
                </a:lnTo>
                <a:lnTo>
                  <a:pt x="158" y="993"/>
                </a:lnTo>
                <a:lnTo>
                  <a:pt x="130" y="1078"/>
                </a:lnTo>
                <a:lnTo>
                  <a:pt x="107" y="1166"/>
                </a:lnTo>
                <a:lnTo>
                  <a:pt x="90" y="1256"/>
                </a:lnTo>
                <a:lnTo>
                  <a:pt x="79" y="1347"/>
                </a:lnTo>
                <a:lnTo>
                  <a:pt x="74" y="1441"/>
                </a:lnTo>
                <a:lnTo>
                  <a:pt x="702" y="1441"/>
                </a:lnTo>
                <a:lnTo>
                  <a:pt x="705" y="1334"/>
                </a:lnTo>
                <a:lnTo>
                  <a:pt x="712" y="1231"/>
                </a:lnTo>
                <a:lnTo>
                  <a:pt x="723" y="1128"/>
                </a:lnTo>
                <a:lnTo>
                  <a:pt x="738" y="1026"/>
                </a:lnTo>
                <a:lnTo>
                  <a:pt x="755" y="928"/>
                </a:lnTo>
                <a:lnTo>
                  <a:pt x="777" y="831"/>
                </a:lnTo>
                <a:lnTo>
                  <a:pt x="777" y="831"/>
                </a:lnTo>
                <a:lnTo>
                  <a:pt x="777" y="831"/>
                </a:lnTo>
                <a:lnTo>
                  <a:pt x="710" y="792"/>
                </a:lnTo>
                <a:lnTo>
                  <a:pt x="645" y="750"/>
                </a:lnTo>
                <a:lnTo>
                  <a:pt x="581" y="704"/>
                </a:lnTo>
                <a:lnTo>
                  <a:pt x="574" y="695"/>
                </a:lnTo>
                <a:lnTo>
                  <a:pt x="569" y="686"/>
                </a:lnTo>
                <a:lnTo>
                  <a:pt x="568" y="674"/>
                </a:lnTo>
                <a:lnTo>
                  <a:pt x="570" y="664"/>
                </a:lnTo>
                <a:lnTo>
                  <a:pt x="575" y="654"/>
                </a:lnTo>
                <a:lnTo>
                  <a:pt x="584" y="645"/>
                </a:lnTo>
                <a:lnTo>
                  <a:pt x="593" y="641"/>
                </a:lnTo>
                <a:lnTo>
                  <a:pt x="605" y="639"/>
                </a:lnTo>
                <a:lnTo>
                  <a:pt x="615" y="641"/>
                </a:lnTo>
                <a:lnTo>
                  <a:pt x="625" y="646"/>
                </a:lnTo>
                <a:lnTo>
                  <a:pt x="681" y="687"/>
                </a:lnTo>
                <a:lnTo>
                  <a:pt x="739" y="724"/>
                </a:lnTo>
                <a:lnTo>
                  <a:pt x="797" y="758"/>
                </a:lnTo>
                <a:lnTo>
                  <a:pt x="826" y="669"/>
                </a:lnTo>
                <a:lnTo>
                  <a:pt x="856" y="584"/>
                </a:lnTo>
                <a:lnTo>
                  <a:pt x="889" y="505"/>
                </a:lnTo>
                <a:lnTo>
                  <a:pt x="926" y="430"/>
                </a:lnTo>
                <a:lnTo>
                  <a:pt x="964" y="361"/>
                </a:lnTo>
                <a:lnTo>
                  <a:pt x="1005" y="297"/>
                </a:lnTo>
                <a:lnTo>
                  <a:pt x="1048" y="240"/>
                </a:lnTo>
                <a:lnTo>
                  <a:pt x="1093" y="187"/>
                </a:lnTo>
                <a:lnTo>
                  <a:pt x="1139" y="141"/>
                </a:lnTo>
                <a:lnTo>
                  <a:pt x="1187" y="102"/>
                </a:lnTo>
                <a:close/>
                <a:moveTo>
                  <a:pt x="1744" y="97"/>
                </a:moveTo>
                <a:lnTo>
                  <a:pt x="1792" y="137"/>
                </a:lnTo>
                <a:lnTo>
                  <a:pt x="1839" y="183"/>
                </a:lnTo>
                <a:lnTo>
                  <a:pt x="1884" y="235"/>
                </a:lnTo>
                <a:lnTo>
                  <a:pt x="1928" y="293"/>
                </a:lnTo>
                <a:lnTo>
                  <a:pt x="1969" y="356"/>
                </a:lnTo>
                <a:lnTo>
                  <a:pt x="2008" y="426"/>
                </a:lnTo>
                <a:lnTo>
                  <a:pt x="2045" y="501"/>
                </a:lnTo>
                <a:lnTo>
                  <a:pt x="2078" y="580"/>
                </a:lnTo>
                <a:lnTo>
                  <a:pt x="2109" y="665"/>
                </a:lnTo>
                <a:lnTo>
                  <a:pt x="2138" y="755"/>
                </a:lnTo>
                <a:lnTo>
                  <a:pt x="2211" y="711"/>
                </a:lnTo>
                <a:lnTo>
                  <a:pt x="2282" y="662"/>
                </a:lnTo>
                <a:lnTo>
                  <a:pt x="2350" y="610"/>
                </a:lnTo>
                <a:lnTo>
                  <a:pt x="2415" y="553"/>
                </a:lnTo>
                <a:lnTo>
                  <a:pt x="2476" y="491"/>
                </a:lnTo>
                <a:lnTo>
                  <a:pt x="2416" y="434"/>
                </a:lnTo>
                <a:lnTo>
                  <a:pt x="2352" y="379"/>
                </a:lnTo>
                <a:lnTo>
                  <a:pt x="2285" y="329"/>
                </a:lnTo>
                <a:lnTo>
                  <a:pt x="2216" y="283"/>
                </a:lnTo>
                <a:lnTo>
                  <a:pt x="2143" y="241"/>
                </a:lnTo>
                <a:lnTo>
                  <a:pt x="2068" y="202"/>
                </a:lnTo>
                <a:lnTo>
                  <a:pt x="1990" y="169"/>
                </a:lnTo>
                <a:lnTo>
                  <a:pt x="1910" y="140"/>
                </a:lnTo>
                <a:lnTo>
                  <a:pt x="1828" y="116"/>
                </a:lnTo>
                <a:lnTo>
                  <a:pt x="1744" y="97"/>
                </a:lnTo>
                <a:close/>
                <a:moveTo>
                  <a:pt x="1504" y="73"/>
                </a:moveTo>
                <a:lnTo>
                  <a:pt x="1504" y="931"/>
                </a:lnTo>
                <a:lnTo>
                  <a:pt x="1589" y="926"/>
                </a:lnTo>
                <a:lnTo>
                  <a:pt x="1673" y="916"/>
                </a:lnTo>
                <a:lnTo>
                  <a:pt x="1755" y="901"/>
                </a:lnTo>
                <a:lnTo>
                  <a:pt x="1837" y="881"/>
                </a:lnTo>
                <a:lnTo>
                  <a:pt x="1917" y="856"/>
                </a:lnTo>
                <a:lnTo>
                  <a:pt x="1995" y="825"/>
                </a:lnTo>
                <a:lnTo>
                  <a:pt x="2073" y="790"/>
                </a:lnTo>
                <a:lnTo>
                  <a:pt x="2047" y="702"/>
                </a:lnTo>
                <a:lnTo>
                  <a:pt x="2016" y="619"/>
                </a:lnTo>
                <a:lnTo>
                  <a:pt x="1985" y="540"/>
                </a:lnTo>
                <a:lnTo>
                  <a:pt x="1950" y="467"/>
                </a:lnTo>
                <a:lnTo>
                  <a:pt x="1913" y="400"/>
                </a:lnTo>
                <a:lnTo>
                  <a:pt x="1874" y="338"/>
                </a:lnTo>
                <a:lnTo>
                  <a:pt x="1833" y="283"/>
                </a:lnTo>
                <a:lnTo>
                  <a:pt x="1790" y="233"/>
                </a:lnTo>
                <a:lnTo>
                  <a:pt x="1745" y="190"/>
                </a:lnTo>
                <a:lnTo>
                  <a:pt x="1699" y="153"/>
                </a:lnTo>
                <a:lnTo>
                  <a:pt x="1652" y="123"/>
                </a:lnTo>
                <a:lnTo>
                  <a:pt x="1604" y="98"/>
                </a:lnTo>
                <a:lnTo>
                  <a:pt x="1554" y="83"/>
                </a:lnTo>
                <a:lnTo>
                  <a:pt x="1504" y="73"/>
                </a:lnTo>
                <a:close/>
                <a:moveTo>
                  <a:pt x="1432" y="73"/>
                </a:moveTo>
                <a:lnTo>
                  <a:pt x="1382" y="83"/>
                </a:lnTo>
                <a:lnTo>
                  <a:pt x="1332" y="98"/>
                </a:lnTo>
                <a:lnTo>
                  <a:pt x="1284" y="123"/>
                </a:lnTo>
                <a:lnTo>
                  <a:pt x="1236" y="153"/>
                </a:lnTo>
                <a:lnTo>
                  <a:pt x="1190" y="190"/>
                </a:lnTo>
                <a:lnTo>
                  <a:pt x="1146" y="234"/>
                </a:lnTo>
                <a:lnTo>
                  <a:pt x="1103" y="284"/>
                </a:lnTo>
                <a:lnTo>
                  <a:pt x="1062" y="339"/>
                </a:lnTo>
                <a:lnTo>
                  <a:pt x="1022" y="401"/>
                </a:lnTo>
                <a:lnTo>
                  <a:pt x="986" y="469"/>
                </a:lnTo>
                <a:lnTo>
                  <a:pt x="951" y="543"/>
                </a:lnTo>
                <a:lnTo>
                  <a:pt x="919" y="621"/>
                </a:lnTo>
                <a:lnTo>
                  <a:pt x="889" y="704"/>
                </a:lnTo>
                <a:lnTo>
                  <a:pt x="862" y="793"/>
                </a:lnTo>
                <a:lnTo>
                  <a:pt x="940" y="827"/>
                </a:lnTo>
                <a:lnTo>
                  <a:pt x="1019" y="858"/>
                </a:lnTo>
                <a:lnTo>
                  <a:pt x="1099" y="883"/>
                </a:lnTo>
                <a:lnTo>
                  <a:pt x="1181" y="903"/>
                </a:lnTo>
                <a:lnTo>
                  <a:pt x="1263" y="917"/>
                </a:lnTo>
                <a:lnTo>
                  <a:pt x="1347" y="927"/>
                </a:lnTo>
                <a:lnTo>
                  <a:pt x="1432" y="931"/>
                </a:lnTo>
                <a:lnTo>
                  <a:pt x="1432" y="73"/>
                </a:lnTo>
                <a:close/>
                <a:moveTo>
                  <a:pt x="1432" y="0"/>
                </a:moveTo>
                <a:lnTo>
                  <a:pt x="1504" y="0"/>
                </a:lnTo>
                <a:lnTo>
                  <a:pt x="1504" y="0"/>
                </a:lnTo>
                <a:lnTo>
                  <a:pt x="1604" y="5"/>
                </a:lnTo>
                <a:lnTo>
                  <a:pt x="1701" y="17"/>
                </a:lnTo>
                <a:lnTo>
                  <a:pt x="1796" y="35"/>
                </a:lnTo>
                <a:lnTo>
                  <a:pt x="1890" y="59"/>
                </a:lnTo>
                <a:lnTo>
                  <a:pt x="1981" y="89"/>
                </a:lnTo>
                <a:lnTo>
                  <a:pt x="2069" y="124"/>
                </a:lnTo>
                <a:lnTo>
                  <a:pt x="2153" y="164"/>
                </a:lnTo>
                <a:lnTo>
                  <a:pt x="2236" y="211"/>
                </a:lnTo>
                <a:lnTo>
                  <a:pt x="2315" y="262"/>
                </a:lnTo>
                <a:lnTo>
                  <a:pt x="2390" y="317"/>
                </a:lnTo>
                <a:lnTo>
                  <a:pt x="2461" y="377"/>
                </a:lnTo>
                <a:lnTo>
                  <a:pt x="2528" y="442"/>
                </a:lnTo>
                <a:lnTo>
                  <a:pt x="2592" y="510"/>
                </a:lnTo>
                <a:lnTo>
                  <a:pt x="2651" y="583"/>
                </a:lnTo>
                <a:lnTo>
                  <a:pt x="2705" y="659"/>
                </a:lnTo>
                <a:lnTo>
                  <a:pt x="2755" y="738"/>
                </a:lnTo>
                <a:lnTo>
                  <a:pt x="2800" y="822"/>
                </a:lnTo>
                <a:lnTo>
                  <a:pt x="2838" y="908"/>
                </a:lnTo>
                <a:lnTo>
                  <a:pt x="2873" y="996"/>
                </a:lnTo>
                <a:lnTo>
                  <a:pt x="2901" y="1088"/>
                </a:lnTo>
                <a:lnTo>
                  <a:pt x="2923" y="1181"/>
                </a:lnTo>
                <a:lnTo>
                  <a:pt x="2939" y="1278"/>
                </a:lnTo>
                <a:lnTo>
                  <a:pt x="2949" y="1376"/>
                </a:lnTo>
                <a:lnTo>
                  <a:pt x="2953" y="1476"/>
                </a:lnTo>
                <a:lnTo>
                  <a:pt x="2949" y="1566"/>
                </a:lnTo>
                <a:lnTo>
                  <a:pt x="2942" y="1656"/>
                </a:lnTo>
                <a:lnTo>
                  <a:pt x="2928" y="1744"/>
                </a:lnTo>
                <a:lnTo>
                  <a:pt x="2910" y="1832"/>
                </a:lnTo>
                <a:lnTo>
                  <a:pt x="2885" y="1918"/>
                </a:lnTo>
                <a:lnTo>
                  <a:pt x="2855" y="2002"/>
                </a:lnTo>
                <a:lnTo>
                  <a:pt x="2885" y="2052"/>
                </a:lnTo>
                <a:lnTo>
                  <a:pt x="2911" y="2105"/>
                </a:lnTo>
                <a:lnTo>
                  <a:pt x="2931" y="2161"/>
                </a:lnTo>
                <a:lnTo>
                  <a:pt x="2945" y="2218"/>
                </a:lnTo>
                <a:lnTo>
                  <a:pt x="2955" y="2278"/>
                </a:lnTo>
                <a:lnTo>
                  <a:pt x="2958" y="2340"/>
                </a:lnTo>
                <a:lnTo>
                  <a:pt x="2955" y="2402"/>
                </a:lnTo>
                <a:lnTo>
                  <a:pt x="2945" y="2463"/>
                </a:lnTo>
                <a:lnTo>
                  <a:pt x="2929" y="2522"/>
                </a:lnTo>
                <a:lnTo>
                  <a:pt x="2910" y="2577"/>
                </a:lnTo>
                <a:lnTo>
                  <a:pt x="2883" y="2631"/>
                </a:lnTo>
                <a:lnTo>
                  <a:pt x="2853" y="2681"/>
                </a:lnTo>
                <a:lnTo>
                  <a:pt x="2817" y="2728"/>
                </a:lnTo>
                <a:lnTo>
                  <a:pt x="2778" y="2772"/>
                </a:lnTo>
                <a:lnTo>
                  <a:pt x="2735" y="2812"/>
                </a:lnTo>
                <a:lnTo>
                  <a:pt x="2688" y="2847"/>
                </a:lnTo>
                <a:lnTo>
                  <a:pt x="2637" y="2878"/>
                </a:lnTo>
                <a:lnTo>
                  <a:pt x="2584" y="2903"/>
                </a:lnTo>
                <a:lnTo>
                  <a:pt x="2527" y="2924"/>
                </a:lnTo>
                <a:lnTo>
                  <a:pt x="2469" y="2939"/>
                </a:lnTo>
                <a:lnTo>
                  <a:pt x="2408" y="2948"/>
                </a:lnTo>
                <a:lnTo>
                  <a:pt x="2345" y="2951"/>
                </a:lnTo>
                <a:lnTo>
                  <a:pt x="2284" y="2948"/>
                </a:lnTo>
                <a:lnTo>
                  <a:pt x="2226" y="2940"/>
                </a:lnTo>
                <a:lnTo>
                  <a:pt x="2168" y="2925"/>
                </a:lnTo>
                <a:lnTo>
                  <a:pt x="2113" y="2905"/>
                </a:lnTo>
                <a:lnTo>
                  <a:pt x="2060" y="2881"/>
                </a:lnTo>
                <a:lnTo>
                  <a:pt x="2011" y="2852"/>
                </a:lnTo>
                <a:lnTo>
                  <a:pt x="1925" y="2882"/>
                </a:lnTo>
                <a:lnTo>
                  <a:pt x="1838" y="2907"/>
                </a:lnTo>
                <a:lnTo>
                  <a:pt x="1749" y="2926"/>
                </a:lnTo>
                <a:lnTo>
                  <a:pt x="1659" y="2941"/>
                </a:lnTo>
                <a:lnTo>
                  <a:pt x="1568" y="2949"/>
                </a:lnTo>
                <a:lnTo>
                  <a:pt x="1477" y="2951"/>
                </a:lnTo>
                <a:lnTo>
                  <a:pt x="1473" y="2951"/>
                </a:lnTo>
                <a:lnTo>
                  <a:pt x="1469" y="2951"/>
                </a:lnTo>
                <a:lnTo>
                  <a:pt x="1469" y="2951"/>
                </a:lnTo>
                <a:lnTo>
                  <a:pt x="1469" y="2951"/>
                </a:lnTo>
                <a:lnTo>
                  <a:pt x="1466" y="2951"/>
                </a:lnTo>
                <a:lnTo>
                  <a:pt x="1373" y="2947"/>
                </a:lnTo>
                <a:lnTo>
                  <a:pt x="1372" y="2948"/>
                </a:lnTo>
                <a:lnTo>
                  <a:pt x="1371" y="2948"/>
                </a:lnTo>
                <a:lnTo>
                  <a:pt x="1367" y="2947"/>
                </a:lnTo>
                <a:lnTo>
                  <a:pt x="1362" y="2947"/>
                </a:lnTo>
                <a:lnTo>
                  <a:pt x="1267" y="2937"/>
                </a:lnTo>
                <a:lnTo>
                  <a:pt x="1175" y="2920"/>
                </a:lnTo>
                <a:lnTo>
                  <a:pt x="1085" y="2899"/>
                </a:lnTo>
                <a:lnTo>
                  <a:pt x="997" y="2872"/>
                </a:lnTo>
                <a:lnTo>
                  <a:pt x="911" y="2838"/>
                </a:lnTo>
                <a:lnTo>
                  <a:pt x="829" y="2801"/>
                </a:lnTo>
                <a:lnTo>
                  <a:pt x="748" y="2759"/>
                </a:lnTo>
                <a:lnTo>
                  <a:pt x="671" y="2711"/>
                </a:lnTo>
                <a:lnTo>
                  <a:pt x="597" y="2660"/>
                </a:lnTo>
                <a:lnTo>
                  <a:pt x="526" y="2604"/>
                </a:lnTo>
                <a:lnTo>
                  <a:pt x="459" y="2544"/>
                </a:lnTo>
                <a:lnTo>
                  <a:pt x="396" y="2480"/>
                </a:lnTo>
                <a:lnTo>
                  <a:pt x="336" y="2412"/>
                </a:lnTo>
                <a:lnTo>
                  <a:pt x="282" y="2341"/>
                </a:lnTo>
                <a:lnTo>
                  <a:pt x="231" y="2266"/>
                </a:lnTo>
                <a:lnTo>
                  <a:pt x="185" y="2189"/>
                </a:lnTo>
                <a:lnTo>
                  <a:pt x="143" y="2108"/>
                </a:lnTo>
                <a:lnTo>
                  <a:pt x="106" y="2024"/>
                </a:lnTo>
                <a:lnTo>
                  <a:pt x="75" y="1939"/>
                </a:lnTo>
                <a:lnTo>
                  <a:pt x="48" y="1849"/>
                </a:lnTo>
                <a:lnTo>
                  <a:pt x="27" y="1758"/>
                </a:lnTo>
                <a:lnTo>
                  <a:pt x="13" y="1666"/>
                </a:lnTo>
                <a:lnTo>
                  <a:pt x="3" y="1572"/>
                </a:lnTo>
                <a:lnTo>
                  <a:pt x="0" y="1476"/>
                </a:lnTo>
                <a:lnTo>
                  <a:pt x="3" y="1376"/>
                </a:lnTo>
                <a:lnTo>
                  <a:pt x="14" y="1279"/>
                </a:lnTo>
                <a:lnTo>
                  <a:pt x="30" y="1183"/>
                </a:lnTo>
                <a:lnTo>
                  <a:pt x="52" y="1090"/>
                </a:lnTo>
                <a:lnTo>
                  <a:pt x="79" y="999"/>
                </a:lnTo>
                <a:lnTo>
                  <a:pt x="112" y="911"/>
                </a:lnTo>
                <a:lnTo>
                  <a:pt x="151" y="826"/>
                </a:lnTo>
                <a:lnTo>
                  <a:pt x="195" y="744"/>
                </a:lnTo>
                <a:lnTo>
                  <a:pt x="244" y="664"/>
                </a:lnTo>
                <a:lnTo>
                  <a:pt x="298" y="588"/>
                </a:lnTo>
                <a:lnTo>
                  <a:pt x="356" y="515"/>
                </a:lnTo>
                <a:lnTo>
                  <a:pt x="419" y="447"/>
                </a:lnTo>
                <a:lnTo>
                  <a:pt x="485" y="383"/>
                </a:lnTo>
                <a:lnTo>
                  <a:pt x="556" y="323"/>
                </a:lnTo>
                <a:lnTo>
                  <a:pt x="631" y="267"/>
                </a:lnTo>
                <a:lnTo>
                  <a:pt x="708" y="216"/>
                </a:lnTo>
                <a:lnTo>
                  <a:pt x="790" y="170"/>
                </a:lnTo>
                <a:lnTo>
                  <a:pt x="874" y="129"/>
                </a:lnTo>
                <a:lnTo>
                  <a:pt x="961" y="93"/>
                </a:lnTo>
                <a:lnTo>
                  <a:pt x="1051" y="63"/>
                </a:lnTo>
                <a:lnTo>
                  <a:pt x="1143" y="38"/>
                </a:lnTo>
                <a:lnTo>
                  <a:pt x="1237" y="19"/>
                </a:lnTo>
                <a:lnTo>
                  <a:pt x="1333" y="7"/>
                </a:lnTo>
                <a:lnTo>
                  <a:pt x="1432" y="1"/>
                </a:lnTo>
                <a:lnTo>
                  <a:pt x="1432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1"/>
          <p:cNvSpPr>
            <a:spLocks/>
          </p:cNvSpPr>
          <p:nvPr/>
        </p:nvSpPr>
        <p:spPr bwMode="auto">
          <a:xfrm>
            <a:off x="1436675" y="3298065"/>
            <a:ext cx="262605" cy="206968"/>
          </a:xfrm>
          <a:custGeom>
            <a:avLst/>
            <a:gdLst>
              <a:gd name="T0" fmla="*/ 1707 w 2833"/>
              <a:gd name="T1" fmla="*/ 3 h 2234"/>
              <a:gd name="T2" fmla="*/ 1772 w 2833"/>
              <a:gd name="T3" fmla="*/ 45 h 2234"/>
              <a:gd name="T4" fmla="*/ 1799 w 2833"/>
              <a:gd name="T5" fmla="*/ 120 h 2234"/>
              <a:gd name="T6" fmla="*/ 1787 w 2833"/>
              <a:gd name="T7" fmla="*/ 671 h 2234"/>
              <a:gd name="T8" fmla="*/ 1731 w 2833"/>
              <a:gd name="T9" fmla="*/ 726 h 2234"/>
              <a:gd name="T10" fmla="*/ 1512 w 2833"/>
              <a:gd name="T11" fmla="*/ 738 h 2234"/>
              <a:gd name="T12" fmla="*/ 2285 w 2833"/>
              <a:gd name="T13" fmla="*/ 1025 h 2234"/>
              <a:gd name="T14" fmla="*/ 2401 w 2833"/>
              <a:gd name="T15" fmla="*/ 1060 h 2234"/>
              <a:gd name="T16" fmla="*/ 2486 w 2833"/>
              <a:gd name="T17" fmla="*/ 1131 h 2234"/>
              <a:gd name="T18" fmla="*/ 2535 w 2833"/>
              <a:gd name="T19" fmla="*/ 1232 h 2234"/>
              <a:gd name="T20" fmla="*/ 2546 w 2833"/>
              <a:gd name="T21" fmla="*/ 1497 h 2234"/>
              <a:gd name="T22" fmla="*/ 2765 w 2833"/>
              <a:gd name="T23" fmla="*/ 1509 h 2234"/>
              <a:gd name="T24" fmla="*/ 2821 w 2833"/>
              <a:gd name="T25" fmla="*/ 1563 h 2234"/>
              <a:gd name="T26" fmla="*/ 2833 w 2833"/>
              <a:gd name="T27" fmla="*/ 2116 h 2234"/>
              <a:gd name="T28" fmla="*/ 2806 w 2833"/>
              <a:gd name="T29" fmla="*/ 2190 h 2234"/>
              <a:gd name="T30" fmla="*/ 2741 w 2833"/>
              <a:gd name="T31" fmla="*/ 2231 h 2234"/>
              <a:gd name="T32" fmla="*/ 2160 w 2833"/>
              <a:gd name="T33" fmla="*/ 2231 h 2234"/>
              <a:gd name="T34" fmla="*/ 2095 w 2833"/>
              <a:gd name="T35" fmla="*/ 2190 h 2234"/>
              <a:gd name="T36" fmla="*/ 2068 w 2833"/>
              <a:gd name="T37" fmla="*/ 2116 h 2234"/>
              <a:gd name="T38" fmla="*/ 2081 w 2833"/>
              <a:gd name="T39" fmla="*/ 1563 h 2234"/>
              <a:gd name="T40" fmla="*/ 2136 w 2833"/>
              <a:gd name="T41" fmla="*/ 1509 h 2234"/>
              <a:gd name="T42" fmla="*/ 2355 w 2833"/>
              <a:gd name="T43" fmla="*/ 1497 h 2234"/>
              <a:gd name="T44" fmla="*/ 2348 w 2833"/>
              <a:gd name="T45" fmla="*/ 1270 h 2234"/>
              <a:gd name="T46" fmla="*/ 2317 w 2833"/>
              <a:gd name="T47" fmla="*/ 1233 h 2234"/>
              <a:gd name="T48" fmla="*/ 2274 w 2833"/>
              <a:gd name="T49" fmla="*/ 1216 h 2234"/>
              <a:gd name="T50" fmla="*/ 1512 w 2833"/>
              <a:gd name="T51" fmla="*/ 1213 h 2234"/>
              <a:gd name="T52" fmla="*/ 1706 w 2833"/>
              <a:gd name="T53" fmla="*/ 1500 h 2234"/>
              <a:gd name="T54" fmla="*/ 1772 w 2833"/>
              <a:gd name="T55" fmla="*/ 1542 h 2234"/>
              <a:gd name="T56" fmla="*/ 1798 w 2833"/>
              <a:gd name="T57" fmla="*/ 1615 h 2234"/>
              <a:gd name="T58" fmla="*/ 1786 w 2833"/>
              <a:gd name="T59" fmla="*/ 2167 h 2234"/>
              <a:gd name="T60" fmla="*/ 1731 w 2833"/>
              <a:gd name="T61" fmla="*/ 2223 h 2234"/>
              <a:gd name="T62" fmla="*/ 1153 w 2833"/>
              <a:gd name="T63" fmla="*/ 2234 h 2234"/>
              <a:gd name="T64" fmla="*/ 1079 w 2833"/>
              <a:gd name="T65" fmla="*/ 2208 h 2234"/>
              <a:gd name="T66" fmla="*/ 1038 w 2833"/>
              <a:gd name="T67" fmla="*/ 2143 h 2234"/>
              <a:gd name="T68" fmla="*/ 1038 w 2833"/>
              <a:gd name="T69" fmla="*/ 1589 h 2234"/>
              <a:gd name="T70" fmla="*/ 1079 w 2833"/>
              <a:gd name="T71" fmla="*/ 1522 h 2234"/>
              <a:gd name="T72" fmla="*/ 1153 w 2833"/>
              <a:gd name="T73" fmla="*/ 1497 h 2234"/>
              <a:gd name="T74" fmla="*/ 590 w 2833"/>
              <a:gd name="T75" fmla="*/ 1213 h 2234"/>
              <a:gd name="T76" fmla="*/ 544 w 2833"/>
              <a:gd name="T77" fmla="*/ 1220 h 2234"/>
              <a:gd name="T78" fmla="*/ 503 w 2833"/>
              <a:gd name="T79" fmla="*/ 1242 h 2234"/>
              <a:gd name="T80" fmla="*/ 480 w 2833"/>
              <a:gd name="T81" fmla="*/ 1289 h 2234"/>
              <a:gd name="T82" fmla="*/ 644 w 2833"/>
              <a:gd name="T83" fmla="*/ 1497 h 2234"/>
              <a:gd name="T84" fmla="*/ 719 w 2833"/>
              <a:gd name="T85" fmla="*/ 1522 h 2234"/>
              <a:gd name="T86" fmla="*/ 761 w 2833"/>
              <a:gd name="T87" fmla="*/ 1589 h 2234"/>
              <a:gd name="T88" fmla="*/ 761 w 2833"/>
              <a:gd name="T89" fmla="*/ 2143 h 2234"/>
              <a:gd name="T90" fmla="*/ 719 w 2833"/>
              <a:gd name="T91" fmla="*/ 2208 h 2234"/>
              <a:gd name="T92" fmla="*/ 644 w 2833"/>
              <a:gd name="T93" fmla="*/ 2234 h 2234"/>
              <a:gd name="T94" fmla="*/ 67 w 2833"/>
              <a:gd name="T95" fmla="*/ 2223 h 2234"/>
              <a:gd name="T96" fmla="*/ 12 w 2833"/>
              <a:gd name="T97" fmla="*/ 2167 h 2234"/>
              <a:gd name="T98" fmla="*/ 0 w 2833"/>
              <a:gd name="T99" fmla="*/ 1615 h 2234"/>
              <a:gd name="T100" fmla="*/ 26 w 2833"/>
              <a:gd name="T101" fmla="*/ 1542 h 2234"/>
              <a:gd name="T102" fmla="*/ 91 w 2833"/>
              <a:gd name="T103" fmla="*/ 1500 h 2234"/>
              <a:gd name="T104" fmla="*/ 287 w 2833"/>
              <a:gd name="T105" fmla="*/ 1312 h 2234"/>
              <a:gd name="T106" fmla="*/ 310 w 2833"/>
              <a:gd name="T107" fmla="*/ 1195 h 2234"/>
              <a:gd name="T108" fmla="*/ 372 w 2833"/>
              <a:gd name="T109" fmla="*/ 1103 h 2234"/>
              <a:gd name="T110" fmla="*/ 468 w 2833"/>
              <a:gd name="T111" fmla="*/ 1044 h 2234"/>
              <a:gd name="T112" fmla="*/ 590 w 2833"/>
              <a:gd name="T113" fmla="*/ 1022 h 2234"/>
              <a:gd name="T114" fmla="*/ 1154 w 2833"/>
              <a:gd name="T115" fmla="*/ 738 h 2234"/>
              <a:gd name="T116" fmla="*/ 1080 w 2833"/>
              <a:gd name="T117" fmla="*/ 712 h 2234"/>
              <a:gd name="T118" fmla="*/ 1039 w 2833"/>
              <a:gd name="T119" fmla="*/ 646 h 2234"/>
              <a:gd name="T120" fmla="*/ 1039 w 2833"/>
              <a:gd name="T121" fmla="*/ 92 h 2234"/>
              <a:gd name="T122" fmla="*/ 1080 w 2833"/>
              <a:gd name="T123" fmla="*/ 27 h 2234"/>
              <a:gd name="T124" fmla="*/ 1154 w 2833"/>
              <a:gd name="T125" fmla="*/ 0 h 2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3" h="2234">
                <a:moveTo>
                  <a:pt x="1154" y="0"/>
                </a:moveTo>
                <a:lnTo>
                  <a:pt x="1679" y="0"/>
                </a:lnTo>
                <a:lnTo>
                  <a:pt x="1707" y="3"/>
                </a:lnTo>
                <a:lnTo>
                  <a:pt x="1731" y="13"/>
                </a:lnTo>
                <a:lnTo>
                  <a:pt x="1754" y="27"/>
                </a:lnTo>
                <a:lnTo>
                  <a:pt x="1772" y="45"/>
                </a:lnTo>
                <a:lnTo>
                  <a:pt x="1787" y="67"/>
                </a:lnTo>
                <a:lnTo>
                  <a:pt x="1796" y="92"/>
                </a:lnTo>
                <a:lnTo>
                  <a:pt x="1799" y="120"/>
                </a:lnTo>
                <a:lnTo>
                  <a:pt x="1799" y="619"/>
                </a:lnTo>
                <a:lnTo>
                  <a:pt x="1796" y="646"/>
                </a:lnTo>
                <a:lnTo>
                  <a:pt x="1787" y="671"/>
                </a:lnTo>
                <a:lnTo>
                  <a:pt x="1772" y="694"/>
                </a:lnTo>
                <a:lnTo>
                  <a:pt x="1754" y="712"/>
                </a:lnTo>
                <a:lnTo>
                  <a:pt x="1731" y="726"/>
                </a:lnTo>
                <a:lnTo>
                  <a:pt x="1707" y="735"/>
                </a:lnTo>
                <a:lnTo>
                  <a:pt x="1679" y="738"/>
                </a:lnTo>
                <a:lnTo>
                  <a:pt x="1512" y="738"/>
                </a:lnTo>
                <a:lnTo>
                  <a:pt x="1512" y="1022"/>
                </a:lnTo>
                <a:lnTo>
                  <a:pt x="2243" y="1022"/>
                </a:lnTo>
                <a:lnTo>
                  <a:pt x="2285" y="1025"/>
                </a:lnTo>
                <a:lnTo>
                  <a:pt x="2327" y="1032"/>
                </a:lnTo>
                <a:lnTo>
                  <a:pt x="2365" y="1044"/>
                </a:lnTo>
                <a:lnTo>
                  <a:pt x="2401" y="1060"/>
                </a:lnTo>
                <a:lnTo>
                  <a:pt x="2433" y="1080"/>
                </a:lnTo>
                <a:lnTo>
                  <a:pt x="2461" y="1103"/>
                </a:lnTo>
                <a:lnTo>
                  <a:pt x="2486" y="1131"/>
                </a:lnTo>
                <a:lnTo>
                  <a:pt x="2507" y="1161"/>
                </a:lnTo>
                <a:lnTo>
                  <a:pt x="2524" y="1195"/>
                </a:lnTo>
                <a:lnTo>
                  <a:pt x="2535" y="1232"/>
                </a:lnTo>
                <a:lnTo>
                  <a:pt x="2543" y="1270"/>
                </a:lnTo>
                <a:lnTo>
                  <a:pt x="2546" y="1312"/>
                </a:lnTo>
                <a:lnTo>
                  <a:pt x="2546" y="1497"/>
                </a:lnTo>
                <a:lnTo>
                  <a:pt x="2713" y="1497"/>
                </a:lnTo>
                <a:lnTo>
                  <a:pt x="2741" y="1500"/>
                </a:lnTo>
                <a:lnTo>
                  <a:pt x="2765" y="1509"/>
                </a:lnTo>
                <a:lnTo>
                  <a:pt x="2788" y="1522"/>
                </a:lnTo>
                <a:lnTo>
                  <a:pt x="2806" y="1542"/>
                </a:lnTo>
                <a:lnTo>
                  <a:pt x="2821" y="1563"/>
                </a:lnTo>
                <a:lnTo>
                  <a:pt x="2829" y="1589"/>
                </a:lnTo>
                <a:lnTo>
                  <a:pt x="2833" y="1615"/>
                </a:lnTo>
                <a:lnTo>
                  <a:pt x="2833" y="2116"/>
                </a:lnTo>
                <a:lnTo>
                  <a:pt x="2829" y="2143"/>
                </a:lnTo>
                <a:lnTo>
                  <a:pt x="2821" y="2167"/>
                </a:lnTo>
                <a:lnTo>
                  <a:pt x="2806" y="2190"/>
                </a:lnTo>
                <a:lnTo>
                  <a:pt x="2788" y="2208"/>
                </a:lnTo>
                <a:lnTo>
                  <a:pt x="2765" y="2223"/>
                </a:lnTo>
                <a:lnTo>
                  <a:pt x="2741" y="2231"/>
                </a:lnTo>
                <a:lnTo>
                  <a:pt x="2713" y="2234"/>
                </a:lnTo>
                <a:lnTo>
                  <a:pt x="2188" y="2234"/>
                </a:lnTo>
                <a:lnTo>
                  <a:pt x="2160" y="2231"/>
                </a:lnTo>
                <a:lnTo>
                  <a:pt x="2136" y="2223"/>
                </a:lnTo>
                <a:lnTo>
                  <a:pt x="2113" y="2208"/>
                </a:lnTo>
                <a:lnTo>
                  <a:pt x="2095" y="2190"/>
                </a:lnTo>
                <a:lnTo>
                  <a:pt x="2081" y="2167"/>
                </a:lnTo>
                <a:lnTo>
                  <a:pt x="2071" y="2143"/>
                </a:lnTo>
                <a:lnTo>
                  <a:pt x="2068" y="2116"/>
                </a:lnTo>
                <a:lnTo>
                  <a:pt x="2068" y="1615"/>
                </a:lnTo>
                <a:lnTo>
                  <a:pt x="2071" y="1589"/>
                </a:lnTo>
                <a:lnTo>
                  <a:pt x="2081" y="1563"/>
                </a:lnTo>
                <a:lnTo>
                  <a:pt x="2095" y="1542"/>
                </a:lnTo>
                <a:lnTo>
                  <a:pt x="2113" y="1522"/>
                </a:lnTo>
                <a:lnTo>
                  <a:pt x="2136" y="1509"/>
                </a:lnTo>
                <a:lnTo>
                  <a:pt x="2160" y="1500"/>
                </a:lnTo>
                <a:lnTo>
                  <a:pt x="2188" y="1497"/>
                </a:lnTo>
                <a:lnTo>
                  <a:pt x="2355" y="1497"/>
                </a:lnTo>
                <a:lnTo>
                  <a:pt x="2355" y="1312"/>
                </a:lnTo>
                <a:lnTo>
                  <a:pt x="2353" y="1289"/>
                </a:lnTo>
                <a:lnTo>
                  <a:pt x="2348" y="1270"/>
                </a:lnTo>
                <a:lnTo>
                  <a:pt x="2340" y="1255"/>
                </a:lnTo>
                <a:lnTo>
                  <a:pt x="2330" y="1242"/>
                </a:lnTo>
                <a:lnTo>
                  <a:pt x="2317" y="1233"/>
                </a:lnTo>
                <a:lnTo>
                  <a:pt x="2305" y="1225"/>
                </a:lnTo>
                <a:lnTo>
                  <a:pt x="2290" y="1220"/>
                </a:lnTo>
                <a:lnTo>
                  <a:pt x="2274" y="1216"/>
                </a:lnTo>
                <a:lnTo>
                  <a:pt x="2257" y="1215"/>
                </a:lnTo>
                <a:lnTo>
                  <a:pt x="2243" y="1213"/>
                </a:lnTo>
                <a:lnTo>
                  <a:pt x="1512" y="1213"/>
                </a:lnTo>
                <a:lnTo>
                  <a:pt x="1512" y="1497"/>
                </a:lnTo>
                <a:lnTo>
                  <a:pt x="1679" y="1497"/>
                </a:lnTo>
                <a:lnTo>
                  <a:pt x="1706" y="1500"/>
                </a:lnTo>
                <a:lnTo>
                  <a:pt x="1731" y="1509"/>
                </a:lnTo>
                <a:lnTo>
                  <a:pt x="1753" y="1522"/>
                </a:lnTo>
                <a:lnTo>
                  <a:pt x="1772" y="1542"/>
                </a:lnTo>
                <a:lnTo>
                  <a:pt x="1786" y="1563"/>
                </a:lnTo>
                <a:lnTo>
                  <a:pt x="1795" y="1589"/>
                </a:lnTo>
                <a:lnTo>
                  <a:pt x="1798" y="1615"/>
                </a:lnTo>
                <a:lnTo>
                  <a:pt x="1798" y="2116"/>
                </a:lnTo>
                <a:lnTo>
                  <a:pt x="1795" y="2143"/>
                </a:lnTo>
                <a:lnTo>
                  <a:pt x="1786" y="2167"/>
                </a:lnTo>
                <a:lnTo>
                  <a:pt x="1772" y="2190"/>
                </a:lnTo>
                <a:lnTo>
                  <a:pt x="1753" y="2208"/>
                </a:lnTo>
                <a:lnTo>
                  <a:pt x="1731" y="2223"/>
                </a:lnTo>
                <a:lnTo>
                  <a:pt x="1706" y="2231"/>
                </a:lnTo>
                <a:lnTo>
                  <a:pt x="1679" y="2234"/>
                </a:lnTo>
                <a:lnTo>
                  <a:pt x="1153" y="2234"/>
                </a:lnTo>
                <a:lnTo>
                  <a:pt x="1126" y="2231"/>
                </a:lnTo>
                <a:lnTo>
                  <a:pt x="1102" y="2223"/>
                </a:lnTo>
                <a:lnTo>
                  <a:pt x="1079" y="2208"/>
                </a:lnTo>
                <a:lnTo>
                  <a:pt x="1061" y="2190"/>
                </a:lnTo>
                <a:lnTo>
                  <a:pt x="1046" y="2167"/>
                </a:lnTo>
                <a:lnTo>
                  <a:pt x="1038" y="2143"/>
                </a:lnTo>
                <a:lnTo>
                  <a:pt x="1034" y="2116"/>
                </a:lnTo>
                <a:lnTo>
                  <a:pt x="1034" y="1615"/>
                </a:lnTo>
                <a:lnTo>
                  <a:pt x="1038" y="1589"/>
                </a:lnTo>
                <a:lnTo>
                  <a:pt x="1046" y="1563"/>
                </a:lnTo>
                <a:lnTo>
                  <a:pt x="1061" y="1542"/>
                </a:lnTo>
                <a:lnTo>
                  <a:pt x="1079" y="1522"/>
                </a:lnTo>
                <a:lnTo>
                  <a:pt x="1102" y="1509"/>
                </a:lnTo>
                <a:lnTo>
                  <a:pt x="1126" y="1500"/>
                </a:lnTo>
                <a:lnTo>
                  <a:pt x="1153" y="1497"/>
                </a:lnTo>
                <a:lnTo>
                  <a:pt x="1321" y="1497"/>
                </a:lnTo>
                <a:lnTo>
                  <a:pt x="1321" y="1213"/>
                </a:lnTo>
                <a:lnTo>
                  <a:pt x="590" y="1213"/>
                </a:lnTo>
                <a:lnTo>
                  <a:pt x="575" y="1215"/>
                </a:lnTo>
                <a:lnTo>
                  <a:pt x="559" y="1216"/>
                </a:lnTo>
                <a:lnTo>
                  <a:pt x="544" y="1220"/>
                </a:lnTo>
                <a:lnTo>
                  <a:pt x="529" y="1225"/>
                </a:lnTo>
                <a:lnTo>
                  <a:pt x="515" y="1233"/>
                </a:lnTo>
                <a:lnTo>
                  <a:pt x="503" y="1242"/>
                </a:lnTo>
                <a:lnTo>
                  <a:pt x="492" y="1255"/>
                </a:lnTo>
                <a:lnTo>
                  <a:pt x="485" y="1270"/>
                </a:lnTo>
                <a:lnTo>
                  <a:pt x="480" y="1289"/>
                </a:lnTo>
                <a:lnTo>
                  <a:pt x="477" y="1312"/>
                </a:lnTo>
                <a:lnTo>
                  <a:pt x="477" y="1497"/>
                </a:lnTo>
                <a:lnTo>
                  <a:pt x="644" y="1497"/>
                </a:lnTo>
                <a:lnTo>
                  <a:pt x="672" y="1500"/>
                </a:lnTo>
                <a:lnTo>
                  <a:pt x="697" y="1509"/>
                </a:lnTo>
                <a:lnTo>
                  <a:pt x="719" y="1522"/>
                </a:lnTo>
                <a:lnTo>
                  <a:pt x="737" y="1542"/>
                </a:lnTo>
                <a:lnTo>
                  <a:pt x="751" y="1563"/>
                </a:lnTo>
                <a:lnTo>
                  <a:pt x="761" y="1589"/>
                </a:lnTo>
                <a:lnTo>
                  <a:pt x="764" y="1615"/>
                </a:lnTo>
                <a:lnTo>
                  <a:pt x="764" y="2116"/>
                </a:lnTo>
                <a:lnTo>
                  <a:pt x="761" y="2143"/>
                </a:lnTo>
                <a:lnTo>
                  <a:pt x="751" y="2167"/>
                </a:lnTo>
                <a:lnTo>
                  <a:pt x="737" y="2190"/>
                </a:lnTo>
                <a:lnTo>
                  <a:pt x="719" y="2208"/>
                </a:lnTo>
                <a:lnTo>
                  <a:pt x="697" y="2223"/>
                </a:lnTo>
                <a:lnTo>
                  <a:pt x="672" y="2231"/>
                </a:lnTo>
                <a:lnTo>
                  <a:pt x="644" y="2234"/>
                </a:lnTo>
                <a:lnTo>
                  <a:pt x="119" y="2234"/>
                </a:lnTo>
                <a:lnTo>
                  <a:pt x="91" y="2231"/>
                </a:lnTo>
                <a:lnTo>
                  <a:pt x="67" y="2223"/>
                </a:lnTo>
                <a:lnTo>
                  <a:pt x="44" y="2208"/>
                </a:lnTo>
                <a:lnTo>
                  <a:pt x="26" y="2190"/>
                </a:lnTo>
                <a:lnTo>
                  <a:pt x="12" y="2167"/>
                </a:lnTo>
                <a:lnTo>
                  <a:pt x="3" y="2143"/>
                </a:lnTo>
                <a:lnTo>
                  <a:pt x="0" y="2116"/>
                </a:lnTo>
                <a:lnTo>
                  <a:pt x="0" y="1615"/>
                </a:lnTo>
                <a:lnTo>
                  <a:pt x="3" y="1589"/>
                </a:lnTo>
                <a:lnTo>
                  <a:pt x="12" y="1563"/>
                </a:lnTo>
                <a:lnTo>
                  <a:pt x="26" y="1542"/>
                </a:lnTo>
                <a:lnTo>
                  <a:pt x="44" y="1522"/>
                </a:lnTo>
                <a:lnTo>
                  <a:pt x="67" y="1509"/>
                </a:lnTo>
                <a:lnTo>
                  <a:pt x="91" y="1500"/>
                </a:lnTo>
                <a:lnTo>
                  <a:pt x="119" y="1497"/>
                </a:lnTo>
                <a:lnTo>
                  <a:pt x="287" y="1497"/>
                </a:lnTo>
                <a:lnTo>
                  <a:pt x="287" y="1312"/>
                </a:lnTo>
                <a:lnTo>
                  <a:pt x="289" y="1270"/>
                </a:lnTo>
                <a:lnTo>
                  <a:pt x="297" y="1232"/>
                </a:lnTo>
                <a:lnTo>
                  <a:pt x="310" y="1195"/>
                </a:lnTo>
                <a:lnTo>
                  <a:pt x="326" y="1161"/>
                </a:lnTo>
                <a:lnTo>
                  <a:pt x="347" y="1131"/>
                </a:lnTo>
                <a:lnTo>
                  <a:pt x="372" y="1103"/>
                </a:lnTo>
                <a:lnTo>
                  <a:pt x="400" y="1080"/>
                </a:lnTo>
                <a:lnTo>
                  <a:pt x="433" y="1060"/>
                </a:lnTo>
                <a:lnTo>
                  <a:pt x="468" y="1044"/>
                </a:lnTo>
                <a:lnTo>
                  <a:pt x="505" y="1032"/>
                </a:lnTo>
                <a:lnTo>
                  <a:pt x="547" y="1025"/>
                </a:lnTo>
                <a:lnTo>
                  <a:pt x="590" y="1022"/>
                </a:lnTo>
                <a:lnTo>
                  <a:pt x="1321" y="1022"/>
                </a:lnTo>
                <a:lnTo>
                  <a:pt x="1321" y="738"/>
                </a:lnTo>
                <a:lnTo>
                  <a:pt x="1154" y="738"/>
                </a:lnTo>
                <a:lnTo>
                  <a:pt x="1127" y="735"/>
                </a:lnTo>
                <a:lnTo>
                  <a:pt x="1102" y="726"/>
                </a:lnTo>
                <a:lnTo>
                  <a:pt x="1080" y="712"/>
                </a:lnTo>
                <a:lnTo>
                  <a:pt x="1061" y="694"/>
                </a:lnTo>
                <a:lnTo>
                  <a:pt x="1047" y="671"/>
                </a:lnTo>
                <a:lnTo>
                  <a:pt x="1039" y="646"/>
                </a:lnTo>
                <a:lnTo>
                  <a:pt x="1036" y="619"/>
                </a:lnTo>
                <a:lnTo>
                  <a:pt x="1036" y="120"/>
                </a:lnTo>
                <a:lnTo>
                  <a:pt x="1039" y="92"/>
                </a:lnTo>
                <a:lnTo>
                  <a:pt x="1047" y="67"/>
                </a:lnTo>
                <a:lnTo>
                  <a:pt x="1061" y="45"/>
                </a:lnTo>
                <a:lnTo>
                  <a:pt x="1080" y="27"/>
                </a:lnTo>
                <a:lnTo>
                  <a:pt x="1102" y="13"/>
                </a:lnTo>
                <a:lnTo>
                  <a:pt x="1127" y="3"/>
                </a:lnTo>
                <a:lnTo>
                  <a:pt x="115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6"/>
          <p:cNvSpPr>
            <a:spLocks noEditPoints="1"/>
          </p:cNvSpPr>
          <p:nvPr/>
        </p:nvSpPr>
        <p:spPr bwMode="auto">
          <a:xfrm>
            <a:off x="1483851" y="2498536"/>
            <a:ext cx="184911" cy="152572"/>
          </a:xfrm>
          <a:custGeom>
            <a:avLst/>
            <a:gdLst>
              <a:gd name="T0" fmla="*/ 2183 w 2680"/>
              <a:gd name="T1" fmla="*/ 457 h 2213"/>
              <a:gd name="T2" fmla="*/ 2201 w 2680"/>
              <a:gd name="T3" fmla="*/ 732 h 2213"/>
              <a:gd name="T4" fmla="*/ 2130 w 2680"/>
              <a:gd name="T5" fmla="*/ 803 h 2213"/>
              <a:gd name="T6" fmla="*/ 2034 w 2680"/>
              <a:gd name="T7" fmla="*/ 770 h 2213"/>
              <a:gd name="T8" fmla="*/ 2016 w 2680"/>
              <a:gd name="T9" fmla="*/ 494 h 2213"/>
              <a:gd name="T10" fmla="*/ 2087 w 2680"/>
              <a:gd name="T11" fmla="*/ 425 h 2213"/>
              <a:gd name="T12" fmla="*/ 1766 w 2680"/>
              <a:gd name="T13" fmla="*/ 431 h 2213"/>
              <a:gd name="T14" fmla="*/ 1819 w 2680"/>
              <a:gd name="T15" fmla="*/ 515 h 2213"/>
              <a:gd name="T16" fmla="*/ 1784 w 2680"/>
              <a:gd name="T17" fmla="*/ 785 h 2213"/>
              <a:gd name="T18" fmla="*/ 1683 w 2680"/>
              <a:gd name="T19" fmla="*/ 796 h 2213"/>
              <a:gd name="T20" fmla="*/ 1629 w 2680"/>
              <a:gd name="T21" fmla="*/ 711 h 2213"/>
              <a:gd name="T22" fmla="*/ 1665 w 2680"/>
              <a:gd name="T23" fmla="*/ 443 h 2213"/>
              <a:gd name="T24" fmla="*/ 1362 w 2680"/>
              <a:gd name="T25" fmla="*/ 425 h 2213"/>
              <a:gd name="T26" fmla="*/ 1432 w 2680"/>
              <a:gd name="T27" fmla="*/ 494 h 2213"/>
              <a:gd name="T28" fmla="*/ 1414 w 2680"/>
              <a:gd name="T29" fmla="*/ 770 h 2213"/>
              <a:gd name="T30" fmla="*/ 1318 w 2680"/>
              <a:gd name="T31" fmla="*/ 803 h 2213"/>
              <a:gd name="T32" fmla="*/ 1248 w 2680"/>
              <a:gd name="T33" fmla="*/ 732 h 2213"/>
              <a:gd name="T34" fmla="*/ 1266 w 2680"/>
              <a:gd name="T35" fmla="*/ 457 h 2213"/>
              <a:gd name="T36" fmla="*/ 956 w 2680"/>
              <a:gd name="T37" fmla="*/ 421 h 2213"/>
              <a:gd name="T38" fmla="*/ 1031 w 2680"/>
              <a:gd name="T39" fmla="*/ 457 h 2213"/>
              <a:gd name="T40" fmla="*/ 1049 w 2680"/>
              <a:gd name="T41" fmla="*/ 732 h 2213"/>
              <a:gd name="T42" fmla="*/ 978 w 2680"/>
              <a:gd name="T43" fmla="*/ 803 h 2213"/>
              <a:gd name="T44" fmla="*/ 897 w 2680"/>
              <a:gd name="T45" fmla="*/ 785 h 2213"/>
              <a:gd name="T46" fmla="*/ 862 w 2680"/>
              <a:gd name="T47" fmla="*/ 517 h 2213"/>
              <a:gd name="T48" fmla="*/ 914 w 2680"/>
              <a:gd name="T49" fmla="*/ 431 h 2213"/>
              <a:gd name="T50" fmla="*/ 614 w 2680"/>
              <a:gd name="T51" fmla="*/ 431 h 2213"/>
              <a:gd name="T52" fmla="*/ 667 w 2680"/>
              <a:gd name="T53" fmla="*/ 517 h 2213"/>
              <a:gd name="T54" fmla="*/ 631 w 2680"/>
              <a:gd name="T55" fmla="*/ 785 h 2213"/>
              <a:gd name="T56" fmla="*/ 530 w 2680"/>
              <a:gd name="T57" fmla="*/ 796 h 2213"/>
              <a:gd name="T58" fmla="*/ 477 w 2680"/>
              <a:gd name="T59" fmla="*/ 711 h 2213"/>
              <a:gd name="T60" fmla="*/ 513 w 2680"/>
              <a:gd name="T61" fmla="*/ 443 h 2213"/>
              <a:gd name="T62" fmla="*/ 411 w 2680"/>
              <a:gd name="T63" fmla="*/ 283 h 2213"/>
              <a:gd name="T64" fmla="*/ 316 w 2680"/>
              <a:gd name="T65" fmla="*/ 378 h 2213"/>
              <a:gd name="T66" fmla="*/ 334 w 2680"/>
              <a:gd name="T67" fmla="*/ 1483 h 2213"/>
              <a:gd name="T68" fmla="*/ 439 w 2680"/>
              <a:gd name="T69" fmla="*/ 1539 h 2213"/>
              <a:gd name="T70" fmla="*/ 633 w 2680"/>
              <a:gd name="T71" fmla="*/ 1685 h 2213"/>
              <a:gd name="T72" fmla="*/ 941 w 2680"/>
              <a:gd name="T73" fmla="*/ 1861 h 2213"/>
              <a:gd name="T74" fmla="*/ 994 w 2680"/>
              <a:gd name="T75" fmla="*/ 1931 h 2213"/>
              <a:gd name="T76" fmla="*/ 1714 w 2680"/>
              <a:gd name="T77" fmla="*/ 1913 h 2213"/>
              <a:gd name="T78" fmla="*/ 1992 w 2680"/>
              <a:gd name="T79" fmla="*/ 1705 h 2213"/>
              <a:gd name="T80" fmla="*/ 2062 w 2680"/>
              <a:gd name="T81" fmla="*/ 1654 h 2213"/>
              <a:gd name="T82" fmla="*/ 2285 w 2680"/>
              <a:gd name="T83" fmla="*/ 1528 h 2213"/>
              <a:gd name="T84" fmla="*/ 2365 w 2680"/>
              <a:gd name="T85" fmla="*/ 1437 h 2213"/>
              <a:gd name="T86" fmla="*/ 2346 w 2680"/>
              <a:gd name="T87" fmla="*/ 336 h 2213"/>
              <a:gd name="T88" fmla="*/ 2241 w 2680"/>
              <a:gd name="T89" fmla="*/ 280 h 2213"/>
              <a:gd name="T90" fmla="*/ 2457 w 2680"/>
              <a:gd name="T91" fmla="*/ 13 h 2213"/>
              <a:gd name="T92" fmla="*/ 2630 w 2680"/>
              <a:gd name="T93" fmla="*/ 141 h 2213"/>
              <a:gd name="T94" fmla="*/ 2680 w 2680"/>
              <a:gd name="T95" fmla="*/ 1902 h 2213"/>
              <a:gd name="T96" fmla="*/ 2611 w 2680"/>
              <a:gd name="T97" fmla="*/ 2092 h 2213"/>
              <a:gd name="T98" fmla="*/ 2443 w 2680"/>
              <a:gd name="T99" fmla="*/ 2202 h 2213"/>
              <a:gd name="T100" fmla="*/ 223 w 2680"/>
              <a:gd name="T101" fmla="*/ 2200 h 2213"/>
              <a:gd name="T102" fmla="*/ 51 w 2680"/>
              <a:gd name="T103" fmla="*/ 2072 h 2213"/>
              <a:gd name="T104" fmla="*/ 0 w 2680"/>
              <a:gd name="T105" fmla="*/ 310 h 2213"/>
              <a:gd name="T106" fmla="*/ 78 w 2680"/>
              <a:gd name="T107" fmla="*/ 107 h 2213"/>
              <a:gd name="T108" fmla="*/ 267 w 2680"/>
              <a:gd name="T109" fmla="*/ 3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80" h="2213">
                <a:moveTo>
                  <a:pt x="2108" y="421"/>
                </a:moveTo>
                <a:lnTo>
                  <a:pt x="2130" y="425"/>
                </a:lnTo>
                <a:lnTo>
                  <a:pt x="2150" y="431"/>
                </a:lnTo>
                <a:lnTo>
                  <a:pt x="2168" y="443"/>
                </a:lnTo>
                <a:lnTo>
                  <a:pt x="2183" y="457"/>
                </a:lnTo>
                <a:lnTo>
                  <a:pt x="2193" y="475"/>
                </a:lnTo>
                <a:lnTo>
                  <a:pt x="2201" y="494"/>
                </a:lnTo>
                <a:lnTo>
                  <a:pt x="2203" y="517"/>
                </a:lnTo>
                <a:lnTo>
                  <a:pt x="2203" y="711"/>
                </a:lnTo>
                <a:lnTo>
                  <a:pt x="2201" y="732"/>
                </a:lnTo>
                <a:lnTo>
                  <a:pt x="2193" y="753"/>
                </a:lnTo>
                <a:lnTo>
                  <a:pt x="2183" y="770"/>
                </a:lnTo>
                <a:lnTo>
                  <a:pt x="2168" y="785"/>
                </a:lnTo>
                <a:lnTo>
                  <a:pt x="2150" y="796"/>
                </a:lnTo>
                <a:lnTo>
                  <a:pt x="2130" y="803"/>
                </a:lnTo>
                <a:lnTo>
                  <a:pt x="2108" y="805"/>
                </a:lnTo>
                <a:lnTo>
                  <a:pt x="2087" y="803"/>
                </a:lnTo>
                <a:lnTo>
                  <a:pt x="2066" y="796"/>
                </a:lnTo>
                <a:lnTo>
                  <a:pt x="2049" y="785"/>
                </a:lnTo>
                <a:lnTo>
                  <a:pt x="2034" y="770"/>
                </a:lnTo>
                <a:lnTo>
                  <a:pt x="2023" y="753"/>
                </a:lnTo>
                <a:lnTo>
                  <a:pt x="2016" y="732"/>
                </a:lnTo>
                <a:lnTo>
                  <a:pt x="2014" y="711"/>
                </a:lnTo>
                <a:lnTo>
                  <a:pt x="2014" y="517"/>
                </a:lnTo>
                <a:lnTo>
                  <a:pt x="2016" y="494"/>
                </a:lnTo>
                <a:lnTo>
                  <a:pt x="2023" y="475"/>
                </a:lnTo>
                <a:lnTo>
                  <a:pt x="2034" y="457"/>
                </a:lnTo>
                <a:lnTo>
                  <a:pt x="2049" y="443"/>
                </a:lnTo>
                <a:lnTo>
                  <a:pt x="2066" y="431"/>
                </a:lnTo>
                <a:lnTo>
                  <a:pt x="2087" y="425"/>
                </a:lnTo>
                <a:lnTo>
                  <a:pt x="2108" y="421"/>
                </a:lnTo>
                <a:close/>
                <a:moveTo>
                  <a:pt x="1724" y="421"/>
                </a:moveTo>
                <a:lnTo>
                  <a:pt x="1724" y="421"/>
                </a:lnTo>
                <a:lnTo>
                  <a:pt x="1746" y="425"/>
                </a:lnTo>
                <a:lnTo>
                  <a:pt x="1766" y="431"/>
                </a:lnTo>
                <a:lnTo>
                  <a:pt x="1783" y="443"/>
                </a:lnTo>
                <a:lnTo>
                  <a:pt x="1798" y="457"/>
                </a:lnTo>
                <a:lnTo>
                  <a:pt x="1809" y="475"/>
                </a:lnTo>
                <a:lnTo>
                  <a:pt x="1817" y="494"/>
                </a:lnTo>
                <a:lnTo>
                  <a:pt x="1819" y="515"/>
                </a:lnTo>
                <a:lnTo>
                  <a:pt x="1819" y="711"/>
                </a:lnTo>
                <a:lnTo>
                  <a:pt x="1817" y="732"/>
                </a:lnTo>
                <a:lnTo>
                  <a:pt x="1810" y="752"/>
                </a:lnTo>
                <a:lnTo>
                  <a:pt x="1798" y="770"/>
                </a:lnTo>
                <a:lnTo>
                  <a:pt x="1784" y="785"/>
                </a:lnTo>
                <a:lnTo>
                  <a:pt x="1766" y="796"/>
                </a:lnTo>
                <a:lnTo>
                  <a:pt x="1747" y="803"/>
                </a:lnTo>
                <a:lnTo>
                  <a:pt x="1724" y="805"/>
                </a:lnTo>
                <a:lnTo>
                  <a:pt x="1703" y="803"/>
                </a:lnTo>
                <a:lnTo>
                  <a:pt x="1683" y="796"/>
                </a:lnTo>
                <a:lnTo>
                  <a:pt x="1665" y="785"/>
                </a:lnTo>
                <a:lnTo>
                  <a:pt x="1651" y="770"/>
                </a:lnTo>
                <a:lnTo>
                  <a:pt x="1639" y="753"/>
                </a:lnTo>
                <a:lnTo>
                  <a:pt x="1631" y="732"/>
                </a:lnTo>
                <a:lnTo>
                  <a:pt x="1629" y="711"/>
                </a:lnTo>
                <a:lnTo>
                  <a:pt x="1629" y="517"/>
                </a:lnTo>
                <a:lnTo>
                  <a:pt x="1631" y="494"/>
                </a:lnTo>
                <a:lnTo>
                  <a:pt x="1639" y="475"/>
                </a:lnTo>
                <a:lnTo>
                  <a:pt x="1650" y="458"/>
                </a:lnTo>
                <a:lnTo>
                  <a:pt x="1665" y="443"/>
                </a:lnTo>
                <a:lnTo>
                  <a:pt x="1682" y="431"/>
                </a:lnTo>
                <a:lnTo>
                  <a:pt x="1703" y="425"/>
                </a:lnTo>
                <a:lnTo>
                  <a:pt x="1724" y="421"/>
                </a:lnTo>
                <a:close/>
                <a:moveTo>
                  <a:pt x="1341" y="421"/>
                </a:moveTo>
                <a:lnTo>
                  <a:pt x="1362" y="425"/>
                </a:lnTo>
                <a:lnTo>
                  <a:pt x="1382" y="431"/>
                </a:lnTo>
                <a:lnTo>
                  <a:pt x="1400" y="443"/>
                </a:lnTo>
                <a:lnTo>
                  <a:pt x="1414" y="457"/>
                </a:lnTo>
                <a:lnTo>
                  <a:pt x="1426" y="475"/>
                </a:lnTo>
                <a:lnTo>
                  <a:pt x="1432" y="494"/>
                </a:lnTo>
                <a:lnTo>
                  <a:pt x="1436" y="517"/>
                </a:lnTo>
                <a:lnTo>
                  <a:pt x="1436" y="711"/>
                </a:lnTo>
                <a:lnTo>
                  <a:pt x="1433" y="732"/>
                </a:lnTo>
                <a:lnTo>
                  <a:pt x="1426" y="753"/>
                </a:lnTo>
                <a:lnTo>
                  <a:pt x="1414" y="770"/>
                </a:lnTo>
                <a:lnTo>
                  <a:pt x="1400" y="785"/>
                </a:lnTo>
                <a:lnTo>
                  <a:pt x="1382" y="796"/>
                </a:lnTo>
                <a:lnTo>
                  <a:pt x="1362" y="803"/>
                </a:lnTo>
                <a:lnTo>
                  <a:pt x="1341" y="805"/>
                </a:lnTo>
                <a:lnTo>
                  <a:pt x="1318" y="803"/>
                </a:lnTo>
                <a:lnTo>
                  <a:pt x="1299" y="796"/>
                </a:lnTo>
                <a:lnTo>
                  <a:pt x="1280" y="785"/>
                </a:lnTo>
                <a:lnTo>
                  <a:pt x="1266" y="770"/>
                </a:lnTo>
                <a:lnTo>
                  <a:pt x="1255" y="753"/>
                </a:lnTo>
                <a:lnTo>
                  <a:pt x="1248" y="732"/>
                </a:lnTo>
                <a:lnTo>
                  <a:pt x="1245" y="711"/>
                </a:lnTo>
                <a:lnTo>
                  <a:pt x="1245" y="517"/>
                </a:lnTo>
                <a:lnTo>
                  <a:pt x="1248" y="494"/>
                </a:lnTo>
                <a:lnTo>
                  <a:pt x="1255" y="475"/>
                </a:lnTo>
                <a:lnTo>
                  <a:pt x="1266" y="457"/>
                </a:lnTo>
                <a:lnTo>
                  <a:pt x="1280" y="443"/>
                </a:lnTo>
                <a:lnTo>
                  <a:pt x="1299" y="431"/>
                </a:lnTo>
                <a:lnTo>
                  <a:pt x="1318" y="425"/>
                </a:lnTo>
                <a:lnTo>
                  <a:pt x="1341" y="421"/>
                </a:lnTo>
                <a:close/>
                <a:moveTo>
                  <a:pt x="956" y="421"/>
                </a:moveTo>
                <a:lnTo>
                  <a:pt x="956" y="421"/>
                </a:lnTo>
                <a:lnTo>
                  <a:pt x="978" y="425"/>
                </a:lnTo>
                <a:lnTo>
                  <a:pt x="998" y="431"/>
                </a:lnTo>
                <a:lnTo>
                  <a:pt x="1016" y="443"/>
                </a:lnTo>
                <a:lnTo>
                  <a:pt x="1031" y="457"/>
                </a:lnTo>
                <a:lnTo>
                  <a:pt x="1041" y="475"/>
                </a:lnTo>
                <a:lnTo>
                  <a:pt x="1049" y="494"/>
                </a:lnTo>
                <a:lnTo>
                  <a:pt x="1051" y="515"/>
                </a:lnTo>
                <a:lnTo>
                  <a:pt x="1051" y="711"/>
                </a:lnTo>
                <a:lnTo>
                  <a:pt x="1049" y="732"/>
                </a:lnTo>
                <a:lnTo>
                  <a:pt x="1041" y="752"/>
                </a:lnTo>
                <a:lnTo>
                  <a:pt x="1031" y="770"/>
                </a:lnTo>
                <a:lnTo>
                  <a:pt x="1016" y="785"/>
                </a:lnTo>
                <a:lnTo>
                  <a:pt x="998" y="796"/>
                </a:lnTo>
                <a:lnTo>
                  <a:pt x="978" y="803"/>
                </a:lnTo>
                <a:lnTo>
                  <a:pt x="956" y="805"/>
                </a:lnTo>
                <a:lnTo>
                  <a:pt x="956" y="805"/>
                </a:lnTo>
                <a:lnTo>
                  <a:pt x="935" y="803"/>
                </a:lnTo>
                <a:lnTo>
                  <a:pt x="914" y="796"/>
                </a:lnTo>
                <a:lnTo>
                  <a:pt x="897" y="785"/>
                </a:lnTo>
                <a:lnTo>
                  <a:pt x="882" y="770"/>
                </a:lnTo>
                <a:lnTo>
                  <a:pt x="871" y="753"/>
                </a:lnTo>
                <a:lnTo>
                  <a:pt x="864" y="732"/>
                </a:lnTo>
                <a:lnTo>
                  <a:pt x="862" y="711"/>
                </a:lnTo>
                <a:lnTo>
                  <a:pt x="862" y="517"/>
                </a:lnTo>
                <a:lnTo>
                  <a:pt x="864" y="494"/>
                </a:lnTo>
                <a:lnTo>
                  <a:pt x="871" y="475"/>
                </a:lnTo>
                <a:lnTo>
                  <a:pt x="882" y="458"/>
                </a:lnTo>
                <a:lnTo>
                  <a:pt x="897" y="443"/>
                </a:lnTo>
                <a:lnTo>
                  <a:pt x="914" y="431"/>
                </a:lnTo>
                <a:lnTo>
                  <a:pt x="934" y="425"/>
                </a:lnTo>
                <a:lnTo>
                  <a:pt x="956" y="421"/>
                </a:lnTo>
                <a:close/>
                <a:moveTo>
                  <a:pt x="572" y="421"/>
                </a:moveTo>
                <a:lnTo>
                  <a:pt x="594" y="425"/>
                </a:lnTo>
                <a:lnTo>
                  <a:pt x="614" y="431"/>
                </a:lnTo>
                <a:lnTo>
                  <a:pt x="631" y="443"/>
                </a:lnTo>
                <a:lnTo>
                  <a:pt x="646" y="457"/>
                </a:lnTo>
                <a:lnTo>
                  <a:pt x="657" y="475"/>
                </a:lnTo>
                <a:lnTo>
                  <a:pt x="665" y="494"/>
                </a:lnTo>
                <a:lnTo>
                  <a:pt x="667" y="517"/>
                </a:lnTo>
                <a:lnTo>
                  <a:pt x="667" y="711"/>
                </a:lnTo>
                <a:lnTo>
                  <a:pt x="665" y="732"/>
                </a:lnTo>
                <a:lnTo>
                  <a:pt x="657" y="753"/>
                </a:lnTo>
                <a:lnTo>
                  <a:pt x="646" y="770"/>
                </a:lnTo>
                <a:lnTo>
                  <a:pt x="631" y="785"/>
                </a:lnTo>
                <a:lnTo>
                  <a:pt x="614" y="796"/>
                </a:lnTo>
                <a:lnTo>
                  <a:pt x="594" y="803"/>
                </a:lnTo>
                <a:lnTo>
                  <a:pt x="572" y="805"/>
                </a:lnTo>
                <a:lnTo>
                  <a:pt x="551" y="803"/>
                </a:lnTo>
                <a:lnTo>
                  <a:pt x="530" y="796"/>
                </a:lnTo>
                <a:lnTo>
                  <a:pt x="513" y="785"/>
                </a:lnTo>
                <a:lnTo>
                  <a:pt x="498" y="770"/>
                </a:lnTo>
                <a:lnTo>
                  <a:pt x="487" y="753"/>
                </a:lnTo>
                <a:lnTo>
                  <a:pt x="479" y="732"/>
                </a:lnTo>
                <a:lnTo>
                  <a:pt x="477" y="711"/>
                </a:lnTo>
                <a:lnTo>
                  <a:pt x="477" y="517"/>
                </a:lnTo>
                <a:lnTo>
                  <a:pt x="479" y="494"/>
                </a:lnTo>
                <a:lnTo>
                  <a:pt x="487" y="475"/>
                </a:lnTo>
                <a:lnTo>
                  <a:pt x="498" y="457"/>
                </a:lnTo>
                <a:lnTo>
                  <a:pt x="513" y="443"/>
                </a:lnTo>
                <a:lnTo>
                  <a:pt x="530" y="431"/>
                </a:lnTo>
                <a:lnTo>
                  <a:pt x="551" y="425"/>
                </a:lnTo>
                <a:lnTo>
                  <a:pt x="572" y="421"/>
                </a:lnTo>
                <a:close/>
                <a:moveTo>
                  <a:pt x="440" y="280"/>
                </a:moveTo>
                <a:lnTo>
                  <a:pt x="411" y="283"/>
                </a:lnTo>
                <a:lnTo>
                  <a:pt x="384" y="293"/>
                </a:lnTo>
                <a:lnTo>
                  <a:pt x="361" y="308"/>
                </a:lnTo>
                <a:lnTo>
                  <a:pt x="341" y="327"/>
                </a:lnTo>
                <a:lnTo>
                  <a:pt x="326" y="351"/>
                </a:lnTo>
                <a:lnTo>
                  <a:pt x="316" y="378"/>
                </a:lnTo>
                <a:lnTo>
                  <a:pt x="313" y="406"/>
                </a:lnTo>
                <a:lnTo>
                  <a:pt x="313" y="1412"/>
                </a:lnTo>
                <a:lnTo>
                  <a:pt x="315" y="1437"/>
                </a:lnTo>
                <a:lnTo>
                  <a:pt x="322" y="1462"/>
                </a:lnTo>
                <a:lnTo>
                  <a:pt x="334" y="1483"/>
                </a:lnTo>
                <a:lnTo>
                  <a:pt x="349" y="1501"/>
                </a:lnTo>
                <a:lnTo>
                  <a:pt x="367" y="1517"/>
                </a:lnTo>
                <a:lnTo>
                  <a:pt x="389" y="1528"/>
                </a:lnTo>
                <a:lnTo>
                  <a:pt x="413" y="1535"/>
                </a:lnTo>
                <a:lnTo>
                  <a:pt x="439" y="1539"/>
                </a:lnTo>
                <a:lnTo>
                  <a:pt x="612" y="1539"/>
                </a:lnTo>
                <a:lnTo>
                  <a:pt x="612" y="1635"/>
                </a:lnTo>
                <a:lnTo>
                  <a:pt x="614" y="1653"/>
                </a:lnTo>
                <a:lnTo>
                  <a:pt x="622" y="1670"/>
                </a:lnTo>
                <a:lnTo>
                  <a:pt x="633" y="1685"/>
                </a:lnTo>
                <a:lnTo>
                  <a:pt x="647" y="1696"/>
                </a:lnTo>
                <a:lnTo>
                  <a:pt x="665" y="1703"/>
                </a:lnTo>
                <a:lnTo>
                  <a:pt x="683" y="1705"/>
                </a:lnTo>
                <a:lnTo>
                  <a:pt x="941" y="1705"/>
                </a:lnTo>
                <a:lnTo>
                  <a:pt x="941" y="1861"/>
                </a:lnTo>
                <a:lnTo>
                  <a:pt x="945" y="1881"/>
                </a:lnTo>
                <a:lnTo>
                  <a:pt x="951" y="1898"/>
                </a:lnTo>
                <a:lnTo>
                  <a:pt x="963" y="1913"/>
                </a:lnTo>
                <a:lnTo>
                  <a:pt x="977" y="1923"/>
                </a:lnTo>
                <a:lnTo>
                  <a:pt x="994" y="1931"/>
                </a:lnTo>
                <a:lnTo>
                  <a:pt x="1012" y="1933"/>
                </a:lnTo>
                <a:lnTo>
                  <a:pt x="1663" y="1933"/>
                </a:lnTo>
                <a:lnTo>
                  <a:pt x="1682" y="1931"/>
                </a:lnTo>
                <a:lnTo>
                  <a:pt x="1699" y="1923"/>
                </a:lnTo>
                <a:lnTo>
                  <a:pt x="1714" y="1913"/>
                </a:lnTo>
                <a:lnTo>
                  <a:pt x="1725" y="1898"/>
                </a:lnTo>
                <a:lnTo>
                  <a:pt x="1733" y="1881"/>
                </a:lnTo>
                <a:lnTo>
                  <a:pt x="1736" y="1861"/>
                </a:lnTo>
                <a:lnTo>
                  <a:pt x="1736" y="1705"/>
                </a:lnTo>
                <a:lnTo>
                  <a:pt x="1992" y="1705"/>
                </a:lnTo>
                <a:lnTo>
                  <a:pt x="2012" y="1703"/>
                </a:lnTo>
                <a:lnTo>
                  <a:pt x="2029" y="1696"/>
                </a:lnTo>
                <a:lnTo>
                  <a:pt x="2044" y="1685"/>
                </a:lnTo>
                <a:lnTo>
                  <a:pt x="2055" y="1671"/>
                </a:lnTo>
                <a:lnTo>
                  <a:pt x="2062" y="1654"/>
                </a:lnTo>
                <a:lnTo>
                  <a:pt x="2064" y="1636"/>
                </a:lnTo>
                <a:lnTo>
                  <a:pt x="2064" y="1539"/>
                </a:lnTo>
                <a:lnTo>
                  <a:pt x="2234" y="1539"/>
                </a:lnTo>
                <a:lnTo>
                  <a:pt x="2260" y="1535"/>
                </a:lnTo>
                <a:lnTo>
                  <a:pt x="2285" y="1528"/>
                </a:lnTo>
                <a:lnTo>
                  <a:pt x="2308" y="1517"/>
                </a:lnTo>
                <a:lnTo>
                  <a:pt x="2327" y="1501"/>
                </a:lnTo>
                <a:lnTo>
                  <a:pt x="2344" y="1483"/>
                </a:lnTo>
                <a:lnTo>
                  <a:pt x="2357" y="1462"/>
                </a:lnTo>
                <a:lnTo>
                  <a:pt x="2365" y="1437"/>
                </a:lnTo>
                <a:lnTo>
                  <a:pt x="2368" y="1412"/>
                </a:lnTo>
                <a:lnTo>
                  <a:pt x="2368" y="406"/>
                </a:lnTo>
                <a:lnTo>
                  <a:pt x="2366" y="381"/>
                </a:lnTo>
                <a:lnTo>
                  <a:pt x="2358" y="357"/>
                </a:lnTo>
                <a:lnTo>
                  <a:pt x="2346" y="336"/>
                </a:lnTo>
                <a:lnTo>
                  <a:pt x="2330" y="317"/>
                </a:lnTo>
                <a:lnTo>
                  <a:pt x="2312" y="302"/>
                </a:lnTo>
                <a:lnTo>
                  <a:pt x="2290" y="290"/>
                </a:lnTo>
                <a:lnTo>
                  <a:pt x="2267" y="282"/>
                </a:lnTo>
                <a:lnTo>
                  <a:pt x="2241" y="280"/>
                </a:lnTo>
                <a:lnTo>
                  <a:pt x="440" y="280"/>
                </a:lnTo>
                <a:close/>
                <a:moveTo>
                  <a:pt x="314" y="0"/>
                </a:moveTo>
                <a:lnTo>
                  <a:pt x="2367" y="0"/>
                </a:lnTo>
                <a:lnTo>
                  <a:pt x="2413" y="3"/>
                </a:lnTo>
                <a:lnTo>
                  <a:pt x="2457" y="13"/>
                </a:lnTo>
                <a:lnTo>
                  <a:pt x="2499" y="29"/>
                </a:lnTo>
                <a:lnTo>
                  <a:pt x="2537" y="50"/>
                </a:lnTo>
                <a:lnTo>
                  <a:pt x="2572" y="76"/>
                </a:lnTo>
                <a:lnTo>
                  <a:pt x="2603" y="107"/>
                </a:lnTo>
                <a:lnTo>
                  <a:pt x="2630" y="141"/>
                </a:lnTo>
                <a:lnTo>
                  <a:pt x="2651" y="180"/>
                </a:lnTo>
                <a:lnTo>
                  <a:pt x="2667" y="221"/>
                </a:lnTo>
                <a:lnTo>
                  <a:pt x="2677" y="264"/>
                </a:lnTo>
                <a:lnTo>
                  <a:pt x="2680" y="310"/>
                </a:lnTo>
                <a:lnTo>
                  <a:pt x="2680" y="1902"/>
                </a:lnTo>
                <a:lnTo>
                  <a:pt x="2677" y="1945"/>
                </a:lnTo>
                <a:lnTo>
                  <a:pt x="2668" y="1984"/>
                </a:lnTo>
                <a:lnTo>
                  <a:pt x="2654" y="2023"/>
                </a:lnTo>
                <a:lnTo>
                  <a:pt x="2635" y="2059"/>
                </a:lnTo>
                <a:lnTo>
                  <a:pt x="2611" y="2092"/>
                </a:lnTo>
                <a:lnTo>
                  <a:pt x="2584" y="2122"/>
                </a:lnTo>
                <a:lnTo>
                  <a:pt x="2553" y="2148"/>
                </a:lnTo>
                <a:lnTo>
                  <a:pt x="2520" y="2170"/>
                </a:lnTo>
                <a:lnTo>
                  <a:pt x="2482" y="2189"/>
                </a:lnTo>
                <a:lnTo>
                  <a:pt x="2443" y="2202"/>
                </a:lnTo>
                <a:lnTo>
                  <a:pt x="2402" y="2210"/>
                </a:lnTo>
                <a:lnTo>
                  <a:pt x="2359" y="2213"/>
                </a:lnTo>
                <a:lnTo>
                  <a:pt x="314" y="2213"/>
                </a:lnTo>
                <a:lnTo>
                  <a:pt x="267" y="2210"/>
                </a:lnTo>
                <a:lnTo>
                  <a:pt x="223" y="2200"/>
                </a:lnTo>
                <a:lnTo>
                  <a:pt x="181" y="2184"/>
                </a:lnTo>
                <a:lnTo>
                  <a:pt x="144" y="2163"/>
                </a:lnTo>
                <a:lnTo>
                  <a:pt x="108" y="2137"/>
                </a:lnTo>
                <a:lnTo>
                  <a:pt x="78" y="2106"/>
                </a:lnTo>
                <a:lnTo>
                  <a:pt x="51" y="2072"/>
                </a:lnTo>
                <a:lnTo>
                  <a:pt x="29" y="2034"/>
                </a:lnTo>
                <a:lnTo>
                  <a:pt x="14" y="1992"/>
                </a:lnTo>
                <a:lnTo>
                  <a:pt x="4" y="1948"/>
                </a:lnTo>
                <a:lnTo>
                  <a:pt x="0" y="1902"/>
                </a:lnTo>
                <a:lnTo>
                  <a:pt x="0" y="310"/>
                </a:lnTo>
                <a:lnTo>
                  <a:pt x="5" y="265"/>
                </a:lnTo>
                <a:lnTo>
                  <a:pt x="14" y="221"/>
                </a:lnTo>
                <a:lnTo>
                  <a:pt x="29" y="180"/>
                </a:lnTo>
                <a:lnTo>
                  <a:pt x="51" y="141"/>
                </a:lnTo>
                <a:lnTo>
                  <a:pt x="78" y="107"/>
                </a:lnTo>
                <a:lnTo>
                  <a:pt x="108" y="76"/>
                </a:lnTo>
                <a:lnTo>
                  <a:pt x="144" y="50"/>
                </a:lnTo>
                <a:lnTo>
                  <a:pt x="181" y="29"/>
                </a:lnTo>
                <a:lnTo>
                  <a:pt x="223" y="13"/>
                </a:lnTo>
                <a:lnTo>
                  <a:pt x="267" y="3"/>
                </a:lnTo>
                <a:lnTo>
                  <a:pt x="31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366713" y="4786200"/>
            <a:ext cx="8410575" cy="1073524"/>
            <a:chOff x="508271" y="4757947"/>
            <a:chExt cx="6091792" cy="1431365"/>
          </a:xfrm>
        </p:grpSpPr>
        <p:sp>
          <p:nvSpPr>
            <p:cNvPr id="79" name="Round Same Side Corner Rectangle 78"/>
            <p:cNvSpPr/>
            <p:nvPr/>
          </p:nvSpPr>
          <p:spPr>
            <a:xfrm flipV="1">
              <a:off x="508271" y="4757947"/>
              <a:ext cx="1960429" cy="14313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80" name="Round Same Side Corner Rectangle 79"/>
            <p:cNvSpPr/>
            <p:nvPr/>
          </p:nvSpPr>
          <p:spPr>
            <a:xfrm flipV="1">
              <a:off x="2573952" y="4757948"/>
              <a:ext cx="1960429" cy="14313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81" name="Round Same Side Corner Rectangle 80"/>
            <p:cNvSpPr/>
            <p:nvPr/>
          </p:nvSpPr>
          <p:spPr>
            <a:xfrm flipV="1">
              <a:off x="4639633" y="4757948"/>
              <a:ext cx="1960429" cy="14313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2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 flipV="1">
              <a:off x="508271" y="4759517"/>
              <a:ext cx="1960429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2573952" y="4759517"/>
              <a:ext cx="196043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4639633" y="4759517"/>
              <a:ext cx="196043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85" name="Rectangle 84"/>
            <p:cNvSpPr/>
            <p:nvPr/>
          </p:nvSpPr>
          <p:spPr>
            <a:xfrm>
              <a:off x="508271" y="4869068"/>
              <a:ext cx="1962023" cy="479577"/>
            </a:xfrm>
            <a:prstGeom prst="rect">
              <a:avLst/>
            </a:prstGeom>
          </p:spPr>
          <p:txBody>
            <a:bodyPr wrap="square" lIns="182880" tIns="0" rIns="68580" bIns="0">
              <a:noAutofit/>
            </a:bodyPr>
            <a:lstStyle/>
            <a:p>
              <a:pPr marL="1191" lvl="1" defTabSz="710804">
                <a:spcBef>
                  <a:spcPts val="75"/>
                </a:spcBef>
                <a:buClr>
                  <a:srgbClr val="666666"/>
                </a:buClr>
                <a:buSzPct val="100000"/>
              </a:pPr>
              <a:r>
                <a:rPr lang="en-US" sz="1400" b="1" kern="0" dirty="0">
                  <a:latin typeface="Calibri"/>
                  <a:cs typeface="Arial" charset="0"/>
                  <a:sym typeface="Wingdings" pitchFamily="2" charset="2"/>
                </a:rPr>
                <a:t>VPN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Network-based (MPLS) 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Managed and Unmanaged options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573952" y="4869070"/>
              <a:ext cx="1952069" cy="464760"/>
            </a:xfrm>
            <a:prstGeom prst="rect">
              <a:avLst/>
            </a:prstGeom>
          </p:spPr>
          <p:txBody>
            <a:bodyPr wrap="square" lIns="182880" tIns="0" rIns="68580" bIns="0">
              <a:noAutofit/>
            </a:bodyPr>
            <a:lstStyle/>
            <a:p>
              <a:pPr marL="1191" lvl="1" defTabSz="710804">
                <a:spcBef>
                  <a:spcPts val="75"/>
                </a:spcBef>
                <a:buClr>
                  <a:srgbClr val="666666"/>
                </a:buClr>
                <a:buSzPct val="100000"/>
              </a:pPr>
              <a:r>
                <a:rPr lang="en-US" sz="1400" b="1" kern="0" dirty="0">
                  <a:latin typeface="Calibri"/>
                  <a:cs typeface="Arial" charset="0"/>
                  <a:sym typeface="Wingdings" pitchFamily="2" charset="2"/>
                </a:rPr>
                <a:t>Access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PPP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Ethernet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Wireless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34877" y="4869070"/>
              <a:ext cx="1958689" cy="625627"/>
            </a:xfrm>
            <a:prstGeom prst="rect">
              <a:avLst/>
            </a:prstGeom>
          </p:spPr>
          <p:txBody>
            <a:bodyPr wrap="square" lIns="182880" tIns="0" rIns="68580" bIns="0">
              <a:noAutofit/>
            </a:bodyPr>
            <a:lstStyle/>
            <a:p>
              <a:pPr marL="1191" lvl="1" defTabSz="710804">
                <a:spcBef>
                  <a:spcPts val="75"/>
                </a:spcBef>
                <a:buClr>
                  <a:srgbClr val="666666"/>
                </a:buClr>
                <a:buSzPct val="100000"/>
              </a:pPr>
              <a:r>
                <a:rPr lang="en-US" sz="1400" b="1" kern="0" dirty="0">
                  <a:latin typeface="Calibri"/>
                  <a:cs typeface="Arial" charset="0"/>
                  <a:sym typeface="Wingdings" pitchFamily="2" charset="2"/>
                </a:rPr>
                <a:t>Value-Added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Voice over IP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Managed  Network Security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Wireless  back-up 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AT&amp;T Cloud Web Security Service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24446" y="1203983"/>
            <a:ext cx="3608256" cy="3504594"/>
            <a:chOff x="1629820" y="1182142"/>
            <a:chExt cx="4407488" cy="4280866"/>
          </a:xfrm>
        </p:grpSpPr>
        <p:sp>
          <p:nvSpPr>
            <p:cNvPr id="89" name="Arc 88"/>
            <p:cNvSpPr/>
            <p:nvPr/>
          </p:nvSpPr>
          <p:spPr>
            <a:xfrm>
              <a:off x="1756440" y="1182142"/>
              <a:ext cx="4280868" cy="4280866"/>
            </a:xfrm>
            <a:prstGeom prst="arc">
              <a:avLst>
                <a:gd name="adj1" fmla="val 9986999"/>
                <a:gd name="adj2" fmla="val 11465860"/>
              </a:avLst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1629820" y="2877834"/>
              <a:ext cx="164705" cy="38277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1672783" y="3837334"/>
              <a:ext cx="143419" cy="23722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1" name="Freeform 6"/>
          <p:cNvSpPr>
            <a:spLocks noEditPoints="1"/>
          </p:cNvSpPr>
          <p:nvPr/>
        </p:nvSpPr>
        <p:spPr bwMode="auto">
          <a:xfrm>
            <a:off x="1762015" y="1678095"/>
            <a:ext cx="278634" cy="278634"/>
          </a:xfrm>
          <a:custGeom>
            <a:avLst/>
            <a:gdLst>
              <a:gd name="T0" fmla="*/ 324 w 2506"/>
              <a:gd name="T1" fmla="*/ 2261 h 2490"/>
              <a:gd name="T2" fmla="*/ 438 w 2506"/>
              <a:gd name="T3" fmla="*/ 2272 h 2490"/>
              <a:gd name="T4" fmla="*/ 586 w 2506"/>
              <a:gd name="T5" fmla="*/ 2249 h 2490"/>
              <a:gd name="T6" fmla="*/ 626 w 2506"/>
              <a:gd name="T7" fmla="*/ 2288 h 2490"/>
              <a:gd name="T8" fmla="*/ 749 w 2506"/>
              <a:gd name="T9" fmla="*/ 2252 h 2490"/>
              <a:gd name="T10" fmla="*/ 902 w 2506"/>
              <a:gd name="T11" fmla="*/ 2261 h 2490"/>
              <a:gd name="T12" fmla="*/ 1017 w 2506"/>
              <a:gd name="T13" fmla="*/ 2272 h 2490"/>
              <a:gd name="T14" fmla="*/ 1164 w 2506"/>
              <a:gd name="T15" fmla="*/ 2249 h 2490"/>
              <a:gd name="T16" fmla="*/ 1204 w 2506"/>
              <a:gd name="T17" fmla="*/ 2288 h 2490"/>
              <a:gd name="T18" fmla="*/ 1327 w 2506"/>
              <a:gd name="T19" fmla="*/ 2252 h 2490"/>
              <a:gd name="T20" fmla="*/ 1480 w 2506"/>
              <a:gd name="T21" fmla="*/ 2261 h 2490"/>
              <a:gd name="T22" fmla="*/ 1595 w 2506"/>
              <a:gd name="T23" fmla="*/ 2272 h 2490"/>
              <a:gd name="T24" fmla="*/ 1742 w 2506"/>
              <a:gd name="T25" fmla="*/ 2249 h 2490"/>
              <a:gd name="T26" fmla="*/ 1782 w 2506"/>
              <a:gd name="T27" fmla="*/ 2288 h 2490"/>
              <a:gd name="T28" fmla="*/ 1905 w 2506"/>
              <a:gd name="T29" fmla="*/ 2252 h 2490"/>
              <a:gd name="T30" fmla="*/ 2058 w 2506"/>
              <a:gd name="T31" fmla="*/ 2261 h 2490"/>
              <a:gd name="T32" fmla="*/ 2174 w 2506"/>
              <a:gd name="T33" fmla="*/ 2272 h 2490"/>
              <a:gd name="T34" fmla="*/ 2320 w 2506"/>
              <a:gd name="T35" fmla="*/ 2249 h 2490"/>
              <a:gd name="T36" fmla="*/ 2360 w 2506"/>
              <a:gd name="T37" fmla="*/ 2288 h 2490"/>
              <a:gd name="T38" fmla="*/ 2481 w 2506"/>
              <a:gd name="T39" fmla="*/ 2302 h 2490"/>
              <a:gd name="T40" fmla="*/ 2503 w 2506"/>
              <a:gd name="T41" fmla="*/ 2353 h 2490"/>
              <a:gd name="T42" fmla="*/ 2503 w 2506"/>
              <a:gd name="T43" fmla="*/ 2424 h 2490"/>
              <a:gd name="T44" fmla="*/ 2481 w 2506"/>
              <a:gd name="T45" fmla="*/ 2476 h 2490"/>
              <a:gd name="T46" fmla="*/ 71 w 2506"/>
              <a:gd name="T47" fmla="*/ 2490 h 2490"/>
              <a:gd name="T48" fmla="*/ 15 w 2506"/>
              <a:gd name="T49" fmla="*/ 2460 h 2490"/>
              <a:gd name="T50" fmla="*/ 0 w 2506"/>
              <a:gd name="T51" fmla="*/ 2389 h 2490"/>
              <a:gd name="T52" fmla="*/ 15 w 2506"/>
              <a:gd name="T53" fmla="*/ 2317 h 2490"/>
              <a:gd name="T54" fmla="*/ 71 w 2506"/>
              <a:gd name="T55" fmla="*/ 2288 h 2490"/>
              <a:gd name="T56" fmla="*/ 170 w 2506"/>
              <a:gd name="T57" fmla="*/ 2252 h 2490"/>
              <a:gd name="T58" fmla="*/ 297 w 2506"/>
              <a:gd name="T59" fmla="*/ 204 h 2490"/>
              <a:gd name="T60" fmla="*/ 262 w 2506"/>
              <a:gd name="T61" fmla="*/ 263 h 2490"/>
              <a:gd name="T62" fmla="*/ 283 w 2506"/>
              <a:gd name="T63" fmla="*/ 1444 h 2490"/>
              <a:gd name="T64" fmla="*/ 2175 w 2506"/>
              <a:gd name="T65" fmla="*/ 1464 h 2490"/>
              <a:gd name="T66" fmla="*/ 2234 w 2506"/>
              <a:gd name="T67" fmla="*/ 1430 h 2490"/>
              <a:gd name="T68" fmla="*/ 2241 w 2506"/>
              <a:gd name="T69" fmla="*/ 245 h 2490"/>
              <a:gd name="T70" fmla="*/ 2192 w 2506"/>
              <a:gd name="T71" fmla="*/ 197 h 2490"/>
              <a:gd name="T72" fmla="*/ 2265 w 2506"/>
              <a:gd name="T73" fmla="*/ 0 h 2490"/>
              <a:gd name="T74" fmla="*/ 2376 w 2506"/>
              <a:gd name="T75" fmla="*/ 41 h 2490"/>
              <a:gd name="T76" fmla="*/ 2434 w 2506"/>
              <a:gd name="T77" fmla="*/ 142 h 2490"/>
              <a:gd name="T78" fmla="*/ 2427 w 2506"/>
              <a:gd name="T79" fmla="*/ 1693 h 2490"/>
              <a:gd name="T80" fmla="*/ 2352 w 2506"/>
              <a:gd name="T81" fmla="*/ 1782 h 2490"/>
              <a:gd name="T82" fmla="*/ 1631 w 2506"/>
              <a:gd name="T83" fmla="*/ 1806 h 2490"/>
              <a:gd name="T84" fmla="*/ 1772 w 2506"/>
              <a:gd name="T85" fmla="*/ 2092 h 2490"/>
              <a:gd name="T86" fmla="*/ 1728 w 2506"/>
              <a:gd name="T87" fmla="*/ 2131 h 2490"/>
              <a:gd name="T88" fmla="*/ 761 w 2506"/>
              <a:gd name="T89" fmla="*/ 2126 h 2490"/>
              <a:gd name="T90" fmla="*/ 733 w 2506"/>
              <a:gd name="T91" fmla="*/ 2078 h 2490"/>
              <a:gd name="T92" fmla="*/ 241 w 2506"/>
              <a:gd name="T93" fmla="*/ 1806 h 2490"/>
              <a:gd name="T94" fmla="*/ 130 w 2506"/>
              <a:gd name="T95" fmla="*/ 1765 h 2490"/>
              <a:gd name="T96" fmla="*/ 72 w 2506"/>
              <a:gd name="T97" fmla="*/ 1665 h 2490"/>
              <a:gd name="T98" fmla="*/ 79 w 2506"/>
              <a:gd name="T99" fmla="*/ 113 h 2490"/>
              <a:gd name="T100" fmla="*/ 154 w 2506"/>
              <a:gd name="T101" fmla="*/ 24 h 2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06" h="2490">
                <a:moveTo>
                  <a:pt x="186" y="2249"/>
                </a:moveTo>
                <a:lnTo>
                  <a:pt x="297" y="2249"/>
                </a:lnTo>
                <a:lnTo>
                  <a:pt x="312" y="2252"/>
                </a:lnTo>
                <a:lnTo>
                  <a:pt x="324" y="2261"/>
                </a:lnTo>
                <a:lnTo>
                  <a:pt x="332" y="2272"/>
                </a:lnTo>
                <a:lnTo>
                  <a:pt x="337" y="2288"/>
                </a:lnTo>
                <a:lnTo>
                  <a:pt x="435" y="2288"/>
                </a:lnTo>
                <a:lnTo>
                  <a:pt x="438" y="2272"/>
                </a:lnTo>
                <a:lnTo>
                  <a:pt x="448" y="2261"/>
                </a:lnTo>
                <a:lnTo>
                  <a:pt x="460" y="2252"/>
                </a:lnTo>
                <a:lnTo>
                  <a:pt x="475" y="2249"/>
                </a:lnTo>
                <a:lnTo>
                  <a:pt x="586" y="2249"/>
                </a:lnTo>
                <a:lnTo>
                  <a:pt x="601" y="2252"/>
                </a:lnTo>
                <a:lnTo>
                  <a:pt x="613" y="2261"/>
                </a:lnTo>
                <a:lnTo>
                  <a:pt x="621" y="2272"/>
                </a:lnTo>
                <a:lnTo>
                  <a:pt x="626" y="2288"/>
                </a:lnTo>
                <a:lnTo>
                  <a:pt x="724" y="2288"/>
                </a:lnTo>
                <a:lnTo>
                  <a:pt x="728" y="2272"/>
                </a:lnTo>
                <a:lnTo>
                  <a:pt x="737" y="2261"/>
                </a:lnTo>
                <a:lnTo>
                  <a:pt x="749" y="2252"/>
                </a:lnTo>
                <a:lnTo>
                  <a:pt x="764" y="2249"/>
                </a:lnTo>
                <a:lnTo>
                  <a:pt x="875" y="2249"/>
                </a:lnTo>
                <a:lnTo>
                  <a:pt x="890" y="2252"/>
                </a:lnTo>
                <a:lnTo>
                  <a:pt x="902" y="2261"/>
                </a:lnTo>
                <a:lnTo>
                  <a:pt x="911" y="2272"/>
                </a:lnTo>
                <a:lnTo>
                  <a:pt x="915" y="2288"/>
                </a:lnTo>
                <a:lnTo>
                  <a:pt x="1013" y="2288"/>
                </a:lnTo>
                <a:lnTo>
                  <a:pt x="1017" y="2272"/>
                </a:lnTo>
                <a:lnTo>
                  <a:pt x="1026" y="2261"/>
                </a:lnTo>
                <a:lnTo>
                  <a:pt x="1038" y="2252"/>
                </a:lnTo>
                <a:lnTo>
                  <a:pt x="1053" y="2249"/>
                </a:lnTo>
                <a:lnTo>
                  <a:pt x="1164" y="2249"/>
                </a:lnTo>
                <a:lnTo>
                  <a:pt x="1179" y="2252"/>
                </a:lnTo>
                <a:lnTo>
                  <a:pt x="1191" y="2261"/>
                </a:lnTo>
                <a:lnTo>
                  <a:pt x="1200" y="2272"/>
                </a:lnTo>
                <a:lnTo>
                  <a:pt x="1204" y="2288"/>
                </a:lnTo>
                <a:lnTo>
                  <a:pt x="1302" y="2288"/>
                </a:lnTo>
                <a:lnTo>
                  <a:pt x="1306" y="2272"/>
                </a:lnTo>
                <a:lnTo>
                  <a:pt x="1315" y="2261"/>
                </a:lnTo>
                <a:lnTo>
                  <a:pt x="1327" y="2252"/>
                </a:lnTo>
                <a:lnTo>
                  <a:pt x="1342" y="2249"/>
                </a:lnTo>
                <a:lnTo>
                  <a:pt x="1453" y="2249"/>
                </a:lnTo>
                <a:lnTo>
                  <a:pt x="1468" y="2252"/>
                </a:lnTo>
                <a:lnTo>
                  <a:pt x="1480" y="2261"/>
                </a:lnTo>
                <a:lnTo>
                  <a:pt x="1490" y="2272"/>
                </a:lnTo>
                <a:lnTo>
                  <a:pt x="1493" y="2288"/>
                </a:lnTo>
                <a:lnTo>
                  <a:pt x="1591" y="2288"/>
                </a:lnTo>
                <a:lnTo>
                  <a:pt x="1595" y="2272"/>
                </a:lnTo>
                <a:lnTo>
                  <a:pt x="1604" y="2261"/>
                </a:lnTo>
                <a:lnTo>
                  <a:pt x="1616" y="2252"/>
                </a:lnTo>
                <a:lnTo>
                  <a:pt x="1631" y="2249"/>
                </a:lnTo>
                <a:lnTo>
                  <a:pt x="1742" y="2249"/>
                </a:lnTo>
                <a:lnTo>
                  <a:pt x="1757" y="2252"/>
                </a:lnTo>
                <a:lnTo>
                  <a:pt x="1769" y="2261"/>
                </a:lnTo>
                <a:lnTo>
                  <a:pt x="1779" y="2272"/>
                </a:lnTo>
                <a:lnTo>
                  <a:pt x="1782" y="2288"/>
                </a:lnTo>
                <a:lnTo>
                  <a:pt x="1880" y="2288"/>
                </a:lnTo>
                <a:lnTo>
                  <a:pt x="1885" y="2272"/>
                </a:lnTo>
                <a:lnTo>
                  <a:pt x="1893" y="2261"/>
                </a:lnTo>
                <a:lnTo>
                  <a:pt x="1905" y="2252"/>
                </a:lnTo>
                <a:lnTo>
                  <a:pt x="1921" y="2249"/>
                </a:lnTo>
                <a:lnTo>
                  <a:pt x="2031" y="2249"/>
                </a:lnTo>
                <a:lnTo>
                  <a:pt x="2046" y="2252"/>
                </a:lnTo>
                <a:lnTo>
                  <a:pt x="2058" y="2261"/>
                </a:lnTo>
                <a:lnTo>
                  <a:pt x="2068" y="2272"/>
                </a:lnTo>
                <a:lnTo>
                  <a:pt x="2071" y="2288"/>
                </a:lnTo>
                <a:lnTo>
                  <a:pt x="2169" y="2288"/>
                </a:lnTo>
                <a:lnTo>
                  <a:pt x="2174" y="2272"/>
                </a:lnTo>
                <a:lnTo>
                  <a:pt x="2182" y="2261"/>
                </a:lnTo>
                <a:lnTo>
                  <a:pt x="2194" y="2252"/>
                </a:lnTo>
                <a:lnTo>
                  <a:pt x="2210" y="2249"/>
                </a:lnTo>
                <a:lnTo>
                  <a:pt x="2320" y="2249"/>
                </a:lnTo>
                <a:lnTo>
                  <a:pt x="2336" y="2252"/>
                </a:lnTo>
                <a:lnTo>
                  <a:pt x="2347" y="2261"/>
                </a:lnTo>
                <a:lnTo>
                  <a:pt x="2357" y="2272"/>
                </a:lnTo>
                <a:lnTo>
                  <a:pt x="2360" y="2288"/>
                </a:lnTo>
                <a:lnTo>
                  <a:pt x="2440" y="2288"/>
                </a:lnTo>
                <a:lnTo>
                  <a:pt x="2456" y="2289"/>
                </a:lnTo>
                <a:lnTo>
                  <a:pt x="2470" y="2294"/>
                </a:lnTo>
                <a:lnTo>
                  <a:pt x="2481" y="2302"/>
                </a:lnTo>
                <a:lnTo>
                  <a:pt x="2490" y="2311"/>
                </a:lnTo>
                <a:lnTo>
                  <a:pt x="2496" y="2324"/>
                </a:lnTo>
                <a:lnTo>
                  <a:pt x="2501" y="2337"/>
                </a:lnTo>
                <a:lnTo>
                  <a:pt x="2503" y="2353"/>
                </a:lnTo>
                <a:lnTo>
                  <a:pt x="2506" y="2371"/>
                </a:lnTo>
                <a:lnTo>
                  <a:pt x="2506" y="2389"/>
                </a:lnTo>
                <a:lnTo>
                  <a:pt x="2506" y="2406"/>
                </a:lnTo>
                <a:lnTo>
                  <a:pt x="2503" y="2424"/>
                </a:lnTo>
                <a:lnTo>
                  <a:pt x="2501" y="2440"/>
                </a:lnTo>
                <a:lnTo>
                  <a:pt x="2496" y="2454"/>
                </a:lnTo>
                <a:lnTo>
                  <a:pt x="2490" y="2466"/>
                </a:lnTo>
                <a:lnTo>
                  <a:pt x="2481" y="2476"/>
                </a:lnTo>
                <a:lnTo>
                  <a:pt x="2470" y="2484"/>
                </a:lnTo>
                <a:lnTo>
                  <a:pt x="2456" y="2488"/>
                </a:lnTo>
                <a:lnTo>
                  <a:pt x="2440" y="2490"/>
                </a:lnTo>
                <a:lnTo>
                  <a:pt x="71" y="2490"/>
                </a:lnTo>
                <a:lnTo>
                  <a:pt x="52" y="2488"/>
                </a:lnTo>
                <a:lnTo>
                  <a:pt x="36" y="2482"/>
                </a:lnTo>
                <a:lnTo>
                  <a:pt x="24" y="2472"/>
                </a:lnTo>
                <a:lnTo>
                  <a:pt x="15" y="2460"/>
                </a:lnTo>
                <a:lnTo>
                  <a:pt x="8" y="2445"/>
                </a:lnTo>
                <a:lnTo>
                  <a:pt x="4" y="2428"/>
                </a:lnTo>
                <a:lnTo>
                  <a:pt x="2" y="2409"/>
                </a:lnTo>
                <a:lnTo>
                  <a:pt x="0" y="2389"/>
                </a:lnTo>
                <a:lnTo>
                  <a:pt x="2" y="2369"/>
                </a:lnTo>
                <a:lnTo>
                  <a:pt x="4" y="2350"/>
                </a:lnTo>
                <a:lnTo>
                  <a:pt x="8" y="2332"/>
                </a:lnTo>
                <a:lnTo>
                  <a:pt x="15" y="2317"/>
                </a:lnTo>
                <a:lnTo>
                  <a:pt x="24" y="2305"/>
                </a:lnTo>
                <a:lnTo>
                  <a:pt x="36" y="2295"/>
                </a:lnTo>
                <a:lnTo>
                  <a:pt x="52" y="2290"/>
                </a:lnTo>
                <a:lnTo>
                  <a:pt x="71" y="2288"/>
                </a:lnTo>
                <a:lnTo>
                  <a:pt x="146" y="2288"/>
                </a:lnTo>
                <a:lnTo>
                  <a:pt x="149" y="2272"/>
                </a:lnTo>
                <a:lnTo>
                  <a:pt x="159" y="2261"/>
                </a:lnTo>
                <a:lnTo>
                  <a:pt x="170" y="2252"/>
                </a:lnTo>
                <a:lnTo>
                  <a:pt x="186" y="2249"/>
                </a:lnTo>
                <a:close/>
                <a:moveTo>
                  <a:pt x="331" y="194"/>
                </a:moveTo>
                <a:lnTo>
                  <a:pt x="314" y="197"/>
                </a:lnTo>
                <a:lnTo>
                  <a:pt x="297" y="204"/>
                </a:lnTo>
                <a:lnTo>
                  <a:pt x="283" y="214"/>
                </a:lnTo>
                <a:lnTo>
                  <a:pt x="272" y="228"/>
                </a:lnTo>
                <a:lnTo>
                  <a:pt x="265" y="245"/>
                </a:lnTo>
                <a:lnTo>
                  <a:pt x="262" y="263"/>
                </a:lnTo>
                <a:lnTo>
                  <a:pt x="262" y="1395"/>
                </a:lnTo>
                <a:lnTo>
                  <a:pt x="265" y="1414"/>
                </a:lnTo>
                <a:lnTo>
                  <a:pt x="272" y="1430"/>
                </a:lnTo>
                <a:lnTo>
                  <a:pt x="283" y="1444"/>
                </a:lnTo>
                <a:lnTo>
                  <a:pt x="297" y="1454"/>
                </a:lnTo>
                <a:lnTo>
                  <a:pt x="314" y="1462"/>
                </a:lnTo>
                <a:lnTo>
                  <a:pt x="331" y="1464"/>
                </a:lnTo>
                <a:lnTo>
                  <a:pt x="2175" y="1464"/>
                </a:lnTo>
                <a:lnTo>
                  <a:pt x="2192" y="1462"/>
                </a:lnTo>
                <a:lnTo>
                  <a:pt x="2209" y="1454"/>
                </a:lnTo>
                <a:lnTo>
                  <a:pt x="2223" y="1444"/>
                </a:lnTo>
                <a:lnTo>
                  <a:pt x="2234" y="1430"/>
                </a:lnTo>
                <a:lnTo>
                  <a:pt x="2241" y="1414"/>
                </a:lnTo>
                <a:lnTo>
                  <a:pt x="2244" y="1395"/>
                </a:lnTo>
                <a:lnTo>
                  <a:pt x="2244" y="263"/>
                </a:lnTo>
                <a:lnTo>
                  <a:pt x="2241" y="245"/>
                </a:lnTo>
                <a:lnTo>
                  <a:pt x="2234" y="228"/>
                </a:lnTo>
                <a:lnTo>
                  <a:pt x="2223" y="214"/>
                </a:lnTo>
                <a:lnTo>
                  <a:pt x="2209" y="204"/>
                </a:lnTo>
                <a:lnTo>
                  <a:pt x="2192" y="197"/>
                </a:lnTo>
                <a:lnTo>
                  <a:pt x="2175" y="194"/>
                </a:lnTo>
                <a:lnTo>
                  <a:pt x="331" y="194"/>
                </a:lnTo>
                <a:close/>
                <a:moveTo>
                  <a:pt x="241" y="0"/>
                </a:moveTo>
                <a:lnTo>
                  <a:pt x="2265" y="0"/>
                </a:lnTo>
                <a:lnTo>
                  <a:pt x="2296" y="3"/>
                </a:lnTo>
                <a:lnTo>
                  <a:pt x="2324" y="11"/>
                </a:lnTo>
                <a:lnTo>
                  <a:pt x="2352" y="24"/>
                </a:lnTo>
                <a:lnTo>
                  <a:pt x="2376" y="41"/>
                </a:lnTo>
                <a:lnTo>
                  <a:pt x="2397" y="62"/>
                </a:lnTo>
                <a:lnTo>
                  <a:pt x="2413" y="86"/>
                </a:lnTo>
                <a:lnTo>
                  <a:pt x="2427" y="113"/>
                </a:lnTo>
                <a:lnTo>
                  <a:pt x="2434" y="142"/>
                </a:lnTo>
                <a:lnTo>
                  <a:pt x="2437" y="173"/>
                </a:lnTo>
                <a:lnTo>
                  <a:pt x="2437" y="1634"/>
                </a:lnTo>
                <a:lnTo>
                  <a:pt x="2434" y="1665"/>
                </a:lnTo>
                <a:lnTo>
                  <a:pt x="2427" y="1693"/>
                </a:lnTo>
                <a:lnTo>
                  <a:pt x="2413" y="1720"/>
                </a:lnTo>
                <a:lnTo>
                  <a:pt x="2397" y="1745"/>
                </a:lnTo>
                <a:lnTo>
                  <a:pt x="2376" y="1765"/>
                </a:lnTo>
                <a:lnTo>
                  <a:pt x="2352" y="1782"/>
                </a:lnTo>
                <a:lnTo>
                  <a:pt x="2324" y="1796"/>
                </a:lnTo>
                <a:lnTo>
                  <a:pt x="2296" y="1803"/>
                </a:lnTo>
                <a:lnTo>
                  <a:pt x="2265" y="1806"/>
                </a:lnTo>
                <a:lnTo>
                  <a:pt x="1631" y="1806"/>
                </a:lnTo>
                <a:lnTo>
                  <a:pt x="1762" y="2042"/>
                </a:lnTo>
                <a:lnTo>
                  <a:pt x="1770" y="2060"/>
                </a:lnTo>
                <a:lnTo>
                  <a:pt x="1773" y="2078"/>
                </a:lnTo>
                <a:lnTo>
                  <a:pt x="1772" y="2092"/>
                </a:lnTo>
                <a:lnTo>
                  <a:pt x="1767" y="2106"/>
                </a:lnTo>
                <a:lnTo>
                  <a:pt x="1758" y="2117"/>
                </a:lnTo>
                <a:lnTo>
                  <a:pt x="1745" y="2126"/>
                </a:lnTo>
                <a:lnTo>
                  <a:pt x="1728" y="2131"/>
                </a:lnTo>
                <a:lnTo>
                  <a:pt x="1709" y="2133"/>
                </a:lnTo>
                <a:lnTo>
                  <a:pt x="797" y="2133"/>
                </a:lnTo>
                <a:lnTo>
                  <a:pt x="778" y="2131"/>
                </a:lnTo>
                <a:lnTo>
                  <a:pt x="761" y="2126"/>
                </a:lnTo>
                <a:lnTo>
                  <a:pt x="748" y="2117"/>
                </a:lnTo>
                <a:lnTo>
                  <a:pt x="739" y="2106"/>
                </a:lnTo>
                <a:lnTo>
                  <a:pt x="734" y="2092"/>
                </a:lnTo>
                <a:lnTo>
                  <a:pt x="733" y="2078"/>
                </a:lnTo>
                <a:lnTo>
                  <a:pt x="736" y="2060"/>
                </a:lnTo>
                <a:lnTo>
                  <a:pt x="744" y="2042"/>
                </a:lnTo>
                <a:lnTo>
                  <a:pt x="875" y="1806"/>
                </a:lnTo>
                <a:lnTo>
                  <a:pt x="241" y="1806"/>
                </a:lnTo>
                <a:lnTo>
                  <a:pt x="210" y="1803"/>
                </a:lnTo>
                <a:lnTo>
                  <a:pt x="182" y="1796"/>
                </a:lnTo>
                <a:lnTo>
                  <a:pt x="154" y="1782"/>
                </a:lnTo>
                <a:lnTo>
                  <a:pt x="130" y="1765"/>
                </a:lnTo>
                <a:lnTo>
                  <a:pt x="109" y="1745"/>
                </a:lnTo>
                <a:lnTo>
                  <a:pt x="93" y="1720"/>
                </a:lnTo>
                <a:lnTo>
                  <a:pt x="79" y="1693"/>
                </a:lnTo>
                <a:lnTo>
                  <a:pt x="72" y="1665"/>
                </a:lnTo>
                <a:lnTo>
                  <a:pt x="69" y="1634"/>
                </a:lnTo>
                <a:lnTo>
                  <a:pt x="69" y="173"/>
                </a:lnTo>
                <a:lnTo>
                  <a:pt x="72" y="142"/>
                </a:lnTo>
                <a:lnTo>
                  <a:pt x="79" y="113"/>
                </a:lnTo>
                <a:lnTo>
                  <a:pt x="93" y="86"/>
                </a:lnTo>
                <a:lnTo>
                  <a:pt x="109" y="62"/>
                </a:lnTo>
                <a:lnTo>
                  <a:pt x="130" y="41"/>
                </a:lnTo>
                <a:lnTo>
                  <a:pt x="154" y="24"/>
                </a:lnTo>
                <a:lnTo>
                  <a:pt x="182" y="11"/>
                </a:lnTo>
                <a:lnTo>
                  <a:pt x="210" y="3"/>
                </a:lnTo>
                <a:lnTo>
                  <a:pt x="241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1"/>
          <p:cNvSpPr/>
          <p:nvPr/>
        </p:nvSpPr>
        <p:spPr>
          <a:xfrm flipV="1">
            <a:off x="2082547" y="1859846"/>
            <a:ext cx="283392" cy="259807"/>
          </a:xfrm>
          <a:custGeom>
            <a:avLst/>
            <a:gdLst>
              <a:gd name="connsiteX0" fmla="*/ 0 w 556105"/>
              <a:gd name="connsiteY0" fmla="*/ 507585 h 507585"/>
              <a:gd name="connsiteX1" fmla="*/ 403083 w 556105"/>
              <a:gd name="connsiteY1" fmla="*/ 242596 h 507585"/>
              <a:gd name="connsiteX2" fmla="*/ 182880 w 556105"/>
              <a:gd name="connsiteY2" fmla="*/ 250060 h 507585"/>
              <a:gd name="connsiteX3" fmla="*/ 556105 w 556105"/>
              <a:gd name="connsiteY3" fmla="*/ 0 h 50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105" h="507585">
                <a:moveTo>
                  <a:pt x="0" y="507585"/>
                </a:moveTo>
                <a:lnTo>
                  <a:pt x="403083" y="242596"/>
                </a:lnTo>
                <a:lnTo>
                  <a:pt x="182880" y="250060"/>
                </a:lnTo>
                <a:lnTo>
                  <a:pt x="556105" y="0"/>
                </a:lnTo>
              </a:path>
            </a:pathLst>
          </a:custGeom>
          <a:noFill/>
          <a:ln w="19050" cap="rnd">
            <a:solidFill>
              <a:schemeClr val="accent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98AD551-1896-6D44-B0B1-213AAAED08DA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3779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value bundle including wireless back-up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68300" y="1139371"/>
            <a:ext cx="8408988" cy="394558"/>
          </a:xfrm>
        </p:spPr>
        <p:txBody>
          <a:bodyPr/>
          <a:lstStyle/>
          <a:p>
            <a:r>
              <a:rPr lang="en-US" sz="2000" dirty="0"/>
              <a:t>Eliminate single points of failure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6712" y="4659313"/>
            <a:ext cx="8454514" cy="1279522"/>
            <a:chOff x="366713" y="4786196"/>
            <a:chExt cx="5581818" cy="1279522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366713" y="4786197"/>
              <a:ext cx="2732053" cy="127952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62" name="Round Same Side Corner Rectangle 61"/>
            <p:cNvSpPr/>
            <p:nvPr/>
          </p:nvSpPr>
          <p:spPr>
            <a:xfrm flipV="1">
              <a:off x="3195471" y="4786196"/>
              <a:ext cx="2753060" cy="127952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2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366715" y="4787378"/>
              <a:ext cx="273205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3191823" y="4787380"/>
              <a:ext cx="273350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68" name="Rectangle 67"/>
            <p:cNvSpPr/>
            <p:nvPr/>
          </p:nvSpPr>
          <p:spPr>
            <a:xfrm>
              <a:off x="373818" y="4858782"/>
              <a:ext cx="2708848" cy="359683"/>
            </a:xfrm>
            <a:prstGeom prst="rect">
              <a:avLst/>
            </a:prstGeom>
          </p:spPr>
          <p:txBody>
            <a:bodyPr wrap="square" lIns="182880" tIns="0" rIns="68580" bIns="0">
              <a:noAutofit/>
            </a:bodyPr>
            <a:lstStyle/>
            <a:p>
              <a:pPr marL="1191" lvl="1" defTabSz="710804">
                <a:spcBef>
                  <a:spcPts val="75"/>
                </a:spcBef>
                <a:buClr>
                  <a:srgbClr val="666666"/>
                </a:buClr>
                <a:buSzPct val="100000"/>
              </a:pPr>
              <a:r>
                <a:rPr lang="en-US" sz="1400" b="1" kern="0" dirty="0">
                  <a:latin typeface="Calibri"/>
                  <a:cs typeface="Arial" charset="0"/>
                  <a:sym typeface="Wingdings" pitchFamily="2" charset="2"/>
                </a:rPr>
                <a:t>Offer Highlights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Domestic U.S. availability 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Wireless back-up included within AT&amp;T mobile footprint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Variety of port speeds and types available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AT&amp;T-Managed Router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Primary connectivity and back-up in one at most sites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endParaRPr lang="en-US" sz="1100" dirty="0">
                <a:solidFill>
                  <a:schemeClr val="tx2"/>
                </a:solidFill>
              </a:endParaRP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197369" y="4858783"/>
              <a:ext cx="2695106" cy="348570"/>
            </a:xfrm>
            <a:prstGeom prst="rect">
              <a:avLst/>
            </a:prstGeom>
          </p:spPr>
          <p:txBody>
            <a:bodyPr wrap="square" lIns="182880" tIns="0" rIns="68580" bIns="0">
              <a:noAutofit/>
            </a:bodyPr>
            <a:lstStyle/>
            <a:p>
              <a:pPr marL="1191" lvl="1" defTabSz="710804">
                <a:spcBef>
                  <a:spcPts val="75"/>
                </a:spcBef>
                <a:buClr>
                  <a:srgbClr val="666666"/>
                </a:buClr>
                <a:buSzPct val="100000"/>
              </a:pPr>
              <a:r>
                <a:rPr lang="en-US" sz="1400" b="1" kern="0" dirty="0">
                  <a:latin typeface="Calibri"/>
                  <a:cs typeface="Arial" charset="0"/>
                  <a:sym typeface="Wingdings" pitchFamily="2" charset="2"/>
                </a:rPr>
                <a:t>Benefits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Failover functionality coupled with wireless connectivity provide for a  cost effective redundancy for US Locations 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Failback to the primary connection occurs upon restoral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Ability to layer security services to provide enhanced protection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2"/>
                  </a:solidFill>
                </a:rPr>
                <a:t>Help maintain productivity and communications </a:t>
              </a:r>
            </a:p>
            <a:p>
              <a:pPr marL="171450" lvl="1" indent="-171450" defTabSz="710804">
                <a:spcBef>
                  <a:spcPts val="75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13226" y="1139457"/>
            <a:ext cx="4486819" cy="3349930"/>
            <a:chOff x="2235953" y="1242642"/>
            <a:chExt cx="4193366" cy="3130833"/>
          </a:xfrm>
        </p:grpSpPr>
        <p:cxnSp>
          <p:nvCxnSpPr>
            <p:cNvPr id="81" name="Straight Connector 80"/>
            <p:cNvCxnSpPr/>
            <p:nvPr/>
          </p:nvCxnSpPr>
          <p:spPr>
            <a:xfrm flipH="1">
              <a:off x="3993452" y="2685818"/>
              <a:ext cx="1311247" cy="0"/>
            </a:xfrm>
            <a:prstGeom prst="line">
              <a:avLst/>
            </a:prstGeom>
            <a:noFill/>
            <a:ln w="19050" cap="rnd">
              <a:solidFill>
                <a:schemeClr val="accent2"/>
              </a:solidFill>
              <a:prstDash val="sysDot"/>
              <a:head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048948" y="3113159"/>
              <a:ext cx="1229780" cy="1076125"/>
            </a:xfrm>
            <a:prstGeom prst="line">
              <a:avLst/>
            </a:prstGeom>
            <a:noFill/>
            <a:ln w="19050" cap="rnd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3809454" y="1844155"/>
              <a:ext cx="1677761" cy="1677761"/>
              <a:chOff x="-435210" y="1873931"/>
              <a:chExt cx="1577577" cy="1577577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-116340" y="2192803"/>
                <a:ext cx="939836" cy="93983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9" name="Rectangle 42"/>
              <p:cNvSpPr>
                <a:spLocks noChangeArrowheads="1"/>
              </p:cNvSpPr>
              <p:nvPr/>
            </p:nvSpPr>
            <p:spPr bwMode="gray">
              <a:xfrm>
                <a:off x="-202219" y="2748800"/>
                <a:ext cx="1111595" cy="2710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16459" tIns="16459" rIns="16459" bIns="16459">
                <a:spAutoFit/>
              </a:bodyPr>
              <a:lstStyle/>
              <a:p>
                <a:pPr algn="ctr">
                  <a:defRPr/>
                </a:pPr>
                <a:r>
                  <a:rPr lang="en-US" sz="1050" kern="0" dirty="0">
                    <a:solidFill>
                      <a:schemeClr val="bg1"/>
                    </a:solidFill>
                  </a:rPr>
                  <a:t>AT&amp;T MPLS </a:t>
                </a:r>
                <a:br>
                  <a:rPr lang="en-US" sz="1050" kern="0" dirty="0">
                    <a:solidFill>
                      <a:schemeClr val="bg1"/>
                    </a:solidFill>
                  </a:rPr>
                </a:br>
                <a:r>
                  <a:rPr lang="en-US" sz="1050" kern="0" dirty="0">
                    <a:solidFill>
                      <a:schemeClr val="bg1"/>
                    </a:solidFill>
                  </a:rPr>
                  <a:t>VPN</a:t>
                </a: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-435210" y="1873931"/>
                <a:ext cx="1577577" cy="1577577"/>
                <a:chOff x="7737712" y="2679636"/>
                <a:chExt cx="1577577" cy="1577577"/>
              </a:xfrm>
            </p:grpSpPr>
            <p:sp>
              <p:nvSpPr>
                <p:cNvPr id="122" name="Arc 121"/>
                <p:cNvSpPr/>
                <p:nvPr/>
              </p:nvSpPr>
              <p:spPr>
                <a:xfrm>
                  <a:off x="7737712" y="2679636"/>
                  <a:ext cx="1577577" cy="1577577"/>
                </a:xfrm>
                <a:prstGeom prst="arc">
                  <a:avLst>
                    <a:gd name="adj1" fmla="val 11606144"/>
                    <a:gd name="adj2" fmla="val 20797876"/>
                  </a:avLst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23" name="Arc 122"/>
                <p:cNvSpPr/>
                <p:nvPr/>
              </p:nvSpPr>
              <p:spPr>
                <a:xfrm>
                  <a:off x="7737712" y="2679636"/>
                  <a:ext cx="1577577" cy="1577577"/>
                </a:xfrm>
                <a:prstGeom prst="arc">
                  <a:avLst>
                    <a:gd name="adj1" fmla="val 610618"/>
                    <a:gd name="adj2" fmla="val 9495723"/>
                  </a:avLst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sp>
            <p:nvSpPr>
              <p:cNvPr id="121" name="Freeform 46"/>
              <p:cNvSpPr>
                <a:spLocks noEditPoints="1"/>
              </p:cNvSpPr>
              <p:nvPr/>
            </p:nvSpPr>
            <p:spPr bwMode="auto">
              <a:xfrm>
                <a:off x="177123" y="2257956"/>
                <a:ext cx="352912" cy="352194"/>
              </a:xfrm>
              <a:custGeom>
                <a:avLst/>
                <a:gdLst>
                  <a:gd name="T0" fmla="*/ 2881 w 3464"/>
                  <a:gd name="T1" fmla="*/ 2832 h 3457"/>
                  <a:gd name="T2" fmla="*/ 2630 w 3464"/>
                  <a:gd name="T3" fmla="*/ 2906 h 3457"/>
                  <a:gd name="T4" fmla="*/ 2532 w 3464"/>
                  <a:gd name="T5" fmla="*/ 2730 h 3457"/>
                  <a:gd name="T6" fmla="*/ 2988 w 3464"/>
                  <a:gd name="T7" fmla="*/ 2728 h 3457"/>
                  <a:gd name="T8" fmla="*/ 634 w 3464"/>
                  <a:gd name="T9" fmla="*/ 2732 h 3457"/>
                  <a:gd name="T10" fmla="*/ 1174 w 3464"/>
                  <a:gd name="T11" fmla="*/ 3275 h 3457"/>
                  <a:gd name="T12" fmla="*/ 1150 w 3464"/>
                  <a:gd name="T13" fmla="*/ 3080 h 3457"/>
                  <a:gd name="T14" fmla="*/ 940 w 3464"/>
                  <a:gd name="T15" fmla="*/ 2602 h 3457"/>
                  <a:gd name="T16" fmla="*/ 2612 w 3464"/>
                  <a:gd name="T17" fmla="*/ 2643 h 3457"/>
                  <a:gd name="T18" fmla="*/ 1761 w 3464"/>
                  <a:gd name="T19" fmla="*/ 3371 h 3457"/>
                  <a:gd name="T20" fmla="*/ 2070 w 3464"/>
                  <a:gd name="T21" fmla="*/ 2976 h 3457"/>
                  <a:gd name="T22" fmla="*/ 1945 w 3464"/>
                  <a:gd name="T23" fmla="*/ 2351 h 3457"/>
                  <a:gd name="T24" fmla="*/ 1018 w 3464"/>
                  <a:gd name="T25" fmla="*/ 2568 h 3457"/>
                  <a:gd name="T26" fmla="*/ 1213 w 3464"/>
                  <a:gd name="T27" fmla="*/ 3020 h 3457"/>
                  <a:gd name="T28" fmla="*/ 1472 w 3464"/>
                  <a:gd name="T29" fmla="*/ 3303 h 3457"/>
                  <a:gd name="T30" fmla="*/ 2899 w 3464"/>
                  <a:gd name="T31" fmla="*/ 2348 h 3457"/>
                  <a:gd name="T32" fmla="*/ 3071 w 3464"/>
                  <a:gd name="T33" fmla="*/ 2708 h 3457"/>
                  <a:gd name="T34" fmla="*/ 2474 w 3464"/>
                  <a:gd name="T35" fmla="*/ 3076 h 3457"/>
                  <a:gd name="T36" fmla="*/ 2531 w 3464"/>
                  <a:gd name="T37" fmla="*/ 2493 h 3457"/>
                  <a:gd name="T38" fmla="*/ 2620 w 3464"/>
                  <a:gd name="T39" fmla="*/ 2121 h 3457"/>
                  <a:gd name="T40" fmla="*/ 2128 w 3464"/>
                  <a:gd name="T41" fmla="*/ 2613 h 3457"/>
                  <a:gd name="T42" fmla="*/ 2394 w 3464"/>
                  <a:gd name="T43" fmla="*/ 3265 h 3457"/>
                  <a:gd name="T44" fmla="*/ 3100 w 3464"/>
                  <a:gd name="T45" fmla="*/ 3265 h 3457"/>
                  <a:gd name="T46" fmla="*/ 3367 w 3464"/>
                  <a:gd name="T47" fmla="*/ 2613 h 3457"/>
                  <a:gd name="T48" fmla="*/ 2874 w 3464"/>
                  <a:gd name="T49" fmla="*/ 2121 h 3457"/>
                  <a:gd name="T50" fmla="*/ 2991 w 3464"/>
                  <a:gd name="T51" fmla="*/ 2066 h 3457"/>
                  <a:gd name="T52" fmla="*/ 2617 w 3464"/>
                  <a:gd name="T53" fmla="*/ 1771 h 3457"/>
                  <a:gd name="T54" fmla="*/ 2459 w 3464"/>
                  <a:gd name="T55" fmla="*/ 2085 h 3457"/>
                  <a:gd name="T56" fmla="*/ 1074 w 3464"/>
                  <a:gd name="T57" fmla="*/ 2372 h 3457"/>
                  <a:gd name="T58" fmla="*/ 121 w 3464"/>
                  <a:gd name="T59" fmla="*/ 2075 h 3457"/>
                  <a:gd name="T60" fmla="*/ 582 w 3464"/>
                  <a:gd name="T61" fmla="*/ 2666 h 3457"/>
                  <a:gd name="T62" fmla="*/ 900 w 3464"/>
                  <a:gd name="T63" fmla="*/ 2450 h 3457"/>
                  <a:gd name="T64" fmla="*/ 918 w 3464"/>
                  <a:gd name="T65" fmla="*/ 1455 h 3457"/>
                  <a:gd name="T66" fmla="*/ 2449 w 3464"/>
                  <a:gd name="T67" fmla="*/ 1008 h 3457"/>
                  <a:gd name="T68" fmla="*/ 2509 w 3464"/>
                  <a:gd name="T69" fmla="*/ 1339 h 3457"/>
                  <a:gd name="T70" fmla="*/ 2526 w 3464"/>
                  <a:gd name="T71" fmla="*/ 969 h 3457"/>
                  <a:gd name="T72" fmla="*/ 3288 w 3464"/>
                  <a:gd name="T73" fmla="*/ 1206 h 3457"/>
                  <a:gd name="T74" fmla="*/ 1011 w 3464"/>
                  <a:gd name="T75" fmla="*/ 249 h 3457"/>
                  <a:gd name="T76" fmla="*/ 213 w 3464"/>
                  <a:gd name="T77" fmla="*/ 1092 h 3457"/>
                  <a:gd name="T78" fmla="*/ 884 w 3464"/>
                  <a:gd name="T79" fmla="*/ 1087 h 3457"/>
                  <a:gd name="T80" fmla="*/ 682 w 3464"/>
                  <a:gd name="T81" fmla="*/ 756 h 3457"/>
                  <a:gd name="T82" fmla="*/ 1108 w 3464"/>
                  <a:gd name="T83" fmla="*/ 459 h 3457"/>
                  <a:gd name="T84" fmla="*/ 2285 w 3464"/>
                  <a:gd name="T85" fmla="*/ 383 h 3457"/>
                  <a:gd name="T86" fmla="*/ 2901 w 3464"/>
                  <a:gd name="T87" fmla="*/ 575 h 3457"/>
                  <a:gd name="T88" fmla="*/ 1761 w 3464"/>
                  <a:gd name="T89" fmla="*/ 1091 h 3457"/>
                  <a:gd name="T90" fmla="*/ 2255 w 3464"/>
                  <a:gd name="T91" fmla="*/ 494 h 3457"/>
                  <a:gd name="T92" fmla="*/ 1622 w 3464"/>
                  <a:gd name="T93" fmla="*/ 96 h 3457"/>
                  <a:gd name="T94" fmla="*/ 1071 w 3464"/>
                  <a:gd name="T95" fmla="*/ 739 h 3457"/>
                  <a:gd name="T96" fmla="*/ 1761 w 3464"/>
                  <a:gd name="T97" fmla="*/ 0 h 3457"/>
                  <a:gd name="T98" fmla="*/ 2812 w 3464"/>
                  <a:gd name="T99" fmla="*/ 382 h 3457"/>
                  <a:gd name="T100" fmla="*/ 3429 w 3464"/>
                  <a:gd name="T101" fmla="*/ 1410 h 3457"/>
                  <a:gd name="T102" fmla="*/ 3423 w 3464"/>
                  <a:gd name="T103" fmla="*/ 2502 h 3457"/>
                  <a:gd name="T104" fmla="*/ 3276 w 3464"/>
                  <a:gd name="T105" fmla="*/ 3224 h 3457"/>
                  <a:gd name="T106" fmla="*/ 2567 w 3464"/>
                  <a:gd name="T107" fmla="*/ 3434 h 3457"/>
                  <a:gd name="T108" fmla="*/ 1720 w 3464"/>
                  <a:gd name="T109" fmla="*/ 3457 h 3457"/>
                  <a:gd name="T110" fmla="*/ 1184 w 3464"/>
                  <a:gd name="T111" fmla="*/ 3368 h 3457"/>
                  <a:gd name="T112" fmla="*/ 249 w 3464"/>
                  <a:gd name="T113" fmla="*/ 2621 h 3457"/>
                  <a:gd name="T114" fmla="*/ 29 w 3464"/>
                  <a:gd name="T115" fmla="*/ 1412 h 3457"/>
                  <a:gd name="T116" fmla="*/ 638 w 3464"/>
                  <a:gd name="T117" fmla="*/ 388 h 3457"/>
                  <a:gd name="T118" fmla="*/ 1678 w 3464"/>
                  <a:gd name="T119" fmla="*/ 0 h 3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64" h="3457">
                    <a:moveTo>
                      <a:pt x="2199" y="3202"/>
                    </a:moveTo>
                    <a:lnTo>
                      <a:pt x="2155" y="3253"/>
                    </a:lnTo>
                    <a:lnTo>
                      <a:pt x="2109" y="3299"/>
                    </a:lnTo>
                    <a:lnTo>
                      <a:pt x="2061" y="3339"/>
                    </a:lnTo>
                    <a:lnTo>
                      <a:pt x="2133" y="3322"/>
                    </a:lnTo>
                    <a:lnTo>
                      <a:pt x="2205" y="3303"/>
                    </a:lnTo>
                    <a:lnTo>
                      <a:pt x="2276" y="3280"/>
                    </a:lnTo>
                    <a:lnTo>
                      <a:pt x="2236" y="3243"/>
                    </a:lnTo>
                    <a:lnTo>
                      <a:pt x="2199" y="3202"/>
                    </a:lnTo>
                    <a:close/>
                    <a:moveTo>
                      <a:pt x="2656" y="2830"/>
                    </a:moveTo>
                    <a:lnTo>
                      <a:pt x="2867" y="2830"/>
                    </a:lnTo>
                    <a:lnTo>
                      <a:pt x="2881" y="2832"/>
                    </a:lnTo>
                    <a:lnTo>
                      <a:pt x="2892" y="2838"/>
                    </a:lnTo>
                    <a:lnTo>
                      <a:pt x="2901" y="2847"/>
                    </a:lnTo>
                    <a:lnTo>
                      <a:pt x="2907" y="2859"/>
                    </a:lnTo>
                    <a:lnTo>
                      <a:pt x="2909" y="2872"/>
                    </a:lnTo>
                    <a:lnTo>
                      <a:pt x="2907" y="2886"/>
                    </a:lnTo>
                    <a:lnTo>
                      <a:pt x="2901" y="2897"/>
                    </a:lnTo>
                    <a:lnTo>
                      <a:pt x="2892" y="2906"/>
                    </a:lnTo>
                    <a:lnTo>
                      <a:pt x="2881" y="2912"/>
                    </a:lnTo>
                    <a:lnTo>
                      <a:pt x="2867" y="2914"/>
                    </a:lnTo>
                    <a:lnTo>
                      <a:pt x="2656" y="2914"/>
                    </a:lnTo>
                    <a:lnTo>
                      <a:pt x="2642" y="2912"/>
                    </a:lnTo>
                    <a:lnTo>
                      <a:pt x="2630" y="2906"/>
                    </a:lnTo>
                    <a:lnTo>
                      <a:pt x="2621" y="2897"/>
                    </a:lnTo>
                    <a:lnTo>
                      <a:pt x="2616" y="2886"/>
                    </a:lnTo>
                    <a:lnTo>
                      <a:pt x="2613" y="2872"/>
                    </a:lnTo>
                    <a:lnTo>
                      <a:pt x="2616" y="2859"/>
                    </a:lnTo>
                    <a:lnTo>
                      <a:pt x="2621" y="2847"/>
                    </a:lnTo>
                    <a:lnTo>
                      <a:pt x="2630" y="2838"/>
                    </a:lnTo>
                    <a:lnTo>
                      <a:pt x="2642" y="2832"/>
                    </a:lnTo>
                    <a:lnTo>
                      <a:pt x="2656" y="2830"/>
                    </a:lnTo>
                    <a:close/>
                    <a:moveTo>
                      <a:pt x="2535" y="2727"/>
                    </a:moveTo>
                    <a:lnTo>
                      <a:pt x="2534" y="2727"/>
                    </a:lnTo>
                    <a:lnTo>
                      <a:pt x="2533" y="2728"/>
                    </a:lnTo>
                    <a:lnTo>
                      <a:pt x="2532" y="2730"/>
                    </a:lnTo>
                    <a:lnTo>
                      <a:pt x="2532" y="2732"/>
                    </a:lnTo>
                    <a:lnTo>
                      <a:pt x="2532" y="3013"/>
                    </a:lnTo>
                    <a:lnTo>
                      <a:pt x="2533" y="3015"/>
                    </a:lnTo>
                    <a:lnTo>
                      <a:pt x="2535" y="3016"/>
                    </a:lnTo>
                    <a:lnTo>
                      <a:pt x="2537" y="3018"/>
                    </a:lnTo>
                    <a:lnTo>
                      <a:pt x="2986" y="3018"/>
                    </a:lnTo>
                    <a:lnTo>
                      <a:pt x="2988" y="3016"/>
                    </a:lnTo>
                    <a:lnTo>
                      <a:pt x="2990" y="3014"/>
                    </a:lnTo>
                    <a:lnTo>
                      <a:pt x="2991" y="3011"/>
                    </a:lnTo>
                    <a:lnTo>
                      <a:pt x="2991" y="2730"/>
                    </a:lnTo>
                    <a:lnTo>
                      <a:pt x="2990" y="2729"/>
                    </a:lnTo>
                    <a:lnTo>
                      <a:pt x="2988" y="2728"/>
                    </a:lnTo>
                    <a:lnTo>
                      <a:pt x="2986" y="2727"/>
                    </a:lnTo>
                    <a:lnTo>
                      <a:pt x="2984" y="2727"/>
                    </a:lnTo>
                    <a:lnTo>
                      <a:pt x="2535" y="2727"/>
                    </a:lnTo>
                    <a:close/>
                    <a:moveTo>
                      <a:pt x="921" y="2537"/>
                    </a:moveTo>
                    <a:lnTo>
                      <a:pt x="874" y="2563"/>
                    </a:lnTo>
                    <a:lnTo>
                      <a:pt x="824" y="2593"/>
                    </a:lnTo>
                    <a:lnTo>
                      <a:pt x="787" y="2616"/>
                    </a:lnTo>
                    <a:lnTo>
                      <a:pt x="752" y="2641"/>
                    </a:lnTo>
                    <a:lnTo>
                      <a:pt x="730" y="2657"/>
                    </a:lnTo>
                    <a:lnTo>
                      <a:pt x="707" y="2673"/>
                    </a:lnTo>
                    <a:lnTo>
                      <a:pt x="670" y="2702"/>
                    </a:lnTo>
                    <a:lnTo>
                      <a:pt x="634" y="2732"/>
                    </a:lnTo>
                    <a:lnTo>
                      <a:pt x="616" y="2747"/>
                    </a:lnTo>
                    <a:lnTo>
                      <a:pt x="598" y="2762"/>
                    </a:lnTo>
                    <a:lnTo>
                      <a:pt x="557" y="2800"/>
                    </a:lnTo>
                    <a:lnTo>
                      <a:pt x="518" y="2839"/>
                    </a:lnTo>
                    <a:lnTo>
                      <a:pt x="587" y="2910"/>
                    </a:lnTo>
                    <a:lnTo>
                      <a:pt x="660" y="2976"/>
                    </a:lnTo>
                    <a:lnTo>
                      <a:pt x="737" y="3039"/>
                    </a:lnTo>
                    <a:lnTo>
                      <a:pt x="818" y="3097"/>
                    </a:lnTo>
                    <a:lnTo>
                      <a:pt x="902" y="3149"/>
                    </a:lnTo>
                    <a:lnTo>
                      <a:pt x="990" y="3196"/>
                    </a:lnTo>
                    <a:lnTo>
                      <a:pt x="1081" y="3239"/>
                    </a:lnTo>
                    <a:lnTo>
                      <a:pt x="1174" y="3275"/>
                    </a:lnTo>
                    <a:lnTo>
                      <a:pt x="1270" y="3307"/>
                    </a:lnTo>
                    <a:lnTo>
                      <a:pt x="1369" y="3332"/>
                    </a:lnTo>
                    <a:lnTo>
                      <a:pt x="1361" y="3325"/>
                    </a:lnTo>
                    <a:lnTo>
                      <a:pt x="1332" y="3302"/>
                    </a:lnTo>
                    <a:lnTo>
                      <a:pt x="1311" y="3281"/>
                    </a:lnTo>
                    <a:lnTo>
                      <a:pt x="1285" y="3254"/>
                    </a:lnTo>
                    <a:lnTo>
                      <a:pt x="1262" y="3230"/>
                    </a:lnTo>
                    <a:lnTo>
                      <a:pt x="1238" y="3201"/>
                    </a:lnTo>
                    <a:lnTo>
                      <a:pt x="1217" y="3175"/>
                    </a:lnTo>
                    <a:lnTo>
                      <a:pt x="1193" y="3143"/>
                    </a:lnTo>
                    <a:lnTo>
                      <a:pt x="1173" y="3114"/>
                    </a:lnTo>
                    <a:lnTo>
                      <a:pt x="1150" y="3080"/>
                    </a:lnTo>
                    <a:lnTo>
                      <a:pt x="1131" y="3048"/>
                    </a:lnTo>
                    <a:lnTo>
                      <a:pt x="1109" y="3012"/>
                    </a:lnTo>
                    <a:lnTo>
                      <a:pt x="1091" y="2978"/>
                    </a:lnTo>
                    <a:lnTo>
                      <a:pt x="1071" y="2939"/>
                    </a:lnTo>
                    <a:lnTo>
                      <a:pt x="1053" y="2903"/>
                    </a:lnTo>
                    <a:lnTo>
                      <a:pt x="1034" y="2861"/>
                    </a:lnTo>
                    <a:lnTo>
                      <a:pt x="1018" y="2823"/>
                    </a:lnTo>
                    <a:lnTo>
                      <a:pt x="1000" y="2780"/>
                    </a:lnTo>
                    <a:lnTo>
                      <a:pt x="986" y="2740"/>
                    </a:lnTo>
                    <a:lnTo>
                      <a:pt x="969" y="2693"/>
                    </a:lnTo>
                    <a:lnTo>
                      <a:pt x="955" y="2651"/>
                    </a:lnTo>
                    <a:lnTo>
                      <a:pt x="940" y="2602"/>
                    </a:lnTo>
                    <a:lnTo>
                      <a:pt x="927" y="2559"/>
                    </a:lnTo>
                    <a:lnTo>
                      <a:pt x="921" y="2537"/>
                    </a:lnTo>
                    <a:close/>
                    <a:moveTo>
                      <a:pt x="2761" y="2388"/>
                    </a:moveTo>
                    <a:lnTo>
                      <a:pt x="2731" y="2391"/>
                    </a:lnTo>
                    <a:lnTo>
                      <a:pt x="2703" y="2400"/>
                    </a:lnTo>
                    <a:lnTo>
                      <a:pt x="2678" y="2412"/>
                    </a:lnTo>
                    <a:lnTo>
                      <a:pt x="2656" y="2430"/>
                    </a:lnTo>
                    <a:lnTo>
                      <a:pt x="2638" y="2450"/>
                    </a:lnTo>
                    <a:lnTo>
                      <a:pt x="2624" y="2475"/>
                    </a:lnTo>
                    <a:lnTo>
                      <a:pt x="2616" y="2501"/>
                    </a:lnTo>
                    <a:lnTo>
                      <a:pt x="2612" y="2530"/>
                    </a:lnTo>
                    <a:lnTo>
                      <a:pt x="2612" y="2643"/>
                    </a:lnTo>
                    <a:lnTo>
                      <a:pt x="2910" y="2643"/>
                    </a:lnTo>
                    <a:lnTo>
                      <a:pt x="2910" y="2530"/>
                    </a:lnTo>
                    <a:lnTo>
                      <a:pt x="2907" y="2501"/>
                    </a:lnTo>
                    <a:lnTo>
                      <a:pt x="2899" y="2475"/>
                    </a:lnTo>
                    <a:lnTo>
                      <a:pt x="2885" y="2450"/>
                    </a:lnTo>
                    <a:lnTo>
                      <a:pt x="2866" y="2430"/>
                    </a:lnTo>
                    <a:lnTo>
                      <a:pt x="2845" y="2412"/>
                    </a:lnTo>
                    <a:lnTo>
                      <a:pt x="2819" y="2400"/>
                    </a:lnTo>
                    <a:lnTo>
                      <a:pt x="2791" y="2391"/>
                    </a:lnTo>
                    <a:lnTo>
                      <a:pt x="2761" y="2388"/>
                    </a:lnTo>
                    <a:close/>
                    <a:moveTo>
                      <a:pt x="1761" y="2336"/>
                    </a:moveTo>
                    <a:lnTo>
                      <a:pt x="1761" y="3371"/>
                    </a:lnTo>
                    <a:lnTo>
                      <a:pt x="1821" y="3369"/>
                    </a:lnTo>
                    <a:lnTo>
                      <a:pt x="1822" y="3369"/>
                    </a:lnTo>
                    <a:lnTo>
                      <a:pt x="1871" y="3353"/>
                    </a:lnTo>
                    <a:lnTo>
                      <a:pt x="1919" y="3331"/>
                    </a:lnTo>
                    <a:lnTo>
                      <a:pt x="1967" y="3303"/>
                    </a:lnTo>
                    <a:lnTo>
                      <a:pt x="2013" y="3269"/>
                    </a:lnTo>
                    <a:lnTo>
                      <a:pt x="2060" y="3229"/>
                    </a:lnTo>
                    <a:lnTo>
                      <a:pt x="2104" y="3183"/>
                    </a:lnTo>
                    <a:lnTo>
                      <a:pt x="2148" y="3132"/>
                    </a:lnTo>
                    <a:lnTo>
                      <a:pt x="2118" y="3083"/>
                    </a:lnTo>
                    <a:lnTo>
                      <a:pt x="2092" y="3030"/>
                    </a:lnTo>
                    <a:lnTo>
                      <a:pt x="2070" y="2976"/>
                    </a:lnTo>
                    <a:lnTo>
                      <a:pt x="2053" y="2919"/>
                    </a:lnTo>
                    <a:lnTo>
                      <a:pt x="2040" y="2861"/>
                    </a:lnTo>
                    <a:lnTo>
                      <a:pt x="2032" y="2801"/>
                    </a:lnTo>
                    <a:lnTo>
                      <a:pt x="2030" y="2740"/>
                    </a:lnTo>
                    <a:lnTo>
                      <a:pt x="2032" y="2676"/>
                    </a:lnTo>
                    <a:lnTo>
                      <a:pt x="2041" y="2614"/>
                    </a:lnTo>
                    <a:lnTo>
                      <a:pt x="2055" y="2554"/>
                    </a:lnTo>
                    <a:lnTo>
                      <a:pt x="2074" y="2495"/>
                    </a:lnTo>
                    <a:lnTo>
                      <a:pt x="2097" y="2439"/>
                    </a:lnTo>
                    <a:lnTo>
                      <a:pt x="2125" y="2385"/>
                    </a:lnTo>
                    <a:lnTo>
                      <a:pt x="2036" y="2365"/>
                    </a:lnTo>
                    <a:lnTo>
                      <a:pt x="1945" y="2351"/>
                    </a:lnTo>
                    <a:lnTo>
                      <a:pt x="1853" y="2340"/>
                    </a:lnTo>
                    <a:lnTo>
                      <a:pt x="1761" y="2336"/>
                    </a:lnTo>
                    <a:close/>
                    <a:moveTo>
                      <a:pt x="1678" y="2335"/>
                    </a:moveTo>
                    <a:lnTo>
                      <a:pt x="1576" y="2340"/>
                    </a:lnTo>
                    <a:lnTo>
                      <a:pt x="1476" y="2352"/>
                    </a:lnTo>
                    <a:lnTo>
                      <a:pt x="1377" y="2369"/>
                    </a:lnTo>
                    <a:lnTo>
                      <a:pt x="1280" y="2392"/>
                    </a:lnTo>
                    <a:lnTo>
                      <a:pt x="1185" y="2421"/>
                    </a:lnTo>
                    <a:lnTo>
                      <a:pt x="1091" y="2456"/>
                    </a:lnTo>
                    <a:lnTo>
                      <a:pt x="998" y="2496"/>
                    </a:lnTo>
                    <a:lnTo>
                      <a:pt x="1007" y="2526"/>
                    </a:lnTo>
                    <a:lnTo>
                      <a:pt x="1018" y="2568"/>
                    </a:lnTo>
                    <a:lnTo>
                      <a:pt x="1032" y="2613"/>
                    </a:lnTo>
                    <a:lnTo>
                      <a:pt x="1045" y="2653"/>
                    </a:lnTo>
                    <a:lnTo>
                      <a:pt x="1060" y="2695"/>
                    </a:lnTo>
                    <a:lnTo>
                      <a:pt x="1074" y="2734"/>
                    </a:lnTo>
                    <a:lnTo>
                      <a:pt x="1090" y="2775"/>
                    </a:lnTo>
                    <a:lnTo>
                      <a:pt x="1105" y="2812"/>
                    </a:lnTo>
                    <a:lnTo>
                      <a:pt x="1123" y="2850"/>
                    </a:lnTo>
                    <a:lnTo>
                      <a:pt x="1139" y="2886"/>
                    </a:lnTo>
                    <a:lnTo>
                      <a:pt x="1158" y="2921"/>
                    </a:lnTo>
                    <a:lnTo>
                      <a:pt x="1175" y="2954"/>
                    </a:lnTo>
                    <a:lnTo>
                      <a:pt x="1194" y="2988"/>
                    </a:lnTo>
                    <a:lnTo>
                      <a:pt x="1213" y="3020"/>
                    </a:lnTo>
                    <a:lnTo>
                      <a:pt x="1233" y="3050"/>
                    </a:lnTo>
                    <a:lnTo>
                      <a:pt x="1252" y="3079"/>
                    </a:lnTo>
                    <a:lnTo>
                      <a:pt x="1273" y="3107"/>
                    </a:lnTo>
                    <a:lnTo>
                      <a:pt x="1293" y="3135"/>
                    </a:lnTo>
                    <a:lnTo>
                      <a:pt x="1315" y="3160"/>
                    </a:lnTo>
                    <a:lnTo>
                      <a:pt x="1336" y="3184"/>
                    </a:lnTo>
                    <a:lnTo>
                      <a:pt x="1358" y="3208"/>
                    </a:lnTo>
                    <a:lnTo>
                      <a:pt x="1380" y="3230"/>
                    </a:lnTo>
                    <a:lnTo>
                      <a:pt x="1404" y="3251"/>
                    </a:lnTo>
                    <a:lnTo>
                      <a:pt x="1425" y="3269"/>
                    </a:lnTo>
                    <a:lnTo>
                      <a:pt x="1450" y="3288"/>
                    </a:lnTo>
                    <a:lnTo>
                      <a:pt x="1472" y="3303"/>
                    </a:lnTo>
                    <a:lnTo>
                      <a:pt x="1499" y="3320"/>
                    </a:lnTo>
                    <a:lnTo>
                      <a:pt x="1519" y="3331"/>
                    </a:lnTo>
                    <a:lnTo>
                      <a:pt x="1550" y="3346"/>
                    </a:lnTo>
                    <a:lnTo>
                      <a:pt x="1567" y="3353"/>
                    </a:lnTo>
                    <a:lnTo>
                      <a:pt x="1611" y="3368"/>
                    </a:lnTo>
                    <a:lnTo>
                      <a:pt x="1678" y="3371"/>
                    </a:lnTo>
                    <a:lnTo>
                      <a:pt x="1678" y="2335"/>
                    </a:lnTo>
                    <a:close/>
                    <a:moveTo>
                      <a:pt x="2761" y="2305"/>
                    </a:moveTo>
                    <a:lnTo>
                      <a:pt x="2799" y="2307"/>
                    </a:lnTo>
                    <a:lnTo>
                      <a:pt x="2835" y="2315"/>
                    </a:lnTo>
                    <a:lnTo>
                      <a:pt x="2868" y="2329"/>
                    </a:lnTo>
                    <a:lnTo>
                      <a:pt x="2899" y="2348"/>
                    </a:lnTo>
                    <a:lnTo>
                      <a:pt x="2926" y="2370"/>
                    </a:lnTo>
                    <a:lnTo>
                      <a:pt x="2949" y="2396"/>
                    </a:lnTo>
                    <a:lnTo>
                      <a:pt x="2968" y="2426"/>
                    </a:lnTo>
                    <a:lnTo>
                      <a:pt x="2982" y="2459"/>
                    </a:lnTo>
                    <a:lnTo>
                      <a:pt x="2992" y="2493"/>
                    </a:lnTo>
                    <a:lnTo>
                      <a:pt x="2995" y="2530"/>
                    </a:lnTo>
                    <a:lnTo>
                      <a:pt x="2995" y="2644"/>
                    </a:lnTo>
                    <a:lnTo>
                      <a:pt x="3016" y="2649"/>
                    </a:lnTo>
                    <a:lnTo>
                      <a:pt x="3035" y="2658"/>
                    </a:lnTo>
                    <a:lnTo>
                      <a:pt x="3051" y="2672"/>
                    </a:lnTo>
                    <a:lnTo>
                      <a:pt x="3063" y="2689"/>
                    </a:lnTo>
                    <a:lnTo>
                      <a:pt x="3071" y="2708"/>
                    </a:lnTo>
                    <a:lnTo>
                      <a:pt x="3074" y="2730"/>
                    </a:lnTo>
                    <a:lnTo>
                      <a:pt x="3074" y="3011"/>
                    </a:lnTo>
                    <a:lnTo>
                      <a:pt x="3072" y="3036"/>
                    </a:lnTo>
                    <a:lnTo>
                      <a:pt x="3062" y="3057"/>
                    </a:lnTo>
                    <a:lnTo>
                      <a:pt x="3049" y="3075"/>
                    </a:lnTo>
                    <a:lnTo>
                      <a:pt x="3031" y="3088"/>
                    </a:lnTo>
                    <a:lnTo>
                      <a:pt x="3011" y="3098"/>
                    </a:lnTo>
                    <a:lnTo>
                      <a:pt x="2987" y="3101"/>
                    </a:lnTo>
                    <a:lnTo>
                      <a:pt x="2537" y="3101"/>
                    </a:lnTo>
                    <a:lnTo>
                      <a:pt x="2514" y="3098"/>
                    </a:lnTo>
                    <a:lnTo>
                      <a:pt x="2493" y="3089"/>
                    </a:lnTo>
                    <a:lnTo>
                      <a:pt x="2474" y="3076"/>
                    </a:lnTo>
                    <a:lnTo>
                      <a:pt x="2460" y="3058"/>
                    </a:lnTo>
                    <a:lnTo>
                      <a:pt x="2451" y="3037"/>
                    </a:lnTo>
                    <a:lnTo>
                      <a:pt x="2448" y="3013"/>
                    </a:lnTo>
                    <a:lnTo>
                      <a:pt x="2448" y="2732"/>
                    </a:lnTo>
                    <a:lnTo>
                      <a:pt x="2451" y="2710"/>
                    </a:lnTo>
                    <a:lnTo>
                      <a:pt x="2458" y="2690"/>
                    </a:lnTo>
                    <a:lnTo>
                      <a:pt x="2471" y="2672"/>
                    </a:lnTo>
                    <a:lnTo>
                      <a:pt x="2487" y="2658"/>
                    </a:lnTo>
                    <a:lnTo>
                      <a:pt x="2507" y="2648"/>
                    </a:lnTo>
                    <a:lnTo>
                      <a:pt x="2528" y="2644"/>
                    </a:lnTo>
                    <a:lnTo>
                      <a:pt x="2528" y="2530"/>
                    </a:lnTo>
                    <a:lnTo>
                      <a:pt x="2531" y="2493"/>
                    </a:lnTo>
                    <a:lnTo>
                      <a:pt x="2539" y="2459"/>
                    </a:lnTo>
                    <a:lnTo>
                      <a:pt x="2554" y="2426"/>
                    </a:lnTo>
                    <a:lnTo>
                      <a:pt x="2573" y="2396"/>
                    </a:lnTo>
                    <a:lnTo>
                      <a:pt x="2597" y="2370"/>
                    </a:lnTo>
                    <a:lnTo>
                      <a:pt x="2623" y="2348"/>
                    </a:lnTo>
                    <a:lnTo>
                      <a:pt x="2654" y="2329"/>
                    </a:lnTo>
                    <a:lnTo>
                      <a:pt x="2687" y="2315"/>
                    </a:lnTo>
                    <a:lnTo>
                      <a:pt x="2723" y="2307"/>
                    </a:lnTo>
                    <a:lnTo>
                      <a:pt x="2761" y="2305"/>
                    </a:lnTo>
                    <a:close/>
                    <a:moveTo>
                      <a:pt x="2747" y="2108"/>
                    </a:moveTo>
                    <a:lnTo>
                      <a:pt x="2682" y="2111"/>
                    </a:lnTo>
                    <a:lnTo>
                      <a:pt x="2620" y="2121"/>
                    </a:lnTo>
                    <a:lnTo>
                      <a:pt x="2559" y="2137"/>
                    </a:lnTo>
                    <a:lnTo>
                      <a:pt x="2500" y="2158"/>
                    </a:lnTo>
                    <a:lnTo>
                      <a:pt x="2445" y="2184"/>
                    </a:lnTo>
                    <a:lnTo>
                      <a:pt x="2394" y="2216"/>
                    </a:lnTo>
                    <a:lnTo>
                      <a:pt x="2345" y="2252"/>
                    </a:lnTo>
                    <a:lnTo>
                      <a:pt x="2300" y="2293"/>
                    </a:lnTo>
                    <a:lnTo>
                      <a:pt x="2259" y="2338"/>
                    </a:lnTo>
                    <a:lnTo>
                      <a:pt x="2223" y="2387"/>
                    </a:lnTo>
                    <a:lnTo>
                      <a:pt x="2191" y="2439"/>
                    </a:lnTo>
                    <a:lnTo>
                      <a:pt x="2164" y="2495"/>
                    </a:lnTo>
                    <a:lnTo>
                      <a:pt x="2142" y="2553"/>
                    </a:lnTo>
                    <a:lnTo>
                      <a:pt x="2128" y="2613"/>
                    </a:lnTo>
                    <a:lnTo>
                      <a:pt x="2118" y="2675"/>
                    </a:lnTo>
                    <a:lnTo>
                      <a:pt x="2114" y="2740"/>
                    </a:lnTo>
                    <a:lnTo>
                      <a:pt x="2118" y="2805"/>
                    </a:lnTo>
                    <a:lnTo>
                      <a:pt x="2128" y="2868"/>
                    </a:lnTo>
                    <a:lnTo>
                      <a:pt x="2142" y="2928"/>
                    </a:lnTo>
                    <a:lnTo>
                      <a:pt x="2164" y="2986"/>
                    </a:lnTo>
                    <a:lnTo>
                      <a:pt x="2191" y="3042"/>
                    </a:lnTo>
                    <a:lnTo>
                      <a:pt x="2223" y="3094"/>
                    </a:lnTo>
                    <a:lnTo>
                      <a:pt x="2259" y="3142"/>
                    </a:lnTo>
                    <a:lnTo>
                      <a:pt x="2300" y="3188"/>
                    </a:lnTo>
                    <a:lnTo>
                      <a:pt x="2345" y="3228"/>
                    </a:lnTo>
                    <a:lnTo>
                      <a:pt x="2394" y="3265"/>
                    </a:lnTo>
                    <a:lnTo>
                      <a:pt x="2445" y="3296"/>
                    </a:lnTo>
                    <a:lnTo>
                      <a:pt x="2500" y="3323"/>
                    </a:lnTo>
                    <a:lnTo>
                      <a:pt x="2559" y="3344"/>
                    </a:lnTo>
                    <a:lnTo>
                      <a:pt x="2620" y="3360"/>
                    </a:lnTo>
                    <a:lnTo>
                      <a:pt x="2682" y="3369"/>
                    </a:lnTo>
                    <a:lnTo>
                      <a:pt x="2747" y="3372"/>
                    </a:lnTo>
                    <a:lnTo>
                      <a:pt x="2811" y="3369"/>
                    </a:lnTo>
                    <a:lnTo>
                      <a:pt x="2874" y="3360"/>
                    </a:lnTo>
                    <a:lnTo>
                      <a:pt x="2935" y="3344"/>
                    </a:lnTo>
                    <a:lnTo>
                      <a:pt x="2993" y="3323"/>
                    </a:lnTo>
                    <a:lnTo>
                      <a:pt x="3048" y="3296"/>
                    </a:lnTo>
                    <a:lnTo>
                      <a:pt x="3100" y="3265"/>
                    </a:lnTo>
                    <a:lnTo>
                      <a:pt x="3149" y="3228"/>
                    </a:lnTo>
                    <a:lnTo>
                      <a:pt x="3193" y="3188"/>
                    </a:lnTo>
                    <a:lnTo>
                      <a:pt x="3235" y="3142"/>
                    </a:lnTo>
                    <a:lnTo>
                      <a:pt x="3272" y="3094"/>
                    </a:lnTo>
                    <a:lnTo>
                      <a:pt x="3303" y="3042"/>
                    </a:lnTo>
                    <a:lnTo>
                      <a:pt x="3330" y="2986"/>
                    </a:lnTo>
                    <a:lnTo>
                      <a:pt x="3351" y="2928"/>
                    </a:lnTo>
                    <a:lnTo>
                      <a:pt x="3367" y="2868"/>
                    </a:lnTo>
                    <a:lnTo>
                      <a:pt x="3376" y="2805"/>
                    </a:lnTo>
                    <a:lnTo>
                      <a:pt x="3379" y="2740"/>
                    </a:lnTo>
                    <a:lnTo>
                      <a:pt x="3376" y="2675"/>
                    </a:lnTo>
                    <a:lnTo>
                      <a:pt x="3367" y="2613"/>
                    </a:lnTo>
                    <a:lnTo>
                      <a:pt x="3351" y="2553"/>
                    </a:lnTo>
                    <a:lnTo>
                      <a:pt x="3330" y="2495"/>
                    </a:lnTo>
                    <a:lnTo>
                      <a:pt x="3303" y="2439"/>
                    </a:lnTo>
                    <a:lnTo>
                      <a:pt x="3272" y="2387"/>
                    </a:lnTo>
                    <a:lnTo>
                      <a:pt x="3235" y="2338"/>
                    </a:lnTo>
                    <a:lnTo>
                      <a:pt x="3193" y="2293"/>
                    </a:lnTo>
                    <a:lnTo>
                      <a:pt x="3149" y="2252"/>
                    </a:lnTo>
                    <a:lnTo>
                      <a:pt x="3100" y="2216"/>
                    </a:lnTo>
                    <a:lnTo>
                      <a:pt x="3048" y="2184"/>
                    </a:lnTo>
                    <a:lnTo>
                      <a:pt x="2993" y="2158"/>
                    </a:lnTo>
                    <a:lnTo>
                      <a:pt x="2935" y="2137"/>
                    </a:lnTo>
                    <a:lnTo>
                      <a:pt x="2874" y="2121"/>
                    </a:lnTo>
                    <a:lnTo>
                      <a:pt x="2811" y="2111"/>
                    </a:lnTo>
                    <a:lnTo>
                      <a:pt x="2747" y="2108"/>
                    </a:lnTo>
                    <a:close/>
                    <a:moveTo>
                      <a:pt x="2617" y="1771"/>
                    </a:moveTo>
                    <a:lnTo>
                      <a:pt x="2612" y="1905"/>
                    </a:lnTo>
                    <a:lnTo>
                      <a:pt x="2603" y="2037"/>
                    </a:lnTo>
                    <a:lnTo>
                      <a:pt x="2650" y="2030"/>
                    </a:lnTo>
                    <a:lnTo>
                      <a:pt x="2698" y="2025"/>
                    </a:lnTo>
                    <a:lnTo>
                      <a:pt x="2747" y="2024"/>
                    </a:lnTo>
                    <a:lnTo>
                      <a:pt x="2810" y="2026"/>
                    </a:lnTo>
                    <a:lnTo>
                      <a:pt x="2872" y="2034"/>
                    </a:lnTo>
                    <a:lnTo>
                      <a:pt x="2932" y="2048"/>
                    </a:lnTo>
                    <a:lnTo>
                      <a:pt x="2991" y="2066"/>
                    </a:lnTo>
                    <a:lnTo>
                      <a:pt x="3045" y="2089"/>
                    </a:lnTo>
                    <a:lnTo>
                      <a:pt x="3099" y="2116"/>
                    </a:lnTo>
                    <a:lnTo>
                      <a:pt x="3150" y="2148"/>
                    </a:lnTo>
                    <a:lnTo>
                      <a:pt x="3198" y="2184"/>
                    </a:lnTo>
                    <a:lnTo>
                      <a:pt x="3242" y="2223"/>
                    </a:lnTo>
                    <a:lnTo>
                      <a:pt x="3283" y="2266"/>
                    </a:lnTo>
                    <a:lnTo>
                      <a:pt x="3314" y="2170"/>
                    </a:lnTo>
                    <a:lnTo>
                      <a:pt x="3337" y="2072"/>
                    </a:lnTo>
                    <a:lnTo>
                      <a:pt x="3355" y="1973"/>
                    </a:lnTo>
                    <a:lnTo>
                      <a:pt x="3367" y="1872"/>
                    </a:lnTo>
                    <a:lnTo>
                      <a:pt x="3373" y="1771"/>
                    </a:lnTo>
                    <a:lnTo>
                      <a:pt x="2617" y="1771"/>
                    </a:lnTo>
                    <a:close/>
                    <a:moveTo>
                      <a:pt x="1761" y="1771"/>
                    </a:moveTo>
                    <a:lnTo>
                      <a:pt x="1761" y="2251"/>
                    </a:lnTo>
                    <a:lnTo>
                      <a:pt x="1866" y="2256"/>
                    </a:lnTo>
                    <a:lnTo>
                      <a:pt x="1970" y="2269"/>
                    </a:lnTo>
                    <a:lnTo>
                      <a:pt x="2073" y="2287"/>
                    </a:lnTo>
                    <a:lnTo>
                      <a:pt x="2175" y="2310"/>
                    </a:lnTo>
                    <a:lnTo>
                      <a:pt x="2213" y="2263"/>
                    </a:lnTo>
                    <a:lnTo>
                      <a:pt x="2256" y="2219"/>
                    </a:lnTo>
                    <a:lnTo>
                      <a:pt x="2302" y="2179"/>
                    </a:lnTo>
                    <a:lnTo>
                      <a:pt x="2351" y="2143"/>
                    </a:lnTo>
                    <a:lnTo>
                      <a:pt x="2404" y="2111"/>
                    </a:lnTo>
                    <a:lnTo>
                      <a:pt x="2459" y="2085"/>
                    </a:lnTo>
                    <a:lnTo>
                      <a:pt x="2517" y="2062"/>
                    </a:lnTo>
                    <a:lnTo>
                      <a:pt x="2525" y="1965"/>
                    </a:lnTo>
                    <a:lnTo>
                      <a:pt x="2530" y="1869"/>
                    </a:lnTo>
                    <a:lnTo>
                      <a:pt x="2532" y="1771"/>
                    </a:lnTo>
                    <a:lnTo>
                      <a:pt x="1761" y="1771"/>
                    </a:lnTo>
                    <a:close/>
                    <a:moveTo>
                      <a:pt x="905" y="1771"/>
                    </a:moveTo>
                    <a:lnTo>
                      <a:pt x="910" y="1904"/>
                    </a:lnTo>
                    <a:lnTo>
                      <a:pt x="919" y="2035"/>
                    </a:lnTo>
                    <a:lnTo>
                      <a:pt x="934" y="2164"/>
                    </a:lnTo>
                    <a:lnTo>
                      <a:pt x="954" y="2290"/>
                    </a:lnTo>
                    <a:lnTo>
                      <a:pt x="979" y="2413"/>
                    </a:lnTo>
                    <a:lnTo>
                      <a:pt x="1074" y="2372"/>
                    </a:lnTo>
                    <a:lnTo>
                      <a:pt x="1172" y="2337"/>
                    </a:lnTo>
                    <a:lnTo>
                      <a:pt x="1270" y="2309"/>
                    </a:lnTo>
                    <a:lnTo>
                      <a:pt x="1369" y="2285"/>
                    </a:lnTo>
                    <a:lnTo>
                      <a:pt x="1470" y="2268"/>
                    </a:lnTo>
                    <a:lnTo>
                      <a:pt x="1573" y="2257"/>
                    </a:lnTo>
                    <a:lnTo>
                      <a:pt x="1678" y="2252"/>
                    </a:lnTo>
                    <a:lnTo>
                      <a:pt x="1678" y="1771"/>
                    </a:lnTo>
                    <a:lnTo>
                      <a:pt x="905" y="1771"/>
                    </a:lnTo>
                    <a:close/>
                    <a:moveTo>
                      <a:pt x="86" y="1771"/>
                    </a:moveTo>
                    <a:lnTo>
                      <a:pt x="92" y="1875"/>
                    </a:lnTo>
                    <a:lnTo>
                      <a:pt x="104" y="1976"/>
                    </a:lnTo>
                    <a:lnTo>
                      <a:pt x="121" y="2075"/>
                    </a:lnTo>
                    <a:lnTo>
                      <a:pt x="146" y="2172"/>
                    </a:lnTo>
                    <a:lnTo>
                      <a:pt x="175" y="2268"/>
                    </a:lnTo>
                    <a:lnTo>
                      <a:pt x="210" y="2359"/>
                    </a:lnTo>
                    <a:lnTo>
                      <a:pt x="251" y="2449"/>
                    </a:lnTo>
                    <a:lnTo>
                      <a:pt x="297" y="2536"/>
                    </a:lnTo>
                    <a:lnTo>
                      <a:pt x="348" y="2619"/>
                    </a:lnTo>
                    <a:lnTo>
                      <a:pt x="402" y="2700"/>
                    </a:lnTo>
                    <a:lnTo>
                      <a:pt x="463" y="2776"/>
                    </a:lnTo>
                    <a:lnTo>
                      <a:pt x="502" y="2737"/>
                    </a:lnTo>
                    <a:lnTo>
                      <a:pt x="543" y="2697"/>
                    </a:lnTo>
                    <a:lnTo>
                      <a:pt x="562" y="2682"/>
                    </a:lnTo>
                    <a:lnTo>
                      <a:pt x="582" y="2666"/>
                    </a:lnTo>
                    <a:lnTo>
                      <a:pt x="621" y="2633"/>
                    </a:lnTo>
                    <a:lnTo>
                      <a:pt x="660" y="2602"/>
                    </a:lnTo>
                    <a:lnTo>
                      <a:pt x="685" y="2586"/>
                    </a:lnTo>
                    <a:lnTo>
                      <a:pt x="709" y="2569"/>
                    </a:lnTo>
                    <a:lnTo>
                      <a:pt x="747" y="2542"/>
                    </a:lnTo>
                    <a:lnTo>
                      <a:pt x="785" y="2518"/>
                    </a:lnTo>
                    <a:lnTo>
                      <a:pt x="811" y="2501"/>
                    </a:lnTo>
                    <a:lnTo>
                      <a:pt x="840" y="2486"/>
                    </a:lnTo>
                    <a:lnTo>
                      <a:pt x="869" y="2468"/>
                    </a:lnTo>
                    <a:lnTo>
                      <a:pt x="900" y="2451"/>
                    </a:lnTo>
                    <a:lnTo>
                      <a:pt x="900" y="2451"/>
                    </a:lnTo>
                    <a:lnTo>
                      <a:pt x="900" y="2450"/>
                    </a:lnTo>
                    <a:lnTo>
                      <a:pt x="877" y="2343"/>
                    </a:lnTo>
                    <a:lnTo>
                      <a:pt x="858" y="2232"/>
                    </a:lnTo>
                    <a:lnTo>
                      <a:pt x="843" y="2120"/>
                    </a:lnTo>
                    <a:lnTo>
                      <a:pt x="831" y="2005"/>
                    </a:lnTo>
                    <a:lnTo>
                      <a:pt x="824" y="1889"/>
                    </a:lnTo>
                    <a:lnTo>
                      <a:pt x="821" y="1771"/>
                    </a:lnTo>
                    <a:lnTo>
                      <a:pt x="86" y="1771"/>
                    </a:lnTo>
                    <a:close/>
                    <a:moveTo>
                      <a:pt x="989" y="1012"/>
                    </a:moveTo>
                    <a:lnTo>
                      <a:pt x="966" y="1118"/>
                    </a:lnTo>
                    <a:lnTo>
                      <a:pt x="945" y="1228"/>
                    </a:lnTo>
                    <a:lnTo>
                      <a:pt x="930" y="1341"/>
                    </a:lnTo>
                    <a:lnTo>
                      <a:pt x="918" y="1455"/>
                    </a:lnTo>
                    <a:lnTo>
                      <a:pt x="910" y="1570"/>
                    </a:lnTo>
                    <a:lnTo>
                      <a:pt x="906" y="1688"/>
                    </a:lnTo>
                    <a:lnTo>
                      <a:pt x="1678" y="1688"/>
                    </a:lnTo>
                    <a:lnTo>
                      <a:pt x="1678" y="1174"/>
                    </a:lnTo>
                    <a:lnTo>
                      <a:pt x="1575" y="1169"/>
                    </a:lnTo>
                    <a:lnTo>
                      <a:pt x="1474" y="1157"/>
                    </a:lnTo>
                    <a:lnTo>
                      <a:pt x="1373" y="1140"/>
                    </a:lnTo>
                    <a:lnTo>
                      <a:pt x="1275" y="1117"/>
                    </a:lnTo>
                    <a:lnTo>
                      <a:pt x="1178" y="1088"/>
                    </a:lnTo>
                    <a:lnTo>
                      <a:pt x="1083" y="1053"/>
                    </a:lnTo>
                    <a:lnTo>
                      <a:pt x="989" y="1012"/>
                    </a:lnTo>
                    <a:close/>
                    <a:moveTo>
                      <a:pt x="2449" y="1008"/>
                    </a:moveTo>
                    <a:lnTo>
                      <a:pt x="2355" y="1050"/>
                    </a:lnTo>
                    <a:lnTo>
                      <a:pt x="2260" y="1085"/>
                    </a:lnTo>
                    <a:lnTo>
                      <a:pt x="2162" y="1115"/>
                    </a:lnTo>
                    <a:lnTo>
                      <a:pt x="2064" y="1138"/>
                    </a:lnTo>
                    <a:lnTo>
                      <a:pt x="1965" y="1156"/>
                    </a:lnTo>
                    <a:lnTo>
                      <a:pt x="1863" y="1168"/>
                    </a:lnTo>
                    <a:lnTo>
                      <a:pt x="1761" y="1174"/>
                    </a:lnTo>
                    <a:lnTo>
                      <a:pt x="1761" y="1688"/>
                    </a:lnTo>
                    <a:lnTo>
                      <a:pt x="2532" y="1688"/>
                    </a:lnTo>
                    <a:lnTo>
                      <a:pt x="2528" y="1569"/>
                    </a:lnTo>
                    <a:lnTo>
                      <a:pt x="2520" y="1453"/>
                    </a:lnTo>
                    <a:lnTo>
                      <a:pt x="2509" y="1339"/>
                    </a:lnTo>
                    <a:lnTo>
                      <a:pt x="2492" y="1226"/>
                    </a:lnTo>
                    <a:lnTo>
                      <a:pt x="2472" y="1115"/>
                    </a:lnTo>
                    <a:lnTo>
                      <a:pt x="2449" y="1008"/>
                    </a:lnTo>
                    <a:close/>
                    <a:moveTo>
                      <a:pt x="2958" y="637"/>
                    </a:moveTo>
                    <a:lnTo>
                      <a:pt x="2893" y="702"/>
                    </a:lnTo>
                    <a:lnTo>
                      <a:pt x="2825" y="762"/>
                    </a:lnTo>
                    <a:lnTo>
                      <a:pt x="2754" y="819"/>
                    </a:lnTo>
                    <a:lnTo>
                      <a:pt x="2681" y="873"/>
                    </a:lnTo>
                    <a:lnTo>
                      <a:pt x="2605" y="923"/>
                    </a:lnTo>
                    <a:lnTo>
                      <a:pt x="2527" y="967"/>
                    </a:lnTo>
                    <a:lnTo>
                      <a:pt x="2527" y="969"/>
                    </a:lnTo>
                    <a:lnTo>
                      <a:pt x="2526" y="969"/>
                    </a:lnTo>
                    <a:lnTo>
                      <a:pt x="2552" y="1083"/>
                    </a:lnTo>
                    <a:lnTo>
                      <a:pt x="2574" y="1200"/>
                    </a:lnTo>
                    <a:lnTo>
                      <a:pt x="2591" y="1319"/>
                    </a:lnTo>
                    <a:lnTo>
                      <a:pt x="2604" y="1439"/>
                    </a:lnTo>
                    <a:lnTo>
                      <a:pt x="2612" y="1562"/>
                    </a:lnTo>
                    <a:lnTo>
                      <a:pt x="2617" y="1688"/>
                    </a:lnTo>
                    <a:lnTo>
                      <a:pt x="3373" y="1688"/>
                    </a:lnTo>
                    <a:lnTo>
                      <a:pt x="3367" y="1587"/>
                    </a:lnTo>
                    <a:lnTo>
                      <a:pt x="3356" y="1489"/>
                    </a:lnTo>
                    <a:lnTo>
                      <a:pt x="3339" y="1393"/>
                    </a:lnTo>
                    <a:lnTo>
                      <a:pt x="3316" y="1299"/>
                    </a:lnTo>
                    <a:lnTo>
                      <a:pt x="3288" y="1206"/>
                    </a:lnTo>
                    <a:lnTo>
                      <a:pt x="3255" y="1116"/>
                    </a:lnTo>
                    <a:lnTo>
                      <a:pt x="3217" y="1029"/>
                    </a:lnTo>
                    <a:lnTo>
                      <a:pt x="3174" y="945"/>
                    </a:lnTo>
                    <a:lnTo>
                      <a:pt x="3127" y="863"/>
                    </a:lnTo>
                    <a:lnTo>
                      <a:pt x="3075" y="784"/>
                    </a:lnTo>
                    <a:lnTo>
                      <a:pt x="3018" y="708"/>
                    </a:lnTo>
                    <a:lnTo>
                      <a:pt x="2958" y="637"/>
                    </a:lnTo>
                    <a:close/>
                    <a:moveTo>
                      <a:pt x="1390" y="119"/>
                    </a:moveTo>
                    <a:lnTo>
                      <a:pt x="1291" y="143"/>
                    </a:lnTo>
                    <a:lnTo>
                      <a:pt x="1195" y="173"/>
                    </a:lnTo>
                    <a:lnTo>
                      <a:pt x="1102" y="208"/>
                    </a:lnTo>
                    <a:lnTo>
                      <a:pt x="1011" y="249"/>
                    </a:lnTo>
                    <a:lnTo>
                      <a:pt x="922" y="295"/>
                    </a:lnTo>
                    <a:lnTo>
                      <a:pt x="838" y="346"/>
                    </a:lnTo>
                    <a:lnTo>
                      <a:pt x="756" y="402"/>
                    </a:lnTo>
                    <a:lnTo>
                      <a:pt x="679" y="463"/>
                    </a:lnTo>
                    <a:lnTo>
                      <a:pt x="605" y="529"/>
                    </a:lnTo>
                    <a:lnTo>
                      <a:pt x="536" y="597"/>
                    </a:lnTo>
                    <a:lnTo>
                      <a:pt x="470" y="671"/>
                    </a:lnTo>
                    <a:lnTo>
                      <a:pt x="409" y="748"/>
                    </a:lnTo>
                    <a:lnTo>
                      <a:pt x="353" y="829"/>
                    </a:lnTo>
                    <a:lnTo>
                      <a:pt x="301" y="913"/>
                    </a:lnTo>
                    <a:lnTo>
                      <a:pt x="255" y="1001"/>
                    </a:lnTo>
                    <a:lnTo>
                      <a:pt x="213" y="1092"/>
                    </a:lnTo>
                    <a:lnTo>
                      <a:pt x="177" y="1185"/>
                    </a:lnTo>
                    <a:lnTo>
                      <a:pt x="147" y="1281"/>
                    </a:lnTo>
                    <a:lnTo>
                      <a:pt x="123" y="1379"/>
                    </a:lnTo>
                    <a:lnTo>
                      <a:pt x="104" y="1481"/>
                    </a:lnTo>
                    <a:lnTo>
                      <a:pt x="92" y="1583"/>
                    </a:lnTo>
                    <a:lnTo>
                      <a:pt x="86" y="1688"/>
                    </a:lnTo>
                    <a:lnTo>
                      <a:pt x="822" y="1688"/>
                    </a:lnTo>
                    <a:lnTo>
                      <a:pt x="825" y="1563"/>
                    </a:lnTo>
                    <a:lnTo>
                      <a:pt x="833" y="1440"/>
                    </a:lnTo>
                    <a:lnTo>
                      <a:pt x="846" y="1320"/>
                    </a:lnTo>
                    <a:lnTo>
                      <a:pt x="863" y="1203"/>
                    </a:lnTo>
                    <a:lnTo>
                      <a:pt x="884" y="1087"/>
                    </a:lnTo>
                    <a:lnTo>
                      <a:pt x="911" y="972"/>
                    </a:lnTo>
                    <a:lnTo>
                      <a:pt x="911" y="972"/>
                    </a:lnTo>
                    <a:lnTo>
                      <a:pt x="911" y="972"/>
                    </a:lnTo>
                    <a:lnTo>
                      <a:pt x="831" y="927"/>
                    </a:lnTo>
                    <a:lnTo>
                      <a:pt x="755" y="877"/>
                    </a:lnTo>
                    <a:lnTo>
                      <a:pt x="681" y="825"/>
                    </a:lnTo>
                    <a:lnTo>
                      <a:pt x="672" y="815"/>
                    </a:lnTo>
                    <a:lnTo>
                      <a:pt x="666" y="802"/>
                    </a:lnTo>
                    <a:lnTo>
                      <a:pt x="664" y="790"/>
                    </a:lnTo>
                    <a:lnTo>
                      <a:pt x="667" y="777"/>
                    </a:lnTo>
                    <a:lnTo>
                      <a:pt x="673" y="765"/>
                    </a:lnTo>
                    <a:lnTo>
                      <a:pt x="682" y="756"/>
                    </a:lnTo>
                    <a:lnTo>
                      <a:pt x="694" y="751"/>
                    </a:lnTo>
                    <a:lnTo>
                      <a:pt x="708" y="748"/>
                    </a:lnTo>
                    <a:lnTo>
                      <a:pt x="720" y="751"/>
                    </a:lnTo>
                    <a:lnTo>
                      <a:pt x="732" y="757"/>
                    </a:lnTo>
                    <a:lnTo>
                      <a:pt x="798" y="804"/>
                    </a:lnTo>
                    <a:lnTo>
                      <a:pt x="865" y="848"/>
                    </a:lnTo>
                    <a:lnTo>
                      <a:pt x="934" y="887"/>
                    </a:lnTo>
                    <a:lnTo>
                      <a:pt x="963" y="792"/>
                    </a:lnTo>
                    <a:lnTo>
                      <a:pt x="996" y="702"/>
                    </a:lnTo>
                    <a:lnTo>
                      <a:pt x="1031" y="615"/>
                    </a:lnTo>
                    <a:lnTo>
                      <a:pt x="1068" y="535"/>
                    </a:lnTo>
                    <a:lnTo>
                      <a:pt x="1108" y="459"/>
                    </a:lnTo>
                    <a:lnTo>
                      <a:pt x="1150" y="388"/>
                    </a:lnTo>
                    <a:lnTo>
                      <a:pt x="1195" y="323"/>
                    </a:lnTo>
                    <a:lnTo>
                      <a:pt x="1240" y="264"/>
                    </a:lnTo>
                    <a:lnTo>
                      <a:pt x="1289" y="210"/>
                    </a:lnTo>
                    <a:lnTo>
                      <a:pt x="1338" y="161"/>
                    </a:lnTo>
                    <a:lnTo>
                      <a:pt x="1390" y="119"/>
                    </a:lnTo>
                    <a:close/>
                    <a:moveTo>
                      <a:pt x="2042" y="114"/>
                    </a:moveTo>
                    <a:lnTo>
                      <a:pt x="2094" y="156"/>
                    </a:lnTo>
                    <a:lnTo>
                      <a:pt x="2144" y="203"/>
                    </a:lnTo>
                    <a:lnTo>
                      <a:pt x="2193" y="257"/>
                    </a:lnTo>
                    <a:lnTo>
                      <a:pt x="2239" y="317"/>
                    </a:lnTo>
                    <a:lnTo>
                      <a:pt x="2285" y="383"/>
                    </a:lnTo>
                    <a:lnTo>
                      <a:pt x="2327" y="454"/>
                    </a:lnTo>
                    <a:lnTo>
                      <a:pt x="2367" y="530"/>
                    </a:lnTo>
                    <a:lnTo>
                      <a:pt x="2405" y="611"/>
                    </a:lnTo>
                    <a:lnTo>
                      <a:pt x="2441" y="697"/>
                    </a:lnTo>
                    <a:lnTo>
                      <a:pt x="2473" y="789"/>
                    </a:lnTo>
                    <a:lnTo>
                      <a:pt x="2504" y="884"/>
                    </a:lnTo>
                    <a:lnTo>
                      <a:pt x="2575" y="841"/>
                    </a:lnTo>
                    <a:lnTo>
                      <a:pt x="2645" y="795"/>
                    </a:lnTo>
                    <a:lnTo>
                      <a:pt x="2713" y="745"/>
                    </a:lnTo>
                    <a:lnTo>
                      <a:pt x="2778" y="692"/>
                    </a:lnTo>
                    <a:lnTo>
                      <a:pt x="2841" y="635"/>
                    </a:lnTo>
                    <a:lnTo>
                      <a:pt x="2901" y="575"/>
                    </a:lnTo>
                    <a:lnTo>
                      <a:pt x="2830" y="508"/>
                    </a:lnTo>
                    <a:lnTo>
                      <a:pt x="2755" y="444"/>
                    </a:lnTo>
                    <a:lnTo>
                      <a:pt x="2677" y="385"/>
                    </a:lnTo>
                    <a:lnTo>
                      <a:pt x="2595" y="331"/>
                    </a:lnTo>
                    <a:lnTo>
                      <a:pt x="2510" y="282"/>
                    </a:lnTo>
                    <a:lnTo>
                      <a:pt x="2422" y="237"/>
                    </a:lnTo>
                    <a:lnTo>
                      <a:pt x="2330" y="198"/>
                    </a:lnTo>
                    <a:lnTo>
                      <a:pt x="2237" y="164"/>
                    </a:lnTo>
                    <a:lnTo>
                      <a:pt x="2140" y="136"/>
                    </a:lnTo>
                    <a:lnTo>
                      <a:pt x="2042" y="114"/>
                    </a:lnTo>
                    <a:close/>
                    <a:moveTo>
                      <a:pt x="1761" y="86"/>
                    </a:moveTo>
                    <a:lnTo>
                      <a:pt x="1761" y="1091"/>
                    </a:lnTo>
                    <a:lnTo>
                      <a:pt x="1860" y="1084"/>
                    </a:lnTo>
                    <a:lnTo>
                      <a:pt x="1958" y="1073"/>
                    </a:lnTo>
                    <a:lnTo>
                      <a:pt x="2056" y="1055"/>
                    </a:lnTo>
                    <a:lnTo>
                      <a:pt x="2151" y="1032"/>
                    </a:lnTo>
                    <a:lnTo>
                      <a:pt x="2245" y="1002"/>
                    </a:lnTo>
                    <a:lnTo>
                      <a:pt x="2338" y="966"/>
                    </a:lnTo>
                    <a:lnTo>
                      <a:pt x="2428" y="925"/>
                    </a:lnTo>
                    <a:lnTo>
                      <a:pt x="2399" y="829"/>
                    </a:lnTo>
                    <a:lnTo>
                      <a:pt x="2366" y="737"/>
                    </a:lnTo>
                    <a:lnTo>
                      <a:pt x="2331" y="650"/>
                    </a:lnTo>
                    <a:lnTo>
                      <a:pt x="2294" y="569"/>
                    </a:lnTo>
                    <a:lnTo>
                      <a:pt x="2255" y="494"/>
                    </a:lnTo>
                    <a:lnTo>
                      <a:pt x="2213" y="424"/>
                    </a:lnTo>
                    <a:lnTo>
                      <a:pt x="2169" y="361"/>
                    </a:lnTo>
                    <a:lnTo>
                      <a:pt x="2123" y="303"/>
                    </a:lnTo>
                    <a:lnTo>
                      <a:pt x="2076" y="251"/>
                    </a:lnTo>
                    <a:lnTo>
                      <a:pt x="2026" y="207"/>
                    </a:lnTo>
                    <a:lnTo>
                      <a:pt x="1975" y="169"/>
                    </a:lnTo>
                    <a:lnTo>
                      <a:pt x="1924" y="137"/>
                    </a:lnTo>
                    <a:lnTo>
                      <a:pt x="1871" y="113"/>
                    </a:lnTo>
                    <a:lnTo>
                      <a:pt x="1816" y="96"/>
                    </a:lnTo>
                    <a:lnTo>
                      <a:pt x="1761" y="86"/>
                    </a:lnTo>
                    <a:close/>
                    <a:moveTo>
                      <a:pt x="1678" y="86"/>
                    </a:moveTo>
                    <a:lnTo>
                      <a:pt x="1622" y="96"/>
                    </a:lnTo>
                    <a:lnTo>
                      <a:pt x="1568" y="113"/>
                    </a:lnTo>
                    <a:lnTo>
                      <a:pt x="1515" y="137"/>
                    </a:lnTo>
                    <a:lnTo>
                      <a:pt x="1462" y="169"/>
                    </a:lnTo>
                    <a:lnTo>
                      <a:pt x="1411" y="207"/>
                    </a:lnTo>
                    <a:lnTo>
                      <a:pt x="1363" y="252"/>
                    </a:lnTo>
                    <a:lnTo>
                      <a:pt x="1314" y="304"/>
                    </a:lnTo>
                    <a:lnTo>
                      <a:pt x="1269" y="361"/>
                    </a:lnTo>
                    <a:lnTo>
                      <a:pt x="1224" y="425"/>
                    </a:lnTo>
                    <a:lnTo>
                      <a:pt x="1182" y="495"/>
                    </a:lnTo>
                    <a:lnTo>
                      <a:pt x="1143" y="571"/>
                    </a:lnTo>
                    <a:lnTo>
                      <a:pt x="1105" y="652"/>
                    </a:lnTo>
                    <a:lnTo>
                      <a:pt x="1071" y="739"/>
                    </a:lnTo>
                    <a:lnTo>
                      <a:pt x="1038" y="831"/>
                    </a:lnTo>
                    <a:lnTo>
                      <a:pt x="1009" y="928"/>
                    </a:lnTo>
                    <a:lnTo>
                      <a:pt x="1101" y="969"/>
                    </a:lnTo>
                    <a:lnTo>
                      <a:pt x="1193" y="1004"/>
                    </a:lnTo>
                    <a:lnTo>
                      <a:pt x="1287" y="1034"/>
                    </a:lnTo>
                    <a:lnTo>
                      <a:pt x="1383" y="1057"/>
                    </a:lnTo>
                    <a:lnTo>
                      <a:pt x="1479" y="1074"/>
                    </a:lnTo>
                    <a:lnTo>
                      <a:pt x="1577" y="1085"/>
                    </a:lnTo>
                    <a:lnTo>
                      <a:pt x="1678" y="1091"/>
                    </a:lnTo>
                    <a:lnTo>
                      <a:pt x="1678" y="86"/>
                    </a:lnTo>
                    <a:close/>
                    <a:moveTo>
                      <a:pt x="1678" y="0"/>
                    </a:moveTo>
                    <a:lnTo>
                      <a:pt x="1761" y="0"/>
                    </a:lnTo>
                    <a:lnTo>
                      <a:pt x="1761" y="0"/>
                    </a:lnTo>
                    <a:lnTo>
                      <a:pt x="1869" y="5"/>
                    </a:lnTo>
                    <a:lnTo>
                      <a:pt x="1974" y="17"/>
                    </a:lnTo>
                    <a:lnTo>
                      <a:pt x="2078" y="35"/>
                    </a:lnTo>
                    <a:lnTo>
                      <a:pt x="2179" y="59"/>
                    </a:lnTo>
                    <a:lnTo>
                      <a:pt x="2279" y="89"/>
                    </a:lnTo>
                    <a:lnTo>
                      <a:pt x="2375" y="125"/>
                    </a:lnTo>
                    <a:lnTo>
                      <a:pt x="2469" y="166"/>
                    </a:lnTo>
                    <a:lnTo>
                      <a:pt x="2560" y="213"/>
                    </a:lnTo>
                    <a:lnTo>
                      <a:pt x="2647" y="264"/>
                    </a:lnTo>
                    <a:lnTo>
                      <a:pt x="2732" y="321"/>
                    </a:lnTo>
                    <a:lnTo>
                      <a:pt x="2812" y="382"/>
                    </a:lnTo>
                    <a:lnTo>
                      <a:pt x="2889" y="447"/>
                    </a:lnTo>
                    <a:lnTo>
                      <a:pt x="2962" y="517"/>
                    </a:lnTo>
                    <a:lnTo>
                      <a:pt x="3031" y="591"/>
                    </a:lnTo>
                    <a:lnTo>
                      <a:pt x="3094" y="669"/>
                    </a:lnTo>
                    <a:lnTo>
                      <a:pt x="3154" y="751"/>
                    </a:lnTo>
                    <a:lnTo>
                      <a:pt x="3209" y="836"/>
                    </a:lnTo>
                    <a:lnTo>
                      <a:pt x="3259" y="924"/>
                    </a:lnTo>
                    <a:lnTo>
                      <a:pt x="3304" y="1016"/>
                    </a:lnTo>
                    <a:lnTo>
                      <a:pt x="3343" y="1111"/>
                    </a:lnTo>
                    <a:lnTo>
                      <a:pt x="3378" y="1208"/>
                    </a:lnTo>
                    <a:lnTo>
                      <a:pt x="3406" y="1307"/>
                    </a:lnTo>
                    <a:lnTo>
                      <a:pt x="3429" y="1410"/>
                    </a:lnTo>
                    <a:lnTo>
                      <a:pt x="3445" y="1514"/>
                    </a:lnTo>
                    <a:lnTo>
                      <a:pt x="3454" y="1620"/>
                    </a:lnTo>
                    <a:lnTo>
                      <a:pt x="3457" y="1728"/>
                    </a:lnTo>
                    <a:lnTo>
                      <a:pt x="3454" y="1834"/>
                    </a:lnTo>
                    <a:lnTo>
                      <a:pt x="3445" y="1939"/>
                    </a:lnTo>
                    <a:lnTo>
                      <a:pt x="3429" y="2043"/>
                    </a:lnTo>
                    <a:lnTo>
                      <a:pt x="3407" y="2145"/>
                    </a:lnTo>
                    <a:lnTo>
                      <a:pt x="3379" y="2245"/>
                    </a:lnTo>
                    <a:lnTo>
                      <a:pt x="3344" y="2345"/>
                    </a:lnTo>
                    <a:lnTo>
                      <a:pt x="3375" y="2394"/>
                    </a:lnTo>
                    <a:lnTo>
                      <a:pt x="3400" y="2447"/>
                    </a:lnTo>
                    <a:lnTo>
                      <a:pt x="3423" y="2502"/>
                    </a:lnTo>
                    <a:lnTo>
                      <a:pt x="3441" y="2559"/>
                    </a:lnTo>
                    <a:lnTo>
                      <a:pt x="3453" y="2617"/>
                    </a:lnTo>
                    <a:lnTo>
                      <a:pt x="3461" y="2678"/>
                    </a:lnTo>
                    <a:lnTo>
                      <a:pt x="3464" y="2740"/>
                    </a:lnTo>
                    <a:lnTo>
                      <a:pt x="3461" y="2809"/>
                    </a:lnTo>
                    <a:lnTo>
                      <a:pt x="3451" y="2876"/>
                    </a:lnTo>
                    <a:lnTo>
                      <a:pt x="3435" y="2941"/>
                    </a:lnTo>
                    <a:lnTo>
                      <a:pt x="3413" y="3004"/>
                    </a:lnTo>
                    <a:lnTo>
                      <a:pt x="3387" y="3063"/>
                    </a:lnTo>
                    <a:lnTo>
                      <a:pt x="3354" y="3120"/>
                    </a:lnTo>
                    <a:lnTo>
                      <a:pt x="3317" y="3174"/>
                    </a:lnTo>
                    <a:lnTo>
                      <a:pt x="3276" y="3224"/>
                    </a:lnTo>
                    <a:lnTo>
                      <a:pt x="3230" y="3269"/>
                    </a:lnTo>
                    <a:lnTo>
                      <a:pt x="3181" y="3311"/>
                    </a:lnTo>
                    <a:lnTo>
                      <a:pt x="3127" y="3348"/>
                    </a:lnTo>
                    <a:lnTo>
                      <a:pt x="3070" y="3380"/>
                    </a:lnTo>
                    <a:lnTo>
                      <a:pt x="3011" y="3406"/>
                    </a:lnTo>
                    <a:lnTo>
                      <a:pt x="2948" y="3428"/>
                    </a:lnTo>
                    <a:lnTo>
                      <a:pt x="2883" y="3444"/>
                    </a:lnTo>
                    <a:lnTo>
                      <a:pt x="2816" y="3454"/>
                    </a:lnTo>
                    <a:lnTo>
                      <a:pt x="2747" y="3457"/>
                    </a:lnTo>
                    <a:lnTo>
                      <a:pt x="2685" y="3455"/>
                    </a:lnTo>
                    <a:lnTo>
                      <a:pt x="2626" y="3446"/>
                    </a:lnTo>
                    <a:lnTo>
                      <a:pt x="2567" y="3434"/>
                    </a:lnTo>
                    <a:lnTo>
                      <a:pt x="2511" y="3417"/>
                    </a:lnTo>
                    <a:lnTo>
                      <a:pt x="2457" y="3396"/>
                    </a:lnTo>
                    <a:lnTo>
                      <a:pt x="2404" y="3369"/>
                    </a:lnTo>
                    <a:lnTo>
                      <a:pt x="2355" y="3340"/>
                    </a:lnTo>
                    <a:lnTo>
                      <a:pt x="2254" y="3376"/>
                    </a:lnTo>
                    <a:lnTo>
                      <a:pt x="2152" y="3404"/>
                    </a:lnTo>
                    <a:lnTo>
                      <a:pt x="2048" y="3427"/>
                    </a:lnTo>
                    <a:lnTo>
                      <a:pt x="1943" y="3444"/>
                    </a:lnTo>
                    <a:lnTo>
                      <a:pt x="1837" y="3454"/>
                    </a:lnTo>
                    <a:lnTo>
                      <a:pt x="1729" y="3457"/>
                    </a:lnTo>
                    <a:lnTo>
                      <a:pt x="1725" y="3457"/>
                    </a:lnTo>
                    <a:lnTo>
                      <a:pt x="1720" y="3457"/>
                    </a:lnTo>
                    <a:lnTo>
                      <a:pt x="1720" y="3457"/>
                    </a:lnTo>
                    <a:lnTo>
                      <a:pt x="1719" y="3457"/>
                    </a:lnTo>
                    <a:lnTo>
                      <a:pt x="1718" y="3457"/>
                    </a:lnTo>
                    <a:lnTo>
                      <a:pt x="1663" y="3455"/>
                    </a:lnTo>
                    <a:lnTo>
                      <a:pt x="1608" y="3453"/>
                    </a:lnTo>
                    <a:lnTo>
                      <a:pt x="1606" y="3453"/>
                    </a:lnTo>
                    <a:lnTo>
                      <a:pt x="1600" y="3453"/>
                    </a:lnTo>
                    <a:lnTo>
                      <a:pt x="1595" y="3452"/>
                    </a:lnTo>
                    <a:lnTo>
                      <a:pt x="1488" y="3440"/>
                    </a:lnTo>
                    <a:lnTo>
                      <a:pt x="1385" y="3422"/>
                    </a:lnTo>
                    <a:lnTo>
                      <a:pt x="1283" y="3398"/>
                    </a:lnTo>
                    <a:lnTo>
                      <a:pt x="1184" y="3368"/>
                    </a:lnTo>
                    <a:lnTo>
                      <a:pt x="1087" y="3332"/>
                    </a:lnTo>
                    <a:lnTo>
                      <a:pt x="993" y="3292"/>
                    </a:lnTo>
                    <a:lnTo>
                      <a:pt x="902" y="3246"/>
                    </a:lnTo>
                    <a:lnTo>
                      <a:pt x="814" y="3194"/>
                    </a:lnTo>
                    <a:lnTo>
                      <a:pt x="730" y="3138"/>
                    </a:lnTo>
                    <a:lnTo>
                      <a:pt x="649" y="3077"/>
                    </a:lnTo>
                    <a:lnTo>
                      <a:pt x="571" y="3011"/>
                    </a:lnTo>
                    <a:lnTo>
                      <a:pt x="499" y="2940"/>
                    </a:lnTo>
                    <a:lnTo>
                      <a:pt x="430" y="2866"/>
                    </a:lnTo>
                    <a:lnTo>
                      <a:pt x="364" y="2789"/>
                    </a:lnTo>
                    <a:lnTo>
                      <a:pt x="305" y="2707"/>
                    </a:lnTo>
                    <a:lnTo>
                      <a:pt x="249" y="2621"/>
                    </a:lnTo>
                    <a:lnTo>
                      <a:pt x="200" y="2534"/>
                    </a:lnTo>
                    <a:lnTo>
                      <a:pt x="154" y="2442"/>
                    </a:lnTo>
                    <a:lnTo>
                      <a:pt x="114" y="2347"/>
                    </a:lnTo>
                    <a:lnTo>
                      <a:pt x="80" y="2250"/>
                    </a:lnTo>
                    <a:lnTo>
                      <a:pt x="52" y="2149"/>
                    </a:lnTo>
                    <a:lnTo>
                      <a:pt x="30" y="2047"/>
                    </a:lnTo>
                    <a:lnTo>
                      <a:pt x="14" y="1942"/>
                    </a:lnTo>
                    <a:lnTo>
                      <a:pt x="3" y="1837"/>
                    </a:lnTo>
                    <a:lnTo>
                      <a:pt x="0" y="1728"/>
                    </a:lnTo>
                    <a:lnTo>
                      <a:pt x="3" y="1621"/>
                    </a:lnTo>
                    <a:lnTo>
                      <a:pt x="13" y="1515"/>
                    </a:lnTo>
                    <a:lnTo>
                      <a:pt x="29" y="1412"/>
                    </a:lnTo>
                    <a:lnTo>
                      <a:pt x="51" y="1310"/>
                    </a:lnTo>
                    <a:lnTo>
                      <a:pt x="79" y="1211"/>
                    </a:lnTo>
                    <a:lnTo>
                      <a:pt x="112" y="1114"/>
                    </a:lnTo>
                    <a:lnTo>
                      <a:pt x="151" y="1021"/>
                    </a:lnTo>
                    <a:lnTo>
                      <a:pt x="195" y="929"/>
                    </a:lnTo>
                    <a:lnTo>
                      <a:pt x="245" y="841"/>
                    </a:lnTo>
                    <a:lnTo>
                      <a:pt x="300" y="757"/>
                    </a:lnTo>
                    <a:lnTo>
                      <a:pt x="358" y="676"/>
                    </a:lnTo>
                    <a:lnTo>
                      <a:pt x="423" y="597"/>
                    </a:lnTo>
                    <a:lnTo>
                      <a:pt x="490" y="523"/>
                    </a:lnTo>
                    <a:lnTo>
                      <a:pt x="562" y="454"/>
                    </a:lnTo>
                    <a:lnTo>
                      <a:pt x="638" y="388"/>
                    </a:lnTo>
                    <a:lnTo>
                      <a:pt x="717" y="327"/>
                    </a:lnTo>
                    <a:lnTo>
                      <a:pt x="801" y="270"/>
                    </a:lnTo>
                    <a:lnTo>
                      <a:pt x="887" y="218"/>
                    </a:lnTo>
                    <a:lnTo>
                      <a:pt x="977" y="172"/>
                    </a:lnTo>
                    <a:lnTo>
                      <a:pt x="1070" y="131"/>
                    </a:lnTo>
                    <a:lnTo>
                      <a:pt x="1165" y="94"/>
                    </a:lnTo>
                    <a:lnTo>
                      <a:pt x="1263" y="63"/>
                    </a:lnTo>
                    <a:lnTo>
                      <a:pt x="1364" y="39"/>
                    </a:lnTo>
                    <a:lnTo>
                      <a:pt x="1466" y="20"/>
                    </a:lnTo>
                    <a:lnTo>
                      <a:pt x="1571" y="7"/>
                    </a:lnTo>
                    <a:lnTo>
                      <a:pt x="1678" y="1"/>
                    </a:lnTo>
                    <a:lnTo>
                      <a:pt x="167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cxnSp>
          <p:nvCxnSpPr>
            <p:cNvPr id="84" name="Straight Connector 83"/>
            <p:cNvCxnSpPr/>
            <p:nvPr/>
          </p:nvCxnSpPr>
          <p:spPr>
            <a:xfrm>
              <a:off x="3756313" y="2679879"/>
              <a:ext cx="193014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85" name="Group 84"/>
            <p:cNvGrpSpPr/>
            <p:nvPr/>
          </p:nvGrpSpPr>
          <p:grpSpPr>
            <a:xfrm flipH="1">
              <a:off x="3123968" y="1242642"/>
              <a:ext cx="2918406" cy="2834563"/>
              <a:chOff x="1629820" y="1182142"/>
              <a:chExt cx="4407488" cy="4280866"/>
            </a:xfrm>
          </p:grpSpPr>
          <p:sp>
            <p:nvSpPr>
              <p:cNvPr id="113" name="Arc 112"/>
              <p:cNvSpPr/>
              <p:nvPr/>
            </p:nvSpPr>
            <p:spPr>
              <a:xfrm>
                <a:off x="1756440" y="1182142"/>
                <a:ext cx="4280868" cy="4280866"/>
              </a:xfrm>
              <a:prstGeom prst="arc">
                <a:avLst>
                  <a:gd name="adj1" fmla="val 8559262"/>
                  <a:gd name="adj2" fmla="val 12953462"/>
                </a:avLst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2031889" y="1995920"/>
                <a:ext cx="108429" cy="69851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629820" y="2877834"/>
                <a:ext cx="164705" cy="38277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1672783" y="3837334"/>
                <a:ext cx="143419" cy="23722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2071168" y="4624388"/>
                <a:ext cx="117777" cy="82553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5668904" y="2688601"/>
              <a:ext cx="400165" cy="0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9" name="Freeform 6"/>
            <p:cNvSpPr>
              <a:spLocks noEditPoints="1"/>
            </p:cNvSpPr>
            <p:nvPr/>
          </p:nvSpPr>
          <p:spPr bwMode="auto">
            <a:xfrm>
              <a:off x="5850919" y="1443946"/>
              <a:ext cx="356368" cy="401862"/>
            </a:xfrm>
            <a:custGeom>
              <a:avLst/>
              <a:gdLst>
                <a:gd name="T0" fmla="*/ 384 w 2964"/>
                <a:gd name="T1" fmla="*/ 2382 h 3342"/>
                <a:gd name="T2" fmla="*/ 731 w 2964"/>
                <a:gd name="T3" fmla="*/ 2055 h 3342"/>
                <a:gd name="T4" fmla="*/ 759 w 2964"/>
                <a:gd name="T5" fmla="*/ 2428 h 3342"/>
                <a:gd name="T6" fmla="*/ 338 w 2964"/>
                <a:gd name="T7" fmla="*/ 2455 h 3342"/>
                <a:gd name="T8" fmla="*/ 310 w 2964"/>
                <a:gd name="T9" fmla="*/ 2083 h 3342"/>
                <a:gd name="T10" fmla="*/ 1317 w 2964"/>
                <a:gd name="T11" fmla="*/ 1817 h 3342"/>
                <a:gd name="T12" fmla="*/ 384 w 2964"/>
                <a:gd name="T13" fmla="*/ 1563 h 3342"/>
                <a:gd name="T14" fmla="*/ 1398 w 2964"/>
                <a:gd name="T15" fmla="*/ 1535 h 3342"/>
                <a:gd name="T16" fmla="*/ 1345 w 2964"/>
                <a:gd name="T17" fmla="*/ 1897 h 3342"/>
                <a:gd name="T18" fmla="*/ 934 w 2964"/>
                <a:gd name="T19" fmla="*/ 1844 h 3342"/>
                <a:gd name="T20" fmla="*/ 987 w 2964"/>
                <a:gd name="T21" fmla="*/ 1482 h 3342"/>
                <a:gd name="T22" fmla="*/ 759 w 2964"/>
                <a:gd name="T23" fmla="*/ 1516 h 3342"/>
                <a:gd name="T24" fmla="*/ 731 w 2964"/>
                <a:gd name="T25" fmla="*/ 1890 h 3342"/>
                <a:gd name="T26" fmla="*/ 310 w 2964"/>
                <a:gd name="T27" fmla="*/ 1863 h 3342"/>
                <a:gd name="T28" fmla="*/ 338 w 2964"/>
                <a:gd name="T29" fmla="*/ 1489 h 3342"/>
                <a:gd name="T30" fmla="*/ 1647 w 2964"/>
                <a:gd name="T31" fmla="*/ 997 h 3342"/>
                <a:gd name="T32" fmla="*/ 1957 w 2964"/>
                <a:gd name="T33" fmla="*/ 914 h 3342"/>
                <a:gd name="T34" fmla="*/ 2033 w 2964"/>
                <a:gd name="T35" fmla="*/ 1259 h 3342"/>
                <a:gd name="T36" fmla="*/ 1639 w 2964"/>
                <a:gd name="T37" fmla="*/ 1335 h 3342"/>
                <a:gd name="T38" fmla="*/ 1563 w 2964"/>
                <a:gd name="T39" fmla="*/ 989 h 3342"/>
                <a:gd name="T40" fmla="*/ 1008 w 2964"/>
                <a:gd name="T41" fmla="*/ 914 h 3342"/>
                <a:gd name="T42" fmla="*/ 1401 w 2964"/>
                <a:gd name="T43" fmla="*/ 989 h 3342"/>
                <a:gd name="T44" fmla="*/ 1325 w 2964"/>
                <a:gd name="T45" fmla="*/ 1335 h 3342"/>
                <a:gd name="T46" fmla="*/ 932 w 2964"/>
                <a:gd name="T47" fmla="*/ 1259 h 3342"/>
                <a:gd name="T48" fmla="*/ 1008 w 2964"/>
                <a:gd name="T49" fmla="*/ 914 h 3342"/>
                <a:gd name="T50" fmla="*/ 1016 w 2964"/>
                <a:gd name="T51" fmla="*/ 686 h 3342"/>
                <a:gd name="T52" fmla="*/ 1995 w 2964"/>
                <a:gd name="T53" fmla="*/ 359 h 3342"/>
                <a:gd name="T54" fmla="*/ 2022 w 2964"/>
                <a:gd name="T55" fmla="*/ 731 h 3342"/>
                <a:gd name="T56" fmla="*/ 1601 w 2964"/>
                <a:gd name="T57" fmla="*/ 759 h 3342"/>
                <a:gd name="T58" fmla="*/ 1573 w 2964"/>
                <a:gd name="T59" fmla="*/ 385 h 3342"/>
                <a:gd name="T60" fmla="*/ 1345 w 2964"/>
                <a:gd name="T61" fmla="*/ 351 h 3342"/>
                <a:gd name="T62" fmla="*/ 1398 w 2964"/>
                <a:gd name="T63" fmla="*/ 713 h 3342"/>
                <a:gd name="T64" fmla="*/ 987 w 2964"/>
                <a:gd name="T65" fmla="*/ 767 h 3342"/>
                <a:gd name="T66" fmla="*/ 934 w 2964"/>
                <a:gd name="T67" fmla="*/ 404 h 3342"/>
                <a:gd name="T68" fmla="*/ 2122 w 2964"/>
                <a:gd name="T69" fmla="*/ 0 h 3342"/>
                <a:gd name="T70" fmla="*/ 2320 w 2964"/>
                <a:gd name="T71" fmla="*/ 120 h 3342"/>
                <a:gd name="T72" fmla="*/ 2811 w 2964"/>
                <a:gd name="T73" fmla="*/ 1219 h 3342"/>
                <a:gd name="T74" fmla="*/ 2960 w 2964"/>
                <a:gd name="T75" fmla="*/ 1393 h 3342"/>
                <a:gd name="T76" fmla="*/ 2899 w 2964"/>
                <a:gd name="T77" fmla="*/ 3277 h 3342"/>
                <a:gd name="T78" fmla="*/ 224 w 2964"/>
                <a:gd name="T79" fmla="*/ 3340 h 3342"/>
                <a:gd name="T80" fmla="*/ 213 w 2964"/>
                <a:gd name="T81" fmla="*/ 3266 h 3342"/>
                <a:gd name="T82" fmla="*/ 1270 w 2964"/>
                <a:gd name="T83" fmla="*/ 2632 h 3342"/>
                <a:gd name="T84" fmla="*/ 1695 w 2964"/>
                <a:gd name="T85" fmla="*/ 2632 h 3342"/>
                <a:gd name="T86" fmla="*/ 2795 w 2964"/>
                <a:gd name="T87" fmla="*/ 3247 h 3342"/>
                <a:gd name="T88" fmla="*/ 2880 w 2964"/>
                <a:gd name="T89" fmla="*/ 1429 h 3342"/>
                <a:gd name="T90" fmla="*/ 2769 w 2964"/>
                <a:gd name="T91" fmla="*/ 1294 h 3342"/>
                <a:gd name="T92" fmla="*/ 2316 w 2964"/>
                <a:gd name="T93" fmla="*/ 2019 h 3342"/>
                <a:gd name="T94" fmla="*/ 2261 w 2964"/>
                <a:gd name="T95" fmla="*/ 222 h 3342"/>
                <a:gd name="T96" fmla="*/ 2150 w 2964"/>
                <a:gd name="T97" fmla="*/ 88 h 3342"/>
                <a:gd name="T98" fmla="*/ 723 w 2964"/>
                <a:gd name="T99" fmla="*/ 146 h 3342"/>
                <a:gd name="T100" fmla="*/ 687 w 2964"/>
                <a:gd name="T101" fmla="*/ 1275 h 3342"/>
                <a:gd name="T102" fmla="*/ 146 w 2964"/>
                <a:gd name="T103" fmla="*/ 1315 h 3342"/>
                <a:gd name="T104" fmla="*/ 83 w 2964"/>
                <a:gd name="T105" fmla="*/ 2692 h 3342"/>
                <a:gd name="T106" fmla="*/ 8 w 2964"/>
                <a:gd name="T107" fmla="*/ 2704 h 3342"/>
                <a:gd name="T108" fmla="*/ 44 w 2964"/>
                <a:gd name="T109" fmla="*/ 1299 h 3342"/>
                <a:gd name="T110" fmla="*/ 615 w 2964"/>
                <a:gd name="T111" fmla="*/ 1207 h 3342"/>
                <a:gd name="T112" fmla="*/ 706 w 2964"/>
                <a:gd name="T113" fmla="*/ 43 h 3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4" h="3342">
                  <a:moveTo>
                    <a:pt x="1332" y="2693"/>
                  </a:moveTo>
                  <a:lnTo>
                    <a:pt x="1332" y="3259"/>
                  </a:lnTo>
                  <a:lnTo>
                    <a:pt x="1633" y="3259"/>
                  </a:lnTo>
                  <a:lnTo>
                    <a:pt x="1633" y="2693"/>
                  </a:lnTo>
                  <a:lnTo>
                    <a:pt x="1332" y="2693"/>
                  </a:lnTo>
                  <a:close/>
                  <a:moveTo>
                    <a:pt x="384" y="2128"/>
                  </a:moveTo>
                  <a:lnTo>
                    <a:pt x="384" y="2382"/>
                  </a:lnTo>
                  <a:lnTo>
                    <a:pt x="684" y="2382"/>
                  </a:lnTo>
                  <a:lnTo>
                    <a:pt x="684" y="2128"/>
                  </a:lnTo>
                  <a:lnTo>
                    <a:pt x="384" y="2128"/>
                  </a:lnTo>
                  <a:close/>
                  <a:moveTo>
                    <a:pt x="375" y="2045"/>
                  </a:moveTo>
                  <a:lnTo>
                    <a:pt x="693" y="2045"/>
                  </a:lnTo>
                  <a:lnTo>
                    <a:pt x="713" y="2047"/>
                  </a:lnTo>
                  <a:lnTo>
                    <a:pt x="731" y="2055"/>
                  </a:lnTo>
                  <a:lnTo>
                    <a:pt x="747" y="2066"/>
                  </a:lnTo>
                  <a:lnTo>
                    <a:pt x="759" y="2083"/>
                  </a:lnTo>
                  <a:lnTo>
                    <a:pt x="766" y="2100"/>
                  </a:lnTo>
                  <a:lnTo>
                    <a:pt x="769" y="2120"/>
                  </a:lnTo>
                  <a:lnTo>
                    <a:pt x="769" y="2390"/>
                  </a:lnTo>
                  <a:lnTo>
                    <a:pt x="766" y="2410"/>
                  </a:lnTo>
                  <a:lnTo>
                    <a:pt x="759" y="2428"/>
                  </a:lnTo>
                  <a:lnTo>
                    <a:pt x="747" y="2444"/>
                  </a:lnTo>
                  <a:lnTo>
                    <a:pt x="731" y="2455"/>
                  </a:lnTo>
                  <a:lnTo>
                    <a:pt x="713" y="2463"/>
                  </a:lnTo>
                  <a:lnTo>
                    <a:pt x="693" y="2465"/>
                  </a:lnTo>
                  <a:lnTo>
                    <a:pt x="375" y="2465"/>
                  </a:lnTo>
                  <a:lnTo>
                    <a:pt x="355" y="2463"/>
                  </a:lnTo>
                  <a:lnTo>
                    <a:pt x="338" y="2455"/>
                  </a:lnTo>
                  <a:lnTo>
                    <a:pt x="321" y="2444"/>
                  </a:lnTo>
                  <a:lnTo>
                    <a:pt x="310" y="2428"/>
                  </a:lnTo>
                  <a:lnTo>
                    <a:pt x="302" y="2410"/>
                  </a:lnTo>
                  <a:lnTo>
                    <a:pt x="300" y="2390"/>
                  </a:lnTo>
                  <a:lnTo>
                    <a:pt x="300" y="2120"/>
                  </a:lnTo>
                  <a:lnTo>
                    <a:pt x="302" y="2100"/>
                  </a:lnTo>
                  <a:lnTo>
                    <a:pt x="310" y="2083"/>
                  </a:lnTo>
                  <a:lnTo>
                    <a:pt x="321" y="2066"/>
                  </a:lnTo>
                  <a:lnTo>
                    <a:pt x="338" y="2055"/>
                  </a:lnTo>
                  <a:lnTo>
                    <a:pt x="355" y="2047"/>
                  </a:lnTo>
                  <a:lnTo>
                    <a:pt x="375" y="2045"/>
                  </a:lnTo>
                  <a:close/>
                  <a:moveTo>
                    <a:pt x="1016" y="1563"/>
                  </a:moveTo>
                  <a:lnTo>
                    <a:pt x="1016" y="1817"/>
                  </a:lnTo>
                  <a:lnTo>
                    <a:pt x="1317" y="1817"/>
                  </a:lnTo>
                  <a:lnTo>
                    <a:pt x="1317" y="1563"/>
                  </a:lnTo>
                  <a:lnTo>
                    <a:pt x="1016" y="1563"/>
                  </a:lnTo>
                  <a:close/>
                  <a:moveTo>
                    <a:pt x="384" y="1563"/>
                  </a:moveTo>
                  <a:lnTo>
                    <a:pt x="384" y="1817"/>
                  </a:lnTo>
                  <a:lnTo>
                    <a:pt x="684" y="1817"/>
                  </a:lnTo>
                  <a:lnTo>
                    <a:pt x="684" y="1563"/>
                  </a:lnTo>
                  <a:lnTo>
                    <a:pt x="384" y="1563"/>
                  </a:lnTo>
                  <a:close/>
                  <a:moveTo>
                    <a:pt x="1008" y="1479"/>
                  </a:moveTo>
                  <a:lnTo>
                    <a:pt x="1325" y="1479"/>
                  </a:lnTo>
                  <a:lnTo>
                    <a:pt x="1345" y="1482"/>
                  </a:lnTo>
                  <a:lnTo>
                    <a:pt x="1364" y="1489"/>
                  </a:lnTo>
                  <a:lnTo>
                    <a:pt x="1379" y="1501"/>
                  </a:lnTo>
                  <a:lnTo>
                    <a:pt x="1391" y="1516"/>
                  </a:lnTo>
                  <a:lnTo>
                    <a:pt x="1398" y="1535"/>
                  </a:lnTo>
                  <a:lnTo>
                    <a:pt x="1401" y="1555"/>
                  </a:lnTo>
                  <a:lnTo>
                    <a:pt x="1401" y="1824"/>
                  </a:lnTo>
                  <a:lnTo>
                    <a:pt x="1398" y="1844"/>
                  </a:lnTo>
                  <a:lnTo>
                    <a:pt x="1391" y="1863"/>
                  </a:lnTo>
                  <a:lnTo>
                    <a:pt x="1379" y="1878"/>
                  </a:lnTo>
                  <a:lnTo>
                    <a:pt x="1364" y="1890"/>
                  </a:lnTo>
                  <a:lnTo>
                    <a:pt x="1345" y="1897"/>
                  </a:lnTo>
                  <a:lnTo>
                    <a:pt x="1325" y="1900"/>
                  </a:lnTo>
                  <a:lnTo>
                    <a:pt x="1008" y="1900"/>
                  </a:lnTo>
                  <a:lnTo>
                    <a:pt x="987" y="1897"/>
                  </a:lnTo>
                  <a:lnTo>
                    <a:pt x="970" y="1890"/>
                  </a:lnTo>
                  <a:lnTo>
                    <a:pt x="954" y="1878"/>
                  </a:lnTo>
                  <a:lnTo>
                    <a:pt x="942" y="1863"/>
                  </a:lnTo>
                  <a:lnTo>
                    <a:pt x="934" y="1844"/>
                  </a:lnTo>
                  <a:lnTo>
                    <a:pt x="932" y="1824"/>
                  </a:lnTo>
                  <a:lnTo>
                    <a:pt x="932" y="1555"/>
                  </a:lnTo>
                  <a:lnTo>
                    <a:pt x="934" y="1535"/>
                  </a:lnTo>
                  <a:lnTo>
                    <a:pt x="942" y="1516"/>
                  </a:lnTo>
                  <a:lnTo>
                    <a:pt x="954" y="1501"/>
                  </a:lnTo>
                  <a:lnTo>
                    <a:pt x="970" y="1489"/>
                  </a:lnTo>
                  <a:lnTo>
                    <a:pt x="987" y="1482"/>
                  </a:lnTo>
                  <a:lnTo>
                    <a:pt x="1008" y="1479"/>
                  </a:lnTo>
                  <a:close/>
                  <a:moveTo>
                    <a:pt x="375" y="1479"/>
                  </a:moveTo>
                  <a:lnTo>
                    <a:pt x="693" y="1479"/>
                  </a:lnTo>
                  <a:lnTo>
                    <a:pt x="713" y="1482"/>
                  </a:lnTo>
                  <a:lnTo>
                    <a:pt x="731" y="1489"/>
                  </a:lnTo>
                  <a:lnTo>
                    <a:pt x="747" y="1501"/>
                  </a:lnTo>
                  <a:lnTo>
                    <a:pt x="759" y="1516"/>
                  </a:lnTo>
                  <a:lnTo>
                    <a:pt x="766" y="1535"/>
                  </a:lnTo>
                  <a:lnTo>
                    <a:pt x="769" y="1555"/>
                  </a:lnTo>
                  <a:lnTo>
                    <a:pt x="769" y="1824"/>
                  </a:lnTo>
                  <a:lnTo>
                    <a:pt x="766" y="1844"/>
                  </a:lnTo>
                  <a:lnTo>
                    <a:pt x="759" y="1863"/>
                  </a:lnTo>
                  <a:lnTo>
                    <a:pt x="747" y="1878"/>
                  </a:lnTo>
                  <a:lnTo>
                    <a:pt x="731" y="1890"/>
                  </a:lnTo>
                  <a:lnTo>
                    <a:pt x="713" y="1897"/>
                  </a:lnTo>
                  <a:lnTo>
                    <a:pt x="693" y="1900"/>
                  </a:lnTo>
                  <a:lnTo>
                    <a:pt x="375" y="1900"/>
                  </a:lnTo>
                  <a:lnTo>
                    <a:pt x="355" y="1897"/>
                  </a:lnTo>
                  <a:lnTo>
                    <a:pt x="338" y="1890"/>
                  </a:lnTo>
                  <a:lnTo>
                    <a:pt x="321" y="1878"/>
                  </a:lnTo>
                  <a:lnTo>
                    <a:pt x="310" y="1863"/>
                  </a:lnTo>
                  <a:lnTo>
                    <a:pt x="302" y="1844"/>
                  </a:lnTo>
                  <a:lnTo>
                    <a:pt x="300" y="1824"/>
                  </a:lnTo>
                  <a:lnTo>
                    <a:pt x="300" y="1555"/>
                  </a:lnTo>
                  <a:lnTo>
                    <a:pt x="302" y="1535"/>
                  </a:lnTo>
                  <a:lnTo>
                    <a:pt x="310" y="1516"/>
                  </a:lnTo>
                  <a:lnTo>
                    <a:pt x="321" y="1501"/>
                  </a:lnTo>
                  <a:lnTo>
                    <a:pt x="338" y="1489"/>
                  </a:lnTo>
                  <a:lnTo>
                    <a:pt x="355" y="1482"/>
                  </a:lnTo>
                  <a:lnTo>
                    <a:pt x="375" y="1479"/>
                  </a:lnTo>
                  <a:close/>
                  <a:moveTo>
                    <a:pt x="1647" y="997"/>
                  </a:moveTo>
                  <a:lnTo>
                    <a:pt x="1647" y="1251"/>
                  </a:lnTo>
                  <a:lnTo>
                    <a:pt x="1949" y="1251"/>
                  </a:lnTo>
                  <a:lnTo>
                    <a:pt x="1949" y="997"/>
                  </a:lnTo>
                  <a:lnTo>
                    <a:pt x="1647" y="997"/>
                  </a:lnTo>
                  <a:close/>
                  <a:moveTo>
                    <a:pt x="1016" y="997"/>
                  </a:moveTo>
                  <a:lnTo>
                    <a:pt x="1016" y="1251"/>
                  </a:lnTo>
                  <a:lnTo>
                    <a:pt x="1317" y="1251"/>
                  </a:lnTo>
                  <a:lnTo>
                    <a:pt x="1317" y="997"/>
                  </a:lnTo>
                  <a:lnTo>
                    <a:pt x="1016" y="997"/>
                  </a:lnTo>
                  <a:close/>
                  <a:moveTo>
                    <a:pt x="1639" y="914"/>
                  </a:moveTo>
                  <a:lnTo>
                    <a:pt x="1957" y="914"/>
                  </a:lnTo>
                  <a:lnTo>
                    <a:pt x="1976" y="916"/>
                  </a:lnTo>
                  <a:lnTo>
                    <a:pt x="1995" y="924"/>
                  </a:lnTo>
                  <a:lnTo>
                    <a:pt x="2010" y="936"/>
                  </a:lnTo>
                  <a:lnTo>
                    <a:pt x="2022" y="951"/>
                  </a:lnTo>
                  <a:lnTo>
                    <a:pt x="2030" y="970"/>
                  </a:lnTo>
                  <a:lnTo>
                    <a:pt x="2033" y="989"/>
                  </a:lnTo>
                  <a:lnTo>
                    <a:pt x="2033" y="1259"/>
                  </a:lnTo>
                  <a:lnTo>
                    <a:pt x="2030" y="1279"/>
                  </a:lnTo>
                  <a:lnTo>
                    <a:pt x="2022" y="1297"/>
                  </a:lnTo>
                  <a:lnTo>
                    <a:pt x="2010" y="1313"/>
                  </a:lnTo>
                  <a:lnTo>
                    <a:pt x="1995" y="1324"/>
                  </a:lnTo>
                  <a:lnTo>
                    <a:pt x="1976" y="1332"/>
                  </a:lnTo>
                  <a:lnTo>
                    <a:pt x="1957" y="1335"/>
                  </a:lnTo>
                  <a:lnTo>
                    <a:pt x="1639" y="1335"/>
                  </a:lnTo>
                  <a:lnTo>
                    <a:pt x="1619" y="1332"/>
                  </a:lnTo>
                  <a:lnTo>
                    <a:pt x="1601" y="1324"/>
                  </a:lnTo>
                  <a:lnTo>
                    <a:pt x="1586" y="1313"/>
                  </a:lnTo>
                  <a:lnTo>
                    <a:pt x="1573" y="1297"/>
                  </a:lnTo>
                  <a:lnTo>
                    <a:pt x="1565" y="1279"/>
                  </a:lnTo>
                  <a:lnTo>
                    <a:pt x="1563" y="1259"/>
                  </a:lnTo>
                  <a:lnTo>
                    <a:pt x="1563" y="989"/>
                  </a:lnTo>
                  <a:lnTo>
                    <a:pt x="1565" y="970"/>
                  </a:lnTo>
                  <a:lnTo>
                    <a:pt x="1573" y="951"/>
                  </a:lnTo>
                  <a:lnTo>
                    <a:pt x="1586" y="936"/>
                  </a:lnTo>
                  <a:lnTo>
                    <a:pt x="1601" y="924"/>
                  </a:lnTo>
                  <a:lnTo>
                    <a:pt x="1619" y="916"/>
                  </a:lnTo>
                  <a:lnTo>
                    <a:pt x="1639" y="914"/>
                  </a:lnTo>
                  <a:close/>
                  <a:moveTo>
                    <a:pt x="1008" y="914"/>
                  </a:moveTo>
                  <a:lnTo>
                    <a:pt x="1325" y="914"/>
                  </a:lnTo>
                  <a:lnTo>
                    <a:pt x="1345" y="916"/>
                  </a:lnTo>
                  <a:lnTo>
                    <a:pt x="1364" y="924"/>
                  </a:lnTo>
                  <a:lnTo>
                    <a:pt x="1379" y="936"/>
                  </a:lnTo>
                  <a:lnTo>
                    <a:pt x="1391" y="951"/>
                  </a:lnTo>
                  <a:lnTo>
                    <a:pt x="1398" y="970"/>
                  </a:lnTo>
                  <a:lnTo>
                    <a:pt x="1401" y="989"/>
                  </a:lnTo>
                  <a:lnTo>
                    <a:pt x="1401" y="1259"/>
                  </a:lnTo>
                  <a:lnTo>
                    <a:pt x="1398" y="1279"/>
                  </a:lnTo>
                  <a:lnTo>
                    <a:pt x="1391" y="1297"/>
                  </a:lnTo>
                  <a:lnTo>
                    <a:pt x="1379" y="1313"/>
                  </a:lnTo>
                  <a:lnTo>
                    <a:pt x="1364" y="1324"/>
                  </a:lnTo>
                  <a:lnTo>
                    <a:pt x="1345" y="1332"/>
                  </a:lnTo>
                  <a:lnTo>
                    <a:pt x="1325" y="1335"/>
                  </a:lnTo>
                  <a:lnTo>
                    <a:pt x="1008" y="1335"/>
                  </a:lnTo>
                  <a:lnTo>
                    <a:pt x="987" y="1332"/>
                  </a:lnTo>
                  <a:lnTo>
                    <a:pt x="970" y="1324"/>
                  </a:lnTo>
                  <a:lnTo>
                    <a:pt x="954" y="1313"/>
                  </a:lnTo>
                  <a:lnTo>
                    <a:pt x="942" y="1297"/>
                  </a:lnTo>
                  <a:lnTo>
                    <a:pt x="934" y="1279"/>
                  </a:lnTo>
                  <a:lnTo>
                    <a:pt x="932" y="1259"/>
                  </a:lnTo>
                  <a:lnTo>
                    <a:pt x="932" y="989"/>
                  </a:lnTo>
                  <a:lnTo>
                    <a:pt x="934" y="970"/>
                  </a:lnTo>
                  <a:lnTo>
                    <a:pt x="942" y="951"/>
                  </a:lnTo>
                  <a:lnTo>
                    <a:pt x="954" y="936"/>
                  </a:lnTo>
                  <a:lnTo>
                    <a:pt x="970" y="924"/>
                  </a:lnTo>
                  <a:lnTo>
                    <a:pt x="987" y="916"/>
                  </a:lnTo>
                  <a:lnTo>
                    <a:pt x="1008" y="914"/>
                  </a:lnTo>
                  <a:close/>
                  <a:moveTo>
                    <a:pt x="1647" y="432"/>
                  </a:moveTo>
                  <a:lnTo>
                    <a:pt x="1647" y="686"/>
                  </a:lnTo>
                  <a:lnTo>
                    <a:pt x="1949" y="686"/>
                  </a:lnTo>
                  <a:lnTo>
                    <a:pt x="1949" y="432"/>
                  </a:lnTo>
                  <a:lnTo>
                    <a:pt x="1647" y="432"/>
                  </a:lnTo>
                  <a:close/>
                  <a:moveTo>
                    <a:pt x="1016" y="432"/>
                  </a:moveTo>
                  <a:lnTo>
                    <a:pt x="1016" y="686"/>
                  </a:lnTo>
                  <a:lnTo>
                    <a:pt x="1317" y="686"/>
                  </a:lnTo>
                  <a:lnTo>
                    <a:pt x="1317" y="432"/>
                  </a:lnTo>
                  <a:lnTo>
                    <a:pt x="1016" y="432"/>
                  </a:lnTo>
                  <a:close/>
                  <a:moveTo>
                    <a:pt x="1639" y="348"/>
                  </a:moveTo>
                  <a:lnTo>
                    <a:pt x="1957" y="348"/>
                  </a:lnTo>
                  <a:lnTo>
                    <a:pt x="1976" y="351"/>
                  </a:lnTo>
                  <a:lnTo>
                    <a:pt x="1995" y="359"/>
                  </a:lnTo>
                  <a:lnTo>
                    <a:pt x="2010" y="370"/>
                  </a:lnTo>
                  <a:lnTo>
                    <a:pt x="2022" y="385"/>
                  </a:lnTo>
                  <a:lnTo>
                    <a:pt x="2030" y="404"/>
                  </a:lnTo>
                  <a:lnTo>
                    <a:pt x="2033" y="424"/>
                  </a:lnTo>
                  <a:lnTo>
                    <a:pt x="2033" y="694"/>
                  </a:lnTo>
                  <a:lnTo>
                    <a:pt x="2030" y="713"/>
                  </a:lnTo>
                  <a:lnTo>
                    <a:pt x="2022" y="731"/>
                  </a:lnTo>
                  <a:lnTo>
                    <a:pt x="2010" y="747"/>
                  </a:lnTo>
                  <a:lnTo>
                    <a:pt x="1995" y="759"/>
                  </a:lnTo>
                  <a:lnTo>
                    <a:pt x="1976" y="767"/>
                  </a:lnTo>
                  <a:lnTo>
                    <a:pt x="1957" y="769"/>
                  </a:lnTo>
                  <a:lnTo>
                    <a:pt x="1639" y="769"/>
                  </a:lnTo>
                  <a:lnTo>
                    <a:pt x="1619" y="767"/>
                  </a:lnTo>
                  <a:lnTo>
                    <a:pt x="1601" y="759"/>
                  </a:lnTo>
                  <a:lnTo>
                    <a:pt x="1586" y="747"/>
                  </a:lnTo>
                  <a:lnTo>
                    <a:pt x="1573" y="731"/>
                  </a:lnTo>
                  <a:lnTo>
                    <a:pt x="1565" y="713"/>
                  </a:lnTo>
                  <a:lnTo>
                    <a:pt x="1563" y="694"/>
                  </a:lnTo>
                  <a:lnTo>
                    <a:pt x="1563" y="424"/>
                  </a:lnTo>
                  <a:lnTo>
                    <a:pt x="1565" y="404"/>
                  </a:lnTo>
                  <a:lnTo>
                    <a:pt x="1573" y="385"/>
                  </a:lnTo>
                  <a:lnTo>
                    <a:pt x="1586" y="370"/>
                  </a:lnTo>
                  <a:lnTo>
                    <a:pt x="1601" y="359"/>
                  </a:lnTo>
                  <a:lnTo>
                    <a:pt x="1619" y="351"/>
                  </a:lnTo>
                  <a:lnTo>
                    <a:pt x="1639" y="348"/>
                  </a:lnTo>
                  <a:close/>
                  <a:moveTo>
                    <a:pt x="1008" y="348"/>
                  </a:moveTo>
                  <a:lnTo>
                    <a:pt x="1325" y="348"/>
                  </a:lnTo>
                  <a:lnTo>
                    <a:pt x="1345" y="351"/>
                  </a:lnTo>
                  <a:lnTo>
                    <a:pt x="1364" y="359"/>
                  </a:lnTo>
                  <a:lnTo>
                    <a:pt x="1379" y="370"/>
                  </a:lnTo>
                  <a:lnTo>
                    <a:pt x="1391" y="385"/>
                  </a:lnTo>
                  <a:lnTo>
                    <a:pt x="1398" y="404"/>
                  </a:lnTo>
                  <a:lnTo>
                    <a:pt x="1401" y="424"/>
                  </a:lnTo>
                  <a:lnTo>
                    <a:pt x="1401" y="694"/>
                  </a:lnTo>
                  <a:lnTo>
                    <a:pt x="1398" y="713"/>
                  </a:lnTo>
                  <a:lnTo>
                    <a:pt x="1391" y="731"/>
                  </a:lnTo>
                  <a:lnTo>
                    <a:pt x="1379" y="747"/>
                  </a:lnTo>
                  <a:lnTo>
                    <a:pt x="1364" y="759"/>
                  </a:lnTo>
                  <a:lnTo>
                    <a:pt x="1345" y="767"/>
                  </a:lnTo>
                  <a:lnTo>
                    <a:pt x="1325" y="769"/>
                  </a:lnTo>
                  <a:lnTo>
                    <a:pt x="1008" y="769"/>
                  </a:lnTo>
                  <a:lnTo>
                    <a:pt x="987" y="767"/>
                  </a:lnTo>
                  <a:lnTo>
                    <a:pt x="970" y="759"/>
                  </a:lnTo>
                  <a:lnTo>
                    <a:pt x="954" y="747"/>
                  </a:lnTo>
                  <a:lnTo>
                    <a:pt x="942" y="731"/>
                  </a:lnTo>
                  <a:lnTo>
                    <a:pt x="934" y="713"/>
                  </a:lnTo>
                  <a:lnTo>
                    <a:pt x="932" y="694"/>
                  </a:lnTo>
                  <a:lnTo>
                    <a:pt x="932" y="424"/>
                  </a:lnTo>
                  <a:lnTo>
                    <a:pt x="934" y="404"/>
                  </a:lnTo>
                  <a:lnTo>
                    <a:pt x="942" y="385"/>
                  </a:lnTo>
                  <a:lnTo>
                    <a:pt x="954" y="370"/>
                  </a:lnTo>
                  <a:lnTo>
                    <a:pt x="970" y="359"/>
                  </a:lnTo>
                  <a:lnTo>
                    <a:pt x="987" y="351"/>
                  </a:lnTo>
                  <a:lnTo>
                    <a:pt x="1008" y="348"/>
                  </a:lnTo>
                  <a:close/>
                  <a:moveTo>
                    <a:pt x="838" y="0"/>
                  </a:moveTo>
                  <a:lnTo>
                    <a:pt x="2122" y="0"/>
                  </a:lnTo>
                  <a:lnTo>
                    <a:pt x="2158" y="3"/>
                  </a:lnTo>
                  <a:lnTo>
                    <a:pt x="2192" y="12"/>
                  </a:lnTo>
                  <a:lnTo>
                    <a:pt x="2224" y="26"/>
                  </a:lnTo>
                  <a:lnTo>
                    <a:pt x="2254" y="43"/>
                  </a:lnTo>
                  <a:lnTo>
                    <a:pt x="2279" y="65"/>
                  </a:lnTo>
                  <a:lnTo>
                    <a:pt x="2302" y="92"/>
                  </a:lnTo>
                  <a:lnTo>
                    <a:pt x="2320" y="120"/>
                  </a:lnTo>
                  <a:lnTo>
                    <a:pt x="2333" y="152"/>
                  </a:lnTo>
                  <a:lnTo>
                    <a:pt x="2342" y="187"/>
                  </a:lnTo>
                  <a:lnTo>
                    <a:pt x="2345" y="222"/>
                  </a:lnTo>
                  <a:lnTo>
                    <a:pt x="2345" y="1207"/>
                  </a:lnTo>
                  <a:lnTo>
                    <a:pt x="2742" y="1207"/>
                  </a:lnTo>
                  <a:lnTo>
                    <a:pt x="2777" y="1210"/>
                  </a:lnTo>
                  <a:lnTo>
                    <a:pt x="2811" y="1219"/>
                  </a:lnTo>
                  <a:lnTo>
                    <a:pt x="2844" y="1232"/>
                  </a:lnTo>
                  <a:lnTo>
                    <a:pt x="2873" y="1250"/>
                  </a:lnTo>
                  <a:lnTo>
                    <a:pt x="2899" y="1272"/>
                  </a:lnTo>
                  <a:lnTo>
                    <a:pt x="2921" y="1299"/>
                  </a:lnTo>
                  <a:lnTo>
                    <a:pt x="2939" y="1327"/>
                  </a:lnTo>
                  <a:lnTo>
                    <a:pt x="2952" y="1359"/>
                  </a:lnTo>
                  <a:lnTo>
                    <a:pt x="2960" y="1393"/>
                  </a:lnTo>
                  <a:lnTo>
                    <a:pt x="2964" y="1429"/>
                  </a:lnTo>
                  <a:lnTo>
                    <a:pt x="2964" y="3120"/>
                  </a:lnTo>
                  <a:lnTo>
                    <a:pt x="2960" y="3157"/>
                  </a:lnTo>
                  <a:lnTo>
                    <a:pt x="2952" y="3190"/>
                  </a:lnTo>
                  <a:lnTo>
                    <a:pt x="2939" y="3222"/>
                  </a:lnTo>
                  <a:lnTo>
                    <a:pt x="2921" y="3251"/>
                  </a:lnTo>
                  <a:lnTo>
                    <a:pt x="2899" y="3277"/>
                  </a:lnTo>
                  <a:lnTo>
                    <a:pt x="2873" y="3299"/>
                  </a:lnTo>
                  <a:lnTo>
                    <a:pt x="2844" y="3318"/>
                  </a:lnTo>
                  <a:lnTo>
                    <a:pt x="2811" y="3331"/>
                  </a:lnTo>
                  <a:lnTo>
                    <a:pt x="2777" y="3339"/>
                  </a:lnTo>
                  <a:lnTo>
                    <a:pt x="2742" y="3342"/>
                  </a:lnTo>
                  <a:lnTo>
                    <a:pt x="237" y="3342"/>
                  </a:lnTo>
                  <a:lnTo>
                    <a:pt x="224" y="3340"/>
                  </a:lnTo>
                  <a:lnTo>
                    <a:pt x="213" y="3334"/>
                  </a:lnTo>
                  <a:lnTo>
                    <a:pt x="204" y="3325"/>
                  </a:lnTo>
                  <a:lnTo>
                    <a:pt x="197" y="3313"/>
                  </a:lnTo>
                  <a:lnTo>
                    <a:pt x="195" y="3300"/>
                  </a:lnTo>
                  <a:lnTo>
                    <a:pt x="197" y="3287"/>
                  </a:lnTo>
                  <a:lnTo>
                    <a:pt x="204" y="3275"/>
                  </a:lnTo>
                  <a:lnTo>
                    <a:pt x="213" y="3266"/>
                  </a:lnTo>
                  <a:lnTo>
                    <a:pt x="224" y="3261"/>
                  </a:lnTo>
                  <a:lnTo>
                    <a:pt x="237" y="3259"/>
                  </a:lnTo>
                  <a:lnTo>
                    <a:pt x="1247" y="3259"/>
                  </a:lnTo>
                  <a:lnTo>
                    <a:pt x="1247" y="2686"/>
                  </a:lnTo>
                  <a:lnTo>
                    <a:pt x="1250" y="2666"/>
                  </a:lnTo>
                  <a:lnTo>
                    <a:pt x="1257" y="2648"/>
                  </a:lnTo>
                  <a:lnTo>
                    <a:pt x="1270" y="2632"/>
                  </a:lnTo>
                  <a:lnTo>
                    <a:pt x="1285" y="2620"/>
                  </a:lnTo>
                  <a:lnTo>
                    <a:pt x="1303" y="2613"/>
                  </a:lnTo>
                  <a:lnTo>
                    <a:pt x="1324" y="2610"/>
                  </a:lnTo>
                  <a:lnTo>
                    <a:pt x="1641" y="2610"/>
                  </a:lnTo>
                  <a:lnTo>
                    <a:pt x="1661" y="2613"/>
                  </a:lnTo>
                  <a:lnTo>
                    <a:pt x="1680" y="2620"/>
                  </a:lnTo>
                  <a:lnTo>
                    <a:pt x="1695" y="2632"/>
                  </a:lnTo>
                  <a:lnTo>
                    <a:pt x="1706" y="2648"/>
                  </a:lnTo>
                  <a:lnTo>
                    <a:pt x="1714" y="2666"/>
                  </a:lnTo>
                  <a:lnTo>
                    <a:pt x="1718" y="2686"/>
                  </a:lnTo>
                  <a:lnTo>
                    <a:pt x="1718" y="3259"/>
                  </a:lnTo>
                  <a:lnTo>
                    <a:pt x="2742" y="3259"/>
                  </a:lnTo>
                  <a:lnTo>
                    <a:pt x="2769" y="3255"/>
                  </a:lnTo>
                  <a:lnTo>
                    <a:pt x="2795" y="3247"/>
                  </a:lnTo>
                  <a:lnTo>
                    <a:pt x="2818" y="3234"/>
                  </a:lnTo>
                  <a:lnTo>
                    <a:pt x="2839" y="3218"/>
                  </a:lnTo>
                  <a:lnTo>
                    <a:pt x="2856" y="3197"/>
                  </a:lnTo>
                  <a:lnTo>
                    <a:pt x="2868" y="3174"/>
                  </a:lnTo>
                  <a:lnTo>
                    <a:pt x="2877" y="3149"/>
                  </a:lnTo>
                  <a:lnTo>
                    <a:pt x="2880" y="3120"/>
                  </a:lnTo>
                  <a:lnTo>
                    <a:pt x="2880" y="1429"/>
                  </a:lnTo>
                  <a:lnTo>
                    <a:pt x="2877" y="1401"/>
                  </a:lnTo>
                  <a:lnTo>
                    <a:pt x="2868" y="1376"/>
                  </a:lnTo>
                  <a:lnTo>
                    <a:pt x="2856" y="1352"/>
                  </a:lnTo>
                  <a:lnTo>
                    <a:pt x="2839" y="1332"/>
                  </a:lnTo>
                  <a:lnTo>
                    <a:pt x="2818" y="1315"/>
                  </a:lnTo>
                  <a:lnTo>
                    <a:pt x="2795" y="1303"/>
                  </a:lnTo>
                  <a:lnTo>
                    <a:pt x="2769" y="1294"/>
                  </a:lnTo>
                  <a:lnTo>
                    <a:pt x="2742" y="1291"/>
                  </a:lnTo>
                  <a:lnTo>
                    <a:pt x="2345" y="1291"/>
                  </a:lnTo>
                  <a:lnTo>
                    <a:pt x="2345" y="1980"/>
                  </a:lnTo>
                  <a:lnTo>
                    <a:pt x="2343" y="1993"/>
                  </a:lnTo>
                  <a:lnTo>
                    <a:pt x="2336" y="2005"/>
                  </a:lnTo>
                  <a:lnTo>
                    <a:pt x="2327" y="2014"/>
                  </a:lnTo>
                  <a:lnTo>
                    <a:pt x="2316" y="2019"/>
                  </a:lnTo>
                  <a:lnTo>
                    <a:pt x="2303" y="2021"/>
                  </a:lnTo>
                  <a:lnTo>
                    <a:pt x="2289" y="2019"/>
                  </a:lnTo>
                  <a:lnTo>
                    <a:pt x="2278" y="2014"/>
                  </a:lnTo>
                  <a:lnTo>
                    <a:pt x="2269" y="2005"/>
                  </a:lnTo>
                  <a:lnTo>
                    <a:pt x="2263" y="1993"/>
                  </a:lnTo>
                  <a:lnTo>
                    <a:pt x="2261" y="1980"/>
                  </a:lnTo>
                  <a:lnTo>
                    <a:pt x="2261" y="222"/>
                  </a:lnTo>
                  <a:lnTo>
                    <a:pt x="2258" y="195"/>
                  </a:lnTo>
                  <a:lnTo>
                    <a:pt x="2250" y="168"/>
                  </a:lnTo>
                  <a:lnTo>
                    <a:pt x="2237" y="146"/>
                  </a:lnTo>
                  <a:lnTo>
                    <a:pt x="2220" y="126"/>
                  </a:lnTo>
                  <a:lnTo>
                    <a:pt x="2199" y="108"/>
                  </a:lnTo>
                  <a:lnTo>
                    <a:pt x="2176" y="96"/>
                  </a:lnTo>
                  <a:lnTo>
                    <a:pt x="2150" y="88"/>
                  </a:lnTo>
                  <a:lnTo>
                    <a:pt x="2122" y="85"/>
                  </a:lnTo>
                  <a:lnTo>
                    <a:pt x="838" y="85"/>
                  </a:lnTo>
                  <a:lnTo>
                    <a:pt x="810" y="88"/>
                  </a:lnTo>
                  <a:lnTo>
                    <a:pt x="784" y="96"/>
                  </a:lnTo>
                  <a:lnTo>
                    <a:pt x="760" y="108"/>
                  </a:lnTo>
                  <a:lnTo>
                    <a:pt x="740" y="126"/>
                  </a:lnTo>
                  <a:lnTo>
                    <a:pt x="723" y="146"/>
                  </a:lnTo>
                  <a:lnTo>
                    <a:pt x="710" y="168"/>
                  </a:lnTo>
                  <a:lnTo>
                    <a:pt x="702" y="195"/>
                  </a:lnTo>
                  <a:lnTo>
                    <a:pt x="700" y="222"/>
                  </a:lnTo>
                  <a:lnTo>
                    <a:pt x="700" y="1246"/>
                  </a:lnTo>
                  <a:lnTo>
                    <a:pt x="698" y="1256"/>
                  </a:lnTo>
                  <a:lnTo>
                    <a:pt x="694" y="1266"/>
                  </a:lnTo>
                  <a:lnTo>
                    <a:pt x="687" y="1275"/>
                  </a:lnTo>
                  <a:lnTo>
                    <a:pt x="677" y="1283"/>
                  </a:lnTo>
                  <a:lnTo>
                    <a:pt x="666" y="1289"/>
                  </a:lnTo>
                  <a:lnTo>
                    <a:pt x="655" y="1291"/>
                  </a:lnTo>
                  <a:lnTo>
                    <a:pt x="223" y="1291"/>
                  </a:lnTo>
                  <a:lnTo>
                    <a:pt x="195" y="1294"/>
                  </a:lnTo>
                  <a:lnTo>
                    <a:pt x="169" y="1303"/>
                  </a:lnTo>
                  <a:lnTo>
                    <a:pt x="146" y="1315"/>
                  </a:lnTo>
                  <a:lnTo>
                    <a:pt x="126" y="1332"/>
                  </a:lnTo>
                  <a:lnTo>
                    <a:pt x="108" y="1352"/>
                  </a:lnTo>
                  <a:lnTo>
                    <a:pt x="96" y="1376"/>
                  </a:lnTo>
                  <a:lnTo>
                    <a:pt x="88" y="1401"/>
                  </a:lnTo>
                  <a:lnTo>
                    <a:pt x="85" y="1429"/>
                  </a:lnTo>
                  <a:lnTo>
                    <a:pt x="85" y="2679"/>
                  </a:lnTo>
                  <a:lnTo>
                    <a:pt x="83" y="2692"/>
                  </a:lnTo>
                  <a:lnTo>
                    <a:pt x="77" y="2704"/>
                  </a:lnTo>
                  <a:lnTo>
                    <a:pt x="67" y="2713"/>
                  </a:lnTo>
                  <a:lnTo>
                    <a:pt x="56" y="2719"/>
                  </a:lnTo>
                  <a:lnTo>
                    <a:pt x="43" y="2721"/>
                  </a:lnTo>
                  <a:lnTo>
                    <a:pt x="30" y="2719"/>
                  </a:lnTo>
                  <a:lnTo>
                    <a:pt x="17" y="2713"/>
                  </a:lnTo>
                  <a:lnTo>
                    <a:pt x="8" y="2704"/>
                  </a:lnTo>
                  <a:lnTo>
                    <a:pt x="3" y="2692"/>
                  </a:lnTo>
                  <a:lnTo>
                    <a:pt x="0" y="2679"/>
                  </a:lnTo>
                  <a:lnTo>
                    <a:pt x="0" y="1429"/>
                  </a:lnTo>
                  <a:lnTo>
                    <a:pt x="3" y="1393"/>
                  </a:lnTo>
                  <a:lnTo>
                    <a:pt x="12" y="1359"/>
                  </a:lnTo>
                  <a:lnTo>
                    <a:pt x="26" y="1327"/>
                  </a:lnTo>
                  <a:lnTo>
                    <a:pt x="44" y="1299"/>
                  </a:lnTo>
                  <a:lnTo>
                    <a:pt x="65" y="1272"/>
                  </a:lnTo>
                  <a:lnTo>
                    <a:pt x="92" y="1250"/>
                  </a:lnTo>
                  <a:lnTo>
                    <a:pt x="121" y="1232"/>
                  </a:lnTo>
                  <a:lnTo>
                    <a:pt x="152" y="1219"/>
                  </a:lnTo>
                  <a:lnTo>
                    <a:pt x="187" y="1210"/>
                  </a:lnTo>
                  <a:lnTo>
                    <a:pt x="223" y="1207"/>
                  </a:lnTo>
                  <a:lnTo>
                    <a:pt x="615" y="1207"/>
                  </a:lnTo>
                  <a:lnTo>
                    <a:pt x="615" y="222"/>
                  </a:lnTo>
                  <a:lnTo>
                    <a:pt x="618" y="187"/>
                  </a:lnTo>
                  <a:lnTo>
                    <a:pt x="626" y="152"/>
                  </a:lnTo>
                  <a:lnTo>
                    <a:pt x="639" y="120"/>
                  </a:lnTo>
                  <a:lnTo>
                    <a:pt x="658" y="92"/>
                  </a:lnTo>
                  <a:lnTo>
                    <a:pt x="680" y="65"/>
                  </a:lnTo>
                  <a:lnTo>
                    <a:pt x="706" y="43"/>
                  </a:lnTo>
                  <a:lnTo>
                    <a:pt x="736" y="26"/>
                  </a:lnTo>
                  <a:lnTo>
                    <a:pt x="767" y="12"/>
                  </a:lnTo>
                  <a:lnTo>
                    <a:pt x="802" y="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"/>
            <p:cNvSpPr>
              <a:spLocks noEditPoints="1"/>
            </p:cNvSpPr>
            <p:nvPr/>
          </p:nvSpPr>
          <p:spPr bwMode="auto">
            <a:xfrm>
              <a:off x="6085234" y="2126263"/>
              <a:ext cx="344085" cy="311827"/>
            </a:xfrm>
            <a:custGeom>
              <a:avLst/>
              <a:gdLst>
                <a:gd name="T0" fmla="*/ 1621 w 3362"/>
                <a:gd name="T1" fmla="*/ 98 h 3042"/>
                <a:gd name="T2" fmla="*/ 558 w 3362"/>
                <a:gd name="T3" fmla="*/ 1092 h 3042"/>
                <a:gd name="T4" fmla="*/ 558 w 3362"/>
                <a:gd name="T5" fmla="*/ 2853 h 3042"/>
                <a:gd name="T6" fmla="*/ 581 w 3362"/>
                <a:gd name="T7" fmla="*/ 2918 h 3042"/>
                <a:gd name="T8" fmla="*/ 639 w 3362"/>
                <a:gd name="T9" fmla="*/ 2955 h 3042"/>
                <a:gd name="T10" fmla="*/ 2070 w 3362"/>
                <a:gd name="T11" fmla="*/ 1989 h 3042"/>
                <a:gd name="T12" fmla="*/ 2052 w 3362"/>
                <a:gd name="T13" fmla="*/ 1952 h 3042"/>
                <a:gd name="T14" fmla="*/ 1338 w 3362"/>
                <a:gd name="T15" fmla="*/ 1942 h 3042"/>
                <a:gd name="T16" fmla="*/ 1301 w 3362"/>
                <a:gd name="T17" fmla="*/ 1961 h 3042"/>
                <a:gd name="T18" fmla="*/ 1292 w 3362"/>
                <a:gd name="T19" fmla="*/ 2463 h 3042"/>
                <a:gd name="T20" fmla="*/ 1274 w 3362"/>
                <a:gd name="T21" fmla="*/ 2496 h 3042"/>
                <a:gd name="T22" fmla="*/ 1237 w 3362"/>
                <a:gd name="T23" fmla="*/ 2502 h 3042"/>
                <a:gd name="T24" fmla="*/ 1210 w 3362"/>
                <a:gd name="T25" fmla="*/ 2476 h 3042"/>
                <a:gd name="T26" fmla="*/ 1210 w 3362"/>
                <a:gd name="T27" fmla="*/ 1962 h 3042"/>
                <a:gd name="T28" fmla="*/ 1246 w 3362"/>
                <a:gd name="T29" fmla="*/ 1897 h 3042"/>
                <a:gd name="T30" fmla="*/ 1312 w 3362"/>
                <a:gd name="T31" fmla="*/ 1861 h 3042"/>
                <a:gd name="T32" fmla="*/ 2050 w 3362"/>
                <a:gd name="T33" fmla="*/ 1861 h 3042"/>
                <a:gd name="T34" fmla="*/ 2115 w 3362"/>
                <a:gd name="T35" fmla="*/ 1897 h 3042"/>
                <a:gd name="T36" fmla="*/ 2152 w 3362"/>
                <a:gd name="T37" fmla="*/ 1962 h 3042"/>
                <a:gd name="T38" fmla="*/ 2699 w 3362"/>
                <a:gd name="T39" fmla="*/ 2959 h 3042"/>
                <a:gd name="T40" fmla="*/ 2765 w 3362"/>
                <a:gd name="T41" fmla="*/ 2935 h 3042"/>
                <a:gd name="T42" fmla="*/ 2801 w 3362"/>
                <a:gd name="T43" fmla="*/ 2877 h 3042"/>
                <a:gd name="T44" fmla="*/ 2805 w 3362"/>
                <a:gd name="T45" fmla="*/ 1097 h 3042"/>
                <a:gd name="T46" fmla="*/ 1766 w 3362"/>
                <a:gd name="T47" fmla="*/ 111 h 3042"/>
                <a:gd name="T48" fmla="*/ 1695 w 3362"/>
                <a:gd name="T49" fmla="*/ 85 h 3042"/>
                <a:gd name="T50" fmla="*/ 1717 w 3362"/>
                <a:gd name="T51" fmla="*/ 3 h 3042"/>
                <a:gd name="T52" fmla="*/ 1816 w 3362"/>
                <a:gd name="T53" fmla="*/ 44 h 3042"/>
                <a:gd name="T54" fmla="*/ 3358 w 3362"/>
                <a:gd name="T55" fmla="*/ 1503 h 3042"/>
                <a:gd name="T56" fmla="*/ 3359 w 3362"/>
                <a:gd name="T57" fmla="*/ 1540 h 3042"/>
                <a:gd name="T58" fmla="*/ 3332 w 3362"/>
                <a:gd name="T59" fmla="*/ 1563 h 3042"/>
                <a:gd name="T60" fmla="*/ 3301 w 3362"/>
                <a:gd name="T61" fmla="*/ 1560 h 3042"/>
                <a:gd name="T62" fmla="*/ 2888 w 3362"/>
                <a:gd name="T63" fmla="*/ 2853 h 3042"/>
                <a:gd name="T64" fmla="*/ 2862 w 3362"/>
                <a:gd name="T65" fmla="*/ 2948 h 3042"/>
                <a:gd name="T66" fmla="*/ 2794 w 3362"/>
                <a:gd name="T67" fmla="*/ 3016 h 3042"/>
                <a:gd name="T68" fmla="*/ 2699 w 3362"/>
                <a:gd name="T69" fmla="*/ 3042 h 3042"/>
                <a:gd name="T70" fmla="*/ 597 w 3362"/>
                <a:gd name="T71" fmla="*/ 3030 h 3042"/>
                <a:gd name="T72" fmla="*/ 519 w 3362"/>
                <a:gd name="T73" fmla="*/ 2975 h 3042"/>
                <a:gd name="T74" fmla="*/ 477 w 3362"/>
                <a:gd name="T75" fmla="*/ 2887 h 3042"/>
                <a:gd name="T76" fmla="*/ 70 w 3362"/>
                <a:gd name="T77" fmla="*/ 1554 h 3042"/>
                <a:gd name="T78" fmla="*/ 34 w 3362"/>
                <a:gd name="T79" fmla="*/ 1564 h 3042"/>
                <a:gd name="T80" fmla="*/ 4 w 3362"/>
                <a:gd name="T81" fmla="*/ 1540 h 3042"/>
                <a:gd name="T82" fmla="*/ 5 w 3362"/>
                <a:gd name="T83" fmla="*/ 1503 h 3042"/>
                <a:gd name="T84" fmla="*/ 1547 w 3362"/>
                <a:gd name="T85" fmla="*/ 43 h 3042"/>
                <a:gd name="T86" fmla="*/ 1645 w 3362"/>
                <a:gd name="T87" fmla="*/ 3 h 3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2" h="3042">
                  <a:moveTo>
                    <a:pt x="1669" y="85"/>
                  </a:moveTo>
                  <a:lnTo>
                    <a:pt x="1644" y="89"/>
                  </a:lnTo>
                  <a:lnTo>
                    <a:pt x="1621" y="98"/>
                  </a:lnTo>
                  <a:lnTo>
                    <a:pt x="1598" y="110"/>
                  </a:lnTo>
                  <a:lnTo>
                    <a:pt x="1578" y="126"/>
                  </a:lnTo>
                  <a:lnTo>
                    <a:pt x="558" y="1092"/>
                  </a:lnTo>
                  <a:lnTo>
                    <a:pt x="559" y="1094"/>
                  </a:lnTo>
                  <a:lnTo>
                    <a:pt x="559" y="1097"/>
                  </a:lnTo>
                  <a:lnTo>
                    <a:pt x="558" y="2853"/>
                  </a:lnTo>
                  <a:lnTo>
                    <a:pt x="561" y="2877"/>
                  </a:lnTo>
                  <a:lnTo>
                    <a:pt x="569" y="2900"/>
                  </a:lnTo>
                  <a:lnTo>
                    <a:pt x="581" y="2918"/>
                  </a:lnTo>
                  <a:lnTo>
                    <a:pt x="598" y="2935"/>
                  </a:lnTo>
                  <a:lnTo>
                    <a:pt x="616" y="2947"/>
                  </a:lnTo>
                  <a:lnTo>
                    <a:pt x="639" y="2955"/>
                  </a:lnTo>
                  <a:lnTo>
                    <a:pt x="663" y="2959"/>
                  </a:lnTo>
                  <a:lnTo>
                    <a:pt x="2070" y="2959"/>
                  </a:lnTo>
                  <a:lnTo>
                    <a:pt x="2070" y="1989"/>
                  </a:lnTo>
                  <a:lnTo>
                    <a:pt x="2068" y="1974"/>
                  </a:lnTo>
                  <a:lnTo>
                    <a:pt x="2062" y="1961"/>
                  </a:lnTo>
                  <a:lnTo>
                    <a:pt x="2052" y="1952"/>
                  </a:lnTo>
                  <a:lnTo>
                    <a:pt x="2039" y="1944"/>
                  </a:lnTo>
                  <a:lnTo>
                    <a:pt x="2024" y="1942"/>
                  </a:lnTo>
                  <a:lnTo>
                    <a:pt x="1338" y="1942"/>
                  </a:lnTo>
                  <a:lnTo>
                    <a:pt x="1324" y="1944"/>
                  </a:lnTo>
                  <a:lnTo>
                    <a:pt x="1310" y="1952"/>
                  </a:lnTo>
                  <a:lnTo>
                    <a:pt x="1301" y="1961"/>
                  </a:lnTo>
                  <a:lnTo>
                    <a:pt x="1294" y="1974"/>
                  </a:lnTo>
                  <a:lnTo>
                    <a:pt x="1292" y="1989"/>
                  </a:lnTo>
                  <a:lnTo>
                    <a:pt x="1292" y="2463"/>
                  </a:lnTo>
                  <a:lnTo>
                    <a:pt x="1290" y="2476"/>
                  </a:lnTo>
                  <a:lnTo>
                    <a:pt x="1283" y="2488"/>
                  </a:lnTo>
                  <a:lnTo>
                    <a:pt x="1274" y="2496"/>
                  </a:lnTo>
                  <a:lnTo>
                    <a:pt x="1263" y="2502"/>
                  </a:lnTo>
                  <a:lnTo>
                    <a:pt x="1249" y="2504"/>
                  </a:lnTo>
                  <a:lnTo>
                    <a:pt x="1237" y="2502"/>
                  </a:lnTo>
                  <a:lnTo>
                    <a:pt x="1225" y="2496"/>
                  </a:lnTo>
                  <a:lnTo>
                    <a:pt x="1216" y="2488"/>
                  </a:lnTo>
                  <a:lnTo>
                    <a:pt x="1210" y="2476"/>
                  </a:lnTo>
                  <a:lnTo>
                    <a:pt x="1208" y="2463"/>
                  </a:lnTo>
                  <a:lnTo>
                    <a:pt x="1208" y="1989"/>
                  </a:lnTo>
                  <a:lnTo>
                    <a:pt x="1210" y="1962"/>
                  </a:lnTo>
                  <a:lnTo>
                    <a:pt x="1219" y="1938"/>
                  </a:lnTo>
                  <a:lnTo>
                    <a:pt x="1230" y="1916"/>
                  </a:lnTo>
                  <a:lnTo>
                    <a:pt x="1246" y="1897"/>
                  </a:lnTo>
                  <a:lnTo>
                    <a:pt x="1265" y="1881"/>
                  </a:lnTo>
                  <a:lnTo>
                    <a:pt x="1288" y="1869"/>
                  </a:lnTo>
                  <a:lnTo>
                    <a:pt x="1312" y="1861"/>
                  </a:lnTo>
                  <a:lnTo>
                    <a:pt x="1338" y="1859"/>
                  </a:lnTo>
                  <a:lnTo>
                    <a:pt x="2024" y="1859"/>
                  </a:lnTo>
                  <a:lnTo>
                    <a:pt x="2050" y="1861"/>
                  </a:lnTo>
                  <a:lnTo>
                    <a:pt x="2074" y="1869"/>
                  </a:lnTo>
                  <a:lnTo>
                    <a:pt x="2097" y="1881"/>
                  </a:lnTo>
                  <a:lnTo>
                    <a:pt x="2115" y="1897"/>
                  </a:lnTo>
                  <a:lnTo>
                    <a:pt x="2132" y="1916"/>
                  </a:lnTo>
                  <a:lnTo>
                    <a:pt x="2143" y="1938"/>
                  </a:lnTo>
                  <a:lnTo>
                    <a:pt x="2152" y="1962"/>
                  </a:lnTo>
                  <a:lnTo>
                    <a:pt x="2154" y="1989"/>
                  </a:lnTo>
                  <a:lnTo>
                    <a:pt x="2154" y="2959"/>
                  </a:lnTo>
                  <a:lnTo>
                    <a:pt x="2699" y="2959"/>
                  </a:lnTo>
                  <a:lnTo>
                    <a:pt x="2724" y="2955"/>
                  </a:lnTo>
                  <a:lnTo>
                    <a:pt x="2745" y="2947"/>
                  </a:lnTo>
                  <a:lnTo>
                    <a:pt x="2765" y="2935"/>
                  </a:lnTo>
                  <a:lnTo>
                    <a:pt x="2781" y="2918"/>
                  </a:lnTo>
                  <a:lnTo>
                    <a:pt x="2794" y="2900"/>
                  </a:lnTo>
                  <a:lnTo>
                    <a:pt x="2801" y="2877"/>
                  </a:lnTo>
                  <a:lnTo>
                    <a:pt x="2804" y="2853"/>
                  </a:lnTo>
                  <a:lnTo>
                    <a:pt x="2804" y="1100"/>
                  </a:lnTo>
                  <a:lnTo>
                    <a:pt x="2805" y="1097"/>
                  </a:lnTo>
                  <a:lnTo>
                    <a:pt x="2806" y="1093"/>
                  </a:lnTo>
                  <a:lnTo>
                    <a:pt x="1787" y="127"/>
                  </a:lnTo>
                  <a:lnTo>
                    <a:pt x="1766" y="111"/>
                  </a:lnTo>
                  <a:lnTo>
                    <a:pt x="1743" y="99"/>
                  </a:lnTo>
                  <a:lnTo>
                    <a:pt x="1720" y="89"/>
                  </a:lnTo>
                  <a:lnTo>
                    <a:pt x="1695" y="85"/>
                  </a:lnTo>
                  <a:lnTo>
                    <a:pt x="1669" y="85"/>
                  </a:lnTo>
                  <a:close/>
                  <a:moveTo>
                    <a:pt x="1681" y="0"/>
                  </a:moveTo>
                  <a:lnTo>
                    <a:pt x="1717" y="3"/>
                  </a:lnTo>
                  <a:lnTo>
                    <a:pt x="1753" y="11"/>
                  </a:lnTo>
                  <a:lnTo>
                    <a:pt x="1786" y="25"/>
                  </a:lnTo>
                  <a:lnTo>
                    <a:pt x="1816" y="44"/>
                  </a:lnTo>
                  <a:lnTo>
                    <a:pt x="1844" y="68"/>
                  </a:lnTo>
                  <a:lnTo>
                    <a:pt x="3349" y="1493"/>
                  </a:lnTo>
                  <a:lnTo>
                    <a:pt x="3358" y="1503"/>
                  </a:lnTo>
                  <a:lnTo>
                    <a:pt x="3362" y="1516"/>
                  </a:lnTo>
                  <a:lnTo>
                    <a:pt x="3362" y="1528"/>
                  </a:lnTo>
                  <a:lnTo>
                    <a:pt x="3359" y="1540"/>
                  </a:lnTo>
                  <a:lnTo>
                    <a:pt x="3350" y="1552"/>
                  </a:lnTo>
                  <a:lnTo>
                    <a:pt x="3342" y="1559"/>
                  </a:lnTo>
                  <a:lnTo>
                    <a:pt x="3332" y="1563"/>
                  </a:lnTo>
                  <a:lnTo>
                    <a:pt x="3321" y="1565"/>
                  </a:lnTo>
                  <a:lnTo>
                    <a:pt x="3310" y="1564"/>
                  </a:lnTo>
                  <a:lnTo>
                    <a:pt x="3301" y="1560"/>
                  </a:lnTo>
                  <a:lnTo>
                    <a:pt x="3292" y="1554"/>
                  </a:lnTo>
                  <a:lnTo>
                    <a:pt x="2888" y="1171"/>
                  </a:lnTo>
                  <a:lnTo>
                    <a:pt x="2888" y="2853"/>
                  </a:lnTo>
                  <a:lnTo>
                    <a:pt x="2884" y="2887"/>
                  </a:lnTo>
                  <a:lnTo>
                    <a:pt x="2876" y="2919"/>
                  </a:lnTo>
                  <a:lnTo>
                    <a:pt x="2862" y="2948"/>
                  </a:lnTo>
                  <a:lnTo>
                    <a:pt x="2843" y="2975"/>
                  </a:lnTo>
                  <a:lnTo>
                    <a:pt x="2821" y="2998"/>
                  </a:lnTo>
                  <a:lnTo>
                    <a:pt x="2794" y="3016"/>
                  </a:lnTo>
                  <a:lnTo>
                    <a:pt x="2765" y="3030"/>
                  </a:lnTo>
                  <a:lnTo>
                    <a:pt x="2733" y="3039"/>
                  </a:lnTo>
                  <a:lnTo>
                    <a:pt x="2699" y="3042"/>
                  </a:lnTo>
                  <a:lnTo>
                    <a:pt x="663" y="3042"/>
                  </a:lnTo>
                  <a:lnTo>
                    <a:pt x="629" y="3039"/>
                  </a:lnTo>
                  <a:lnTo>
                    <a:pt x="597" y="3030"/>
                  </a:lnTo>
                  <a:lnTo>
                    <a:pt x="568" y="3016"/>
                  </a:lnTo>
                  <a:lnTo>
                    <a:pt x="541" y="2998"/>
                  </a:lnTo>
                  <a:lnTo>
                    <a:pt x="519" y="2975"/>
                  </a:lnTo>
                  <a:lnTo>
                    <a:pt x="500" y="2948"/>
                  </a:lnTo>
                  <a:lnTo>
                    <a:pt x="487" y="2919"/>
                  </a:lnTo>
                  <a:lnTo>
                    <a:pt x="477" y="2887"/>
                  </a:lnTo>
                  <a:lnTo>
                    <a:pt x="474" y="2853"/>
                  </a:lnTo>
                  <a:lnTo>
                    <a:pt x="475" y="1170"/>
                  </a:lnTo>
                  <a:lnTo>
                    <a:pt x="70" y="1554"/>
                  </a:lnTo>
                  <a:lnTo>
                    <a:pt x="60" y="1561"/>
                  </a:lnTo>
                  <a:lnTo>
                    <a:pt x="47" y="1564"/>
                  </a:lnTo>
                  <a:lnTo>
                    <a:pt x="34" y="1564"/>
                  </a:lnTo>
                  <a:lnTo>
                    <a:pt x="22" y="1560"/>
                  </a:lnTo>
                  <a:lnTo>
                    <a:pt x="11" y="1552"/>
                  </a:lnTo>
                  <a:lnTo>
                    <a:pt x="4" y="1540"/>
                  </a:lnTo>
                  <a:lnTo>
                    <a:pt x="0" y="1528"/>
                  </a:lnTo>
                  <a:lnTo>
                    <a:pt x="1" y="1516"/>
                  </a:lnTo>
                  <a:lnTo>
                    <a:pt x="5" y="1503"/>
                  </a:lnTo>
                  <a:lnTo>
                    <a:pt x="13" y="1493"/>
                  </a:lnTo>
                  <a:lnTo>
                    <a:pt x="1520" y="67"/>
                  </a:lnTo>
                  <a:lnTo>
                    <a:pt x="1547" y="43"/>
                  </a:lnTo>
                  <a:lnTo>
                    <a:pt x="1577" y="24"/>
                  </a:lnTo>
                  <a:lnTo>
                    <a:pt x="1610" y="11"/>
                  </a:lnTo>
                  <a:lnTo>
                    <a:pt x="1645" y="3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"/>
            <p:cNvSpPr>
              <a:spLocks noEditPoints="1"/>
            </p:cNvSpPr>
            <p:nvPr/>
          </p:nvSpPr>
          <p:spPr bwMode="auto">
            <a:xfrm>
              <a:off x="6104120" y="2887442"/>
              <a:ext cx="231715" cy="285432"/>
            </a:xfrm>
            <a:custGeom>
              <a:avLst/>
              <a:gdLst>
                <a:gd name="T0" fmla="*/ 2224 w 2871"/>
                <a:gd name="T1" fmla="*/ 2518 h 3613"/>
                <a:gd name="T2" fmla="*/ 1164 w 2871"/>
                <a:gd name="T3" fmla="*/ 2518 h 3613"/>
                <a:gd name="T4" fmla="*/ 2300 w 2871"/>
                <a:gd name="T5" fmla="*/ 2427 h 3613"/>
                <a:gd name="T6" fmla="*/ 2343 w 2871"/>
                <a:gd name="T7" fmla="*/ 2972 h 3613"/>
                <a:gd name="T8" fmla="*/ 2278 w 2871"/>
                <a:gd name="T9" fmla="*/ 3077 h 3613"/>
                <a:gd name="T10" fmla="*/ 1644 w 2871"/>
                <a:gd name="T11" fmla="*/ 3077 h 3613"/>
                <a:gd name="T12" fmla="*/ 1579 w 2871"/>
                <a:gd name="T13" fmla="*/ 2972 h 3613"/>
                <a:gd name="T14" fmla="*/ 1622 w 2871"/>
                <a:gd name="T15" fmla="*/ 2427 h 3613"/>
                <a:gd name="T16" fmla="*/ 1695 w 2871"/>
                <a:gd name="T17" fmla="*/ 1568 h 3613"/>
                <a:gd name="T18" fmla="*/ 636 w 2871"/>
                <a:gd name="T19" fmla="*/ 1568 h 3613"/>
                <a:gd name="T20" fmla="*/ 2227 w 2871"/>
                <a:gd name="T21" fmla="*/ 1448 h 3613"/>
                <a:gd name="T22" fmla="*/ 2331 w 2871"/>
                <a:gd name="T23" fmla="*/ 1513 h 3613"/>
                <a:gd name="T24" fmla="*/ 2331 w 2871"/>
                <a:gd name="T25" fmla="*/ 2070 h 3613"/>
                <a:gd name="T26" fmla="*/ 2227 w 2871"/>
                <a:gd name="T27" fmla="*/ 2137 h 3613"/>
                <a:gd name="T28" fmla="*/ 1604 w 2871"/>
                <a:gd name="T29" fmla="*/ 2092 h 3613"/>
                <a:gd name="T30" fmla="*/ 1581 w 2871"/>
                <a:gd name="T31" fmla="*/ 1539 h 3613"/>
                <a:gd name="T32" fmla="*/ 1668 w 2871"/>
                <a:gd name="T33" fmla="*/ 1451 h 3613"/>
                <a:gd name="T34" fmla="*/ 1219 w 2871"/>
                <a:gd name="T35" fmla="*/ 1460 h 3613"/>
                <a:gd name="T36" fmla="*/ 1284 w 2871"/>
                <a:gd name="T37" fmla="*/ 1566 h 3613"/>
                <a:gd name="T38" fmla="*/ 1240 w 2871"/>
                <a:gd name="T39" fmla="*/ 2110 h 3613"/>
                <a:gd name="T40" fmla="*/ 608 w 2871"/>
                <a:gd name="T41" fmla="*/ 2133 h 3613"/>
                <a:gd name="T42" fmla="*/ 522 w 2871"/>
                <a:gd name="T43" fmla="*/ 2046 h 3613"/>
                <a:gd name="T44" fmla="*/ 544 w 2871"/>
                <a:gd name="T45" fmla="*/ 1492 h 3613"/>
                <a:gd name="T46" fmla="*/ 2224 w 2871"/>
                <a:gd name="T47" fmla="*/ 612 h 3613"/>
                <a:gd name="T48" fmla="*/ 1164 w 2871"/>
                <a:gd name="T49" fmla="*/ 612 h 3613"/>
                <a:gd name="T50" fmla="*/ 1695 w 2871"/>
                <a:gd name="T51" fmla="*/ 495 h 3613"/>
                <a:gd name="T52" fmla="*/ 2317 w 2871"/>
                <a:gd name="T53" fmla="*/ 539 h 3613"/>
                <a:gd name="T54" fmla="*/ 2340 w 2871"/>
                <a:gd name="T55" fmla="*/ 1093 h 3613"/>
                <a:gd name="T56" fmla="*/ 2253 w 2871"/>
                <a:gd name="T57" fmla="*/ 1180 h 3613"/>
                <a:gd name="T58" fmla="*/ 1622 w 2871"/>
                <a:gd name="T59" fmla="*/ 1157 h 3613"/>
                <a:gd name="T60" fmla="*/ 1579 w 2871"/>
                <a:gd name="T61" fmla="*/ 612 h 3613"/>
                <a:gd name="T62" fmla="*/ 1644 w 2871"/>
                <a:gd name="T63" fmla="*/ 508 h 3613"/>
                <a:gd name="T64" fmla="*/ 1193 w 2871"/>
                <a:gd name="T65" fmla="*/ 499 h 3613"/>
                <a:gd name="T66" fmla="*/ 1281 w 2871"/>
                <a:gd name="T67" fmla="*/ 585 h 3613"/>
                <a:gd name="T68" fmla="*/ 1258 w 2871"/>
                <a:gd name="T69" fmla="*/ 1140 h 3613"/>
                <a:gd name="T70" fmla="*/ 636 w 2871"/>
                <a:gd name="T71" fmla="*/ 1183 h 3613"/>
                <a:gd name="T72" fmla="*/ 531 w 2871"/>
                <a:gd name="T73" fmla="*/ 1118 h 3613"/>
                <a:gd name="T74" fmla="*/ 531 w 2871"/>
                <a:gd name="T75" fmla="*/ 561 h 3613"/>
                <a:gd name="T76" fmla="*/ 636 w 2871"/>
                <a:gd name="T77" fmla="*/ 495 h 3613"/>
                <a:gd name="T78" fmla="*/ 2650 w 2871"/>
                <a:gd name="T79" fmla="*/ 28 h 3613"/>
                <a:gd name="T80" fmla="*/ 2821 w 2871"/>
                <a:gd name="T81" fmla="*/ 179 h 3613"/>
                <a:gd name="T82" fmla="*/ 2871 w 2871"/>
                <a:gd name="T83" fmla="*/ 3250 h 3613"/>
                <a:gd name="T84" fmla="*/ 2795 w 2871"/>
                <a:gd name="T85" fmla="*/ 3472 h 3613"/>
                <a:gd name="T86" fmla="*/ 2605 w 2871"/>
                <a:gd name="T87" fmla="*/ 3600 h 3613"/>
                <a:gd name="T88" fmla="*/ 255 w 2871"/>
                <a:gd name="T89" fmla="*/ 3602 h 3613"/>
                <a:gd name="T90" fmla="*/ 241 w 2871"/>
                <a:gd name="T91" fmla="*/ 3518 h 3613"/>
                <a:gd name="T92" fmla="*/ 518 w 2871"/>
                <a:gd name="T93" fmla="*/ 2518 h 3613"/>
                <a:gd name="T94" fmla="*/ 584 w 2871"/>
                <a:gd name="T95" fmla="*/ 2413 h 3613"/>
                <a:gd name="T96" fmla="*/ 1219 w 2871"/>
                <a:gd name="T97" fmla="*/ 2413 h 3613"/>
                <a:gd name="T98" fmla="*/ 1284 w 2871"/>
                <a:gd name="T99" fmla="*/ 2518 h 3613"/>
                <a:gd name="T100" fmla="*/ 2620 w 2871"/>
                <a:gd name="T101" fmla="*/ 3467 h 3613"/>
                <a:gd name="T102" fmla="*/ 2739 w 2871"/>
                <a:gd name="T103" fmla="*/ 3328 h 3613"/>
                <a:gd name="T104" fmla="*/ 2739 w 2871"/>
                <a:gd name="T105" fmla="*/ 285 h 3613"/>
                <a:gd name="T106" fmla="*/ 2620 w 2871"/>
                <a:gd name="T107" fmla="*/ 146 h 3613"/>
                <a:gd name="T108" fmla="*/ 322 w 2871"/>
                <a:gd name="T109" fmla="*/ 122 h 3613"/>
                <a:gd name="T110" fmla="*/ 166 w 2871"/>
                <a:gd name="T111" fmla="*/ 218 h 3613"/>
                <a:gd name="T112" fmla="*/ 119 w 2871"/>
                <a:gd name="T113" fmla="*/ 2609 h 3613"/>
                <a:gd name="T114" fmla="*/ 60 w 2871"/>
                <a:gd name="T115" fmla="*/ 2669 h 3613"/>
                <a:gd name="T116" fmla="*/ 0 w 2871"/>
                <a:gd name="T117" fmla="*/ 2609 h 3613"/>
                <a:gd name="T118" fmla="*/ 49 w 2871"/>
                <a:gd name="T119" fmla="*/ 179 h 3613"/>
                <a:gd name="T120" fmla="*/ 222 w 2871"/>
                <a:gd name="T121" fmla="*/ 28 h 3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1" h="3613">
                  <a:moveTo>
                    <a:pt x="2224" y="2518"/>
                  </a:moveTo>
                  <a:lnTo>
                    <a:pt x="1695" y="2521"/>
                  </a:lnTo>
                  <a:lnTo>
                    <a:pt x="1697" y="2972"/>
                  </a:lnTo>
                  <a:lnTo>
                    <a:pt x="2224" y="2970"/>
                  </a:lnTo>
                  <a:lnTo>
                    <a:pt x="2224" y="2518"/>
                  </a:lnTo>
                  <a:close/>
                  <a:moveTo>
                    <a:pt x="1164" y="2518"/>
                  </a:moveTo>
                  <a:lnTo>
                    <a:pt x="636" y="2521"/>
                  </a:lnTo>
                  <a:lnTo>
                    <a:pt x="638" y="3493"/>
                  </a:lnTo>
                  <a:lnTo>
                    <a:pt x="1164" y="3493"/>
                  </a:lnTo>
                  <a:lnTo>
                    <a:pt x="1164" y="2518"/>
                  </a:lnTo>
                  <a:close/>
                  <a:moveTo>
                    <a:pt x="1695" y="2402"/>
                  </a:moveTo>
                  <a:lnTo>
                    <a:pt x="2227" y="2402"/>
                  </a:lnTo>
                  <a:lnTo>
                    <a:pt x="2253" y="2404"/>
                  </a:lnTo>
                  <a:lnTo>
                    <a:pt x="2278" y="2413"/>
                  </a:lnTo>
                  <a:lnTo>
                    <a:pt x="2300" y="2427"/>
                  </a:lnTo>
                  <a:lnTo>
                    <a:pt x="2317" y="2445"/>
                  </a:lnTo>
                  <a:lnTo>
                    <a:pt x="2331" y="2467"/>
                  </a:lnTo>
                  <a:lnTo>
                    <a:pt x="2340" y="2492"/>
                  </a:lnTo>
                  <a:lnTo>
                    <a:pt x="2343" y="2518"/>
                  </a:lnTo>
                  <a:lnTo>
                    <a:pt x="2343" y="2972"/>
                  </a:lnTo>
                  <a:lnTo>
                    <a:pt x="2340" y="3000"/>
                  </a:lnTo>
                  <a:lnTo>
                    <a:pt x="2331" y="3024"/>
                  </a:lnTo>
                  <a:lnTo>
                    <a:pt x="2317" y="3045"/>
                  </a:lnTo>
                  <a:lnTo>
                    <a:pt x="2300" y="3064"/>
                  </a:lnTo>
                  <a:lnTo>
                    <a:pt x="2278" y="3077"/>
                  </a:lnTo>
                  <a:lnTo>
                    <a:pt x="2253" y="3086"/>
                  </a:lnTo>
                  <a:lnTo>
                    <a:pt x="2227" y="3090"/>
                  </a:lnTo>
                  <a:lnTo>
                    <a:pt x="1695" y="3090"/>
                  </a:lnTo>
                  <a:lnTo>
                    <a:pt x="1668" y="3086"/>
                  </a:lnTo>
                  <a:lnTo>
                    <a:pt x="1644" y="3077"/>
                  </a:lnTo>
                  <a:lnTo>
                    <a:pt x="1622" y="3064"/>
                  </a:lnTo>
                  <a:lnTo>
                    <a:pt x="1604" y="3045"/>
                  </a:lnTo>
                  <a:lnTo>
                    <a:pt x="1590" y="3024"/>
                  </a:lnTo>
                  <a:lnTo>
                    <a:pt x="1581" y="3000"/>
                  </a:lnTo>
                  <a:lnTo>
                    <a:pt x="1579" y="2972"/>
                  </a:lnTo>
                  <a:lnTo>
                    <a:pt x="1579" y="2518"/>
                  </a:lnTo>
                  <a:lnTo>
                    <a:pt x="1581" y="2492"/>
                  </a:lnTo>
                  <a:lnTo>
                    <a:pt x="1590" y="2467"/>
                  </a:lnTo>
                  <a:lnTo>
                    <a:pt x="1604" y="2445"/>
                  </a:lnTo>
                  <a:lnTo>
                    <a:pt x="1622" y="2427"/>
                  </a:lnTo>
                  <a:lnTo>
                    <a:pt x="1644" y="2413"/>
                  </a:lnTo>
                  <a:lnTo>
                    <a:pt x="1668" y="2404"/>
                  </a:lnTo>
                  <a:lnTo>
                    <a:pt x="1695" y="2402"/>
                  </a:lnTo>
                  <a:close/>
                  <a:moveTo>
                    <a:pt x="2224" y="1566"/>
                  </a:moveTo>
                  <a:lnTo>
                    <a:pt x="1695" y="1568"/>
                  </a:lnTo>
                  <a:lnTo>
                    <a:pt x="1697" y="2019"/>
                  </a:lnTo>
                  <a:lnTo>
                    <a:pt x="2224" y="2017"/>
                  </a:lnTo>
                  <a:lnTo>
                    <a:pt x="2224" y="1566"/>
                  </a:lnTo>
                  <a:close/>
                  <a:moveTo>
                    <a:pt x="1164" y="1566"/>
                  </a:moveTo>
                  <a:lnTo>
                    <a:pt x="636" y="1568"/>
                  </a:lnTo>
                  <a:lnTo>
                    <a:pt x="638" y="2019"/>
                  </a:lnTo>
                  <a:lnTo>
                    <a:pt x="1164" y="2017"/>
                  </a:lnTo>
                  <a:lnTo>
                    <a:pt x="1164" y="1566"/>
                  </a:lnTo>
                  <a:close/>
                  <a:moveTo>
                    <a:pt x="1695" y="1448"/>
                  </a:moveTo>
                  <a:lnTo>
                    <a:pt x="2227" y="1448"/>
                  </a:lnTo>
                  <a:lnTo>
                    <a:pt x="2253" y="1451"/>
                  </a:lnTo>
                  <a:lnTo>
                    <a:pt x="2278" y="1460"/>
                  </a:lnTo>
                  <a:lnTo>
                    <a:pt x="2300" y="1474"/>
                  </a:lnTo>
                  <a:lnTo>
                    <a:pt x="2317" y="1492"/>
                  </a:lnTo>
                  <a:lnTo>
                    <a:pt x="2331" y="1513"/>
                  </a:lnTo>
                  <a:lnTo>
                    <a:pt x="2340" y="1539"/>
                  </a:lnTo>
                  <a:lnTo>
                    <a:pt x="2343" y="1566"/>
                  </a:lnTo>
                  <a:lnTo>
                    <a:pt x="2343" y="2019"/>
                  </a:lnTo>
                  <a:lnTo>
                    <a:pt x="2340" y="2046"/>
                  </a:lnTo>
                  <a:lnTo>
                    <a:pt x="2331" y="2070"/>
                  </a:lnTo>
                  <a:lnTo>
                    <a:pt x="2317" y="2092"/>
                  </a:lnTo>
                  <a:lnTo>
                    <a:pt x="2300" y="2110"/>
                  </a:lnTo>
                  <a:lnTo>
                    <a:pt x="2278" y="2125"/>
                  </a:lnTo>
                  <a:lnTo>
                    <a:pt x="2253" y="2133"/>
                  </a:lnTo>
                  <a:lnTo>
                    <a:pt x="2227" y="2137"/>
                  </a:lnTo>
                  <a:lnTo>
                    <a:pt x="1695" y="2137"/>
                  </a:lnTo>
                  <a:lnTo>
                    <a:pt x="1668" y="2133"/>
                  </a:lnTo>
                  <a:lnTo>
                    <a:pt x="1644" y="2125"/>
                  </a:lnTo>
                  <a:lnTo>
                    <a:pt x="1622" y="2110"/>
                  </a:lnTo>
                  <a:lnTo>
                    <a:pt x="1604" y="2092"/>
                  </a:lnTo>
                  <a:lnTo>
                    <a:pt x="1590" y="2070"/>
                  </a:lnTo>
                  <a:lnTo>
                    <a:pt x="1581" y="2046"/>
                  </a:lnTo>
                  <a:lnTo>
                    <a:pt x="1579" y="2019"/>
                  </a:lnTo>
                  <a:lnTo>
                    <a:pt x="1579" y="1566"/>
                  </a:lnTo>
                  <a:lnTo>
                    <a:pt x="1581" y="1539"/>
                  </a:lnTo>
                  <a:lnTo>
                    <a:pt x="1590" y="1513"/>
                  </a:lnTo>
                  <a:lnTo>
                    <a:pt x="1604" y="1492"/>
                  </a:lnTo>
                  <a:lnTo>
                    <a:pt x="1622" y="1474"/>
                  </a:lnTo>
                  <a:lnTo>
                    <a:pt x="1644" y="1460"/>
                  </a:lnTo>
                  <a:lnTo>
                    <a:pt x="1668" y="1451"/>
                  </a:lnTo>
                  <a:lnTo>
                    <a:pt x="1695" y="1448"/>
                  </a:lnTo>
                  <a:close/>
                  <a:moveTo>
                    <a:pt x="636" y="1448"/>
                  </a:moveTo>
                  <a:lnTo>
                    <a:pt x="1166" y="1448"/>
                  </a:lnTo>
                  <a:lnTo>
                    <a:pt x="1193" y="1451"/>
                  </a:lnTo>
                  <a:lnTo>
                    <a:pt x="1219" y="1460"/>
                  </a:lnTo>
                  <a:lnTo>
                    <a:pt x="1240" y="1474"/>
                  </a:lnTo>
                  <a:lnTo>
                    <a:pt x="1258" y="1492"/>
                  </a:lnTo>
                  <a:lnTo>
                    <a:pt x="1272" y="1513"/>
                  </a:lnTo>
                  <a:lnTo>
                    <a:pt x="1281" y="1539"/>
                  </a:lnTo>
                  <a:lnTo>
                    <a:pt x="1284" y="1566"/>
                  </a:lnTo>
                  <a:lnTo>
                    <a:pt x="1284" y="2019"/>
                  </a:lnTo>
                  <a:lnTo>
                    <a:pt x="1281" y="2046"/>
                  </a:lnTo>
                  <a:lnTo>
                    <a:pt x="1272" y="2070"/>
                  </a:lnTo>
                  <a:lnTo>
                    <a:pt x="1258" y="2092"/>
                  </a:lnTo>
                  <a:lnTo>
                    <a:pt x="1240" y="2110"/>
                  </a:lnTo>
                  <a:lnTo>
                    <a:pt x="1219" y="2125"/>
                  </a:lnTo>
                  <a:lnTo>
                    <a:pt x="1193" y="2133"/>
                  </a:lnTo>
                  <a:lnTo>
                    <a:pt x="1166" y="2137"/>
                  </a:lnTo>
                  <a:lnTo>
                    <a:pt x="636" y="2137"/>
                  </a:lnTo>
                  <a:lnTo>
                    <a:pt x="608" y="2133"/>
                  </a:lnTo>
                  <a:lnTo>
                    <a:pt x="584" y="2125"/>
                  </a:lnTo>
                  <a:lnTo>
                    <a:pt x="563" y="2110"/>
                  </a:lnTo>
                  <a:lnTo>
                    <a:pt x="544" y="2092"/>
                  </a:lnTo>
                  <a:lnTo>
                    <a:pt x="531" y="2070"/>
                  </a:lnTo>
                  <a:lnTo>
                    <a:pt x="522" y="2046"/>
                  </a:lnTo>
                  <a:lnTo>
                    <a:pt x="518" y="2019"/>
                  </a:lnTo>
                  <a:lnTo>
                    <a:pt x="518" y="1566"/>
                  </a:lnTo>
                  <a:lnTo>
                    <a:pt x="522" y="1539"/>
                  </a:lnTo>
                  <a:lnTo>
                    <a:pt x="531" y="1513"/>
                  </a:lnTo>
                  <a:lnTo>
                    <a:pt x="544" y="1492"/>
                  </a:lnTo>
                  <a:lnTo>
                    <a:pt x="563" y="1474"/>
                  </a:lnTo>
                  <a:lnTo>
                    <a:pt x="584" y="1460"/>
                  </a:lnTo>
                  <a:lnTo>
                    <a:pt x="608" y="1451"/>
                  </a:lnTo>
                  <a:lnTo>
                    <a:pt x="636" y="1448"/>
                  </a:lnTo>
                  <a:close/>
                  <a:moveTo>
                    <a:pt x="2224" y="612"/>
                  </a:moveTo>
                  <a:lnTo>
                    <a:pt x="1695" y="614"/>
                  </a:lnTo>
                  <a:lnTo>
                    <a:pt x="1697" y="1067"/>
                  </a:lnTo>
                  <a:lnTo>
                    <a:pt x="2224" y="1064"/>
                  </a:lnTo>
                  <a:lnTo>
                    <a:pt x="2224" y="612"/>
                  </a:lnTo>
                  <a:close/>
                  <a:moveTo>
                    <a:pt x="1164" y="612"/>
                  </a:moveTo>
                  <a:lnTo>
                    <a:pt x="636" y="614"/>
                  </a:lnTo>
                  <a:lnTo>
                    <a:pt x="638" y="1067"/>
                  </a:lnTo>
                  <a:lnTo>
                    <a:pt x="1164" y="1064"/>
                  </a:lnTo>
                  <a:lnTo>
                    <a:pt x="1164" y="612"/>
                  </a:lnTo>
                  <a:close/>
                  <a:moveTo>
                    <a:pt x="1695" y="495"/>
                  </a:moveTo>
                  <a:lnTo>
                    <a:pt x="2227" y="495"/>
                  </a:lnTo>
                  <a:lnTo>
                    <a:pt x="2253" y="499"/>
                  </a:lnTo>
                  <a:lnTo>
                    <a:pt x="2278" y="508"/>
                  </a:lnTo>
                  <a:lnTo>
                    <a:pt x="2300" y="521"/>
                  </a:lnTo>
                  <a:lnTo>
                    <a:pt x="2317" y="539"/>
                  </a:lnTo>
                  <a:lnTo>
                    <a:pt x="2331" y="561"/>
                  </a:lnTo>
                  <a:lnTo>
                    <a:pt x="2340" y="585"/>
                  </a:lnTo>
                  <a:lnTo>
                    <a:pt x="2343" y="612"/>
                  </a:lnTo>
                  <a:lnTo>
                    <a:pt x="2343" y="1067"/>
                  </a:lnTo>
                  <a:lnTo>
                    <a:pt x="2340" y="1093"/>
                  </a:lnTo>
                  <a:lnTo>
                    <a:pt x="2331" y="1118"/>
                  </a:lnTo>
                  <a:lnTo>
                    <a:pt x="2317" y="1140"/>
                  </a:lnTo>
                  <a:lnTo>
                    <a:pt x="2300" y="1157"/>
                  </a:lnTo>
                  <a:lnTo>
                    <a:pt x="2278" y="1171"/>
                  </a:lnTo>
                  <a:lnTo>
                    <a:pt x="2253" y="1180"/>
                  </a:lnTo>
                  <a:lnTo>
                    <a:pt x="2227" y="1183"/>
                  </a:lnTo>
                  <a:lnTo>
                    <a:pt x="1695" y="1183"/>
                  </a:lnTo>
                  <a:lnTo>
                    <a:pt x="1668" y="1180"/>
                  </a:lnTo>
                  <a:lnTo>
                    <a:pt x="1644" y="1171"/>
                  </a:lnTo>
                  <a:lnTo>
                    <a:pt x="1622" y="1157"/>
                  </a:lnTo>
                  <a:lnTo>
                    <a:pt x="1604" y="1140"/>
                  </a:lnTo>
                  <a:lnTo>
                    <a:pt x="1590" y="1118"/>
                  </a:lnTo>
                  <a:lnTo>
                    <a:pt x="1581" y="1093"/>
                  </a:lnTo>
                  <a:lnTo>
                    <a:pt x="1579" y="1067"/>
                  </a:lnTo>
                  <a:lnTo>
                    <a:pt x="1579" y="612"/>
                  </a:lnTo>
                  <a:lnTo>
                    <a:pt x="1581" y="585"/>
                  </a:lnTo>
                  <a:lnTo>
                    <a:pt x="1590" y="561"/>
                  </a:lnTo>
                  <a:lnTo>
                    <a:pt x="1604" y="539"/>
                  </a:lnTo>
                  <a:lnTo>
                    <a:pt x="1622" y="521"/>
                  </a:lnTo>
                  <a:lnTo>
                    <a:pt x="1644" y="508"/>
                  </a:lnTo>
                  <a:lnTo>
                    <a:pt x="1668" y="499"/>
                  </a:lnTo>
                  <a:lnTo>
                    <a:pt x="1695" y="495"/>
                  </a:lnTo>
                  <a:close/>
                  <a:moveTo>
                    <a:pt x="636" y="495"/>
                  </a:moveTo>
                  <a:lnTo>
                    <a:pt x="1166" y="495"/>
                  </a:lnTo>
                  <a:lnTo>
                    <a:pt x="1193" y="499"/>
                  </a:lnTo>
                  <a:lnTo>
                    <a:pt x="1219" y="508"/>
                  </a:lnTo>
                  <a:lnTo>
                    <a:pt x="1240" y="521"/>
                  </a:lnTo>
                  <a:lnTo>
                    <a:pt x="1258" y="539"/>
                  </a:lnTo>
                  <a:lnTo>
                    <a:pt x="1272" y="561"/>
                  </a:lnTo>
                  <a:lnTo>
                    <a:pt x="1281" y="585"/>
                  </a:lnTo>
                  <a:lnTo>
                    <a:pt x="1284" y="612"/>
                  </a:lnTo>
                  <a:lnTo>
                    <a:pt x="1284" y="1067"/>
                  </a:lnTo>
                  <a:lnTo>
                    <a:pt x="1281" y="1093"/>
                  </a:lnTo>
                  <a:lnTo>
                    <a:pt x="1272" y="1118"/>
                  </a:lnTo>
                  <a:lnTo>
                    <a:pt x="1258" y="1140"/>
                  </a:lnTo>
                  <a:lnTo>
                    <a:pt x="1240" y="1157"/>
                  </a:lnTo>
                  <a:lnTo>
                    <a:pt x="1219" y="1171"/>
                  </a:lnTo>
                  <a:lnTo>
                    <a:pt x="1193" y="1180"/>
                  </a:lnTo>
                  <a:lnTo>
                    <a:pt x="1166" y="1183"/>
                  </a:lnTo>
                  <a:lnTo>
                    <a:pt x="636" y="1183"/>
                  </a:lnTo>
                  <a:lnTo>
                    <a:pt x="608" y="1180"/>
                  </a:lnTo>
                  <a:lnTo>
                    <a:pt x="584" y="1171"/>
                  </a:lnTo>
                  <a:lnTo>
                    <a:pt x="563" y="1157"/>
                  </a:lnTo>
                  <a:lnTo>
                    <a:pt x="544" y="1140"/>
                  </a:lnTo>
                  <a:lnTo>
                    <a:pt x="531" y="1118"/>
                  </a:lnTo>
                  <a:lnTo>
                    <a:pt x="522" y="1093"/>
                  </a:lnTo>
                  <a:lnTo>
                    <a:pt x="518" y="1067"/>
                  </a:lnTo>
                  <a:lnTo>
                    <a:pt x="518" y="612"/>
                  </a:lnTo>
                  <a:lnTo>
                    <a:pt x="522" y="585"/>
                  </a:lnTo>
                  <a:lnTo>
                    <a:pt x="531" y="561"/>
                  </a:lnTo>
                  <a:lnTo>
                    <a:pt x="544" y="539"/>
                  </a:lnTo>
                  <a:lnTo>
                    <a:pt x="563" y="521"/>
                  </a:lnTo>
                  <a:lnTo>
                    <a:pt x="584" y="508"/>
                  </a:lnTo>
                  <a:lnTo>
                    <a:pt x="608" y="499"/>
                  </a:lnTo>
                  <a:lnTo>
                    <a:pt x="636" y="495"/>
                  </a:lnTo>
                  <a:close/>
                  <a:moveTo>
                    <a:pt x="362" y="0"/>
                  </a:moveTo>
                  <a:lnTo>
                    <a:pt x="2509" y="0"/>
                  </a:lnTo>
                  <a:lnTo>
                    <a:pt x="2558" y="3"/>
                  </a:lnTo>
                  <a:lnTo>
                    <a:pt x="2605" y="13"/>
                  </a:lnTo>
                  <a:lnTo>
                    <a:pt x="2650" y="28"/>
                  </a:lnTo>
                  <a:lnTo>
                    <a:pt x="2692" y="48"/>
                  </a:lnTo>
                  <a:lnTo>
                    <a:pt x="2730" y="75"/>
                  </a:lnTo>
                  <a:lnTo>
                    <a:pt x="2765" y="106"/>
                  </a:lnTo>
                  <a:lnTo>
                    <a:pt x="2795" y="140"/>
                  </a:lnTo>
                  <a:lnTo>
                    <a:pt x="2821" y="179"/>
                  </a:lnTo>
                  <a:lnTo>
                    <a:pt x="2843" y="221"/>
                  </a:lnTo>
                  <a:lnTo>
                    <a:pt x="2858" y="266"/>
                  </a:lnTo>
                  <a:lnTo>
                    <a:pt x="2868" y="312"/>
                  </a:lnTo>
                  <a:lnTo>
                    <a:pt x="2871" y="362"/>
                  </a:lnTo>
                  <a:lnTo>
                    <a:pt x="2871" y="3250"/>
                  </a:lnTo>
                  <a:lnTo>
                    <a:pt x="2868" y="3300"/>
                  </a:lnTo>
                  <a:lnTo>
                    <a:pt x="2858" y="3347"/>
                  </a:lnTo>
                  <a:lnTo>
                    <a:pt x="2843" y="3391"/>
                  </a:lnTo>
                  <a:lnTo>
                    <a:pt x="2821" y="3433"/>
                  </a:lnTo>
                  <a:lnTo>
                    <a:pt x="2795" y="3472"/>
                  </a:lnTo>
                  <a:lnTo>
                    <a:pt x="2765" y="3507"/>
                  </a:lnTo>
                  <a:lnTo>
                    <a:pt x="2730" y="3538"/>
                  </a:lnTo>
                  <a:lnTo>
                    <a:pt x="2692" y="3563"/>
                  </a:lnTo>
                  <a:lnTo>
                    <a:pt x="2650" y="3584"/>
                  </a:lnTo>
                  <a:lnTo>
                    <a:pt x="2605" y="3600"/>
                  </a:lnTo>
                  <a:lnTo>
                    <a:pt x="2558" y="3610"/>
                  </a:lnTo>
                  <a:lnTo>
                    <a:pt x="2509" y="3613"/>
                  </a:lnTo>
                  <a:lnTo>
                    <a:pt x="290" y="3613"/>
                  </a:lnTo>
                  <a:lnTo>
                    <a:pt x="271" y="3610"/>
                  </a:lnTo>
                  <a:lnTo>
                    <a:pt x="255" y="3602"/>
                  </a:lnTo>
                  <a:lnTo>
                    <a:pt x="241" y="3589"/>
                  </a:lnTo>
                  <a:lnTo>
                    <a:pt x="234" y="3572"/>
                  </a:lnTo>
                  <a:lnTo>
                    <a:pt x="230" y="3553"/>
                  </a:lnTo>
                  <a:lnTo>
                    <a:pt x="234" y="3534"/>
                  </a:lnTo>
                  <a:lnTo>
                    <a:pt x="241" y="3518"/>
                  </a:lnTo>
                  <a:lnTo>
                    <a:pt x="255" y="3505"/>
                  </a:lnTo>
                  <a:lnTo>
                    <a:pt x="271" y="3497"/>
                  </a:lnTo>
                  <a:lnTo>
                    <a:pt x="290" y="3493"/>
                  </a:lnTo>
                  <a:lnTo>
                    <a:pt x="518" y="3493"/>
                  </a:lnTo>
                  <a:lnTo>
                    <a:pt x="518" y="2518"/>
                  </a:lnTo>
                  <a:lnTo>
                    <a:pt x="522" y="2492"/>
                  </a:lnTo>
                  <a:lnTo>
                    <a:pt x="531" y="2467"/>
                  </a:lnTo>
                  <a:lnTo>
                    <a:pt x="544" y="2445"/>
                  </a:lnTo>
                  <a:lnTo>
                    <a:pt x="563" y="2427"/>
                  </a:lnTo>
                  <a:lnTo>
                    <a:pt x="584" y="2413"/>
                  </a:lnTo>
                  <a:lnTo>
                    <a:pt x="608" y="2404"/>
                  </a:lnTo>
                  <a:lnTo>
                    <a:pt x="636" y="2402"/>
                  </a:lnTo>
                  <a:lnTo>
                    <a:pt x="1166" y="2402"/>
                  </a:lnTo>
                  <a:lnTo>
                    <a:pt x="1193" y="2404"/>
                  </a:lnTo>
                  <a:lnTo>
                    <a:pt x="1219" y="2413"/>
                  </a:lnTo>
                  <a:lnTo>
                    <a:pt x="1240" y="2427"/>
                  </a:lnTo>
                  <a:lnTo>
                    <a:pt x="1258" y="2445"/>
                  </a:lnTo>
                  <a:lnTo>
                    <a:pt x="1272" y="2467"/>
                  </a:lnTo>
                  <a:lnTo>
                    <a:pt x="1281" y="2492"/>
                  </a:lnTo>
                  <a:lnTo>
                    <a:pt x="1284" y="2518"/>
                  </a:lnTo>
                  <a:lnTo>
                    <a:pt x="1284" y="3493"/>
                  </a:lnTo>
                  <a:lnTo>
                    <a:pt x="2509" y="3493"/>
                  </a:lnTo>
                  <a:lnTo>
                    <a:pt x="2548" y="3491"/>
                  </a:lnTo>
                  <a:lnTo>
                    <a:pt x="2586" y="3481"/>
                  </a:lnTo>
                  <a:lnTo>
                    <a:pt x="2620" y="3467"/>
                  </a:lnTo>
                  <a:lnTo>
                    <a:pt x="2652" y="3447"/>
                  </a:lnTo>
                  <a:lnTo>
                    <a:pt x="2681" y="3422"/>
                  </a:lnTo>
                  <a:lnTo>
                    <a:pt x="2705" y="3395"/>
                  </a:lnTo>
                  <a:lnTo>
                    <a:pt x="2724" y="3362"/>
                  </a:lnTo>
                  <a:lnTo>
                    <a:pt x="2739" y="3328"/>
                  </a:lnTo>
                  <a:lnTo>
                    <a:pt x="2748" y="3290"/>
                  </a:lnTo>
                  <a:lnTo>
                    <a:pt x="2752" y="3250"/>
                  </a:lnTo>
                  <a:lnTo>
                    <a:pt x="2752" y="362"/>
                  </a:lnTo>
                  <a:lnTo>
                    <a:pt x="2748" y="322"/>
                  </a:lnTo>
                  <a:lnTo>
                    <a:pt x="2739" y="285"/>
                  </a:lnTo>
                  <a:lnTo>
                    <a:pt x="2724" y="250"/>
                  </a:lnTo>
                  <a:lnTo>
                    <a:pt x="2705" y="218"/>
                  </a:lnTo>
                  <a:lnTo>
                    <a:pt x="2681" y="190"/>
                  </a:lnTo>
                  <a:lnTo>
                    <a:pt x="2652" y="166"/>
                  </a:lnTo>
                  <a:lnTo>
                    <a:pt x="2620" y="146"/>
                  </a:lnTo>
                  <a:lnTo>
                    <a:pt x="2586" y="132"/>
                  </a:lnTo>
                  <a:lnTo>
                    <a:pt x="2548" y="122"/>
                  </a:lnTo>
                  <a:lnTo>
                    <a:pt x="2509" y="118"/>
                  </a:lnTo>
                  <a:lnTo>
                    <a:pt x="362" y="118"/>
                  </a:lnTo>
                  <a:lnTo>
                    <a:pt x="322" y="122"/>
                  </a:lnTo>
                  <a:lnTo>
                    <a:pt x="285" y="132"/>
                  </a:lnTo>
                  <a:lnTo>
                    <a:pt x="250" y="146"/>
                  </a:lnTo>
                  <a:lnTo>
                    <a:pt x="218" y="166"/>
                  </a:lnTo>
                  <a:lnTo>
                    <a:pt x="191" y="190"/>
                  </a:lnTo>
                  <a:lnTo>
                    <a:pt x="166" y="218"/>
                  </a:lnTo>
                  <a:lnTo>
                    <a:pt x="146" y="250"/>
                  </a:lnTo>
                  <a:lnTo>
                    <a:pt x="132" y="285"/>
                  </a:lnTo>
                  <a:lnTo>
                    <a:pt x="122" y="322"/>
                  </a:lnTo>
                  <a:lnTo>
                    <a:pt x="119" y="362"/>
                  </a:lnTo>
                  <a:lnTo>
                    <a:pt x="119" y="2609"/>
                  </a:lnTo>
                  <a:lnTo>
                    <a:pt x="116" y="2628"/>
                  </a:lnTo>
                  <a:lnTo>
                    <a:pt x="107" y="2645"/>
                  </a:lnTo>
                  <a:lnTo>
                    <a:pt x="94" y="2658"/>
                  </a:lnTo>
                  <a:lnTo>
                    <a:pt x="79" y="2667"/>
                  </a:lnTo>
                  <a:lnTo>
                    <a:pt x="60" y="2669"/>
                  </a:lnTo>
                  <a:lnTo>
                    <a:pt x="41" y="2667"/>
                  </a:lnTo>
                  <a:lnTo>
                    <a:pt x="24" y="2658"/>
                  </a:lnTo>
                  <a:lnTo>
                    <a:pt x="11" y="2645"/>
                  </a:lnTo>
                  <a:lnTo>
                    <a:pt x="3" y="2628"/>
                  </a:lnTo>
                  <a:lnTo>
                    <a:pt x="0" y="2609"/>
                  </a:lnTo>
                  <a:lnTo>
                    <a:pt x="0" y="362"/>
                  </a:lnTo>
                  <a:lnTo>
                    <a:pt x="3" y="312"/>
                  </a:lnTo>
                  <a:lnTo>
                    <a:pt x="13" y="266"/>
                  </a:lnTo>
                  <a:lnTo>
                    <a:pt x="29" y="221"/>
                  </a:lnTo>
                  <a:lnTo>
                    <a:pt x="49" y="179"/>
                  </a:lnTo>
                  <a:lnTo>
                    <a:pt x="75" y="140"/>
                  </a:lnTo>
                  <a:lnTo>
                    <a:pt x="106" y="106"/>
                  </a:lnTo>
                  <a:lnTo>
                    <a:pt x="141" y="75"/>
                  </a:lnTo>
                  <a:lnTo>
                    <a:pt x="179" y="48"/>
                  </a:lnTo>
                  <a:lnTo>
                    <a:pt x="222" y="28"/>
                  </a:lnTo>
                  <a:lnTo>
                    <a:pt x="266" y="13"/>
                  </a:lnTo>
                  <a:lnTo>
                    <a:pt x="312" y="3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/>
            <p:cNvSpPr>
              <a:spLocks noEditPoints="1"/>
            </p:cNvSpPr>
            <p:nvPr/>
          </p:nvSpPr>
          <p:spPr bwMode="auto">
            <a:xfrm>
              <a:off x="5846048" y="3581507"/>
              <a:ext cx="239186" cy="200188"/>
            </a:xfrm>
            <a:custGeom>
              <a:avLst/>
              <a:gdLst>
                <a:gd name="T0" fmla="*/ 2803 w 3681"/>
                <a:gd name="T1" fmla="*/ 1283 h 3076"/>
                <a:gd name="T2" fmla="*/ 2727 w 3681"/>
                <a:gd name="T3" fmla="*/ 1322 h 3076"/>
                <a:gd name="T4" fmla="*/ 2727 w 3681"/>
                <a:gd name="T5" fmla="*/ 778 h 3076"/>
                <a:gd name="T6" fmla="*/ 2343 w 3681"/>
                <a:gd name="T7" fmla="*/ 801 h 3076"/>
                <a:gd name="T8" fmla="*/ 2297 w 3681"/>
                <a:gd name="T9" fmla="*/ 1331 h 3076"/>
                <a:gd name="T10" fmla="*/ 2252 w 3681"/>
                <a:gd name="T11" fmla="*/ 801 h 3076"/>
                <a:gd name="T12" fmla="*/ 1867 w 3681"/>
                <a:gd name="T13" fmla="*/ 778 h 3076"/>
                <a:gd name="T14" fmla="*/ 1867 w 3681"/>
                <a:gd name="T15" fmla="*/ 1322 h 3076"/>
                <a:gd name="T16" fmla="*/ 1791 w 3681"/>
                <a:gd name="T17" fmla="*/ 1283 h 3076"/>
                <a:gd name="T18" fmla="*/ 1380 w 3681"/>
                <a:gd name="T19" fmla="*/ 769 h 3076"/>
                <a:gd name="T20" fmla="*/ 1426 w 3681"/>
                <a:gd name="T21" fmla="*/ 1298 h 3076"/>
                <a:gd name="T22" fmla="*/ 1342 w 3681"/>
                <a:gd name="T23" fmla="*/ 1311 h 3076"/>
                <a:gd name="T24" fmla="*/ 1365 w 3681"/>
                <a:gd name="T25" fmla="*/ 771 h 3076"/>
                <a:gd name="T26" fmla="*/ 970 w 3681"/>
                <a:gd name="T27" fmla="*/ 816 h 3076"/>
                <a:gd name="T28" fmla="*/ 907 w 3681"/>
                <a:gd name="T29" fmla="*/ 1328 h 3076"/>
                <a:gd name="T30" fmla="*/ 884 w 3681"/>
                <a:gd name="T31" fmla="*/ 788 h 3076"/>
                <a:gd name="T32" fmla="*/ 3155 w 3681"/>
                <a:gd name="T33" fmla="*/ 406 h 3076"/>
                <a:gd name="T34" fmla="*/ 3264 w 3681"/>
                <a:gd name="T35" fmla="*/ 1949 h 3076"/>
                <a:gd name="T36" fmla="*/ 3123 w 3681"/>
                <a:gd name="T37" fmla="*/ 2152 h 3076"/>
                <a:gd name="T38" fmla="*/ 2838 w 3681"/>
                <a:gd name="T39" fmla="*/ 2329 h 3076"/>
                <a:gd name="T40" fmla="*/ 2421 w 3681"/>
                <a:gd name="T41" fmla="*/ 2554 h 3076"/>
                <a:gd name="T42" fmla="*/ 2307 w 3681"/>
                <a:gd name="T43" fmla="*/ 2695 h 3076"/>
                <a:gd name="T44" fmla="*/ 1289 w 3681"/>
                <a:gd name="T45" fmla="*/ 2635 h 3076"/>
                <a:gd name="T46" fmla="*/ 912 w 3681"/>
                <a:gd name="T47" fmla="*/ 2381 h 3076"/>
                <a:gd name="T48" fmla="*/ 823 w 3681"/>
                <a:gd name="T49" fmla="*/ 2167 h 3076"/>
                <a:gd name="T50" fmla="*/ 461 w 3681"/>
                <a:gd name="T51" fmla="*/ 2076 h 3076"/>
                <a:gd name="T52" fmla="*/ 427 w 3681"/>
                <a:gd name="T53" fmla="*/ 1293 h 3076"/>
                <a:gd name="T54" fmla="*/ 511 w 3681"/>
                <a:gd name="T55" fmla="*/ 1306 h 3076"/>
                <a:gd name="T56" fmla="*/ 588 w 3681"/>
                <a:gd name="T57" fmla="*/ 2058 h 3076"/>
                <a:gd name="T58" fmla="*/ 916 w 3681"/>
                <a:gd name="T59" fmla="*/ 2104 h 3076"/>
                <a:gd name="T60" fmla="*/ 968 w 3681"/>
                <a:gd name="T61" fmla="*/ 2297 h 3076"/>
                <a:gd name="T62" fmla="*/ 1360 w 3681"/>
                <a:gd name="T63" fmla="*/ 2554 h 3076"/>
                <a:gd name="T64" fmla="*/ 2294 w 3681"/>
                <a:gd name="T65" fmla="*/ 2600 h 3076"/>
                <a:gd name="T66" fmla="*/ 2335 w 3681"/>
                <a:gd name="T67" fmla="*/ 2316 h 3076"/>
                <a:gd name="T68" fmla="*/ 2757 w 3681"/>
                <a:gd name="T69" fmla="*/ 2277 h 3076"/>
                <a:gd name="T70" fmla="*/ 2800 w 3681"/>
                <a:gd name="T71" fmla="*/ 2074 h 3076"/>
                <a:gd name="T72" fmla="*/ 3155 w 3681"/>
                <a:gd name="T73" fmla="*/ 2002 h 3076"/>
                <a:gd name="T74" fmla="*/ 3121 w 3681"/>
                <a:gd name="T75" fmla="*/ 499 h 3076"/>
                <a:gd name="T76" fmla="*/ 497 w 3681"/>
                <a:gd name="T77" fmla="*/ 453 h 3076"/>
                <a:gd name="T78" fmla="*/ 535 w 3681"/>
                <a:gd name="T79" fmla="*/ 377 h 3076"/>
                <a:gd name="T80" fmla="*/ 240 w 3681"/>
                <a:gd name="T81" fmla="*/ 172 h 3076"/>
                <a:gd name="T82" fmla="*/ 95 w 3681"/>
                <a:gd name="T83" fmla="*/ 465 h 3076"/>
                <a:gd name="T84" fmla="*/ 208 w 3681"/>
                <a:gd name="T85" fmla="*/ 2870 h 3076"/>
                <a:gd name="T86" fmla="*/ 3214 w 3681"/>
                <a:gd name="T87" fmla="*/ 2981 h 3076"/>
                <a:gd name="T88" fmla="*/ 3508 w 3681"/>
                <a:gd name="T89" fmla="*/ 2836 h 3076"/>
                <a:gd name="T90" fmla="*/ 3582 w 3681"/>
                <a:gd name="T91" fmla="*/ 415 h 3076"/>
                <a:gd name="T92" fmla="*/ 3401 w 3681"/>
                <a:gd name="T93" fmla="*/ 145 h 3076"/>
                <a:gd name="T94" fmla="*/ 3214 w 3681"/>
                <a:gd name="T95" fmla="*/ 0 h 3076"/>
                <a:gd name="T96" fmla="*/ 3544 w 3681"/>
                <a:gd name="T97" fmla="*/ 136 h 3076"/>
                <a:gd name="T98" fmla="*/ 3681 w 3681"/>
                <a:gd name="T99" fmla="*/ 465 h 3076"/>
                <a:gd name="T100" fmla="*/ 3578 w 3681"/>
                <a:gd name="T101" fmla="*/ 2901 h 3076"/>
                <a:gd name="T102" fmla="*/ 3269 w 3681"/>
                <a:gd name="T103" fmla="*/ 3073 h 3076"/>
                <a:gd name="T104" fmla="*/ 223 w 3681"/>
                <a:gd name="T105" fmla="*/ 3002 h 3076"/>
                <a:gd name="T106" fmla="*/ 13 w 3681"/>
                <a:gd name="T107" fmla="*/ 2716 h 3076"/>
                <a:gd name="T108" fmla="*/ 47 w 3681"/>
                <a:gd name="T109" fmla="*/ 260 h 3076"/>
                <a:gd name="T110" fmla="*/ 309 w 3681"/>
                <a:gd name="T111" fmla="*/ 27 h 3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81" h="3076">
                  <a:moveTo>
                    <a:pt x="2755" y="769"/>
                  </a:moveTo>
                  <a:lnTo>
                    <a:pt x="2771" y="771"/>
                  </a:lnTo>
                  <a:lnTo>
                    <a:pt x="2783" y="778"/>
                  </a:lnTo>
                  <a:lnTo>
                    <a:pt x="2794" y="788"/>
                  </a:lnTo>
                  <a:lnTo>
                    <a:pt x="2801" y="801"/>
                  </a:lnTo>
                  <a:lnTo>
                    <a:pt x="2803" y="816"/>
                  </a:lnTo>
                  <a:lnTo>
                    <a:pt x="2803" y="1283"/>
                  </a:lnTo>
                  <a:lnTo>
                    <a:pt x="2801" y="1298"/>
                  </a:lnTo>
                  <a:lnTo>
                    <a:pt x="2794" y="1311"/>
                  </a:lnTo>
                  <a:lnTo>
                    <a:pt x="2783" y="1322"/>
                  </a:lnTo>
                  <a:lnTo>
                    <a:pt x="2771" y="1328"/>
                  </a:lnTo>
                  <a:lnTo>
                    <a:pt x="2755" y="1331"/>
                  </a:lnTo>
                  <a:lnTo>
                    <a:pt x="2741" y="1328"/>
                  </a:lnTo>
                  <a:lnTo>
                    <a:pt x="2727" y="1322"/>
                  </a:lnTo>
                  <a:lnTo>
                    <a:pt x="2717" y="1311"/>
                  </a:lnTo>
                  <a:lnTo>
                    <a:pt x="2710" y="1298"/>
                  </a:lnTo>
                  <a:lnTo>
                    <a:pt x="2708" y="1283"/>
                  </a:lnTo>
                  <a:lnTo>
                    <a:pt x="2708" y="816"/>
                  </a:lnTo>
                  <a:lnTo>
                    <a:pt x="2710" y="801"/>
                  </a:lnTo>
                  <a:lnTo>
                    <a:pt x="2717" y="788"/>
                  </a:lnTo>
                  <a:lnTo>
                    <a:pt x="2727" y="778"/>
                  </a:lnTo>
                  <a:lnTo>
                    <a:pt x="2741" y="771"/>
                  </a:lnTo>
                  <a:lnTo>
                    <a:pt x="2755" y="769"/>
                  </a:lnTo>
                  <a:close/>
                  <a:moveTo>
                    <a:pt x="2297" y="769"/>
                  </a:moveTo>
                  <a:lnTo>
                    <a:pt x="2313" y="771"/>
                  </a:lnTo>
                  <a:lnTo>
                    <a:pt x="2325" y="778"/>
                  </a:lnTo>
                  <a:lnTo>
                    <a:pt x="2335" y="788"/>
                  </a:lnTo>
                  <a:lnTo>
                    <a:pt x="2343" y="801"/>
                  </a:lnTo>
                  <a:lnTo>
                    <a:pt x="2345" y="816"/>
                  </a:lnTo>
                  <a:lnTo>
                    <a:pt x="2345" y="1283"/>
                  </a:lnTo>
                  <a:lnTo>
                    <a:pt x="2343" y="1298"/>
                  </a:lnTo>
                  <a:lnTo>
                    <a:pt x="2335" y="1311"/>
                  </a:lnTo>
                  <a:lnTo>
                    <a:pt x="2325" y="1322"/>
                  </a:lnTo>
                  <a:lnTo>
                    <a:pt x="2313" y="1328"/>
                  </a:lnTo>
                  <a:lnTo>
                    <a:pt x="2297" y="1331"/>
                  </a:lnTo>
                  <a:lnTo>
                    <a:pt x="2283" y="1328"/>
                  </a:lnTo>
                  <a:lnTo>
                    <a:pt x="2269" y="1322"/>
                  </a:lnTo>
                  <a:lnTo>
                    <a:pt x="2259" y="1311"/>
                  </a:lnTo>
                  <a:lnTo>
                    <a:pt x="2252" y="1298"/>
                  </a:lnTo>
                  <a:lnTo>
                    <a:pt x="2249" y="1283"/>
                  </a:lnTo>
                  <a:lnTo>
                    <a:pt x="2249" y="816"/>
                  </a:lnTo>
                  <a:lnTo>
                    <a:pt x="2252" y="801"/>
                  </a:lnTo>
                  <a:lnTo>
                    <a:pt x="2259" y="788"/>
                  </a:lnTo>
                  <a:lnTo>
                    <a:pt x="2269" y="778"/>
                  </a:lnTo>
                  <a:lnTo>
                    <a:pt x="2283" y="771"/>
                  </a:lnTo>
                  <a:lnTo>
                    <a:pt x="2297" y="769"/>
                  </a:lnTo>
                  <a:close/>
                  <a:moveTo>
                    <a:pt x="1839" y="769"/>
                  </a:moveTo>
                  <a:lnTo>
                    <a:pt x="1854" y="771"/>
                  </a:lnTo>
                  <a:lnTo>
                    <a:pt x="1867" y="778"/>
                  </a:lnTo>
                  <a:lnTo>
                    <a:pt x="1877" y="788"/>
                  </a:lnTo>
                  <a:lnTo>
                    <a:pt x="1884" y="801"/>
                  </a:lnTo>
                  <a:lnTo>
                    <a:pt x="1886" y="816"/>
                  </a:lnTo>
                  <a:lnTo>
                    <a:pt x="1886" y="1283"/>
                  </a:lnTo>
                  <a:lnTo>
                    <a:pt x="1884" y="1298"/>
                  </a:lnTo>
                  <a:lnTo>
                    <a:pt x="1877" y="1311"/>
                  </a:lnTo>
                  <a:lnTo>
                    <a:pt x="1867" y="1322"/>
                  </a:lnTo>
                  <a:lnTo>
                    <a:pt x="1854" y="1328"/>
                  </a:lnTo>
                  <a:lnTo>
                    <a:pt x="1839" y="1331"/>
                  </a:lnTo>
                  <a:lnTo>
                    <a:pt x="1823" y="1328"/>
                  </a:lnTo>
                  <a:lnTo>
                    <a:pt x="1810" y="1322"/>
                  </a:lnTo>
                  <a:lnTo>
                    <a:pt x="1800" y="1311"/>
                  </a:lnTo>
                  <a:lnTo>
                    <a:pt x="1793" y="1298"/>
                  </a:lnTo>
                  <a:lnTo>
                    <a:pt x="1791" y="1283"/>
                  </a:lnTo>
                  <a:lnTo>
                    <a:pt x="1791" y="816"/>
                  </a:lnTo>
                  <a:lnTo>
                    <a:pt x="1793" y="801"/>
                  </a:lnTo>
                  <a:lnTo>
                    <a:pt x="1800" y="788"/>
                  </a:lnTo>
                  <a:lnTo>
                    <a:pt x="1810" y="778"/>
                  </a:lnTo>
                  <a:lnTo>
                    <a:pt x="1823" y="771"/>
                  </a:lnTo>
                  <a:lnTo>
                    <a:pt x="1839" y="769"/>
                  </a:lnTo>
                  <a:close/>
                  <a:moveTo>
                    <a:pt x="1380" y="769"/>
                  </a:moveTo>
                  <a:lnTo>
                    <a:pt x="1396" y="771"/>
                  </a:lnTo>
                  <a:lnTo>
                    <a:pt x="1408" y="778"/>
                  </a:lnTo>
                  <a:lnTo>
                    <a:pt x="1419" y="788"/>
                  </a:lnTo>
                  <a:lnTo>
                    <a:pt x="1426" y="801"/>
                  </a:lnTo>
                  <a:lnTo>
                    <a:pt x="1428" y="816"/>
                  </a:lnTo>
                  <a:lnTo>
                    <a:pt x="1428" y="1283"/>
                  </a:lnTo>
                  <a:lnTo>
                    <a:pt x="1426" y="1298"/>
                  </a:lnTo>
                  <a:lnTo>
                    <a:pt x="1419" y="1311"/>
                  </a:lnTo>
                  <a:lnTo>
                    <a:pt x="1408" y="1322"/>
                  </a:lnTo>
                  <a:lnTo>
                    <a:pt x="1396" y="1328"/>
                  </a:lnTo>
                  <a:lnTo>
                    <a:pt x="1380" y="1331"/>
                  </a:lnTo>
                  <a:lnTo>
                    <a:pt x="1365" y="1328"/>
                  </a:lnTo>
                  <a:lnTo>
                    <a:pt x="1352" y="1322"/>
                  </a:lnTo>
                  <a:lnTo>
                    <a:pt x="1342" y="1311"/>
                  </a:lnTo>
                  <a:lnTo>
                    <a:pt x="1335" y="1298"/>
                  </a:lnTo>
                  <a:lnTo>
                    <a:pt x="1333" y="1283"/>
                  </a:lnTo>
                  <a:lnTo>
                    <a:pt x="1333" y="816"/>
                  </a:lnTo>
                  <a:lnTo>
                    <a:pt x="1335" y="801"/>
                  </a:lnTo>
                  <a:lnTo>
                    <a:pt x="1342" y="788"/>
                  </a:lnTo>
                  <a:lnTo>
                    <a:pt x="1352" y="778"/>
                  </a:lnTo>
                  <a:lnTo>
                    <a:pt x="1365" y="771"/>
                  </a:lnTo>
                  <a:lnTo>
                    <a:pt x="1380" y="769"/>
                  </a:lnTo>
                  <a:close/>
                  <a:moveTo>
                    <a:pt x="922" y="769"/>
                  </a:moveTo>
                  <a:lnTo>
                    <a:pt x="937" y="771"/>
                  </a:lnTo>
                  <a:lnTo>
                    <a:pt x="950" y="778"/>
                  </a:lnTo>
                  <a:lnTo>
                    <a:pt x="961" y="788"/>
                  </a:lnTo>
                  <a:lnTo>
                    <a:pt x="968" y="801"/>
                  </a:lnTo>
                  <a:lnTo>
                    <a:pt x="970" y="816"/>
                  </a:lnTo>
                  <a:lnTo>
                    <a:pt x="970" y="1283"/>
                  </a:lnTo>
                  <a:lnTo>
                    <a:pt x="968" y="1298"/>
                  </a:lnTo>
                  <a:lnTo>
                    <a:pt x="961" y="1311"/>
                  </a:lnTo>
                  <a:lnTo>
                    <a:pt x="950" y="1322"/>
                  </a:lnTo>
                  <a:lnTo>
                    <a:pt x="937" y="1328"/>
                  </a:lnTo>
                  <a:lnTo>
                    <a:pt x="922" y="1331"/>
                  </a:lnTo>
                  <a:lnTo>
                    <a:pt x="907" y="1328"/>
                  </a:lnTo>
                  <a:lnTo>
                    <a:pt x="894" y="1322"/>
                  </a:lnTo>
                  <a:lnTo>
                    <a:pt x="884" y="1311"/>
                  </a:lnTo>
                  <a:lnTo>
                    <a:pt x="877" y="1298"/>
                  </a:lnTo>
                  <a:lnTo>
                    <a:pt x="874" y="1283"/>
                  </a:lnTo>
                  <a:lnTo>
                    <a:pt x="874" y="816"/>
                  </a:lnTo>
                  <a:lnTo>
                    <a:pt x="877" y="801"/>
                  </a:lnTo>
                  <a:lnTo>
                    <a:pt x="884" y="788"/>
                  </a:lnTo>
                  <a:lnTo>
                    <a:pt x="894" y="778"/>
                  </a:lnTo>
                  <a:lnTo>
                    <a:pt x="907" y="771"/>
                  </a:lnTo>
                  <a:lnTo>
                    <a:pt x="922" y="769"/>
                  </a:lnTo>
                  <a:close/>
                  <a:moveTo>
                    <a:pt x="3045" y="377"/>
                  </a:moveTo>
                  <a:lnTo>
                    <a:pt x="3084" y="380"/>
                  </a:lnTo>
                  <a:lnTo>
                    <a:pt x="3121" y="390"/>
                  </a:lnTo>
                  <a:lnTo>
                    <a:pt x="3155" y="406"/>
                  </a:lnTo>
                  <a:lnTo>
                    <a:pt x="3185" y="427"/>
                  </a:lnTo>
                  <a:lnTo>
                    <a:pt x="3212" y="454"/>
                  </a:lnTo>
                  <a:lnTo>
                    <a:pt x="3233" y="484"/>
                  </a:lnTo>
                  <a:lnTo>
                    <a:pt x="3249" y="518"/>
                  </a:lnTo>
                  <a:lnTo>
                    <a:pt x="3259" y="555"/>
                  </a:lnTo>
                  <a:lnTo>
                    <a:pt x="3264" y="594"/>
                  </a:lnTo>
                  <a:lnTo>
                    <a:pt x="3264" y="1949"/>
                  </a:lnTo>
                  <a:lnTo>
                    <a:pt x="3260" y="1988"/>
                  </a:lnTo>
                  <a:lnTo>
                    <a:pt x="3250" y="2025"/>
                  </a:lnTo>
                  <a:lnTo>
                    <a:pt x="3233" y="2058"/>
                  </a:lnTo>
                  <a:lnTo>
                    <a:pt x="3212" y="2089"/>
                  </a:lnTo>
                  <a:lnTo>
                    <a:pt x="3186" y="2115"/>
                  </a:lnTo>
                  <a:lnTo>
                    <a:pt x="3156" y="2137"/>
                  </a:lnTo>
                  <a:lnTo>
                    <a:pt x="3123" y="2152"/>
                  </a:lnTo>
                  <a:lnTo>
                    <a:pt x="3086" y="2164"/>
                  </a:lnTo>
                  <a:lnTo>
                    <a:pt x="3048" y="2167"/>
                  </a:lnTo>
                  <a:lnTo>
                    <a:pt x="2863" y="2167"/>
                  </a:lnTo>
                  <a:lnTo>
                    <a:pt x="2863" y="2249"/>
                  </a:lnTo>
                  <a:lnTo>
                    <a:pt x="2859" y="2278"/>
                  </a:lnTo>
                  <a:lnTo>
                    <a:pt x="2852" y="2305"/>
                  </a:lnTo>
                  <a:lnTo>
                    <a:pt x="2838" y="2329"/>
                  </a:lnTo>
                  <a:lnTo>
                    <a:pt x="2820" y="2351"/>
                  </a:lnTo>
                  <a:lnTo>
                    <a:pt x="2800" y="2367"/>
                  </a:lnTo>
                  <a:lnTo>
                    <a:pt x="2775" y="2381"/>
                  </a:lnTo>
                  <a:lnTo>
                    <a:pt x="2748" y="2390"/>
                  </a:lnTo>
                  <a:lnTo>
                    <a:pt x="2719" y="2392"/>
                  </a:lnTo>
                  <a:lnTo>
                    <a:pt x="2421" y="2392"/>
                  </a:lnTo>
                  <a:lnTo>
                    <a:pt x="2421" y="2554"/>
                  </a:lnTo>
                  <a:lnTo>
                    <a:pt x="2419" y="2583"/>
                  </a:lnTo>
                  <a:lnTo>
                    <a:pt x="2410" y="2610"/>
                  </a:lnTo>
                  <a:lnTo>
                    <a:pt x="2397" y="2635"/>
                  </a:lnTo>
                  <a:lnTo>
                    <a:pt x="2380" y="2656"/>
                  </a:lnTo>
                  <a:lnTo>
                    <a:pt x="2359" y="2674"/>
                  </a:lnTo>
                  <a:lnTo>
                    <a:pt x="2334" y="2688"/>
                  </a:lnTo>
                  <a:lnTo>
                    <a:pt x="2307" y="2695"/>
                  </a:lnTo>
                  <a:lnTo>
                    <a:pt x="2278" y="2699"/>
                  </a:lnTo>
                  <a:lnTo>
                    <a:pt x="1409" y="2699"/>
                  </a:lnTo>
                  <a:lnTo>
                    <a:pt x="1380" y="2695"/>
                  </a:lnTo>
                  <a:lnTo>
                    <a:pt x="1353" y="2688"/>
                  </a:lnTo>
                  <a:lnTo>
                    <a:pt x="1328" y="2674"/>
                  </a:lnTo>
                  <a:lnTo>
                    <a:pt x="1306" y="2656"/>
                  </a:lnTo>
                  <a:lnTo>
                    <a:pt x="1289" y="2635"/>
                  </a:lnTo>
                  <a:lnTo>
                    <a:pt x="1276" y="2610"/>
                  </a:lnTo>
                  <a:lnTo>
                    <a:pt x="1267" y="2583"/>
                  </a:lnTo>
                  <a:lnTo>
                    <a:pt x="1263" y="2555"/>
                  </a:lnTo>
                  <a:lnTo>
                    <a:pt x="1263" y="2392"/>
                  </a:lnTo>
                  <a:lnTo>
                    <a:pt x="968" y="2392"/>
                  </a:lnTo>
                  <a:lnTo>
                    <a:pt x="939" y="2390"/>
                  </a:lnTo>
                  <a:lnTo>
                    <a:pt x="912" y="2381"/>
                  </a:lnTo>
                  <a:lnTo>
                    <a:pt x="887" y="2367"/>
                  </a:lnTo>
                  <a:lnTo>
                    <a:pt x="866" y="2351"/>
                  </a:lnTo>
                  <a:lnTo>
                    <a:pt x="848" y="2329"/>
                  </a:lnTo>
                  <a:lnTo>
                    <a:pt x="834" y="2305"/>
                  </a:lnTo>
                  <a:lnTo>
                    <a:pt x="827" y="2279"/>
                  </a:lnTo>
                  <a:lnTo>
                    <a:pt x="823" y="2250"/>
                  </a:lnTo>
                  <a:lnTo>
                    <a:pt x="823" y="2167"/>
                  </a:lnTo>
                  <a:lnTo>
                    <a:pt x="644" y="2167"/>
                  </a:lnTo>
                  <a:lnTo>
                    <a:pt x="608" y="2164"/>
                  </a:lnTo>
                  <a:lnTo>
                    <a:pt x="573" y="2156"/>
                  </a:lnTo>
                  <a:lnTo>
                    <a:pt x="541" y="2142"/>
                  </a:lnTo>
                  <a:lnTo>
                    <a:pt x="512" y="2124"/>
                  </a:lnTo>
                  <a:lnTo>
                    <a:pt x="485" y="2102"/>
                  </a:lnTo>
                  <a:lnTo>
                    <a:pt x="461" y="2076"/>
                  </a:lnTo>
                  <a:lnTo>
                    <a:pt x="444" y="2048"/>
                  </a:lnTo>
                  <a:lnTo>
                    <a:pt x="429" y="2017"/>
                  </a:lnTo>
                  <a:lnTo>
                    <a:pt x="420" y="1983"/>
                  </a:lnTo>
                  <a:lnTo>
                    <a:pt x="418" y="1949"/>
                  </a:lnTo>
                  <a:lnTo>
                    <a:pt x="418" y="1321"/>
                  </a:lnTo>
                  <a:lnTo>
                    <a:pt x="420" y="1306"/>
                  </a:lnTo>
                  <a:lnTo>
                    <a:pt x="427" y="1293"/>
                  </a:lnTo>
                  <a:lnTo>
                    <a:pt x="437" y="1283"/>
                  </a:lnTo>
                  <a:lnTo>
                    <a:pt x="450" y="1276"/>
                  </a:lnTo>
                  <a:lnTo>
                    <a:pt x="465" y="1274"/>
                  </a:lnTo>
                  <a:lnTo>
                    <a:pt x="480" y="1276"/>
                  </a:lnTo>
                  <a:lnTo>
                    <a:pt x="494" y="1283"/>
                  </a:lnTo>
                  <a:lnTo>
                    <a:pt x="504" y="1293"/>
                  </a:lnTo>
                  <a:lnTo>
                    <a:pt x="511" y="1306"/>
                  </a:lnTo>
                  <a:lnTo>
                    <a:pt x="513" y="1321"/>
                  </a:lnTo>
                  <a:lnTo>
                    <a:pt x="513" y="1949"/>
                  </a:lnTo>
                  <a:lnTo>
                    <a:pt x="516" y="1976"/>
                  </a:lnTo>
                  <a:lnTo>
                    <a:pt x="526" y="2001"/>
                  </a:lnTo>
                  <a:lnTo>
                    <a:pt x="543" y="2025"/>
                  </a:lnTo>
                  <a:lnTo>
                    <a:pt x="563" y="2044"/>
                  </a:lnTo>
                  <a:lnTo>
                    <a:pt x="588" y="2058"/>
                  </a:lnTo>
                  <a:lnTo>
                    <a:pt x="615" y="2067"/>
                  </a:lnTo>
                  <a:lnTo>
                    <a:pt x="644" y="2071"/>
                  </a:lnTo>
                  <a:lnTo>
                    <a:pt x="871" y="2071"/>
                  </a:lnTo>
                  <a:lnTo>
                    <a:pt x="886" y="2074"/>
                  </a:lnTo>
                  <a:lnTo>
                    <a:pt x="899" y="2081"/>
                  </a:lnTo>
                  <a:lnTo>
                    <a:pt x="909" y="2091"/>
                  </a:lnTo>
                  <a:lnTo>
                    <a:pt x="916" y="2104"/>
                  </a:lnTo>
                  <a:lnTo>
                    <a:pt x="918" y="2119"/>
                  </a:lnTo>
                  <a:lnTo>
                    <a:pt x="918" y="2250"/>
                  </a:lnTo>
                  <a:lnTo>
                    <a:pt x="922" y="2264"/>
                  </a:lnTo>
                  <a:lnTo>
                    <a:pt x="928" y="2278"/>
                  </a:lnTo>
                  <a:lnTo>
                    <a:pt x="939" y="2288"/>
                  </a:lnTo>
                  <a:lnTo>
                    <a:pt x="952" y="2295"/>
                  </a:lnTo>
                  <a:lnTo>
                    <a:pt x="968" y="2297"/>
                  </a:lnTo>
                  <a:lnTo>
                    <a:pt x="1312" y="2297"/>
                  </a:lnTo>
                  <a:lnTo>
                    <a:pt x="1326" y="2299"/>
                  </a:lnTo>
                  <a:lnTo>
                    <a:pt x="1340" y="2306"/>
                  </a:lnTo>
                  <a:lnTo>
                    <a:pt x="1350" y="2316"/>
                  </a:lnTo>
                  <a:lnTo>
                    <a:pt x="1356" y="2329"/>
                  </a:lnTo>
                  <a:lnTo>
                    <a:pt x="1360" y="2344"/>
                  </a:lnTo>
                  <a:lnTo>
                    <a:pt x="1360" y="2554"/>
                  </a:lnTo>
                  <a:lnTo>
                    <a:pt x="1362" y="2570"/>
                  </a:lnTo>
                  <a:lnTo>
                    <a:pt x="1369" y="2583"/>
                  </a:lnTo>
                  <a:lnTo>
                    <a:pt x="1380" y="2594"/>
                  </a:lnTo>
                  <a:lnTo>
                    <a:pt x="1393" y="2600"/>
                  </a:lnTo>
                  <a:lnTo>
                    <a:pt x="1409" y="2604"/>
                  </a:lnTo>
                  <a:lnTo>
                    <a:pt x="2278" y="2604"/>
                  </a:lnTo>
                  <a:lnTo>
                    <a:pt x="2294" y="2600"/>
                  </a:lnTo>
                  <a:lnTo>
                    <a:pt x="2307" y="2594"/>
                  </a:lnTo>
                  <a:lnTo>
                    <a:pt x="2317" y="2583"/>
                  </a:lnTo>
                  <a:lnTo>
                    <a:pt x="2324" y="2570"/>
                  </a:lnTo>
                  <a:lnTo>
                    <a:pt x="2326" y="2554"/>
                  </a:lnTo>
                  <a:lnTo>
                    <a:pt x="2326" y="2344"/>
                  </a:lnTo>
                  <a:lnTo>
                    <a:pt x="2328" y="2329"/>
                  </a:lnTo>
                  <a:lnTo>
                    <a:pt x="2335" y="2316"/>
                  </a:lnTo>
                  <a:lnTo>
                    <a:pt x="2345" y="2306"/>
                  </a:lnTo>
                  <a:lnTo>
                    <a:pt x="2359" y="2299"/>
                  </a:lnTo>
                  <a:lnTo>
                    <a:pt x="2374" y="2297"/>
                  </a:lnTo>
                  <a:lnTo>
                    <a:pt x="2719" y="2297"/>
                  </a:lnTo>
                  <a:lnTo>
                    <a:pt x="2734" y="2295"/>
                  </a:lnTo>
                  <a:lnTo>
                    <a:pt x="2747" y="2288"/>
                  </a:lnTo>
                  <a:lnTo>
                    <a:pt x="2757" y="2277"/>
                  </a:lnTo>
                  <a:lnTo>
                    <a:pt x="2764" y="2263"/>
                  </a:lnTo>
                  <a:lnTo>
                    <a:pt x="2768" y="2249"/>
                  </a:lnTo>
                  <a:lnTo>
                    <a:pt x="2768" y="2119"/>
                  </a:lnTo>
                  <a:lnTo>
                    <a:pt x="2770" y="2104"/>
                  </a:lnTo>
                  <a:lnTo>
                    <a:pt x="2776" y="2091"/>
                  </a:lnTo>
                  <a:lnTo>
                    <a:pt x="2787" y="2081"/>
                  </a:lnTo>
                  <a:lnTo>
                    <a:pt x="2800" y="2074"/>
                  </a:lnTo>
                  <a:lnTo>
                    <a:pt x="2815" y="2071"/>
                  </a:lnTo>
                  <a:lnTo>
                    <a:pt x="3048" y="2071"/>
                  </a:lnTo>
                  <a:lnTo>
                    <a:pt x="3074" y="2067"/>
                  </a:lnTo>
                  <a:lnTo>
                    <a:pt x="3100" y="2058"/>
                  </a:lnTo>
                  <a:lnTo>
                    <a:pt x="3123" y="2044"/>
                  </a:lnTo>
                  <a:lnTo>
                    <a:pt x="3142" y="2025"/>
                  </a:lnTo>
                  <a:lnTo>
                    <a:pt x="3155" y="2002"/>
                  </a:lnTo>
                  <a:lnTo>
                    <a:pt x="3164" y="1977"/>
                  </a:lnTo>
                  <a:lnTo>
                    <a:pt x="3167" y="1949"/>
                  </a:lnTo>
                  <a:lnTo>
                    <a:pt x="3167" y="594"/>
                  </a:lnTo>
                  <a:lnTo>
                    <a:pt x="3164" y="566"/>
                  </a:lnTo>
                  <a:lnTo>
                    <a:pt x="3155" y="540"/>
                  </a:lnTo>
                  <a:lnTo>
                    <a:pt x="3140" y="518"/>
                  </a:lnTo>
                  <a:lnTo>
                    <a:pt x="3121" y="499"/>
                  </a:lnTo>
                  <a:lnTo>
                    <a:pt x="3099" y="484"/>
                  </a:lnTo>
                  <a:lnTo>
                    <a:pt x="3073" y="475"/>
                  </a:lnTo>
                  <a:lnTo>
                    <a:pt x="3045" y="472"/>
                  </a:lnTo>
                  <a:lnTo>
                    <a:pt x="535" y="472"/>
                  </a:lnTo>
                  <a:lnTo>
                    <a:pt x="521" y="470"/>
                  </a:lnTo>
                  <a:lnTo>
                    <a:pt x="507" y="463"/>
                  </a:lnTo>
                  <a:lnTo>
                    <a:pt x="497" y="453"/>
                  </a:lnTo>
                  <a:lnTo>
                    <a:pt x="491" y="440"/>
                  </a:lnTo>
                  <a:lnTo>
                    <a:pt x="488" y="424"/>
                  </a:lnTo>
                  <a:lnTo>
                    <a:pt x="491" y="409"/>
                  </a:lnTo>
                  <a:lnTo>
                    <a:pt x="497" y="396"/>
                  </a:lnTo>
                  <a:lnTo>
                    <a:pt x="507" y="386"/>
                  </a:lnTo>
                  <a:lnTo>
                    <a:pt x="521" y="379"/>
                  </a:lnTo>
                  <a:lnTo>
                    <a:pt x="535" y="377"/>
                  </a:lnTo>
                  <a:lnTo>
                    <a:pt x="3045" y="377"/>
                  </a:lnTo>
                  <a:close/>
                  <a:moveTo>
                    <a:pt x="466" y="95"/>
                  </a:moveTo>
                  <a:lnTo>
                    <a:pt x="416" y="98"/>
                  </a:lnTo>
                  <a:lnTo>
                    <a:pt x="367" y="108"/>
                  </a:lnTo>
                  <a:lnTo>
                    <a:pt x="323" y="124"/>
                  </a:lnTo>
                  <a:lnTo>
                    <a:pt x="279" y="145"/>
                  </a:lnTo>
                  <a:lnTo>
                    <a:pt x="240" y="172"/>
                  </a:lnTo>
                  <a:lnTo>
                    <a:pt x="204" y="203"/>
                  </a:lnTo>
                  <a:lnTo>
                    <a:pt x="172" y="239"/>
                  </a:lnTo>
                  <a:lnTo>
                    <a:pt x="147" y="278"/>
                  </a:lnTo>
                  <a:lnTo>
                    <a:pt x="124" y="321"/>
                  </a:lnTo>
                  <a:lnTo>
                    <a:pt x="109" y="367"/>
                  </a:lnTo>
                  <a:lnTo>
                    <a:pt x="99" y="415"/>
                  </a:lnTo>
                  <a:lnTo>
                    <a:pt x="95" y="465"/>
                  </a:lnTo>
                  <a:lnTo>
                    <a:pt x="95" y="2609"/>
                  </a:lnTo>
                  <a:lnTo>
                    <a:pt x="100" y="2660"/>
                  </a:lnTo>
                  <a:lnTo>
                    <a:pt x="110" y="2707"/>
                  </a:lnTo>
                  <a:lnTo>
                    <a:pt x="127" y="2752"/>
                  </a:lnTo>
                  <a:lnTo>
                    <a:pt x="149" y="2795"/>
                  </a:lnTo>
                  <a:lnTo>
                    <a:pt x="176" y="2834"/>
                  </a:lnTo>
                  <a:lnTo>
                    <a:pt x="208" y="2870"/>
                  </a:lnTo>
                  <a:lnTo>
                    <a:pt x="245" y="2902"/>
                  </a:lnTo>
                  <a:lnTo>
                    <a:pt x="286" y="2929"/>
                  </a:lnTo>
                  <a:lnTo>
                    <a:pt x="329" y="2951"/>
                  </a:lnTo>
                  <a:lnTo>
                    <a:pt x="376" y="2967"/>
                  </a:lnTo>
                  <a:lnTo>
                    <a:pt x="426" y="2977"/>
                  </a:lnTo>
                  <a:lnTo>
                    <a:pt x="476" y="2981"/>
                  </a:lnTo>
                  <a:lnTo>
                    <a:pt x="3214" y="2981"/>
                  </a:lnTo>
                  <a:lnTo>
                    <a:pt x="3265" y="2977"/>
                  </a:lnTo>
                  <a:lnTo>
                    <a:pt x="3313" y="2967"/>
                  </a:lnTo>
                  <a:lnTo>
                    <a:pt x="3359" y="2952"/>
                  </a:lnTo>
                  <a:lnTo>
                    <a:pt x="3401" y="2929"/>
                  </a:lnTo>
                  <a:lnTo>
                    <a:pt x="3442" y="2904"/>
                  </a:lnTo>
                  <a:lnTo>
                    <a:pt x="3476" y="2872"/>
                  </a:lnTo>
                  <a:lnTo>
                    <a:pt x="3508" y="2836"/>
                  </a:lnTo>
                  <a:lnTo>
                    <a:pt x="3535" y="2796"/>
                  </a:lnTo>
                  <a:lnTo>
                    <a:pt x="3556" y="2754"/>
                  </a:lnTo>
                  <a:lnTo>
                    <a:pt x="3572" y="2708"/>
                  </a:lnTo>
                  <a:lnTo>
                    <a:pt x="3582" y="2660"/>
                  </a:lnTo>
                  <a:lnTo>
                    <a:pt x="3585" y="2609"/>
                  </a:lnTo>
                  <a:lnTo>
                    <a:pt x="3585" y="465"/>
                  </a:lnTo>
                  <a:lnTo>
                    <a:pt x="3582" y="415"/>
                  </a:lnTo>
                  <a:lnTo>
                    <a:pt x="3572" y="367"/>
                  </a:lnTo>
                  <a:lnTo>
                    <a:pt x="3556" y="321"/>
                  </a:lnTo>
                  <a:lnTo>
                    <a:pt x="3535" y="278"/>
                  </a:lnTo>
                  <a:lnTo>
                    <a:pt x="3508" y="239"/>
                  </a:lnTo>
                  <a:lnTo>
                    <a:pt x="3476" y="203"/>
                  </a:lnTo>
                  <a:lnTo>
                    <a:pt x="3441" y="172"/>
                  </a:lnTo>
                  <a:lnTo>
                    <a:pt x="3401" y="145"/>
                  </a:lnTo>
                  <a:lnTo>
                    <a:pt x="3359" y="124"/>
                  </a:lnTo>
                  <a:lnTo>
                    <a:pt x="3313" y="108"/>
                  </a:lnTo>
                  <a:lnTo>
                    <a:pt x="3265" y="98"/>
                  </a:lnTo>
                  <a:lnTo>
                    <a:pt x="3214" y="95"/>
                  </a:lnTo>
                  <a:lnTo>
                    <a:pt x="466" y="95"/>
                  </a:lnTo>
                  <a:close/>
                  <a:moveTo>
                    <a:pt x="466" y="0"/>
                  </a:moveTo>
                  <a:lnTo>
                    <a:pt x="3214" y="0"/>
                  </a:lnTo>
                  <a:lnTo>
                    <a:pt x="3269" y="3"/>
                  </a:lnTo>
                  <a:lnTo>
                    <a:pt x="3322" y="12"/>
                  </a:lnTo>
                  <a:lnTo>
                    <a:pt x="3371" y="27"/>
                  </a:lnTo>
                  <a:lnTo>
                    <a:pt x="3419" y="47"/>
                  </a:lnTo>
                  <a:lnTo>
                    <a:pt x="3464" y="72"/>
                  </a:lnTo>
                  <a:lnTo>
                    <a:pt x="3506" y="102"/>
                  </a:lnTo>
                  <a:lnTo>
                    <a:pt x="3544" y="136"/>
                  </a:lnTo>
                  <a:lnTo>
                    <a:pt x="3578" y="174"/>
                  </a:lnTo>
                  <a:lnTo>
                    <a:pt x="3609" y="216"/>
                  </a:lnTo>
                  <a:lnTo>
                    <a:pt x="3633" y="260"/>
                  </a:lnTo>
                  <a:lnTo>
                    <a:pt x="3653" y="309"/>
                  </a:lnTo>
                  <a:lnTo>
                    <a:pt x="3668" y="358"/>
                  </a:lnTo>
                  <a:lnTo>
                    <a:pt x="3678" y="411"/>
                  </a:lnTo>
                  <a:lnTo>
                    <a:pt x="3681" y="465"/>
                  </a:lnTo>
                  <a:lnTo>
                    <a:pt x="3681" y="2609"/>
                  </a:lnTo>
                  <a:lnTo>
                    <a:pt x="3678" y="2664"/>
                  </a:lnTo>
                  <a:lnTo>
                    <a:pt x="3669" y="2717"/>
                  </a:lnTo>
                  <a:lnTo>
                    <a:pt x="3653" y="2767"/>
                  </a:lnTo>
                  <a:lnTo>
                    <a:pt x="3633" y="2814"/>
                  </a:lnTo>
                  <a:lnTo>
                    <a:pt x="3609" y="2860"/>
                  </a:lnTo>
                  <a:lnTo>
                    <a:pt x="3578" y="2901"/>
                  </a:lnTo>
                  <a:lnTo>
                    <a:pt x="3545" y="2939"/>
                  </a:lnTo>
                  <a:lnTo>
                    <a:pt x="3507" y="2973"/>
                  </a:lnTo>
                  <a:lnTo>
                    <a:pt x="3464" y="3003"/>
                  </a:lnTo>
                  <a:lnTo>
                    <a:pt x="3419" y="3029"/>
                  </a:lnTo>
                  <a:lnTo>
                    <a:pt x="3372" y="3049"/>
                  </a:lnTo>
                  <a:lnTo>
                    <a:pt x="3322" y="3064"/>
                  </a:lnTo>
                  <a:lnTo>
                    <a:pt x="3269" y="3073"/>
                  </a:lnTo>
                  <a:lnTo>
                    <a:pt x="3214" y="3076"/>
                  </a:lnTo>
                  <a:lnTo>
                    <a:pt x="476" y="3076"/>
                  </a:lnTo>
                  <a:lnTo>
                    <a:pt x="421" y="3073"/>
                  </a:lnTo>
                  <a:lnTo>
                    <a:pt x="368" y="3064"/>
                  </a:lnTo>
                  <a:lnTo>
                    <a:pt x="318" y="3048"/>
                  </a:lnTo>
                  <a:lnTo>
                    <a:pt x="269" y="3028"/>
                  </a:lnTo>
                  <a:lnTo>
                    <a:pt x="223" y="3002"/>
                  </a:lnTo>
                  <a:lnTo>
                    <a:pt x="180" y="2972"/>
                  </a:lnTo>
                  <a:lnTo>
                    <a:pt x="141" y="2937"/>
                  </a:lnTo>
                  <a:lnTo>
                    <a:pt x="106" y="2899"/>
                  </a:lnTo>
                  <a:lnTo>
                    <a:pt x="75" y="2858"/>
                  </a:lnTo>
                  <a:lnTo>
                    <a:pt x="49" y="2813"/>
                  </a:lnTo>
                  <a:lnTo>
                    <a:pt x="28" y="2765"/>
                  </a:lnTo>
                  <a:lnTo>
                    <a:pt x="13" y="2716"/>
                  </a:lnTo>
                  <a:lnTo>
                    <a:pt x="3" y="2663"/>
                  </a:lnTo>
                  <a:lnTo>
                    <a:pt x="0" y="2609"/>
                  </a:lnTo>
                  <a:lnTo>
                    <a:pt x="0" y="465"/>
                  </a:lnTo>
                  <a:lnTo>
                    <a:pt x="3" y="411"/>
                  </a:lnTo>
                  <a:lnTo>
                    <a:pt x="12" y="359"/>
                  </a:lnTo>
                  <a:lnTo>
                    <a:pt x="27" y="309"/>
                  </a:lnTo>
                  <a:lnTo>
                    <a:pt x="47" y="260"/>
                  </a:lnTo>
                  <a:lnTo>
                    <a:pt x="73" y="216"/>
                  </a:lnTo>
                  <a:lnTo>
                    <a:pt x="103" y="174"/>
                  </a:lnTo>
                  <a:lnTo>
                    <a:pt x="137" y="136"/>
                  </a:lnTo>
                  <a:lnTo>
                    <a:pt x="175" y="102"/>
                  </a:lnTo>
                  <a:lnTo>
                    <a:pt x="216" y="72"/>
                  </a:lnTo>
                  <a:lnTo>
                    <a:pt x="261" y="47"/>
                  </a:lnTo>
                  <a:lnTo>
                    <a:pt x="309" y="27"/>
                  </a:lnTo>
                  <a:lnTo>
                    <a:pt x="360" y="12"/>
                  </a:lnTo>
                  <a:lnTo>
                    <a:pt x="412" y="3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3276316" y="2685818"/>
              <a:ext cx="400165" cy="0"/>
            </a:xfrm>
            <a:prstGeom prst="line">
              <a:avLst/>
            </a:prstGeom>
            <a:noFill/>
            <a:ln w="19050" cap="rnd">
              <a:solidFill>
                <a:schemeClr val="accent2"/>
              </a:solidFill>
              <a:prstDash val="sysDot"/>
              <a:head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235953" y="2178362"/>
              <a:ext cx="1075509" cy="1005212"/>
              <a:chOff x="6164457" y="2877756"/>
              <a:chExt cx="1461631" cy="1366097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6212223" y="2877756"/>
                <a:ext cx="1366100" cy="136609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" name="Freeform 6"/>
              <p:cNvSpPr>
                <a:spLocks noEditPoints="1"/>
              </p:cNvSpPr>
              <p:nvPr/>
            </p:nvSpPr>
            <p:spPr bwMode="auto">
              <a:xfrm>
                <a:off x="6645009" y="3124177"/>
                <a:ext cx="500528" cy="498501"/>
              </a:xfrm>
              <a:custGeom>
                <a:avLst/>
                <a:gdLst>
                  <a:gd name="T0" fmla="*/ 723 w 2969"/>
                  <a:gd name="T1" fmla="*/ 2657 h 2950"/>
                  <a:gd name="T2" fmla="*/ 1015 w 2969"/>
                  <a:gd name="T3" fmla="*/ 2648 h 2950"/>
                  <a:gd name="T4" fmla="*/ 1194 w 2969"/>
                  <a:gd name="T5" fmla="*/ 2031 h 2950"/>
                  <a:gd name="T6" fmla="*/ 1057 w 2969"/>
                  <a:gd name="T7" fmla="*/ 2578 h 2950"/>
                  <a:gd name="T8" fmla="*/ 1446 w 2969"/>
                  <a:gd name="T9" fmla="*/ 2004 h 2950"/>
                  <a:gd name="T10" fmla="*/ 832 w 2969"/>
                  <a:gd name="T11" fmla="*/ 1941 h 2950"/>
                  <a:gd name="T12" fmla="*/ 1446 w 2969"/>
                  <a:gd name="T13" fmla="*/ 1518 h 2950"/>
                  <a:gd name="T14" fmla="*/ 258 w 2969"/>
                  <a:gd name="T15" fmla="*/ 2170 h 2950"/>
                  <a:gd name="T16" fmla="*/ 783 w 2969"/>
                  <a:gd name="T17" fmla="*/ 2060 h 2950"/>
                  <a:gd name="T18" fmla="*/ 727 w 2969"/>
                  <a:gd name="T19" fmla="*/ 1671 h 2950"/>
                  <a:gd name="T20" fmla="*/ 1705 w 2969"/>
                  <a:gd name="T21" fmla="*/ 1519 h 2950"/>
                  <a:gd name="T22" fmla="*/ 2029 w 2969"/>
                  <a:gd name="T23" fmla="*/ 2398 h 2950"/>
                  <a:gd name="T24" fmla="*/ 2626 w 2969"/>
                  <a:gd name="T25" fmla="*/ 2542 h 2950"/>
                  <a:gd name="T26" fmla="*/ 2658 w 2969"/>
                  <a:gd name="T27" fmla="*/ 1666 h 2950"/>
                  <a:gd name="T28" fmla="*/ 1744 w 2969"/>
                  <a:gd name="T29" fmla="*/ 1479 h 2950"/>
                  <a:gd name="T30" fmla="*/ 2731 w 2969"/>
                  <a:gd name="T31" fmla="*/ 1641 h 2950"/>
                  <a:gd name="T32" fmla="*/ 2969 w 2969"/>
                  <a:gd name="T33" fmla="*/ 2205 h 2950"/>
                  <a:gd name="T34" fmla="*/ 2624 w 2969"/>
                  <a:gd name="T35" fmla="*/ 2620 h 2950"/>
                  <a:gd name="T36" fmla="*/ 2076 w 2969"/>
                  <a:gd name="T37" fmla="*/ 2452 h 2950"/>
                  <a:gd name="T38" fmla="*/ 1640 w 2969"/>
                  <a:gd name="T39" fmla="*/ 1554 h 2950"/>
                  <a:gd name="T40" fmla="*/ 1742 w 2969"/>
                  <a:gd name="T41" fmla="*/ 1407 h 2950"/>
                  <a:gd name="T42" fmla="*/ 801 w 2969"/>
                  <a:gd name="T43" fmla="*/ 1251 h 2950"/>
                  <a:gd name="T44" fmla="*/ 1021 w 2969"/>
                  <a:gd name="T45" fmla="*/ 939 h 2950"/>
                  <a:gd name="T46" fmla="*/ 636 w 2969"/>
                  <a:gd name="T47" fmla="*/ 353 h 2950"/>
                  <a:gd name="T48" fmla="*/ 143 w 2969"/>
                  <a:gd name="T49" fmla="*/ 1037 h 2950"/>
                  <a:gd name="T50" fmla="*/ 726 w 2969"/>
                  <a:gd name="T51" fmla="*/ 1295 h 2950"/>
                  <a:gd name="T52" fmla="*/ 793 w 2969"/>
                  <a:gd name="T53" fmla="*/ 844 h 2950"/>
                  <a:gd name="T54" fmla="*/ 616 w 2969"/>
                  <a:gd name="T55" fmla="*/ 668 h 2950"/>
                  <a:gd name="T56" fmla="*/ 938 w 2969"/>
                  <a:gd name="T57" fmla="*/ 436 h 2950"/>
                  <a:gd name="T58" fmla="*/ 1888 w 2969"/>
                  <a:gd name="T59" fmla="*/ 239 h 2950"/>
                  <a:gd name="T60" fmla="*/ 2357 w 2969"/>
                  <a:gd name="T61" fmla="*/ 622 h 2950"/>
                  <a:gd name="T62" fmla="*/ 1917 w 2969"/>
                  <a:gd name="T63" fmla="*/ 144 h 2950"/>
                  <a:gd name="T64" fmla="*/ 2073 w 2969"/>
                  <a:gd name="T65" fmla="*/ 801 h 2950"/>
                  <a:gd name="T66" fmla="*/ 1709 w 2969"/>
                  <a:gd name="T67" fmla="*/ 159 h 2950"/>
                  <a:gd name="T68" fmla="*/ 1220 w 2969"/>
                  <a:gd name="T69" fmla="*/ 178 h 2950"/>
                  <a:gd name="T70" fmla="*/ 877 w 2969"/>
                  <a:gd name="T71" fmla="*/ 806 h 2950"/>
                  <a:gd name="T72" fmla="*/ 1476 w 2969"/>
                  <a:gd name="T73" fmla="*/ 0 h 2950"/>
                  <a:gd name="T74" fmla="*/ 1796 w 2969"/>
                  <a:gd name="T75" fmla="*/ 36 h 2950"/>
                  <a:gd name="T76" fmla="*/ 2560 w 2969"/>
                  <a:gd name="T77" fmla="*/ 478 h 2950"/>
                  <a:gd name="T78" fmla="*/ 2902 w 2969"/>
                  <a:gd name="T79" fmla="*/ 1104 h 2950"/>
                  <a:gd name="T80" fmla="*/ 2907 w 2969"/>
                  <a:gd name="T81" fmla="*/ 1788 h 2950"/>
                  <a:gd name="T82" fmla="*/ 2874 w 2969"/>
                  <a:gd name="T83" fmla="*/ 1573 h 2950"/>
                  <a:gd name="T84" fmla="*/ 2690 w 2969"/>
                  <a:gd name="T85" fmla="*/ 774 h 2950"/>
                  <a:gd name="T86" fmla="*/ 2179 w 2969"/>
                  <a:gd name="T87" fmla="*/ 939 h 2950"/>
                  <a:gd name="T88" fmla="*/ 2162 w 2969"/>
                  <a:gd name="T89" fmla="*/ 1282 h 2950"/>
                  <a:gd name="T90" fmla="*/ 1716 w 2969"/>
                  <a:gd name="T91" fmla="*/ 988 h 2950"/>
                  <a:gd name="T92" fmla="*/ 1598 w 2969"/>
                  <a:gd name="T93" fmla="*/ 1998 h 2950"/>
                  <a:gd name="T94" fmla="*/ 1706 w 2969"/>
                  <a:gd name="T95" fmla="*/ 2780 h 2950"/>
                  <a:gd name="T96" fmla="*/ 1910 w 2969"/>
                  <a:gd name="T97" fmla="*/ 2634 h 2950"/>
                  <a:gd name="T98" fmla="*/ 1887 w 2969"/>
                  <a:gd name="T99" fmla="*/ 2815 h 2950"/>
                  <a:gd name="T100" fmla="*/ 2312 w 2969"/>
                  <a:gd name="T101" fmla="*/ 2646 h 2950"/>
                  <a:gd name="T102" fmla="*/ 1884 w 2969"/>
                  <a:gd name="T103" fmla="*/ 2892 h 2950"/>
                  <a:gd name="T104" fmla="*/ 1446 w 2969"/>
                  <a:gd name="T105" fmla="*/ 2949 h 2950"/>
                  <a:gd name="T106" fmla="*/ 609 w 2969"/>
                  <a:gd name="T107" fmla="*/ 2667 h 2950"/>
                  <a:gd name="T108" fmla="*/ 222 w 2969"/>
                  <a:gd name="T109" fmla="*/ 2251 h 2950"/>
                  <a:gd name="T110" fmla="*/ 0 w 2969"/>
                  <a:gd name="T111" fmla="*/ 1518 h 2950"/>
                  <a:gd name="T112" fmla="*/ 219 w 2969"/>
                  <a:gd name="T113" fmla="*/ 705 h 2950"/>
                  <a:gd name="T114" fmla="*/ 865 w 2969"/>
                  <a:gd name="T115" fmla="*/ 133 h 2950"/>
                  <a:gd name="T116" fmla="*/ 1475 w 2969"/>
                  <a:gd name="T117" fmla="*/ 0 h 2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69" h="2950">
                    <a:moveTo>
                      <a:pt x="809" y="2169"/>
                    </a:moveTo>
                    <a:lnTo>
                      <a:pt x="731" y="2214"/>
                    </a:lnTo>
                    <a:lnTo>
                      <a:pt x="657" y="2262"/>
                    </a:lnTo>
                    <a:lnTo>
                      <a:pt x="587" y="2316"/>
                    </a:lnTo>
                    <a:lnTo>
                      <a:pt x="520" y="2373"/>
                    </a:lnTo>
                    <a:lnTo>
                      <a:pt x="456" y="2435"/>
                    </a:lnTo>
                    <a:lnTo>
                      <a:pt x="518" y="2497"/>
                    </a:lnTo>
                    <a:lnTo>
                      <a:pt x="584" y="2555"/>
                    </a:lnTo>
                    <a:lnTo>
                      <a:pt x="652" y="2608"/>
                    </a:lnTo>
                    <a:lnTo>
                      <a:pt x="723" y="2657"/>
                    </a:lnTo>
                    <a:lnTo>
                      <a:pt x="797" y="2701"/>
                    </a:lnTo>
                    <a:lnTo>
                      <a:pt x="874" y="2741"/>
                    </a:lnTo>
                    <a:lnTo>
                      <a:pt x="952" y="2775"/>
                    </a:lnTo>
                    <a:lnTo>
                      <a:pt x="1033" y="2806"/>
                    </a:lnTo>
                    <a:lnTo>
                      <a:pt x="1116" y="2831"/>
                    </a:lnTo>
                    <a:lnTo>
                      <a:pt x="1199" y="2850"/>
                    </a:lnTo>
                    <a:lnTo>
                      <a:pt x="1150" y="2809"/>
                    </a:lnTo>
                    <a:lnTo>
                      <a:pt x="1103" y="2762"/>
                    </a:lnTo>
                    <a:lnTo>
                      <a:pt x="1058" y="2708"/>
                    </a:lnTo>
                    <a:lnTo>
                      <a:pt x="1015" y="2648"/>
                    </a:lnTo>
                    <a:lnTo>
                      <a:pt x="974" y="2582"/>
                    </a:lnTo>
                    <a:lnTo>
                      <a:pt x="935" y="2511"/>
                    </a:lnTo>
                    <a:lnTo>
                      <a:pt x="900" y="2433"/>
                    </a:lnTo>
                    <a:lnTo>
                      <a:pt x="866" y="2350"/>
                    </a:lnTo>
                    <a:lnTo>
                      <a:pt x="836" y="2262"/>
                    </a:lnTo>
                    <a:lnTo>
                      <a:pt x="809" y="2169"/>
                    </a:lnTo>
                    <a:close/>
                    <a:moveTo>
                      <a:pt x="1446" y="2004"/>
                    </a:moveTo>
                    <a:lnTo>
                      <a:pt x="1362" y="2008"/>
                    </a:lnTo>
                    <a:lnTo>
                      <a:pt x="1278" y="2017"/>
                    </a:lnTo>
                    <a:lnTo>
                      <a:pt x="1194" y="2031"/>
                    </a:lnTo>
                    <a:lnTo>
                      <a:pt x="1112" y="2050"/>
                    </a:lnTo>
                    <a:lnTo>
                      <a:pt x="1032" y="2074"/>
                    </a:lnTo>
                    <a:lnTo>
                      <a:pt x="952" y="2102"/>
                    </a:lnTo>
                    <a:lnTo>
                      <a:pt x="875" y="2136"/>
                    </a:lnTo>
                    <a:lnTo>
                      <a:pt x="899" y="2220"/>
                    </a:lnTo>
                    <a:lnTo>
                      <a:pt x="926" y="2301"/>
                    </a:lnTo>
                    <a:lnTo>
                      <a:pt x="955" y="2378"/>
                    </a:lnTo>
                    <a:lnTo>
                      <a:pt x="987" y="2449"/>
                    </a:lnTo>
                    <a:lnTo>
                      <a:pt x="1021" y="2516"/>
                    </a:lnTo>
                    <a:lnTo>
                      <a:pt x="1057" y="2578"/>
                    </a:lnTo>
                    <a:lnTo>
                      <a:pt x="1096" y="2634"/>
                    </a:lnTo>
                    <a:lnTo>
                      <a:pt x="1134" y="2685"/>
                    </a:lnTo>
                    <a:lnTo>
                      <a:pt x="1176" y="2731"/>
                    </a:lnTo>
                    <a:lnTo>
                      <a:pt x="1218" y="2771"/>
                    </a:lnTo>
                    <a:lnTo>
                      <a:pt x="1262" y="2805"/>
                    </a:lnTo>
                    <a:lnTo>
                      <a:pt x="1307" y="2832"/>
                    </a:lnTo>
                    <a:lnTo>
                      <a:pt x="1353" y="2854"/>
                    </a:lnTo>
                    <a:lnTo>
                      <a:pt x="1399" y="2868"/>
                    </a:lnTo>
                    <a:lnTo>
                      <a:pt x="1446" y="2876"/>
                    </a:lnTo>
                    <a:lnTo>
                      <a:pt x="1446" y="2004"/>
                    </a:lnTo>
                    <a:close/>
                    <a:moveTo>
                      <a:pt x="793" y="1518"/>
                    </a:moveTo>
                    <a:lnTo>
                      <a:pt x="794" y="1578"/>
                    </a:lnTo>
                    <a:lnTo>
                      <a:pt x="796" y="1638"/>
                    </a:lnTo>
                    <a:lnTo>
                      <a:pt x="801" y="1693"/>
                    </a:lnTo>
                    <a:lnTo>
                      <a:pt x="806" y="1742"/>
                    </a:lnTo>
                    <a:lnTo>
                      <a:pt x="810" y="1791"/>
                    </a:lnTo>
                    <a:lnTo>
                      <a:pt x="814" y="1822"/>
                    </a:lnTo>
                    <a:lnTo>
                      <a:pt x="819" y="1854"/>
                    </a:lnTo>
                    <a:lnTo>
                      <a:pt x="825" y="1897"/>
                    </a:lnTo>
                    <a:lnTo>
                      <a:pt x="832" y="1941"/>
                    </a:lnTo>
                    <a:lnTo>
                      <a:pt x="844" y="2005"/>
                    </a:lnTo>
                    <a:lnTo>
                      <a:pt x="857" y="2064"/>
                    </a:lnTo>
                    <a:lnTo>
                      <a:pt x="938" y="2030"/>
                    </a:lnTo>
                    <a:lnTo>
                      <a:pt x="1019" y="2002"/>
                    </a:lnTo>
                    <a:lnTo>
                      <a:pt x="1103" y="1977"/>
                    </a:lnTo>
                    <a:lnTo>
                      <a:pt x="1187" y="1959"/>
                    </a:lnTo>
                    <a:lnTo>
                      <a:pt x="1273" y="1945"/>
                    </a:lnTo>
                    <a:lnTo>
                      <a:pt x="1360" y="1936"/>
                    </a:lnTo>
                    <a:lnTo>
                      <a:pt x="1446" y="1931"/>
                    </a:lnTo>
                    <a:lnTo>
                      <a:pt x="1446" y="1518"/>
                    </a:lnTo>
                    <a:lnTo>
                      <a:pt x="793" y="1518"/>
                    </a:lnTo>
                    <a:close/>
                    <a:moveTo>
                      <a:pt x="74" y="1518"/>
                    </a:moveTo>
                    <a:lnTo>
                      <a:pt x="79" y="1604"/>
                    </a:lnTo>
                    <a:lnTo>
                      <a:pt x="89" y="1689"/>
                    </a:lnTo>
                    <a:lnTo>
                      <a:pt x="105" y="1773"/>
                    </a:lnTo>
                    <a:lnTo>
                      <a:pt x="126" y="1856"/>
                    </a:lnTo>
                    <a:lnTo>
                      <a:pt x="152" y="1937"/>
                    </a:lnTo>
                    <a:lnTo>
                      <a:pt x="182" y="2016"/>
                    </a:lnTo>
                    <a:lnTo>
                      <a:pt x="218" y="2095"/>
                    </a:lnTo>
                    <a:lnTo>
                      <a:pt x="258" y="2170"/>
                    </a:lnTo>
                    <a:lnTo>
                      <a:pt x="303" y="2242"/>
                    </a:lnTo>
                    <a:lnTo>
                      <a:pt x="352" y="2314"/>
                    </a:lnTo>
                    <a:lnTo>
                      <a:pt x="407" y="2381"/>
                    </a:lnTo>
                    <a:lnTo>
                      <a:pt x="463" y="2325"/>
                    </a:lnTo>
                    <a:lnTo>
                      <a:pt x="524" y="2273"/>
                    </a:lnTo>
                    <a:lnTo>
                      <a:pt x="587" y="2224"/>
                    </a:lnTo>
                    <a:lnTo>
                      <a:pt x="652" y="2177"/>
                    </a:lnTo>
                    <a:lnTo>
                      <a:pt x="720" y="2136"/>
                    </a:lnTo>
                    <a:lnTo>
                      <a:pt x="790" y="2097"/>
                    </a:lnTo>
                    <a:lnTo>
                      <a:pt x="783" y="2060"/>
                    </a:lnTo>
                    <a:lnTo>
                      <a:pt x="775" y="2025"/>
                    </a:lnTo>
                    <a:lnTo>
                      <a:pt x="768" y="1992"/>
                    </a:lnTo>
                    <a:lnTo>
                      <a:pt x="762" y="1960"/>
                    </a:lnTo>
                    <a:lnTo>
                      <a:pt x="754" y="1914"/>
                    </a:lnTo>
                    <a:lnTo>
                      <a:pt x="748" y="1866"/>
                    </a:lnTo>
                    <a:lnTo>
                      <a:pt x="744" y="1835"/>
                    </a:lnTo>
                    <a:lnTo>
                      <a:pt x="739" y="1804"/>
                    </a:lnTo>
                    <a:lnTo>
                      <a:pt x="733" y="1750"/>
                    </a:lnTo>
                    <a:lnTo>
                      <a:pt x="729" y="1697"/>
                    </a:lnTo>
                    <a:lnTo>
                      <a:pt x="727" y="1671"/>
                    </a:lnTo>
                    <a:lnTo>
                      <a:pt x="725" y="1644"/>
                    </a:lnTo>
                    <a:lnTo>
                      <a:pt x="722" y="1582"/>
                    </a:lnTo>
                    <a:lnTo>
                      <a:pt x="721" y="1518"/>
                    </a:lnTo>
                    <a:lnTo>
                      <a:pt x="74" y="1518"/>
                    </a:lnTo>
                    <a:close/>
                    <a:moveTo>
                      <a:pt x="1742" y="1479"/>
                    </a:moveTo>
                    <a:lnTo>
                      <a:pt x="1729" y="1481"/>
                    </a:lnTo>
                    <a:lnTo>
                      <a:pt x="1719" y="1486"/>
                    </a:lnTo>
                    <a:lnTo>
                      <a:pt x="1710" y="1496"/>
                    </a:lnTo>
                    <a:lnTo>
                      <a:pt x="1705" y="1507"/>
                    </a:lnTo>
                    <a:lnTo>
                      <a:pt x="1705" y="1519"/>
                    </a:lnTo>
                    <a:lnTo>
                      <a:pt x="1707" y="1529"/>
                    </a:lnTo>
                    <a:lnTo>
                      <a:pt x="1975" y="2382"/>
                    </a:lnTo>
                    <a:lnTo>
                      <a:pt x="1976" y="2384"/>
                    </a:lnTo>
                    <a:lnTo>
                      <a:pt x="1977" y="2386"/>
                    </a:lnTo>
                    <a:lnTo>
                      <a:pt x="1981" y="2388"/>
                    </a:lnTo>
                    <a:lnTo>
                      <a:pt x="1984" y="2392"/>
                    </a:lnTo>
                    <a:lnTo>
                      <a:pt x="1993" y="2398"/>
                    </a:lnTo>
                    <a:lnTo>
                      <a:pt x="2003" y="2403"/>
                    </a:lnTo>
                    <a:lnTo>
                      <a:pt x="2017" y="2403"/>
                    </a:lnTo>
                    <a:lnTo>
                      <a:pt x="2029" y="2398"/>
                    </a:lnTo>
                    <a:lnTo>
                      <a:pt x="2037" y="2390"/>
                    </a:lnTo>
                    <a:lnTo>
                      <a:pt x="2190" y="2213"/>
                    </a:lnTo>
                    <a:lnTo>
                      <a:pt x="2576" y="2541"/>
                    </a:lnTo>
                    <a:lnTo>
                      <a:pt x="2588" y="2548"/>
                    </a:lnTo>
                    <a:lnTo>
                      <a:pt x="2602" y="2550"/>
                    </a:lnTo>
                    <a:lnTo>
                      <a:pt x="2604" y="2550"/>
                    </a:lnTo>
                    <a:lnTo>
                      <a:pt x="2610" y="2549"/>
                    </a:lnTo>
                    <a:lnTo>
                      <a:pt x="2616" y="2548"/>
                    </a:lnTo>
                    <a:lnTo>
                      <a:pt x="2622" y="2545"/>
                    </a:lnTo>
                    <a:lnTo>
                      <a:pt x="2626" y="2542"/>
                    </a:lnTo>
                    <a:lnTo>
                      <a:pt x="2630" y="2538"/>
                    </a:lnTo>
                    <a:lnTo>
                      <a:pt x="2889" y="2237"/>
                    </a:lnTo>
                    <a:lnTo>
                      <a:pt x="2896" y="2225"/>
                    </a:lnTo>
                    <a:lnTo>
                      <a:pt x="2898" y="2211"/>
                    </a:lnTo>
                    <a:lnTo>
                      <a:pt x="2896" y="2201"/>
                    </a:lnTo>
                    <a:lnTo>
                      <a:pt x="2892" y="2191"/>
                    </a:lnTo>
                    <a:lnTo>
                      <a:pt x="2884" y="2184"/>
                    </a:lnTo>
                    <a:lnTo>
                      <a:pt x="2497" y="1855"/>
                    </a:lnTo>
                    <a:lnTo>
                      <a:pt x="2652" y="1678"/>
                    </a:lnTo>
                    <a:lnTo>
                      <a:pt x="2658" y="1666"/>
                    </a:lnTo>
                    <a:lnTo>
                      <a:pt x="2660" y="1654"/>
                    </a:lnTo>
                    <a:lnTo>
                      <a:pt x="2659" y="1641"/>
                    </a:lnTo>
                    <a:lnTo>
                      <a:pt x="2656" y="1634"/>
                    </a:lnTo>
                    <a:lnTo>
                      <a:pt x="2651" y="1628"/>
                    </a:lnTo>
                    <a:lnTo>
                      <a:pt x="2642" y="1621"/>
                    </a:lnTo>
                    <a:lnTo>
                      <a:pt x="2632" y="1617"/>
                    </a:lnTo>
                    <a:lnTo>
                      <a:pt x="1753" y="1480"/>
                    </a:lnTo>
                    <a:lnTo>
                      <a:pt x="1750" y="1479"/>
                    </a:lnTo>
                    <a:lnTo>
                      <a:pt x="1747" y="1479"/>
                    </a:lnTo>
                    <a:lnTo>
                      <a:pt x="1744" y="1479"/>
                    </a:lnTo>
                    <a:lnTo>
                      <a:pt x="1742" y="1479"/>
                    </a:lnTo>
                    <a:close/>
                    <a:moveTo>
                      <a:pt x="1742" y="1407"/>
                    </a:moveTo>
                    <a:lnTo>
                      <a:pt x="1767" y="1410"/>
                    </a:lnTo>
                    <a:lnTo>
                      <a:pt x="2646" y="1546"/>
                    </a:lnTo>
                    <a:lnTo>
                      <a:pt x="2668" y="1553"/>
                    </a:lnTo>
                    <a:lnTo>
                      <a:pt x="2688" y="1565"/>
                    </a:lnTo>
                    <a:lnTo>
                      <a:pt x="2704" y="1579"/>
                    </a:lnTo>
                    <a:lnTo>
                      <a:pt x="2717" y="1597"/>
                    </a:lnTo>
                    <a:lnTo>
                      <a:pt x="2727" y="1618"/>
                    </a:lnTo>
                    <a:lnTo>
                      <a:pt x="2731" y="1641"/>
                    </a:lnTo>
                    <a:lnTo>
                      <a:pt x="2731" y="1663"/>
                    </a:lnTo>
                    <a:lnTo>
                      <a:pt x="2727" y="1685"/>
                    </a:lnTo>
                    <a:lnTo>
                      <a:pt x="2719" y="1706"/>
                    </a:lnTo>
                    <a:lnTo>
                      <a:pt x="2706" y="1725"/>
                    </a:lnTo>
                    <a:lnTo>
                      <a:pt x="2600" y="1848"/>
                    </a:lnTo>
                    <a:lnTo>
                      <a:pt x="2932" y="2129"/>
                    </a:lnTo>
                    <a:lnTo>
                      <a:pt x="2946" y="2145"/>
                    </a:lnTo>
                    <a:lnTo>
                      <a:pt x="2958" y="2163"/>
                    </a:lnTo>
                    <a:lnTo>
                      <a:pt x="2966" y="2184"/>
                    </a:lnTo>
                    <a:lnTo>
                      <a:pt x="2969" y="2205"/>
                    </a:lnTo>
                    <a:lnTo>
                      <a:pt x="2969" y="2226"/>
                    </a:lnTo>
                    <a:lnTo>
                      <a:pt x="2965" y="2247"/>
                    </a:lnTo>
                    <a:lnTo>
                      <a:pt x="2957" y="2265"/>
                    </a:lnTo>
                    <a:lnTo>
                      <a:pt x="2944" y="2284"/>
                    </a:lnTo>
                    <a:lnTo>
                      <a:pt x="2684" y="2584"/>
                    </a:lnTo>
                    <a:lnTo>
                      <a:pt x="2673" y="2596"/>
                    </a:lnTo>
                    <a:lnTo>
                      <a:pt x="2659" y="2607"/>
                    </a:lnTo>
                    <a:lnTo>
                      <a:pt x="2644" y="2615"/>
                    </a:lnTo>
                    <a:lnTo>
                      <a:pt x="2637" y="2617"/>
                    </a:lnTo>
                    <a:lnTo>
                      <a:pt x="2624" y="2620"/>
                    </a:lnTo>
                    <a:lnTo>
                      <a:pt x="2610" y="2622"/>
                    </a:lnTo>
                    <a:lnTo>
                      <a:pt x="2606" y="2623"/>
                    </a:lnTo>
                    <a:lnTo>
                      <a:pt x="2602" y="2623"/>
                    </a:lnTo>
                    <a:lnTo>
                      <a:pt x="2582" y="2620"/>
                    </a:lnTo>
                    <a:lnTo>
                      <a:pt x="2564" y="2615"/>
                    </a:lnTo>
                    <a:lnTo>
                      <a:pt x="2546" y="2607"/>
                    </a:lnTo>
                    <a:lnTo>
                      <a:pt x="2530" y="2596"/>
                    </a:lnTo>
                    <a:lnTo>
                      <a:pt x="2198" y="2314"/>
                    </a:lnTo>
                    <a:lnTo>
                      <a:pt x="2093" y="2437"/>
                    </a:lnTo>
                    <a:lnTo>
                      <a:pt x="2076" y="2452"/>
                    </a:lnTo>
                    <a:lnTo>
                      <a:pt x="2057" y="2463"/>
                    </a:lnTo>
                    <a:lnTo>
                      <a:pt x="2036" y="2472"/>
                    </a:lnTo>
                    <a:lnTo>
                      <a:pt x="2014" y="2475"/>
                    </a:lnTo>
                    <a:lnTo>
                      <a:pt x="1992" y="2474"/>
                    </a:lnTo>
                    <a:lnTo>
                      <a:pt x="1970" y="2468"/>
                    </a:lnTo>
                    <a:lnTo>
                      <a:pt x="1950" y="2457"/>
                    </a:lnTo>
                    <a:lnTo>
                      <a:pt x="1932" y="2442"/>
                    </a:lnTo>
                    <a:lnTo>
                      <a:pt x="1918" y="2425"/>
                    </a:lnTo>
                    <a:lnTo>
                      <a:pt x="1907" y="2406"/>
                    </a:lnTo>
                    <a:lnTo>
                      <a:pt x="1640" y="1554"/>
                    </a:lnTo>
                    <a:lnTo>
                      <a:pt x="1635" y="1541"/>
                    </a:lnTo>
                    <a:lnTo>
                      <a:pt x="1633" y="1526"/>
                    </a:lnTo>
                    <a:lnTo>
                      <a:pt x="1633" y="1509"/>
                    </a:lnTo>
                    <a:lnTo>
                      <a:pt x="1635" y="1492"/>
                    </a:lnTo>
                    <a:lnTo>
                      <a:pt x="1643" y="1468"/>
                    </a:lnTo>
                    <a:lnTo>
                      <a:pt x="1657" y="1448"/>
                    </a:lnTo>
                    <a:lnTo>
                      <a:pt x="1675" y="1431"/>
                    </a:lnTo>
                    <a:lnTo>
                      <a:pt x="1695" y="1417"/>
                    </a:lnTo>
                    <a:lnTo>
                      <a:pt x="1718" y="1410"/>
                    </a:lnTo>
                    <a:lnTo>
                      <a:pt x="1742" y="1407"/>
                    </a:lnTo>
                    <a:close/>
                    <a:moveTo>
                      <a:pt x="859" y="877"/>
                    </a:moveTo>
                    <a:lnTo>
                      <a:pt x="847" y="931"/>
                    </a:lnTo>
                    <a:lnTo>
                      <a:pt x="836" y="986"/>
                    </a:lnTo>
                    <a:lnTo>
                      <a:pt x="832" y="1010"/>
                    </a:lnTo>
                    <a:lnTo>
                      <a:pt x="828" y="1035"/>
                    </a:lnTo>
                    <a:lnTo>
                      <a:pt x="819" y="1087"/>
                    </a:lnTo>
                    <a:lnTo>
                      <a:pt x="812" y="1141"/>
                    </a:lnTo>
                    <a:lnTo>
                      <a:pt x="809" y="1171"/>
                    </a:lnTo>
                    <a:lnTo>
                      <a:pt x="806" y="1202"/>
                    </a:lnTo>
                    <a:lnTo>
                      <a:pt x="801" y="1251"/>
                    </a:lnTo>
                    <a:lnTo>
                      <a:pt x="797" y="1299"/>
                    </a:lnTo>
                    <a:lnTo>
                      <a:pt x="795" y="1367"/>
                    </a:lnTo>
                    <a:lnTo>
                      <a:pt x="793" y="1446"/>
                    </a:lnTo>
                    <a:lnTo>
                      <a:pt x="1446" y="1446"/>
                    </a:lnTo>
                    <a:lnTo>
                      <a:pt x="1446" y="1008"/>
                    </a:lnTo>
                    <a:lnTo>
                      <a:pt x="1360" y="1005"/>
                    </a:lnTo>
                    <a:lnTo>
                      <a:pt x="1274" y="995"/>
                    </a:lnTo>
                    <a:lnTo>
                      <a:pt x="1188" y="981"/>
                    </a:lnTo>
                    <a:lnTo>
                      <a:pt x="1104" y="963"/>
                    </a:lnTo>
                    <a:lnTo>
                      <a:pt x="1021" y="939"/>
                    </a:lnTo>
                    <a:lnTo>
                      <a:pt x="940" y="910"/>
                    </a:lnTo>
                    <a:lnTo>
                      <a:pt x="859" y="877"/>
                    </a:lnTo>
                    <a:close/>
                    <a:moveTo>
                      <a:pt x="1199" y="100"/>
                    </a:moveTo>
                    <a:lnTo>
                      <a:pt x="1113" y="121"/>
                    </a:lnTo>
                    <a:lnTo>
                      <a:pt x="1028" y="146"/>
                    </a:lnTo>
                    <a:lnTo>
                      <a:pt x="945" y="177"/>
                    </a:lnTo>
                    <a:lnTo>
                      <a:pt x="863" y="214"/>
                    </a:lnTo>
                    <a:lnTo>
                      <a:pt x="785" y="256"/>
                    </a:lnTo>
                    <a:lnTo>
                      <a:pt x="709" y="302"/>
                    </a:lnTo>
                    <a:lnTo>
                      <a:pt x="636" y="353"/>
                    </a:lnTo>
                    <a:lnTo>
                      <a:pt x="566" y="409"/>
                    </a:lnTo>
                    <a:lnTo>
                      <a:pt x="499" y="469"/>
                    </a:lnTo>
                    <a:lnTo>
                      <a:pt x="436" y="535"/>
                    </a:lnTo>
                    <a:lnTo>
                      <a:pt x="381" y="599"/>
                    </a:lnTo>
                    <a:lnTo>
                      <a:pt x="330" y="666"/>
                    </a:lnTo>
                    <a:lnTo>
                      <a:pt x="284" y="736"/>
                    </a:lnTo>
                    <a:lnTo>
                      <a:pt x="242" y="809"/>
                    </a:lnTo>
                    <a:lnTo>
                      <a:pt x="204" y="882"/>
                    </a:lnTo>
                    <a:lnTo>
                      <a:pt x="172" y="958"/>
                    </a:lnTo>
                    <a:lnTo>
                      <a:pt x="143" y="1037"/>
                    </a:lnTo>
                    <a:lnTo>
                      <a:pt x="120" y="1117"/>
                    </a:lnTo>
                    <a:lnTo>
                      <a:pt x="101" y="1197"/>
                    </a:lnTo>
                    <a:lnTo>
                      <a:pt x="86" y="1279"/>
                    </a:lnTo>
                    <a:lnTo>
                      <a:pt x="77" y="1362"/>
                    </a:lnTo>
                    <a:lnTo>
                      <a:pt x="72" y="1446"/>
                    </a:lnTo>
                    <a:lnTo>
                      <a:pt x="720" y="1446"/>
                    </a:lnTo>
                    <a:lnTo>
                      <a:pt x="721" y="1406"/>
                    </a:lnTo>
                    <a:lnTo>
                      <a:pt x="723" y="1366"/>
                    </a:lnTo>
                    <a:lnTo>
                      <a:pt x="724" y="1330"/>
                    </a:lnTo>
                    <a:lnTo>
                      <a:pt x="726" y="1295"/>
                    </a:lnTo>
                    <a:lnTo>
                      <a:pt x="729" y="1245"/>
                    </a:lnTo>
                    <a:lnTo>
                      <a:pt x="734" y="1197"/>
                    </a:lnTo>
                    <a:lnTo>
                      <a:pt x="737" y="1164"/>
                    </a:lnTo>
                    <a:lnTo>
                      <a:pt x="741" y="1131"/>
                    </a:lnTo>
                    <a:lnTo>
                      <a:pt x="748" y="1079"/>
                    </a:lnTo>
                    <a:lnTo>
                      <a:pt x="756" y="1028"/>
                    </a:lnTo>
                    <a:lnTo>
                      <a:pt x="761" y="999"/>
                    </a:lnTo>
                    <a:lnTo>
                      <a:pt x="765" y="972"/>
                    </a:lnTo>
                    <a:lnTo>
                      <a:pt x="778" y="907"/>
                    </a:lnTo>
                    <a:lnTo>
                      <a:pt x="793" y="844"/>
                    </a:lnTo>
                    <a:lnTo>
                      <a:pt x="729" y="810"/>
                    </a:lnTo>
                    <a:lnTo>
                      <a:pt x="667" y="772"/>
                    </a:lnTo>
                    <a:lnTo>
                      <a:pt x="607" y="732"/>
                    </a:lnTo>
                    <a:lnTo>
                      <a:pt x="598" y="724"/>
                    </a:lnTo>
                    <a:lnTo>
                      <a:pt x="594" y="713"/>
                    </a:lnTo>
                    <a:lnTo>
                      <a:pt x="592" y="703"/>
                    </a:lnTo>
                    <a:lnTo>
                      <a:pt x="593" y="692"/>
                    </a:lnTo>
                    <a:lnTo>
                      <a:pt x="598" y="682"/>
                    </a:lnTo>
                    <a:lnTo>
                      <a:pt x="607" y="674"/>
                    </a:lnTo>
                    <a:lnTo>
                      <a:pt x="616" y="668"/>
                    </a:lnTo>
                    <a:lnTo>
                      <a:pt x="628" y="666"/>
                    </a:lnTo>
                    <a:lnTo>
                      <a:pt x="638" y="668"/>
                    </a:lnTo>
                    <a:lnTo>
                      <a:pt x="648" y="674"/>
                    </a:lnTo>
                    <a:lnTo>
                      <a:pt x="701" y="708"/>
                    </a:lnTo>
                    <a:lnTo>
                      <a:pt x="755" y="742"/>
                    </a:lnTo>
                    <a:lnTo>
                      <a:pt x="811" y="772"/>
                    </a:lnTo>
                    <a:lnTo>
                      <a:pt x="838" y="681"/>
                    </a:lnTo>
                    <a:lnTo>
                      <a:pt x="868" y="594"/>
                    </a:lnTo>
                    <a:lnTo>
                      <a:pt x="902" y="512"/>
                    </a:lnTo>
                    <a:lnTo>
                      <a:pt x="938" y="436"/>
                    </a:lnTo>
                    <a:lnTo>
                      <a:pt x="976" y="365"/>
                    </a:lnTo>
                    <a:lnTo>
                      <a:pt x="1017" y="300"/>
                    </a:lnTo>
                    <a:lnTo>
                      <a:pt x="1060" y="240"/>
                    </a:lnTo>
                    <a:lnTo>
                      <a:pt x="1104" y="188"/>
                    </a:lnTo>
                    <a:lnTo>
                      <a:pt x="1151" y="141"/>
                    </a:lnTo>
                    <a:lnTo>
                      <a:pt x="1199" y="100"/>
                    </a:lnTo>
                    <a:close/>
                    <a:moveTo>
                      <a:pt x="1748" y="100"/>
                    </a:moveTo>
                    <a:lnTo>
                      <a:pt x="1797" y="139"/>
                    </a:lnTo>
                    <a:lnTo>
                      <a:pt x="1843" y="187"/>
                    </a:lnTo>
                    <a:lnTo>
                      <a:pt x="1888" y="239"/>
                    </a:lnTo>
                    <a:lnTo>
                      <a:pt x="1931" y="298"/>
                    </a:lnTo>
                    <a:lnTo>
                      <a:pt x="1972" y="363"/>
                    </a:lnTo>
                    <a:lnTo>
                      <a:pt x="2011" y="433"/>
                    </a:lnTo>
                    <a:lnTo>
                      <a:pt x="2047" y="509"/>
                    </a:lnTo>
                    <a:lnTo>
                      <a:pt x="2080" y="590"/>
                    </a:lnTo>
                    <a:lnTo>
                      <a:pt x="2110" y="676"/>
                    </a:lnTo>
                    <a:lnTo>
                      <a:pt x="2138" y="767"/>
                    </a:lnTo>
                    <a:lnTo>
                      <a:pt x="2214" y="723"/>
                    </a:lnTo>
                    <a:lnTo>
                      <a:pt x="2286" y="675"/>
                    </a:lnTo>
                    <a:lnTo>
                      <a:pt x="2357" y="622"/>
                    </a:lnTo>
                    <a:lnTo>
                      <a:pt x="2423" y="565"/>
                    </a:lnTo>
                    <a:lnTo>
                      <a:pt x="2485" y="504"/>
                    </a:lnTo>
                    <a:lnTo>
                      <a:pt x="2425" y="445"/>
                    </a:lnTo>
                    <a:lnTo>
                      <a:pt x="2361" y="390"/>
                    </a:lnTo>
                    <a:lnTo>
                      <a:pt x="2294" y="337"/>
                    </a:lnTo>
                    <a:lnTo>
                      <a:pt x="2224" y="290"/>
                    </a:lnTo>
                    <a:lnTo>
                      <a:pt x="2151" y="247"/>
                    </a:lnTo>
                    <a:lnTo>
                      <a:pt x="2075" y="208"/>
                    </a:lnTo>
                    <a:lnTo>
                      <a:pt x="1997" y="174"/>
                    </a:lnTo>
                    <a:lnTo>
                      <a:pt x="1917" y="144"/>
                    </a:lnTo>
                    <a:lnTo>
                      <a:pt x="1834" y="120"/>
                    </a:lnTo>
                    <a:lnTo>
                      <a:pt x="1748" y="100"/>
                    </a:lnTo>
                    <a:close/>
                    <a:moveTo>
                      <a:pt x="1519" y="77"/>
                    </a:moveTo>
                    <a:lnTo>
                      <a:pt x="1519" y="934"/>
                    </a:lnTo>
                    <a:lnTo>
                      <a:pt x="1615" y="928"/>
                    </a:lnTo>
                    <a:lnTo>
                      <a:pt x="1709" y="916"/>
                    </a:lnTo>
                    <a:lnTo>
                      <a:pt x="1803" y="897"/>
                    </a:lnTo>
                    <a:lnTo>
                      <a:pt x="1895" y="870"/>
                    </a:lnTo>
                    <a:lnTo>
                      <a:pt x="1985" y="839"/>
                    </a:lnTo>
                    <a:lnTo>
                      <a:pt x="2073" y="801"/>
                    </a:lnTo>
                    <a:lnTo>
                      <a:pt x="2047" y="712"/>
                    </a:lnTo>
                    <a:lnTo>
                      <a:pt x="2018" y="630"/>
                    </a:lnTo>
                    <a:lnTo>
                      <a:pt x="1987" y="551"/>
                    </a:lnTo>
                    <a:lnTo>
                      <a:pt x="1953" y="478"/>
                    </a:lnTo>
                    <a:lnTo>
                      <a:pt x="1918" y="411"/>
                    </a:lnTo>
                    <a:lnTo>
                      <a:pt x="1879" y="348"/>
                    </a:lnTo>
                    <a:lnTo>
                      <a:pt x="1839" y="291"/>
                    </a:lnTo>
                    <a:lnTo>
                      <a:pt x="1797" y="241"/>
                    </a:lnTo>
                    <a:lnTo>
                      <a:pt x="1754" y="197"/>
                    </a:lnTo>
                    <a:lnTo>
                      <a:pt x="1709" y="159"/>
                    </a:lnTo>
                    <a:lnTo>
                      <a:pt x="1663" y="128"/>
                    </a:lnTo>
                    <a:lnTo>
                      <a:pt x="1616" y="104"/>
                    </a:lnTo>
                    <a:lnTo>
                      <a:pt x="1568" y="86"/>
                    </a:lnTo>
                    <a:lnTo>
                      <a:pt x="1519" y="77"/>
                    </a:lnTo>
                    <a:close/>
                    <a:moveTo>
                      <a:pt x="1446" y="75"/>
                    </a:moveTo>
                    <a:lnTo>
                      <a:pt x="1400" y="82"/>
                    </a:lnTo>
                    <a:lnTo>
                      <a:pt x="1354" y="97"/>
                    </a:lnTo>
                    <a:lnTo>
                      <a:pt x="1308" y="117"/>
                    </a:lnTo>
                    <a:lnTo>
                      <a:pt x="1263" y="145"/>
                    </a:lnTo>
                    <a:lnTo>
                      <a:pt x="1220" y="178"/>
                    </a:lnTo>
                    <a:lnTo>
                      <a:pt x="1177" y="217"/>
                    </a:lnTo>
                    <a:lnTo>
                      <a:pt x="1136" y="262"/>
                    </a:lnTo>
                    <a:lnTo>
                      <a:pt x="1098" y="313"/>
                    </a:lnTo>
                    <a:lnTo>
                      <a:pt x="1059" y="369"/>
                    </a:lnTo>
                    <a:lnTo>
                      <a:pt x="1023" y="430"/>
                    </a:lnTo>
                    <a:lnTo>
                      <a:pt x="990" y="496"/>
                    </a:lnTo>
                    <a:lnTo>
                      <a:pt x="957" y="567"/>
                    </a:lnTo>
                    <a:lnTo>
                      <a:pt x="928" y="642"/>
                    </a:lnTo>
                    <a:lnTo>
                      <a:pt x="901" y="722"/>
                    </a:lnTo>
                    <a:lnTo>
                      <a:pt x="877" y="806"/>
                    </a:lnTo>
                    <a:lnTo>
                      <a:pt x="954" y="839"/>
                    </a:lnTo>
                    <a:lnTo>
                      <a:pt x="1034" y="867"/>
                    </a:lnTo>
                    <a:lnTo>
                      <a:pt x="1113" y="891"/>
                    </a:lnTo>
                    <a:lnTo>
                      <a:pt x="1195" y="909"/>
                    </a:lnTo>
                    <a:lnTo>
                      <a:pt x="1278" y="923"/>
                    </a:lnTo>
                    <a:lnTo>
                      <a:pt x="1362" y="932"/>
                    </a:lnTo>
                    <a:lnTo>
                      <a:pt x="1446" y="936"/>
                    </a:lnTo>
                    <a:lnTo>
                      <a:pt x="1446" y="75"/>
                    </a:lnTo>
                    <a:close/>
                    <a:moveTo>
                      <a:pt x="1475" y="0"/>
                    </a:moveTo>
                    <a:lnTo>
                      <a:pt x="1476" y="0"/>
                    </a:lnTo>
                    <a:lnTo>
                      <a:pt x="1478" y="0"/>
                    </a:lnTo>
                    <a:lnTo>
                      <a:pt x="1478" y="0"/>
                    </a:lnTo>
                    <a:lnTo>
                      <a:pt x="1483" y="0"/>
                    </a:lnTo>
                    <a:lnTo>
                      <a:pt x="1483" y="0"/>
                    </a:lnTo>
                    <a:lnTo>
                      <a:pt x="1508" y="1"/>
                    </a:lnTo>
                    <a:lnTo>
                      <a:pt x="1520" y="1"/>
                    </a:lnTo>
                    <a:lnTo>
                      <a:pt x="1520" y="1"/>
                    </a:lnTo>
                    <a:lnTo>
                      <a:pt x="1613" y="8"/>
                    </a:lnTo>
                    <a:lnTo>
                      <a:pt x="1706" y="19"/>
                    </a:lnTo>
                    <a:lnTo>
                      <a:pt x="1796" y="36"/>
                    </a:lnTo>
                    <a:lnTo>
                      <a:pt x="1884" y="59"/>
                    </a:lnTo>
                    <a:lnTo>
                      <a:pt x="1971" y="87"/>
                    </a:lnTo>
                    <a:lnTo>
                      <a:pt x="2055" y="120"/>
                    </a:lnTo>
                    <a:lnTo>
                      <a:pt x="2136" y="158"/>
                    </a:lnTo>
                    <a:lnTo>
                      <a:pt x="2214" y="200"/>
                    </a:lnTo>
                    <a:lnTo>
                      <a:pt x="2291" y="247"/>
                    </a:lnTo>
                    <a:lnTo>
                      <a:pt x="2363" y="300"/>
                    </a:lnTo>
                    <a:lnTo>
                      <a:pt x="2432" y="355"/>
                    </a:lnTo>
                    <a:lnTo>
                      <a:pt x="2498" y="415"/>
                    </a:lnTo>
                    <a:lnTo>
                      <a:pt x="2560" y="478"/>
                    </a:lnTo>
                    <a:lnTo>
                      <a:pt x="2560" y="478"/>
                    </a:lnTo>
                    <a:lnTo>
                      <a:pt x="2560" y="478"/>
                    </a:lnTo>
                    <a:lnTo>
                      <a:pt x="2618" y="546"/>
                    </a:lnTo>
                    <a:lnTo>
                      <a:pt x="2673" y="617"/>
                    </a:lnTo>
                    <a:lnTo>
                      <a:pt x="2723" y="690"/>
                    </a:lnTo>
                    <a:lnTo>
                      <a:pt x="2768" y="768"/>
                    </a:lnTo>
                    <a:lnTo>
                      <a:pt x="2809" y="848"/>
                    </a:lnTo>
                    <a:lnTo>
                      <a:pt x="2846" y="931"/>
                    </a:lnTo>
                    <a:lnTo>
                      <a:pt x="2877" y="1017"/>
                    </a:lnTo>
                    <a:lnTo>
                      <a:pt x="2902" y="1104"/>
                    </a:lnTo>
                    <a:lnTo>
                      <a:pt x="2923" y="1194"/>
                    </a:lnTo>
                    <a:lnTo>
                      <a:pt x="2938" y="1286"/>
                    </a:lnTo>
                    <a:lnTo>
                      <a:pt x="2947" y="1379"/>
                    </a:lnTo>
                    <a:lnTo>
                      <a:pt x="2950" y="1475"/>
                    </a:lnTo>
                    <a:lnTo>
                      <a:pt x="2949" y="1481"/>
                    </a:lnTo>
                    <a:lnTo>
                      <a:pt x="2946" y="1577"/>
                    </a:lnTo>
                    <a:lnTo>
                      <a:pt x="2937" y="1674"/>
                    </a:lnTo>
                    <a:lnTo>
                      <a:pt x="2920" y="1767"/>
                    </a:lnTo>
                    <a:lnTo>
                      <a:pt x="2916" y="1778"/>
                    </a:lnTo>
                    <a:lnTo>
                      <a:pt x="2907" y="1788"/>
                    </a:lnTo>
                    <a:lnTo>
                      <a:pt x="2897" y="1794"/>
                    </a:lnTo>
                    <a:lnTo>
                      <a:pt x="2885" y="1796"/>
                    </a:lnTo>
                    <a:lnTo>
                      <a:pt x="2881" y="1796"/>
                    </a:lnTo>
                    <a:lnTo>
                      <a:pt x="2878" y="1795"/>
                    </a:lnTo>
                    <a:lnTo>
                      <a:pt x="2864" y="1790"/>
                    </a:lnTo>
                    <a:lnTo>
                      <a:pt x="2855" y="1780"/>
                    </a:lnTo>
                    <a:lnTo>
                      <a:pt x="2850" y="1767"/>
                    </a:lnTo>
                    <a:lnTo>
                      <a:pt x="2850" y="1753"/>
                    </a:lnTo>
                    <a:lnTo>
                      <a:pt x="2864" y="1663"/>
                    </a:lnTo>
                    <a:lnTo>
                      <a:pt x="2874" y="1573"/>
                    </a:lnTo>
                    <a:lnTo>
                      <a:pt x="2878" y="1482"/>
                    </a:lnTo>
                    <a:lnTo>
                      <a:pt x="2878" y="1477"/>
                    </a:lnTo>
                    <a:lnTo>
                      <a:pt x="2875" y="1382"/>
                    </a:lnTo>
                    <a:lnTo>
                      <a:pt x="2866" y="1288"/>
                    </a:lnTo>
                    <a:lnTo>
                      <a:pt x="2850" y="1196"/>
                    </a:lnTo>
                    <a:lnTo>
                      <a:pt x="2829" y="1107"/>
                    </a:lnTo>
                    <a:lnTo>
                      <a:pt x="2802" y="1020"/>
                    </a:lnTo>
                    <a:lnTo>
                      <a:pt x="2769" y="935"/>
                    </a:lnTo>
                    <a:lnTo>
                      <a:pt x="2731" y="854"/>
                    </a:lnTo>
                    <a:lnTo>
                      <a:pt x="2690" y="774"/>
                    </a:lnTo>
                    <a:lnTo>
                      <a:pt x="2641" y="699"/>
                    </a:lnTo>
                    <a:lnTo>
                      <a:pt x="2590" y="626"/>
                    </a:lnTo>
                    <a:lnTo>
                      <a:pt x="2534" y="557"/>
                    </a:lnTo>
                    <a:lnTo>
                      <a:pt x="2477" y="612"/>
                    </a:lnTo>
                    <a:lnTo>
                      <a:pt x="2418" y="664"/>
                    </a:lnTo>
                    <a:lnTo>
                      <a:pt x="2357" y="713"/>
                    </a:lnTo>
                    <a:lnTo>
                      <a:pt x="2293" y="758"/>
                    </a:lnTo>
                    <a:lnTo>
                      <a:pt x="2226" y="800"/>
                    </a:lnTo>
                    <a:lnTo>
                      <a:pt x="2157" y="839"/>
                    </a:lnTo>
                    <a:lnTo>
                      <a:pt x="2179" y="939"/>
                    </a:lnTo>
                    <a:lnTo>
                      <a:pt x="2197" y="1041"/>
                    </a:lnTo>
                    <a:lnTo>
                      <a:pt x="2212" y="1146"/>
                    </a:lnTo>
                    <a:lnTo>
                      <a:pt x="2223" y="1253"/>
                    </a:lnTo>
                    <a:lnTo>
                      <a:pt x="2220" y="1267"/>
                    </a:lnTo>
                    <a:lnTo>
                      <a:pt x="2213" y="1279"/>
                    </a:lnTo>
                    <a:lnTo>
                      <a:pt x="2203" y="1287"/>
                    </a:lnTo>
                    <a:lnTo>
                      <a:pt x="2189" y="1291"/>
                    </a:lnTo>
                    <a:lnTo>
                      <a:pt x="2186" y="1291"/>
                    </a:lnTo>
                    <a:lnTo>
                      <a:pt x="2173" y="1289"/>
                    </a:lnTo>
                    <a:lnTo>
                      <a:pt x="2162" y="1282"/>
                    </a:lnTo>
                    <a:lnTo>
                      <a:pt x="2153" y="1272"/>
                    </a:lnTo>
                    <a:lnTo>
                      <a:pt x="2150" y="1259"/>
                    </a:lnTo>
                    <a:lnTo>
                      <a:pt x="2141" y="1158"/>
                    </a:lnTo>
                    <a:lnTo>
                      <a:pt x="2127" y="1061"/>
                    </a:lnTo>
                    <a:lnTo>
                      <a:pt x="2110" y="966"/>
                    </a:lnTo>
                    <a:lnTo>
                      <a:pt x="2091" y="872"/>
                    </a:lnTo>
                    <a:lnTo>
                      <a:pt x="1999" y="910"/>
                    </a:lnTo>
                    <a:lnTo>
                      <a:pt x="1906" y="943"/>
                    </a:lnTo>
                    <a:lnTo>
                      <a:pt x="1812" y="968"/>
                    </a:lnTo>
                    <a:lnTo>
                      <a:pt x="1716" y="988"/>
                    </a:lnTo>
                    <a:lnTo>
                      <a:pt x="1618" y="1000"/>
                    </a:lnTo>
                    <a:lnTo>
                      <a:pt x="1519" y="1007"/>
                    </a:lnTo>
                    <a:lnTo>
                      <a:pt x="1519" y="1932"/>
                    </a:lnTo>
                    <a:lnTo>
                      <a:pt x="1576" y="1936"/>
                    </a:lnTo>
                    <a:lnTo>
                      <a:pt x="1590" y="1940"/>
                    </a:lnTo>
                    <a:lnTo>
                      <a:pt x="1601" y="1948"/>
                    </a:lnTo>
                    <a:lnTo>
                      <a:pt x="1608" y="1960"/>
                    </a:lnTo>
                    <a:lnTo>
                      <a:pt x="1610" y="1974"/>
                    </a:lnTo>
                    <a:lnTo>
                      <a:pt x="1607" y="1987"/>
                    </a:lnTo>
                    <a:lnTo>
                      <a:pt x="1598" y="1998"/>
                    </a:lnTo>
                    <a:lnTo>
                      <a:pt x="1587" y="2005"/>
                    </a:lnTo>
                    <a:lnTo>
                      <a:pt x="1574" y="2008"/>
                    </a:lnTo>
                    <a:lnTo>
                      <a:pt x="1571" y="2008"/>
                    </a:lnTo>
                    <a:lnTo>
                      <a:pt x="1519" y="2006"/>
                    </a:lnTo>
                    <a:lnTo>
                      <a:pt x="1519" y="2873"/>
                    </a:lnTo>
                    <a:lnTo>
                      <a:pt x="1554" y="2864"/>
                    </a:lnTo>
                    <a:lnTo>
                      <a:pt x="1592" y="2850"/>
                    </a:lnTo>
                    <a:lnTo>
                      <a:pt x="1630" y="2831"/>
                    </a:lnTo>
                    <a:lnTo>
                      <a:pt x="1667" y="2808"/>
                    </a:lnTo>
                    <a:lnTo>
                      <a:pt x="1706" y="2780"/>
                    </a:lnTo>
                    <a:lnTo>
                      <a:pt x="1744" y="2748"/>
                    </a:lnTo>
                    <a:lnTo>
                      <a:pt x="1781" y="2713"/>
                    </a:lnTo>
                    <a:lnTo>
                      <a:pt x="1817" y="2674"/>
                    </a:lnTo>
                    <a:lnTo>
                      <a:pt x="1852" y="2632"/>
                    </a:lnTo>
                    <a:lnTo>
                      <a:pt x="1860" y="2624"/>
                    </a:lnTo>
                    <a:lnTo>
                      <a:pt x="1870" y="2619"/>
                    </a:lnTo>
                    <a:lnTo>
                      <a:pt x="1881" y="2617"/>
                    </a:lnTo>
                    <a:lnTo>
                      <a:pt x="1892" y="2619"/>
                    </a:lnTo>
                    <a:lnTo>
                      <a:pt x="1902" y="2626"/>
                    </a:lnTo>
                    <a:lnTo>
                      <a:pt x="1910" y="2634"/>
                    </a:lnTo>
                    <a:lnTo>
                      <a:pt x="1915" y="2644"/>
                    </a:lnTo>
                    <a:lnTo>
                      <a:pt x="1916" y="2655"/>
                    </a:lnTo>
                    <a:lnTo>
                      <a:pt x="1915" y="2666"/>
                    </a:lnTo>
                    <a:lnTo>
                      <a:pt x="1908" y="2676"/>
                    </a:lnTo>
                    <a:lnTo>
                      <a:pt x="1865" y="2728"/>
                    </a:lnTo>
                    <a:lnTo>
                      <a:pt x="1820" y="2775"/>
                    </a:lnTo>
                    <a:lnTo>
                      <a:pt x="1773" y="2817"/>
                    </a:lnTo>
                    <a:lnTo>
                      <a:pt x="1725" y="2854"/>
                    </a:lnTo>
                    <a:lnTo>
                      <a:pt x="1807" y="2837"/>
                    </a:lnTo>
                    <a:lnTo>
                      <a:pt x="1887" y="2815"/>
                    </a:lnTo>
                    <a:lnTo>
                      <a:pt x="1966" y="2788"/>
                    </a:lnTo>
                    <a:lnTo>
                      <a:pt x="2042" y="2758"/>
                    </a:lnTo>
                    <a:lnTo>
                      <a:pt x="2118" y="2721"/>
                    </a:lnTo>
                    <a:lnTo>
                      <a:pt x="2191" y="2681"/>
                    </a:lnTo>
                    <a:lnTo>
                      <a:pt x="2261" y="2636"/>
                    </a:lnTo>
                    <a:lnTo>
                      <a:pt x="2272" y="2631"/>
                    </a:lnTo>
                    <a:lnTo>
                      <a:pt x="2283" y="2630"/>
                    </a:lnTo>
                    <a:lnTo>
                      <a:pt x="2294" y="2632"/>
                    </a:lnTo>
                    <a:lnTo>
                      <a:pt x="2303" y="2637"/>
                    </a:lnTo>
                    <a:lnTo>
                      <a:pt x="2312" y="2646"/>
                    </a:lnTo>
                    <a:lnTo>
                      <a:pt x="2317" y="2656"/>
                    </a:lnTo>
                    <a:lnTo>
                      <a:pt x="2318" y="2667"/>
                    </a:lnTo>
                    <a:lnTo>
                      <a:pt x="2316" y="2678"/>
                    </a:lnTo>
                    <a:lnTo>
                      <a:pt x="2310" y="2688"/>
                    </a:lnTo>
                    <a:lnTo>
                      <a:pt x="2302" y="2695"/>
                    </a:lnTo>
                    <a:lnTo>
                      <a:pt x="2224" y="2745"/>
                    </a:lnTo>
                    <a:lnTo>
                      <a:pt x="2142" y="2790"/>
                    </a:lnTo>
                    <a:lnTo>
                      <a:pt x="2058" y="2829"/>
                    </a:lnTo>
                    <a:lnTo>
                      <a:pt x="1972" y="2863"/>
                    </a:lnTo>
                    <a:lnTo>
                      <a:pt x="1884" y="2892"/>
                    </a:lnTo>
                    <a:lnTo>
                      <a:pt x="1795" y="2914"/>
                    </a:lnTo>
                    <a:lnTo>
                      <a:pt x="1704" y="2932"/>
                    </a:lnTo>
                    <a:lnTo>
                      <a:pt x="1612" y="2942"/>
                    </a:lnTo>
                    <a:lnTo>
                      <a:pt x="1519" y="2948"/>
                    </a:lnTo>
                    <a:lnTo>
                      <a:pt x="1519" y="2949"/>
                    </a:lnTo>
                    <a:lnTo>
                      <a:pt x="1475" y="2950"/>
                    </a:lnTo>
                    <a:lnTo>
                      <a:pt x="1466" y="2949"/>
                    </a:lnTo>
                    <a:lnTo>
                      <a:pt x="1460" y="2949"/>
                    </a:lnTo>
                    <a:lnTo>
                      <a:pt x="1446" y="2950"/>
                    </a:lnTo>
                    <a:lnTo>
                      <a:pt x="1446" y="2949"/>
                    </a:lnTo>
                    <a:lnTo>
                      <a:pt x="1356" y="2944"/>
                    </a:lnTo>
                    <a:lnTo>
                      <a:pt x="1266" y="2935"/>
                    </a:lnTo>
                    <a:lnTo>
                      <a:pt x="1178" y="2919"/>
                    </a:lnTo>
                    <a:lnTo>
                      <a:pt x="1091" y="2898"/>
                    </a:lnTo>
                    <a:lnTo>
                      <a:pt x="1006" y="2872"/>
                    </a:lnTo>
                    <a:lnTo>
                      <a:pt x="922" y="2840"/>
                    </a:lnTo>
                    <a:lnTo>
                      <a:pt x="840" y="2805"/>
                    </a:lnTo>
                    <a:lnTo>
                      <a:pt x="761" y="2763"/>
                    </a:lnTo>
                    <a:lnTo>
                      <a:pt x="683" y="2717"/>
                    </a:lnTo>
                    <a:lnTo>
                      <a:pt x="609" y="2667"/>
                    </a:lnTo>
                    <a:lnTo>
                      <a:pt x="537" y="2611"/>
                    </a:lnTo>
                    <a:lnTo>
                      <a:pt x="469" y="2551"/>
                    </a:lnTo>
                    <a:lnTo>
                      <a:pt x="405" y="2487"/>
                    </a:lnTo>
                    <a:lnTo>
                      <a:pt x="404" y="2489"/>
                    </a:lnTo>
                    <a:lnTo>
                      <a:pt x="378" y="2458"/>
                    </a:lnTo>
                    <a:lnTo>
                      <a:pt x="378" y="2458"/>
                    </a:lnTo>
                    <a:lnTo>
                      <a:pt x="378" y="2458"/>
                    </a:lnTo>
                    <a:lnTo>
                      <a:pt x="322" y="2392"/>
                    </a:lnTo>
                    <a:lnTo>
                      <a:pt x="269" y="2322"/>
                    </a:lnTo>
                    <a:lnTo>
                      <a:pt x="222" y="2251"/>
                    </a:lnTo>
                    <a:lnTo>
                      <a:pt x="179" y="2176"/>
                    </a:lnTo>
                    <a:lnTo>
                      <a:pt x="141" y="2099"/>
                    </a:lnTo>
                    <a:lnTo>
                      <a:pt x="106" y="2020"/>
                    </a:lnTo>
                    <a:lnTo>
                      <a:pt x="77" y="1941"/>
                    </a:lnTo>
                    <a:lnTo>
                      <a:pt x="52" y="1858"/>
                    </a:lnTo>
                    <a:lnTo>
                      <a:pt x="32" y="1774"/>
                    </a:lnTo>
                    <a:lnTo>
                      <a:pt x="17" y="1691"/>
                    </a:lnTo>
                    <a:lnTo>
                      <a:pt x="6" y="1605"/>
                    </a:lnTo>
                    <a:lnTo>
                      <a:pt x="1" y="1518"/>
                    </a:lnTo>
                    <a:lnTo>
                      <a:pt x="0" y="1518"/>
                    </a:lnTo>
                    <a:lnTo>
                      <a:pt x="0" y="1475"/>
                    </a:lnTo>
                    <a:lnTo>
                      <a:pt x="3" y="1384"/>
                    </a:lnTo>
                    <a:lnTo>
                      <a:pt x="12" y="1294"/>
                    </a:lnTo>
                    <a:lnTo>
                      <a:pt x="25" y="1205"/>
                    </a:lnTo>
                    <a:lnTo>
                      <a:pt x="44" y="1117"/>
                    </a:lnTo>
                    <a:lnTo>
                      <a:pt x="69" y="1031"/>
                    </a:lnTo>
                    <a:lnTo>
                      <a:pt x="99" y="946"/>
                    </a:lnTo>
                    <a:lnTo>
                      <a:pt x="134" y="863"/>
                    </a:lnTo>
                    <a:lnTo>
                      <a:pt x="174" y="783"/>
                    </a:lnTo>
                    <a:lnTo>
                      <a:pt x="219" y="705"/>
                    </a:lnTo>
                    <a:lnTo>
                      <a:pt x="268" y="629"/>
                    </a:lnTo>
                    <a:lnTo>
                      <a:pt x="324" y="556"/>
                    </a:lnTo>
                    <a:lnTo>
                      <a:pt x="382" y="486"/>
                    </a:lnTo>
                    <a:lnTo>
                      <a:pt x="443" y="423"/>
                    </a:lnTo>
                    <a:lnTo>
                      <a:pt x="507" y="365"/>
                    </a:lnTo>
                    <a:lnTo>
                      <a:pt x="573" y="310"/>
                    </a:lnTo>
                    <a:lnTo>
                      <a:pt x="642" y="260"/>
                    </a:lnTo>
                    <a:lnTo>
                      <a:pt x="714" y="213"/>
                    </a:lnTo>
                    <a:lnTo>
                      <a:pt x="789" y="171"/>
                    </a:lnTo>
                    <a:lnTo>
                      <a:pt x="865" y="133"/>
                    </a:lnTo>
                    <a:lnTo>
                      <a:pt x="945" y="101"/>
                    </a:lnTo>
                    <a:lnTo>
                      <a:pt x="1024" y="71"/>
                    </a:lnTo>
                    <a:lnTo>
                      <a:pt x="1107" y="47"/>
                    </a:lnTo>
                    <a:lnTo>
                      <a:pt x="1190" y="28"/>
                    </a:lnTo>
                    <a:lnTo>
                      <a:pt x="1275" y="15"/>
                    </a:lnTo>
                    <a:lnTo>
                      <a:pt x="1361" y="5"/>
                    </a:lnTo>
                    <a:lnTo>
                      <a:pt x="1446" y="1"/>
                    </a:lnTo>
                    <a:lnTo>
                      <a:pt x="1446" y="0"/>
                    </a:lnTo>
                    <a:lnTo>
                      <a:pt x="1456" y="0"/>
                    </a:lnTo>
                    <a:lnTo>
                      <a:pt x="147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42"/>
              <p:cNvSpPr>
                <a:spLocks noChangeArrowheads="1"/>
              </p:cNvSpPr>
              <p:nvPr/>
            </p:nvSpPr>
            <p:spPr bwMode="gray">
              <a:xfrm>
                <a:off x="6164457" y="3733340"/>
                <a:ext cx="1461631" cy="1948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16459" tIns="16459" rIns="16459" bIns="16459">
                <a:spAutoFit/>
              </a:bodyPr>
              <a:lstStyle/>
              <a:p>
                <a:pPr algn="ctr">
                  <a:defRPr/>
                </a:pPr>
                <a:r>
                  <a:rPr lang="en-US" sz="1050" kern="0" dirty="0">
                    <a:solidFill>
                      <a:schemeClr val="bg2"/>
                    </a:solidFill>
                  </a:rPr>
                  <a:t>Internet</a:t>
                </a:r>
              </a:p>
            </p:txBody>
          </p:sp>
        </p:grpSp>
        <p:sp>
          <p:nvSpPr>
            <p:cNvPr id="96" name="Rectangle 95"/>
            <p:cNvSpPr/>
            <p:nvPr/>
          </p:nvSpPr>
          <p:spPr bwMode="gray">
            <a:xfrm flipH="1">
              <a:off x="3118166" y="3974354"/>
              <a:ext cx="506944" cy="1742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Wireless</a:t>
              </a:r>
            </a:p>
          </p:txBody>
        </p:sp>
        <p:sp>
          <p:nvSpPr>
            <p:cNvPr id="97" name="TextBox 96"/>
            <p:cNvSpPr txBox="1"/>
            <p:nvPr/>
          </p:nvSpPr>
          <p:spPr bwMode="gray">
            <a:xfrm flipH="1">
              <a:off x="4716696" y="4074754"/>
              <a:ext cx="664084" cy="29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tx2"/>
                  </a:solidFill>
                </a:defRPr>
              </a:lvl1pPr>
            </a:lstStyle>
            <a:p>
              <a:r>
                <a:rPr lang="en-US" dirty="0"/>
                <a:t>AT&amp;T</a:t>
              </a:r>
              <a:br>
                <a:rPr lang="en-US" dirty="0"/>
              </a:br>
              <a:r>
                <a:rPr lang="en-US" dirty="0"/>
                <a:t>VPN Gateway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 flipH="1">
              <a:off x="5158432" y="2826027"/>
              <a:ext cx="385121" cy="962889"/>
              <a:chOff x="3414468" y="2897311"/>
              <a:chExt cx="385121" cy="962889"/>
            </a:xfrm>
          </p:grpSpPr>
          <p:cxnSp>
            <p:nvCxnSpPr>
              <p:cNvPr id="98" name="Straight Connector 97"/>
              <p:cNvCxnSpPr/>
              <p:nvPr/>
            </p:nvCxnSpPr>
            <p:spPr bwMode="gray">
              <a:xfrm flipH="1" flipV="1">
                <a:off x="3414468" y="2897311"/>
                <a:ext cx="385121" cy="962889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99" name="Group 64"/>
              <p:cNvGrpSpPr/>
              <p:nvPr/>
            </p:nvGrpSpPr>
            <p:grpSpPr bwMode="gray">
              <a:xfrm rot="20355935" flipH="1">
                <a:off x="3632671" y="3532642"/>
                <a:ext cx="112710" cy="113973"/>
                <a:chOff x="4236328" y="2953710"/>
                <a:chExt cx="457201" cy="457201"/>
              </a:xfrm>
            </p:grpSpPr>
            <p:cxnSp>
              <p:nvCxnSpPr>
                <p:cNvPr id="106" name="Straight Connector 105"/>
                <p:cNvCxnSpPr/>
                <p:nvPr/>
              </p:nvCxnSpPr>
              <p:spPr bwMode="gray">
                <a:xfrm rot="16200000" flipH="1">
                  <a:off x="4236329" y="2953712"/>
                  <a:ext cx="457199" cy="457200"/>
                </a:xfrm>
                <a:prstGeom prst="line">
                  <a:avLst/>
                </a:prstGeom>
                <a:noFill/>
                <a:ln w="38100" cap="rnd" cmpd="sng" algn="ctr">
                  <a:solidFill>
                    <a:srgbClr val="CF292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gray">
                <a:xfrm rot="5400000">
                  <a:off x="4236328" y="2953710"/>
                  <a:ext cx="457200" cy="457200"/>
                </a:xfrm>
                <a:prstGeom prst="line">
                  <a:avLst/>
                </a:prstGeom>
                <a:noFill/>
                <a:ln w="38100" cap="rnd" cmpd="sng" algn="ctr">
                  <a:solidFill>
                    <a:srgbClr val="CF292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00" name="Freeform 16"/>
            <p:cNvSpPr>
              <a:spLocks noEditPoints="1"/>
            </p:cNvSpPr>
            <p:nvPr/>
          </p:nvSpPr>
          <p:spPr bwMode="auto">
            <a:xfrm>
              <a:off x="5341879" y="3781694"/>
              <a:ext cx="252282" cy="318856"/>
            </a:xfrm>
            <a:custGeom>
              <a:avLst/>
              <a:gdLst>
                <a:gd name="T0" fmla="*/ 1344 w 1734"/>
                <a:gd name="T1" fmla="*/ 1519 h 2179"/>
                <a:gd name="T2" fmla="*/ 704 w 1734"/>
                <a:gd name="T3" fmla="*/ 1519 h 2179"/>
                <a:gd name="T4" fmla="*/ 1395 w 1734"/>
                <a:gd name="T5" fmla="*/ 1469 h 2179"/>
                <a:gd name="T6" fmla="*/ 1413 w 1734"/>
                <a:gd name="T7" fmla="*/ 1812 h 2179"/>
                <a:gd name="T8" fmla="*/ 1345 w 1734"/>
                <a:gd name="T9" fmla="*/ 1864 h 2179"/>
                <a:gd name="T10" fmla="*/ 963 w 1734"/>
                <a:gd name="T11" fmla="*/ 1828 h 2179"/>
                <a:gd name="T12" fmla="*/ 963 w 1734"/>
                <a:gd name="T13" fmla="*/ 1484 h 2179"/>
                <a:gd name="T14" fmla="*/ 1344 w 1734"/>
                <a:gd name="T15" fmla="*/ 944 h 2179"/>
                <a:gd name="T16" fmla="*/ 704 w 1734"/>
                <a:gd name="T17" fmla="*/ 944 h 2179"/>
                <a:gd name="T18" fmla="*/ 1024 w 1734"/>
                <a:gd name="T19" fmla="*/ 873 h 2179"/>
                <a:gd name="T20" fmla="*/ 1405 w 1734"/>
                <a:gd name="T21" fmla="*/ 909 h 2179"/>
                <a:gd name="T22" fmla="*/ 1405 w 1734"/>
                <a:gd name="T23" fmla="*/ 1253 h 2179"/>
                <a:gd name="T24" fmla="*/ 1024 w 1734"/>
                <a:gd name="T25" fmla="*/ 1289 h 2179"/>
                <a:gd name="T26" fmla="*/ 956 w 1734"/>
                <a:gd name="T27" fmla="*/ 1237 h 2179"/>
                <a:gd name="T28" fmla="*/ 974 w 1734"/>
                <a:gd name="T29" fmla="*/ 894 h 2179"/>
                <a:gd name="T30" fmla="*/ 705 w 1734"/>
                <a:gd name="T31" fmla="*/ 873 h 2179"/>
                <a:gd name="T32" fmla="*/ 773 w 1734"/>
                <a:gd name="T33" fmla="*/ 926 h 2179"/>
                <a:gd name="T34" fmla="*/ 755 w 1734"/>
                <a:gd name="T35" fmla="*/ 1268 h 2179"/>
                <a:gd name="T36" fmla="*/ 365 w 1734"/>
                <a:gd name="T37" fmla="*/ 1286 h 2179"/>
                <a:gd name="T38" fmla="*/ 313 w 1734"/>
                <a:gd name="T39" fmla="*/ 1218 h 2179"/>
                <a:gd name="T40" fmla="*/ 349 w 1734"/>
                <a:gd name="T41" fmla="*/ 884 h 2179"/>
                <a:gd name="T42" fmla="*/ 1025 w 1734"/>
                <a:gd name="T43" fmla="*/ 643 h 2179"/>
                <a:gd name="T44" fmla="*/ 385 w 1734"/>
                <a:gd name="T45" fmla="*/ 643 h 2179"/>
                <a:gd name="T46" fmla="*/ 1363 w 1734"/>
                <a:gd name="T47" fmla="*/ 301 h 2179"/>
                <a:gd name="T48" fmla="*/ 1416 w 1734"/>
                <a:gd name="T49" fmla="*/ 369 h 2179"/>
                <a:gd name="T50" fmla="*/ 1380 w 1734"/>
                <a:gd name="T51" fmla="*/ 705 h 2179"/>
                <a:gd name="T52" fmla="*/ 988 w 1734"/>
                <a:gd name="T53" fmla="*/ 705 h 2179"/>
                <a:gd name="T54" fmla="*/ 953 w 1734"/>
                <a:gd name="T55" fmla="*/ 369 h 2179"/>
                <a:gd name="T56" fmla="*/ 1005 w 1734"/>
                <a:gd name="T57" fmla="*/ 301 h 2179"/>
                <a:gd name="T58" fmla="*/ 740 w 1734"/>
                <a:gd name="T59" fmla="*/ 309 h 2179"/>
                <a:gd name="T60" fmla="*/ 776 w 1734"/>
                <a:gd name="T61" fmla="*/ 643 h 2179"/>
                <a:gd name="T62" fmla="*/ 724 w 1734"/>
                <a:gd name="T63" fmla="*/ 711 h 2179"/>
                <a:gd name="T64" fmla="*/ 334 w 1734"/>
                <a:gd name="T65" fmla="*/ 693 h 2179"/>
                <a:gd name="T66" fmla="*/ 316 w 1734"/>
                <a:gd name="T67" fmla="*/ 351 h 2179"/>
                <a:gd name="T68" fmla="*/ 384 w 1734"/>
                <a:gd name="T69" fmla="*/ 298 h 2179"/>
                <a:gd name="T70" fmla="*/ 1616 w 1734"/>
                <a:gd name="T71" fmla="*/ 24 h 2179"/>
                <a:gd name="T72" fmla="*/ 1723 w 1734"/>
                <a:gd name="T73" fmla="*/ 150 h 2179"/>
                <a:gd name="T74" fmla="*/ 1723 w 1734"/>
                <a:gd name="T75" fmla="*/ 2030 h 2179"/>
                <a:gd name="T76" fmla="*/ 1616 w 1734"/>
                <a:gd name="T77" fmla="*/ 2155 h 2179"/>
                <a:gd name="T78" fmla="*/ 161 w 1734"/>
                <a:gd name="T79" fmla="*/ 2177 h 2179"/>
                <a:gd name="T80" fmla="*/ 150 w 1734"/>
                <a:gd name="T81" fmla="*/ 2118 h 2179"/>
                <a:gd name="T82" fmla="*/ 316 w 1734"/>
                <a:gd name="T83" fmla="*/ 1500 h 2179"/>
                <a:gd name="T84" fmla="*/ 384 w 1734"/>
                <a:gd name="T85" fmla="*/ 1449 h 2179"/>
                <a:gd name="T86" fmla="*/ 765 w 1734"/>
                <a:gd name="T87" fmla="*/ 1484 h 2179"/>
                <a:gd name="T88" fmla="*/ 1545 w 1734"/>
                <a:gd name="T89" fmla="*/ 2105 h 2179"/>
                <a:gd name="T90" fmla="*/ 1650 w 1734"/>
                <a:gd name="T91" fmla="*/ 2018 h 2179"/>
                <a:gd name="T92" fmla="*/ 1650 w 1734"/>
                <a:gd name="T93" fmla="*/ 161 h 2179"/>
                <a:gd name="T94" fmla="*/ 1545 w 1734"/>
                <a:gd name="T95" fmla="*/ 74 h 2179"/>
                <a:gd name="T96" fmla="*/ 137 w 1734"/>
                <a:gd name="T97" fmla="*/ 97 h 2179"/>
                <a:gd name="T98" fmla="*/ 72 w 1734"/>
                <a:gd name="T99" fmla="*/ 219 h 2179"/>
                <a:gd name="T100" fmla="*/ 35 w 1734"/>
                <a:gd name="T101" fmla="*/ 1610 h 2179"/>
                <a:gd name="T102" fmla="*/ 0 w 1734"/>
                <a:gd name="T103" fmla="*/ 219 h 2179"/>
                <a:gd name="T104" fmla="*/ 64 w 1734"/>
                <a:gd name="T105" fmla="*/ 64 h 2179"/>
                <a:gd name="T106" fmla="*/ 219 w 1734"/>
                <a:gd name="T107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179">
                  <a:moveTo>
                    <a:pt x="1344" y="1519"/>
                  </a:moveTo>
                  <a:lnTo>
                    <a:pt x="1024" y="1520"/>
                  </a:lnTo>
                  <a:lnTo>
                    <a:pt x="1025" y="1793"/>
                  </a:lnTo>
                  <a:lnTo>
                    <a:pt x="1344" y="1792"/>
                  </a:lnTo>
                  <a:lnTo>
                    <a:pt x="1344" y="1519"/>
                  </a:lnTo>
                  <a:close/>
                  <a:moveTo>
                    <a:pt x="704" y="1519"/>
                  </a:moveTo>
                  <a:lnTo>
                    <a:pt x="384" y="1520"/>
                  </a:lnTo>
                  <a:lnTo>
                    <a:pt x="385" y="2108"/>
                  </a:lnTo>
                  <a:lnTo>
                    <a:pt x="704" y="2108"/>
                  </a:lnTo>
                  <a:lnTo>
                    <a:pt x="704" y="1519"/>
                  </a:lnTo>
                  <a:close/>
                  <a:moveTo>
                    <a:pt x="1024" y="1449"/>
                  </a:moveTo>
                  <a:lnTo>
                    <a:pt x="1345" y="1449"/>
                  </a:lnTo>
                  <a:lnTo>
                    <a:pt x="1363" y="1451"/>
                  </a:lnTo>
                  <a:lnTo>
                    <a:pt x="1380" y="1459"/>
                  </a:lnTo>
                  <a:lnTo>
                    <a:pt x="1395" y="1469"/>
                  </a:lnTo>
                  <a:lnTo>
                    <a:pt x="1405" y="1484"/>
                  </a:lnTo>
                  <a:lnTo>
                    <a:pt x="1413" y="1500"/>
                  </a:lnTo>
                  <a:lnTo>
                    <a:pt x="1416" y="1519"/>
                  </a:lnTo>
                  <a:lnTo>
                    <a:pt x="1416" y="1793"/>
                  </a:lnTo>
                  <a:lnTo>
                    <a:pt x="1413" y="1812"/>
                  </a:lnTo>
                  <a:lnTo>
                    <a:pt x="1405" y="1828"/>
                  </a:lnTo>
                  <a:lnTo>
                    <a:pt x="1395" y="1843"/>
                  </a:lnTo>
                  <a:lnTo>
                    <a:pt x="1380" y="1854"/>
                  </a:lnTo>
                  <a:lnTo>
                    <a:pt x="1363" y="1861"/>
                  </a:lnTo>
                  <a:lnTo>
                    <a:pt x="1345" y="1864"/>
                  </a:lnTo>
                  <a:lnTo>
                    <a:pt x="1024" y="1864"/>
                  </a:lnTo>
                  <a:lnTo>
                    <a:pt x="1005" y="1861"/>
                  </a:lnTo>
                  <a:lnTo>
                    <a:pt x="988" y="1854"/>
                  </a:lnTo>
                  <a:lnTo>
                    <a:pt x="974" y="1843"/>
                  </a:lnTo>
                  <a:lnTo>
                    <a:pt x="963" y="1828"/>
                  </a:lnTo>
                  <a:lnTo>
                    <a:pt x="956" y="1812"/>
                  </a:lnTo>
                  <a:lnTo>
                    <a:pt x="953" y="1793"/>
                  </a:lnTo>
                  <a:lnTo>
                    <a:pt x="953" y="1519"/>
                  </a:lnTo>
                  <a:lnTo>
                    <a:pt x="956" y="1500"/>
                  </a:lnTo>
                  <a:lnTo>
                    <a:pt x="963" y="1484"/>
                  </a:lnTo>
                  <a:lnTo>
                    <a:pt x="974" y="1469"/>
                  </a:lnTo>
                  <a:lnTo>
                    <a:pt x="988" y="1459"/>
                  </a:lnTo>
                  <a:lnTo>
                    <a:pt x="1005" y="1451"/>
                  </a:lnTo>
                  <a:lnTo>
                    <a:pt x="1024" y="1449"/>
                  </a:lnTo>
                  <a:close/>
                  <a:moveTo>
                    <a:pt x="1344" y="944"/>
                  </a:moveTo>
                  <a:lnTo>
                    <a:pt x="1024" y="945"/>
                  </a:lnTo>
                  <a:lnTo>
                    <a:pt x="1025" y="1218"/>
                  </a:lnTo>
                  <a:lnTo>
                    <a:pt x="1344" y="1217"/>
                  </a:lnTo>
                  <a:lnTo>
                    <a:pt x="1344" y="944"/>
                  </a:lnTo>
                  <a:close/>
                  <a:moveTo>
                    <a:pt x="704" y="944"/>
                  </a:moveTo>
                  <a:lnTo>
                    <a:pt x="384" y="945"/>
                  </a:lnTo>
                  <a:lnTo>
                    <a:pt x="385" y="1218"/>
                  </a:lnTo>
                  <a:lnTo>
                    <a:pt x="704" y="1217"/>
                  </a:lnTo>
                  <a:lnTo>
                    <a:pt x="704" y="944"/>
                  </a:lnTo>
                  <a:close/>
                  <a:moveTo>
                    <a:pt x="1024" y="873"/>
                  </a:moveTo>
                  <a:lnTo>
                    <a:pt x="1345" y="873"/>
                  </a:lnTo>
                  <a:lnTo>
                    <a:pt x="1363" y="876"/>
                  </a:lnTo>
                  <a:lnTo>
                    <a:pt x="1380" y="884"/>
                  </a:lnTo>
                  <a:lnTo>
                    <a:pt x="1395" y="894"/>
                  </a:lnTo>
                  <a:lnTo>
                    <a:pt x="1405" y="909"/>
                  </a:lnTo>
                  <a:lnTo>
                    <a:pt x="1413" y="926"/>
                  </a:lnTo>
                  <a:lnTo>
                    <a:pt x="1416" y="944"/>
                  </a:lnTo>
                  <a:lnTo>
                    <a:pt x="1416" y="1218"/>
                  </a:lnTo>
                  <a:lnTo>
                    <a:pt x="1413" y="1237"/>
                  </a:lnTo>
                  <a:lnTo>
                    <a:pt x="1405" y="1253"/>
                  </a:lnTo>
                  <a:lnTo>
                    <a:pt x="1395" y="1268"/>
                  </a:lnTo>
                  <a:lnTo>
                    <a:pt x="1380" y="1280"/>
                  </a:lnTo>
                  <a:lnTo>
                    <a:pt x="1363" y="1286"/>
                  </a:lnTo>
                  <a:lnTo>
                    <a:pt x="1345" y="1289"/>
                  </a:lnTo>
                  <a:lnTo>
                    <a:pt x="1024" y="1289"/>
                  </a:lnTo>
                  <a:lnTo>
                    <a:pt x="1005" y="1286"/>
                  </a:lnTo>
                  <a:lnTo>
                    <a:pt x="988" y="1280"/>
                  </a:lnTo>
                  <a:lnTo>
                    <a:pt x="974" y="1268"/>
                  </a:lnTo>
                  <a:lnTo>
                    <a:pt x="963" y="1253"/>
                  </a:lnTo>
                  <a:lnTo>
                    <a:pt x="956" y="1237"/>
                  </a:lnTo>
                  <a:lnTo>
                    <a:pt x="953" y="1218"/>
                  </a:lnTo>
                  <a:lnTo>
                    <a:pt x="953" y="944"/>
                  </a:lnTo>
                  <a:lnTo>
                    <a:pt x="956" y="926"/>
                  </a:lnTo>
                  <a:lnTo>
                    <a:pt x="963" y="909"/>
                  </a:lnTo>
                  <a:lnTo>
                    <a:pt x="974" y="894"/>
                  </a:lnTo>
                  <a:lnTo>
                    <a:pt x="988" y="884"/>
                  </a:lnTo>
                  <a:lnTo>
                    <a:pt x="1005" y="876"/>
                  </a:lnTo>
                  <a:lnTo>
                    <a:pt x="1024" y="873"/>
                  </a:lnTo>
                  <a:close/>
                  <a:moveTo>
                    <a:pt x="384" y="873"/>
                  </a:moveTo>
                  <a:lnTo>
                    <a:pt x="705" y="873"/>
                  </a:lnTo>
                  <a:lnTo>
                    <a:pt x="724" y="876"/>
                  </a:lnTo>
                  <a:lnTo>
                    <a:pt x="740" y="884"/>
                  </a:lnTo>
                  <a:lnTo>
                    <a:pt x="755" y="894"/>
                  </a:lnTo>
                  <a:lnTo>
                    <a:pt x="765" y="909"/>
                  </a:lnTo>
                  <a:lnTo>
                    <a:pt x="773" y="926"/>
                  </a:lnTo>
                  <a:lnTo>
                    <a:pt x="776" y="944"/>
                  </a:lnTo>
                  <a:lnTo>
                    <a:pt x="776" y="1218"/>
                  </a:lnTo>
                  <a:lnTo>
                    <a:pt x="773" y="1237"/>
                  </a:lnTo>
                  <a:lnTo>
                    <a:pt x="765" y="1253"/>
                  </a:lnTo>
                  <a:lnTo>
                    <a:pt x="755" y="1268"/>
                  </a:lnTo>
                  <a:lnTo>
                    <a:pt x="740" y="1280"/>
                  </a:lnTo>
                  <a:lnTo>
                    <a:pt x="724" y="1286"/>
                  </a:lnTo>
                  <a:lnTo>
                    <a:pt x="705" y="1289"/>
                  </a:lnTo>
                  <a:lnTo>
                    <a:pt x="384" y="1289"/>
                  </a:lnTo>
                  <a:lnTo>
                    <a:pt x="365" y="1286"/>
                  </a:lnTo>
                  <a:lnTo>
                    <a:pt x="349" y="1280"/>
                  </a:lnTo>
                  <a:lnTo>
                    <a:pt x="334" y="1268"/>
                  </a:lnTo>
                  <a:lnTo>
                    <a:pt x="322" y="1253"/>
                  </a:lnTo>
                  <a:lnTo>
                    <a:pt x="316" y="1237"/>
                  </a:lnTo>
                  <a:lnTo>
                    <a:pt x="313" y="1218"/>
                  </a:lnTo>
                  <a:lnTo>
                    <a:pt x="313" y="944"/>
                  </a:lnTo>
                  <a:lnTo>
                    <a:pt x="316" y="926"/>
                  </a:lnTo>
                  <a:lnTo>
                    <a:pt x="322" y="909"/>
                  </a:lnTo>
                  <a:lnTo>
                    <a:pt x="334" y="894"/>
                  </a:lnTo>
                  <a:lnTo>
                    <a:pt x="349" y="884"/>
                  </a:lnTo>
                  <a:lnTo>
                    <a:pt x="365" y="876"/>
                  </a:lnTo>
                  <a:lnTo>
                    <a:pt x="384" y="873"/>
                  </a:lnTo>
                  <a:close/>
                  <a:moveTo>
                    <a:pt x="1344" y="369"/>
                  </a:moveTo>
                  <a:lnTo>
                    <a:pt x="1024" y="370"/>
                  </a:lnTo>
                  <a:lnTo>
                    <a:pt x="1025" y="643"/>
                  </a:lnTo>
                  <a:lnTo>
                    <a:pt x="1344" y="642"/>
                  </a:lnTo>
                  <a:lnTo>
                    <a:pt x="1344" y="369"/>
                  </a:lnTo>
                  <a:close/>
                  <a:moveTo>
                    <a:pt x="704" y="369"/>
                  </a:moveTo>
                  <a:lnTo>
                    <a:pt x="384" y="370"/>
                  </a:lnTo>
                  <a:lnTo>
                    <a:pt x="385" y="643"/>
                  </a:lnTo>
                  <a:lnTo>
                    <a:pt x="704" y="642"/>
                  </a:lnTo>
                  <a:lnTo>
                    <a:pt x="704" y="369"/>
                  </a:lnTo>
                  <a:close/>
                  <a:moveTo>
                    <a:pt x="1024" y="298"/>
                  </a:moveTo>
                  <a:lnTo>
                    <a:pt x="1345" y="298"/>
                  </a:lnTo>
                  <a:lnTo>
                    <a:pt x="1363" y="301"/>
                  </a:lnTo>
                  <a:lnTo>
                    <a:pt x="1380" y="309"/>
                  </a:lnTo>
                  <a:lnTo>
                    <a:pt x="1395" y="319"/>
                  </a:lnTo>
                  <a:lnTo>
                    <a:pt x="1405" y="334"/>
                  </a:lnTo>
                  <a:lnTo>
                    <a:pt x="1413" y="351"/>
                  </a:lnTo>
                  <a:lnTo>
                    <a:pt x="1416" y="369"/>
                  </a:lnTo>
                  <a:lnTo>
                    <a:pt x="1416" y="643"/>
                  </a:lnTo>
                  <a:lnTo>
                    <a:pt x="1413" y="662"/>
                  </a:lnTo>
                  <a:lnTo>
                    <a:pt x="1405" y="678"/>
                  </a:lnTo>
                  <a:lnTo>
                    <a:pt x="1395" y="693"/>
                  </a:lnTo>
                  <a:lnTo>
                    <a:pt x="1380" y="705"/>
                  </a:lnTo>
                  <a:lnTo>
                    <a:pt x="1363" y="711"/>
                  </a:lnTo>
                  <a:lnTo>
                    <a:pt x="1345" y="714"/>
                  </a:lnTo>
                  <a:lnTo>
                    <a:pt x="1024" y="714"/>
                  </a:lnTo>
                  <a:lnTo>
                    <a:pt x="1005" y="711"/>
                  </a:lnTo>
                  <a:lnTo>
                    <a:pt x="988" y="705"/>
                  </a:lnTo>
                  <a:lnTo>
                    <a:pt x="974" y="693"/>
                  </a:lnTo>
                  <a:lnTo>
                    <a:pt x="963" y="678"/>
                  </a:lnTo>
                  <a:lnTo>
                    <a:pt x="956" y="662"/>
                  </a:lnTo>
                  <a:lnTo>
                    <a:pt x="953" y="643"/>
                  </a:lnTo>
                  <a:lnTo>
                    <a:pt x="953" y="369"/>
                  </a:lnTo>
                  <a:lnTo>
                    <a:pt x="956" y="351"/>
                  </a:lnTo>
                  <a:lnTo>
                    <a:pt x="963" y="334"/>
                  </a:lnTo>
                  <a:lnTo>
                    <a:pt x="974" y="319"/>
                  </a:lnTo>
                  <a:lnTo>
                    <a:pt x="988" y="309"/>
                  </a:lnTo>
                  <a:lnTo>
                    <a:pt x="1005" y="301"/>
                  </a:lnTo>
                  <a:lnTo>
                    <a:pt x="1024" y="298"/>
                  </a:lnTo>
                  <a:close/>
                  <a:moveTo>
                    <a:pt x="384" y="298"/>
                  </a:moveTo>
                  <a:lnTo>
                    <a:pt x="705" y="298"/>
                  </a:lnTo>
                  <a:lnTo>
                    <a:pt x="724" y="301"/>
                  </a:lnTo>
                  <a:lnTo>
                    <a:pt x="740" y="309"/>
                  </a:lnTo>
                  <a:lnTo>
                    <a:pt x="755" y="319"/>
                  </a:lnTo>
                  <a:lnTo>
                    <a:pt x="765" y="334"/>
                  </a:lnTo>
                  <a:lnTo>
                    <a:pt x="773" y="351"/>
                  </a:lnTo>
                  <a:lnTo>
                    <a:pt x="776" y="369"/>
                  </a:lnTo>
                  <a:lnTo>
                    <a:pt x="776" y="643"/>
                  </a:lnTo>
                  <a:lnTo>
                    <a:pt x="773" y="662"/>
                  </a:lnTo>
                  <a:lnTo>
                    <a:pt x="765" y="678"/>
                  </a:lnTo>
                  <a:lnTo>
                    <a:pt x="755" y="693"/>
                  </a:lnTo>
                  <a:lnTo>
                    <a:pt x="740" y="705"/>
                  </a:lnTo>
                  <a:lnTo>
                    <a:pt x="724" y="711"/>
                  </a:lnTo>
                  <a:lnTo>
                    <a:pt x="705" y="714"/>
                  </a:lnTo>
                  <a:lnTo>
                    <a:pt x="384" y="714"/>
                  </a:lnTo>
                  <a:lnTo>
                    <a:pt x="365" y="711"/>
                  </a:lnTo>
                  <a:lnTo>
                    <a:pt x="349" y="705"/>
                  </a:lnTo>
                  <a:lnTo>
                    <a:pt x="334" y="693"/>
                  </a:lnTo>
                  <a:lnTo>
                    <a:pt x="322" y="678"/>
                  </a:lnTo>
                  <a:lnTo>
                    <a:pt x="316" y="662"/>
                  </a:lnTo>
                  <a:lnTo>
                    <a:pt x="313" y="643"/>
                  </a:lnTo>
                  <a:lnTo>
                    <a:pt x="313" y="369"/>
                  </a:lnTo>
                  <a:lnTo>
                    <a:pt x="316" y="351"/>
                  </a:lnTo>
                  <a:lnTo>
                    <a:pt x="322" y="334"/>
                  </a:lnTo>
                  <a:lnTo>
                    <a:pt x="334" y="319"/>
                  </a:lnTo>
                  <a:lnTo>
                    <a:pt x="349" y="309"/>
                  </a:lnTo>
                  <a:lnTo>
                    <a:pt x="365" y="301"/>
                  </a:lnTo>
                  <a:lnTo>
                    <a:pt x="384" y="298"/>
                  </a:lnTo>
                  <a:close/>
                  <a:moveTo>
                    <a:pt x="219" y="0"/>
                  </a:moveTo>
                  <a:lnTo>
                    <a:pt x="1515" y="0"/>
                  </a:lnTo>
                  <a:lnTo>
                    <a:pt x="1551" y="3"/>
                  </a:lnTo>
                  <a:lnTo>
                    <a:pt x="1584" y="11"/>
                  </a:lnTo>
                  <a:lnTo>
                    <a:pt x="1616" y="24"/>
                  </a:lnTo>
                  <a:lnTo>
                    <a:pt x="1644" y="42"/>
                  </a:lnTo>
                  <a:lnTo>
                    <a:pt x="1670" y="64"/>
                  </a:lnTo>
                  <a:lnTo>
                    <a:pt x="1692" y="89"/>
                  </a:lnTo>
                  <a:lnTo>
                    <a:pt x="1710" y="118"/>
                  </a:lnTo>
                  <a:lnTo>
                    <a:pt x="1723" y="150"/>
                  </a:lnTo>
                  <a:lnTo>
                    <a:pt x="1731" y="183"/>
                  </a:lnTo>
                  <a:lnTo>
                    <a:pt x="1734" y="219"/>
                  </a:lnTo>
                  <a:lnTo>
                    <a:pt x="1734" y="1961"/>
                  </a:lnTo>
                  <a:lnTo>
                    <a:pt x="1731" y="1997"/>
                  </a:lnTo>
                  <a:lnTo>
                    <a:pt x="1723" y="2030"/>
                  </a:lnTo>
                  <a:lnTo>
                    <a:pt x="1710" y="2062"/>
                  </a:lnTo>
                  <a:lnTo>
                    <a:pt x="1692" y="2090"/>
                  </a:lnTo>
                  <a:lnTo>
                    <a:pt x="1670" y="2115"/>
                  </a:lnTo>
                  <a:lnTo>
                    <a:pt x="1644" y="2137"/>
                  </a:lnTo>
                  <a:lnTo>
                    <a:pt x="1616" y="2155"/>
                  </a:lnTo>
                  <a:lnTo>
                    <a:pt x="1584" y="2169"/>
                  </a:lnTo>
                  <a:lnTo>
                    <a:pt x="1551" y="2177"/>
                  </a:lnTo>
                  <a:lnTo>
                    <a:pt x="1515" y="2179"/>
                  </a:lnTo>
                  <a:lnTo>
                    <a:pt x="175" y="2179"/>
                  </a:lnTo>
                  <a:lnTo>
                    <a:pt x="161" y="2177"/>
                  </a:lnTo>
                  <a:lnTo>
                    <a:pt x="150" y="2169"/>
                  </a:lnTo>
                  <a:lnTo>
                    <a:pt x="142" y="2157"/>
                  </a:lnTo>
                  <a:lnTo>
                    <a:pt x="139" y="2144"/>
                  </a:lnTo>
                  <a:lnTo>
                    <a:pt x="142" y="2130"/>
                  </a:lnTo>
                  <a:lnTo>
                    <a:pt x="150" y="2118"/>
                  </a:lnTo>
                  <a:lnTo>
                    <a:pt x="161" y="2110"/>
                  </a:lnTo>
                  <a:lnTo>
                    <a:pt x="175" y="2108"/>
                  </a:lnTo>
                  <a:lnTo>
                    <a:pt x="313" y="2108"/>
                  </a:lnTo>
                  <a:lnTo>
                    <a:pt x="313" y="1519"/>
                  </a:lnTo>
                  <a:lnTo>
                    <a:pt x="316" y="1500"/>
                  </a:lnTo>
                  <a:lnTo>
                    <a:pt x="322" y="1484"/>
                  </a:lnTo>
                  <a:lnTo>
                    <a:pt x="334" y="1469"/>
                  </a:lnTo>
                  <a:lnTo>
                    <a:pt x="349" y="1459"/>
                  </a:lnTo>
                  <a:lnTo>
                    <a:pt x="365" y="1451"/>
                  </a:lnTo>
                  <a:lnTo>
                    <a:pt x="384" y="1449"/>
                  </a:lnTo>
                  <a:lnTo>
                    <a:pt x="705" y="1449"/>
                  </a:lnTo>
                  <a:lnTo>
                    <a:pt x="724" y="1451"/>
                  </a:lnTo>
                  <a:lnTo>
                    <a:pt x="740" y="1459"/>
                  </a:lnTo>
                  <a:lnTo>
                    <a:pt x="755" y="1469"/>
                  </a:lnTo>
                  <a:lnTo>
                    <a:pt x="765" y="1484"/>
                  </a:lnTo>
                  <a:lnTo>
                    <a:pt x="773" y="1500"/>
                  </a:lnTo>
                  <a:lnTo>
                    <a:pt x="776" y="1519"/>
                  </a:lnTo>
                  <a:lnTo>
                    <a:pt x="776" y="2108"/>
                  </a:lnTo>
                  <a:lnTo>
                    <a:pt x="1515" y="2108"/>
                  </a:lnTo>
                  <a:lnTo>
                    <a:pt x="1545" y="2105"/>
                  </a:lnTo>
                  <a:lnTo>
                    <a:pt x="1573" y="2096"/>
                  </a:lnTo>
                  <a:lnTo>
                    <a:pt x="1597" y="2083"/>
                  </a:lnTo>
                  <a:lnTo>
                    <a:pt x="1619" y="2065"/>
                  </a:lnTo>
                  <a:lnTo>
                    <a:pt x="1637" y="2043"/>
                  </a:lnTo>
                  <a:lnTo>
                    <a:pt x="1650" y="2018"/>
                  </a:lnTo>
                  <a:lnTo>
                    <a:pt x="1659" y="1991"/>
                  </a:lnTo>
                  <a:lnTo>
                    <a:pt x="1662" y="1961"/>
                  </a:lnTo>
                  <a:lnTo>
                    <a:pt x="1662" y="219"/>
                  </a:lnTo>
                  <a:lnTo>
                    <a:pt x="1659" y="188"/>
                  </a:lnTo>
                  <a:lnTo>
                    <a:pt x="1650" y="161"/>
                  </a:lnTo>
                  <a:lnTo>
                    <a:pt x="1637" y="136"/>
                  </a:lnTo>
                  <a:lnTo>
                    <a:pt x="1619" y="115"/>
                  </a:lnTo>
                  <a:lnTo>
                    <a:pt x="1597" y="97"/>
                  </a:lnTo>
                  <a:lnTo>
                    <a:pt x="1573" y="84"/>
                  </a:lnTo>
                  <a:lnTo>
                    <a:pt x="1545" y="74"/>
                  </a:lnTo>
                  <a:lnTo>
                    <a:pt x="1515" y="72"/>
                  </a:lnTo>
                  <a:lnTo>
                    <a:pt x="219" y="72"/>
                  </a:lnTo>
                  <a:lnTo>
                    <a:pt x="189" y="74"/>
                  </a:lnTo>
                  <a:lnTo>
                    <a:pt x="161" y="84"/>
                  </a:lnTo>
                  <a:lnTo>
                    <a:pt x="137" y="97"/>
                  </a:lnTo>
                  <a:lnTo>
                    <a:pt x="115" y="115"/>
                  </a:lnTo>
                  <a:lnTo>
                    <a:pt x="97" y="136"/>
                  </a:lnTo>
                  <a:lnTo>
                    <a:pt x="84" y="161"/>
                  </a:lnTo>
                  <a:lnTo>
                    <a:pt x="75" y="188"/>
                  </a:lnTo>
                  <a:lnTo>
                    <a:pt x="72" y="219"/>
                  </a:lnTo>
                  <a:lnTo>
                    <a:pt x="72" y="1575"/>
                  </a:lnTo>
                  <a:lnTo>
                    <a:pt x="69" y="1588"/>
                  </a:lnTo>
                  <a:lnTo>
                    <a:pt x="62" y="1600"/>
                  </a:lnTo>
                  <a:lnTo>
                    <a:pt x="50" y="1607"/>
                  </a:lnTo>
                  <a:lnTo>
                    <a:pt x="35" y="1610"/>
                  </a:lnTo>
                  <a:lnTo>
                    <a:pt x="22" y="1607"/>
                  </a:lnTo>
                  <a:lnTo>
                    <a:pt x="10" y="1600"/>
                  </a:lnTo>
                  <a:lnTo>
                    <a:pt x="3" y="1588"/>
                  </a:lnTo>
                  <a:lnTo>
                    <a:pt x="0" y="1575"/>
                  </a:lnTo>
                  <a:lnTo>
                    <a:pt x="0" y="219"/>
                  </a:lnTo>
                  <a:lnTo>
                    <a:pt x="3" y="183"/>
                  </a:lnTo>
                  <a:lnTo>
                    <a:pt x="11" y="150"/>
                  </a:lnTo>
                  <a:lnTo>
                    <a:pt x="24" y="118"/>
                  </a:lnTo>
                  <a:lnTo>
                    <a:pt x="42" y="89"/>
                  </a:lnTo>
                  <a:lnTo>
                    <a:pt x="64" y="64"/>
                  </a:lnTo>
                  <a:lnTo>
                    <a:pt x="90" y="42"/>
                  </a:lnTo>
                  <a:lnTo>
                    <a:pt x="118" y="24"/>
                  </a:lnTo>
                  <a:lnTo>
                    <a:pt x="150" y="11"/>
                  </a:lnTo>
                  <a:lnTo>
                    <a:pt x="183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1"/>
            <p:cNvSpPr>
              <a:spLocks noEditPoints="1"/>
            </p:cNvSpPr>
            <p:nvPr/>
          </p:nvSpPr>
          <p:spPr bwMode="auto">
            <a:xfrm>
              <a:off x="4871133" y="3847584"/>
              <a:ext cx="362674" cy="207875"/>
            </a:xfrm>
            <a:custGeom>
              <a:avLst/>
              <a:gdLst>
                <a:gd name="T0" fmla="*/ 2796 w 2950"/>
                <a:gd name="T1" fmla="*/ 174 h 1693"/>
                <a:gd name="T2" fmla="*/ 2761 w 2950"/>
                <a:gd name="T3" fmla="*/ 839 h 1693"/>
                <a:gd name="T4" fmla="*/ 2183 w 2950"/>
                <a:gd name="T5" fmla="*/ 805 h 1693"/>
                <a:gd name="T6" fmla="*/ 2727 w 2950"/>
                <a:gd name="T7" fmla="*/ 208 h 1693"/>
                <a:gd name="T8" fmla="*/ 1796 w 2950"/>
                <a:gd name="T9" fmla="*/ 616 h 1693"/>
                <a:gd name="T10" fmla="*/ 1762 w 2950"/>
                <a:gd name="T11" fmla="*/ 174 h 1693"/>
                <a:gd name="T12" fmla="*/ 1134 w 2950"/>
                <a:gd name="T13" fmla="*/ 136 h 1693"/>
                <a:gd name="T14" fmla="*/ 1191 w 2950"/>
                <a:gd name="T15" fmla="*/ 785 h 1693"/>
                <a:gd name="T16" fmla="*/ 612 w 2950"/>
                <a:gd name="T17" fmla="*/ 842 h 1693"/>
                <a:gd name="T18" fmla="*/ 586 w 2950"/>
                <a:gd name="T19" fmla="*/ 781 h 1693"/>
                <a:gd name="T20" fmla="*/ 223 w 2950"/>
                <a:gd name="T21" fmla="*/ 580 h 1693"/>
                <a:gd name="T22" fmla="*/ 162 w 2950"/>
                <a:gd name="T23" fmla="*/ 605 h 1693"/>
                <a:gd name="T24" fmla="*/ 174 w 2950"/>
                <a:gd name="T25" fmla="*/ 147 h 1693"/>
                <a:gd name="T26" fmla="*/ 1681 w 2950"/>
                <a:gd name="T27" fmla="*/ 77 h 1693"/>
                <a:gd name="T28" fmla="*/ 1686 w 2950"/>
                <a:gd name="T29" fmla="*/ 913 h 1693"/>
                <a:gd name="T30" fmla="*/ 2019 w 2950"/>
                <a:gd name="T31" fmla="*/ 933 h 1693"/>
                <a:gd name="T32" fmla="*/ 1998 w 2950"/>
                <a:gd name="T33" fmla="*/ 1001 h 1693"/>
                <a:gd name="T34" fmla="*/ 2003 w 2950"/>
                <a:gd name="T35" fmla="*/ 1030 h 1693"/>
                <a:gd name="T36" fmla="*/ 2562 w 2950"/>
                <a:gd name="T37" fmla="*/ 1013 h 1693"/>
                <a:gd name="T38" fmla="*/ 2534 w 2950"/>
                <a:gd name="T39" fmla="*/ 955 h 1693"/>
                <a:gd name="T40" fmla="*/ 2570 w 2950"/>
                <a:gd name="T41" fmla="*/ 914 h 1693"/>
                <a:gd name="T42" fmla="*/ 2878 w 2950"/>
                <a:gd name="T43" fmla="*/ 81 h 1693"/>
                <a:gd name="T44" fmla="*/ 81 w 2950"/>
                <a:gd name="T45" fmla="*/ 72 h 1693"/>
                <a:gd name="T46" fmla="*/ 72 w 2950"/>
                <a:gd name="T47" fmla="*/ 909 h 1693"/>
                <a:gd name="T48" fmla="*/ 403 w 2950"/>
                <a:gd name="T49" fmla="*/ 923 h 1693"/>
                <a:gd name="T50" fmla="*/ 394 w 2950"/>
                <a:gd name="T51" fmla="*/ 989 h 1693"/>
                <a:gd name="T52" fmla="*/ 391 w 2950"/>
                <a:gd name="T53" fmla="*/ 1030 h 1693"/>
                <a:gd name="T54" fmla="*/ 955 w 2950"/>
                <a:gd name="T55" fmla="*/ 1022 h 1693"/>
                <a:gd name="T56" fmla="*/ 929 w 2950"/>
                <a:gd name="T57" fmla="*/ 966 h 1693"/>
                <a:gd name="T58" fmla="*/ 961 w 2950"/>
                <a:gd name="T59" fmla="*/ 914 h 1693"/>
                <a:gd name="T60" fmla="*/ 1269 w 2950"/>
                <a:gd name="T61" fmla="*/ 81 h 1693"/>
                <a:gd name="T62" fmla="*/ 81 w 2950"/>
                <a:gd name="T63" fmla="*/ 0 h 1693"/>
                <a:gd name="T64" fmla="*/ 1339 w 2950"/>
                <a:gd name="T65" fmla="*/ 59 h 1693"/>
                <a:gd name="T66" fmla="*/ 1302 w 2950"/>
                <a:gd name="T67" fmla="*/ 975 h 1693"/>
                <a:gd name="T68" fmla="*/ 1027 w 2950"/>
                <a:gd name="T69" fmla="*/ 1022 h 1693"/>
                <a:gd name="T70" fmla="*/ 947 w 2950"/>
                <a:gd name="T71" fmla="*/ 1102 h 1693"/>
                <a:gd name="T72" fmla="*/ 779 w 2950"/>
                <a:gd name="T73" fmla="*/ 1512 h 1693"/>
                <a:gd name="T74" fmla="*/ 2221 w 2950"/>
                <a:gd name="T75" fmla="*/ 1462 h 1693"/>
                <a:gd name="T76" fmla="*/ 1947 w 2950"/>
                <a:gd name="T77" fmla="*/ 1078 h 1693"/>
                <a:gd name="T78" fmla="*/ 1928 w 2950"/>
                <a:gd name="T79" fmla="*/ 986 h 1693"/>
                <a:gd name="T80" fmla="*/ 1610 w 2950"/>
                <a:gd name="T81" fmla="*/ 922 h 1693"/>
                <a:gd name="T82" fmla="*/ 1617 w 2950"/>
                <a:gd name="T83" fmla="*/ 44 h 1693"/>
                <a:gd name="T84" fmla="*/ 2892 w 2950"/>
                <a:gd name="T85" fmla="*/ 4 h 1693"/>
                <a:gd name="T86" fmla="*/ 2950 w 2950"/>
                <a:gd name="T87" fmla="*/ 81 h 1693"/>
                <a:gd name="T88" fmla="*/ 2912 w 2950"/>
                <a:gd name="T89" fmla="*/ 974 h 1693"/>
                <a:gd name="T90" fmla="*/ 2636 w 2950"/>
                <a:gd name="T91" fmla="*/ 1022 h 1693"/>
                <a:gd name="T92" fmla="*/ 2556 w 2950"/>
                <a:gd name="T93" fmla="*/ 1102 h 1693"/>
                <a:gd name="T94" fmla="*/ 2388 w 2950"/>
                <a:gd name="T95" fmla="*/ 1512 h 1693"/>
                <a:gd name="T96" fmla="*/ 2799 w 2950"/>
                <a:gd name="T97" fmla="*/ 1570 h 1693"/>
                <a:gd name="T98" fmla="*/ 2387 w 2950"/>
                <a:gd name="T99" fmla="*/ 1630 h 1693"/>
                <a:gd name="T100" fmla="*/ 2252 w 2950"/>
                <a:gd name="T101" fmla="*/ 1690 h 1693"/>
                <a:gd name="T102" fmla="*/ 788 w 2950"/>
                <a:gd name="T103" fmla="*/ 1605 h 1693"/>
                <a:gd name="T104" fmla="*/ 671 w 2950"/>
                <a:gd name="T105" fmla="*/ 1693 h 1693"/>
                <a:gd name="T106" fmla="*/ 553 w 2950"/>
                <a:gd name="T107" fmla="*/ 1605 h 1693"/>
                <a:gd name="T108" fmla="*/ 154 w 2950"/>
                <a:gd name="T109" fmla="*/ 1556 h 1693"/>
                <a:gd name="T110" fmla="*/ 576 w 2950"/>
                <a:gd name="T111" fmla="*/ 1492 h 1693"/>
                <a:gd name="T112" fmla="*/ 374 w 2950"/>
                <a:gd name="T113" fmla="*/ 1098 h 1693"/>
                <a:gd name="T114" fmla="*/ 314 w 2950"/>
                <a:gd name="T115" fmla="*/ 1014 h 1693"/>
                <a:gd name="T116" fmla="*/ 24 w 2950"/>
                <a:gd name="T117" fmla="*/ 963 h 1693"/>
                <a:gd name="T118" fmla="*/ 11 w 2950"/>
                <a:gd name="T119" fmla="*/ 4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50" h="1693">
                  <a:moveTo>
                    <a:pt x="1815" y="136"/>
                  </a:moveTo>
                  <a:lnTo>
                    <a:pt x="2742" y="136"/>
                  </a:lnTo>
                  <a:lnTo>
                    <a:pt x="2761" y="138"/>
                  </a:lnTo>
                  <a:lnTo>
                    <a:pt x="2776" y="147"/>
                  </a:lnTo>
                  <a:lnTo>
                    <a:pt x="2788" y="159"/>
                  </a:lnTo>
                  <a:lnTo>
                    <a:pt x="2796" y="174"/>
                  </a:lnTo>
                  <a:lnTo>
                    <a:pt x="2799" y="192"/>
                  </a:lnTo>
                  <a:lnTo>
                    <a:pt x="2799" y="785"/>
                  </a:lnTo>
                  <a:lnTo>
                    <a:pt x="2796" y="803"/>
                  </a:lnTo>
                  <a:lnTo>
                    <a:pt x="2788" y="818"/>
                  </a:lnTo>
                  <a:lnTo>
                    <a:pt x="2776" y="831"/>
                  </a:lnTo>
                  <a:lnTo>
                    <a:pt x="2761" y="839"/>
                  </a:lnTo>
                  <a:lnTo>
                    <a:pt x="2742" y="842"/>
                  </a:lnTo>
                  <a:lnTo>
                    <a:pt x="2220" y="842"/>
                  </a:lnTo>
                  <a:lnTo>
                    <a:pt x="2206" y="839"/>
                  </a:lnTo>
                  <a:lnTo>
                    <a:pt x="2194" y="831"/>
                  </a:lnTo>
                  <a:lnTo>
                    <a:pt x="2187" y="819"/>
                  </a:lnTo>
                  <a:lnTo>
                    <a:pt x="2183" y="805"/>
                  </a:lnTo>
                  <a:lnTo>
                    <a:pt x="2187" y="791"/>
                  </a:lnTo>
                  <a:lnTo>
                    <a:pt x="2194" y="781"/>
                  </a:lnTo>
                  <a:lnTo>
                    <a:pt x="2206" y="772"/>
                  </a:lnTo>
                  <a:lnTo>
                    <a:pt x="2220" y="770"/>
                  </a:lnTo>
                  <a:lnTo>
                    <a:pt x="2727" y="770"/>
                  </a:lnTo>
                  <a:lnTo>
                    <a:pt x="2727" y="208"/>
                  </a:lnTo>
                  <a:lnTo>
                    <a:pt x="1831" y="208"/>
                  </a:lnTo>
                  <a:lnTo>
                    <a:pt x="1831" y="580"/>
                  </a:lnTo>
                  <a:lnTo>
                    <a:pt x="1829" y="594"/>
                  </a:lnTo>
                  <a:lnTo>
                    <a:pt x="1821" y="605"/>
                  </a:lnTo>
                  <a:lnTo>
                    <a:pt x="1810" y="613"/>
                  </a:lnTo>
                  <a:lnTo>
                    <a:pt x="1796" y="616"/>
                  </a:lnTo>
                  <a:lnTo>
                    <a:pt x="1782" y="613"/>
                  </a:lnTo>
                  <a:lnTo>
                    <a:pt x="1770" y="605"/>
                  </a:lnTo>
                  <a:lnTo>
                    <a:pt x="1762" y="594"/>
                  </a:lnTo>
                  <a:lnTo>
                    <a:pt x="1759" y="580"/>
                  </a:lnTo>
                  <a:lnTo>
                    <a:pt x="1759" y="192"/>
                  </a:lnTo>
                  <a:lnTo>
                    <a:pt x="1762" y="174"/>
                  </a:lnTo>
                  <a:lnTo>
                    <a:pt x="1770" y="159"/>
                  </a:lnTo>
                  <a:lnTo>
                    <a:pt x="1783" y="147"/>
                  </a:lnTo>
                  <a:lnTo>
                    <a:pt x="1798" y="138"/>
                  </a:lnTo>
                  <a:lnTo>
                    <a:pt x="1815" y="136"/>
                  </a:lnTo>
                  <a:close/>
                  <a:moveTo>
                    <a:pt x="208" y="136"/>
                  </a:moveTo>
                  <a:lnTo>
                    <a:pt x="1134" y="136"/>
                  </a:lnTo>
                  <a:lnTo>
                    <a:pt x="1152" y="138"/>
                  </a:lnTo>
                  <a:lnTo>
                    <a:pt x="1167" y="147"/>
                  </a:lnTo>
                  <a:lnTo>
                    <a:pt x="1180" y="159"/>
                  </a:lnTo>
                  <a:lnTo>
                    <a:pt x="1188" y="174"/>
                  </a:lnTo>
                  <a:lnTo>
                    <a:pt x="1191" y="192"/>
                  </a:lnTo>
                  <a:lnTo>
                    <a:pt x="1191" y="785"/>
                  </a:lnTo>
                  <a:lnTo>
                    <a:pt x="1188" y="803"/>
                  </a:lnTo>
                  <a:lnTo>
                    <a:pt x="1180" y="818"/>
                  </a:lnTo>
                  <a:lnTo>
                    <a:pt x="1167" y="831"/>
                  </a:lnTo>
                  <a:lnTo>
                    <a:pt x="1152" y="839"/>
                  </a:lnTo>
                  <a:lnTo>
                    <a:pt x="1134" y="842"/>
                  </a:lnTo>
                  <a:lnTo>
                    <a:pt x="612" y="842"/>
                  </a:lnTo>
                  <a:lnTo>
                    <a:pt x="598" y="839"/>
                  </a:lnTo>
                  <a:lnTo>
                    <a:pt x="586" y="831"/>
                  </a:lnTo>
                  <a:lnTo>
                    <a:pt x="578" y="819"/>
                  </a:lnTo>
                  <a:lnTo>
                    <a:pt x="575" y="805"/>
                  </a:lnTo>
                  <a:lnTo>
                    <a:pt x="578" y="791"/>
                  </a:lnTo>
                  <a:lnTo>
                    <a:pt x="586" y="781"/>
                  </a:lnTo>
                  <a:lnTo>
                    <a:pt x="598" y="772"/>
                  </a:lnTo>
                  <a:lnTo>
                    <a:pt x="612" y="770"/>
                  </a:lnTo>
                  <a:lnTo>
                    <a:pt x="1119" y="770"/>
                  </a:lnTo>
                  <a:lnTo>
                    <a:pt x="1119" y="208"/>
                  </a:lnTo>
                  <a:lnTo>
                    <a:pt x="223" y="208"/>
                  </a:lnTo>
                  <a:lnTo>
                    <a:pt x="223" y="580"/>
                  </a:lnTo>
                  <a:lnTo>
                    <a:pt x="220" y="594"/>
                  </a:lnTo>
                  <a:lnTo>
                    <a:pt x="212" y="605"/>
                  </a:lnTo>
                  <a:lnTo>
                    <a:pt x="201" y="613"/>
                  </a:lnTo>
                  <a:lnTo>
                    <a:pt x="187" y="616"/>
                  </a:lnTo>
                  <a:lnTo>
                    <a:pt x="173" y="613"/>
                  </a:lnTo>
                  <a:lnTo>
                    <a:pt x="162" y="605"/>
                  </a:lnTo>
                  <a:lnTo>
                    <a:pt x="154" y="594"/>
                  </a:lnTo>
                  <a:lnTo>
                    <a:pt x="151" y="580"/>
                  </a:lnTo>
                  <a:lnTo>
                    <a:pt x="151" y="192"/>
                  </a:lnTo>
                  <a:lnTo>
                    <a:pt x="154" y="174"/>
                  </a:lnTo>
                  <a:lnTo>
                    <a:pt x="162" y="159"/>
                  </a:lnTo>
                  <a:lnTo>
                    <a:pt x="174" y="147"/>
                  </a:lnTo>
                  <a:lnTo>
                    <a:pt x="189" y="138"/>
                  </a:lnTo>
                  <a:lnTo>
                    <a:pt x="208" y="136"/>
                  </a:lnTo>
                  <a:close/>
                  <a:moveTo>
                    <a:pt x="1689" y="72"/>
                  </a:moveTo>
                  <a:lnTo>
                    <a:pt x="1686" y="73"/>
                  </a:lnTo>
                  <a:lnTo>
                    <a:pt x="1683" y="74"/>
                  </a:lnTo>
                  <a:lnTo>
                    <a:pt x="1681" y="77"/>
                  </a:lnTo>
                  <a:lnTo>
                    <a:pt x="1680" y="81"/>
                  </a:lnTo>
                  <a:lnTo>
                    <a:pt x="1680" y="906"/>
                  </a:lnTo>
                  <a:lnTo>
                    <a:pt x="1681" y="908"/>
                  </a:lnTo>
                  <a:lnTo>
                    <a:pt x="1682" y="910"/>
                  </a:lnTo>
                  <a:lnTo>
                    <a:pt x="1684" y="912"/>
                  </a:lnTo>
                  <a:lnTo>
                    <a:pt x="1686" y="913"/>
                  </a:lnTo>
                  <a:lnTo>
                    <a:pt x="1687" y="914"/>
                  </a:lnTo>
                  <a:lnTo>
                    <a:pt x="1689" y="914"/>
                  </a:lnTo>
                  <a:lnTo>
                    <a:pt x="1989" y="914"/>
                  </a:lnTo>
                  <a:lnTo>
                    <a:pt x="2000" y="917"/>
                  </a:lnTo>
                  <a:lnTo>
                    <a:pt x="2011" y="923"/>
                  </a:lnTo>
                  <a:lnTo>
                    <a:pt x="2019" y="933"/>
                  </a:lnTo>
                  <a:lnTo>
                    <a:pt x="2024" y="944"/>
                  </a:lnTo>
                  <a:lnTo>
                    <a:pt x="2023" y="958"/>
                  </a:lnTo>
                  <a:lnTo>
                    <a:pt x="2017" y="972"/>
                  </a:lnTo>
                  <a:lnTo>
                    <a:pt x="2007" y="982"/>
                  </a:lnTo>
                  <a:lnTo>
                    <a:pt x="2003" y="989"/>
                  </a:lnTo>
                  <a:lnTo>
                    <a:pt x="1998" y="1001"/>
                  </a:lnTo>
                  <a:lnTo>
                    <a:pt x="1996" y="1013"/>
                  </a:lnTo>
                  <a:lnTo>
                    <a:pt x="1995" y="1022"/>
                  </a:lnTo>
                  <a:lnTo>
                    <a:pt x="1995" y="1026"/>
                  </a:lnTo>
                  <a:lnTo>
                    <a:pt x="1997" y="1028"/>
                  </a:lnTo>
                  <a:lnTo>
                    <a:pt x="1999" y="1030"/>
                  </a:lnTo>
                  <a:lnTo>
                    <a:pt x="2003" y="1030"/>
                  </a:lnTo>
                  <a:lnTo>
                    <a:pt x="2556" y="1030"/>
                  </a:lnTo>
                  <a:lnTo>
                    <a:pt x="2559" y="1030"/>
                  </a:lnTo>
                  <a:lnTo>
                    <a:pt x="2561" y="1028"/>
                  </a:lnTo>
                  <a:lnTo>
                    <a:pt x="2562" y="1026"/>
                  </a:lnTo>
                  <a:lnTo>
                    <a:pt x="2563" y="1022"/>
                  </a:lnTo>
                  <a:lnTo>
                    <a:pt x="2562" y="1013"/>
                  </a:lnTo>
                  <a:lnTo>
                    <a:pt x="2560" y="1001"/>
                  </a:lnTo>
                  <a:lnTo>
                    <a:pt x="2556" y="989"/>
                  </a:lnTo>
                  <a:lnTo>
                    <a:pt x="2553" y="982"/>
                  </a:lnTo>
                  <a:lnTo>
                    <a:pt x="2544" y="974"/>
                  </a:lnTo>
                  <a:lnTo>
                    <a:pt x="2538" y="966"/>
                  </a:lnTo>
                  <a:lnTo>
                    <a:pt x="2534" y="955"/>
                  </a:lnTo>
                  <a:lnTo>
                    <a:pt x="2534" y="950"/>
                  </a:lnTo>
                  <a:lnTo>
                    <a:pt x="2535" y="944"/>
                  </a:lnTo>
                  <a:lnTo>
                    <a:pt x="2540" y="933"/>
                  </a:lnTo>
                  <a:lnTo>
                    <a:pt x="2547" y="923"/>
                  </a:lnTo>
                  <a:lnTo>
                    <a:pt x="2558" y="917"/>
                  </a:lnTo>
                  <a:lnTo>
                    <a:pt x="2570" y="914"/>
                  </a:lnTo>
                  <a:lnTo>
                    <a:pt x="2869" y="914"/>
                  </a:lnTo>
                  <a:lnTo>
                    <a:pt x="2872" y="914"/>
                  </a:lnTo>
                  <a:lnTo>
                    <a:pt x="2876" y="912"/>
                  </a:lnTo>
                  <a:lnTo>
                    <a:pt x="2878" y="909"/>
                  </a:lnTo>
                  <a:lnTo>
                    <a:pt x="2878" y="906"/>
                  </a:lnTo>
                  <a:lnTo>
                    <a:pt x="2878" y="81"/>
                  </a:lnTo>
                  <a:lnTo>
                    <a:pt x="2878" y="77"/>
                  </a:lnTo>
                  <a:lnTo>
                    <a:pt x="2876" y="74"/>
                  </a:lnTo>
                  <a:lnTo>
                    <a:pt x="2872" y="73"/>
                  </a:lnTo>
                  <a:lnTo>
                    <a:pt x="2869" y="72"/>
                  </a:lnTo>
                  <a:lnTo>
                    <a:pt x="1689" y="72"/>
                  </a:lnTo>
                  <a:close/>
                  <a:moveTo>
                    <a:pt x="81" y="72"/>
                  </a:moveTo>
                  <a:lnTo>
                    <a:pt x="78" y="73"/>
                  </a:lnTo>
                  <a:lnTo>
                    <a:pt x="74" y="74"/>
                  </a:lnTo>
                  <a:lnTo>
                    <a:pt x="72" y="77"/>
                  </a:lnTo>
                  <a:lnTo>
                    <a:pt x="71" y="81"/>
                  </a:lnTo>
                  <a:lnTo>
                    <a:pt x="71" y="906"/>
                  </a:lnTo>
                  <a:lnTo>
                    <a:pt x="72" y="909"/>
                  </a:lnTo>
                  <a:lnTo>
                    <a:pt x="74" y="912"/>
                  </a:lnTo>
                  <a:lnTo>
                    <a:pt x="78" y="914"/>
                  </a:lnTo>
                  <a:lnTo>
                    <a:pt x="81" y="914"/>
                  </a:lnTo>
                  <a:lnTo>
                    <a:pt x="380" y="914"/>
                  </a:lnTo>
                  <a:lnTo>
                    <a:pt x="392" y="917"/>
                  </a:lnTo>
                  <a:lnTo>
                    <a:pt x="403" y="923"/>
                  </a:lnTo>
                  <a:lnTo>
                    <a:pt x="410" y="933"/>
                  </a:lnTo>
                  <a:lnTo>
                    <a:pt x="415" y="944"/>
                  </a:lnTo>
                  <a:lnTo>
                    <a:pt x="415" y="958"/>
                  </a:lnTo>
                  <a:lnTo>
                    <a:pt x="408" y="972"/>
                  </a:lnTo>
                  <a:lnTo>
                    <a:pt x="397" y="982"/>
                  </a:lnTo>
                  <a:lnTo>
                    <a:pt x="394" y="989"/>
                  </a:lnTo>
                  <a:lnTo>
                    <a:pt x="390" y="1001"/>
                  </a:lnTo>
                  <a:lnTo>
                    <a:pt x="388" y="1013"/>
                  </a:lnTo>
                  <a:lnTo>
                    <a:pt x="387" y="1022"/>
                  </a:lnTo>
                  <a:lnTo>
                    <a:pt x="387" y="1026"/>
                  </a:lnTo>
                  <a:lnTo>
                    <a:pt x="389" y="1028"/>
                  </a:lnTo>
                  <a:lnTo>
                    <a:pt x="391" y="1030"/>
                  </a:lnTo>
                  <a:lnTo>
                    <a:pt x="394" y="1030"/>
                  </a:lnTo>
                  <a:lnTo>
                    <a:pt x="947" y="1030"/>
                  </a:lnTo>
                  <a:lnTo>
                    <a:pt x="951" y="1030"/>
                  </a:lnTo>
                  <a:lnTo>
                    <a:pt x="953" y="1028"/>
                  </a:lnTo>
                  <a:lnTo>
                    <a:pt x="954" y="1026"/>
                  </a:lnTo>
                  <a:lnTo>
                    <a:pt x="955" y="1022"/>
                  </a:lnTo>
                  <a:lnTo>
                    <a:pt x="954" y="1013"/>
                  </a:lnTo>
                  <a:lnTo>
                    <a:pt x="952" y="1001"/>
                  </a:lnTo>
                  <a:lnTo>
                    <a:pt x="947" y="989"/>
                  </a:lnTo>
                  <a:lnTo>
                    <a:pt x="943" y="982"/>
                  </a:lnTo>
                  <a:lnTo>
                    <a:pt x="936" y="974"/>
                  </a:lnTo>
                  <a:lnTo>
                    <a:pt x="929" y="966"/>
                  </a:lnTo>
                  <a:lnTo>
                    <a:pt x="926" y="955"/>
                  </a:lnTo>
                  <a:lnTo>
                    <a:pt x="926" y="944"/>
                  </a:lnTo>
                  <a:lnTo>
                    <a:pt x="931" y="933"/>
                  </a:lnTo>
                  <a:lnTo>
                    <a:pt x="939" y="923"/>
                  </a:lnTo>
                  <a:lnTo>
                    <a:pt x="950" y="917"/>
                  </a:lnTo>
                  <a:lnTo>
                    <a:pt x="961" y="914"/>
                  </a:lnTo>
                  <a:lnTo>
                    <a:pt x="1261" y="914"/>
                  </a:lnTo>
                  <a:lnTo>
                    <a:pt x="1264" y="914"/>
                  </a:lnTo>
                  <a:lnTo>
                    <a:pt x="1267" y="912"/>
                  </a:lnTo>
                  <a:lnTo>
                    <a:pt x="1269" y="909"/>
                  </a:lnTo>
                  <a:lnTo>
                    <a:pt x="1269" y="906"/>
                  </a:lnTo>
                  <a:lnTo>
                    <a:pt x="1269" y="81"/>
                  </a:lnTo>
                  <a:lnTo>
                    <a:pt x="1269" y="77"/>
                  </a:lnTo>
                  <a:lnTo>
                    <a:pt x="1267" y="74"/>
                  </a:lnTo>
                  <a:lnTo>
                    <a:pt x="1264" y="73"/>
                  </a:lnTo>
                  <a:lnTo>
                    <a:pt x="1261" y="72"/>
                  </a:lnTo>
                  <a:lnTo>
                    <a:pt x="81" y="72"/>
                  </a:lnTo>
                  <a:close/>
                  <a:moveTo>
                    <a:pt x="81" y="0"/>
                  </a:moveTo>
                  <a:lnTo>
                    <a:pt x="1261" y="0"/>
                  </a:lnTo>
                  <a:lnTo>
                    <a:pt x="1282" y="4"/>
                  </a:lnTo>
                  <a:lnTo>
                    <a:pt x="1302" y="11"/>
                  </a:lnTo>
                  <a:lnTo>
                    <a:pt x="1318" y="24"/>
                  </a:lnTo>
                  <a:lnTo>
                    <a:pt x="1331" y="40"/>
                  </a:lnTo>
                  <a:lnTo>
                    <a:pt x="1339" y="59"/>
                  </a:lnTo>
                  <a:lnTo>
                    <a:pt x="1341" y="81"/>
                  </a:lnTo>
                  <a:lnTo>
                    <a:pt x="1341" y="906"/>
                  </a:lnTo>
                  <a:lnTo>
                    <a:pt x="1339" y="927"/>
                  </a:lnTo>
                  <a:lnTo>
                    <a:pt x="1331" y="946"/>
                  </a:lnTo>
                  <a:lnTo>
                    <a:pt x="1318" y="963"/>
                  </a:lnTo>
                  <a:lnTo>
                    <a:pt x="1302" y="975"/>
                  </a:lnTo>
                  <a:lnTo>
                    <a:pt x="1282" y="983"/>
                  </a:lnTo>
                  <a:lnTo>
                    <a:pt x="1261" y="986"/>
                  </a:lnTo>
                  <a:lnTo>
                    <a:pt x="1022" y="986"/>
                  </a:lnTo>
                  <a:lnTo>
                    <a:pt x="1025" y="1001"/>
                  </a:lnTo>
                  <a:lnTo>
                    <a:pt x="1026" y="1014"/>
                  </a:lnTo>
                  <a:lnTo>
                    <a:pt x="1027" y="1022"/>
                  </a:lnTo>
                  <a:lnTo>
                    <a:pt x="1024" y="1043"/>
                  </a:lnTo>
                  <a:lnTo>
                    <a:pt x="1016" y="1062"/>
                  </a:lnTo>
                  <a:lnTo>
                    <a:pt x="1003" y="1078"/>
                  </a:lnTo>
                  <a:lnTo>
                    <a:pt x="987" y="1091"/>
                  </a:lnTo>
                  <a:lnTo>
                    <a:pt x="969" y="1098"/>
                  </a:lnTo>
                  <a:lnTo>
                    <a:pt x="947" y="1102"/>
                  </a:lnTo>
                  <a:lnTo>
                    <a:pt x="706" y="1102"/>
                  </a:lnTo>
                  <a:lnTo>
                    <a:pt x="706" y="1452"/>
                  </a:lnTo>
                  <a:lnTo>
                    <a:pt x="729" y="1462"/>
                  </a:lnTo>
                  <a:lnTo>
                    <a:pt x="749" y="1475"/>
                  </a:lnTo>
                  <a:lnTo>
                    <a:pt x="765" y="1492"/>
                  </a:lnTo>
                  <a:lnTo>
                    <a:pt x="779" y="1512"/>
                  </a:lnTo>
                  <a:lnTo>
                    <a:pt x="788" y="1533"/>
                  </a:lnTo>
                  <a:lnTo>
                    <a:pt x="2162" y="1533"/>
                  </a:lnTo>
                  <a:lnTo>
                    <a:pt x="2171" y="1512"/>
                  </a:lnTo>
                  <a:lnTo>
                    <a:pt x="2185" y="1492"/>
                  </a:lnTo>
                  <a:lnTo>
                    <a:pt x="2201" y="1476"/>
                  </a:lnTo>
                  <a:lnTo>
                    <a:pt x="2221" y="1462"/>
                  </a:lnTo>
                  <a:lnTo>
                    <a:pt x="2244" y="1452"/>
                  </a:lnTo>
                  <a:lnTo>
                    <a:pt x="2244" y="1102"/>
                  </a:lnTo>
                  <a:lnTo>
                    <a:pt x="2003" y="1102"/>
                  </a:lnTo>
                  <a:lnTo>
                    <a:pt x="1982" y="1098"/>
                  </a:lnTo>
                  <a:lnTo>
                    <a:pt x="1963" y="1091"/>
                  </a:lnTo>
                  <a:lnTo>
                    <a:pt x="1947" y="1078"/>
                  </a:lnTo>
                  <a:lnTo>
                    <a:pt x="1934" y="1062"/>
                  </a:lnTo>
                  <a:lnTo>
                    <a:pt x="1925" y="1043"/>
                  </a:lnTo>
                  <a:lnTo>
                    <a:pt x="1923" y="1022"/>
                  </a:lnTo>
                  <a:lnTo>
                    <a:pt x="1923" y="1014"/>
                  </a:lnTo>
                  <a:lnTo>
                    <a:pt x="1925" y="1001"/>
                  </a:lnTo>
                  <a:lnTo>
                    <a:pt x="1928" y="986"/>
                  </a:lnTo>
                  <a:lnTo>
                    <a:pt x="1689" y="986"/>
                  </a:lnTo>
                  <a:lnTo>
                    <a:pt x="1667" y="983"/>
                  </a:lnTo>
                  <a:lnTo>
                    <a:pt x="1646" y="974"/>
                  </a:lnTo>
                  <a:lnTo>
                    <a:pt x="1630" y="960"/>
                  </a:lnTo>
                  <a:lnTo>
                    <a:pt x="1617" y="942"/>
                  </a:lnTo>
                  <a:lnTo>
                    <a:pt x="1610" y="922"/>
                  </a:lnTo>
                  <a:lnTo>
                    <a:pt x="1609" y="914"/>
                  </a:lnTo>
                  <a:lnTo>
                    <a:pt x="1609" y="906"/>
                  </a:lnTo>
                  <a:lnTo>
                    <a:pt x="1609" y="81"/>
                  </a:lnTo>
                  <a:lnTo>
                    <a:pt x="1609" y="72"/>
                  </a:lnTo>
                  <a:lnTo>
                    <a:pt x="1610" y="64"/>
                  </a:lnTo>
                  <a:lnTo>
                    <a:pt x="1617" y="44"/>
                  </a:lnTo>
                  <a:lnTo>
                    <a:pt x="1630" y="26"/>
                  </a:lnTo>
                  <a:lnTo>
                    <a:pt x="1646" y="12"/>
                  </a:lnTo>
                  <a:lnTo>
                    <a:pt x="1667" y="4"/>
                  </a:lnTo>
                  <a:lnTo>
                    <a:pt x="1689" y="0"/>
                  </a:lnTo>
                  <a:lnTo>
                    <a:pt x="2869" y="0"/>
                  </a:lnTo>
                  <a:lnTo>
                    <a:pt x="2892" y="4"/>
                  </a:lnTo>
                  <a:lnTo>
                    <a:pt x="2912" y="12"/>
                  </a:lnTo>
                  <a:lnTo>
                    <a:pt x="2928" y="26"/>
                  </a:lnTo>
                  <a:lnTo>
                    <a:pt x="2941" y="44"/>
                  </a:lnTo>
                  <a:lnTo>
                    <a:pt x="2949" y="64"/>
                  </a:lnTo>
                  <a:lnTo>
                    <a:pt x="2950" y="72"/>
                  </a:lnTo>
                  <a:lnTo>
                    <a:pt x="2950" y="81"/>
                  </a:lnTo>
                  <a:lnTo>
                    <a:pt x="2950" y="906"/>
                  </a:lnTo>
                  <a:lnTo>
                    <a:pt x="2950" y="914"/>
                  </a:lnTo>
                  <a:lnTo>
                    <a:pt x="2949" y="922"/>
                  </a:lnTo>
                  <a:lnTo>
                    <a:pt x="2941" y="942"/>
                  </a:lnTo>
                  <a:lnTo>
                    <a:pt x="2928" y="960"/>
                  </a:lnTo>
                  <a:lnTo>
                    <a:pt x="2912" y="974"/>
                  </a:lnTo>
                  <a:lnTo>
                    <a:pt x="2892" y="983"/>
                  </a:lnTo>
                  <a:lnTo>
                    <a:pt x="2869" y="986"/>
                  </a:lnTo>
                  <a:lnTo>
                    <a:pt x="2630" y="986"/>
                  </a:lnTo>
                  <a:lnTo>
                    <a:pt x="2633" y="1001"/>
                  </a:lnTo>
                  <a:lnTo>
                    <a:pt x="2636" y="1014"/>
                  </a:lnTo>
                  <a:lnTo>
                    <a:pt x="2636" y="1022"/>
                  </a:lnTo>
                  <a:lnTo>
                    <a:pt x="2632" y="1043"/>
                  </a:lnTo>
                  <a:lnTo>
                    <a:pt x="2625" y="1062"/>
                  </a:lnTo>
                  <a:lnTo>
                    <a:pt x="2612" y="1078"/>
                  </a:lnTo>
                  <a:lnTo>
                    <a:pt x="2596" y="1091"/>
                  </a:lnTo>
                  <a:lnTo>
                    <a:pt x="2576" y="1098"/>
                  </a:lnTo>
                  <a:lnTo>
                    <a:pt x="2556" y="1102"/>
                  </a:lnTo>
                  <a:lnTo>
                    <a:pt x="2315" y="1102"/>
                  </a:lnTo>
                  <a:lnTo>
                    <a:pt x="2315" y="1452"/>
                  </a:lnTo>
                  <a:lnTo>
                    <a:pt x="2337" y="1462"/>
                  </a:lnTo>
                  <a:lnTo>
                    <a:pt x="2358" y="1475"/>
                  </a:lnTo>
                  <a:lnTo>
                    <a:pt x="2374" y="1492"/>
                  </a:lnTo>
                  <a:lnTo>
                    <a:pt x="2388" y="1512"/>
                  </a:lnTo>
                  <a:lnTo>
                    <a:pt x="2397" y="1533"/>
                  </a:lnTo>
                  <a:lnTo>
                    <a:pt x="2763" y="1533"/>
                  </a:lnTo>
                  <a:lnTo>
                    <a:pt x="2777" y="1537"/>
                  </a:lnTo>
                  <a:lnTo>
                    <a:pt x="2788" y="1544"/>
                  </a:lnTo>
                  <a:lnTo>
                    <a:pt x="2796" y="1556"/>
                  </a:lnTo>
                  <a:lnTo>
                    <a:pt x="2799" y="1570"/>
                  </a:lnTo>
                  <a:lnTo>
                    <a:pt x="2796" y="1584"/>
                  </a:lnTo>
                  <a:lnTo>
                    <a:pt x="2788" y="1594"/>
                  </a:lnTo>
                  <a:lnTo>
                    <a:pt x="2777" y="1603"/>
                  </a:lnTo>
                  <a:lnTo>
                    <a:pt x="2763" y="1605"/>
                  </a:lnTo>
                  <a:lnTo>
                    <a:pt x="2397" y="1605"/>
                  </a:lnTo>
                  <a:lnTo>
                    <a:pt x="2387" y="1630"/>
                  </a:lnTo>
                  <a:lnTo>
                    <a:pt x="2372" y="1650"/>
                  </a:lnTo>
                  <a:lnTo>
                    <a:pt x="2354" y="1667"/>
                  </a:lnTo>
                  <a:lnTo>
                    <a:pt x="2331" y="1681"/>
                  </a:lnTo>
                  <a:lnTo>
                    <a:pt x="2306" y="1690"/>
                  </a:lnTo>
                  <a:lnTo>
                    <a:pt x="2279" y="1693"/>
                  </a:lnTo>
                  <a:lnTo>
                    <a:pt x="2252" y="1690"/>
                  </a:lnTo>
                  <a:lnTo>
                    <a:pt x="2228" y="1681"/>
                  </a:lnTo>
                  <a:lnTo>
                    <a:pt x="2205" y="1667"/>
                  </a:lnTo>
                  <a:lnTo>
                    <a:pt x="2187" y="1650"/>
                  </a:lnTo>
                  <a:lnTo>
                    <a:pt x="2172" y="1630"/>
                  </a:lnTo>
                  <a:lnTo>
                    <a:pt x="2162" y="1605"/>
                  </a:lnTo>
                  <a:lnTo>
                    <a:pt x="788" y="1605"/>
                  </a:lnTo>
                  <a:lnTo>
                    <a:pt x="778" y="1630"/>
                  </a:lnTo>
                  <a:lnTo>
                    <a:pt x="763" y="1650"/>
                  </a:lnTo>
                  <a:lnTo>
                    <a:pt x="745" y="1667"/>
                  </a:lnTo>
                  <a:lnTo>
                    <a:pt x="722" y="1681"/>
                  </a:lnTo>
                  <a:lnTo>
                    <a:pt x="698" y="1690"/>
                  </a:lnTo>
                  <a:lnTo>
                    <a:pt x="671" y="1693"/>
                  </a:lnTo>
                  <a:lnTo>
                    <a:pt x="644" y="1690"/>
                  </a:lnTo>
                  <a:lnTo>
                    <a:pt x="619" y="1681"/>
                  </a:lnTo>
                  <a:lnTo>
                    <a:pt x="596" y="1667"/>
                  </a:lnTo>
                  <a:lnTo>
                    <a:pt x="578" y="1650"/>
                  </a:lnTo>
                  <a:lnTo>
                    <a:pt x="563" y="1630"/>
                  </a:lnTo>
                  <a:lnTo>
                    <a:pt x="553" y="1605"/>
                  </a:lnTo>
                  <a:lnTo>
                    <a:pt x="187" y="1605"/>
                  </a:lnTo>
                  <a:lnTo>
                    <a:pt x="173" y="1603"/>
                  </a:lnTo>
                  <a:lnTo>
                    <a:pt x="162" y="1594"/>
                  </a:lnTo>
                  <a:lnTo>
                    <a:pt x="154" y="1584"/>
                  </a:lnTo>
                  <a:lnTo>
                    <a:pt x="151" y="1570"/>
                  </a:lnTo>
                  <a:lnTo>
                    <a:pt x="154" y="1556"/>
                  </a:lnTo>
                  <a:lnTo>
                    <a:pt x="162" y="1544"/>
                  </a:lnTo>
                  <a:lnTo>
                    <a:pt x="173" y="1537"/>
                  </a:lnTo>
                  <a:lnTo>
                    <a:pt x="187" y="1533"/>
                  </a:lnTo>
                  <a:lnTo>
                    <a:pt x="553" y="1533"/>
                  </a:lnTo>
                  <a:lnTo>
                    <a:pt x="562" y="1512"/>
                  </a:lnTo>
                  <a:lnTo>
                    <a:pt x="576" y="1492"/>
                  </a:lnTo>
                  <a:lnTo>
                    <a:pt x="592" y="1476"/>
                  </a:lnTo>
                  <a:lnTo>
                    <a:pt x="613" y="1462"/>
                  </a:lnTo>
                  <a:lnTo>
                    <a:pt x="634" y="1452"/>
                  </a:lnTo>
                  <a:lnTo>
                    <a:pt x="634" y="1102"/>
                  </a:lnTo>
                  <a:lnTo>
                    <a:pt x="394" y="1102"/>
                  </a:lnTo>
                  <a:lnTo>
                    <a:pt x="374" y="1098"/>
                  </a:lnTo>
                  <a:lnTo>
                    <a:pt x="354" y="1091"/>
                  </a:lnTo>
                  <a:lnTo>
                    <a:pt x="338" y="1078"/>
                  </a:lnTo>
                  <a:lnTo>
                    <a:pt x="325" y="1062"/>
                  </a:lnTo>
                  <a:lnTo>
                    <a:pt x="318" y="1043"/>
                  </a:lnTo>
                  <a:lnTo>
                    <a:pt x="314" y="1022"/>
                  </a:lnTo>
                  <a:lnTo>
                    <a:pt x="314" y="1014"/>
                  </a:lnTo>
                  <a:lnTo>
                    <a:pt x="317" y="1001"/>
                  </a:lnTo>
                  <a:lnTo>
                    <a:pt x="320" y="986"/>
                  </a:lnTo>
                  <a:lnTo>
                    <a:pt x="81" y="986"/>
                  </a:lnTo>
                  <a:lnTo>
                    <a:pt x="59" y="983"/>
                  </a:lnTo>
                  <a:lnTo>
                    <a:pt x="40" y="975"/>
                  </a:lnTo>
                  <a:lnTo>
                    <a:pt x="24" y="963"/>
                  </a:lnTo>
                  <a:lnTo>
                    <a:pt x="11" y="946"/>
                  </a:lnTo>
                  <a:lnTo>
                    <a:pt x="2" y="927"/>
                  </a:lnTo>
                  <a:lnTo>
                    <a:pt x="0" y="906"/>
                  </a:lnTo>
                  <a:lnTo>
                    <a:pt x="0" y="81"/>
                  </a:lnTo>
                  <a:lnTo>
                    <a:pt x="2" y="59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6"/>
            <p:cNvSpPr>
              <a:spLocks noEditPoints="1"/>
            </p:cNvSpPr>
            <p:nvPr/>
          </p:nvSpPr>
          <p:spPr bwMode="auto">
            <a:xfrm>
              <a:off x="4213584" y="4084702"/>
              <a:ext cx="449076" cy="270207"/>
            </a:xfrm>
            <a:custGeom>
              <a:avLst/>
              <a:gdLst>
                <a:gd name="T0" fmla="*/ 1058 w 2828"/>
                <a:gd name="T1" fmla="*/ 1247 h 1715"/>
                <a:gd name="T2" fmla="*/ 1080 w 2828"/>
                <a:gd name="T3" fmla="*/ 1279 h 1715"/>
                <a:gd name="T4" fmla="*/ 1069 w 2828"/>
                <a:gd name="T5" fmla="*/ 1390 h 1715"/>
                <a:gd name="T6" fmla="*/ 958 w 2828"/>
                <a:gd name="T7" fmla="*/ 1400 h 1715"/>
                <a:gd name="T8" fmla="*/ 927 w 2828"/>
                <a:gd name="T9" fmla="*/ 1379 h 1715"/>
                <a:gd name="T10" fmla="*/ 927 w 2828"/>
                <a:gd name="T11" fmla="*/ 1266 h 1715"/>
                <a:gd name="T12" fmla="*/ 958 w 2828"/>
                <a:gd name="T13" fmla="*/ 1245 h 1715"/>
                <a:gd name="T14" fmla="*/ 756 w 2828"/>
                <a:gd name="T15" fmla="*/ 1247 h 1715"/>
                <a:gd name="T16" fmla="*/ 777 w 2828"/>
                <a:gd name="T17" fmla="*/ 1279 h 1715"/>
                <a:gd name="T18" fmla="*/ 767 w 2828"/>
                <a:gd name="T19" fmla="*/ 1390 h 1715"/>
                <a:gd name="T20" fmla="*/ 656 w 2828"/>
                <a:gd name="T21" fmla="*/ 1400 h 1715"/>
                <a:gd name="T22" fmla="*/ 624 w 2828"/>
                <a:gd name="T23" fmla="*/ 1379 h 1715"/>
                <a:gd name="T24" fmla="*/ 624 w 2828"/>
                <a:gd name="T25" fmla="*/ 1266 h 1715"/>
                <a:gd name="T26" fmla="*/ 656 w 2828"/>
                <a:gd name="T27" fmla="*/ 1245 h 1715"/>
                <a:gd name="T28" fmla="*/ 454 w 2828"/>
                <a:gd name="T29" fmla="*/ 1247 h 1715"/>
                <a:gd name="T30" fmla="*/ 475 w 2828"/>
                <a:gd name="T31" fmla="*/ 1279 h 1715"/>
                <a:gd name="T32" fmla="*/ 464 w 2828"/>
                <a:gd name="T33" fmla="*/ 1390 h 1715"/>
                <a:gd name="T34" fmla="*/ 353 w 2828"/>
                <a:gd name="T35" fmla="*/ 1400 h 1715"/>
                <a:gd name="T36" fmla="*/ 322 w 2828"/>
                <a:gd name="T37" fmla="*/ 1379 h 1715"/>
                <a:gd name="T38" fmla="*/ 322 w 2828"/>
                <a:gd name="T39" fmla="*/ 1266 h 1715"/>
                <a:gd name="T40" fmla="*/ 353 w 2828"/>
                <a:gd name="T41" fmla="*/ 1245 h 1715"/>
                <a:gd name="T42" fmla="*/ 712 w 2828"/>
                <a:gd name="T43" fmla="*/ 11 h 1715"/>
                <a:gd name="T44" fmla="*/ 723 w 2828"/>
                <a:gd name="T45" fmla="*/ 929 h 1715"/>
                <a:gd name="T46" fmla="*/ 2743 w 2828"/>
                <a:gd name="T47" fmla="*/ 940 h 1715"/>
                <a:gd name="T48" fmla="*/ 2805 w 2828"/>
                <a:gd name="T49" fmla="*/ 991 h 1715"/>
                <a:gd name="T50" fmla="*/ 2828 w 2828"/>
                <a:gd name="T51" fmla="*/ 1069 h 1715"/>
                <a:gd name="T52" fmla="*/ 2817 w 2828"/>
                <a:gd name="T53" fmla="*/ 1630 h 1715"/>
                <a:gd name="T54" fmla="*/ 2767 w 2828"/>
                <a:gd name="T55" fmla="*/ 1692 h 1715"/>
                <a:gd name="T56" fmla="*/ 2689 w 2828"/>
                <a:gd name="T57" fmla="*/ 1715 h 1715"/>
                <a:gd name="T58" fmla="*/ 519 w 2828"/>
                <a:gd name="T59" fmla="*/ 1704 h 1715"/>
                <a:gd name="T60" fmla="*/ 511 w 2828"/>
                <a:gd name="T61" fmla="*/ 1666 h 1715"/>
                <a:gd name="T62" fmla="*/ 545 w 2828"/>
                <a:gd name="T63" fmla="*/ 1644 h 1715"/>
                <a:gd name="T64" fmla="*/ 2723 w 2828"/>
                <a:gd name="T65" fmla="*/ 1634 h 1715"/>
                <a:gd name="T66" fmla="*/ 2753 w 2828"/>
                <a:gd name="T67" fmla="*/ 1593 h 1715"/>
                <a:gd name="T68" fmla="*/ 2753 w 2828"/>
                <a:gd name="T69" fmla="*/ 1051 h 1715"/>
                <a:gd name="T70" fmla="*/ 2723 w 2828"/>
                <a:gd name="T71" fmla="*/ 1010 h 1715"/>
                <a:gd name="T72" fmla="*/ 139 w 2828"/>
                <a:gd name="T73" fmla="*/ 1002 h 1715"/>
                <a:gd name="T74" fmla="*/ 91 w 2828"/>
                <a:gd name="T75" fmla="*/ 1022 h 1715"/>
                <a:gd name="T76" fmla="*/ 71 w 2828"/>
                <a:gd name="T77" fmla="*/ 1069 h 1715"/>
                <a:gd name="T78" fmla="*/ 61 w 2828"/>
                <a:gd name="T79" fmla="*/ 1589 h 1715"/>
                <a:gd name="T80" fmla="*/ 22 w 2828"/>
                <a:gd name="T81" fmla="*/ 1597 h 1715"/>
                <a:gd name="T82" fmla="*/ 0 w 2828"/>
                <a:gd name="T83" fmla="*/ 1563 h 1715"/>
                <a:gd name="T84" fmla="*/ 11 w 2828"/>
                <a:gd name="T85" fmla="*/ 1014 h 1715"/>
                <a:gd name="T86" fmla="*/ 61 w 2828"/>
                <a:gd name="T87" fmla="*/ 953 h 1715"/>
                <a:gd name="T88" fmla="*/ 139 w 2828"/>
                <a:gd name="T89" fmla="*/ 929 h 1715"/>
                <a:gd name="T90" fmla="*/ 654 w 2828"/>
                <a:gd name="T91" fmla="*/ 22 h 1715"/>
                <a:gd name="T92" fmla="*/ 687 w 2828"/>
                <a:gd name="T93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28" h="1715">
                  <a:moveTo>
                    <a:pt x="958" y="1245"/>
                  </a:moveTo>
                  <a:lnTo>
                    <a:pt x="1045" y="1245"/>
                  </a:lnTo>
                  <a:lnTo>
                    <a:pt x="1058" y="1247"/>
                  </a:lnTo>
                  <a:lnTo>
                    <a:pt x="1069" y="1255"/>
                  </a:lnTo>
                  <a:lnTo>
                    <a:pt x="1077" y="1266"/>
                  </a:lnTo>
                  <a:lnTo>
                    <a:pt x="1080" y="1279"/>
                  </a:lnTo>
                  <a:lnTo>
                    <a:pt x="1080" y="1365"/>
                  </a:lnTo>
                  <a:lnTo>
                    <a:pt x="1077" y="1379"/>
                  </a:lnTo>
                  <a:lnTo>
                    <a:pt x="1069" y="1390"/>
                  </a:lnTo>
                  <a:lnTo>
                    <a:pt x="1058" y="1398"/>
                  </a:lnTo>
                  <a:lnTo>
                    <a:pt x="1045" y="1400"/>
                  </a:lnTo>
                  <a:lnTo>
                    <a:pt x="958" y="1400"/>
                  </a:lnTo>
                  <a:lnTo>
                    <a:pt x="945" y="1398"/>
                  </a:lnTo>
                  <a:lnTo>
                    <a:pt x="934" y="1390"/>
                  </a:lnTo>
                  <a:lnTo>
                    <a:pt x="927" y="1379"/>
                  </a:lnTo>
                  <a:lnTo>
                    <a:pt x="924" y="1365"/>
                  </a:lnTo>
                  <a:lnTo>
                    <a:pt x="924" y="1279"/>
                  </a:lnTo>
                  <a:lnTo>
                    <a:pt x="927" y="1266"/>
                  </a:lnTo>
                  <a:lnTo>
                    <a:pt x="934" y="1255"/>
                  </a:lnTo>
                  <a:lnTo>
                    <a:pt x="945" y="1247"/>
                  </a:lnTo>
                  <a:lnTo>
                    <a:pt x="958" y="1245"/>
                  </a:lnTo>
                  <a:close/>
                  <a:moveTo>
                    <a:pt x="656" y="1245"/>
                  </a:moveTo>
                  <a:lnTo>
                    <a:pt x="743" y="1245"/>
                  </a:lnTo>
                  <a:lnTo>
                    <a:pt x="756" y="1247"/>
                  </a:lnTo>
                  <a:lnTo>
                    <a:pt x="767" y="1255"/>
                  </a:lnTo>
                  <a:lnTo>
                    <a:pt x="774" y="1266"/>
                  </a:lnTo>
                  <a:lnTo>
                    <a:pt x="777" y="1279"/>
                  </a:lnTo>
                  <a:lnTo>
                    <a:pt x="777" y="1365"/>
                  </a:lnTo>
                  <a:lnTo>
                    <a:pt x="774" y="1379"/>
                  </a:lnTo>
                  <a:lnTo>
                    <a:pt x="767" y="1390"/>
                  </a:lnTo>
                  <a:lnTo>
                    <a:pt x="756" y="1398"/>
                  </a:lnTo>
                  <a:lnTo>
                    <a:pt x="743" y="1400"/>
                  </a:lnTo>
                  <a:lnTo>
                    <a:pt x="656" y="1400"/>
                  </a:lnTo>
                  <a:lnTo>
                    <a:pt x="642" y="1398"/>
                  </a:lnTo>
                  <a:lnTo>
                    <a:pt x="632" y="1390"/>
                  </a:lnTo>
                  <a:lnTo>
                    <a:pt x="624" y="1379"/>
                  </a:lnTo>
                  <a:lnTo>
                    <a:pt x="621" y="1365"/>
                  </a:lnTo>
                  <a:lnTo>
                    <a:pt x="621" y="1279"/>
                  </a:lnTo>
                  <a:lnTo>
                    <a:pt x="624" y="1266"/>
                  </a:lnTo>
                  <a:lnTo>
                    <a:pt x="632" y="1255"/>
                  </a:lnTo>
                  <a:lnTo>
                    <a:pt x="642" y="1247"/>
                  </a:lnTo>
                  <a:lnTo>
                    <a:pt x="656" y="1245"/>
                  </a:lnTo>
                  <a:close/>
                  <a:moveTo>
                    <a:pt x="353" y="1245"/>
                  </a:moveTo>
                  <a:lnTo>
                    <a:pt x="440" y="1245"/>
                  </a:lnTo>
                  <a:lnTo>
                    <a:pt x="454" y="1247"/>
                  </a:lnTo>
                  <a:lnTo>
                    <a:pt x="464" y="1255"/>
                  </a:lnTo>
                  <a:lnTo>
                    <a:pt x="471" y="1266"/>
                  </a:lnTo>
                  <a:lnTo>
                    <a:pt x="475" y="1279"/>
                  </a:lnTo>
                  <a:lnTo>
                    <a:pt x="475" y="1365"/>
                  </a:lnTo>
                  <a:lnTo>
                    <a:pt x="471" y="1379"/>
                  </a:lnTo>
                  <a:lnTo>
                    <a:pt x="464" y="1390"/>
                  </a:lnTo>
                  <a:lnTo>
                    <a:pt x="454" y="1398"/>
                  </a:lnTo>
                  <a:lnTo>
                    <a:pt x="440" y="1400"/>
                  </a:lnTo>
                  <a:lnTo>
                    <a:pt x="353" y="1400"/>
                  </a:lnTo>
                  <a:lnTo>
                    <a:pt x="341" y="1398"/>
                  </a:lnTo>
                  <a:lnTo>
                    <a:pt x="329" y="1390"/>
                  </a:lnTo>
                  <a:lnTo>
                    <a:pt x="322" y="1379"/>
                  </a:lnTo>
                  <a:lnTo>
                    <a:pt x="319" y="1365"/>
                  </a:lnTo>
                  <a:lnTo>
                    <a:pt x="319" y="1279"/>
                  </a:lnTo>
                  <a:lnTo>
                    <a:pt x="322" y="1266"/>
                  </a:lnTo>
                  <a:lnTo>
                    <a:pt x="329" y="1255"/>
                  </a:lnTo>
                  <a:lnTo>
                    <a:pt x="341" y="1247"/>
                  </a:lnTo>
                  <a:lnTo>
                    <a:pt x="353" y="1245"/>
                  </a:lnTo>
                  <a:close/>
                  <a:moveTo>
                    <a:pt x="687" y="0"/>
                  </a:moveTo>
                  <a:lnTo>
                    <a:pt x="701" y="4"/>
                  </a:lnTo>
                  <a:lnTo>
                    <a:pt x="712" y="11"/>
                  </a:lnTo>
                  <a:lnTo>
                    <a:pt x="720" y="22"/>
                  </a:lnTo>
                  <a:lnTo>
                    <a:pt x="723" y="37"/>
                  </a:lnTo>
                  <a:lnTo>
                    <a:pt x="723" y="929"/>
                  </a:lnTo>
                  <a:lnTo>
                    <a:pt x="2689" y="929"/>
                  </a:lnTo>
                  <a:lnTo>
                    <a:pt x="2717" y="933"/>
                  </a:lnTo>
                  <a:lnTo>
                    <a:pt x="2743" y="940"/>
                  </a:lnTo>
                  <a:lnTo>
                    <a:pt x="2767" y="953"/>
                  </a:lnTo>
                  <a:lnTo>
                    <a:pt x="2787" y="970"/>
                  </a:lnTo>
                  <a:lnTo>
                    <a:pt x="2805" y="991"/>
                  </a:lnTo>
                  <a:lnTo>
                    <a:pt x="2817" y="1014"/>
                  </a:lnTo>
                  <a:lnTo>
                    <a:pt x="2826" y="1040"/>
                  </a:lnTo>
                  <a:lnTo>
                    <a:pt x="2828" y="1069"/>
                  </a:lnTo>
                  <a:lnTo>
                    <a:pt x="2828" y="1576"/>
                  </a:lnTo>
                  <a:lnTo>
                    <a:pt x="2826" y="1604"/>
                  </a:lnTo>
                  <a:lnTo>
                    <a:pt x="2817" y="1630"/>
                  </a:lnTo>
                  <a:lnTo>
                    <a:pt x="2805" y="1653"/>
                  </a:lnTo>
                  <a:lnTo>
                    <a:pt x="2787" y="1674"/>
                  </a:lnTo>
                  <a:lnTo>
                    <a:pt x="2767" y="1692"/>
                  </a:lnTo>
                  <a:lnTo>
                    <a:pt x="2743" y="1704"/>
                  </a:lnTo>
                  <a:lnTo>
                    <a:pt x="2717" y="1713"/>
                  </a:lnTo>
                  <a:lnTo>
                    <a:pt x="2689" y="1715"/>
                  </a:lnTo>
                  <a:lnTo>
                    <a:pt x="545" y="1715"/>
                  </a:lnTo>
                  <a:lnTo>
                    <a:pt x="530" y="1713"/>
                  </a:lnTo>
                  <a:lnTo>
                    <a:pt x="519" y="1704"/>
                  </a:lnTo>
                  <a:lnTo>
                    <a:pt x="511" y="1693"/>
                  </a:lnTo>
                  <a:lnTo>
                    <a:pt x="508" y="1679"/>
                  </a:lnTo>
                  <a:lnTo>
                    <a:pt x="511" y="1666"/>
                  </a:lnTo>
                  <a:lnTo>
                    <a:pt x="519" y="1654"/>
                  </a:lnTo>
                  <a:lnTo>
                    <a:pt x="530" y="1646"/>
                  </a:lnTo>
                  <a:lnTo>
                    <a:pt x="545" y="1644"/>
                  </a:lnTo>
                  <a:lnTo>
                    <a:pt x="2689" y="1644"/>
                  </a:lnTo>
                  <a:lnTo>
                    <a:pt x="2706" y="1640"/>
                  </a:lnTo>
                  <a:lnTo>
                    <a:pt x="2723" y="1634"/>
                  </a:lnTo>
                  <a:lnTo>
                    <a:pt x="2737" y="1624"/>
                  </a:lnTo>
                  <a:lnTo>
                    <a:pt x="2747" y="1610"/>
                  </a:lnTo>
                  <a:lnTo>
                    <a:pt x="2753" y="1593"/>
                  </a:lnTo>
                  <a:lnTo>
                    <a:pt x="2757" y="1576"/>
                  </a:lnTo>
                  <a:lnTo>
                    <a:pt x="2757" y="1069"/>
                  </a:lnTo>
                  <a:lnTo>
                    <a:pt x="2753" y="1051"/>
                  </a:lnTo>
                  <a:lnTo>
                    <a:pt x="2747" y="1035"/>
                  </a:lnTo>
                  <a:lnTo>
                    <a:pt x="2737" y="1022"/>
                  </a:lnTo>
                  <a:lnTo>
                    <a:pt x="2723" y="1010"/>
                  </a:lnTo>
                  <a:lnTo>
                    <a:pt x="2706" y="1004"/>
                  </a:lnTo>
                  <a:lnTo>
                    <a:pt x="2689" y="1002"/>
                  </a:lnTo>
                  <a:lnTo>
                    <a:pt x="139" y="1002"/>
                  </a:lnTo>
                  <a:lnTo>
                    <a:pt x="122" y="1004"/>
                  </a:lnTo>
                  <a:lnTo>
                    <a:pt x="105" y="1010"/>
                  </a:lnTo>
                  <a:lnTo>
                    <a:pt x="91" y="1022"/>
                  </a:lnTo>
                  <a:lnTo>
                    <a:pt x="81" y="1035"/>
                  </a:lnTo>
                  <a:lnTo>
                    <a:pt x="75" y="1051"/>
                  </a:lnTo>
                  <a:lnTo>
                    <a:pt x="71" y="1069"/>
                  </a:lnTo>
                  <a:lnTo>
                    <a:pt x="71" y="1563"/>
                  </a:lnTo>
                  <a:lnTo>
                    <a:pt x="69" y="1578"/>
                  </a:lnTo>
                  <a:lnTo>
                    <a:pt x="61" y="1589"/>
                  </a:lnTo>
                  <a:lnTo>
                    <a:pt x="49" y="1597"/>
                  </a:lnTo>
                  <a:lnTo>
                    <a:pt x="36" y="1600"/>
                  </a:lnTo>
                  <a:lnTo>
                    <a:pt x="22" y="1597"/>
                  </a:lnTo>
                  <a:lnTo>
                    <a:pt x="11" y="1589"/>
                  </a:lnTo>
                  <a:lnTo>
                    <a:pt x="2" y="1578"/>
                  </a:lnTo>
                  <a:lnTo>
                    <a:pt x="0" y="1563"/>
                  </a:lnTo>
                  <a:lnTo>
                    <a:pt x="0" y="1069"/>
                  </a:lnTo>
                  <a:lnTo>
                    <a:pt x="2" y="1040"/>
                  </a:lnTo>
                  <a:lnTo>
                    <a:pt x="11" y="1014"/>
                  </a:lnTo>
                  <a:lnTo>
                    <a:pt x="23" y="991"/>
                  </a:lnTo>
                  <a:lnTo>
                    <a:pt x="41" y="970"/>
                  </a:lnTo>
                  <a:lnTo>
                    <a:pt x="61" y="953"/>
                  </a:lnTo>
                  <a:lnTo>
                    <a:pt x="85" y="940"/>
                  </a:lnTo>
                  <a:lnTo>
                    <a:pt x="111" y="933"/>
                  </a:lnTo>
                  <a:lnTo>
                    <a:pt x="139" y="929"/>
                  </a:lnTo>
                  <a:lnTo>
                    <a:pt x="651" y="929"/>
                  </a:lnTo>
                  <a:lnTo>
                    <a:pt x="651" y="37"/>
                  </a:lnTo>
                  <a:lnTo>
                    <a:pt x="654" y="22"/>
                  </a:lnTo>
                  <a:lnTo>
                    <a:pt x="661" y="11"/>
                  </a:lnTo>
                  <a:lnTo>
                    <a:pt x="673" y="4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1"/>
            <p:cNvSpPr>
              <a:spLocks noEditPoints="1"/>
            </p:cNvSpPr>
            <p:nvPr/>
          </p:nvSpPr>
          <p:spPr bwMode="auto">
            <a:xfrm>
              <a:off x="3308234" y="3601469"/>
              <a:ext cx="182327" cy="318430"/>
            </a:xfrm>
            <a:custGeom>
              <a:avLst/>
              <a:gdLst>
                <a:gd name="T0" fmla="*/ 647 w 1713"/>
                <a:gd name="T1" fmla="*/ 2634 h 2970"/>
                <a:gd name="T2" fmla="*/ 694 w 1713"/>
                <a:gd name="T3" fmla="*/ 2719 h 2970"/>
                <a:gd name="T4" fmla="*/ 1059 w 1713"/>
                <a:gd name="T5" fmla="*/ 2687 h 2970"/>
                <a:gd name="T6" fmla="*/ 1034 w 1713"/>
                <a:gd name="T7" fmla="*/ 2594 h 2970"/>
                <a:gd name="T8" fmla="*/ 1028 w 1713"/>
                <a:gd name="T9" fmla="*/ 2515 h 2970"/>
                <a:gd name="T10" fmla="*/ 1137 w 1713"/>
                <a:gd name="T11" fmla="*/ 2624 h 2970"/>
                <a:gd name="T12" fmla="*/ 1078 w 1713"/>
                <a:gd name="T13" fmla="*/ 2769 h 2970"/>
                <a:gd name="T14" fmla="*/ 658 w 1713"/>
                <a:gd name="T15" fmla="*/ 2781 h 2970"/>
                <a:gd name="T16" fmla="*/ 574 w 1713"/>
                <a:gd name="T17" fmla="*/ 2652 h 2970"/>
                <a:gd name="T18" fmla="*/ 658 w 1713"/>
                <a:gd name="T19" fmla="*/ 2523 h 2970"/>
                <a:gd name="T20" fmla="*/ 1467 w 1713"/>
                <a:gd name="T21" fmla="*/ 369 h 2970"/>
                <a:gd name="T22" fmla="*/ 1526 w 1713"/>
                <a:gd name="T23" fmla="*/ 2298 h 2970"/>
                <a:gd name="T24" fmla="*/ 1445 w 1713"/>
                <a:gd name="T25" fmla="*/ 2402 h 2970"/>
                <a:gd name="T26" fmla="*/ 256 w 1713"/>
                <a:gd name="T27" fmla="*/ 2369 h 2970"/>
                <a:gd name="T28" fmla="*/ 1434 w 1713"/>
                <a:gd name="T29" fmla="*/ 2330 h 2970"/>
                <a:gd name="T30" fmla="*/ 1445 w 1713"/>
                <a:gd name="T31" fmla="*/ 440 h 2970"/>
                <a:gd name="T32" fmla="*/ 260 w 1713"/>
                <a:gd name="T33" fmla="*/ 452 h 2970"/>
                <a:gd name="T34" fmla="*/ 222 w 1713"/>
                <a:gd name="T35" fmla="*/ 1798 h 2970"/>
                <a:gd name="T36" fmla="*/ 189 w 1713"/>
                <a:gd name="T37" fmla="*/ 441 h 2970"/>
                <a:gd name="T38" fmla="*/ 292 w 1713"/>
                <a:gd name="T39" fmla="*/ 358 h 2970"/>
                <a:gd name="T40" fmla="*/ 810 w 1713"/>
                <a:gd name="T41" fmla="*/ 73 h 2970"/>
                <a:gd name="T42" fmla="*/ 582 w 1713"/>
                <a:gd name="T43" fmla="*/ 76 h 2970"/>
                <a:gd name="T44" fmla="*/ 322 w 1713"/>
                <a:gd name="T45" fmla="*/ 86 h 2970"/>
                <a:gd name="T46" fmla="*/ 125 w 1713"/>
                <a:gd name="T47" fmla="*/ 154 h 2970"/>
                <a:gd name="T48" fmla="*/ 71 w 1713"/>
                <a:gd name="T49" fmla="*/ 2657 h 2970"/>
                <a:gd name="T50" fmla="*/ 148 w 1713"/>
                <a:gd name="T51" fmla="*/ 2836 h 2970"/>
                <a:gd name="T52" fmla="*/ 358 w 1713"/>
                <a:gd name="T53" fmla="*/ 2887 h 2970"/>
                <a:gd name="T54" fmla="*/ 615 w 1713"/>
                <a:gd name="T55" fmla="*/ 2896 h 2970"/>
                <a:gd name="T56" fmla="*/ 823 w 1713"/>
                <a:gd name="T57" fmla="*/ 2898 h 2970"/>
                <a:gd name="T58" fmla="*/ 892 w 1713"/>
                <a:gd name="T59" fmla="*/ 2898 h 2970"/>
                <a:gd name="T60" fmla="*/ 1099 w 1713"/>
                <a:gd name="T61" fmla="*/ 2896 h 2970"/>
                <a:gd name="T62" fmla="*/ 1355 w 1713"/>
                <a:gd name="T63" fmla="*/ 2887 h 2970"/>
                <a:gd name="T64" fmla="*/ 1565 w 1713"/>
                <a:gd name="T65" fmla="*/ 2836 h 2970"/>
                <a:gd name="T66" fmla="*/ 1642 w 1713"/>
                <a:gd name="T67" fmla="*/ 2657 h 2970"/>
                <a:gd name="T68" fmla="*/ 1588 w 1713"/>
                <a:gd name="T69" fmla="*/ 154 h 2970"/>
                <a:gd name="T70" fmla="*/ 1392 w 1713"/>
                <a:gd name="T71" fmla="*/ 86 h 2970"/>
                <a:gd name="T72" fmla="*/ 1141 w 1713"/>
                <a:gd name="T73" fmla="*/ 76 h 2970"/>
                <a:gd name="T74" fmla="*/ 916 w 1713"/>
                <a:gd name="T75" fmla="*/ 73 h 2970"/>
                <a:gd name="T76" fmla="*/ 895 w 1713"/>
                <a:gd name="T77" fmla="*/ 0 h 2970"/>
                <a:gd name="T78" fmla="*/ 1104 w 1713"/>
                <a:gd name="T79" fmla="*/ 3 h 2970"/>
                <a:gd name="T80" fmla="*/ 1361 w 1713"/>
                <a:gd name="T81" fmla="*/ 12 h 2970"/>
                <a:gd name="T82" fmla="*/ 1597 w 1713"/>
                <a:gd name="T83" fmla="*/ 69 h 2970"/>
                <a:gd name="T84" fmla="*/ 1710 w 1713"/>
                <a:gd name="T85" fmla="*/ 267 h 2970"/>
                <a:gd name="T86" fmla="*/ 1675 w 1713"/>
                <a:gd name="T87" fmla="*/ 2820 h 2970"/>
                <a:gd name="T88" fmla="*/ 1479 w 1713"/>
                <a:gd name="T89" fmla="*/ 2947 h 2970"/>
                <a:gd name="T90" fmla="*/ 1223 w 1713"/>
                <a:gd name="T91" fmla="*/ 2966 h 2970"/>
                <a:gd name="T92" fmla="*/ 962 w 1713"/>
                <a:gd name="T93" fmla="*/ 2970 h 2970"/>
                <a:gd name="T94" fmla="*/ 856 w 1713"/>
                <a:gd name="T95" fmla="*/ 2970 h 2970"/>
                <a:gd name="T96" fmla="*/ 765 w 1713"/>
                <a:gd name="T97" fmla="*/ 2970 h 2970"/>
                <a:gd name="T98" fmla="*/ 499 w 1713"/>
                <a:gd name="T99" fmla="*/ 2966 h 2970"/>
                <a:gd name="T100" fmla="*/ 234 w 1713"/>
                <a:gd name="T101" fmla="*/ 2947 h 2970"/>
                <a:gd name="T102" fmla="*/ 38 w 1713"/>
                <a:gd name="T103" fmla="*/ 2820 h 2970"/>
                <a:gd name="T104" fmla="*/ 2 w 1713"/>
                <a:gd name="T105" fmla="*/ 267 h 2970"/>
                <a:gd name="T106" fmla="*/ 115 w 1713"/>
                <a:gd name="T107" fmla="*/ 69 h 2970"/>
                <a:gd name="T108" fmla="*/ 352 w 1713"/>
                <a:gd name="T109" fmla="*/ 12 h 2970"/>
                <a:gd name="T110" fmla="*/ 608 w 1713"/>
                <a:gd name="T111" fmla="*/ 3 h 2970"/>
                <a:gd name="T112" fmla="*/ 817 w 1713"/>
                <a:gd name="T113" fmla="*/ 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3" h="2970">
                  <a:moveTo>
                    <a:pt x="713" y="2584"/>
                  </a:moveTo>
                  <a:lnTo>
                    <a:pt x="694" y="2587"/>
                  </a:lnTo>
                  <a:lnTo>
                    <a:pt x="678" y="2594"/>
                  </a:lnTo>
                  <a:lnTo>
                    <a:pt x="665" y="2605"/>
                  </a:lnTo>
                  <a:lnTo>
                    <a:pt x="654" y="2618"/>
                  </a:lnTo>
                  <a:lnTo>
                    <a:pt x="647" y="2634"/>
                  </a:lnTo>
                  <a:lnTo>
                    <a:pt x="645" y="2652"/>
                  </a:lnTo>
                  <a:lnTo>
                    <a:pt x="647" y="2671"/>
                  </a:lnTo>
                  <a:lnTo>
                    <a:pt x="654" y="2687"/>
                  </a:lnTo>
                  <a:lnTo>
                    <a:pt x="665" y="2701"/>
                  </a:lnTo>
                  <a:lnTo>
                    <a:pt x="678" y="2711"/>
                  </a:lnTo>
                  <a:lnTo>
                    <a:pt x="694" y="2719"/>
                  </a:lnTo>
                  <a:lnTo>
                    <a:pt x="713" y="2721"/>
                  </a:lnTo>
                  <a:lnTo>
                    <a:pt x="1000" y="2721"/>
                  </a:lnTo>
                  <a:lnTo>
                    <a:pt x="1018" y="2719"/>
                  </a:lnTo>
                  <a:lnTo>
                    <a:pt x="1034" y="2711"/>
                  </a:lnTo>
                  <a:lnTo>
                    <a:pt x="1048" y="2701"/>
                  </a:lnTo>
                  <a:lnTo>
                    <a:pt x="1059" y="2687"/>
                  </a:lnTo>
                  <a:lnTo>
                    <a:pt x="1065" y="2671"/>
                  </a:lnTo>
                  <a:lnTo>
                    <a:pt x="1068" y="2652"/>
                  </a:lnTo>
                  <a:lnTo>
                    <a:pt x="1065" y="2634"/>
                  </a:lnTo>
                  <a:lnTo>
                    <a:pt x="1059" y="2618"/>
                  </a:lnTo>
                  <a:lnTo>
                    <a:pt x="1048" y="2605"/>
                  </a:lnTo>
                  <a:lnTo>
                    <a:pt x="1034" y="2594"/>
                  </a:lnTo>
                  <a:lnTo>
                    <a:pt x="1018" y="2587"/>
                  </a:lnTo>
                  <a:lnTo>
                    <a:pt x="1000" y="2584"/>
                  </a:lnTo>
                  <a:lnTo>
                    <a:pt x="713" y="2584"/>
                  </a:lnTo>
                  <a:close/>
                  <a:moveTo>
                    <a:pt x="713" y="2512"/>
                  </a:moveTo>
                  <a:lnTo>
                    <a:pt x="1000" y="2512"/>
                  </a:lnTo>
                  <a:lnTo>
                    <a:pt x="1028" y="2515"/>
                  </a:lnTo>
                  <a:lnTo>
                    <a:pt x="1055" y="2523"/>
                  </a:lnTo>
                  <a:lnTo>
                    <a:pt x="1078" y="2536"/>
                  </a:lnTo>
                  <a:lnTo>
                    <a:pt x="1099" y="2553"/>
                  </a:lnTo>
                  <a:lnTo>
                    <a:pt x="1116" y="2575"/>
                  </a:lnTo>
                  <a:lnTo>
                    <a:pt x="1129" y="2598"/>
                  </a:lnTo>
                  <a:lnTo>
                    <a:pt x="1137" y="2624"/>
                  </a:lnTo>
                  <a:lnTo>
                    <a:pt x="1139" y="2652"/>
                  </a:lnTo>
                  <a:lnTo>
                    <a:pt x="1137" y="2681"/>
                  </a:lnTo>
                  <a:lnTo>
                    <a:pt x="1129" y="2707"/>
                  </a:lnTo>
                  <a:lnTo>
                    <a:pt x="1116" y="2731"/>
                  </a:lnTo>
                  <a:lnTo>
                    <a:pt x="1099" y="2751"/>
                  </a:lnTo>
                  <a:lnTo>
                    <a:pt x="1078" y="2769"/>
                  </a:lnTo>
                  <a:lnTo>
                    <a:pt x="1055" y="2781"/>
                  </a:lnTo>
                  <a:lnTo>
                    <a:pt x="1028" y="2790"/>
                  </a:lnTo>
                  <a:lnTo>
                    <a:pt x="1000" y="2793"/>
                  </a:lnTo>
                  <a:lnTo>
                    <a:pt x="713" y="2793"/>
                  </a:lnTo>
                  <a:lnTo>
                    <a:pt x="685" y="2790"/>
                  </a:lnTo>
                  <a:lnTo>
                    <a:pt x="658" y="2781"/>
                  </a:lnTo>
                  <a:lnTo>
                    <a:pt x="635" y="2769"/>
                  </a:lnTo>
                  <a:lnTo>
                    <a:pt x="614" y="2751"/>
                  </a:lnTo>
                  <a:lnTo>
                    <a:pt x="597" y="2731"/>
                  </a:lnTo>
                  <a:lnTo>
                    <a:pt x="584" y="2707"/>
                  </a:lnTo>
                  <a:lnTo>
                    <a:pt x="576" y="2681"/>
                  </a:lnTo>
                  <a:lnTo>
                    <a:pt x="574" y="2652"/>
                  </a:lnTo>
                  <a:lnTo>
                    <a:pt x="576" y="2624"/>
                  </a:lnTo>
                  <a:lnTo>
                    <a:pt x="584" y="2598"/>
                  </a:lnTo>
                  <a:lnTo>
                    <a:pt x="597" y="2575"/>
                  </a:lnTo>
                  <a:lnTo>
                    <a:pt x="614" y="2553"/>
                  </a:lnTo>
                  <a:lnTo>
                    <a:pt x="635" y="2536"/>
                  </a:lnTo>
                  <a:lnTo>
                    <a:pt x="658" y="2523"/>
                  </a:lnTo>
                  <a:lnTo>
                    <a:pt x="685" y="2515"/>
                  </a:lnTo>
                  <a:lnTo>
                    <a:pt x="713" y="2512"/>
                  </a:lnTo>
                  <a:close/>
                  <a:moveTo>
                    <a:pt x="292" y="358"/>
                  </a:moveTo>
                  <a:lnTo>
                    <a:pt x="1420" y="358"/>
                  </a:lnTo>
                  <a:lnTo>
                    <a:pt x="1445" y="361"/>
                  </a:lnTo>
                  <a:lnTo>
                    <a:pt x="1467" y="369"/>
                  </a:lnTo>
                  <a:lnTo>
                    <a:pt x="1487" y="382"/>
                  </a:lnTo>
                  <a:lnTo>
                    <a:pt x="1504" y="398"/>
                  </a:lnTo>
                  <a:lnTo>
                    <a:pt x="1516" y="418"/>
                  </a:lnTo>
                  <a:lnTo>
                    <a:pt x="1524" y="441"/>
                  </a:lnTo>
                  <a:lnTo>
                    <a:pt x="1526" y="465"/>
                  </a:lnTo>
                  <a:lnTo>
                    <a:pt x="1526" y="2298"/>
                  </a:lnTo>
                  <a:lnTo>
                    <a:pt x="1524" y="2323"/>
                  </a:lnTo>
                  <a:lnTo>
                    <a:pt x="1516" y="2345"/>
                  </a:lnTo>
                  <a:lnTo>
                    <a:pt x="1504" y="2366"/>
                  </a:lnTo>
                  <a:lnTo>
                    <a:pt x="1487" y="2382"/>
                  </a:lnTo>
                  <a:lnTo>
                    <a:pt x="1467" y="2395"/>
                  </a:lnTo>
                  <a:lnTo>
                    <a:pt x="1445" y="2402"/>
                  </a:lnTo>
                  <a:lnTo>
                    <a:pt x="1420" y="2406"/>
                  </a:lnTo>
                  <a:lnTo>
                    <a:pt x="292" y="2406"/>
                  </a:lnTo>
                  <a:lnTo>
                    <a:pt x="279" y="2402"/>
                  </a:lnTo>
                  <a:lnTo>
                    <a:pt x="267" y="2395"/>
                  </a:lnTo>
                  <a:lnTo>
                    <a:pt x="259" y="2383"/>
                  </a:lnTo>
                  <a:lnTo>
                    <a:pt x="256" y="2369"/>
                  </a:lnTo>
                  <a:lnTo>
                    <a:pt x="259" y="2355"/>
                  </a:lnTo>
                  <a:lnTo>
                    <a:pt x="267" y="2344"/>
                  </a:lnTo>
                  <a:lnTo>
                    <a:pt x="279" y="2337"/>
                  </a:lnTo>
                  <a:lnTo>
                    <a:pt x="292" y="2334"/>
                  </a:lnTo>
                  <a:lnTo>
                    <a:pt x="1420" y="2334"/>
                  </a:lnTo>
                  <a:lnTo>
                    <a:pt x="1434" y="2330"/>
                  </a:lnTo>
                  <a:lnTo>
                    <a:pt x="1445" y="2324"/>
                  </a:lnTo>
                  <a:lnTo>
                    <a:pt x="1452" y="2312"/>
                  </a:lnTo>
                  <a:lnTo>
                    <a:pt x="1455" y="2298"/>
                  </a:lnTo>
                  <a:lnTo>
                    <a:pt x="1455" y="465"/>
                  </a:lnTo>
                  <a:lnTo>
                    <a:pt x="1452" y="452"/>
                  </a:lnTo>
                  <a:lnTo>
                    <a:pt x="1445" y="440"/>
                  </a:lnTo>
                  <a:lnTo>
                    <a:pt x="1434" y="433"/>
                  </a:lnTo>
                  <a:lnTo>
                    <a:pt x="1420" y="430"/>
                  </a:lnTo>
                  <a:lnTo>
                    <a:pt x="292" y="430"/>
                  </a:lnTo>
                  <a:lnTo>
                    <a:pt x="279" y="433"/>
                  </a:lnTo>
                  <a:lnTo>
                    <a:pt x="268" y="440"/>
                  </a:lnTo>
                  <a:lnTo>
                    <a:pt x="260" y="452"/>
                  </a:lnTo>
                  <a:lnTo>
                    <a:pt x="257" y="465"/>
                  </a:lnTo>
                  <a:lnTo>
                    <a:pt x="257" y="1762"/>
                  </a:lnTo>
                  <a:lnTo>
                    <a:pt x="255" y="1776"/>
                  </a:lnTo>
                  <a:lnTo>
                    <a:pt x="248" y="1788"/>
                  </a:lnTo>
                  <a:lnTo>
                    <a:pt x="236" y="1795"/>
                  </a:lnTo>
                  <a:lnTo>
                    <a:pt x="222" y="1798"/>
                  </a:lnTo>
                  <a:lnTo>
                    <a:pt x="208" y="1795"/>
                  </a:lnTo>
                  <a:lnTo>
                    <a:pt x="196" y="1788"/>
                  </a:lnTo>
                  <a:lnTo>
                    <a:pt x="189" y="1776"/>
                  </a:lnTo>
                  <a:lnTo>
                    <a:pt x="186" y="1762"/>
                  </a:lnTo>
                  <a:lnTo>
                    <a:pt x="186" y="465"/>
                  </a:lnTo>
                  <a:lnTo>
                    <a:pt x="189" y="441"/>
                  </a:lnTo>
                  <a:lnTo>
                    <a:pt x="197" y="418"/>
                  </a:lnTo>
                  <a:lnTo>
                    <a:pt x="209" y="398"/>
                  </a:lnTo>
                  <a:lnTo>
                    <a:pt x="226" y="382"/>
                  </a:lnTo>
                  <a:lnTo>
                    <a:pt x="245" y="369"/>
                  </a:lnTo>
                  <a:lnTo>
                    <a:pt x="268" y="361"/>
                  </a:lnTo>
                  <a:lnTo>
                    <a:pt x="292" y="358"/>
                  </a:lnTo>
                  <a:close/>
                  <a:moveTo>
                    <a:pt x="873" y="73"/>
                  </a:moveTo>
                  <a:lnTo>
                    <a:pt x="861" y="73"/>
                  </a:lnTo>
                  <a:lnTo>
                    <a:pt x="856" y="73"/>
                  </a:lnTo>
                  <a:lnTo>
                    <a:pt x="847" y="73"/>
                  </a:lnTo>
                  <a:lnTo>
                    <a:pt x="831" y="73"/>
                  </a:lnTo>
                  <a:lnTo>
                    <a:pt x="810" y="73"/>
                  </a:lnTo>
                  <a:lnTo>
                    <a:pt x="781" y="73"/>
                  </a:lnTo>
                  <a:lnTo>
                    <a:pt x="748" y="74"/>
                  </a:lnTo>
                  <a:lnTo>
                    <a:pt x="712" y="74"/>
                  </a:lnTo>
                  <a:lnTo>
                    <a:pt x="671" y="74"/>
                  </a:lnTo>
                  <a:lnTo>
                    <a:pt x="627" y="75"/>
                  </a:lnTo>
                  <a:lnTo>
                    <a:pt x="582" y="76"/>
                  </a:lnTo>
                  <a:lnTo>
                    <a:pt x="536" y="77"/>
                  </a:lnTo>
                  <a:lnTo>
                    <a:pt x="490" y="78"/>
                  </a:lnTo>
                  <a:lnTo>
                    <a:pt x="445" y="79"/>
                  </a:lnTo>
                  <a:lnTo>
                    <a:pt x="402" y="81"/>
                  </a:lnTo>
                  <a:lnTo>
                    <a:pt x="361" y="83"/>
                  </a:lnTo>
                  <a:lnTo>
                    <a:pt x="322" y="86"/>
                  </a:lnTo>
                  <a:lnTo>
                    <a:pt x="288" y="89"/>
                  </a:lnTo>
                  <a:lnTo>
                    <a:pt x="247" y="95"/>
                  </a:lnTo>
                  <a:lnTo>
                    <a:pt x="209" y="104"/>
                  </a:lnTo>
                  <a:lnTo>
                    <a:pt x="176" y="117"/>
                  </a:lnTo>
                  <a:lnTo>
                    <a:pt x="148" y="134"/>
                  </a:lnTo>
                  <a:lnTo>
                    <a:pt x="125" y="154"/>
                  </a:lnTo>
                  <a:lnTo>
                    <a:pt x="105" y="178"/>
                  </a:lnTo>
                  <a:lnTo>
                    <a:pt x="90" y="206"/>
                  </a:lnTo>
                  <a:lnTo>
                    <a:pt x="80" y="238"/>
                  </a:lnTo>
                  <a:lnTo>
                    <a:pt x="73" y="274"/>
                  </a:lnTo>
                  <a:lnTo>
                    <a:pt x="71" y="314"/>
                  </a:lnTo>
                  <a:lnTo>
                    <a:pt x="71" y="2657"/>
                  </a:lnTo>
                  <a:lnTo>
                    <a:pt x="73" y="2696"/>
                  </a:lnTo>
                  <a:lnTo>
                    <a:pt x="80" y="2733"/>
                  </a:lnTo>
                  <a:lnTo>
                    <a:pt x="90" y="2764"/>
                  </a:lnTo>
                  <a:lnTo>
                    <a:pt x="105" y="2792"/>
                  </a:lnTo>
                  <a:lnTo>
                    <a:pt x="125" y="2817"/>
                  </a:lnTo>
                  <a:lnTo>
                    <a:pt x="148" y="2836"/>
                  </a:lnTo>
                  <a:lnTo>
                    <a:pt x="176" y="2854"/>
                  </a:lnTo>
                  <a:lnTo>
                    <a:pt x="209" y="2866"/>
                  </a:lnTo>
                  <a:lnTo>
                    <a:pt x="247" y="2876"/>
                  </a:lnTo>
                  <a:lnTo>
                    <a:pt x="288" y="2882"/>
                  </a:lnTo>
                  <a:lnTo>
                    <a:pt x="321" y="2885"/>
                  </a:lnTo>
                  <a:lnTo>
                    <a:pt x="358" y="2887"/>
                  </a:lnTo>
                  <a:lnTo>
                    <a:pt x="397" y="2889"/>
                  </a:lnTo>
                  <a:lnTo>
                    <a:pt x="440" y="2891"/>
                  </a:lnTo>
                  <a:lnTo>
                    <a:pt x="483" y="2892"/>
                  </a:lnTo>
                  <a:lnTo>
                    <a:pt x="528" y="2893"/>
                  </a:lnTo>
                  <a:lnTo>
                    <a:pt x="572" y="2894"/>
                  </a:lnTo>
                  <a:lnTo>
                    <a:pt x="615" y="2896"/>
                  </a:lnTo>
                  <a:lnTo>
                    <a:pt x="657" y="2897"/>
                  </a:lnTo>
                  <a:lnTo>
                    <a:pt x="698" y="2897"/>
                  </a:lnTo>
                  <a:lnTo>
                    <a:pt x="735" y="2898"/>
                  </a:lnTo>
                  <a:lnTo>
                    <a:pt x="768" y="2898"/>
                  </a:lnTo>
                  <a:lnTo>
                    <a:pt x="798" y="2898"/>
                  </a:lnTo>
                  <a:lnTo>
                    <a:pt x="823" y="2898"/>
                  </a:lnTo>
                  <a:lnTo>
                    <a:pt x="841" y="2898"/>
                  </a:lnTo>
                  <a:lnTo>
                    <a:pt x="853" y="2898"/>
                  </a:lnTo>
                  <a:lnTo>
                    <a:pt x="857" y="2898"/>
                  </a:lnTo>
                  <a:lnTo>
                    <a:pt x="861" y="2898"/>
                  </a:lnTo>
                  <a:lnTo>
                    <a:pt x="874" y="2898"/>
                  </a:lnTo>
                  <a:lnTo>
                    <a:pt x="892" y="2898"/>
                  </a:lnTo>
                  <a:lnTo>
                    <a:pt x="916" y="2898"/>
                  </a:lnTo>
                  <a:lnTo>
                    <a:pt x="946" y="2898"/>
                  </a:lnTo>
                  <a:lnTo>
                    <a:pt x="979" y="2898"/>
                  </a:lnTo>
                  <a:lnTo>
                    <a:pt x="1016" y="2897"/>
                  </a:lnTo>
                  <a:lnTo>
                    <a:pt x="1056" y="2897"/>
                  </a:lnTo>
                  <a:lnTo>
                    <a:pt x="1099" y="2896"/>
                  </a:lnTo>
                  <a:lnTo>
                    <a:pt x="1141" y="2894"/>
                  </a:lnTo>
                  <a:lnTo>
                    <a:pt x="1186" y="2893"/>
                  </a:lnTo>
                  <a:lnTo>
                    <a:pt x="1230" y="2892"/>
                  </a:lnTo>
                  <a:lnTo>
                    <a:pt x="1274" y="2891"/>
                  </a:lnTo>
                  <a:lnTo>
                    <a:pt x="1316" y="2889"/>
                  </a:lnTo>
                  <a:lnTo>
                    <a:pt x="1355" y="2887"/>
                  </a:lnTo>
                  <a:lnTo>
                    <a:pt x="1392" y="2885"/>
                  </a:lnTo>
                  <a:lnTo>
                    <a:pt x="1425" y="2882"/>
                  </a:lnTo>
                  <a:lnTo>
                    <a:pt x="1466" y="2876"/>
                  </a:lnTo>
                  <a:lnTo>
                    <a:pt x="1504" y="2866"/>
                  </a:lnTo>
                  <a:lnTo>
                    <a:pt x="1537" y="2854"/>
                  </a:lnTo>
                  <a:lnTo>
                    <a:pt x="1565" y="2836"/>
                  </a:lnTo>
                  <a:lnTo>
                    <a:pt x="1588" y="2817"/>
                  </a:lnTo>
                  <a:lnTo>
                    <a:pt x="1607" y="2792"/>
                  </a:lnTo>
                  <a:lnTo>
                    <a:pt x="1622" y="2764"/>
                  </a:lnTo>
                  <a:lnTo>
                    <a:pt x="1633" y="2733"/>
                  </a:lnTo>
                  <a:lnTo>
                    <a:pt x="1640" y="2696"/>
                  </a:lnTo>
                  <a:lnTo>
                    <a:pt x="1642" y="2657"/>
                  </a:lnTo>
                  <a:lnTo>
                    <a:pt x="1642" y="314"/>
                  </a:lnTo>
                  <a:lnTo>
                    <a:pt x="1640" y="274"/>
                  </a:lnTo>
                  <a:lnTo>
                    <a:pt x="1633" y="238"/>
                  </a:lnTo>
                  <a:lnTo>
                    <a:pt x="1622" y="206"/>
                  </a:lnTo>
                  <a:lnTo>
                    <a:pt x="1607" y="178"/>
                  </a:lnTo>
                  <a:lnTo>
                    <a:pt x="1588" y="154"/>
                  </a:lnTo>
                  <a:lnTo>
                    <a:pt x="1565" y="134"/>
                  </a:lnTo>
                  <a:lnTo>
                    <a:pt x="1537" y="117"/>
                  </a:lnTo>
                  <a:lnTo>
                    <a:pt x="1504" y="104"/>
                  </a:lnTo>
                  <a:lnTo>
                    <a:pt x="1466" y="95"/>
                  </a:lnTo>
                  <a:lnTo>
                    <a:pt x="1425" y="89"/>
                  </a:lnTo>
                  <a:lnTo>
                    <a:pt x="1392" y="86"/>
                  </a:lnTo>
                  <a:lnTo>
                    <a:pt x="1355" y="83"/>
                  </a:lnTo>
                  <a:lnTo>
                    <a:pt x="1316" y="81"/>
                  </a:lnTo>
                  <a:lnTo>
                    <a:pt x="1274" y="80"/>
                  </a:lnTo>
                  <a:lnTo>
                    <a:pt x="1230" y="78"/>
                  </a:lnTo>
                  <a:lnTo>
                    <a:pt x="1186" y="77"/>
                  </a:lnTo>
                  <a:lnTo>
                    <a:pt x="1141" y="76"/>
                  </a:lnTo>
                  <a:lnTo>
                    <a:pt x="1098" y="75"/>
                  </a:lnTo>
                  <a:lnTo>
                    <a:pt x="1056" y="75"/>
                  </a:lnTo>
                  <a:lnTo>
                    <a:pt x="1015" y="74"/>
                  </a:lnTo>
                  <a:lnTo>
                    <a:pt x="979" y="74"/>
                  </a:lnTo>
                  <a:lnTo>
                    <a:pt x="945" y="74"/>
                  </a:lnTo>
                  <a:lnTo>
                    <a:pt x="916" y="73"/>
                  </a:lnTo>
                  <a:lnTo>
                    <a:pt x="891" y="73"/>
                  </a:lnTo>
                  <a:lnTo>
                    <a:pt x="873" y="73"/>
                  </a:lnTo>
                  <a:close/>
                  <a:moveTo>
                    <a:pt x="857" y="0"/>
                  </a:moveTo>
                  <a:lnTo>
                    <a:pt x="863" y="0"/>
                  </a:lnTo>
                  <a:lnTo>
                    <a:pt x="876" y="0"/>
                  </a:lnTo>
                  <a:lnTo>
                    <a:pt x="895" y="0"/>
                  </a:lnTo>
                  <a:lnTo>
                    <a:pt x="921" y="2"/>
                  </a:lnTo>
                  <a:lnTo>
                    <a:pt x="951" y="2"/>
                  </a:lnTo>
                  <a:lnTo>
                    <a:pt x="985" y="2"/>
                  </a:lnTo>
                  <a:lnTo>
                    <a:pt x="1023" y="2"/>
                  </a:lnTo>
                  <a:lnTo>
                    <a:pt x="1062" y="3"/>
                  </a:lnTo>
                  <a:lnTo>
                    <a:pt x="1104" y="3"/>
                  </a:lnTo>
                  <a:lnTo>
                    <a:pt x="1148" y="4"/>
                  </a:lnTo>
                  <a:lnTo>
                    <a:pt x="1192" y="5"/>
                  </a:lnTo>
                  <a:lnTo>
                    <a:pt x="1236" y="6"/>
                  </a:lnTo>
                  <a:lnTo>
                    <a:pt x="1279" y="8"/>
                  </a:lnTo>
                  <a:lnTo>
                    <a:pt x="1321" y="10"/>
                  </a:lnTo>
                  <a:lnTo>
                    <a:pt x="1361" y="12"/>
                  </a:lnTo>
                  <a:lnTo>
                    <a:pt x="1398" y="14"/>
                  </a:lnTo>
                  <a:lnTo>
                    <a:pt x="1431" y="17"/>
                  </a:lnTo>
                  <a:lnTo>
                    <a:pt x="1479" y="24"/>
                  </a:lnTo>
                  <a:lnTo>
                    <a:pt x="1523" y="35"/>
                  </a:lnTo>
                  <a:lnTo>
                    <a:pt x="1563" y="50"/>
                  </a:lnTo>
                  <a:lnTo>
                    <a:pt x="1597" y="69"/>
                  </a:lnTo>
                  <a:lnTo>
                    <a:pt x="1628" y="93"/>
                  </a:lnTo>
                  <a:lnTo>
                    <a:pt x="1653" y="120"/>
                  </a:lnTo>
                  <a:lnTo>
                    <a:pt x="1675" y="151"/>
                  </a:lnTo>
                  <a:lnTo>
                    <a:pt x="1691" y="186"/>
                  </a:lnTo>
                  <a:lnTo>
                    <a:pt x="1704" y="225"/>
                  </a:lnTo>
                  <a:lnTo>
                    <a:pt x="1710" y="267"/>
                  </a:lnTo>
                  <a:lnTo>
                    <a:pt x="1713" y="314"/>
                  </a:lnTo>
                  <a:lnTo>
                    <a:pt x="1713" y="2657"/>
                  </a:lnTo>
                  <a:lnTo>
                    <a:pt x="1710" y="2703"/>
                  </a:lnTo>
                  <a:lnTo>
                    <a:pt x="1704" y="2746"/>
                  </a:lnTo>
                  <a:lnTo>
                    <a:pt x="1691" y="2785"/>
                  </a:lnTo>
                  <a:lnTo>
                    <a:pt x="1675" y="2820"/>
                  </a:lnTo>
                  <a:lnTo>
                    <a:pt x="1653" y="2850"/>
                  </a:lnTo>
                  <a:lnTo>
                    <a:pt x="1628" y="2878"/>
                  </a:lnTo>
                  <a:lnTo>
                    <a:pt x="1597" y="2901"/>
                  </a:lnTo>
                  <a:lnTo>
                    <a:pt x="1563" y="2920"/>
                  </a:lnTo>
                  <a:lnTo>
                    <a:pt x="1523" y="2935"/>
                  </a:lnTo>
                  <a:lnTo>
                    <a:pt x="1479" y="2947"/>
                  </a:lnTo>
                  <a:lnTo>
                    <a:pt x="1431" y="2954"/>
                  </a:lnTo>
                  <a:lnTo>
                    <a:pt x="1396" y="2957"/>
                  </a:lnTo>
                  <a:lnTo>
                    <a:pt x="1356" y="2959"/>
                  </a:lnTo>
                  <a:lnTo>
                    <a:pt x="1313" y="2961"/>
                  </a:lnTo>
                  <a:lnTo>
                    <a:pt x="1269" y="2963"/>
                  </a:lnTo>
                  <a:lnTo>
                    <a:pt x="1223" y="2966"/>
                  </a:lnTo>
                  <a:lnTo>
                    <a:pt x="1176" y="2967"/>
                  </a:lnTo>
                  <a:lnTo>
                    <a:pt x="1130" y="2968"/>
                  </a:lnTo>
                  <a:lnTo>
                    <a:pt x="1084" y="2969"/>
                  </a:lnTo>
                  <a:lnTo>
                    <a:pt x="1040" y="2969"/>
                  </a:lnTo>
                  <a:lnTo>
                    <a:pt x="999" y="2970"/>
                  </a:lnTo>
                  <a:lnTo>
                    <a:pt x="962" y="2970"/>
                  </a:lnTo>
                  <a:lnTo>
                    <a:pt x="929" y="2970"/>
                  </a:lnTo>
                  <a:lnTo>
                    <a:pt x="901" y="2970"/>
                  </a:lnTo>
                  <a:lnTo>
                    <a:pt x="879" y="2970"/>
                  </a:lnTo>
                  <a:lnTo>
                    <a:pt x="864" y="2970"/>
                  </a:lnTo>
                  <a:lnTo>
                    <a:pt x="857" y="2970"/>
                  </a:lnTo>
                  <a:lnTo>
                    <a:pt x="856" y="2970"/>
                  </a:lnTo>
                  <a:lnTo>
                    <a:pt x="853" y="2970"/>
                  </a:lnTo>
                  <a:lnTo>
                    <a:pt x="848" y="2970"/>
                  </a:lnTo>
                  <a:lnTo>
                    <a:pt x="843" y="2970"/>
                  </a:lnTo>
                  <a:lnTo>
                    <a:pt x="824" y="2970"/>
                  </a:lnTo>
                  <a:lnTo>
                    <a:pt x="797" y="2970"/>
                  </a:lnTo>
                  <a:lnTo>
                    <a:pt x="765" y="2970"/>
                  </a:lnTo>
                  <a:lnTo>
                    <a:pt x="728" y="2970"/>
                  </a:lnTo>
                  <a:lnTo>
                    <a:pt x="687" y="2969"/>
                  </a:lnTo>
                  <a:lnTo>
                    <a:pt x="642" y="2969"/>
                  </a:lnTo>
                  <a:lnTo>
                    <a:pt x="595" y="2968"/>
                  </a:lnTo>
                  <a:lnTo>
                    <a:pt x="547" y="2967"/>
                  </a:lnTo>
                  <a:lnTo>
                    <a:pt x="499" y="2966"/>
                  </a:lnTo>
                  <a:lnTo>
                    <a:pt x="451" y="2963"/>
                  </a:lnTo>
                  <a:lnTo>
                    <a:pt x="404" y="2962"/>
                  </a:lnTo>
                  <a:lnTo>
                    <a:pt x="360" y="2959"/>
                  </a:lnTo>
                  <a:lnTo>
                    <a:pt x="318" y="2957"/>
                  </a:lnTo>
                  <a:lnTo>
                    <a:pt x="282" y="2954"/>
                  </a:lnTo>
                  <a:lnTo>
                    <a:pt x="234" y="2947"/>
                  </a:lnTo>
                  <a:lnTo>
                    <a:pt x="190" y="2935"/>
                  </a:lnTo>
                  <a:lnTo>
                    <a:pt x="150" y="2920"/>
                  </a:lnTo>
                  <a:lnTo>
                    <a:pt x="115" y="2901"/>
                  </a:lnTo>
                  <a:lnTo>
                    <a:pt x="85" y="2878"/>
                  </a:lnTo>
                  <a:lnTo>
                    <a:pt x="59" y="2851"/>
                  </a:lnTo>
                  <a:lnTo>
                    <a:pt x="38" y="2820"/>
                  </a:lnTo>
                  <a:lnTo>
                    <a:pt x="21" y="2785"/>
                  </a:lnTo>
                  <a:lnTo>
                    <a:pt x="9" y="2746"/>
                  </a:lnTo>
                  <a:lnTo>
                    <a:pt x="2" y="2703"/>
                  </a:lnTo>
                  <a:lnTo>
                    <a:pt x="0" y="2657"/>
                  </a:lnTo>
                  <a:lnTo>
                    <a:pt x="0" y="314"/>
                  </a:lnTo>
                  <a:lnTo>
                    <a:pt x="2" y="267"/>
                  </a:lnTo>
                  <a:lnTo>
                    <a:pt x="9" y="225"/>
                  </a:lnTo>
                  <a:lnTo>
                    <a:pt x="21" y="186"/>
                  </a:lnTo>
                  <a:lnTo>
                    <a:pt x="38" y="151"/>
                  </a:lnTo>
                  <a:lnTo>
                    <a:pt x="59" y="120"/>
                  </a:lnTo>
                  <a:lnTo>
                    <a:pt x="85" y="93"/>
                  </a:lnTo>
                  <a:lnTo>
                    <a:pt x="115" y="69"/>
                  </a:lnTo>
                  <a:lnTo>
                    <a:pt x="150" y="50"/>
                  </a:lnTo>
                  <a:lnTo>
                    <a:pt x="190" y="35"/>
                  </a:lnTo>
                  <a:lnTo>
                    <a:pt x="234" y="24"/>
                  </a:lnTo>
                  <a:lnTo>
                    <a:pt x="282" y="17"/>
                  </a:lnTo>
                  <a:lnTo>
                    <a:pt x="315" y="14"/>
                  </a:lnTo>
                  <a:lnTo>
                    <a:pt x="352" y="12"/>
                  </a:lnTo>
                  <a:lnTo>
                    <a:pt x="392" y="10"/>
                  </a:lnTo>
                  <a:lnTo>
                    <a:pt x="434" y="8"/>
                  </a:lnTo>
                  <a:lnTo>
                    <a:pt x="476" y="6"/>
                  </a:lnTo>
                  <a:lnTo>
                    <a:pt x="521" y="5"/>
                  </a:lnTo>
                  <a:lnTo>
                    <a:pt x="565" y="4"/>
                  </a:lnTo>
                  <a:lnTo>
                    <a:pt x="608" y="3"/>
                  </a:lnTo>
                  <a:lnTo>
                    <a:pt x="651" y="3"/>
                  </a:lnTo>
                  <a:lnTo>
                    <a:pt x="690" y="2"/>
                  </a:lnTo>
                  <a:lnTo>
                    <a:pt x="728" y="2"/>
                  </a:lnTo>
                  <a:lnTo>
                    <a:pt x="762" y="2"/>
                  </a:lnTo>
                  <a:lnTo>
                    <a:pt x="792" y="2"/>
                  </a:lnTo>
                  <a:lnTo>
                    <a:pt x="817" y="0"/>
                  </a:lnTo>
                  <a:lnTo>
                    <a:pt x="837" y="0"/>
                  </a:lnTo>
                  <a:lnTo>
                    <a:pt x="851" y="0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>
              <a:off x="4450895" y="4013299"/>
              <a:ext cx="377873" cy="178456"/>
            </a:xfrm>
            <a:prstGeom prst="line">
              <a:avLst/>
            </a:prstGeom>
            <a:noFill/>
            <a:ln w="19050" cap="rnd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148574" y="2685818"/>
              <a:ext cx="99952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3" name="Freeform 21"/>
            <p:cNvSpPr>
              <a:spLocks noEditPoints="1"/>
            </p:cNvSpPr>
            <p:nvPr/>
          </p:nvSpPr>
          <p:spPr bwMode="auto">
            <a:xfrm>
              <a:off x="5315834" y="2548093"/>
              <a:ext cx="298077" cy="245844"/>
            </a:xfrm>
            <a:custGeom>
              <a:avLst/>
              <a:gdLst>
                <a:gd name="T0" fmla="*/ 3121 w 3420"/>
                <a:gd name="T1" fmla="*/ 2433 h 2825"/>
                <a:gd name="T2" fmla="*/ 2040 w 3420"/>
                <a:gd name="T3" fmla="*/ 2479 h 2825"/>
                <a:gd name="T4" fmla="*/ 2026 w 3420"/>
                <a:gd name="T5" fmla="*/ 2394 h 2825"/>
                <a:gd name="T6" fmla="*/ 542 w 3420"/>
                <a:gd name="T7" fmla="*/ 2348 h 2825"/>
                <a:gd name="T8" fmla="*/ 520 w 3420"/>
                <a:gd name="T9" fmla="*/ 2535 h 2825"/>
                <a:gd name="T10" fmla="*/ 345 w 3420"/>
                <a:gd name="T11" fmla="*/ 2491 h 2825"/>
                <a:gd name="T12" fmla="*/ 232 w 3420"/>
                <a:gd name="T13" fmla="*/ 2041 h 2825"/>
                <a:gd name="T14" fmla="*/ 3375 w 3420"/>
                <a:gd name="T15" fmla="*/ 2136 h 2825"/>
                <a:gd name="T16" fmla="*/ 3409 w 3420"/>
                <a:gd name="T17" fmla="*/ 2666 h 2825"/>
                <a:gd name="T18" fmla="*/ 3226 w 3420"/>
                <a:gd name="T19" fmla="*/ 2823 h 2825"/>
                <a:gd name="T20" fmla="*/ 546 w 3420"/>
                <a:gd name="T21" fmla="*/ 2778 h 2825"/>
                <a:gd name="T22" fmla="*/ 3216 w 3420"/>
                <a:gd name="T23" fmla="*/ 2726 h 2825"/>
                <a:gd name="T24" fmla="*/ 3325 w 3420"/>
                <a:gd name="T25" fmla="*/ 2592 h 2825"/>
                <a:gd name="T26" fmla="*/ 3241 w 3420"/>
                <a:gd name="T27" fmla="*/ 2148 h 2825"/>
                <a:gd name="T28" fmla="*/ 136 w 3420"/>
                <a:gd name="T29" fmla="*/ 2177 h 2825"/>
                <a:gd name="T30" fmla="*/ 87 w 3420"/>
                <a:gd name="T31" fmla="*/ 2621 h 2825"/>
                <a:gd name="T32" fmla="*/ 2 w 3420"/>
                <a:gd name="T33" fmla="*/ 2607 h 2825"/>
                <a:gd name="T34" fmla="*/ 68 w 3420"/>
                <a:gd name="T35" fmla="*/ 2110 h 2825"/>
                <a:gd name="T36" fmla="*/ 3073 w 3420"/>
                <a:gd name="T37" fmla="*/ 1365 h 2825"/>
                <a:gd name="T38" fmla="*/ 3111 w 3420"/>
                <a:gd name="T39" fmla="*/ 1442 h 2825"/>
                <a:gd name="T40" fmla="*/ 2016 w 3420"/>
                <a:gd name="T41" fmla="*/ 1442 h 2825"/>
                <a:gd name="T42" fmla="*/ 2055 w 3420"/>
                <a:gd name="T43" fmla="*/ 1365 h 2825"/>
                <a:gd name="T44" fmla="*/ 552 w 3420"/>
                <a:gd name="T45" fmla="*/ 1355 h 2825"/>
                <a:gd name="T46" fmla="*/ 391 w 3420"/>
                <a:gd name="T47" fmla="*/ 1518 h 2825"/>
                <a:gd name="T48" fmla="*/ 347 w 3420"/>
                <a:gd name="T49" fmla="*/ 1341 h 2825"/>
                <a:gd name="T50" fmla="*/ 179 w 3420"/>
                <a:gd name="T51" fmla="*/ 1128 h 2825"/>
                <a:gd name="T52" fmla="*/ 96 w 3420"/>
                <a:gd name="T53" fmla="*/ 1572 h 2825"/>
                <a:gd name="T54" fmla="*/ 205 w 3420"/>
                <a:gd name="T55" fmla="*/ 1706 h 2825"/>
                <a:gd name="T56" fmla="*/ 3301 w 3420"/>
                <a:gd name="T57" fmla="*/ 1648 h 2825"/>
                <a:gd name="T58" fmla="*/ 3301 w 3420"/>
                <a:gd name="T59" fmla="*/ 1178 h 2825"/>
                <a:gd name="T60" fmla="*/ 232 w 3420"/>
                <a:gd name="T61" fmla="*/ 1020 h 2825"/>
                <a:gd name="T62" fmla="*/ 3375 w 3420"/>
                <a:gd name="T63" fmla="*/ 1116 h 2825"/>
                <a:gd name="T64" fmla="*/ 3409 w 3420"/>
                <a:gd name="T65" fmla="*/ 1646 h 2825"/>
                <a:gd name="T66" fmla="*/ 3226 w 3420"/>
                <a:gd name="T67" fmla="*/ 1802 h 2825"/>
                <a:gd name="T68" fmla="*/ 68 w 3420"/>
                <a:gd name="T69" fmla="*/ 1737 h 2825"/>
                <a:gd name="T70" fmla="*/ 3 w 3420"/>
                <a:gd name="T71" fmla="*/ 1216 h 2825"/>
                <a:gd name="T72" fmla="*/ 159 w 3420"/>
                <a:gd name="T73" fmla="*/ 1033 h 2825"/>
                <a:gd name="T74" fmla="*/ 3111 w 3420"/>
                <a:gd name="T75" fmla="*/ 365 h 2825"/>
                <a:gd name="T76" fmla="*/ 3073 w 3420"/>
                <a:gd name="T77" fmla="*/ 442 h 2825"/>
                <a:gd name="T78" fmla="*/ 2010 w 3420"/>
                <a:gd name="T79" fmla="*/ 378 h 2825"/>
                <a:gd name="T80" fmla="*/ 520 w 3420"/>
                <a:gd name="T81" fmla="*/ 291 h 2825"/>
                <a:gd name="T82" fmla="*/ 542 w 3420"/>
                <a:gd name="T83" fmla="*/ 479 h 2825"/>
                <a:gd name="T84" fmla="*/ 354 w 3420"/>
                <a:gd name="T85" fmla="*/ 479 h 2825"/>
                <a:gd name="T86" fmla="*/ 376 w 3420"/>
                <a:gd name="T87" fmla="*/ 291 h 2825"/>
                <a:gd name="T88" fmla="*/ 119 w 3420"/>
                <a:gd name="T89" fmla="*/ 158 h 2825"/>
                <a:gd name="T90" fmla="*/ 119 w 3420"/>
                <a:gd name="T91" fmla="*/ 628 h 2825"/>
                <a:gd name="T92" fmla="*/ 3216 w 3420"/>
                <a:gd name="T93" fmla="*/ 686 h 2825"/>
                <a:gd name="T94" fmla="*/ 3325 w 3420"/>
                <a:gd name="T95" fmla="*/ 551 h 2825"/>
                <a:gd name="T96" fmla="*/ 3241 w 3420"/>
                <a:gd name="T97" fmla="*/ 108 h 2825"/>
                <a:gd name="T98" fmla="*/ 3262 w 3420"/>
                <a:gd name="T99" fmla="*/ 13 h 2825"/>
                <a:gd name="T100" fmla="*/ 3417 w 3420"/>
                <a:gd name="T101" fmla="*/ 196 h 2825"/>
                <a:gd name="T102" fmla="*/ 3352 w 3420"/>
                <a:gd name="T103" fmla="*/ 717 h 2825"/>
                <a:gd name="T104" fmla="*/ 195 w 3420"/>
                <a:gd name="T105" fmla="*/ 782 h 2825"/>
                <a:gd name="T106" fmla="*/ 12 w 3420"/>
                <a:gd name="T107" fmla="*/ 626 h 2825"/>
                <a:gd name="T108" fmla="*/ 45 w 3420"/>
                <a:gd name="T109" fmla="*/ 96 h 2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0" h="2825">
                  <a:moveTo>
                    <a:pt x="2055" y="2385"/>
                  </a:moveTo>
                  <a:lnTo>
                    <a:pt x="3073" y="2385"/>
                  </a:lnTo>
                  <a:lnTo>
                    <a:pt x="3087" y="2388"/>
                  </a:lnTo>
                  <a:lnTo>
                    <a:pt x="3101" y="2394"/>
                  </a:lnTo>
                  <a:lnTo>
                    <a:pt x="3111" y="2405"/>
                  </a:lnTo>
                  <a:lnTo>
                    <a:pt x="3118" y="2418"/>
                  </a:lnTo>
                  <a:lnTo>
                    <a:pt x="3121" y="2433"/>
                  </a:lnTo>
                  <a:lnTo>
                    <a:pt x="3118" y="2449"/>
                  </a:lnTo>
                  <a:lnTo>
                    <a:pt x="3111" y="2462"/>
                  </a:lnTo>
                  <a:lnTo>
                    <a:pt x="3101" y="2472"/>
                  </a:lnTo>
                  <a:lnTo>
                    <a:pt x="3087" y="2479"/>
                  </a:lnTo>
                  <a:lnTo>
                    <a:pt x="3073" y="2482"/>
                  </a:lnTo>
                  <a:lnTo>
                    <a:pt x="2055" y="2482"/>
                  </a:lnTo>
                  <a:lnTo>
                    <a:pt x="2040" y="2479"/>
                  </a:lnTo>
                  <a:lnTo>
                    <a:pt x="2026" y="2472"/>
                  </a:lnTo>
                  <a:lnTo>
                    <a:pt x="2016" y="2462"/>
                  </a:lnTo>
                  <a:lnTo>
                    <a:pt x="2010" y="2449"/>
                  </a:lnTo>
                  <a:lnTo>
                    <a:pt x="2007" y="2433"/>
                  </a:lnTo>
                  <a:lnTo>
                    <a:pt x="2010" y="2418"/>
                  </a:lnTo>
                  <a:lnTo>
                    <a:pt x="2016" y="2405"/>
                  </a:lnTo>
                  <a:lnTo>
                    <a:pt x="2026" y="2394"/>
                  </a:lnTo>
                  <a:lnTo>
                    <a:pt x="2040" y="2388"/>
                  </a:lnTo>
                  <a:lnTo>
                    <a:pt x="2055" y="2385"/>
                  </a:lnTo>
                  <a:close/>
                  <a:moveTo>
                    <a:pt x="391" y="2329"/>
                  </a:moveTo>
                  <a:lnTo>
                    <a:pt x="506" y="2329"/>
                  </a:lnTo>
                  <a:lnTo>
                    <a:pt x="520" y="2331"/>
                  </a:lnTo>
                  <a:lnTo>
                    <a:pt x="533" y="2338"/>
                  </a:lnTo>
                  <a:lnTo>
                    <a:pt x="542" y="2348"/>
                  </a:lnTo>
                  <a:lnTo>
                    <a:pt x="550" y="2360"/>
                  </a:lnTo>
                  <a:lnTo>
                    <a:pt x="552" y="2375"/>
                  </a:lnTo>
                  <a:lnTo>
                    <a:pt x="552" y="2491"/>
                  </a:lnTo>
                  <a:lnTo>
                    <a:pt x="550" y="2506"/>
                  </a:lnTo>
                  <a:lnTo>
                    <a:pt x="542" y="2518"/>
                  </a:lnTo>
                  <a:lnTo>
                    <a:pt x="533" y="2529"/>
                  </a:lnTo>
                  <a:lnTo>
                    <a:pt x="520" y="2535"/>
                  </a:lnTo>
                  <a:lnTo>
                    <a:pt x="506" y="2537"/>
                  </a:lnTo>
                  <a:lnTo>
                    <a:pt x="391" y="2537"/>
                  </a:lnTo>
                  <a:lnTo>
                    <a:pt x="376" y="2535"/>
                  </a:lnTo>
                  <a:lnTo>
                    <a:pt x="363" y="2529"/>
                  </a:lnTo>
                  <a:lnTo>
                    <a:pt x="354" y="2518"/>
                  </a:lnTo>
                  <a:lnTo>
                    <a:pt x="347" y="2506"/>
                  </a:lnTo>
                  <a:lnTo>
                    <a:pt x="345" y="2491"/>
                  </a:lnTo>
                  <a:lnTo>
                    <a:pt x="345" y="2375"/>
                  </a:lnTo>
                  <a:lnTo>
                    <a:pt x="347" y="2360"/>
                  </a:lnTo>
                  <a:lnTo>
                    <a:pt x="354" y="2348"/>
                  </a:lnTo>
                  <a:lnTo>
                    <a:pt x="363" y="2338"/>
                  </a:lnTo>
                  <a:lnTo>
                    <a:pt x="376" y="2331"/>
                  </a:lnTo>
                  <a:lnTo>
                    <a:pt x="391" y="2329"/>
                  </a:lnTo>
                  <a:close/>
                  <a:moveTo>
                    <a:pt x="232" y="2041"/>
                  </a:moveTo>
                  <a:lnTo>
                    <a:pt x="3188" y="2041"/>
                  </a:lnTo>
                  <a:lnTo>
                    <a:pt x="3226" y="2043"/>
                  </a:lnTo>
                  <a:lnTo>
                    <a:pt x="3262" y="2053"/>
                  </a:lnTo>
                  <a:lnTo>
                    <a:pt x="3295" y="2066"/>
                  </a:lnTo>
                  <a:lnTo>
                    <a:pt x="3325" y="2085"/>
                  </a:lnTo>
                  <a:lnTo>
                    <a:pt x="3352" y="2110"/>
                  </a:lnTo>
                  <a:lnTo>
                    <a:pt x="3375" y="2136"/>
                  </a:lnTo>
                  <a:lnTo>
                    <a:pt x="3395" y="2168"/>
                  </a:lnTo>
                  <a:lnTo>
                    <a:pt x="3409" y="2200"/>
                  </a:lnTo>
                  <a:lnTo>
                    <a:pt x="3417" y="2236"/>
                  </a:lnTo>
                  <a:lnTo>
                    <a:pt x="3420" y="2274"/>
                  </a:lnTo>
                  <a:lnTo>
                    <a:pt x="3420" y="2592"/>
                  </a:lnTo>
                  <a:lnTo>
                    <a:pt x="3417" y="2630"/>
                  </a:lnTo>
                  <a:lnTo>
                    <a:pt x="3409" y="2666"/>
                  </a:lnTo>
                  <a:lnTo>
                    <a:pt x="3395" y="2700"/>
                  </a:lnTo>
                  <a:lnTo>
                    <a:pt x="3375" y="2730"/>
                  </a:lnTo>
                  <a:lnTo>
                    <a:pt x="3352" y="2757"/>
                  </a:lnTo>
                  <a:lnTo>
                    <a:pt x="3325" y="2781"/>
                  </a:lnTo>
                  <a:lnTo>
                    <a:pt x="3295" y="2800"/>
                  </a:lnTo>
                  <a:lnTo>
                    <a:pt x="3262" y="2813"/>
                  </a:lnTo>
                  <a:lnTo>
                    <a:pt x="3226" y="2823"/>
                  </a:lnTo>
                  <a:lnTo>
                    <a:pt x="3188" y="2825"/>
                  </a:lnTo>
                  <a:lnTo>
                    <a:pt x="594" y="2825"/>
                  </a:lnTo>
                  <a:lnTo>
                    <a:pt x="579" y="2823"/>
                  </a:lnTo>
                  <a:lnTo>
                    <a:pt x="566" y="2817"/>
                  </a:lnTo>
                  <a:lnTo>
                    <a:pt x="555" y="2806"/>
                  </a:lnTo>
                  <a:lnTo>
                    <a:pt x="549" y="2792"/>
                  </a:lnTo>
                  <a:lnTo>
                    <a:pt x="546" y="2778"/>
                  </a:lnTo>
                  <a:lnTo>
                    <a:pt x="549" y="2762"/>
                  </a:lnTo>
                  <a:lnTo>
                    <a:pt x="555" y="2749"/>
                  </a:lnTo>
                  <a:lnTo>
                    <a:pt x="566" y="2739"/>
                  </a:lnTo>
                  <a:lnTo>
                    <a:pt x="579" y="2731"/>
                  </a:lnTo>
                  <a:lnTo>
                    <a:pt x="594" y="2729"/>
                  </a:lnTo>
                  <a:lnTo>
                    <a:pt x="3188" y="2729"/>
                  </a:lnTo>
                  <a:lnTo>
                    <a:pt x="3216" y="2726"/>
                  </a:lnTo>
                  <a:lnTo>
                    <a:pt x="3241" y="2719"/>
                  </a:lnTo>
                  <a:lnTo>
                    <a:pt x="3264" y="2706"/>
                  </a:lnTo>
                  <a:lnTo>
                    <a:pt x="3284" y="2689"/>
                  </a:lnTo>
                  <a:lnTo>
                    <a:pt x="3301" y="2668"/>
                  </a:lnTo>
                  <a:lnTo>
                    <a:pt x="3314" y="2645"/>
                  </a:lnTo>
                  <a:lnTo>
                    <a:pt x="3322" y="2620"/>
                  </a:lnTo>
                  <a:lnTo>
                    <a:pt x="3325" y="2592"/>
                  </a:lnTo>
                  <a:lnTo>
                    <a:pt x="3325" y="2274"/>
                  </a:lnTo>
                  <a:lnTo>
                    <a:pt x="3322" y="2247"/>
                  </a:lnTo>
                  <a:lnTo>
                    <a:pt x="3314" y="2221"/>
                  </a:lnTo>
                  <a:lnTo>
                    <a:pt x="3301" y="2198"/>
                  </a:lnTo>
                  <a:lnTo>
                    <a:pt x="3284" y="2177"/>
                  </a:lnTo>
                  <a:lnTo>
                    <a:pt x="3264" y="2160"/>
                  </a:lnTo>
                  <a:lnTo>
                    <a:pt x="3241" y="2148"/>
                  </a:lnTo>
                  <a:lnTo>
                    <a:pt x="3216" y="2140"/>
                  </a:lnTo>
                  <a:lnTo>
                    <a:pt x="3188" y="2137"/>
                  </a:lnTo>
                  <a:lnTo>
                    <a:pt x="232" y="2137"/>
                  </a:lnTo>
                  <a:lnTo>
                    <a:pt x="205" y="2140"/>
                  </a:lnTo>
                  <a:lnTo>
                    <a:pt x="179" y="2148"/>
                  </a:lnTo>
                  <a:lnTo>
                    <a:pt x="156" y="2160"/>
                  </a:lnTo>
                  <a:lnTo>
                    <a:pt x="136" y="2177"/>
                  </a:lnTo>
                  <a:lnTo>
                    <a:pt x="119" y="2198"/>
                  </a:lnTo>
                  <a:lnTo>
                    <a:pt x="107" y="2221"/>
                  </a:lnTo>
                  <a:lnTo>
                    <a:pt x="98" y="2247"/>
                  </a:lnTo>
                  <a:lnTo>
                    <a:pt x="96" y="2274"/>
                  </a:lnTo>
                  <a:lnTo>
                    <a:pt x="96" y="2592"/>
                  </a:lnTo>
                  <a:lnTo>
                    <a:pt x="93" y="2607"/>
                  </a:lnTo>
                  <a:lnTo>
                    <a:pt x="87" y="2621"/>
                  </a:lnTo>
                  <a:lnTo>
                    <a:pt x="76" y="2631"/>
                  </a:lnTo>
                  <a:lnTo>
                    <a:pt x="63" y="2637"/>
                  </a:lnTo>
                  <a:lnTo>
                    <a:pt x="48" y="2641"/>
                  </a:lnTo>
                  <a:lnTo>
                    <a:pt x="32" y="2637"/>
                  </a:lnTo>
                  <a:lnTo>
                    <a:pt x="20" y="2631"/>
                  </a:lnTo>
                  <a:lnTo>
                    <a:pt x="9" y="2621"/>
                  </a:lnTo>
                  <a:lnTo>
                    <a:pt x="2" y="2607"/>
                  </a:lnTo>
                  <a:lnTo>
                    <a:pt x="0" y="2592"/>
                  </a:lnTo>
                  <a:lnTo>
                    <a:pt x="0" y="2274"/>
                  </a:lnTo>
                  <a:lnTo>
                    <a:pt x="3" y="2236"/>
                  </a:lnTo>
                  <a:lnTo>
                    <a:pt x="12" y="2200"/>
                  </a:lnTo>
                  <a:lnTo>
                    <a:pt x="26" y="2168"/>
                  </a:lnTo>
                  <a:lnTo>
                    <a:pt x="45" y="2136"/>
                  </a:lnTo>
                  <a:lnTo>
                    <a:pt x="68" y="2110"/>
                  </a:lnTo>
                  <a:lnTo>
                    <a:pt x="95" y="2085"/>
                  </a:lnTo>
                  <a:lnTo>
                    <a:pt x="126" y="2066"/>
                  </a:lnTo>
                  <a:lnTo>
                    <a:pt x="159" y="2053"/>
                  </a:lnTo>
                  <a:lnTo>
                    <a:pt x="195" y="2043"/>
                  </a:lnTo>
                  <a:lnTo>
                    <a:pt x="232" y="2041"/>
                  </a:lnTo>
                  <a:close/>
                  <a:moveTo>
                    <a:pt x="2055" y="1365"/>
                  </a:moveTo>
                  <a:lnTo>
                    <a:pt x="3073" y="1365"/>
                  </a:lnTo>
                  <a:lnTo>
                    <a:pt x="3087" y="1368"/>
                  </a:lnTo>
                  <a:lnTo>
                    <a:pt x="3101" y="1374"/>
                  </a:lnTo>
                  <a:lnTo>
                    <a:pt x="3111" y="1385"/>
                  </a:lnTo>
                  <a:lnTo>
                    <a:pt x="3118" y="1398"/>
                  </a:lnTo>
                  <a:lnTo>
                    <a:pt x="3121" y="1413"/>
                  </a:lnTo>
                  <a:lnTo>
                    <a:pt x="3118" y="1429"/>
                  </a:lnTo>
                  <a:lnTo>
                    <a:pt x="3111" y="1442"/>
                  </a:lnTo>
                  <a:lnTo>
                    <a:pt x="3101" y="1452"/>
                  </a:lnTo>
                  <a:lnTo>
                    <a:pt x="3087" y="1460"/>
                  </a:lnTo>
                  <a:lnTo>
                    <a:pt x="3073" y="1462"/>
                  </a:lnTo>
                  <a:lnTo>
                    <a:pt x="2055" y="1462"/>
                  </a:lnTo>
                  <a:lnTo>
                    <a:pt x="2040" y="1460"/>
                  </a:lnTo>
                  <a:lnTo>
                    <a:pt x="2026" y="1452"/>
                  </a:lnTo>
                  <a:lnTo>
                    <a:pt x="2016" y="1442"/>
                  </a:lnTo>
                  <a:lnTo>
                    <a:pt x="2010" y="1429"/>
                  </a:lnTo>
                  <a:lnTo>
                    <a:pt x="2007" y="1413"/>
                  </a:lnTo>
                  <a:lnTo>
                    <a:pt x="2010" y="1398"/>
                  </a:lnTo>
                  <a:lnTo>
                    <a:pt x="2016" y="1385"/>
                  </a:lnTo>
                  <a:lnTo>
                    <a:pt x="2026" y="1374"/>
                  </a:lnTo>
                  <a:lnTo>
                    <a:pt x="2040" y="1368"/>
                  </a:lnTo>
                  <a:lnTo>
                    <a:pt x="2055" y="1365"/>
                  </a:lnTo>
                  <a:close/>
                  <a:moveTo>
                    <a:pt x="391" y="1309"/>
                  </a:moveTo>
                  <a:lnTo>
                    <a:pt x="506" y="1309"/>
                  </a:lnTo>
                  <a:lnTo>
                    <a:pt x="520" y="1311"/>
                  </a:lnTo>
                  <a:lnTo>
                    <a:pt x="533" y="1318"/>
                  </a:lnTo>
                  <a:lnTo>
                    <a:pt x="542" y="1328"/>
                  </a:lnTo>
                  <a:lnTo>
                    <a:pt x="550" y="1341"/>
                  </a:lnTo>
                  <a:lnTo>
                    <a:pt x="552" y="1355"/>
                  </a:lnTo>
                  <a:lnTo>
                    <a:pt x="552" y="1471"/>
                  </a:lnTo>
                  <a:lnTo>
                    <a:pt x="550" y="1486"/>
                  </a:lnTo>
                  <a:lnTo>
                    <a:pt x="542" y="1499"/>
                  </a:lnTo>
                  <a:lnTo>
                    <a:pt x="533" y="1508"/>
                  </a:lnTo>
                  <a:lnTo>
                    <a:pt x="520" y="1515"/>
                  </a:lnTo>
                  <a:lnTo>
                    <a:pt x="506" y="1518"/>
                  </a:lnTo>
                  <a:lnTo>
                    <a:pt x="391" y="1518"/>
                  </a:lnTo>
                  <a:lnTo>
                    <a:pt x="376" y="1515"/>
                  </a:lnTo>
                  <a:lnTo>
                    <a:pt x="363" y="1508"/>
                  </a:lnTo>
                  <a:lnTo>
                    <a:pt x="354" y="1499"/>
                  </a:lnTo>
                  <a:lnTo>
                    <a:pt x="347" y="1486"/>
                  </a:lnTo>
                  <a:lnTo>
                    <a:pt x="345" y="1471"/>
                  </a:lnTo>
                  <a:lnTo>
                    <a:pt x="345" y="1355"/>
                  </a:lnTo>
                  <a:lnTo>
                    <a:pt x="347" y="1341"/>
                  </a:lnTo>
                  <a:lnTo>
                    <a:pt x="354" y="1328"/>
                  </a:lnTo>
                  <a:lnTo>
                    <a:pt x="363" y="1318"/>
                  </a:lnTo>
                  <a:lnTo>
                    <a:pt x="376" y="1311"/>
                  </a:lnTo>
                  <a:lnTo>
                    <a:pt x="391" y="1309"/>
                  </a:lnTo>
                  <a:close/>
                  <a:moveTo>
                    <a:pt x="232" y="1117"/>
                  </a:moveTo>
                  <a:lnTo>
                    <a:pt x="205" y="1120"/>
                  </a:lnTo>
                  <a:lnTo>
                    <a:pt x="179" y="1128"/>
                  </a:lnTo>
                  <a:lnTo>
                    <a:pt x="156" y="1140"/>
                  </a:lnTo>
                  <a:lnTo>
                    <a:pt x="136" y="1157"/>
                  </a:lnTo>
                  <a:lnTo>
                    <a:pt x="119" y="1178"/>
                  </a:lnTo>
                  <a:lnTo>
                    <a:pt x="107" y="1201"/>
                  </a:lnTo>
                  <a:lnTo>
                    <a:pt x="98" y="1227"/>
                  </a:lnTo>
                  <a:lnTo>
                    <a:pt x="96" y="1254"/>
                  </a:lnTo>
                  <a:lnTo>
                    <a:pt x="96" y="1572"/>
                  </a:lnTo>
                  <a:lnTo>
                    <a:pt x="98" y="1600"/>
                  </a:lnTo>
                  <a:lnTo>
                    <a:pt x="107" y="1625"/>
                  </a:lnTo>
                  <a:lnTo>
                    <a:pt x="119" y="1648"/>
                  </a:lnTo>
                  <a:lnTo>
                    <a:pt x="136" y="1669"/>
                  </a:lnTo>
                  <a:lnTo>
                    <a:pt x="156" y="1685"/>
                  </a:lnTo>
                  <a:lnTo>
                    <a:pt x="179" y="1698"/>
                  </a:lnTo>
                  <a:lnTo>
                    <a:pt x="205" y="1706"/>
                  </a:lnTo>
                  <a:lnTo>
                    <a:pt x="232" y="1709"/>
                  </a:lnTo>
                  <a:lnTo>
                    <a:pt x="3188" y="1709"/>
                  </a:lnTo>
                  <a:lnTo>
                    <a:pt x="3216" y="1706"/>
                  </a:lnTo>
                  <a:lnTo>
                    <a:pt x="3241" y="1698"/>
                  </a:lnTo>
                  <a:lnTo>
                    <a:pt x="3264" y="1685"/>
                  </a:lnTo>
                  <a:lnTo>
                    <a:pt x="3284" y="1669"/>
                  </a:lnTo>
                  <a:lnTo>
                    <a:pt x="3301" y="1648"/>
                  </a:lnTo>
                  <a:lnTo>
                    <a:pt x="3314" y="1625"/>
                  </a:lnTo>
                  <a:lnTo>
                    <a:pt x="3322" y="1600"/>
                  </a:lnTo>
                  <a:lnTo>
                    <a:pt x="3325" y="1572"/>
                  </a:lnTo>
                  <a:lnTo>
                    <a:pt x="3325" y="1254"/>
                  </a:lnTo>
                  <a:lnTo>
                    <a:pt x="3322" y="1227"/>
                  </a:lnTo>
                  <a:lnTo>
                    <a:pt x="3314" y="1201"/>
                  </a:lnTo>
                  <a:lnTo>
                    <a:pt x="3301" y="1178"/>
                  </a:lnTo>
                  <a:lnTo>
                    <a:pt x="3284" y="1157"/>
                  </a:lnTo>
                  <a:lnTo>
                    <a:pt x="3264" y="1140"/>
                  </a:lnTo>
                  <a:lnTo>
                    <a:pt x="3241" y="1128"/>
                  </a:lnTo>
                  <a:lnTo>
                    <a:pt x="3216" y="1120"/>
                  </a:lnTo>
                  <a:lnTo>
                    <a:pt x="3188" y="1117"/>
                  </a:lnTo>
                  <a:lnTo>
                    <a:pt x="232" y="1117"/>
                  </a:lnTo>
                  <a:close/>
                  <a:moveTo>
                    <a:pt x="232" y="1020"/>
                  </a:moveTo>
                  <a:lnTo>
                    <a:pt x="3188" y="1020"/>
                  </a:lnTo>
                  <a:lnTo>
                    <a:pt x="3226" y="1023"/>
                  </a:lnTo>
                  <a:lnTo>
                    <a:pt x="3262" y="1033"/>
                  </a:lnTo>
                  <a:lnTo>
                    <a:pt x="3295" y="1047"/>
                  </a:lnTo>
                  <a:lnTo>
                    <a:pt x="3325" y="1066"/>
                  </a:lnTo>
                  <a:lnTo>
                    <a:pt x="3352" y="1089"/>
                  </a:lnTo>
                  <a:lnTo>
                    <a:pt x="3375" y="1116"/>
                  </a:lnTo>
                  <a:lnTo>
                    <a:pt x="3395" y="1147"/>
                  </a:lnTo>
                  <a:lnTo>
                    <a:pt x="3409" y="1180"/>
                  </a:lnTo>
                  <a:lnTo>
                    <a:pt x="3417" y="1216"/>
                  </a:lnTo>
                  <a:lnTo>
                    <a:pt x="3420" y="1254"/>
                  </a:lnTo>
                  <a:lnTo>
                    <a:pt x="3420" y="1572"/>
                  </a:lnTo>
                  <a:lnTo>
                    <a:pt x="3417" y="1609"/>
                  </a:lnTo>
                  <a:lnTo>
                    <a:pt x="3409" y="1646"/>
                  </a:lnTo>
                  <a:lnTo>
                    <a:pt x="3395" y="1679"/>
                  </a:lnTo>
                  <a:lnTo>
                    <a:pt x="3375" y="1709"/>
                  </a:lnTo>
                  <a:lnTo>
                    <a:pt x="3352" y="1737"/>
                  </a:lnTo>
                  <a:lnTo>
                    <a:pt x="3325" y="1760"/>
                  </a:lnTo>
                  <a:lnTo>
                    <a:pt x="3295" y="1780"/>
                  </a:lnTo>
                  <a:lnTo>
                    <a:pt x="3262" y="1794"/>
                  </a:lnTo>
                  <a:lnTo>
                    <a:pt x="3226" y="1802"/>
                  </a:lnTo>
                  <a:lnTo>
                    <a:pt x="3188" y="1805"/>
                  </a:lnTo>
                  <a:lnTo>
                    <a:pt x="232" y="1805"/>
                  </a:lnTo>
                  <a:lnTo>
                    <a:pt x="195" y="1802"/>
                  </a:lnTo>
                  <a:lnTo>
                    <a:pt x="159" y="1794"/>
                  </a:lnTo>
                  <a:lnTo>
                    <a:pt x="126" y="1780"/>
                  </a:lnTo>
                  <a:lnTo>
                    <a:pt x="95" y="1760"/>
                  </a:lnTo>
                  <a:lnTo>
                    <a:pt x="68" y="1737"/>
                  </a:lnTo>
                  <a:lnTo>
                    <a:pt x="45" y="1709"/>
                  </a:lnTo>
                  <a:lnTo>
                    <a:pt x="26" y="1679"/>
                  </a:lnTo>
                  <a:lnTo>
                    <a:pt x="12" y="1646"/>
                  </a:lnTo>
                  <a:lnTo>
                    <a:pt x="3" y="1609"/>
                  </a:lnTo>
                  <a:lnTo>
                    <a:pt x="0" y="1572"/>
                  </a:lnTo>
                  <a:lnTo>
                    <a:pt x="0" y="1254"/>
                  </a:lnTo>
                  <a:lnTo>
                    <a:pt x="3" y="1216"/>
                  </a:lnTo>
                  <a:lnTo>
                    <a:pt x="12" y="1180"/>
                  </a:lnTo>
                  <a:lnTo>
                    <a:pt x="26" y="1147"/>
                  </a:lnTo>
                  <a:lnTo>
                    <a:pt x="45" y="1116"/>
                  </a:lnTo>
                  <a:lnTo>
                    <a:pt x="68" y="1089"/>
                  </a:lnTo>
                  <a:lnTo>
                    <a:pt x="95" y="1066"/>
                  </a:lnTo>
                  <a:lnTo>
                    <a:pt x="126" y="1047"/>
                  </a:lnTo>
                  <a:lnTo>
                    <a:pt x="159" y="1033"/>
                  </a:lnTo>
                  <a:lnTo>
                    <a:pt x="195" y="1023"/>
                  </a:lnTo>
                  <a:lnTo>
                    <a:pt x="232" y="1020"/>
                  </a:lnTo>
                  <a:close/>
                  <a:moveTo>
                    <a:pt x="2055" y="345"/>
                  </a:moveTo>
                  <a:lnTo>
                    <a:pt x="3073" y="345"/>
                  </a:lnTo>
                  <a:lnTo>
                    <a:pt x="3087" y="347"/>
                  </a:lnTo>
                  <a:lnTo>
                    <a:pt x="3101" y="354"/>
                  </a:lnTo>
                  <a:lnTo>
                    <a:pt x="3111" y="365"/>
                  </a:lnTo>
                  <a:lnTo>
                    <a:pt x="3118" y="378"/>
                  </a:lnTo>
                  <a:lnTo>
                    <a:pt x="3121" y="393"/>
                  </a:lnTo>
                  <a:lnTo>
                    <a:pt x="3118" y="408"/>
                  </a:lnTo>
                  <a:lnTo>
                    <a:pt x="3111" y="422"/>
                  </a:lnTo>
                  <a:lnTo>
                    <a:pt x="3101" y="432"/>
                  </a:lnTo>
                  <a:lnTo>
                    <a:pt x="3087" y="439"/>
                  </a:lnTo>
                  <a:lnTo>
                    <a:pt x="3073" y="442"/>
                  </a:lnTo>
                  <a:lnTo>
                    <a:pt x="2055" y="442"/>
                  </a:lnTo>
                  <a:lnTo>
                    <a:pt x="2040" y="439"/>
                  </a:lnTo>
                  <a:lnTo>
                    <a:pt x="2026" y="432"/>
                  </a:lnTo>
                  <a:lnTo>
                    <a:pt x="2016" y="422"/>
                  </a:lnTo>
                  <a:lnTo>
                    <a:pt x="2010" y="408"/>
                  </a:lnTo>
                  <a:lnTo>
                    <a:pt x="2007" y="393"/>
                  </a:lnTo>
                  <a:lnTo>
                    <a:pt x="2010" y="378"/>
                  </a:lnTo>
                  <a:lnTo>
                    <a:pt x="2016" y="365"/>
                  </a:lnTo>
                  <a:lnTo>
                    <a:pt x="2026" y="354"/>
                  </a:lnTo>
                  <a:lnTo>
                    <a:pt x="2040" y="347"/>
                  </a:lnTo>
                  <a:lnTo>
                    <a:pt x="2055" y="345"/>
                  </a:lnTo>
                  <a:close/>
                  <a:moveTo>
                    <a:pt x="391" y="289"/>
                  </a:moveTo>
                  <a:lnTo>
                    <a:pt x="506" y="289"/>
                  </a:lnTo>
                  <a:lnTo>
                    <a:pt x="520" y="291"/>
                  </a:lnTo>
                  <a:lnTo>
                    <a:pt x="533" y="297"/>
                  </a:lnTo>
                  <a:lnTo>
                    <a:pt x="542" y="308"/>
                  </a:lnTo>
                  <a:lnTo>
                    <a:pt x="550" y="321"/>
                  </a:lnTo>
                  <a:lnTo>
                    <a:pt x="552" y="335"/>
                  </a:lnTo>
                  <a:lnTo>
                    <a:pt x="552" y="451"/>
                  </a:lnTo>
                  <a:lnTo>
                    <a:pt x="550" y="466"/>
                  </a:lnTo>
                  <a:lnTo>
                    <a:pt x="542" y="479"/>
                  </a:lnTo>
                  <a:lnTo>
                    <a:pt x="533" y="488"/>
                  </a:lnTo>
                  <a:lnTo>
                    <a:pt x="520" y="496"/>
                  </a:lnTo>
                  <a:lnTo>
                    <a:pt x="506" y="498"/>
                  </a:lnTo>
                  <a:lnTo>
                    <a:pt x="391" y="498"/>
                  </a:lnTo>
                  <a:lnTo>
                    <a:pt x="376" y="496"/>
                  </a:lnTo>
                  <a:lnTo>
                    <a:pt x="363" y="488"/>
                  </a:lnTo>
                  <a:lnTo>
                    <a:pt x="354" y="479"/>
                  </a:lnTo>
                  <a:lnTo>
                    <a:pt x="347" y="466"/>
                  </a:lnTo>
                  <a:lnTo>
                    <a:pt x="345" y="451"/>
                  </a:lnTo>
                  <a:lnTo>
                    <a:pt x="345" y="335"/>
                  </a:lnTo>
                  <a:lnTo>
                    <a:pt x="347" y="321"/>
                  </a:lnTo>
                  <a:lnTo>
                    <a:pt x="354" y="308"/>
                  </a:lnTo>
                  <a:lnTo>
                    <a:pt x="363" y="297"/>
                  </a:lnTo>
                  <a:lnTo>
                    <a:pt x="376" y="291"/>
                  </a:lnTo>
                  <a:lnTo>
                    <a:pt x="391" y="289"/>
                  </a:lnTo>
                  <a:close/>
                  <a:moveTo>
                    <a:pt x="232" y="97"/>
                  </a:moveTo>
                  <a:lnTo>
                    <a:pt x="205" y="100"/>
                  </a:lnTo>
                  <a:lnTo>
                    <a:pt x="179" y="108"/>
                  </a:lnTo>
                  <a:lnTo>
                    <a:pt x="156" y="120"/>
                  </a:lnTo>
                  <a:lnTo>
                    <a:pt x="136" y="137"/>
                  </a:lnTo>
                  <a:lnTo>
                    <a:pt x="119" y="158"/>
                  </a:lnTo>
                  <a:lnTo>
                    <a:pt x="107" y="182"/>
                  </a:lnTo>
                  <a:lnTo>
                    <a:pt x="98" y="207"/>
                  </a:lnTo>
                  <a:lnTo>
                    <a:pt x="96" y="234"/>
                  </a:lnTo>
                  <a:lnTo>
                    <a:pt x="96" y="551"/>
                  </a:lnTo>
                  <a:lnTo>
                    <a:pt x="98" y="580"/>
                  </a:lnTo>
                  <a:lnTo>
                    <a:pt x="107" y="605"/>
                  </a:lnTo>
                  <a:lnTo>
                    <a:pt x="119" y="628"/>
                  </a:lnTo>
                  <a:lnTo>
                    <a:pt x="136" y="648"/>
                  </a:lnTo>
                  <a:lnTo>
                    <a:pt x="156" y="665"/>
                  </a:lnTo>
                  <a:lnTo>
                    <a:pt x="179" y="678"/>
                  </a:lnTo>
                  <a:lnTo>
                    <a:pt x="205" y="686"/>
                  </a:lnTo>
                  <a:lnTo>
                    <a:pt x="232" y="689"/>
                  </a:lnTo>
                  <a:lnTo>
                    <a:pt x="3188" y="689"/>
                  </a:lnTo>
                  <a:lnTo>
                    <a:pt x="3216" y="686"/>
                  </a:lnTo>
                  <a:lnTo>
                    <a:pt x="3241" y="678"/>
                  </a:lnTo>
                  <a:lnTo>
                    <a:pt x="3264" y="665"/>
                  </a:lnTo>
                  <a:lnTo>
                    <a:pt x="3284" y="648"/>
                  </a:lnTo>
                  <a:lnTo>
                    <a:pt x="3301" y="628"/>
                  </a:lnTo>
                  <a:lnTo>
                    <a:pt x="3314" y="605"/>
                  </a:lnTo>
                  <a:lnTo>
                    <a:pt x="3322" y="580"/>
                  </a:lnTo>
                  <a:lnTo>
                    <a:pt x="3325" y="551"/>
                  </a:lnTo>
                  <a:lnTo>
                    <a:pt x="3325" y="234"/>
                  </a:lnTo>
                  <a:lnTo>
                    <a:pt x="3322" y="207"/>
                  </a:lnTo>
                  <a:lnTo>
                    <a:pt x="3314" y="182"/>
                  </a:lnTo>
                  <a:lnTo>
                    <a:pt x="3301" y="158"/>
                  </a:lnTo>
                  <a:lnTo>
                    <a:pt x="3284" y="137"/>
                  </a:lnTo>
                  <a:lnTo>
                    <a:pt x="3264" y="120"/>
                  </a:lnTo>
                  <a:lnTo>
                    <a:pt x="3241" y="108"/>
                  </a:lnTo>
                  <a:lnTo>
                    <a:pt x="3216" y="100"/>
                  </a:lnTo>
                  <a:lnTo>
                    <a:pt x="3188" y="97"/>
                  </a:lnTo>
                  <a:lnTo>
                    <a:pt x="232" y="97"/>
                  </a:lnTo>
                  <a:close/>
                  <a:moveTo>
                    <a:pt x="232" y="0"/>
                  </a:moveTo>
                  <a:lnTo>
                    <a:pt x="3188" y="0"/>
                  </a:lnTo>
                  <a:lnTo>
                    <a:pt x="3226" y="4"/>
                  </a:lnTo>
                  <a:lnTo>
                    <a:pt x="3262" y="13"/>
                  </a:lnTo>
                  <a:lnTo>
                    <a:pt x="3295" y="27"/>
                  </a:lnTo>
                  <a:lnTo>
                    <a:pt x="3325" y="46"/>
                  </a:lnTo>
                  <a:lnTo>
                    <a:pt x="3352" y="69"/>
                  </a:lnTo>
                  <a:lnTo>
                    <a:pt x="3375" y="96"/>
                  </a:lnTo>
                  <a:lnTo>
                    <a:pt x="3395" y="127"/>
                  </a:lnTo>
                  <a:lnTo>
                    <a:pt x="3409" y="161"/>
                  </a:lnTo>
                  <a:lnTo>
                    <a:pt x="3417" y="196"/>
                  </a:lnTo>
                  <a:lnTo>
                    <a:pt x="3420" y="234"/>
                  </a:lnTo>
                  <a:lnTo>
                    <a:pt x="3420" y="551"/>
                  </a:lnTo>
                  <a:lnTo>
                    <a:pt x="3417" y="589"/>
                  </a:lnTo>
                  <a:lnTo>
                    <a:pt x="3409" y="626"/>
                  </a:lnTo>
                  <a:lnTo>
                    <a:pt x="3395" y="659"/>
                  </a:lnTo>
                  <a:lnTo>
                    <a:pt x="3375" y="689"/>
                  </a:lnTo>
                  <a:lnTo>
                    <a:pt x="3352" y="717"/>
                  </a:lnTo>
                  <a:lnTo>
                    <a:pt x="3325" y="740"/>
                  </a:lnTo>
                  <a:lnTo>
                    <a:pt x="3295" y="760"/>
                  </a:lnTo>
                  <a:lnTo>
                    <a:pt x="3262" y="774"/>
                  </a:lnTo>
                  <a:lnTo>
                    <a:pt x="3226" y="782"/>
                  </a:lnTo>
                  <a:lnTo>
                    <a:pt x="3188" y="785"/>
                  </a:lnTo>
                  <a:lnTo>
                    <a:pt x="232" y="785"/>
                  </a:lnTo>
                  <a:lnTo>
                    <a:pt x="195" y="782"/>
                  </a:lnTo>
                  <a:lnTo>
                    <a:pt x="159" y="774"/>
                  </a:lnTo>
                  <a:lnTo>
                    <a:pt x="126" y="760"/>
                  </a:lnTo>
                  <a:lnTo>
                    <a:pt x="95" y="740"/>
                  </a:lnTo>
                  <a:lnTo>
                    <a:pt x="68" y="717"/>
                  </a:lnTo>
                  <a:lnTo>
                    <a:pt x="45" y="689"/>
                  </a:lnTo>
                  <a:lnTo>
                    <a:pt x="26" y="659"/>
                  </a:lnTo>
                  <a:lnTo>
                    <a:pt x="12" y="626"/>
                  </a:lnTo>
                  <a:lnTo>
                    <a:pt x="3" y="589"/>
                  </a:lnTo>
                  <a:lnTo>
                    <a:pt x="0" y="551"/>
                  </a:lnTo>
                  <a:lnTo>
                    <a:pt x="0" y="234"/>
                  </a:lnTo>
                  <a:lnTo>
                    <a:pt x="3" y="196"/>
                  </a:lnTo>
                  <a:lnTo>
                    <a:pt x="12" y="161"/>
                  </a:lnTo>
                  <a:lnTo>
                    <a:pt x="26" y="127"/>
                  </a:lnTo>
                  <a:lnTo>
                    <a:pt x="45" y="96"/>
                  </a:lnTo>
                  <a:lnTo>
                    <a:pt x="68" y="69"/>
                  </a:lnTo>
                  <a:lnTo>
                    <a:pt x="95" y="46"/>
                  </a:lnTo>
                  <a:lnTo>
                    <a:pt x="126" y="27"/>
                  </a:lnTo>
                  <a:lnTo>
                    <a:pt x="159" y="13"/>
                  </a:lnTo>
                  <a:lnTo>
                    <a:pt x="195" y="4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grpSp>
          <p:nvGrpSpPr>
            <p:cNvPr id="214" name="Group 213"/>
            <p:cNvGrpSpPr/>
            <p:nvPr/>
          </p:nvGrpSpPr>
          <p:grpSpPr>
            <a:xfrm>
              <a:off x="3669331" y="2552521"/>
              <a:ext cx="284199" cy="442076"/>
              <a:chOff x="4974093" y="2590865"/>
              <a:chExt cx="284199" cy="442076"/>
            </a:xfrm>
          </p:grpSpPr>
          <p:sp>
            <p:nvSpPr>
              <p:cNvPr id="215" name="TextBox 214"/>
              <p:cNvSpPr txBox="1"/>
              <p:nvPr/>
            </p:nvSpPr>
            <p:spPr>
              <a:xfrm>
                <a:off x="4974093" y="2846241"/>
                <a:ext cx="284199" cy="186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2"/>
                    </a:solidFill>
                  </a:rPr>
                  <a:t>VIG</a:t>
                </a:r>
              </a:p>
            </p:txBody>
          </p:sp>
          <p:sp>
            <p:nvSpPr>
              <p:cNvPr id="216" name="Freeform 11"/>
              <p:cNvSpPr>
                <a:spLocks noEditPoints="1"/>
              </p:cNvSpPr>
              <p:nvPr/>
            </p:nvSpPr>
            <p:spPr bwMode="auto">
              <a:xfrm>
                <a:off x="4990362" y="2590865"/>
                <a:ext cx="251662" cy="267070"/>
              </a:xfrm>
              <a:custGeom>
                <a:avLst/>
                <a:gdLst>
                  <a:gd name="T0" fmla="*/ 665 w 2349"/>
                  <a:gd name="T1" fmla="*/ 2046 h 2493"/>
                  <a:gd name="T2" fmla="*/ 647 w 2349"/>
                  <a:gd name="T3" fmla="*/ 2178 h 2493"/>
                  <a:gd name="T4" fmla="*/ 515 w 2349"/>
                  <a:gd name="T5" fmla="*/ 2159 h 2493"/>
                  <a:gd name="T6" fmla="*/ 534 w 2349"/>
                  <a:gd name="T7" fmla="*/ 2028 h 2493"/>
                  <a:gd name="T8" fmla="*/ 2055 w 2349"/>
                  <a:gd name="T9" fmla="*/ 1821 h 2493"/>
                  <a:gd name="T10" fmla="*/ 2043 w 2349"/>
                  <a:gd name="T11" fmla="*/ 1880 h 2493"/>
                  <a:gd name="T12" fmla="*/ 364 w 2349"/>
                  <a:gd name="T13" fmla="*/ 1905 h 2493"/>
                  <a:gd name="T14" fmla="*/ 326 w 2349"/>
                  <a:gd name="T15" fmla="*/ 2221 h 2493"/>
                  <a:gd name="T16" fmla="*/ 383 w 2349"/>
                  <a:gd name="T17" fmla="*/ 2313 h 2493"/>
                  <a:gd name="T18" fmla="*/ 2055 w 2349"/>
                  <a:gd name="T19" fmla="*/ 2334 h 2493"/>
                  <a:gd name="T20" fmla="*/ 2043 w 2349"/>
                  <a:gd name="T21" fmla="*/ 2393 h 2493"/>
                  <a:gd name="T22" fmla="*/ 340 w 2349"/>
                  <a:gd name="T23" fmla="*/ 2372 h 2493"/>
                  <a:gd name="T24" fmla="*/ 257 w 2349"/>
                  <a:gd name="T25" fmla="*/ 2252 h 2493"/>
                  <a:gd name="T26" fmla="*/ 277 w 2349"/>
                  <a:gd name="T27" fmla="*/ 1896 h 2493"/>
                  <a:gd name="T28" fmla="*/ 397 w 2349"/>
                  <a:gd name="T29" fmla="*/ 1814 h 2493"/>
                  <a:gd name="T30" fmla="*/ 658 w 2349"/>
                  <a:gd name="T31" fmla="*/ 1275 h 2493"/>
                  <a:gd name="T32" fmla="*/ 658 w 2349"/>
                  <a:gd name="T33" fmla="*/ 1410 h 2493"/>
                  <a:gd name="T34" fmla="*/ 523 w 2349"/>
                  <a:gd name="T35" fmla="*/ 1410 h 2493"/>
                  <a:gd name="T36" fmla="*/ 523 w 2349"/>
                  <a:gd name="T37" fmla="*/ 1275 h 2493"/>
                  <a:gd name="T38" fmla="*/ 2043 w 2349"/>
                  <a:gd name="T39" fmla="*/ 1053 h 2493"/>
                  <a:gd name="T40" fmla="*/ 2055 w 2349"/>
                  <a:gd name="T41" fmla="*/ 1112 h 2493"/>
                  <a:gd name="T42" fmla="*/ 383 w 2349"/>
                  <a:gd name="T43" fmla="*/ 1133 h 2493"/>
                  <a:gd name="T44" fmla="*/ 326 w 2349"/>
                  <a:gd name="T45" fmla="*/ 1224 h 2493"/>
                  <a:gd name="T46" fmla="*/ 364 w 2349"/>
                  <a:gd name="T47" fmla="*/ 1540 h 2493"/>
                  <a:gd name="T48" fmla="*/ 2043 w 2349"/>
                  <a:gd name="T49" fmla="*/ 1566 h 2493"/>
                  <a:gd name="T50" fmla="*/ 2055 w 2349"/>
                  <a:gd name="T51" fmla="*/ 1625 h 2493"/>
                  <a:gd name="T52" fmla="*/ 368 w 2349"/>
                  <a:gd name="T53" fmla="*/ 1624 h 2493"/>
                  <a:gd name="T54" fmla="*/ 265 w 2349"/>
                  <a:gd name="T55" fmla="*/ 1521 h 2493"/>
                  <a:gd name="T56" fmla="*/ 265 w 2349"/>
                  <a:gd name="T57" fmla="*/ 1163 h 2493"/>
                  <a:gd name="T58" fmla="*/ 368 w 2349"/>
                  <a:gd name="T59" fmla="*/ 1061 h 2493"/>
                  <a:gd name="T60" fmla="*/ 647 w 2349"/>
                  <a:gd name="T61" fmla="*/ 508 h 2493"/>
                  <a:gd name="T62" fmla="*/ 665 w 2349"/>
                  <a:gd name="T63" fmla="*/ 639 h 2493"/>
                  <a:gd name="T64" fmla="*/ 534 w 2349"/>
                  <a:gd name="T65" fmla="*/ 657 h 2493"/>
                  <a:gd name="T66" fmla="*/ 515 w 2349"/>
                  <a:gd name="T67" fmla="*/ 525 h 2493"/>
                  <a:gd name="T68" fmla="*/ 2030 w 2349"/>
                  <a:gd name="T69" fmla="*/ 290 h 2493"/>
                  <a:gd name="T70" fmla="*/ 2062 w 2349"/>
                  <a:gd name="T71" fmla="*/ 340 h 2493"/>
                  <a:gd name="T72" fmla="*/ 405 w 2349"/>
                  <a:gd name="T73" fmla="*/ 364 h 2493"/>
                  <a:gd name="T74" fmla="*/ 329 w 2349"/>
                  <a:gd name="T75" fmla="*/ 441 h 2493"/>
                  <a:gd name="T76" fmla="*/ 349 w 2349"/>
                  <a:gd name="T77" fmla="*/ 764 h 2493"/>
                  <a:gd name="T78" fmla="*/ 2030 w 2349"/>
                  <a:gd name="T79" fmla="*/ 803 h 2493"/>
                  <a:gd name="T80" fmla="*/ 2062 w 2349"/>
                  <a:gd name="T81" fmla="*/ 853 h 2493"/>
                  <a:gd name="T82" fmla="*/ 397 w 2349"/>
                  <a:gd name="T83" fmla="*/ 872 h 2493"/>
                  <a:gd name="T84" fmla="*/ 277 w 2349"/>
                  <a:gd name="T85" fmla="*/ 788 h 2493"/>
                  <a:gd name="T86" fmla="*/ 257 w 2349"/>
                  <a:gd name="T87" fmla="*/ 432 h 2493"/>
                  <a:gd name="T88" fmla="*/ 340 w 2349"/>
                  <a:gd name="T89" fmla="*/ 314 h 2493"/>
                  <a:gd name="T90" fmla="*/ 2141 w 2349"/>
                  <a:gd name="T91" fmla="*/ 0 h 2493"/>
                  <a:gd name="T92" fmla="*/ 2288 w 2349"/>
                  <a:gd name="T93" fmla="*/ 61 h 2493"/>
                  <a:gd name="T94" fmla="*/ 2349 w 2349"/>
                  <a:gd name="T95" fmla="*/ 209 h 2493"/>
                  <a:gd name="T96" fmla="*/ 2313 w 2349"/>
                  <a:gd name="T97" fmla="*/ 2493 h 2493"/>
                  <a:gd name="T98" fmla="*/ 2278 w 2349"/>
                  <a:gd name="T99" fmla="*/ 209 h 2493"/>
                  <a:gd name="T100" fmla="*/ 2217 w 2349"/>
                  <a:gd name="T101" fmla="*/ 96 h 2493"/>
                  <a:gd name="T102" fmla="*/ 181 w 2349"/>
                  <a:gd name="T103" fmla="*/ 75 h 2493"/>
                  <a:gd name="T104" fmla="*/ 83 w 2349"/>
                  <a:gd name="T105" fmla="*/ 156 h 2493"/>
                  <a:gd name="T106" fmla="*/ 62 w 2349"/>
                  <a:gd name="T107" fmla="*/ 2483 h 2493"/>
                  <a:gd name="T108" fmla="*/ 3 w 2349"/>
                  <a:gd name="T109" fmla="*/ 2471 h 2493"/>
                  <a:gd name="T110" fmla="*/ 24 w 2349"/>
                  <a:gd name="T111" fmla="*/ 113 h 2493"/>
                  <a:gd name="T112" fmla="*/ 143 w 2349"/>
                  <a:gd name="T113" fmla="*/ 11 h 2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49" h="2493">
                    <a:moveTo>
                      <a:pt x="547" y="2025"/>
                    </a:moveTo>
                    <a:lnTo>
                      <a:pt x="634" y="2025"/>
                    </a:lnTo>
                    <a:lnTo>
                      <a:pt x="647" y="2028"/>
                    </a:lnTo>
                    <a:lnTo>
                      <a:pt x="658" y="2036"/>
                    </a:lnTo>
                    <a:lnTo>
                      <a:pt x="665" y="2046"/>
                    </a:lnTo>
                    <a:lnTo>
                      <a:pt x="668" y="2060"/>
                    </a:lnTo>
                    <a:lnTo>
                      <a:pt x="668" y="2147"/>
                    </a:lnTo>
                    <a:lnTo>
                      <a:pt x="665" y="2159"/>
                    </a:lnTo>
                    <a:lnTo>
                      <a:pt x="658" y="2171"/>
                    </a:lnTo>
                    <a:lnTo>
                      <a:pt x="647" y="2178"/>
                    </a:lnTo>
                    <a:lnTo>
                      <a:pt x="634" y="2181"/>
                    </a:lnTo>
                    <a:lnTo>
                      <a:pt x="547" y="2181"/>
                    </a:lnTo>
                    <a:lnTo>
                      <a:pt x="534" y="2178"/>
                    </a:lnTo>
                    <a:lnTo>
                      <a:pt x="523" y="2171"/>
                    </a:lnTo>
                    <a:lnTo>
                      <a:pt x="515" y="2159"/>
                    </a:lnTo>
                    <a:lnTo>
                      <a:pt x="512" y="2147"/>
                    </a:lnTo>
                    <a:lnTo>
                      <a:pt x="512" y="2060"/>
                    </a:lnTo>
                    <a:lnTo>
                      <a:pt x="515" y="2046"/>
                    </a:lnTo>
                    <a:lnTo>
                      <a:pt x="523" y="2036"/>
                    </a:lnTo>
                    <a:lnTo>
                      <a:pt x="534" y="2028"/>
                    </a:lnTo>
                    <a:lnTo>
                      <a:pt x="547" y="2025"/>
                    </a:lnTo>
                    <a:close/>
                    <a:moveTo>
                      <a:pt x="428" y="1810"/>
                    </a:moveTo>
                    <a:lnTo>
                      <a:pt x="2030" y="1810"/>
                    </a:lnTo>
                    <a:lnTo>
                      <a:pt x="2043" y="1814"/>
                    </a:lnTo>
                    <a:lnTo>
                      <a:pt x="2055" y="1821"/>
                    </a:lnTo>
                    <a:lnTo>
                      <a:pt x="2062" y="1832"/>
                    </a:lnTo>
                    <a:lnTo>
                      <a:pt x="2065" y="1846"/>
                    </a:lnTo>
                    <a:lnTo>
                      <a:pt x="2062" y="1861"/>
                    </a:lnTo>
                    <a:lnTo>
                      <a:pt x="2055" y="1872"/>
                    </a:lnTo>
                    <a:lnTo>
                      <a:pt x="2043" y="1880"/>
                    </a:lnTo>
                    <a:lnTo>
                      <a:pt x="2030" y="1883"/>
                    </a:lnTo>
                    <a:lnTo>
                      <a:pt x="428" y="1883"/>
                    </a:lnTo>
                    <a:lnTo>
                      <a:pt x="405" y="1885"/>
                    </a:lnTo>
                    <a:lnTo>
                      <a:pt x="383" y="1893"/>
                    </a:lnTo>
                    <a:lnTo>
                      <a:pt x="364" y="1905"/>
                    </a:lnTo>
                    <a:lnTo>
                      <a:pt x="349" y="1920"/>
                    </a:lnTo>
                    <a:lnTo>
                      <a:pt x="336" y="1939"/>
                    </a:lnTo>
                    <a:lnTo>
                      <a:pt x="329" y="1961"/>
                    </a:lnTo>
                    <a:lnTo>
                      <a:pt x="326" y="1984"/>
                    </a:lnTo>
                    <a:lnTo>
                      <a:pt x="326" y="2221"/>
                    </a:lnTo>
                    <a:lnTo>
                      <a:pt x="329" y="2245"/>
                    </a:lnTo>
                    <a:lnTo>
                      <a:pt x="336" y="2266"/>
                    </a:lnTo>
                    <a:lnTo>
                      <a:pt x="349" y="2285"/>
                    </a:lnTo>
                    <a:lnTo>
                      <a:pt x="364" y="2301"/>
                    </a:lnTo>
                    <a:lnTo>
                      <a:pt x="383" y="2313"/>
                    </a:lnTo>
                    <a:lnTo>
                      <a:pt x="405" y="2320"/>
                    </a:lnTo>
                    <a:lnTo>
                      <a:pt x="428" y="2324"/>
                    </a:lnTo>
                    <a:lnTo>
                      <a:pt x="2030" y="2324"/>
                    </a:lnTo>
                    <a:lnTo>
                      <a:pt x="2043" y="2327"/>
                    </a:lnTo>
                    <a:lnTo>
                      <a:pt x="2055" y="2334"/>
                    </a:lnTo>
                    <a:lnTo>
                      <a:pt x="2062" y="2346"/>
                    </a:lnTo>
                    <a:lnTo>
                      <a:pt x="2065" y="2359"/>
                    </a:lnTo>
                    <a:lnTo>
                      <a:pt x="2062" y="2374"/>
                    </a:lnTo>
                    <a:lnTo>
                      <a:pt x="2055" y="2385"/>
                    </a:lnTo>
                    <a:lnTo>
                      <a:pt x="2043" y="2393"/>
                    </a:lnTo>
                    <a:lnTo>
                      <a:pt x="2030" y="2396"/>
                    </a:lnTo>
                    <a:lnTo>
                      <a:pt x="428" y="2396"/>
                    </a:lnTo>
                    <a:lnTo>
                      <a:pt x="397" y="2393"/>
                    </a:lnTo>
                    <a:lnTo>
                      <a:pt x="368" y="2384"/>
                    </a:lnTo>
                    <a:lnTo>
                      <a:pt x="340" y="2372"/>
                    </a:lnTo>
                    <a:lnTo>
                      <a:pt x="316" y="2354"/>
                    </a:lnTo>
                    <a:lnTo>
                      <a:pt x="295" y="2333"/>
                    </a:lnTo>
                    <a:lnTo>
                      <a:pt x="277" y="2309"/>
                    </a:lnTo>
                    <a:lnTo>
                      <a:pt x="265" y="2282"/>
                    </a:lnTo>
                    <a:lnTo>
                      <a:pt x="257" y="2252"/>
                    </a:lnTo>
                    <a:lnTo>
                      <a:pt x="254" y="2221"/>
                    </a:lnTo>
                    <a:lnTo>
                      <a:pt x="254" y="1984"/>
                    </a:lnTo>
                    <a:lnTo>
                      <a:pt x="257" y="1953"/>
                    </a:lnTo>
                    <a:lnTo>
                      <a:pt x="265" y="1924"/>
                    </a:lnTo>
                    <a:lnTo>
                      <a:pt x="277" y="1896"/>
                    </a:lnTo>
                    <a:lnTo>
                      <a:pt x="295" y="1872"/>
                    </a:lnTo>
                    <a:lnTo>
                      <a:pt x="316" y="1851"/>
                    </a:lnTo>
                    <a:lnTo>
                      <a:pt x="340" y="1835"/>
                    </a:lnTo>
                    <a:lnTo>
                      <a:pt x="368" y="1821"/>
                    </a:lnTo>
                    <a:lnTo>
                      <a:pt x="397" y="1814"/>
                    </a:lnTo>
                    <a:lnTo>
                      <a:pt x="428" y="1810"/>
                    </a:lnTo>
                    <a:close/>
                    <a:moveTo>
                      <a:pt x="547" y="1265"/>
                    </a:moveTo>
                    <a:lnTo>
                      <a:pt x="634" y="1265"/>
                    </a:lnTo>
                    <a:lnTo>
                      <a:pt x="647" y="1268"/>
                    </a:lnTo>
                    <a:lnTo>
                      <a:pt x="658" y="1275"/>
                    </a:lnTo>
                    <a:lnTo>
                      <a:pt x="665" y="1286"/>
                    </a:lnTo>
                    <a:lnTo>
                      <a:pt x="668" y="1299"/>
                    </a:lnTo>
                    <a:lnTo>
                      <a:pt x="668" y="1386"/>
                    </a:lnTo>
                    <a:lnTo>
                      <a:pt x="665" y="1399"/>
                    </a:lnTo>
                    <a:lnTo>
                      <a:pt x="658" y="1410"/>
                    </a:lnTo>
                    <a:lnTo>
                      <a:pt x="647" y="1418"/>
                    </a:lnTo>
                    <a:lnTo>
                      <a:pt x="634" y="1421"/>
                    </a:lnTo>
                    <a:lnTo>
                      <a:pt x="547" y="1421"/>
                    </a:lnTo>
                    <a:lnTo>
                      <a:pt x="534" y="1418"/>
                    </a:lnTo>
                    <a:lnTo>
                      <a:pt x="523" y="1410"/>
                    </a:lnTo>
                    <a:lnTo>
                      <a:pt x="515" y="1399"/>
                    </a:lnTo>
                    <a:lnTo>
                      <a:pt x="512" y="1386"/>
                    </a:lnTo>
                    <a:lnTo>
                      <a:pt x="512" y="1299"/>
                    </a:lnTo>
                    <a:lnTo>
                      <a:pt x="515" y="1286"/>
                    </a:lnTo>
                    <a:lnTo>
                      <a:pt x="523" y="1275"/>
                    </a:lnTo>
                    <a:lnTo>
                      <a:pt x="534" y="1268"/>
                    </a:lnTo>
                    <a:lnTo>
                      <a:pt x="547" y="1265"/>
                    </a:lnTo>
                    <a:close/>
                    <a:moveTo>
                      <a:pt x="428" y="1050"/>
                    </a:moveTo>
                    <a:lnTo>
                      <a:pt x="2030" y="1050"/>
                    </a:lnTo>
                    <a:lnTo>
                      <a:pt x="2043" y="1053"/>
                    </a:lnTo>
                    <a:lnTo>
                      <a:pt x="2055" y="1061"/>
                    </a:lnTo>
                    <a:lnTo>
                      <a:pt x="2062" y="1072"/>
                    </a:lnTo>
                    <a:lnTo>
                      <a:pt x="2065" y="1086"/>
                    </a:lnTo>
                    <a:lnTo>
                      <a:pt x="2062" y="1100"/>
                    </a:lnTo>
                    <a:lnTo>
                      <a:pt x="2055" y="1112"/>
                    </a:lnTo>
                    <a:lnTo>
                      <a:pt x="2043" y="1119"/>
                    </a:lnTo>
                    <a:lnTo>
                      <a:pt x="2030" y="1122"/>
                    </a:lnTo>
                    <a:lnTo>
                      <a:pt x="428" y="1122"/>
                    </a:lnTo>
                    <a:lnTo>
                      <a:pt x="405" y="1124"/>
                    </a:lnTo>
                    <a:lnTo>
                      <a:pt x="383" y="1133"/>
                    </a:lnTo>
                    <a:lnTo>
                      <a:pt x="364" y="1144"/>
                    </a:lnTo>
                    <a:lnTo>
                      <a:pt x="349" y="1160"/>
                    </a:lnTo>
                    <a:lnTo>
                      <a:pt x="336" y="1179"/>
                    </a:lnTo>
                    <a:lnTo>
                      <a:pt x="329" y="1201"/>
                    </a:lnTo>
                    <a:lnTo>
                      <a:pt x="326" y="1224"/>
                    </a:lnTo>
                    <a:lnTo>
                      <a:pt x="326" y="1461"/>
                    </a:lnTo>
                    <a:lnTo>
                      <a:pt x="329" y="1485"/>
                    </a:lnTo>
                    <a:lnTo>
                      <a:pt x="336" y="1506"/>
                    </a:lnTo>
                    <a:lnTo>
                      <a:pt x="349" y="1525"/>
                    </a:lnTo>
                    <a:lnTo>
                      <a:pt x="364" y="1540"/>
                    </a:lnTo>
                    <a:lnTo>
                      <a:pt x="383" y="1553"/>
                    </a:lnTo>
                    <a:lnTo>
                      <a:pt x="405" y="1560"/>
                    </a:lnTo>
                    <a:lnTo>
                      <a:pt x="428" y="1563"/>
                    </a:lnTo>
                    <a:lnTo>
                      <a:pt x="2030" y="1563"/>
                    </a:lnTo>
                    <a:lnTo>
                      <a:pt x="2043" y="1566"/>
                    </a:lnTo>
                    <a:lnTo>
                      <a:pt x="2055" y="1574"/>
                    </a:lnTo>
                    <a:lnTo>
                      <a:pt x="2062" y="1585"/>
                    </a:lnTo>
                    <a:lnTo>
                      <a:pt x="2065" y="1599"/>
                    </a:lnTo>
                    <a:lnTo>
                      <a:pt x="2062" y="1614"/>
                    </a:lnTo>
                    <a:lnTo>
                      <a:pt x="2055" y="1625"/>
                    </a:lnTo>
                    <a:lnTo>
                      <a:pt x="2043" y="1632"/>
                    </a:lnTo>
                    <a:lnTo>
                      <a:pt x="2030" y="1636"/>
                    </a:lnTo>
                    <a:lnTo>
                      <a:pt x="428" y="1636"/>
                    </a:lnTo>
                    <a:lnTo>
                      <a:pt x="397" y="1632"/>
                    </a:lnTo>
                    <a:lnTo>
                      <a:pt x="368" y="1624"/>
                    </a:lnTo>
                    <a:lnTo>
                      <a:pt x="340" y="1611"/>
                    </a:lnTo>
                    <a:lnTo>
                      <a:pt x="316" y="1594"/>
                    </a:lnTo>
                    <a:lnTo>
                      <a:pt x="295" y="1573"/>
                    </a:lnTo>
                    <a:lnTo>
                      <a:pt x="277" y="1549"/>
                    </a:lnTo>
                    <a:lnTo>
                      <a:pt x="265" y="1521"/>
                    </a:lnTo>
                    <a:lnTo>
                      <a:pt x="257" y="1492"/>
                    </a:lnTo>
                    <a:lnTo>
                      <a:pt x="254" y="1461"/>
                    </a:lnTo>
                    <a:lnTo>
                      <a:pt x="254" y="1224"/>
                    </a:lnTo>
                    <a:lnTo>
                      <a:pt x="257" y="1193"/>
                    </a:lnTo>
                    <a:lnTo>
                      <a:pt x="265" y="1163"/>
                    </a:lnTo>
                    <a:lnTo>
                      <a:pt x="277" y="1136"/>
                    </a:lnTo>
                    <a:lnTo>
                      <a:pt x="295" y="1112"/>
                    </a:lnTo>
                    <a:lnTo>
                      <a:pt x="316" y="1091"/>
                    </a:lnTo>
                    <a:lnTo>
                      <a:pt x="340" y="1074"/>
                    </a:lnTo>
                    <a:lnTo>
                      <a:pt x="368" y="1061"/>
                    </a:lnTo>
                    <a:lnTo>
                      <a:pt x="397" y="1053"/>
                    </a:lnTo>
                    <a:lnTo>
                      <a:pt x="428" y="1050"/>
                    </a:lnTo>
                    <a:close/>
                    <a:moveTo>
                      <a:pt x="547" y="504"/>
                    </a:moveTo>
                    <a:lnTo>
                      <a:pt x="634" y="504"/>
                    </a:lnTo>
                    <a:lnTo>
                      <a:pt x="647" y="508"/>
                    </a:lnTo>
                    <a:lnTo>
                      <a:pt x="658" y="515"/>
                    </a:lnTo>
                    <a:lnTo>
                      <a:pt x="665" y="525"/>
                    </a:lnTo>
                    <a:lnTo>
                      <a:pt x="668" y="539"/>
                    </a:lnTo>
                    <a:lnTo>
                      <a:pt x="668" y="625"/>
                    </a:lnTo>
                    <a:lnTo>
                      <a:pt x="665" y="639"/>
                    </a:lnTo>
                    <a:lnTo>
                      <a:pt x="658" y="650"/>
                    </a:lnTo>
                    <a:lnTo>
                      <a:pt x="647" y="657"/>
                    </a:lnTo>
                    <a:lnTo>
                      <a:pt x="634" y="659"/>
                    </a:lnTo>
                    <a:lnTo>
                      <a:pt x="547" y="659"/>
                    </a:lnTo>
                    <a:lnTo>
                      <a:pt x="534" y="657"/>
                    </a:lnTo>
                    <a:lnTo>
                      <a:pt x="523" y="650"/>
                    </a:lnTo>
                    <a:lnTo>
                      <a:pt x="515" y="639"/>
                    </a:lnTo>
                    <a:lnTo>
                      <a:pt x="512" y="625"/>
                    </a:lnTo>
                    <a:lnTo>
                      <a:pt x="512" y="539"/>
                    </a:lnTo>
                    <a:lnTo>
                      <a:pt x="515" y="525"/>
                    </a:lnTo>
                    <a:lnTo>
                      <a:pt x="523" y="515"/>
                    </a:lnTo>
                    <a:lnTo>
                      <a:pt x="534" y="508"/>
                    </a:lnTo>
                    <a:lnTo>
                      <a:pt x="547" y="504"/>
                    </a:lnTo>
                    <a:close/>
                    <a:moveTo>
                      <a:pt x="428" y="290"/>
                    </a:moveTo>
                    <a:lnTo>
                      <a:pt x="2030" y="290"/>
                    </a:lnTo>
                    <a:lnTo>
                      <a:pt x="2043" y="293"/>
                    </a:lnTo>
                    <a:lnTo>
                      <a:pt x="2055" y="300"/>
                    </a:lnTo>
                    <a:lnTo>
                      <a:pt x="2062" y="312"/>
                    </a:lnTo>
                    <a:lnTo>
                      <a:pt x="2065" y="325"/>
                    </a:lnTo>
                    <a:lnTo>
                      <a:pt x="2062" y="340"/>
                    </a:lnTo>
                    <a:lnTo>
                      <a:pt x="2055" y="352"/>
                    </a:lnTo>
                    <a:lnTo>
                      <a:pt x="2043" y="359"/>
                    </a:lnTo>
                    <a:lnTo>
                      <a:pt x="2030" y="362"/>
                    </a:lnTo>
                    <a:lnTo>
                      <a:pt x="428" y="362"/>
                    </a:lnTo>
                    <a:lnTo>
                      <a:pt x="405" y="364"/>
                    </a:lnTo>
                    <a:lnTo>
                      <a:pt x="383" y="373"/>
                    </a:lnTo>
                    <a:lnTo>
                      <a:pt x="364" y="384"/>
                    </a:lnTo>
                    <a:lnTo>
                      <a:pt x="349" y="400"/>
                    </a:lnTo>
                    <a:lnTo>
                      <a:pt x="336" y="419"/>
                    </a:lnTo>
                    <a:lnTo>
                      <a:pt x="329" y="441"/>
                    </a:lnTo>
                    <a:lnTo>
                      <a:pt x="326" y="464"/>
                    </a:lnTo>
                    <a:lnTo>
                      <a:pt x="326" y="700"/>
                    </a:lnTo>
                    <a:lnTo>
                      <a:pt x="329" y="723"/>
                    </a:lnTo>
                    <a:lnTo>
                      <a:pt x="336" y="745"/>
                    </a:lnTo>
                    <a:lnTo>
                      <a:pt x="349" y="764"/>
                    </a:lnTo>
                    <a:lnTo>
                      <a:pt x="364" y="780"/>
                    </a:lnTo>
                    <a:lnTo>
                      <a:pt x="383" y="792"/>
                    </a:lnTo>
                    <a:lnTo>
                      <a:pt x="405" y="800"/>
                    </a:lnTo>
                    <a:lnTo>
                      <a:pt x="428" y="803"/>
                    </a:lnTo>
                    <a:lnTo>
                      <a:pt x="2030" y="803"/>
                    </a:lnTo>
                    <a:lnTo>
                      <a:pt x="2043" y="805"/>
                    </a:lnTo>
                    <a:lnTo>
                      <a:pt x="2055" y="813"/>
                    </a:lnTo>
                    <a:lnTo>
                      <a:pt x="2062" y="825"/>
                    </a:lnTo>
                    <a:lnTo>
                      <a:pt x="2065" y="839"/>
                    </a:lnTo>
                    <a:lnTo>
                      <a:pt x="2062" y="853"/>
                    </a:lnTo>
                    <a:lnTo>
                      <a:pt x="2055" y="864"/>
                    </a:lnTo>
                    <a:lnTo>
                      <a:pt x="2043" y="872"/>
                    </a:lnTo>
                    <a:lnTo>
                      <a:pt x="2030" y="875"/>
                    </a:lnTo>
                    <a:lnTo>
                      <a:pt x="428" y="875"/>
                    </a:lnTo>
                    <a:lnTo>
                      <a:pt x="397" y="872"/>
                    </a:lnTo>
                    <a:lnTo>
                      <a:pt x="368" y="864"/>
                    </a:lnTo>
                    <a:lnTo>
                      <a:pt x="340" y="851"/>
                    </a:lnTo>
                    <a:lnTo>
                      <a:pt x="316" y="833"/>
                    </a:lnTo>
                    <a:lnTo>
                      <a:pt x="295" y="812"/>
                    </a:lnTo>
                    <a:lnTo>
                      <a:pt x="277" y="788"/>
                    </a:lnTo>
                    <a:lnTo>
                      <a:pt x="265" y="761"/>
                    </a:lnTo>
                    <a:lnTo>
                      <a:pt x="257" y="732"/>
                    </a:lnTo>
                    <a:lnTo>
                      <a:pt x="254" y="700"/>
                    </a:lnTo>
                    <a:lnTo>
                      <a:pt x="254" y="464"/>
                    </a:lnTo>
                    <a:lnTo>
                      <a:pt x="257" y="432"/>
                    </a:lnTo>
                    <a:lnTo>
                      <a:pt x="265" y="403"/>
                    </a:lnTo>
                    <a:lnTo>
                      <a:pt x="277" y="376"/>
                    </a:lnTo>
                    <a:lnTo>
                      <a:pt x="295" y="352"/>
                    </a:lnTo>
                    <a:lnTo>
                      <a:pt x="316" y="331"/>
                    </a:lnTo>
                    <a:lnTo>
                      <a:pt x="340" y="314"/>
                    </a:lnTo>
                    <a:lnTo>
                      <a:pt x="368" y="300"/>
                    </a:lnTo>
                    <a:lnTo>
                      <a:pt x="397" y="293"/>
                    </a:lnTo>
                    <a:lnTo>
                      <a:pt x="428" y="290"/>
                    </a:lnTo>
                    <a:close/>
                    <a:moveTo>
                      <a:pt x="209" y="0"/>
                    </a:moveTo>
                    <a:lnTo>
                      <a:pt x="2141" y="0"/>
                    </a:lnTo>
                    <a:lnTo>
                      <a:pt x="2174" y="3"/>
                    </a:lnTo>
                    <a:lnTo>
                      <a:pt x="2207" y="11"/>
                    </a:lnTo>
                    <a:lnTo>
                      <a:pt x="2237" y="24"/>
                    </a:lnTo>
                    <a:lnTo>
                      <a:pt x="2264" y="41"/>
                    </a:lnTo>
                    <a:lnTo>
                      <a:pt x="2288" y="61"/>
                    </a:lnTo>
                    <a:lnTo>
                      <a:pt x="2309" y="86"/>
                    </a:lnTo>
                    <a:lnTo>
                      <a:pt x="2326" y="113"/>
                    </a:lnTo>
                    <a:lnTo>
                      <a:pt x="2339" y="143"/>
                    </a:lnTo>
                    <a:lnTo>
                      <a:pt x="2347" y="176"/>
                    </a:lnTo>
                    <a:lnTo>
                      <a:pt x="2349" y="209"/>
                    </a:lnTo>
                    <a:lnTo>
                      <a:pt x="2349" y="2458"/>
                    </a:lnTo>
                    <a:lnTo>
                      <a:pt x="2347" y="2471"/>
                    </a:lnTo>
                    <a:lnTo>
                      <a:pt x="2339" y="2483"/>
                    </a:lnTo>
                    <a:lnTo>
                      <a:pt x="2328" y="2491"/>
                    </a:lnTo>
                    <a:lnTo>
                      <a:pt x="2313" y="2493"/>
                    </a:lnTo>
                    <a:lnTo>
                      <a:pt x="2300" y="2491"/>
                    </a:lnTo>
                    <a:lnTo>
                      <a:pt x="2288" y="2483"/>
                    </a:lnTo>
                    <a:lnTo>
                      <a:pt x="2280" y="2471"/>
                    </a:lnTo>
                    <a:lnTo>
                      <a:pt x="2278" y="2458"/>
                    </a:lnTo>
                    <a:lnTo>
                      <a:pt x="2278" y="209"/>
                    </a:lnTo>
                    <a:lnTo>
                      <a:pt x="2275" y="182"/>
                    </a:lnTo>
                    <a:lnTo>
                      <a:pt x="2266" y="156"/>
                    </a:lnTo>
                    <a:lnTo>
                      <a:pt x="2254" y="133"/>
                    </a:lnTo>
                    <a:lnTo>
                      <a:pt x="2237" y="113"/>
                    </a:lnTo>
                    <a:lnTo>
                      <a:pt x="2217" y="96"/>
                    </a:lnTo>
                    <a:lnTo>
                      <a:pt x="2194" y="83"/>
                    </a:lnTo>
                    <a:lnTo>
                      <a:pt x="2168" y="75"/>
                    </a:lnTo>
                    <a:lnTo>
                      <a:pt x="2141" y="72"/>
                    </a:lnTo>
                    <a:lnTo>
                      <a:pt x="209" y="72"/>
                    </a:lnTo>
                    <a:lnTo>
                      <a:pt x="181" y="75"/>
                    </a:lnTo>
                    <a:lnTo>
                      <a:pt x="156" y="83"/>
                    </a:lnTo>
                    <a:lnTo>
                      <a:pt x="133" y="96"/>
                    </a:lnTo>
                    <a:lnTo>
                      <a:pt x="112" y="113"/>
                    </a:lnTo>
                    <a:lnTo>
                      <a:pt x="96" y="133"/>
                    </a:lnTo>
                    <a:lnTo>
                      <a:pt x="83" y="156"/>
                    </a:lnTo>
                    <a:lnTo>
                      <a:pt x="75" y="182"/>
                    </a:lnTo>
                    <a:lnTo>
                      <a:pt x="72" y="209"/>
                    </a:lnTo>
                    <a:lnTo>
                      <a:pt x="72" y="2458"/>
                    </a:lnTo>
                    <a:lnTo>
                      <a:pt x="69" y="2471"/>
                    </a:lnTo>
                    <a:lnTo>
                      <a:pt x="62" y="2483"/>
                    </a:lnTo>
                    <a:lnTo>
                      <a:pt x="50" y="2491"/>
                    </a:lnTo>
                    <a:lnTo>
                      <a:pt x="37" y="2493"/>
                    </a:lnTo>
                    <a:lnTo>
                      <a:pt x="22" y="2491"/>
                    </a:lnTo>
                    <a:lnTo>
                      <a:pt x="10" y="2483"/>
                    </a:lnTo>
                    <a:lnTo>
                      <a:pt x="3" y="2471"/>
                    </a:lnTo>
                    <a:lnTo>
                      <a:pt x="0" y="2458"/>
                    </a:lnTo>
                    <a:lnTo>
                      <a:pt x="0" y="209"/>
                    </a:lnTo>
                    <a:lnTo>
                      <a:pt x="3" y="176"/>
                    </a:lnTo>
                    <a:lnTo>
                      <a:pt x="11" y="143"/>
                    </a:lnTo>
                    <a:lnTo>
                      <a:pt x="24" y="113"/>
                    </a:lnTo>
                    <a:lnTo>
                      <a:pt x="41" y="86"/>
                    </a:lnTo>
                    <a:lnTo>
                      <a:pt x="62" y="61"/>
                    </a:lnTo>
                    <a:lnTo>
                      <a:pt x="86" y="41"/>
                    </a:lnTo>
                    <a:lnTo>
                      <a:pt x="113" y="24"/>
                    </a:lnTo>
                    <a:lnTo>
                      <a:pt x="143" y="11"/>
                    </a:lnTo>
                    <a:lnTo>
                      <a:pt x="175" y="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5" name="Slide Number Placeholder 2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98AD551-1896-6D44-B0B1-213AAAED08DA}" type="slidenum">
              <a:rPr lang="en-US" smtClean="0"/>
              <a:pPr>
                <a:defRPr/>
              </a:pPr>
              <a:t>4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8784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value bundle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/>
            <a:r>
              <a:rPr lang="en-US" sz="2000" dirty="0"/>
              <a:t>One commitment with </a:t>
            </a:r>
            <a:br>
              <a:rPr lang="en-US" sz="2000" dirty="0"/>
            </a:br>
            <a:r>
              <a:rPr lang="en-US" sz="2000" dirty="0"/>
              <a:t>affordable pricing</a:t>
            </a:r>
          </a:p>
          <a:p>
            <a:pPr lvl="1"/>
            <a:r>
              <a:rPr lang="en-US" sz="1800" dirty="0"/>
              <a:t>Includes remote access</a:t>
            </a:r>
          </a:p>
          <a:p>
            <a:pPr marL="228600" lvl="3" indent="-228600"/>
            <a:r>
              <a:rPr lang="en-US" sz="1600" dirty="0"/>
              <a:t>Up to 100 user ID’s so laptops, smartphones </a:t>
            </a:r>
            <a:br>
              <a:rPr lang="en-US" sz="1600" dirty="0"/>
            </a:br>
            <a:r>
              <a:rPr lang="en-US" sz="1600" dirty="0"/>
              <a:t>or tablets can be VPN endpoints</a:t>
            </a:r>
          </a:p>
          <a:p>
            <a:pPr marL="228600" lvl="3" indent="-228600"/>
            <a:r>
              <a:rPr lang="en-US" sz="1600" dirty="0" err="1"/>
              <a:t>WiFi</a:t>
            </a:r>
            <a:r>
              <a:rPr lang="en-US" sz="1600" dirty="0"/>
              <a:t> hotspot access including select hotels, airports and international locations</a:t>
            </a:r>
          </a:p>
          <a:p>
            <a:pPr marL="228600" lvl="3" indent="-228600"/>
            <a:r>
              <a:rPr lang="en-US" sz="1600" dirty="0"/>
              <a:t>Connects your remote locations and employees </a:t>
            </a:r>
          </a:p>
          <a:p>
            <a:pPr marL="228600" indent="-228600"/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r="20549"/>
          <a:stretch>
            <a:fillRect/>
          </a:stretch>
        </p:blipFill>
        <p:spPr/>
      </p:pic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8E5A34-C551-C941-997C-B07641EB51E3}" type="slidenum">
              <a:rPr lang="en-US" smtClean="0"/>
              <a:pPr>
                <a:defRPr/>
              </a:pPr>
              <a:t>5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5423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/>
              <a:t>Enabling Business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1800" dirty="0"/>
              <a:t>Application</a:t>
            </a:r>
            <a:br>
              <a:rPr lang="en-US" sz="1800" dirty="0"/>
            </a:br>
            <a:r>
              <a:rPr lang="en-US" sz="1800" dirty="0"/>
              <a:t>Enablement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en-US" sz="1800" dirty="0"/>
              <a:t>Integration</a:t>
            </a:r>
            <a:br>
              <a:rPr lang="en-US" sz="1800" dirty="0"/>
            </a:br>
            <a:r>
              <a:rPr lang="en-US" sz="1800" dirty="0"/>
              <a:t>with Wireless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sz="1800" dirty="0"/>
              <a:t>Management</a:t>
            </a:r>
            <a:br>
              <a:rPr lang="en-US" sz="1800" dirty="0"/>
            </a:br>
            <a:r>
              <a:rPr lang="en-US" sz="1800" dirty="0"/>
              <a:t>Capabilities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28600" lvl="0" indent="-228600" defTabSz="947738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Compatible and Flexible Service Components</a:t>
            </a:r>
          </a:p>
          <a:p>
            <a:pPr marL="228600" lvl="0" indent="-228600" defTabSz="947738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Flexibility to easily add locations </a:t>
            </a:r>
          </a:p>
          <a:p>
            <a:pPr marL="228600" lvl="0" indent="-228600" defTabSz="947738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Simplified deployment for VoIP and other application </a:t>
            </a:r>
          </a:p>
          <a:p>
            <a:pPr marL="228600" lvl="0" indent="-228600" defTabSz="947738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Multiple Access Options</a:t>
            </a:r>
          </a:p>
          <a:p>
            <a:pPr marL="228600" lvl="0" indent="-228600" defTabSz="947738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>
              <a:solidFill>
                <a:schemeClr val="tx2"/>
              </a:solidFill>
              <a:cs typeface="Arial" charset="0"/>
            </a:endParaRPr>
          </a:p>
          <a:p>
            <a:pPr marL="228600" indent="-228600"/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Mobile Devices are an extension of Corporate VPN</a:t>
            </a:r>
          </a:p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Remote Access virtually any where, on any device</a:t>
            </a:r>
          </a:p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Single Global client, in multiple operating systems, the same user </a:t>
            </a:r>
          </a:p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Access to global </a:t>
            </a:r>
            <a:r>
              <a:rPr lang="en-US" sz="1600" kern="0" dirty="0" err="1">
                <a:solidFill>
                  <a:schemeClr val="tx2"/>
                </a:solidFill>
                <a:cs typeface="Arial" charset="0"/>
              </a:rPr>
              <a:t>WiFi</a:t>
            </a: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 hotspots</a:t>
            </a:r>
          </a:p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>
              <a:solidFill>
                <a:schemeClr val="tx2"/>
              </a:solidFill>
              <a:cs typeface="Arial" charset="0"/>
            </a:endParaRPr>
          </a:p>
          <a:p>
            <a:pPr marL="174625" indent="-174625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>
              <a:solidFill>
                <a:schemeClr val="tx2"/>
              </a:solidFill>
              <a:cs typeface="Arial" charset="0"/>
            </a:endParaRPr>
          </a:p>
          <a:p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Project Management Resources to  assist with your network installation</a:t>
            </a:r>
          </a:p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Single contract and single commitment </a:t>
            </a:r>
          </a:p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Flexible Management Options</a:t>
            </a:r>
          </a:p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On Demand Online Resources</a:t>
            </a:r>
          </a:p>
          <a:p>
            <a:pPr marL="228600" indent="-228600"/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value bundle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246371" y="3019424"/>
            <a:ext cx="2764683" cy="2919255"/>
          </a:xfrm>
          <a:prstGeom prst="rect">
            <a:avLst/>
          </a:prstGeom>
        </p:spPr>
        <p:txBody>
          <a:bodyPr lIns="182880"/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solidFill>
                  <a:schemeClr val="accent5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6142497" y="2623098"/>
            <a:ext cx="2755233" cy="3330334"/>
          </a:xfrm>
          <a:prstGeom prst="rect">
            <a:avLst/>
          </a:prstGeom>
        </p:spPr>
        <p:txBody>
          <a:bodyPr lIns="182880"/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solidFill>
                  <a:schemeClr val="accent3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0FDB36B3-0C4E-2648-A6D8-C7328A1DB042}" type="slidenum">
              <a:rPr lang="en-US" smtClean="0"/>
              <a:pPr>
                <a:defRPr/>
              </a:pPr>
              <a:t>6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5629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9" name="Slide Number Placeholder 1128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Value Bundle 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66712" y="4546231"/>
            <a:ext cx="8410575" cy="1402745"/>
            <a:chOff x="508271" y="4757945"/>
            <a:chExt cx="4026111" cy="1976575"/>
          </a:xfrm>
        </p:grpSpPr>
        <p:sp>
          <p:nvSpPr>
            <p:cNvPr id="141" name="Round Same Side Corner Rectangle 140"/>
            <p:cNvSpPr/>
            <p:nvPr/>
          </p:nvSpPr>
          <p:spPr>
            <a:xfrm flipV="1">
              <a:off x="508271" y="4757946"/>
              <a:ext cx="1960429" cy="197657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2" name="Round Same Side Corner Rectangle 141"/>
            <p:cNvSpPr/>
            <p:nvPr/>
          </p:nvSpPr>
          <p:spPr>
            <a:xfrm flipV="1">
              <a:off x="2573952" y="4757945"/>
              <a:ext cx="1960429" cy="197657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H="1" flipV="1">
              <a:off x="508271" y="4759517"/>
              <a:ext cx="1960429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2573952" y="4759517"/>
              <a:ext cx="196043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47" name="Rectangle 146"/>
            <p:cNvSpPr/>
            <p:nvPr/>
          </p:nvSpPr>
          <p:spPr>
            <a:xfrm>
              <a:off x="508271" y="4757946"/>
              <a:ext cx="1962023" cy="1843143"/>
            </a:xfrm>
            <a:prstGeom prst="rect">
              <a:avLst/>
            </a:prstGeom>
          </p:spPr>
          <p:txBody>
            <a:bodyPr wrap="square" lIns="182880" tIns="91440" rIns="51489" bIns="0">
              <a:spAutoFit/>
            </a:bodyPr>
            <a:lstStyle/>
            <a:p>
              <a:pPr marL="894" lvl="1" defTabSz="533672">
                <a:spcBef>
                  <a:spcPts val="56"/>
                </a:spcBef>
                <a:buClr>
                  <a:srgbClr val="666666"/>
                </a:buClr>
                <a:buSzPct val="100000"/>
              </a:pPr>
              <a:r>
                <a:rPr lang="en-US" sz="1400" kern="0" dirty="0">
                  <a:latin typeface="+mj-lt"/>
                  <a:cs typeface="Arial" charset="0"/>
                  <a:sym typeface="Wingdings" pitchFamily="2" charset="2"/>
                </a:rPr>
                <a:t>Offer Highlights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Domestic U.S. availability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Structured VoIP and Network Firewall add-ons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Variety of access options including mobility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Router management options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Flat rate or Usage based billing options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Service Level Agreements 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573952" y="4757946"/>
              <a:ext cx="1952069" cy="1825073"/>
            </a:xfrm>
            <a:prstGeom prst="rect">
              <a:avLst/>
            </a:prstGeom>
          </p:spPr>
          <p:txBody>
            <a:bodyPr wrap="square" lIns="182880" tIns="91440" rIns="51489" bIns="0">
              <a:spAutoFit/>
            </a:bodyPr>
            <a:lstStyle/>
            <a:p>
              <a:pPr marL="894" lvl="1" defTabSz="533672">
                <a:spcBef>
                  <a:spcPts val="56"/>
                </a:spcBef>
                <a:buClr>
                  <a:srgbClr val="666666"/>
                </a:buClr>
                <a:buSzPct val="100000"/>
              </a:pPr>
              <a:r>
                <a:rPr lang="en-US" sz="1400" kern="0" dirty="0">
                  <a:latin typeface="+mj-lt"/>
                  <a:cs typeface="Arial" charset="0"/>
                  <a:sym typeface="Wingdings" pitchFamily="2" charset="2"/>
                </a:rPr>
                <a:t>Supporting Highlights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Single contract.  Single bill.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Up to 100 Mobile VPN IDs for laptops, smartphones or tablets 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Wi-Fi hotspot access including select hotels, airports and international locations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Delivers high capacity access at host location</a:t>
              </a:r>
            </a:p>
            <a:p>
              <a:pPr marL="126341" lvl="1" indent="-126341" defTabSz="533672">
                <a:spcBef>
                  <a:spcPts val="56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Project management for the installation of the network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33159" y="1123006"/>
            <a:ext cx="7042150" cy="3616419"/>
            <a:chOff x="1498991" y="1071491"/>
            <a:chExt cx="6428586" cy="3301330"/>
          </a:xfrm>
        </p:grpSpPr>
        <p:grpSp>
          <p:nvGrpSpPr>
            <p:cNvPr id="75" name="Group 74"/>
            <p:cNvGrpSpPr/>
            <p:nvPr/>
          </p:nvGrpSpPr>
          <p:grpSpPr>
            <a:xfrm>
              <a:off x="2480196" y="1177157"/>
              <a:ext cx="3290188" cy="3195664"/>
              <a:chOff x="1629820" y="1182142"/>
              <a:chExt cx="4407488" cy="4280866"/>
            </a:xfrm>
          </p:grpSpPr>
          <p:sp>
            <p:nvSpPr>
              <p:cNvPr id="76" name="Arc 75"/>
              <p:cNvSpPr/>
              <p:nvPr/>
            </p:nvSpPr>
            <p:spPr>
              <a:xfrm>
                <a:off x="1756440" y="1182142"/>
                <a:ext cx="4280868" cy="4280866"/>
              </a:xfrm>
              <a:prstGeom prst="arc">
                <a:avLst>
                  <a:gd name="adj1" fmla="val 8559262"/>
                  <a:gd name="adj2" fmla="val 12953462"/>
                </a:avLst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1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2031889" y="1995920"/>
                <a:ext cx="108429" cy="69851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629820" y="2877834"/>
                <a:ext cx="164705" cy="38277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1672783" y="3837334"/>
                <a:ext cx="143419" cy="23722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2071168" y="4624388"/>
                <a:ext cx="117777" cy="82553"/>
              </a:xfrm>
              <a:prstGeom prst="line">
                <a:avLst/>
              </a:prstGeom>
              <a:noFill/>
              <a:ln w="19050" cap="rnd">
                <a:solidFill>
                  <a:schemeClr val="accent6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3253007" y="1855298"/>
              <a:ext cx="1891494" cy="1891494"/>
              <a:chOff x="-435210" y="1873931"/>
              <a:chExt cx="1577577" cy="157757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-165893" y="2143249"/>
                <a:ext cx="1038942" cy="103894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802">
                  <a:solidFill>
                    <a:schemeClr val="tx2"/>
                  </a:solidFill>
                </a:endParaRPr>
              </a:p>
            </p:txBody>
          </p:sp>
          <p:sp>
            <p:nvSpPr>
              <p:cNvPr id="56" name="Rectangle 42"/>
              <p:cNvSpPr>
                <a:spLocks noChangeArrowheads="1"/>
              </p:cNvSpPr>
              <p:nvPr/>
            </p:nvSpPr>
            <p:spPr bwMode="gray">
              <a:xfrm>
                <a:off x="-202219" y="2796107"/>
                <a:ext cx="1111595" cy="2775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12357" tIns="12357" rIns="12357" bIns="12357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chemeClr val="bg1"/>
                    </a:solidFill>
                  </a:rPr>
                  <a:t>AT&amp;T MPLS  </a:t>
                </a:r>
                <a:br>
                  <a:rPr lang="en-US" sz="1000" kern="0" dirty="0">
                    <a:solidFill>
                      <a:schemeClr val="bg1"/>
                    </a:solidFill>
                  </a:rPr>
                </a:br>
                <a:r>
                  <a:rPr lang="en-US" sz="1000" kern="0" dirty="0">
                    <a:solidFill>
                      <a:schemeClr val="bg1"/>
                    </a:solidFill>
                  </a:rPr>
                  <a:t>Network</a:t>
                </a: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-435210" y="1873931"/>
                <a:ext cx="1577577" cy="1577577"/>
                <a:chOff x="7737712" y="2679636"/>
                <a:chExt cx="1577577" cy="1577577"/>
              </a:xfrm>
            </p:grpSpPr>
            <p:sp>
              <p:nvSpPr>
                <p:cNvPr id="61" name="Arc 60"/>
                <p:cNvSpPr/>
                <p:nvPr/>
              </p:nvSpPr>
              <p:spPr>
                <a:xfrm>
                  <a:off x="7737712" y="2679636"/>
                  <a:ext cx="1577577" cy="1577577"/>
                </a:xfrm>
                <a:prstGeom prst="arc">
                  <a:avLst>
                    <a:gd name="adj1" fmla="val 11779764"/>
                    <a:gd name="adj2" fmla="val 20656010"/>
                  </a:avLst>
                </a:prstGeom>
                <a:noFill/>
                <a:ln w="12700" cap="rnd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2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>
                  <a:off x="7737712" y="2679636"/>
                  <a:ext cx="1577577" cy="1577577"/>
                </a:xfrm>
                <a:prstGeom prst="arc">
                  <a:avLst>
                    <a:gd name="adj1" fmla="val 1256493"/>
                    <a:gd name="adj2" fmla="val 9674921"/>
                  </a:avLst>
                </a:prstGeom>
                <a:noFill/>
                <a:ln w="12700" cap="rnd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2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67" name="Freeform 46"/>
              <p:cNvSpPr>
                <a:spLocks noEditPoints="1"/>
              </p:cNvSpPr>
              <p:nvPr/>
            </p:nvSpPr>
            <p:spPr bwMode="auto">
              <a:xfrm>
                <a:off x="165320" y="2339257"/>
                <a:ext cx="376516" cy="375751"/>
              </a:xfrm>
              <a:custGeom>
                <a:avLst/>
                <a:gdLst>
                  <a:gd name="T0" fmla="*/ 2881 w 3464"/>
                  <a:gd name="T1" fmla="*/ 2832 h 3457"/>
                  <a:gd name="T2" fmla="*/ 2630 w 3464"/>
                  <a:gd name="T3" fmla="*/ 2906 h 3457"/>
                  <a:gd name="T4" fmla="*/ 2532 w 3464"/>
                  <a:gd name="T5" fmla="*/ 2730 h 3457"/>
                  <a:gd name="T6" fmla="*/ 2988 w 3464"/>
                  <a:gd name="T7" fmla="*/ 2728 h 3457"/>
                  <a:gd name="T8" fmla="*/ 634 w 3464"/>
                  <a:gd name="T9" fmla="*/ 2732 h 3457"/>
                  <a:gd name="T10" fmla="*/ 1174 w 3464"/>
                  <a:gd name="T11" fmla="*/ 3275 h 3457"/>
                  <a:gd name="T12" fmla="*/ 1150 w 3464"/>
                  <a:gd name="T13" fmla="*/ 3080 h 3457"/>
                  <a:gd name="T14" fmla="*/ 940 w 3464"/>
                  <a:gd name="T15" fmla="*/ 2602 h 3457"/>
                  <a:gd name="T16" fmla="*/ 2612 w 3464"/>
                  <a:gd name="T17" fmla="*/ 2643 h 3457"/>
                  <a:gd name="T18" fmla="*/ 1761 w 3464"/>
                  <a:gd name="T19" fmla="*/ 3371 h 3457"/>
                  <a:gd name="T20" fmla="*/ 2070 w 3464"/>
                  <a:gd name="T21" fmla="*/ 2976 h 3457"/>
                  <a:gd name="T22" fmla="*/ 1945 w 3464"/>
                  <a:gd name="T23" fmla="*/ 2351 h 3457"/>
                  <a:gd name="T24" fmla="*/ 1018 w 3464"/>
                  <a:gd name="T25" fmla="*/ 2568 h 3457"/>
                  <a:gd name="T26" fmla="*/ 1213 w 3464"/>
                  <a:gd name="T27" fmla="*/ 3020 h 3457"/>
                  <a:gd name="T28" fmla="*/ 1472 w 3464"/>
                  <a:gd name="T29" fmla="*/ 3303 h 3457"/>
                  <a:gd name="T30" fmla="*/ 2899 w 3464"/>
                  <a:gd name="T31" fmla="*/ 2348 h 3457"/>
                  <a:gd name="T32" fmla="*/ 3071 w 3464"/>
                  <a:gd name="T33" fmla="*/ 2708 h 3457"/>
                  <a:gd name="T34" fmla="*/ 2474 w 3464"/>
                  <a:gd name="T35" fmla="*/ 3076 h 3457"/>
                  <a:gd name="T36" fmla="*/ 2531 w 3464"/>
                  <a:gd name="T37" fmla="*/ 2493 h 3457"/>
                  <a:gd name="T38" fmla="*/ 2620 w 3464"/>
                  <a:gd name="T39" fmla="*/ 2121 h 3457"/>
                  <a:gd name="T40" fmla="*/ 2128 w 3464"/>
                  <a:gd name="T41" fmla="*/ 2613 h 3457"/>
                  <a:gd name="T42" fmla="*/ 2394 w 3464"/>
                  <a:gd name="T43" fmla="*/ 3265 h 3457"/>
                  <a:gd name="T44" fmla="*/ 3100 w 3464"/>
                  <a:gd name="T45" fmla="*/ 3265 h 3457"/>
                  <a:gd name="T46" fmla="*/ 3367 w 3464"/>
                  <a:gd name="T47" fmla="*/ 2613 h 3457"/>
                  <a:gd name="T48" fmla="*/ 2874 w 3464"/>
                  <a:gd name="T49" fmla="*/ 2121 h 3457"/>
                  <a:gd name="T50" fmla="*/ 2991 w 3464"/>
                  <a:gd name="T51" fmla="*/ 2066 h 3457"/>
                  <a:gd name="T52" fmla="*/ 2617 w 3464"/>
                  <a:gd name="T53" fmla="*/ 1771 h 3457"/>
                  <a:gd name="T54" fmla="*/ 2459 w 3464"/>
                  <a:gd name="T55" fmla="*/ 2085 h 3457"/>
                  <a:gd name="T56" fmla="*/ 1074 w 3464"/>
                  <a:gd name="T57" fmla="*/ 2372 h 3457"/>
                  <a:gd name="T58" fmla="*/ 121 w 3464"/>
                  <a:gd name="T59" fmla="*/ 2075 h 3457"/>
                  <a:gd name="T60" fmla="*/ 582 w 3464"/>
                  <a:gd name="T61" fmla="*/ 2666 h 3457"/>
                  <a:gd name="T62" fmla="*/ 900 w 3464"/>
                  <a:gd name="T63" fmla="*/ 2450 h 3457"/>
                  <a:gd name="T64" fmla="*/ 918 w 3464"/>
                  <a:gd name="T65" fmla="*/ 1455 h 3457"/>
                  <a:gd name="T66" fmla="*/ 2449 w 3464"/>
                  <a:gd name="T67" fmla="*/ 1008 h 3457"/>
                  <a:gd name="T68" fmla="*/ 2509 w 3464"/>
                  <a:gd name="T69" fmla="*/ 1339 h 3457"/>
                  <a:gd name="T70" fmla="*/ 2526 w 3464"/>
                  <a:gd name="T71" fmla="*/ 969 h 3457"/>
                  <a:gd name="T72" fmla="*/ 3288 w 3464"/>
                  <a:gd name="T73" fmla="*/ 1206 h 3457"/>
                  <a:gd name="T74" fmla="*/ 1011 w 3464"/>
                  <a:gd name="T75" fmla="*/ 249 h 3457"/>
                  <a:gd name="T76" fmla="*/ 213 w 3464"/>
                  <a:gd name="T77" fmla="*/ 1092 h 3457"/>
                  <a:gd name="T78" fmla="*/ 884 w 3464"/>
                  <a:gd name="T79" fmla="*/ 1087 h 3457"/>
                  <a:gd name="T80" fmla="*/ 682 w 3464"/>
                  <a:gd name="T81" fmla="*/ 756 h 3457"/>
                  <a:gd name="T82" fmla="*/ 1108 w 3464"/>
                  <a:gd name="T83" fmla="*/ 459 h 3457"/>
                  <a:gd name="T84" fmla="*/ 2285 w 3464"/>
                  <a:gd name="T85" fmla="*/ 383 h 3457"/>
                  <a:gd name="T86" fmla="*/ 2901 w 3464"/>
                  <a:gd name="T87" fmla="*/ 575 h 3457"/>
                  <a:gd name="T88" fmla="*/ 1761 w 3464"/>
                  <a:gd name="T89" fmla="*/ 1091 h 3457"/>
                  <a:gd name="T90" fmla="*/ 2255 w 3464"/>
                  <a:gd name="T91" fmla="*/ 494 h 3457"/>
                  <a:gd name="T92" fmla="*/ 1622 w 3464"/>
                  <a:gd name="T93" fmla="*/ 96 h 3457"/>
                  <a:gd name="T94" fmla="*/ 1071 w 3464"/>
                  <a:gd name="T95" fmla="*/ 739 h 3457"/>
                  <a:gd name="T96" fmla="*/ 1761 w 3464"/>
                  <a:gd name="T97" fmla="*/ 0 h 3457"/>
                  <a:gd name="T98" fmla="*/ 2812 w 3464"/>
                  <a:gd name="T99" fmla="*/ 382 h 3457"/>
                  <a:gd name="T100" fmla="*/ 3429 w 3464"/>
                  <a:gd name="T101" fmla="*/ 1410 h 3457"/>
                  <a:gd name="T102" fmla="*/ 3423 w 3464"/>
                  <a:gd name="T103" fmla="*/ 2502 h 3457"/>
                  <a:gd name="T104" fmla="*/ 3276 w 3464"/>
                  <a:gd name="T105" fmla="*/ 3224 h 3457"/>
                  <a:gd name="T106" fmla="*/ 2567 w 3464"/>
                  <a:gd name="T107" fmla="*/ 3434 h 3457"/>
                  <a:gd name="T108" fmla="*/ 1720 w 3464"/>
                  <a:gd name="T109" fmla="*/ 3457 h 3457"/>
                  <a:gd name="T110" fmla="*/ 1184 w 3464"/>
                  <a:gd name="T111" fmla="*/ 3368 h 3457"/>
                  <a:gd name="T112" fmla="*/ 249 w 3464"/>
                  <a:gd name="T113" fmla="*/ 2621 h 3457"/>
                  <a:gd name="T114" fmla="*/ 29 w 3464"/>
                  <a:gd name="T115" fmla="*/ 1412 h 3457"/>
                  <a:gd name="T116" fmla="*/ 638 w 3464"/>
                  <a:gd name="T117" fmla="*/ 388 h 3457"/>
                  <a:gd name="T118" fmla="*/ 1678 w 3464"/>
                  <a:gd name="T119" fmla="*/ 0 h 3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64" h="3457">
                    <a:moveTo>
                      <a:pt x="2199" y="3202"/>
                    </a:moveTo>
                    <a:lnTo>
                      <a:pt x="2155" y="3253"/>
                    </a:lnTo>
                    <a:lnTo>
                      <a:pt x="2109" y="3299"/>
                    </a:lnTo>
                    <a:lnTo>
                      <a:pt x="2061" y="3339"/>
                    </a:lnTo>
                    <a:lnTo>
                      <a:pt x="2133" y="3322"/>
                    </a:lnTo>
                    <a:lnTo>
                      <a:pt x="2205" y="3303"/>
                    </a:lnTo>
                    <a:lnTo>
                      <a:pt x="2276" y="3280"/>
                    </a:lnTo>
                    <a:lnTo>
                      <a:pt x="2236" y="3243"/>
                    </a:lnTo>
                    <a:lnTo>
                      <a:pt x="2199" y="3202"/>
                    </a:lnTo>
                    <a:close/>
                    <a:moveTo>
                      <a:pt x="2656" y="2830"/>
                    </a:moveTo>
                    <a:lnTo>
                      <a:pt x="2867" y="2830"/>
                    </a:lnTo>
                    <a:lnTo>
                      <a:pt x="2881" y="2832"/>
                    </a:lnTo>
                    <a:lnTo>
                      <a:pt x="2892" y="2838"/>
                    </a:lnTo>
                    <a:lnTo>
                      <a:pt x="2901" y="2847"/>
                    </a:lnTo>
                    <a:lnTo>
                      <a:pt x="2907" y="2859"/>
                    </a:lnTo>
                    <a:lnTo>
                      <a:pt x="2909" y="2872"/>
                    </a:lnTo>
                    <a:lnTo>
                      <a:pt x="2907" y="2886"/>
                    </a:lnTo>
                    <a:lnTo>
                      <a:pt x="2901" y="2897"/>
                    </a:lnTo>
                    <a:lnTo>
                      <a:pt x="2892" y="2906"/>
                    </a:lnTo>
                    <a:lnTo>
                      <a:pt x="2881" y="2912"/>
                    </a:lnTo>
                    <a:lnTo>
                      <a:pt x="2867" y="2914"/>
                    </a:lnTo>
                    <a:lnTo>
                      <a:pt x="2656" y="2914"/>
                    </a:lnTo>
                    <a:lnTo>
                      <a:pt x="2642" y="2912"/>
                    </a:lnTo>
                    <a:lnTo>
                      <a:pt x="2630" y="2906"/>
                    </a:lnTo>
                    <a:lnTo>
                      <a:pt x="2621" y="2897"/>
                    </a:lnTo>
                    <a:lnTo>
                      <a:pt x="2616" y="2886"/>
                    </a:lnTo>
                    <a:lnTo>
                      <a:pt x="2613" y="2872"/>
                    </a:lnTo>
                    <a:lnTo>
                      <a:pt x="2616" y="2859"/>
                    </a:lnTo>
                    <a:lnTo>
                      <a:pt x="2621" y="2847"/>
                    </a:lnTo>
                    <a:lnTo>
                      <a:pt x="2630" y="2838"/>
                    </a:lnTo>
                    <a:lnTo>
                      <a:pt x="2642" y="2832"/>
                    </a:lnTo>
                    <a:lnTo>
                      <a:pt x="2656" y="2830"/>
                    </a:lnTo>
                    <a:close/>
                    <a:moveTo>
                      <a:pt x="2535" y="2727"/>
                    </a:moveTo>
                    <a:lnTo>
                      <a:pt x="2534" y="2727"/>
                    </a:lnTo>
                    <a:lnTo>
                      <a:pt x="2533" y="2728"/>
                    </a:lnTo>
                    <a:lnTo>
                      <a:pt x="2532" y="2730"/>
                    </a:lnTo>
                    <a:lnTo>
                      <a:pt x="2532" y="2732"/>
                    </a:lnTo>
                    <a:lnTo>
                      <a:pt x="2532" y="3013"/>
                    </a:lnTo>
                    <a:lnTo>
                      <a:pt x="2533" y="3015"/>
                    </a:lnTo>
                    <a:lnTo>
                      <a:pt x="2535" y="3016"/>
                    </a:lnTo>
                    <a:lnTo>
                      <a:pt x="2537" y="3018"/>
                    </a:lnTo>
                    <a:lnTo>
                      <a:pt x="2986" y="3018"/>
                    </a:lnTo>
                    <a:lnTo>
                      <a:pt x="2988" y="3016"/>
                    </a:lnTo>
                    <a:lnTo>
                      <a:pt x="2990" y="3014"/>
                    </a:lnTo>
                    <a:lnTo>
                      <a:pt x="2991" y="3011"/>
                    </a:lnTo>
                    <a:lnTo>
                      <a:pt x="2991" y="2730"/>
                    </a:lnTo>
                    <a:lnTo>
                      <a:pt x="2990" y="2729"/>
                    </a:lnTo>
                    <a:lnTo>
                      <a:pt x="2988" y="2728"/>
                    </a:lnTo>
                    <a:lnTo>
                      <a:pt x="2986" y="2727"/>
                    </a:lnTo>
                    <a:lnTo>
                      <a:pt x="2984" y="2727"/>
                    </a:lnTo>
                    <a:lnTo>
                      <a:pt x="2535" y="2727"/>
                    </a:lnTo>
                    <a:close/>
                    <a:moveTo>
                      <a:pt x="921" y="2537"/>
                    </a:moveTo>
                    <a:lnTo>
                      <a:pt x="874" y="2563"/>
                    </a:lnTo>
                    <a:lnTo>
                      <a:pt x="824" y="2593"/>
                    </a:lnTo>
                    <a:lnTo>
                      <a:pt x="787" y="2616"/>
                    </a:lnTo>
                    <a:lnTo>
                      <a:pt x="752" y="2641"/>
                    </a:lnTo>
                    <a:lnTo>
                      <a:pt x="730" y="2657"/>
                    </a:lnTo>
                    <a:lnTo>
                      <a:pt x="707" y="2673"/>
                    </a:lnTo>
                    <a:lnTo>
                      <a:pt x="670" y="2702"/>
                    </a:lnTo>
                    <a:lnTo>
                      <a:pt x="634" y="2732"/>
                    </a:lnTo>
                    <a:lnTo>
                      <a:pt x="616" y="2747"/>
                    </a:lnTo>
                    <a:lnTo>
                      <a:pt x="598" y="2762"/>
                    </a:lnTo>
                    <a:lnTo>
                      <a:pt x="557" y="2800"/>
                    </a:lnTo>
                    <a:lnTo>
                      <a:pt x="518" y="2839"/>
                    </a:lnTo>
                    <a:lnTo>
                      <a:pt x="587" y="2910"/>
                    </a:lnTo>
                    <a:lnTo>
                      <a:pt x="660" y="2976"/>
                    </a:lnTo>
                    <a:lnTo>
                      <a:pt x="737" y="3039"/>
                    </a:lnTo>
                    <a:lnTo>
                      <a:pt x="818" y="3097"/>
                    </a:lnTo>
                    <a:lnTo>
                      <a:pt x="902" y="3149"/>
                    </a:lnTo>
                    <a:lnTo>
                      <a:pt x="990" y="3196"/>
                    </a:lnTo>
                    <a:lnTo>
                      <a:pt x="1081" y="3239"/>
                    </a:lnTo>
                    <a:lnTo>
                      <a:pt x="1174" y="3275"/>
                    </a:lnTo>
                    <a:lnTo>
                      <a:pt x="1270" y="3307"/>
                    </a:lnTo>
                    <a:lnTo>
                      <a:pt x="1369" y="3332"/>
                    </a:lnTo>
                    <a:lnTo>
                      <a:pt x="1361" y="3325"/>
                    </a:lnTo>
                    <a:lnTo>
                      <a:pt x="1332" y="3302"/>
                    </a:lnTo>
                    <a:lnTo>
                      <a:pt x="1311" y="3281"/>
                    </a:lnTo>
                    <a:lnTo>
                      <a:pt x="1285" y="3254"/>
                    </a:lnTo>
                    <a:lnTo>
                      <a:pt x="1262" y="3230"/>
                    </a:lnTo>
                    <a:lnTo>
                      <a:pt x="1238" y="3201"/>
                    </a:lnTo>
                    <a:lnTo>
                      <a:pt x="1217" y="3175"/>
                    </a:lnTo>
                    <a:lnTo>
                      <a:pt x="1193" y="3143"/>
                    </a:lnTo>
                    <a:lnTo>
                      <a:pt x="1173" y="3114"/>
                    </a:lnTo>
                    <a:lnTo>
                      <a:pt x="1150" y="3080"/>
                    </a:lnTo>
                    <a:lnTo>
                      <a:pt x="1131" y="3048"/>
                    </a:lnTo>
                    <a:lnTo>
                      <a:pt x="1109" y="3012"/>
                    </a:lnTo>
                    <a:lnTo>
                      <a:pt x="1091" y="2978"/>
                    </a:lnTo>
                    <a:lnTo>
                      <a:pt x="1071" y="2939"/>
                    </a:lnTo>
                    <a:lnTo>
                      <a:pt x="1053" y="2903"/>
                    </a:lnTo>
                    <a:lnTo>
                      <a:pt x="1034" y="2861"/>
                    </a:lnTo>
                    <a:lnTo>
                      <a:pt x="1018" y="2823"/>
                    </a:lnTo>
                    <a:lnTo>
                      <a:pt x="1000" y="2780"/>
                    </a:lnTo>
                    <a:lnTo>
                      <a:pt x="986" y="2740"/>
                    </a:lnTo>
                    <a:lnTo>
                      <a:pt x="969" y="2693"/>
                    </a:lnTo>
                    <a:lnTo>
                      <a:pt x="955" y="2651"/>
                    </a:lnTo>
                    <a:lnTo>
                      <a:pt x="940" y="2602"/>
                    </a:lnTo>
                    <a:lnTo>
                      <a:pt x="927" y="2559"/>
                    </a:lnTo>
                    <a:lnTo>
                      <a:pt x="921" y="2537"/>
                    </a:lnTo>
                    <a:close/>
                    <a:moveTo>
                      <a:pt x="2761" y="2388"/>
                    </a:moveTo>
                    <a:lnTo>
                      <a:pt x="2731" y="2391"/>
                    </a:lnTo>
                    <a:lnTo>
                      <a:pt x="2703" y="2400"/>
                    </a:lnTo>
                    <a:lnTo>
                      <a:pt x="2678" y="2412"/>
                    </a:lnTo>
                    <a:lnTo>
                      <a:pt x="2656" y="2430"/>
                    </a:lnTo>
                    <a:lnTo>
                      <a:pt x="2638" y="2450"/>
                    </a:lnTo>
                    <a:lnTo>
                      <a:pt x="2624" y="2475"/>
                    </a:lnTo>
                    <a:lnTo>
                      <a:pt x="2616" y="2501"/>
                    </a:lnTo>
                    <a:lnTo>
                      <a:pt x="2612" y="2530"/>
                    </a:lnTo>
                    <a:lnTo>
                      <a:pt x="2612" y="2643"/>
                    </a:lnTo>
                    <a:lnTo>
                      <a:pt x="2910" y="2643"/>
                    </a:lnTo>
                    <a:lnTo>
                      <a:pt x="2910" y="2530"/>
                    </a:lnTo>
                    <a:lnTo>
                      <a:pt x="2907" y="2501"/>
                    </a:lnTo>
                    <a:lnTo>
                      <a:pt x="2899" y="2475"/>
                    </a:lnTo>
                    <a:lnTo>
                      <a:pt x="2885" y="2450"/>
                    </a:lnTo>
                    <a:lnTo>
                      <a:pt x="2866" y="2430"/>
                    </a:lnTo>
                    <a:lnTo>
                      <a:pt x="2845" y="2412"/>
                    </a:lnTo>
                    <a:lnTo>
                      <a:pt x="2819" y="2400"/>
                    </a:lnTo>
                    <a:lnTo>
                      <a:pt x="2791" y="2391"/>
                    </a:lnTo>
                    <a:lnTo>
                      <a:pt x="2761" y="2388"/>
                    </a:lnTo>
                    <a:close/>
                    <a:moveTo>
                      <a:pt x="1761" y="2336"/>
                    </a:moveTo>
                    <a:lnTo>
                      <a:pt x="1761" y="3371"/>
                    </a:lnTo>
                    <a:lnTo>
                      <a:pt x="1821" y="3369"/>
                    </a:lnTo>
                    <a:lnTo>
                      <a:pt x="1822" y="3369"/>
                    </a:lnTo>
                    <a:lnTo>
                      <a:pt x="1871" y="3353"/>
                    </a:lnTo>
                    <a:lnTo>
                      <a:pt x="1919" y="3331"/>
                    </a:lnTo>
                    <a:lnTo>
                      <a:pt x="1967" y="3303"/>
                    </a:lnTo>
                    <a:lnTo>
                      <a:pt x="2013" y="3269"/>
                    </a:lnTo>
                    <a:lnTo>
                      <a:pt x="2060" y="3229"/>
                    </a:lnTo>
                    <a:lnTo>
                      <a:pt x="2104" y="3183"/>
                    </a:lnTo>
                    <a:lnTo>
                      <a:pt x="2148" y="3132"/>
                    </a:lnTo>
                    <a:lnTo>
                      <a:pt x="2118" y="3083"/>
                    </a:lnTo>
                    <a:lnTo>
                      <a:pt x="2092" y="3030"/>
                    </a:lnTo>
                    <a:lnTo>
                      <a:pt x="2070" y="2976"/>
                    </a:lnTo>
                    <a:lnTo>
                      <a:pt x="2053" y="2919"/>
                    </a:lnTo>
                    <a:lnTo>
                      <a:pt x="2040" y="2861"/>
                    </a:lnTo>
                    <a:lnTo>
                      <a:pt x="2032" y="2801"/>
                    </a:lnTo>
                    <a:lnTo>
                      <a:pt x="2030" y="2740"/>
                    </a:lnTo>
                    <a:lnTo>
                      <a:pt x="2032" y="2676"/>
                    </a:lnTo>
                    <a:lnTo>
                      <a:pt x="2041" y="2614"/>
                    </a:lnTo>
                    <a:lnTo>
                      <a:pt x="2055" y="2554"/>
                    </a:lnTo>
                    <a:lnTo>
                      <a:pt x="2074" y="2495"/>
                    </a:lnTo>
                    <a:lnTo>
                      <a:pt x="2097" y="2439"/>
                    </a:lnTo>
                    <a:lnTo>
                      <a:pt x="2125" y="2385"/>
                    </a:lnTo>
                    <a:lnTo>
                      <a:pt x="2036" y="2365"/>
                    </a:lnTo>
                    <a:lnTo>
                      <a:pt x="1945" y="2351"/>
                    </a:lnTo>
                    <a:lnTo>
                      <a:pt x="1853" y="2340"/>
                    </a:lnTo>
                    <a:lnTo>
                      <a:pt x="1761" y="2336"/>
                    </a:lnTo>
                    <a:close/>
                    <a:moveTo>
                      <a:pt x="1678" y="2335"/>
                    </a:moveTo>
                    <a:lnTo>
                      <a:pt x="1576" y="2340"/>
                    </a:lnTo>
                    <a:lnTo>
                      <a:pt x="1476" y="2352"/>
                    </a:lnTo>
                    <a:lnTo>
                      <a:pt x="1377" y="2369"/>
                    </a:lnTo>
                    <a:lnTo>
                      <a:pt x="1280" y="2392"/>
                    </a:lnTo>
                    <a:lnTo>
                      <a:pt x="1185" y="2421"/>
                    </a:lnTo>
                    <a:lnTo>
                      <a:pt x="1091" y="2456"/>
                    </a:lnTo>
                    <a:lnTo>
                      <a:pt x="998" y="2496"/>
                    </a:lnTo>
                    <a:lnTo>
                      <a:pt x="1007" y="2526"/>
                    </a:lnTo>
                    <a:lnTo>
                      <a:pt x="1018" y="2568"/>
                    </a:lnTo>
                    <a:lnTo>
                      <a:pt x="1032" y="2613"/>
                    </a:lnTo>
                    <a:lnTo>
                      <a:pt x="1045" y="2653"/>
                    </a:lnTo>
                    <a:lnTo>
                      <a:pt x="1060" y="2695"/>
                    </a:lnTo>
                    <a:lnTo>
                      <a:pt x="1074" y="2734"/>
                    </a:lnTo>
                    <a:lnTo>
                      <a:pt x="1090" y="2775"/>
                    </a:lnTo>
                    <a:lnTo>
                      <a:pt x="1105" y="2812"/>
                    </a:lnTo>
                    <a:lnTo>
                      <a:pt x="1123" y="2850"/>
                    </a:lnTo>
                    <a:lnTo>
                      <a:pt x="1139" y="2886"/>
                    </a:lnTo>
                    <a:lnTo>
                      <a:pt x="1158" y="2921"/>
                    </a:lnTo>
                    <a:lnTo>
                      <a:pt x="1175" y="2954"/>
                    </a:lnTo>
                    <a:lnTo>
                      <a:pt x="1194" y="2988"/>
                    </a:lnTo>
                    <a:lnTo>
                      <a:pt x="1213" y="3020"/>
                    </a:lnTo>
                    <a:lnTo>
                      <a:pt x="1233" y="3050"/>
                    </a:lnTo>
                    <a:lnTo>
                      <a:pt x="1252" y="3079"/>
                    </a:lnTo>
                    <a:lnTo>
                      <a:pt x="1273" y="3107"/>
                    </a:lnTo>
                    <a:lnTo>
                      <a:pt x="1293" y="3135"/>
                    </a:lnTo>
                    <a:lnTo>
                      <a:pt x="1315" y="3160"/>
                    </a:lnTo>
                    <a:lnTo>
                      <a:pt x="1336" y="3184"/>
                    </a:lnTo>
                    <a:lnTo>
                      <a:pt x="1358" y="3208"/>
                    </a:lnTo>
                    <a:lnTo>
                      <a:pt x="1380" y="3230"/>
                    </a:lnTo>
                    <a:lnTo>
                      <a:pt x="1404" y="3251"/>
                    </a:lnTo>
                    <a:lnTo>
                      <a:pt x="1425" y="3269"/>
                    </a:lnTo>
                    <a:lnTo>
                      <a:pt x="1450" y="3288"/>
                    </a:lnTo>
                    <a:lnTo>
                      <a:pt x="1472" y="3303"/>
                    </a:lnTo>
                    <a:lnTo>
                      <a:pt x="1499" y="3320"/>
                    </a:lnTo>
                    <a:lnTo>
                      <a:pt x="1519" y="3331"/>
                    </a:lnTo>
                    <a:lnTo>
                      <a:pt x="1550" y="3346"/>
                    </a:lnTo>
                    <a:lnTo>
                      <a:pt x="1567" y="3353"/>
                    </a:lnTo>
                    <a:lnTo>
                      <a:pt x="1611" y="3368"/>
                    </a:lnTo>
                    <a:lnTo>
                      <a:pt x="1678" y="3371"/>
                    </a:lnTo>
                    <a:lnTo>
                      <a:pt x="1678" y="2335"/>
                    </a:lnTo>
                    <a:close/>
                    <a:moveTo>
                      <a:pt x="2761" y="2305"/>
                    </a:moveTo>
                    <a:lnTo>
                      <a:pt x="2799" y="2307"/>
                    </a:lnTo>
                    <a:lnTo>
                      <a:pt x="2835" y="2315"/>
                    </a:lnTo>
                    <a:lnTo>
                      <a:pt x="2868" y="2329"/>
                    </a:lnTo>
                    <a:lnTo>
                      <a:pt x="2899" y="2348"/>
                    </a:lnTo>
                    <a:lnTo>
                      <a:pt x="2926" y="2370"/>
                    </a:lnTo>
                    <a:lnTo>
                      <a:pt x="2949" y="2396"/>
                    </a:lnTo>
                    <a:lnTo>
                      <a:pt x="2968" y="2426"/>
                    </a:lnTo>
                    <a:lnTo>
                      <a:pt x="2982" y="2459"/>
                    </a:lnTo>
                    <a:lnTo>
                      <a:pt x="2992" y="2493"/>
                    </a:lnTo>
                    <a:lnTo>
                      <a:pt x="2995" y="2530"/>
                    </a:lnTo>
                    <a:lnTo>
                      <a:pt x="2995" y="2644"/>
                    </a:lnTo>
                    <a:lnTo>
                      <a:pt x="3016" y="2649"/>
                    </a:lnTo>
                    <a:lnTo>
                      <a:pt x="3035" y="2658"/>
                    </a:lnTo>
                    <a:lnTo>
                      <a:pt x="3051" y="2672"/>
                    </a:lnTo>
                    <a:lnTo>
                      <a:pt x="3063" y="2689"/>
                    </a:lnTo>
                    <a:lnTo>
                      <a:pt x="3071" y="2708"/>
                    </a:lnTo>
                    <a:lnTo>
                      <a:pt x="3074" y="2730"/>
                    </a:lnTo>
                    <a:lnTo>
                      <a:pt x="3074" y="3011"/>
                    </a:lnTo>
                    <a:lnTo>
                      <a:pt x="3072" y="3036"/>
                    </a:lnTo>
                    <a:lnTo>
                      <a:pt x="3062" y="3057"/>
                    </a:lnTo>
                    <a:lnTo>
                      <a:pt x="3049" y="3075"/>
                    </a:lnTo>
                    <a:lnTo>
                      <a:pt x="3031" y="3088"/>
                    </a:lnTo>
                    <a:lnTo>
                      <a:pt x="3011" y="3098"/>
                    </a:lnTo>
                    <a:lnTo>
                      <a:pt x="2987" y="3101"/>
                    </a:lnTo>
                    <a:lnTo>
                      <a:pt x="2537" y="3101"/>
                    </a:lnTo>
                    <a:lnTo>
                      <a:pt x="2514" y="3098"/>
                    </a:lnTo>
                    <a:lnTo>
                      <a:pt x="2493" y="3089"/>
                    </a:lnTo>
                    <a:lnTo>
                      <a:pt x="2474" y="3076"/>
                    </a:lnTo>
                    <a:lnTo>
                      <a:pt x="2460" y="3058"/>
                    </a:lnTo>
                    <a:lnTo>
                      <a:pt x="2451" y="3037"/>
                    </a:lnTo>
                    <a:lnTo>
                      <a:pt x="2448" y="3013"/>
                    </a:lnTo>
                    <a:lnTo>
                      <a:pt x="2448" y="2732"/>
                    </a:lnTo>
                    <a:lnTo>
                      <a:pt x="2451" y="2710"/>
                    </a:lnTo>
                    <a:lnTo>
                      <a:pt x="2458" y="2690"/>
                    </a:lnTo>
                    <a:lnTo>
                      <a:pt x="2471" y="2672"/>
                    </a:lnTo>
                    <a:lnTo>
                      <a:pt x="2487" y="2658"/>
                    </a:lnTo>
                    <a:lnTo>
                      <a:pt x="2507" y="2648"/>
                    </a:lnTo>
                    <a:lnTo>
                      <a:pt x="2528" y="2644"/>
                    </a:lnTo>
                    <a:lnTo>
                      <a:pt x="2528" y="2530"/>
                    </a:lnTo>
                    <a:lnTo>
                      <a:pt x="2531" y="2493"/>
                    </a:lnTo>
                    <a:lnTo>
                      <a:pt x="2539" y="2459"/>
                    </a:lnTo>
                    <a:lnTo>
                      <a:pt x="2554" y="2426"/>
                    </a:lnTo>
                    <a:lnTo>
                      <a:pt x="2573" y="2396"/>
                    </a:lnTo>
                    <a:lnTo>
                      <a:pt x="2597" y="2370"/>
                    </a:lnTo>
                    <a:lnTo>
                      <a:pt x="2623" y="2348"/>
                    </a:lnTo>
                    <a:lnTo>
                      <a:pt x="2654" y="2329"/>
                    </a:lnTo>
                    <a:lnTo>
                      <a:pt x="2687" y="2315"/>
                    </a:lnTo>
                    <a:lnTo>
                      <a:pt x="2723" y="2307"/>
                    </a:lnTo>
                    <a:lnTo>
                      <a:pt x="2761" y="2305"/>
                    </a:lnTo>
                    <a:close/>
                    <a:moveTo>
                      <a:pt x="2747" y="2108"/>
                    </a:moveTo>
                    <a:lnTo>
                      <a:pt x="2682" y="2111"/>
                    </a:lnTo>
                    <a:lnTo>
                      <a:pt x="2620" y="2121"/>
                    </a:lnTo>
                    <a:lnTo>
                      <a:pt x="2559" y="2137"/>
                    </a:lnTo>
                    <a:lnTo>
                      <a:pt x="2500" y="2158"/>
                    </a:lnTo>
                    <a:lnTo>
                      <a:pt x="2445" y="2184"/>
                    </a:lnTo>
                    <a:lnTo>
                      <a:pt x="2394" y="2216"/>
                    </a:lnTo>
                    <a:lnTo>
                      <a:pt x="2345" y="2252"/>
                    </a:lnTo>
                    <a:lnTo>
                      <a:pt x="2300" y="2293"/>
                    </a:lnTo>
                    <a:lnTo>
                      <a:pt x="2259" y="2338"/>
                    </a:lnTo>
                    <a:lnTo>
                      <a:pt x="2223" y="2387"/>
                    </a:lnTo>
                    <a:lnTo>
                      <a:pt x="2191" y="2439"/>
                    </a:lnTo>
                    <a:lnTo>
                      <a:pt x="2164" y="2495"/>
                    </a:lnTo>
                    <a:lnTo>
                      <a:pt x="2142" y="2553"/>
                    </a:lnTo>
                    <a:lnTo>
                      <a:pt x="2128" y="2613"/>
                    </a:lnTo>
                    <a:lnTo>
                      <a:pt x="2118" y="2675"/>
                    </a:lnTo>
                    <a:lnTo>
                      <a:pt x="2114" y="2740"/>
                    </a:lnTo>
                    <a:lnTo>
                      <a:pt x="2118" y="2805"/>
                    </a:lnTo>
                    <a:lnTo>
                      <a:pt x="2128" y="2868"/>
                    </a:lnTo>
                    <a:lnTo>
                      <a:pt x="2142" y="2928"/>
                    </a:lnTo>
                    <a:lnTo>
                      <a:pt x="2164" y="2986"/>
                    </a:lnTo>
                    <a:lnTo>
                      <a:pt x="2191" y="3042"/>
                    </a:lnTo>
                    <a:lnTo>
                      <a:pt x="2223" y="3094"/>
                    </a:lnTo>
                    <a:lnTo>
                      <a:pt x="2259" y="3142"/>
                    </a:lnTo>
                    <a:lnTo>
                      <a:pt x="2300" y="3188"/>
                    </a:lnTo>
                    <a:lnTo>
                      <a:pt x="2345" y="3228"/>
                    </a:lnTo>
                    <a:lnTo>
                      <a:pt x="2394" y="3265"/>
                    </a:lnTo>
                    <a:lnTo>
                      <a:pt x="2445" y="3296"/>
                    </a:lnTo>
                    <a:lnTo>
                      <a:pt x="2500" y="3323"/>
                    </a:lnTo>
                    <a:lnTo>
                      <a:pt x="2559" y="3344"/>
                    </a:lnTo>
                    <a:lnTo>
                      <a:pt x="2620" y="3360"/>
                    </a:lnTo>
                    <a:lnTo>
                      <a:pt x="2682" y="3369"/>
                    </a:lnTo>
                    <a:lnTo>
                      <a:pt x="2747" y="3372"/>
                    </a:lnTo>
                    <a:lnTo>
                      <a:pt x="2811" y="3369"/>
                    </a:lnTo>
                    <a:lnTo>
                      <a:pt x="2874" y="3360"/>
                    </a:lnTo>
                    <a:lnTo>
                      <a:pt x="2935" y="3344"/>
                    </a:lnTo>
                    <a:lnTo>
                      <a:pt x="2993" y="3323"/>
                    </a:lnTo>
                    <a:lnTo>
                      <a:pt x="3048" y="3296"/>
                    </a:lnTo>
                    <a:lnTo>
                      <a:pt x="3100" y="3265"/>
                    </a:lnTo>
                    <a:lnTo>
                      <a:pt x="3149" y="3228"/>
                    </a:lnTo>
                    <a:lnTo>
                      <a:pt x="3193" y="3188"/>
                    </a:lnTo>
                    <a:lnTo>
                      <a:pt x="3235" y="3142"/>
                    </a:lnTo>
                    <a:lnTo>
                      <a:pt x="3272" y="3094"/>
                    </a:lnTo>
                    <a:lnTo>
                      <a:pt x="3303" y="3042"/>
                    </a:lnTo>
                    <a:lnTo>
                      <a:pt x="3330" y="2986"/>
                    </a:lnTo>
                    <a:lnTo>
                      <a:pt x="3351" y="2928"/>
                    </a:lnTo>
                    <a:lnTo>
                      <a:pt x="3367" y="2868"/>
                    </a:lnTo>
                    <a:lnTo>
                      <a:pt x="3376" y="2805"/>
                    </a:lnTo>
                    <a:lnTo>
                      <a:pt x="3379" y="2740"/>
                    </a:lnTo>
                    <a:lnTo>
                      <a:pt x="3376" y="2675"/>
                    </a:lnTo>
                    <a:lnTo>
                      <a:pt x="3367" y="2613"/>
                    </a:lnTo>
                    <a:lnTo>
                      <a:pt x="3351" y="2553"/>
                    </a:lnTo>
                    <a:lnTo>
                      <a:pt x="3330" y="2495"/>
                    </a:lnTo>
                    <a:lnTo>
                      <a:pt x="3303" y="2439"/>
                    </a:lnTo>
                    <a:lnTo>
                      <a:pt x="3272" y="2387"/>
                    </a:lnTo>
                    <a:lnTo>
                      <a:pt x="3235" y="2338"/>
                    </a:lnTo>
                    <a:lnTo>
                      <a:pt x="3193" y="2293"/>
                    </a:lnTo>
                    <a:lnTo>
                      <a:pt x="3149" y="2252"/>
                    </a:lnTo>
                    <a:lnTo>
                      <a:pt x="3100" y="2216"/>
                    </a:lnTo>
                    <a:lnTo>
                      <a:pt x="3048" y="2184"/>
                    </a:lnTo>
                    <a:lnTo>
                      <a:pt x="2993" y="2158"/>
                    </a:lnTo>
                    <a:lnTo>
                      <a:pt x="2935" y="2137"/>
                    </a:lnTo>
                    <a:lnTo>
                      <a:pt x="2874" y="2121"/>
                    </a:lnTo>
                    <a:lnTo>
                      <a:pt x="2811" y="2111"/>
                    </a:lnTo>
                    <a:lnTo>
                      <a:pt x="2747" y="2108"/>
                    </a:lnTo>
                    <a:close/>
                    <a:moveTo>
                      <a:pt x="2617" y="1771"/>
                    </a:moveTo>
                    <a:lnTo>
                      <a:pt x="2612" y="1905"/>
                    </a:lnTo>
                    <a:lnTo>
                      <a:pt x="2603" y="2037"/>
                    </a:lnTo>
                    <a:lnTo>
                      <a:pt x="2650" y="2030"/>
                    </a:lnTo>
                    <a:lnTo>
                      <a:pt x="2698" y="2025"/>
                    </a:lnTo>
                    <a:lnTo>
                      <a:pt x="2747" y="2024"/>
                    </a:lnTo>
                    <a:lnTo>
                      <a:pt x="2810" y="2026"/>
                    </a:lnTo>
                    <a:lnTo>
                      <a:pt x="2872" y="2034"/>
                    </a:lnTo>
                    <a:lnTo>
                      <a:pt x="2932" y="2048"/>
                    </a:lnTo>
                    <a:lnTo>
                      <a:pt x="2991" y="2066"/>
                    </a:lnTo>
                    <a:lnTo>
                      <a:pt x="3045" y="2089"/>
                    </a:lnTo>
                    <a:lnTo>
                      <a:pt x="3099" y="2116"/>
                    </a:lnTo>
                    <a:lnTo>
                      <a:pt x="3150" y="2148"/>
                    </a:lnTo>
                    <a:lnTo>
                      <a:pt x="3198" y="2184"/>
                    </a:lnTo>
                    <a:lnTo>
                      <a:pt x="3242" y="2223"/>
                    </a:lnTo>
                    <a:lnTo>
                      <a:pt x="3283" y="2266"/>
                    </a:lnTo>
                    <a:lnTo>
                      <a:pt x="3314" y="2170"/>
                    </a:lnTo>
                    <a:lnTo>
                      <a:pt x="3337" y="2072"/>
                    </a:lnTo>
                    <a:lnTo>
                      <a:pt x="3355" y="1973"/>
                    </a:lnTo>
                    <a:lnTo>
                      <a:pt x="3367" y="1872"/>
                    </a:lnTo>
                    <a:lnTo>
                      <a:pt x="3373" y="1771"/>
                    </a:lnTo>
                    <a:lnTo>
                      <a:pt x="2617" y="1771"/>
                    </a:lnTo>
                    <a:close/>
                    <a:moveTo>
                      <a:pt x="1761" y="1771"/>
                    </a:moveTo>
                    <a:lnTo>
                      <a:pt x="1761" y="2251"/>
                    </a:lnTo>
                    <a:lnTo>
                      <a:pt x="1866" y="2256"/>
                    </a:lnTo>
                    <a:lnTo>
                      <a:pt x="1970" y="2269"/>
                    </a:lnTo>
                    <a:lnTo>
                      <a:pt x="2073" y="2287"/>
                    </a:lnTo>
                    <a:lnTo>
                      <a:pt x="2175" y="2310"/>
                    </a:lnTo>
                    <a:lnTo>
                      <a:pt x="2213" y="2263"/>
                    </a:lnTo>
                    <a:lnTo>
                      <a:pt x="2256" y="2219"/>
                    </a:lnTo>
                    <a:lnTo>
                      <a:pt x="2302" y="2179"/>
                    </a:lnTo>
                    <a:lnTo>
                      <a:pt x="2351" y="2143"/>
                    </a:lnTo>
                    <a:lnTo>
                      <a:pt x="2404" y="2111"/>
                    </a:lnTo>
                    <a:lnTo>
                      <a:pt x="2459" y="2085"/>
                    </a:lnTo>
                    <a:lnTo>
                      <a:pt x="2517" y="2062"/>
                    </a:lnTo>
                    <a:lnTo>
                      <a:pt x="2525" y="1965"/>
                    </a:lnTo>
                    <a:lnTo>
                      <a:pt x="2530" y="1869"/>
                    </a:lnTo>
                    <a:lnTo>
                      <a:pt x="2532" y="1771"/>
                    </a:lnTo>
                    <a:lnTo>
                      <a:pt x="1761" y="1771"/>
                    </a:lnTo>
                    <a:close/>
                    <a:moveTo>
                      <a:pt x="905" y="1771"/>
                    </a:moveTo>
                    <a:lnTo>
                      <a:pt x="910" y="1904"/>
                    </a:lnTo>
                    <a:lnTo>
                      <a:pt x="919" y="2035"/>
                    </a:lnTo>
                    <a:lnTo>
                      <a:pt x="934" y="2164"/>
                    </a:lnTo>
                    <a:lnTo>
                      <a:pt x="954" y="2290"/>
                    </a:lnTo>
                    <a:lnTo>
                      <a:pt x="979" y="2413"/>
                    </a:lnTo>
                    <a:lnTo>
                      <a:pt x="1074" y="2372"/>
                    </a:lnTo>
                    <a:lnTo>
                      <a:pt x="1172" y="2337"/>
                    </a:lnTo>
                    <a:lnTo>
                      <a:pt x="1270" y="2309"/>
                    </a:lnTo>
                    <a:lnTo>
                      <a:pt x="1369" y="2285"/>
                    </a:lnTo>
                    <a:lnTo>
                      <a:pt x="1470" y="2268"/>
                    </a:lnTo>
                    <a:lnTo>
                      <a:pt x="1573" y="2257"/>
                    </a:lnTo>
                    <a:lnTo>
                      <a:pt x="1678" y="2252"/>
                    </a:lnTo>
                    <a:lnTo>
                      <a:pt x="1678" y="1771"/>
                    </a:lnTo>
                    <a:lnTo>
                      <a:pt x="905" y="1771"/>
                    </a:lnTo>
                    <a:close/>
                    <a:moveTo>
                      <a:pt x="86" y="1771"/>
                    </a:moveTo>
                    <a:lnTo>
                      <a:pt x="92" y="1875"/>
                    </a:lnTo>
                    <a:lnTo>
                      <a:pt x="104" y="1976"/>
                    </a:lnTo>
                    <a:lnTo>
                      <a:pt x="121" y="2075"/>
                    </a:lnTo>
                    <a:lnTo>
                      <a:pt x="146" y="2172"/>
                    </a:lnTo>
                    <a:lnTo>
                      <a:pt x="175" y="2268"/>
                    </a:lnTo>
                    <a:lnTo>
                      <a:pt x="210" y="2359"/>
                    </a:lnTo>
                    <a:lnTo>
                      <a:pt x="251" y="2449"/>
                    </a:lnTo>
                    <a:lnTo>
                      <a:pt x="297" y="2536"/>
                    </a:lnTo>
                    <a:lnTo>
                      <a:pt x="348" y="2619"/>
                    </a:lnTo>
                    <a:lnTo>
                      <a:pt x="402" y="2700"/>
                    </a:lnTo>
                    <a:lnTo>
                      <a:pt x="463" y="2776"/>
                    </a:lnTo>
                    <a:lnTo>
                      <a:pt x="502" y="2737"/>
                    </a:lnTo>
                    <a:lnTo>
                      <a:pt x="543" y="2697"/>
                    </a:lnTo>
                    <a:lnTo>
                      <a:pt x="562" y="2682"/>
                    </a:lnTo>
                    <a:lnTo>
                      <a:pt x="582" y="2666"/>
                    </a:lnTo>
                    <a:lnTo>
                      <a:pt x="621" y="2633"/>
                    </a:lnTo>
                    <a:lnTo>
                      <a:pt x="660" y="2602"/>
                    </a:lnTo>
                    <a:lnTo>
                      <a:pt x="685" y="2586"/>
                    </a:lnTo>
                    <a:lnTo>
                      <a:pt x="709" y="2569"/>
                    </a:lnTo>
                    <a:lnTo>
                      <a:pt x="747" y="2542"/>
                    </a:lnTo>
                    <a:lnTo>
                      <a:pt x="785" y="2518"/>
                    </a:lnTo>
                    <a:lnTo>
                      <a:pt x="811" y="2501"/>
                    </a:lnTo>
                    <a:lnTo>
                      <a:pt x="840" y="2486"/>
                    </a:lnTo>
                    <a:lnTo>
                      <a:pt x="869" y="2468"/>
                    </a:lnTo>
                    <a:lnTo>
                      <a:pt x="900" y="2451"/>
                    </a:lnTo>
                    <a:lnTo>
                      <a:pt x="900" y="2451"/>
                    </a:lnTo>
                    <a:lnTo>
                      <a:pt x="900" y="2450"/>
                    </a:lnTo>
                    <a:lnTo>
                      <a:pt x="877" y="2343"/>
                    </a:lnTo>
                    <a:lnTo>
                      <a:pt x="858" y="2232"/>
                    </a:lnTo>
                    <a:lnTo>
                      <a:pt x="843" y="2120"/>
                    </a:lnTo>
                    <a:lnTo>
                      <a:pt x="831" y="2005"/>
                    </a:lnTo>
                    <a:lnTo>
                      <a:pt x="824" y="1889"/>
                    </a:lnTo>
                    <a:lnTo>
                      <a:pt x="821" y="1771"/>
                    </a:lnTo>
                    <a:lnTo>
                      <a:pt x="86" y="1771"/>
                    </a:lnTo>
                    <a:close/>
                    <a:moveTo>
                      <a:pt x="989" y="1012"/>
                    </a:moveTo>
                    <a:lnTo>
                      <a:pt x="966" y="1118"/>
                    </a:lnTo>
                    <a:lnTo>
                      <a:pt x="945" y="1228"/>
                    </a:lnTo>
                    <a:lnTo>
                      <a:pt x="930" y="1341"/>
                    </a:lnTo>
                    <a:lnTo>
                      <a:pt x="918" y="1455"/>
                    </a:lnTo>
                    <a:lnTo>
                      <a:pt x="910" y="1570"/>
                    </a:lnTo>
                    <a:lnTo>
                      <a:pt x="906" y="1688"/>
                    </a:lnTo>
                    <a:lnTo>
                      <a:pt x="1678" y="1688"/>
                    </a:lnTo>
                    <a:lnTo>
                      <a:pt x="1678" y="1174"/>
                    </a:lnTo>
                    <a:lnTo>
                      <a:pt x="1575" y="1169"/>
                    </a:lnTo>
                    <a:lnTo>
                      <a:pt x="1474" y="1157"/>
                    </a:lnTo>
                    <a:lnTo>
                      <a:pt x="1373" y="1140"/>
                    </a:lnTo>
                    <a:lnTo>
                      <a:pt x="1275" y="1117"/>
                    </a:lnTo>
                    <a:lnTo>
                      <a:pt x="1178" y="1088"/>
                    </a:lnTo>
                    <a:lnTo>
                      <a:pt x="1083" y="1053"/>
                    </a:lnTo>
                    <a:lnTo>
                      <a:pt x="989" y="1012"/>
                    </a:lnTo>
                    <a:close/>
                    <a:moveTo>
                      <a:pt x="2449" y="1008"/>
                    </a:moveTo>
                    <a:lnTo>
                      <a:pt x="2355" y="1050"/>
                    </a:lnTo>
                    <a:lnTo>
                      <a:pt x="2260" y="1085"/>
                    </a:lnTo>
                    <a:lnTo>
                      <a:pt x="2162" y="1115"/>
                    </a:lnTo>
                    <a:lnTo>
                      <a:pt x="2064" y="1138"/>
                    </a:lnTo>
                    <a:lnTo>
                      <a:pt x="1965" y="1156"/>
                    </a:lnTo>
                    <a:lnTo>
                      <a:pt x="1863" y="1168"/>
                    </a:lnTo>
                    <a:lnTo>
                      <a:pt x="1761" y="1174"/>
                    </a:lnTo>
                    <a:lnTo>
                      <a:pt x="1761" y="1688"/>
                    </a:lnTo>
                    <a:lnTo>
                      <a:pt x="2532" y="1688"/>
                    </a:lnTo>
                    <a:lnTo>
                      <a:pt x="2528" y="1569"/>
                    </a:lnTo>
                    <a:lnTo>
                      <a:pt x="2520" y="1453"/>
                    </a:lnTo>
                    <a:lnTo>
                      <a:pt x="2509" y="1339"/>
                    </a:lnTo>
                    <a:lnTo>
                      <a:pt x="2492" y="1226"/>
                    </a:lnTo>
                    <a:lnTo>
                      <a:pt x="2472" y="1115"/>
                    </a:lnTo>
                    <a:lnTo>
                      <a:pt x="2449" y="1008"/>
                    </a:lnTo>
                    <a:close/>
                    <a:moveTo>
                      <a:pt x="2958" y="637"/>
                    </a:moveTo>
                    <a:lnTo>
                      <a:pt x="2893" y="702"/>
                    </a:lnTo>
                    <a:lnTo>
                      <a:pt x="2825" y="762"/>
                    </a:lnTo>
                    <a:lnTo>
                      <a:pt x="2754" y="819"/>
                    </a:lnTo>
                    <a:lnTo>
                      <a:pt x="2681" y="873"/>
                    </a:lnTo>
                    <a:lnTo>
                      <a:pt x="2605" y="923"/>
                    </a:lnTo>
                    <a:lnTo>
                      <a:pt x="2527" y="967"/>
                    </a:lnTo>
                    <a:lnTo>
                      <a:pt x="2527" y="969"/>
                    </a:lnTo>
                    <a:lnTo>
                      <a:pt x="2526" y="969"/>
                    </a:lnTo>
                    <a:lnTo>
                      <a:pt x="2552" y="1083"/>
                    </a:lnTo>
                    <a:lnTo>
                      <a:pt x="2574" y="1200"/>
                    </a:lnTo>
                    <a:lnTo>
                      <a:pt x="2591" y="1319"/>
                    </a:lnTo>
                    <a:lnTo>
                      <a:pt x="2604" y="1439"/>
                    </a:lnTo>
                    <a:lnTo>
                      <a:pt x="2612" y="1562"/>
                    </a:lnTo>
                    <a:lnTo>
                      <a:pt x="2617" y="1688"/>
                    </a:lnTo>
                    <a:lnTo>
                      <a:pt x="3373" y="1688"/>
                    </a:lnTo>
                    <a:lnTo>
                      <a:pt x="3367" y="1587"/>
                    </a:lnTo>
                    <a:lnTo>
                      <a:pt x="3356" y="1489"/>
                    </a:lnTo>
                    <a:lnTo>
                      <a:pt x="3339" y="1393"/>
                    </a:lnTo>
                    <a:lnTo>
                      <a:pt x="3316" y="1299"/>
                    </a:lnTo>
                    <a:lnTo>
                      <a:pt x="3288" y="1206"/>
                    </a:lnTo>
                    <a:lnTo>
                      <a:pt x="3255" y="1116"/>
                    </a:lnTo>
                    <a:lnTo>
                      <a:pt x="3217" y="1029"/>
                    </a:lnTo>
                    <a:lnTo>
                      <a:pt x="3174" y="945"/>
                    </a:lnTo>
                    <a:lnTo>
                      <a:pt x="3127" y="863"/>
                    </a:lnTo>
                    <a:lnTo>
                      <a:pt x="3075" y="784"/>
                    </a:lnTo>
                    <a:lnTo>
                      <a:pt x="3018" y="708"/>
                    </a:lnTo>
                    <a:lnTo>
                      <a:pt x="2958" y="637"/>
                    </a:lnTo>
                    <a:close/>
                    <a:moveTo>
                      <a:pt x="1390" y="119"/>
                    </a:moveTo>
                    <a:lnTo>
                      <a:pt x="1291" y="143"/>
                    </a:lnTo>
                    <a:lnTo>
                      <a:pt x="1195" y="173"/>
                    </a:lnTo>
                    <a:lnTo>
                      <a:pt x="1102" y="208"/>
                    </a:lnTo>
                    <a:lnTo>
                      <a:pt x="1011" y="249"/>
                    </a:lnTo>
                    <a:lnTo>
                      <a:pt x="922" y="295"/>
                    </a:lnTo>
                    <a:lnTo>
                      <a:pt x="838" y="346"/>
                    </a:lnTo>
                    <a:lnTo>
                      <a:pt x="756" y="402"/>
                    </a:lnTo>
                    <a:lnTo>
                      <a:pt x="679" y="463"/>
                    </a:lnTo>
                    <a:lnTo>
                      <a:pt x="605" y="529"/>
                    </a:lnTo>
                    <a:lnTo>
                      <a:pt x="536" y="597"/>
                    </a:lnTo>
                    <a:lnTo>
                      <a:pt x="470" y="671"/>
                    </a:lnTo>
                    <a:lnTo>
                      <a:pt x="409" y="748"/>
                    </a:lnTo>
                    <a:lnTo>
                      <a:pt x="353" y="829"/>
                    </a:lnTo>
                    <a:lnTo>
                      <a:pt x="301" y="913"/>
                    </a:lnTo>
                    <a:lnTo>
                      <a:pt x="255" y="1001"/>
                    </a:lnTo>
                    <a:lnTo>
                      <a:pt x="213" y="1092"/>
                    </a:lnTo>
                    <a:lnTo>
                      <a:pt x="177" y="1185"/>
                    </a:lnTo>
                    <a:lnTo>
                      <a:pt x="147" y="1281"/>
                    </a:lnTo>
                    <a:lnTo>
                      <a:pt x="123" y="1379"/>
                    </a:lnTo>
                    <a:lnTo>
                      <a:pt x="104" y="1481"/>
                    </a:lnTo>
                    <a:lnTo>
                      <a:pt x="92" y="1583"/>
                    </a:lnTo>
                    <a:lnTo>
                      <a:pt x="86" y="1688"/>
                    </a:lnTo>
                    <a:lnTo>
                      <a:pt x="822" y="1688"/>
                    </a:lnTo>
                    <a:lnTo>
                      <a:pt x="825" y="1563"/>
                    </a:lnTo>
                    <a:lnTo>
                      <a:pt x="833" y="1440"/>
                    </a:lnTo>
                    <a:lnTo>
                      <a:pt x="846" y="1320"/>
                    </a:lnTo>
                    <a:lnTo>
                      <a:pt x="863" y="1203"/>
                    </a:lnTo>
                    <a:lnTo>
                      <a:pt x="884" y="1087"/>
                    </a:lnTo>
                    <a:lnTo>
                      <a:pt x="911" y="972"/>
                    </a:lnTo>
                    <a:lnTo>
                      <a:pt x="911" y="972"/>
                    </a:lnTo>
                    <a:lnTo>
                      <a:pt x="911" y="972"/>
                    </a:lnTo>
                    <a:lnTo>
                      <a:pt x="831" y="927"/>
                    </a:lnTo>
                    <a:lnTo>
                      <a:pt x="755" y="877"/>
                    </a:lnTo>
                    <a:lnTo>
                      <a:pt x="681" y="825"/>
                    </a:lnTo>
                    <a:lnTo>
                      <a:pt x="672" y="815"/>
                    </a:lnTo>
                    <a:lnTo>
                      <a:pt x="666" y="802"/>
                    </a:lnTo>
                    <a:lnTo>
                      <a:pt x="664" y="790"/>
                    </a:lnTo>
                    <a:lnTo>
                      <a:pt x="667" y="777"/>
                    </a:lnTo>
                    <a:lnTo>
                      <a:pt x="673" y="765"/>
                    </a:lnTo>
                    <a:lnTo>
                      <a:pt x="682" y="756"/>
                    </a:lnTo>
                    <a:lnTo>
                      <a:pt x="694" y="751"/>
                    </a:lnTo>
                    <a:lnTo>
                      <a:pt x="708" y="748"/>
                    </a:lnTo>
                    <a:lnTo>
                      <a:pt x="720" y="751"/>
                    </a:lnTo>
                    <a:lnTo>
                      <a:pt x="732" y="757"/>
                    </a:lnTo>
                    <a:lnTo>
                      <a:pt x="798" y="804"/>
                    </a:lnTo>
                    <a:lnTo>
                      <a:pt x="865" y="848"/>
                    </a:lnTo>
                    <a:lnTo>
                      <a:pt x="934" y="887"/>
                    </a:lnTo>
                    <a:lnTo>
                      <a:pt x="963" y="792"/>
                    </a:lnTo>
                    <a:lnTo>
                      <a:pt x="996" y="702"/>
                    </a:lnTo>
                    <a:lnTo>
                      <a:pt x="1031" y="615"/>
                    </a:lnTo>
                    <a:lnTo>
                      <a:pt x="1068" y="535"/>
                    </a:lnTo>
                    <a:lnTo>
                      <a:pt x="1108" y="459"/>
                    </a:lnTo>
                    <a:lnTo>
                      <a:pt x="1150" y="388"/>
                    </a:lnTo>
                    <a:lnTo>
                      <a:pt x="1195" y="323"/>
                    </a:lnTo>
                    <a:lnTo>
                      <a:pt x="1240" y="264"/>
                    </a:lnTo>
                    <a:lnTo>
                      <a:pt x="1289" y="210"/>
                    </a:lnTo>
                    <a:lnTo>
                      <a:pt x="1338" y="161"/>
                    </a:lnTo>
                    <a:lnTo>
                      <a:pt x="1390" y="119"/>
                    </a:lnTo>
                    <a:close/>
                    <a:moveTo>
                      <a:pt x="2042" y="114"/>
                    </a:moveTo>
                    <a:lnTo>
                      <a:pt x="2094" y="156"/>
                    </a:lnTo>
                    <a:lnTo>
                      <a:pt x="2144" y="203"/>
                    </a:lnTo>
                    <a:lnTo>
                      <a:pt x="2193" y="257"/>
                    </a:lnTo>
                    <a:lnTo>
                      <a:pt x="2239" y="317"/>
                    </a:lnTo>
                    <a:lnTo>
                      <a:pt x="2285" y="383"/>
                    </a:lnTo>
                    <a:lnTo>
                      <a:pt x="2327" y="454"/>
                    </a:lnTo>
                    <a:lnTo>
                      <a:pt x="2367" y="530"/>
                    </a:lnTo>
                    <a:lnTo>
                      <a:pt x="2405" y="611"/>
                    </a:lnTo>
                    <a:lnTo>
                      <a:pt x="2441" y="697"/>
                    </a:lnTo>
                    <a:lnTo>
                      <a:pt x="2473" y="789"/>
                    </a:lnTo>
                    <a:lnTo>
                      <a:pt x="2504" y="884"/>
                    </a:lnTo>
                    <a:lnTo>
                      <a:pt x="2575" y="841"/>
                    </a:lnTo>
                    <a:lnTo>
                      <a:pt x="2645" y="795"/>
                    </a:lnTo>
                    <a:lnTo>
                      <a:pt x="2713" y="745"/>
                    </a:lnTo>
                    <a:lnTo>
                      <a:pt x="2778" y="692"/>
                    </a:lnTo>
                    <a:lnTo>
                      <a:pt x="2841" y="635"/>
                    </a:lnTo>
                    <a:lnTo>
                      <a:pt x="2901" y="575"/>
                    </a:lnTo>
                    <a:lnTo>
                      <a:pt x="2830" y="508"/>
                    </a:lnTo>
                    <a:lnTo>
                      <a:pt x="2755" y="444"/>
                    </a:lnTo>
                    <a:lnTo>
                      <a:pt x="2677" y="385"/>
                    </a:lnTo>
                    <a:lnTo>
                      <a:pt x="2595" y="331"/>
                    </a:lnTo>
                    <a:lnTo>
                      <a:pt x="2510" y="282"/>
                    </a:lnTo>
                    <a:lnTo>
                      <a:pt x="2422" y="237"/>
                    </a:lnTo>
                    <a:lnTo>
                      <a:pt x="2330" y="198"/>
                    </a:lnTo>
                    <a:lnTo>
                      <a:pt x="2237" y="164"/>
                    </a:lnTo>
                    <a:lnTo>
                      <a:pt x="2140" y="136"/>
                    </a:lnTo>
                    <a:lnTo>
                      <a:pt x="2042" y="114"/>
                    </a:lnTo>
                    <a:close/>
                    <a:moveTo>
                      <a:pt x="1761" y="86"/>
                    </a:moveTo>
                    <a:lnTo>
                      <a:pt x="1761" y="1091"/>
                    </a:lnTo>
                    <a:lnTo>
                      <a:pt x="1860" y="1084"/>
                    </a:lnTo>
                    <a:lnTo>
                      <a:pt x="1958" y="1073"/>
                    </a:lnTo>
                    <a:lnTo>
                      <a:pt x="2056" y="1055"/>
                    </a:lnTo>
                    <a:lnTo>
                      <a:pt x="2151" y="1032"/>
                    </a:lnTo>
                    <a:lnTo>
                      <a:pt x="2245" y="1002"/>
                    </a:lnTo>
                    <a:lnTo>
                      <a:pt x="2338" y="966"/>
                    </a:lnTo>
                    <a:lnTo>
                      <a:pt x="2428" y="925"/>
                    </a:lnTo>
                    <a:lnTo>
                      <a:pt x="2399" y="829"/>
                    </a:lnTo>
                    <a:lnTo>
                      <a:pt x="2366" y="737"/>
                    </a:lnTo>
                    <a:lnTo>
                      <a:pt x="2331" y="650"/>
                    </a:lnTo>
                    <a:lnTo>
                      <a:pt x="2294" y="569"/>
                    </a:lnTo>
                    <a:lnTo>
                      <a:pt x="2255" y="494"/>
                    </a:lnTo>
                    <a:lnTo>
                      <a:pt x="2213" y="424"/>
                    </a:lnTo>
                    <a:lnTo>
                      <a:pt x="2169" y="361"/>
                    </a:lnTo>
                    <a:lnTo>
                      <a:pt x="2123" y="303"/>
                    </a:lnTo>
                    <a:lnTo>
                      <a:pt x="2076" y="251"/>
                    </a:lnTo>
                    <a:lnTo>
                      <a:pt x="2026" y="207"/>
                    </a:lnTo>
                    <a:lnTo>
                      <a:pt x="1975" y="169"/>
                    </a:lnTo>
                    <a:lnTo>
                      <a:pt x="1924" y="137"/>
                    </a:lnTo>
                    <a:lnTo>
                      <a:pt x="1871" y="113"/>
                    </a:lnTo>
                    <a:lnTo>
                      <a:pt x="1816" y="96"/>
                    </a:lnTo>
                    <a:lnTo>
                      <a:pt x="1761" y="86"/>
                    </a:lnTo>
                    <a:close/>
                    <a:moveTo>
                      <a:pt x="1678" y="86"/>
                    </a:moveTo>
                    <a:lnTo>
                      <a:pt x="1622" y="96"/>
                    </a:lnTo>
                    <a:lnTo>
                      <a:pt x="1568" y="113"/>
                    </a:lnTo>
                    <a:lnTo>
                      <a:pt x="1515" y="137"/>
                    </a:lnTo>
                    <a:lnTo>
                      <a:pt x="1462" y="169"/>
                    </a:lnTo>
                    <a:lnTo>
                      <a:pt x="1411" y="207"/>
                    </a:lnTo>
                    <a:lnTo>
                      <a:pt x="1363" y="252"/>
                    </a:lnTo>
                    <a:lnTo>
                      <a:pt x="1314" y="304"/>
                    </a:lnTo>
                    <a:lnTo>
                      <a:pt x="1269" y="361"/>
                    </a:lnTo>
                    <a:lnTo>
                      <a:pt x="1224" y="425"/>
                    </a:lnTo>
                    <a:lnTo>
                      <a:pt x="1182" y="495"/>
                    </a:lnTo>
                    <a:lnTo>
                      <a:pt x="1143" y="571"/>
                    </a:lnTo>
                    <a:lnTo>
                      <a:pt x="1105" y="652"/>
                    </a:lnTo>
                    <a:lnTo>
                      <a:pt x="1071" y="739"/>
                    </a:lnTo>
                    <a:lnTo>
                      <a:pt x="1038" y="831"/>
                    </a:lnTo>
                    <a:lnTo>
                      <a:pt x="1009" y="928"/>
                    </a:lnTo>
                    <a:lnTo>
                      <a:pt x="1101" y="969"/>
                    </a:lnTo>
                    <a:lnTo>
                      <a:pt x="1193" y="1004"/>
                    </a:lnTo>
                    <a:lnTo>
                      <a:pt x="1287" y="1034"/>
                    </a:lnTo>
                    <a:lnTo>
                      <a:pt x="1383" y="1057"/>
                    </a:lnTo>
                    <a:lnTo>
                      <a:pt x="1479" y="1074"/>
                    </a:lnTo>
                    <a:lnTo>
                      <a:pt x="1577" y="1085"/>
                    </a:lnTo>
                    <a:lnTo>
                      <a:pt x="1678" y="1091"/>
                    </a:lnTo>
                    <a:lnTo>
                      <a:pt x="1678" y="86"/>
                    </a:lnTo>
                    <a:close/>
                    <a:moveTo>
                      <a:pt x="1678" y="0"/>
                    </a:moveTo>
                    <a:lnTo>
                      <a:pt x="1761" y="0"/>
                    </a:lnTo>
                    <a:lnTo>
                      <a:pt x="1761" y="0"/>
                    </a:lnTo>
                    <a:lnTo>
                      <a:pt x="1869" y="5"/>
                    </a:lnTo>
                    <a:lnTo>
                      <a:pt x="1974" y="17"/>
                    </a:lnTo>
                    <a:lnTo>
                      <a:pt x="2078" y="35"/>
                    </a:lnTo>
                    <a:lnTo>
                      <a:pt x="2179" y="59"/>
                    </a:lnTo>
                    <a:lnTo>
                      <a:pt x="2279" y="89"/>
                    </a:lnTo>
                    <a:lnTo>
                      <a:pt x="2375" y="125"/>
                    </a:lnTo>
                    <a:lnTo>
                      <a:pt x="2469" y="166"/>
                    </a:lnTo>
                    <a:lnTo>
                      <a:pt x="2560" y="213"/>
                    </a:lnTo>
                    <a:lnTo>
                      <a:pt x="2647" y="264"/>
                    </a:lnTo>
                    <a:lnTo>
                      <a:pt x="2732" y="321"/>
                    </a:lnTo>
                    <a:lnTo>
                      <a:pt x="2812" y="382"/>
                    </a:lnTo>
                    <a:lnTo>
                      <a:pt x="2889" y="447"/>
                    </a:lnTo>
                    <a:lnTo>
                      <a:pt x="2962" y="517"/>
                    </a:lnTo>
                    <a:lnTo>
                      <a:pt x="3031" y="591"/>
                    </a:lnTo>
                    <a:lnTo>
                      <a:pt x="3094" y="669"/>
                    </a:lnTo>
                    <a:lnTo>
                      <a:pt x="3154" y="751"/>
                    </a:lnTo>
                    <a:lnTo>
                      <a:pt x="3209" y="836"/>
                    </a:lnTo>
                    <a:lnTo>
                      <a:pt x="3259" y="924"/>
                    </a:lnTo>
                    <a:lnTo>
                      <a:pt x="3304" y="1016"/>
                    </a:lnTo>
                    <a:lnTo>
                      <a:pt x="3343" y="1111"/>
                    </a:lnTo>
                    <a:lnTo>
                      <a:pt x="3378" y="1208"/>
                    </a:lnTo>
                    <a:lnTo>
                      <a:pt x="3406" y="1307"/>
                    </a:lnTo>
                    <a:lnTo>
                      <a:pt x="3429" y="1410"/>
                    </a:lnTo>
                    <a:lnTo>
                      <a:pt x="3445" y="1514"/>
                    </a:lnTo>
                    <a:lnTo>
                      <a:pt x="3454" y="1620"/>
                    </a:lnTo>
                    <a:lnTo>
                      <a:pt x="3457" y="1728"/>
                    </a:lnTo>
                    <a:lnTo>
                      <a:pt x="3454" y="1834"/>
                    </a:lnTo>
                    <a:lnTo>
                      <a:pt x="3445" y="1939"/>
                    </a:lnTo>
                    <a:lnTo>
                      <a:pt x="3429" y="2043"/>
                    </a:lnTo>
                    <a:lnTo>
                      <a:pt x="3407" y="2145"/>
                    </a:lnTo>
                    <a:lnTo>
                      <a:pt x="3379" y="2245"/>
                    </a:lnTo>
                    <a:lnTo>
                      <a:pt x="3344" y="2345"/>
                    </a:lnTo>
                    <a:lnTo>
                      <a:pt x="3375" y="2394"/>
                    </a:lnTo>
                    <a:lnTo>
                      <a:pt x="3400" y="2447"/>
                    </a:lnTo>
                    <a:lnTo>
                      <a:pt x="3423" y="2502"/>
                    </a:lnTo>
                    <a:lnTo>
                      <a:pt x="3441" y="2559"/>
                    </a:lnTo>
                    <a:lnTo>
                      <a:pt x="3453" y="2617"/>
                    </a:lnTo>
                    <a:lnTo>
                      <a:pt x="3461" y="2678"/>
                    </a:lnTo>
                    <a:lnTo>
                      <a:pt x="3464" y="2740"/>
                    </a:lnTo>
                    <a:lnTo>
                      <a:pt x="3461" y="2809"/>
                    </a:lnTo>
                    <a:lnTo>
                      <a:pt x="3451" y="2876"/>
                    </a:lnTo>
                    <a:lnTo>
                      <a:pt x="3435" y="2941"/>
                    </a:lnTo>
                    <a:lnTo>
                      <a:pt x="3413" y="3004"/>
                    </a:lnTo>
                    <a:lnTo>
                      <a:pt x="3387" y="3063"/>
                    </a:lnTo>
                    <a:lnTo>
                      <a:pt x="3354" y="3120"/>
                    </a:lnTo>
                    <a:lnTo>
                      <a:pt x="3317" y="3174"/>
                    </a:lnTo>
                    <a:lnTo>
                      <a:pt x="3276" y="3224"/>
                    </a:lnTo>
                    <a:lnTo>
                      <a:pt x="3230" y="3269"/>
                    </a:lnTo>
                    <a:lnTo>
                      <a:pt x="3181" y="3311"/>
                    </a:lnTo>
                    <a:lnTo>
                      <a:pt x="3127" y="3348"/>
                    </a:lnTo>
                    <a:lnTo>
                      <a:pt x="3070" y="3380"/>
                    </a:lnTo>
                    <a:lnTo>
                      <a:pt x="3011" y="3406"/>
                    </a:lnTo>
                    <a:lnTo>
                      <a:pt x="2948" y="3428"/>
                    </a:lnTo>
                    <a:lnTo>
                      <a:pt x="2883" y="3444"/>
                    </a:lnTo>
                    <a:lnTo>
                      <a:pt x="2816" y="3454"/>
                    </a:lnTo>
                    <a:lnTo>
                      <a:pt x="2747" y="3457"/>
                    </a:lnTo>
                    <a:lnTo>
                      <a:pt x="2685" y="3455"/>
                    </a:lnTo>
                    <a:lnTo>
                      <a:pt x="2626" y="3446"/>
                    </a:lnTo>
                    <a:lnTo>
                      <a:pt x="2567" y="3434"/>
                    </a:lnTo>
                    <a:lnTo>
                      <a:pt x="2511" y="3417"/>
                    </a:lnTo>
                    <a:lnTo>
                      <a:pt x="2457" y="3396"/>
                    </a:lnTo>
                    <a:lnTo>
                      <a:pt x="2404" y="3369"/>
                    </a:lnTo>
                    <a:lnTo>
                      <a:pt x="2355" y="3340"/>
                    </a:lnTo>
                    <a:lnTo>
                      <a:pt x="2254" y="3376"/>
                    </a:lnTo>
                    <a:lnTo>
                      <a:pt x="2152" y="3404"/>
                    </a:lnTo>
                    <a:lnTo>
                      <a:pt x="2048" y="3427"/>
                    </a:lnTo>
                    <a:lnTo>
                      <a:pt x="1943" y="3444"/>
                    </a:lnTo>
                    <a:lnTo>
                      <a:pt x="1837" y="3454"/>
                    </a:lnTo>
                    <a:lnTo>
                      <a:pt x="1729" y="3457"/>
                    </a:lnTo>
                    <a:lnTo>
                      <a:pt x="1725" y="3457"/>
                    </a:lnTo>
                    <a:lnTo>
                      <a:pt x="1720" y="3457"/>
                    </a:lnTo>
                    <a:lnTo>
                      <a:pt x="1720" y="3457"/>
                    </a:lnTo>
                    <a:lnTo>
                      <a:pt x="1719" y="3457"/>
                    </a:lnTo>
                    <a:lnTo>
                      <a:pt x="1718" y="3457"/>
                    </a:lnTo>
                    <a:lnTo>
                      <a:pt x="1663" y="3455"/>
                    </a:lnTo>
                    <a:lnTo>
                      <a:pt x="1608" y="3453"/>
                    </a:lnTo>
                    <a:lnTo>
                      <a:pt x="1606" y="3453"/>
                    </a:lnTo>
                    <a:lnTo>
                      <a:pt x="1600" y="3453"/>
                    </a:lnTo>
                    <a:lnTo>
                      <a:pt x="1595" y="3452"/>
                    </a:lnTo>
                    <a:lnTo>
                      <a:pt x="1488" y="3440"/>
                    </a:lnTo>
                    <a:lnTo>
                      <a:pt x="1385" y="3422"/>
                    </a:lnTo>
                    <a:lnTo>
                      <a:pt x="1283" y="3398"/>
                    </a:lnTo>
                    <a:lnTo>
                      <a:pt x="1184" y="3368"/>
                    </a:lnTo>
                    <a:lnTo>
                      <a:pt x="1087" y="3332"/>
                    </a:lnTo>
                    <a:lnTo>
                      <a:pt x="993" y="3292"/>
                    </a:lnTo>
                    <a:lnTo>
                      <a:pt x="902" y="3246"/>
                    </a:lnTo>
                    <a:lnTo>
                      <a:pt x="814" y="3194"/>
                    </a:lnTo>
                    <a:lnTo>
                      <a:pt x="730" y="3138"/>
                    </a:lnTo>
                    <a:lnTo>
                      <a:pt x="649" y="3077"/>
                    </a:lnTo>
                    <a:lnTo>
                      <a:pt x="571" y="3011"/>
                    </a:lnTo>
                    <a:lnTo>
                      <a:pt x="499" y="2940"/>
                    </a:lnTo>
                    <a:lnTo>
                      <a:pt x="430" y="2866"/>
                    </a:lnTo>
                    <a:lnTo>
                      <a:pt x="364" y="2789"/>
                    </a:lnTo>
                    <a:lnTo>
                      <a:pt x="305" y="2707"/>
                    </a:lnTo>
                    <a:lnTo>
                      <a:pt x="249" y="2621"/>
                    </a:lnTo>
                    <a:lnTo>
                      <a:pt x="200" y="2534"/>
                    </a:lnTo>
                    <a:lnTo>
                      <a:pt x="154" y="2442"/>
                    </a:lnTo>
                    <a:lnTo>
                      <a:pt x="114" y="2347"/>
                    </a:lnTo>
                    <a:lnTo>
                      <a:pt x="80" y="2250"/>
                    </a:lnTo>
                    <a:lnTo>
                      <a:pt x="52" y="2149"/>
                    </a:lnTo>
                    <a:lnTo>
                      <a:pt x="30" y="2047"/>
                    </a:lnTo>
                    <a:lnTo>
                      <a:pt x="14" y="1942"/>
                    </a:lnTo>
                    <a:lnTo>
                      <a:pt x="3" y="1837"/>
                    </a:lnTo>
                    <a:lnTo>
                      <a:pt x="0" y="1728"/>
                    </a:lnTo>
                    <a:lnTo>
                      <a:pt x="3" y="1621"/>
                    </a:lnTo>
                    <a:lnTo>
                      <a:pt x="13" y="1515"/>
                    </a:lnTo>
                    <a:lnTo>
                      <a:pt x="29" y="1412"/>
                    </a:lnTo>
                    <a:lnTo>
                      <a:pt x="51" y="1310"/>
                    </a:lnTo>
                    <a:lnTo>
                      <a:pt x="79" y="1211"/>
                    </a:lnTo>
                    <a:lnTo>
                      <a:pt x="112" y="1114"/>
                    </a:lnTo>
                    <a:lnTo>
                      <a:pt x="151" y="1021"/>
                    </a:lnTo>
                    <a:lnTo>
                      <a:pt x="195" y="929"/>
                    </a:lnTo>
                    <a:lnTo>
                      <a:pt x="245" y="841"/>
                    </a:lnTo>
                    <a:lnTo>
                      <a:pt x="300" y="757"/>
                    </a:lnTo>
                    <a:lnTo>
                      <a:pt x="358" y="676"/>
                    </a:lnTo>
                    <a:lnTo>
                      <a:pt x="423" y="597"/>
                    </a:lnTo>
                    <a:lnTo>
                      <a:pt x="490" y="523"/>
                    </a:lnTo>
                    <a:lnTo>
                      <a:pt x="562" y="454"/>
                    </a:lnTo>
                    <a:lnTo>
                      <a:pt x="638" y="388"/>
                    </a:lnTo>
                    <a:lnTo>
                      <a:pt x="717" y="327"/>
                    </a:lnTo>
                    <a:lnTo>
                      <a:pt x="801" y="270"/>
                    </a:lnTo>
                    <a:lnTo>
                      <a:pt x="887" y="218"/>
                    </a:lnTo>
                    <a:lnTo>
                      <a:pt x="977" y="172"/>
                    </a:lnTo>
                    <a:lnTo>
                      <a:pt x="1070" y="131"/>
                    </a:lnTo>
                    <a:lnTo>
                      <a:pt x="1165" y="94"/>
                    </a:lnTo>
                    <a:lnTo>
                      <a:pt x="1263" y="63"/>
                    </a:lnTo>
                    <a:lnTo>
                      <a:pt x="1364" y="39"/>
                    </a:lnTo>
                    <a:lnTo>
                      <a:pt x="1466" y="20"/>
                    </a:lnTo>
                    <a:lnTo>
                      <a:pt x="1571" y="7"/>
                    </a:lnTo>
                    <a:lnTo>
                      <a:pt x="1678" y="1"/>
                    </a:lnTo>
                    <a:lnTo>
                      <a:pt x="167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652" tIns="34326" rIns="68652" bIns="3432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2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275" name="Rectangle 4"/>
            <p:cNvSpPr>
              <a:spLocks noChangeArrowheads="1"/>
            </p:cNvSpPr>
            <p:nvPr/>
          </p:nvSpPr>
          <p:spPr bwMode="gray">
            <a:xfrm>
              <a:off x="1647952" y="1071491"/>
              <a:ext cx="1605055" cy="27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990000"/>
                </a:buClr>
                <a:buSzPct val="80000"/>
                <a:buFont typeface="Wingdings" pitchFamily="2" charset="2"/>
                <a:buNone/>
              </a:pPr>
              <a:r>
                <a:rPr lang="en-US" sz="1201" dirty="0">
                  <a:solidFill>
                    <a:schemeClr val="tx2"/>
                  </a:solidFill>
                  <a:latin typeface="+mj-lt"/>
                </a:rPr>
                <a:t>Traditional VPN Access</a:t>
              </a:r>
            </a:p>
          </p:txBody>
        </p:sp>
        <p:sp>
          <p:nvSpPr>
            <p:cNvPr id="11279" name="Text Box 8"/>
            <p:cNvSpPr txBox="1">
              <a:spLocks noChangeArrowheads="1"/>
            </p:cNvSpPr>
            <p:nvPr/>
          </p:nvSpPr>
          <p:spPr bwMode="gray">
            <a:xfrm>
              <a:off x="6313159" y="3514614"/>
              <a:ext cx="1166164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CC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lnSpc>
                  <a:spcPts val="811"/>
                </a:lnSpc>
                <a:buClr>
                  <a:srgbClr val="990000"/>
                </a:buClr>
                <a:buSzPct val="80000"/>
              </a:pPr>
              <a:r>
                <a:rPr lang="en-US" sz="800" dirty="0">
                  <a:solidFill>
                    <a:schemeClr val="tx2"/>
                  </a:solidFill>
                  <a:latin typeface="+mj-lt"/>
                </a:rPr>
                <a:t>Network Firewall </a:t>
              </a:r>
            </a:p>
            <a:p>
              <a:pPr algn="ctr">
                <a:lnSpc>
                  <a:spcPts val="811"/>
                </a:lnSpc>
                <a:buClr>
                  <a:srgbClr val="990000"/>
                </a:buClr>
                <a:buSzPct val="80000"/>
              </a:pPr>
              <a:r>
                <a:rPr lang="en-US" sz="800" dirty="0">
                  <a:solidFill>
                    <a:schemeClr val="tx2"/>
                  </a:solidFill>
                  <a:latin typeface="+mj-lt"/>
                </a:rPr>
                <a:t>option</a:t>
              </a:r>
            </a:p>
          </p:txBody>
        </p:sp>
        <p:sp>
          <p:nvSpPr>
            <p:cNvPr id="11281" name="Rectangle 10"/>
            <p:cNvSpPr>
              <a:spLocks noChangeArrowheads="1"/>
            </p:cNvSpPr>
            <p:nvPr/>
          </p:nvSpPr>
          <p:spPr bwMode="gray">
            <a:xfrm>
              <a:off x="6116295" y="1418982"/>
              <a:ext cx="1559892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811"/>
                </a:lnSpc>
                <a:buClr>
                  <a:srgbClr val="990000"/>
                </a:buClr>
                <a:buSzPct val="80000"/>
              </a:pPr>
              <a:r>
                <a:rPr lang="en-US" sz="800" dirty="0">
                  <a:solidFill>
                    <a:schemeClr val="tx2"/>
                  </a:solidFill>
                  <a:latin typeface="+mj-lt"/>
                  <a:cs typeface="Arial" charset="0"/>
                </a:rPr>
                <a:t>Mobile VPN</a:t>
              </a:r>
            </a:p>
            <a:p>
              <a:pPr algn="ctr">
                <a:lnSpc>
                  <a:spcPts val="811"/>
                </a:lnSpc>
                <a:buClr>
                  <a:srgbClr val="990000"/>
                </a:buClr>
                <a:buSzPct val="80000"/>
              </a:pPr>
              <a:r>
                <a:rPr lang="en-US" sz="800" dirty="0">
                  <a:solidFill>
                    <a:schemeClr val="tx2"/>
                  </a:solidFill>
                  <a:latin typeface="+mj-lt"/>
                  <a:cs typeface="Arial" charset="0"/>
                </a:rPr>
                <a:t>option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708405" y="2797486"/>
              <a:ext cx="21760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746440" y="2312530"/>
              <a:ext cx="308098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T1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792268" y="3808132"/>
              <a:ext cx="5485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Ethernet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98991" y="3076622"/>
              <a:ext cx="624646" cy="21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chemeClr val="tx2"/>
                  </a:solidFill>
                </a:rPr>
                <a:t>N x T1 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2580873" y="2807320"/>
              <a:ext cx="451143" cy="0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17650" y="2904687"/>
              <a:ext cx="6094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2"/>
                  </a:solidFill>
                </a:rPr>
                <a:t>AT&amp;T POP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959659" y="2904687"/>
              <a:ext cx="6094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2"/>
                  </a:solidFill>
                </a:rPr>
                <a:t>AT&amp;T POP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5352548" y="2811768"/>
              <a:ext cx="563824" cy="0"/>
            </a:xfrm>
            <a:prstGeom prst="line">
              <a:avLst/>
            </a:pr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33" name="Rectangle 10"/>
            <p:cNvSpPr>
              <a:spLocks noChangeArrowheads="1"/>
            </p:cNvSpPr>
            <p:nvPr/>
          </p:nvSpPr>
          <p:spPr bwMode="gray">
            <a:xfrm>
              <a:off x="6501979" y="2639932"/>
              <a:ext cx="788524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811"/>
                </a:lnSpc>
                <a:buClr>
                  <a:srgbClr val="990000"/>
                </a:buClr>
                <a:buSzPct val="80000"/>
              </a:pPr>
              <a:r>
                <a:rPr lang="en-US" sz="800" dirty="0" err="1">
                  <a:solidFill>
                    <a:schemeClr val="tx2"/>
                  </a:solidFill>
                  <a:cs typeface="Arial" charset="0"/>
                </a:rPr>
                <a:t>IPFlex</a:t>
              </a:r>
              <a:r>
                <a:rPr lang="en-US" sz="800" dirty="0">
                  <a:solidFill>
                    <a:schemeClr val="tx2"/>
                  </a:solidFill>
                  <a:cs typeface="Arial" charset="0"/>
                </a:rPr>
                <a:t> VoIP</a:t>
              </a:r>
            </a:p>
            <a:p>
              <a:pPr algn="ctr">
                <a:lnSpc>
                  <a:spcPts val="811"/>
                </a:lnSpc>
                <a:buClr>
                  <a:srgbClr val="990000"/>
                </a:buClr>
                <a:buSzPct val="80000"/>
              </a:pPr>
              <a:r>
                <a:rPr lang="en-US" sz="800" dirty="0">
                  <a:solidFill>
                    <a:schemeClr val="tx2"/>
                  </a:solidFill>
                  <a:cs typeface="Arial" charset="0"/>
                </a:rPr>
                <a:t>option</a:t>
              </a:r>
            </a:p>
          </p:txBody>
        </p:sp>
        <p:sp>
          <p:nvSpPr>
            <p:cNvPr id="139" name="Rectangle 4"/>
            <p:cNvSpPr>
              <a:spLocks noChangeArrowheads="1"/>
            </p:cNvSpPr>
            <p:nvPr/>
          </p:nvSpPr>
          <p:spPr bwMode="gray">
            <a:xfrm>
              <a:off x="5864906" y="1071491"/>
              <a:ext cx="2062671" cy="27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990000"/>
                </a:buClr>
                <a:buSzPct val="80000"/>
                <a:buFont typeface="Wingdings" pitchFamily="2" charset="2"/>
                <a:buNone/>
              </a:pPr>
              <a:r>
                <a:rPr lang="en-US" sz="1201" dirty="0">
                  <a:solidFill>
                    <a:schemeClr val="tx2"/>
                  </a:solidFill>
                  <a:latin typeface="+mj-lt"/>
                </a:rPr>
                <a:t>Customer Add-on Options</a:t>
              </a: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5979252" y="2558835"/>
              <a:ext cx="398643" cy="402140"/>
            </a:xfrm>
            <a:custGeom>
              <a:avLst/>
              <a:gdLst>
                <a:gd name="T0" fmla="*/ 1026 w 2734"/>
                <a:gd name="T1" fmla="*/ 2699 h 2772"/>
                <a:gd name="T2" fmla="*/ 2027 w 2734"/>
                <a:gd name="T3" fmla="*/ 2041 h 2772"/>
                <a:gd name="T4" fmla="*/ 2417 w 2734"/>
                <a:gd name="T5" fmla="*/ 2385 h 2772"/>
                <a:gd name="T6" fmla="*/ 2008 w 2734"/>
                <a:gd name="T7" fmla="*/ 2453 h 2772"/>
                <a:gd name="T8" fmla="*/ 1965 w 2734"/>
                <a:gd name="T9" fmla="*/ 2075 h 2772"/>
                <a:gd name="T10" fmla="*/ 741 w 2734"/>
                <a:gd name="T11" fmla="*/ 2050 h 2772"/>
                <a:gd name="T12" fmla="*/ 754 w 2734"/>
                <a:gd name="T13" fmla="*/ 2435 h 2772"/>
                <a:gd name="T14" fmla="*/ 323 w 2734"/>
                <a:gd name="T15" fmla="*/ 2421 h 2772"/>
                <a:gd name="T16" fmla="*/ 365 w 2734"/>
                <a:gd name="T17" fmla="*/ 2043 h 2772"/>
                <a:gd name="T18" fmla="*/ 1023 w 2734"/>
                <a:gd name="T19" fmla="*/ 1538 h 2772"/>
                <a:gd name="T20" fmla="*/ 703 w 2734"/>
                <a:gd name="T21" fmla="*/ 1536 h 2772"/>
                <a:gd name="T22" fmla="*/ 2417 w 2734"/>
                <a:gd name="T23" fmla="*/ 1536 h 2772"/>
                <a:gd name="T24" fmla="*/ 2027 w 2734"/>
                <a:gd name="T25" fmla="*/ 1880 h 2772"/>
                <a:gd name="T26" fmla="*/ 1959 w 2734"/>
                <a:gd name="T27" fmla="*/ 1517 h 2772"/>
                <a:gd name="T28" fmla="*/ 1364 w 2734"/>
                <a:gd name="T29" fmla="*/ 1468 h 2772"/>
                <a:gd name="T30" fmla="*/ 1406 w 2734"/>
                <a:gd name="T31" fmla="*/ 1846 h 2772"/>
                <a:gd name="T32" fmla="*/ 974 w 2734"/>
                <a:gd name="T33" fmla="*/ 1859 h 2772"/>
                <a:gd name="T34" fmla="*/ 988 w 2734"/>
                <a:gd name="T35" fmla="*/ 1475 h 2772"/>
                <a:gd name="T36" fmla="*/ 766 w 2734"/>
                <a:gd name="T37" fmla="*/ 1500 h 2772"/>
                <a:gd name="T38" fmla="*/ 724 w 2734"/>
                <a:gd name="T39" fmla="*/ 1878 h 2772"/>
                <a:gd name="T40" fmla="*/ 313 w 2734"/>
                <a:gd name="T41" fmla="*/ 1810 h 2772"/>
                <a:gd name="T42" fmla="*/ 2346 w 2734"/>
                <a:gd name="T43" fmla="*/ 961 h 2772"/>
                <a:gd name="T44" fmla="*/ 1343 w 2734"/>
                <a:gd name="T45" fmla="*/ 1233 h 2772"/>
                <a:gd name="T46" fmla="*/ 2347 w 2734"/>
                <a:gd name="T47" fmla="*/ 891 h 2772"/>
                <a:gd name="T48" fmla="*/ 2415 w 2734"/>
                <a:gd name="T49" fmla="*/ 1254 h 2772"/>
                <a:gd name="T50" fmla="*/ 1991 w 2734"/>
                <a:gd name="T51" fmla="*/ 1296 h 2772"/>
                <a:gd name="T52" fmla="*/ 1977 w 2734"/>
                <a:gd name="T53" fmla="*/ 912 h 2772"/>
                <a:gd name="T54" fmla="*/ 1394 w 2734"/>
                <a:gd name="T55" fmla="*/ 912 h 2772"/>
                <a:gd name="T56" fmla="*/ 1381 w 2734"/>
                <a:gd name="T57" fmla="*/ 1296 h 2772"/>
                <a:gd name="T58" fmla="*/ 955 w 2734"/>
                <a:gd name="T59" fmla="*/ 1254 h 2772"/>
                <a:gd name="T60" fmla="*/ 1023 w 2734"/>
                <a:gd name="T61" fmla="*/ 891 h 2772"/>
                <a:gd name="T62" fmla="*/ 775 w 2734"/>
                <a:gd name="T63" fmla="*/ 961 h 2772"/>
                <a:gd name="T64" fmla="*/ 384 w 2734"/>
                <a:gd name="T65" fmla="*/ 1305 h 2772"/>
                <a:gd name="T66" fmla="*/ 316 w 2734"/>
                <a:gd name="T67" fmla="*/ 942 h 2772"/>
                <a:gd name="T68" fmla="*/ 2028 w 2734"/>
                <a:gd name="T69" fmla="*/ 660 h 2772"/>
                <a:gd name="T70" fmla="*/ 2408 w 2734"/>
                <a:gd name="T71" fmla="*/ 350 h 2772"/>
                <a:gd name="T72" fmla="*/ 2366 w 2734"/>
                <a:gd name="T73" fmla="*/ 728 h 2772"/>
                <a:gd name="T74" fmla="*/ 1956 w 2734"/>
                <a:gd name="T75" fmla="*/ 660 h 2772"/>
                <a:gd name="T76" fmla="*/ 1483 w 2734"/>
                <a:gd name="T77" fmla="*/ 0 h 2772"/>
                <a:gd name="T78" fmla="*/ 2710 w 2734"/>
                <a:gd name="T79" fmla="*/ 119 h 2772"/>
                <a:gd name="T80" fmla="*/ 2692 w 2734"/>
                <a:gd name="T81" fmla="*/ 2681 h 2772"/>
                <a:gd name="T82" fmla="*/ 184 w 2734"/>
                <a:gd name="T83" fmla="*/ 2768 h 2772"/>
                <a:gd name="T84" fmla="*/ 2 w 2734"/>
                <a:gd name="T85" fmla="*/ 2588 h 2772"/>
                <a:gd name="T86" fmla="*/ 89 w 2734"/>
                <a:gd name="T87" fmla="*/ 634 h 2772"/>
                <a:gd name="T88" fmla="*/ 1616 w 2734"/>
                <a:gd name="T89" fmla="*/ 616 h 2772"/>
                <a:gd name="T90" fmla="*/ 1735 w 2734"/>
                <a:gd name="T91" fmla="*/ 2421 h 2772"/>
                <a:gd name="T92" fmla="*/ 1662 w 2734"/>
                <a:gd name="T93" fmla="*/ 2421 h 2772"/>
                <a:gd name="T94" fmla="*/ 1545 w 2734"/>
                <a:gd name="T95" fmla="*/ 667 h 2772"/>
                <a:gd name="T96" fmla="*/ 83 w 2734"/>
                <a:gd name="T97" fmla="*/ 753 h 2772"/>
                <a:gd name="T98" fmla="*/ 136 w 2734"/>
                <a:gd name="T99" fmla="*/ 2674 h 2772"/>
                <a:gd name="T100" fmla="*/ 974 w 2734"/>
                <a:gd name="T101" fmla="*/ 2061 h 2772"/>
                <a:gd name="T102" fmla="*/ 1406 w 2734"/>
                <a:gd name="T103" fmla="*/ 2075 h 2772"/>
                <a:gd name="T104" fmla="*/ 2620 w 2734"/>
                <a:gd name="T105" fmla="*/ 2656 h 2772"/>
                <a:gd name="T106" fmla="*/ 2637 w 2734"/>
                <a:gd name="T107" fmla="*/ 138 h 2772"/>
                <a:gd name="T108" fmla="*/ 1427 w 2734"/>
                <a:gd name="T109" fmla="*/ 84 h 2772"/>
                <a:gd name="T110" fmla="*/ 1335 w 2734"/>
                <a:gd name="T111" fmla="*/ 408 h 2772"/>
                <a:gd name="T112" fmla="*/ 1265 w 2734"/>
                <a:gd name="T113" fmla="*/ 219 h 2772"/>
                <a:gd name="T114" fmla="*/ 1414 w 2734"/>
                <a:gd name="T115" fmla="*/ 12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34" h="2772">
                  <a:moveTo>
                    <a:pt x="2346" y="2111"/>
                  </a:moveTo>
                  <a:lnTo>
                    <a:pt x="2027" y="2113"/>
                  </a:lnTo>
                  <a:lnTo>
                    <a:pt x="2028" y="2385"/>
                  </a:lnTo>
                  <a:lnTo>
                    <a:pt x="2346" y="2384"/>
                  </a:lnTo>
                  <a:lnTo>
                    <a:pt x="2346" y="2111"/>
                  </a:lnTo>
                  <a:close/>
                  <a:moveTo>
                    <a:pt x="1343" y="2111"/>
                  </a:moveTo>
                  <a:lnTo>
                    <a:pt x="1023" y="2113"/>
                  </a:lnTo>
                  <a:lnTo>
                    <a:pt x="1026" y="2699"/>
                  </a:lnTo>
                  <a:lnTo>
                    <a:pt x="1343" y="2699"/>
                  </a:lnTo>
                  <a:lnTo>
                    <a:pt x="1343" y="2111"/>
                  </a:lnTo>
                  <a:close/>
                  <a:moveTo>
                    <a:pt x="703" y="2111"/>
                  </a:moveTo>
                  <a:lnTo>
                    <a:pt x="384" y="2113"/>
                  </a:lnTo>
                  <a:lnTo>
                    <a:pt x="386" y="2385"/>
                  </a:lnTo>
                  <a:lnTo>
                    <a:pt x="703" y="2384"/>
                  </a:lnTo>
                  <a:lnTo>
                    <a:pt x="703" y="2111"/>
                  </a:lnTo>
                  <a:close/>
                  <a:moveTo>
                    <a:pt x="2027" y="2041"/>
                  </a:moveTo>
                  <a:lnTo>
                    <a:pt x="2347" y="2041"/>
                  </a:lnTo>
                  <a:lnTo>
                    <a:pt x="2366" y="2043"/>
                  </a:lnTo>
                  <a:lnTo>
                    <a:pt x="2383" y="2050"/>
                  </a:lnTo>
                  <a:lnTo>
                    <a:pt x="2398" y="2061"/>
                  </a:lnTo>
                  <a:lnTo>
                    <a:pt x="2408" y="2075"/>
                  </a:lnTo>
                  <a:lnTo>
                    <a:pt x="2415" y="2092"/>
                  </a:lnTo>
                  <a:lnTo>
                    <a:pt x="2417" y="2111"/>
                  </a:lnTo>
                  <a:lnTo>
                    <a:pt x="2417" y="2385"/>
                  </a:lnTo>
                  <a:lnTo>
                    <a:pt x="2415" y="2404"/>
                  </a:lnTo>
                  <a:lnTo>
                    <a:pt x="2408" y="2421"/>
                  </a:lnTo>
                  <a:lnTo>
                    <a:pt x="2398" y="2435"/>
                  </a:lnTo>
                  <a:lnTo>
                    <a:pt x="2383" y="2446"/>
                  </a:lnTo>
                  <a:lnTo>
                    <a:pt x="2366" y="2453"/>
                  </a:lnTo>
                  <a:lnTo>
                    <a:pt x="2347" y="2455"/>
                  </a:lnTo>
                  <a:lnTo>
                    <a:pt x="2027" y="2455"/>
                  </a:lnTo>
                  <a:lnTo>
                    <a:pt x="2008" y="2453"/>
                  </a:lnTo>
                  <a:lnTo>
                    <a:pt x="1991" y="2446"/>
                  </a:lnTo>
                  <a:lnTo>
                    <a:pt x="1977" y="2435"/>
                  </a:lnTo>
                  <a:lnTo>
                    <a:pt x="1965" y="2421"/>
                  </a:lnTo>
                  <a:lnTo>
                    <a:pt x="1959" y="2404"/>
                  </a:lnTo>
                  <a:lnTo>
                    <a:pt x="1956" y="2385"/>
                  </a:lnTo>
                  <a:lnTo>
                    <a:pt x="1956" y="2111"/>
                  </a:lnTo>
                  <a:lnTo>
                    <a:pt x="1959" y="2092"/>
                  </a:lnTo>
                  <a:lnTo>
                    <a:pt x="1965" y="2075"/>
                  </a:lnTo>
                  <a:lnTo>
                    <a:pt x="1977" y="2061"/>
                  </a:lnTo>
                  <a:lnTo>
                    <a:pt x="1991" y="2050"/>
                  </a:lnTo>
                  <a:lnTo>
                    <a:pt x="2008" y="2043"/>
                  </a:lnTo>
                  <a:lnTo>
                    <a:pt x="2027" y="2041"/>
                  </a:lnTo>
                  <a:close/>
                  <a:moveTo>
                    <a:pt x="384" y="2041"/>
                  </a:moveTo>
                  <a:lnTo>
                    <a:pt x="705" y="2041"/>
                  </a:lnTo>
                  <a:lnTo>
                    <a:pt x="724" y="2043"/>
                  </a:lnTo>
                  <a:lnTo>
                    <a:pt x="741" y="2050"/>
                  </a:lnTo>
                  <a:lnTo>
                    <a:pt x="754" y="2061"/>
                  </a:lnTo>
                  <a:lnTo>
                    <a:pt x="766" y="2075"/>
                  </a:lnTo>
                  <a:lnTo>
                    <a:pt x="773" y="2092"/>
                  </a:lnTo>
                  <a:lnTo>
                    <a:pt x="775" y="2111"/>
                  </a:lnTo>
                  <a:lnTo>
                    <a:pt x="775" y="2385"/>
                  </a:lnTo>
                  <a:lnTo>
                    <a:pt x="773" y="2404"/>
                  </a:lnTo>
                  <a:lnTo>
                    <a:pt x="766" y="2421"/>
                  </a:lnTo>
                  <a:lnTo>
                    <a:pt x="754" y="2435"/>
                  </a:lnTo>
                  <a:lnTo>
                    <a:pt x="741" y="2446"/>
                  </a:lnTo>
                  <a:lnTo>
                    <a:pt x="724" y="2453"/>
                  </a:lnTo>
                  <a:lnTo>
                    <a:pt x="705" y="2455"/>
                  </a:lnTo>
                  <a:lnTo>
                    <a:pt x="384" y="2455"/>
                  </a:lnTo>
                  <a:lnTo>
                    <a:pt x="365" y="2453"/>
                  </a:lnTo>
                  <a:lnTo>
                    <a:pt x="348" y="2446"/>
                  </a:lnTo>
                  <a:lnTo>
                    <a:pt x="334" y="2435"/>
                  </a:lnTo>
                  <a:lnTo>
                    <a:pt x="323" y="2421"/>
                  </a:lnTo>
                  <a:lnTo>
                    <a:pt x="316" y="2404"/>
                  </a:lnTo>
                  <a:lnTo>
                    <a:pt x="313" y="2385"/>
                  </a:lnTo>
                  <a:lnTo>
                    <a:pt x="313" y="2111"/>
                  </a:lnTo>
                  <a:lnTo>
                    <a:pt x="316" y="2092"/>
                  </a:lnTo>
                  <a:lnTo>
                    <a:pt x="323" y="2075"/>
                  </a:lnTo>
                  <a:lnTo>
                    <a:pt x="334" y="2061"/>
                  </a:lnTo>
                  <a:lnTo>
                    <a:pt x="348" y="2050"/>
                  </a:lnTo>
                  <a:lnTo>
                    <a:pt x="365" y="2043"/>
                  </a:lnTo>
                  <a:lnTo>
                    <a:pt x="384" y="2041"/>
                  </a:lnTo>
                  <a:close/>
                  <a:moveTo>
                    <a:pt x="2346" y="1536"/>
                  </a:moveTo>
                  <a:lnTo>
                    <a:pt x="2027" y="1538"/>
                  </a:lnTo>
                  <a:lnTo>
                    <a:pt x="2028" y="1810"/>
                  </a:lnTo>
                  <a:lnTo>
                    <a:pt x="2346" y="1808"/>
                  </a:lnTo>
                  <a:lnTo>
                    <a:pt x="2346" y="1536"/>
                  </a:lnTo>
                  <a:close/>
                  <a:moveTo>
                    <a:pt x="1343" y="1536"/>
                  </a:moveTo>
                  <a:lnTo>
                    <a:pt x="1023" y="1538"/>
                  </a:lnTo>
                  <a:lnTo>
                    <a:pt x="1026" y="1810"/>
                  </a:lnTo>
                  <a:lnTo>
                    <a:pt x="1343" y="1808"/>
                  </a:lnTo>
                  <a:lnTo>
                    <a:pt x="1343" y="1536"/>
                  </a:lnTo>
                  <a:close/>
                  <a:moveTo>
                    <a:pt x="703" y="1536"/>
                  </a:moveTo>
                  <a:lnTo>
                    <a:pt x="384" y="1538"/>
                  </a:lnTo>
                  <a:lnTo>
                    <a:pt x="386" y="1810"/>
                  </a:lnTo>
                  <a:lnTo>
                    <a:pt x="703" y="1808"/>
                  </a:lnTo>
                  <a:lnTo>
                    <a:pt x="703" y="1536"/>
                  </a:lnTo>
                  <a:close/>
                  <a:moveTo>
                    <a:pt x="2027" y="1466"/>
                  </a:moveTo>
                  <a:lnTo>
                    <a:pt x="2347" y="1466"/>
                  </a:lnTo>
                  <a:lnTo>
                    <a:pt x="2366" y="1468"/>
                  </a:lnTo>
                  <a:lnTo>
                    <a:pt x="2383" y="1475"/>
                  </a:lnTo>
                  <a:lnTo>
                    <a:pt x="2398" y="1487"/>
                  </a:lnTo>
                  <a:lnTo>
                    <a:pt x="2408" y="1500"/>
                  </a:lnTo>
                  <a:lnTo>
                    <a:pt x="2415" y="1517"/>
                  </a:lnTo>
                  <a:lnTo>
                    <a:pt x="2417" y="1536"/>
                  </a:lnTo>
                  <a:lnTo>
                    <a:pt x="2417" y="1810"/>
                  </a:lnTo>
                  <a:lnTo>
                    <a:pt x="2415" y="1829"/>
                  </a:lnTo>
                  <a:lnTo>
                    <a:pt x="2408" y="1846"/>
                  </a:lnTo>
                  <a:lnTo>
                    <a:pt x="2398" y="1859"/>
                  </a:lnTo>
                  <a:lnTo>
                    <a:pt x="2383" y="1871"/>
                  </a:lnTo>
                  <a:lnTo>
                    <a:pt x="2366" y="1878"/>
                  </a:lnTo>
                  <a:lnTo>
                    <a:pt x="2347" y="1880"/>
                  </a:lnTo>
                  <a:lnTo>
                    <a:pt x="2027" y="1880"/>
                  </a:lnTo>
                  <a:lnTo>
                    <a:pt x="2008" y="1878"/>
                  </a:lnTo>
                  <a:lnTo>
                    <a:pt x="1991" y="1871"/>
                  </a:lnTo>
                  <a:lnTo>
                    <a:pt x="1977" y="1859"/>
                  </a:lnTo>
                  <a:lnTo>
                    <a:pt x="1965" y="1846"/>
                  </a:lnTo>
                  <a:lnTo>
                    <a:pt x="1959" y="1829"/>
                  </a:lnTo>
                  <a:lnTo>
                    <a:pt x="1956" y="1810"/>
                  </a:lnTo>
                  <a:lnTo>
                    <a:pt x="1956" y="1536"/>
                  </a:lnTo>
                  <a:lnTo>
                    <a:pt x="1959" y="1517"/>
                  </a:lnTo>
                  <a:lnTo>
                    <a:pt x="1965" y="1500"/>
                  </a:lnTo>
                  <a:lnTo>
                    <a:pt x="1977" y="1487"/>
                  </a:lnTo>
                  <a:lnTo>
                    <a:pt x="1991" y="1475"/>
                  </a:lnTo>
                  <a:lnTo>
                    <a:pt x="2008" y="1468"/>
                  </a:lnTo>
                  <a:lnTo>
                    <a:pt x="2027" y="1466"/>
                  </a:lnTo>
                  <a:close/>
                  <a:moveTo>
                    <a:pt x="1023" y="1466"/>
                  </a:moveTo>
                  <a:lnTo>
                    <a:pt x="1345" y="1466"/>
                  </a:lnTo>
                  <a:lnTo>
                    <a:pt x="1364" y="1468"/>
                  </a:lnTo>
                  <a:lnTo>
                    <a:pt x="1381" y="1475"/>
                  </a:lnTo>
                  <a:lnTo>
                    <a:pt x="1394" y="1487"/>
                  </a:lnTo>
                  <a:lnTo>
                    <a:pt x="1406" y="1500"/>
                  </a:lnTo>
                  <a:lnTo>
                    <a:pt x="1413" y="1517"/>
                  </a:lnTo>
                  <a:lnTo>
                    <a:pt x="1415" y="1536"/>
                  </a:lnTo>
                  <a:lnTo>
                    <a:pt x="1415" y="1810"/>
                  </a:lnTo>
                  <a:lnTo>
                    <a:pt x="1413" y="1829"/>
                  </a:lnTo>
                  <a:lnTo>
                    <a:pt x="1406" y="1846"/>
                  </a:lnTo>
                  <a:lnTo>
                    <a:pt x="1394" y="1859"/>
                  </a:lnTo>
                  <a:lnTo>
                    <a:pt x="1381" y="1871"/>
                  </a:lnTo>
                  <a:lnTo>
                    <a:pt x="1364" y="1878"/>
                  </a:lnTo>
                  <a:lnTo>
                    <a:pt x="1345" y="1880"/>
                  </a:lnTo>
                  <a:lnTo>
                    <a:pt x="1023" y="1880"/>
                  </a:lnTo>
                  <a:lnTo>
                    <a:pt x="1006" y="1878"/>
                  </a:lnTo>
                  <a:lnTo>
                    <a:pt x="988" y="1871"/>
                  </a:lnTo>
                  <a:lnTo>
                    <a:pt x="974" y="1859"/>
                  </a:lnTo>
                  <a:lnTo>
                    <a:pt x="963" y="1846"/>
                  </a:lnTo>
                  <a:lnTo>
                    <a:pt x="955" y="1829"/>
                  </a:lnTo>
                  <a:lnTo>
                    <a:pt x="953" y="1810"/>
                  </a:lnTo>
                  <a:lnTo>
                    <a:pt x="953" y="1536"/>
                  </a:lnTo>
                  <a:lnTo>
                    <a:pt x="955" y="1517"/>
                  </a:lnTo>
                  <a:lnTo>
                    <a:pt x="963" y="1500"/>
                  </a:lnTo>
                  <a:lnTo>
                    <a:pt x="974" y="1487"/>
                  </a:lnTo>
                  <a:lnTo>
                    <a:pt x="988" y="1475"/>
                  </a:lnTo>
                  <a:lnTo>
                    <a:pt x="1006" y="1468"/>
                  </a:lnTo>
                  <a:lnTo>
                    <a:pt x="1023" y="1466"/>
                  </a:lnTo>
                  <a:close/>
                  <a:moveTo>
                    <a:pt x="384" y="1466"/>
                  </a:moveTo>
                  <a:lnTo>
                    <a:pt x="705" y="1466"/>
                  </a:lnTo>
                  <a:lnTo>
                    <a:pt x="724" y="1468"/>
                  </a:lnTo>
                  <a:lnTo>
                    <a:pt x="741" y="1475"/>
                  </a:lnTo>
                  <a:lnTo>
                    <a:pt x="754" y="1487"/>
                  </a:lnTo>
                  <a:lnTo>
                    <a:pt x="766" y="1500"/>
                  </a:lnTo>
                  <a:lnTo>
                    <a:pt x="773" y="1517"/>
                  </a:lnTo>
                  <a:lnTo>
                    <a:pt x="775" y="1536"/>
                  </a:lnTo>
                  <a:lnTo>
                    <a:pt x="775" y="1810"/>
                  </a:lnTo>
                  <a:lnTo>
                    <a:pt x="773" y="1829"/>
                  </a:lnTo>
                  <a:lnTo>
                    <a:pt x="766" y="1846"/>
                  </a:lnTo>
                  <a:lnTo>
                    <a:pt x="754" y="1859"/>
                  </a:lnTo>
                  <a:lnTo>
                    <a:pt x="741" y="1871"/>
                  </a:lnTo>
                  <a:lnTo>
                    <a:pt x="724" y="1878"/>
                  </a:lnTo>
                  <a:lnTo>
                    <a:pt x="705" y="1880"/>
                  </a:lnTo>
                  <a:lnTo>
                    <a:pt x="384" y="1880"/>
                  </a:lnTo>
                  <a:lnTo>
                    <a:pt x="365" y="1878"/>
                  </a:lnTo>
                  <a:lnTo>
                    <a:pt x="348" y="1871"/>
                  </a:lnTo>
                  <a:lnTo>
                    <a:pt x="334" y="1859"/>
                  </a:lnTo>
                  <a:lnTo>
                    <a:pt x="323" y="1846"/>
                  </a:lnTo>
                  <a:lnTo>
                    <a:pt x="316" y="1829"/>
                  </a:lnTo>
                  <a:lnTo>
                    <a:pt x="313" y="1810"/>
                  </a:lnTo>
                  <a:lnTo>
                    <a:pt x="313" y="1536"/>
                  </a:lnTo>
                  <a:lnTo>
                    <a:pt x="316" y="1517"/>
                  </a:lnTo>
                  <a:lnTo>
                    <a:pt x="323" y="1500"/>
                  </a:lnTo>
                  <a:lnTo>
                    <a:pt x="334" y="1487"/>
                  </a:lnTo>
                  <a:lnTo>
                    <a:pt x="348" y="1475"/>
                  </a:lnTo>
                  <a:lnTo>
                    <a:pt x="365" y="1468"/>
                  </a:lnTo>
                  <a:lnTo>
                    <a:pt x="384" y="1466"/>
                  </a:lnTo>
                  <a:close/>
                  <a:moveTo>
                    <a:pt x="2346" y="961"/>
                  </a:moveTo>
                  <a:lnTo>
                    <a:pt x="2027" y="963"/>
                  </a:lnTo>
                  <a:lnTo>
                    <a:pt x="2028" y="1235"/>
                  </a:lnTo>
                  <a:lnTo>
                    <a:pt x="2346" y="1233"/>
                  </a:lnTo>
                  <a:lnTo>
                    <a:pt x="2346" y="961"/>
                  </a:lnTo>
                  <a:close/>
                  <a:moveTo>
                    <a:pt x="1343" y="961"/>
                  </a:moveTo>
                  <a:lnTo>
                    <a:pt x="1023" y="963"/>
                  </a:lnTo>
                  <a:lnTo>
                    <a:pt x="1026" y="1235"/>
                  </a:lnTo>
                  <a:lnTo>
                    <a:pt x="1343" y="1233"/>
                  </a:lnTo>
                  <a:lnTo>
                    <a:pt x="1343" y="961"/>
                  </a:lnTo>
                  <a:close/>
                  <a:moveTo>
                    <a:pt x="703" y="961"/>
                  </a:moveTo>
                  <a:lnTo>
                    <a:pt x="384" y="963"/>
                  </a:lnTo>
                  <a:lnTo>
                    <a:pt x="386" y="1235"/>
                  </a:lnTo>
                  <a:lnTo>
                    <a:pt x="703" y="1233"/>
                  </a:lnTo>
                  <a:lnTo>
                    <a:pt x="703" y="961"/>
                  </a:lnTo>
                  <a:close/>
                  <a:moveTo>
                    <a:pt x="2027" y="891"/>
                  </a:moveTo>
                  <a:lnTo>
                    <a:pt x="2347" y="891"/>
                  </a:lnTo>
                  <a:lnTo>
                    <a:pt x="2366" y="893"/>
                  </a:lnTo>
                  <a:lnTo>
                    <a:pt x="2383" y="900"/>
                  </a:lnTo>
                  <a:lnTo>
                    <a:pt x="2398" y="912"/>
                  </a:lnTo>
                  <a:lnTo>
                    <a:pt x="2408" y="925"/>
                  </a:lnTo>
                  <a:lnTo>
                    <a:pt x="2415" y="942"/>
                  </a:lnTo>
                  <a:lnTo>
                    <a:pt x="2417" y="961"/>
                  </a:lnTo>
                  <a:lnTo>
                    <a:pt x="2417" y="1235"/>
                  </a:lnTo>
                  <a:lnTo>
                    <a:pt x="2415" y="1254"/>
                  </a:lnTo>
                  <a:lnTo>
                    <a:pt x="2408" y="1271"/>
                  </a:lnTo>
                  <a:lnTo>
                    <a:pt x="2398" y="1284"/>
                  </a:lnTo>
                  <a:lnTo>
                    <a:pt x="2383" y="1296"/>
                  </a:lnTo>
                  <a:lnTo>
                    <a:pt x="2366" y="1303"/>
                  </a:lnTo>
                  <a:lnTo>
                    <a:pt x="2347" y="1305"/>
                  </a:lnTo>
                  <a:lnTo>
                    <a:pt x="2027" y="1305"/>
                  </a:lnTo>
                  <a:lnTo>
                    <a:pt x="2008" y="1303"/>
                  </a:lnTo>
                  <a:lnTo>
                    <a:pt x="1991" y="1296"/>
                  </a:lnTo>
                  <a:lnTo>
                    <a:pt x="1977" y="1284"/>
                  </a:lnTo>
                  <a:lnTo>
                    <a:pt x="1965" y="1271"/>
                  </a:lnTo>
                  <a:lnTo>
                    <a:pt x="1959" y="1254"/>
                  </a:lnTo>
                  <a:lnTo>
                    <a:pt x="1956" y="1235"/>
                  </a:lnTo>
                  <a:lnTo>
                    <a:pt x="1956" y="961"/>
                  </a:lnTo>
                  <a:lnTo>
                    <a:pt x="1959" y="942"/>
                  </a:lnTo>
                  <a:lnTo>
                    <a:pt x="1965" y="925"/>
                  </a:lnTo>
                  <a:lnTo>
                    <a:pt x="1977" y="912"/>
                  </a:lnTo>
                  <a:lnTo>
                    <a:pt x="1991" y="900"/>
                  </a:lnTo>
                  <a:lnTo>
                    <a:pt x="2008" y="893"/>
                  </a:lnTo>
                  <a:lnTo>
                    <a:pt x="2027" y="891"/>
                  </a:lnTo>
                  <a:close/>
                  <a:moveTo>
                    <a:pt x="1023" y="891"/>
                  </a:moveTo>
                  <a:lnTo>
                    <a:pt x="1345" y="891"/>
                  </a:lnTo>
                  <a:lnTo>
                    <a:pt x="1364" y="893"/>
                  </a:lnTo>
                  <a:lnTo>
                    <a:pt x="1381" y="900"/>
                  </a:lnTo>
                  <a:lnTo>
                    <a:pt x="1394" y="912"/>
                  </a:lnTo>
                  <a:lnTo>
                    <a:pt x="1406" y="925"/>
                  </a:lnTo>
                  <a:lnTo>
                    <a:pt x="1413" y="942"/>
                  </a:lnTo>
                  <a:lnTo>
                    <a:pt x="1415" y="961"/>
                  </a:lnTo>
                  <a:lnTo>
                    <a:pt x="1415" y="1235"/>
                  </a:lnTo>
                  <a:lnTo>
                    <a:pt x="1413" y="1254"/>
                  </a:lnTo>
                  <a:lnTo>
                    <a:pt x="1406" y="1271"/>
                  </a:lnTo>
                  <a:lnTo>
                    <a:pt x="1394" y="1284"/>
                  </a:lnTo>
                  <a:lnTo>
                    <a:pt x="1381" y="1296"/>
                  </a:lnTo>
                  <a:lnTo>
                    <a:pt x="1364" y="1303"/>
                  </a:lnTo>
                  <a:lnTo>
                    <a:pt x="1345" y="1305"/>
                  </a:lnTo>
                  <a:lnTo>
                    <a:pt x="1023" y="1305"/>
                  </a:lnTo>
                  <a:lnTo>
                    <a:pt x="1006" y="1303"/>
                  </a:lnTo>
                  <a:lnTo>
                    <a:pt x="988" y="1296"/>
                  </a:lnTo>
                  <a:lnTo>
                    <a:pt x="974" y="1284"/>
                  </a:lnTo>
                  <a:lnTo>
                    <a:pt x="963" y="1271"/>
                  </a:lnTo>
                  <a:lnTo>
                    <a:pt x="955" y="1254"/>
                  </a:lnTo>
                  <a:lnTo>
                    <a:pt x="953" y="1235"/>
                  </a:lnTo>
                  <a:lnTo>
                    <a:pt x="953" y="961"/>
                  </a:lnTo>
                  <a:lnTo>
                    <a:pt x="955" y="942"/>
                  </a:lnTo>
                  <a:lnTo>
                    <a:pt x="963" y="925"/>
                  </a:lnTo>
                  <a:lnTo>
                    <a:pt x="974" y="912"/>
                  </a:lnTo>
                  <a:lnTo>
                    <a:pt x="988" y="900"/>
                  </a:lnTo>
                  <a:lnTo>
                    <a:pt x="1006" y="893"/>
                  </a:lnTo>
                  <a:lnTo>
                    <a:pt x="1023" y="891"/>
                  </a:lnTo>
                  <a:close/>
                  <a:moveTo>
                    <a:pt x="384" y="891"/>
                  </a:moveTo>
                  <a:lnTo>
                    <a:pt x="705" y="891"/>
                  </a:lnTo>
                  <a:lnTo>
                    <a:pt x="724" y="893"/>
                  </a:lnTo>
                  <a:lnTo>
                    <a:pt x="741" y="900"/>
                  </a:lnTo>
                  <a:lnTo>
                    <a:pt x="754" y="912"/>
                  </a:lnTo>
                  <a:lnTo>
                    <a:pt x="766" y="925"/>
                  </a:lnTo>
                  <a:lnTo>
                    <a:pt x="773" y="942"/>
                  </a:lnTo>
                  <a:lnTo>
                    <a:pt x="775" y="961"/>
                  </a:lnTo>
                  <a:lnTo>
                    <a:pt x="775" y="1235"/>
                  </a:lnTo>
                  <a:lnTo>
                    <a:pt x="773" y="1254"/>
                  </a:lnTo>
                  <a:lnTo>
                    <a:pt x="766" y="1271"/>
                  </a:lnTo>
                  <a:lnTo>
                    <a:pt x="754" y="1284"/>
                  </a:lnTo>
                  <a:lnTo>
                    <a:pt x="741" y="1296"/>
                  </a:lnTo>
                  <a:lnTo>
                    <a:pt x="724" y="1303"/>
                  </a:lnTo>
                  <a:lnTo>
                    <a:pt x="705" y="1305"/>
                  </a:lnTo>
                  <a:lnTo>
                    <a:pt x="384" y="1305"/>
                  </a:lnTo>
                  <a:lnTo>
                    <a:pt x="365" y="1303"/>
                  </a:lnTo>
                  <a:lnTo>
                    <a:pt x="348" y="1296"/>
                  </a:lnTo>
                  <a:lnTo>
                    <a:pt x="334" y="1284"/>
                  </a:lnTo>
                  <a:lnTo>
                    <a:pt x="323" y="1271"/>
                  </a:lnTo>
                  <a:lnTo>
                    <a:pt x="316" y="1254"/>
                  </a:lnTo>
                  <a:lnTo>
                    <a:pt x="313" y="1235"/>
                  </a:lnTo>
                  <a:lnTo>
                    <a:pt x="313" y="961"/>
                  </a:lnTo>
                  <a:lnTo>
                    <a:pt x="316" y="942"/>
                  </a:lnTo>
                  <a:lnTo>
                    <a:pt x="323" y="925"/>
                  </a:lnTo>
                  <a:lnTo>
                    <a:pt x="334" y="912"/>
                  </a:lnTo>
                  <a:lnTo>
                    <a:pt x="348" y="900"/>
                  </a:lnTo>
                  <a:lnTo>
                    <a:pt x="365" y="893"/>
                  </a:lnTo>
                  <a:lnTo>
                    <a:pt x="384" y="891"/>
                  </a:lnTo>
                  <a:close/>
                  <a:moveTo>
                    <a:pt x="2346" y="386"/>
                  </a:moveTo>
                  <a:lnTo>
                    <a:pt x="2027" y="388"/>
                  </a:lnTo>
                  <a:lnTo>
                    <a:pt x="2028" y="660"/>
                  </a:lnTo>
                  <a:lnTo>
                    <a:pt x="2346" y="658"/>
                  </a:lnTo>
                  <a:lnTo>
                    <a:pt x="2346" y="386"/>
                  </a:lnTo>
                  <a:close/>
                  <a:moveTo>
                    <a:pt x="2027" y="316"/>
                  </a:moveTo>
                  <a:lnTo>
                    <a:pt x="2347" y="316"/>
                  </a:lnTo>
                  <a:lnTo>
                    <a:pt x="2366" y="318"/>
                  </a:lnTo>
                  <a:lnTo>
                    <a:pt x="2383" y="325"/>
                  </a:lnTo>
                  <a:lnTo>
                    <a:pt x="2398" y="337"/>
                  </a:lnTo>
                  <a:lnTo>
                    <a:pt x="2408" y="350"/>
                  </a:lnTo>
                  <a:lnTo>
                    <a:pt x="2415" y="367"/>
                  </a:lnTo>
                  <a:lnTo>
                    <a:pt x="2417" y="386"/>
                  </a:lnTo>
                  <a:lnTo>
                    <a:pt x="2417" y="660"/>
                  </a:lnTo>
                  <a:lnTo>
                    <a:pt x="2415" y="679"/>
                  </a:lnTo>
                  <a:lnTo>
                    <a:pt x="2408" y="696"/>
                  </a:lnTo>
                  <a:lnTo>
                    <a:pt x="2398" y="709"/>
                  </a:lnTo>
                  <a:lnTo>
                    <a:pt x="2383" y="721"/>
                  </a:lnTo>
                  <a:lnTo>
                    <a:pt x="2366" y="728"/>
                  </a:lnTo>
                  <a:lnTo>
                    <a:pt x="2347" y="730"/>
                  </a:lnTo>
                  <a:lnTo>
                    <a:pt x="2027" y="730"/>
                  </a:lnTo>
                  <a:lnTo>
                    <a:pt x="2008" y="728"/>
                  </a:lnTo>
                  <a:lnTo>
                    <a:pt x="1991" y="721"/>
                  </a:lnTo>
                  <a:lnTo>
                    <a:pt x="1977" y="709"/>
                  </a:lnTo>
                  <a:lnTo>
                    <a:pt x="1965" y="696"/>
                  </a:lnTo>
                  <a:lnTo>
                    <a:pt x="1959" y="679"/>
                  </a:lnTo>
                  <a:lnTo>
                    <a:pt x="1956" y="660"/>
                  </a:lnTo>
                  <a:lnTo>
                    <a:pt x="1956" y="386"/>
                  </a:lnTo>
                  <a:lnTo>
                    <a:pt x="1959" y="367"/>
                  </a:lnTo>
                  <a:lnTo>
                    <a:pt x="1965" y="350"/>
                  </a:lnTo>
                  <a:lnTo>
                    <a:pt x="1977" y="337"/>
                  </a:lnTo>
                  <a:lnTo>
                    <a:pt x="1991" y="325"/>
                  </a:lnTo>
                  <a:lnTo>
                    <a:pt x="2008" y="318"/>
                  </a:lnTo>
                  <a:lnTo>
                    <a:pt x="2027" y="316"/>
                  </a:lnTo>
                  <a:close/>
                  <a:moveTo>
                    <a:pt x="1483" y="0"/>
                  </a:moveTo>
                  <a:lnTo>
                    <a:pt x="2516" y="0"/>
                  </a:lnTo>
                  <a:lnTo>
                    <a:pt x="2550" y="4"/>
                  </a:lnTo>
                  <a:lnTo>
                    <a:pt x="2585" y="12"/>
                  </a:lnTo>
                  <a:lnTo>
                    <a:pt x="2615" y="26"/>
                  </a:lnTo>
                  <a:lnTo>
                    <a:pt x="2645" y="43"/>
                  </a:lnTo>
                  <a:lnTo>
                    <a:pt x="2670" y="64"/>
                  </a:lnTo>
                  <a:lnTo>
                    <a:pt x="2692" y="91"/>
                  </a:lnTo>
                  <a:lnTo>
                    <a:pt x="2710" y="119"/>
                  </a:lnTo>
                  <a:lnTo>
                    <a:pt x="2723" y="150"/>
                  </a:lnTo>
                  <a:lnTo>
                    <a:pt x="2732" y="184"/>
                  </a:lnTo>
                  <a:lnTo>
                    <a:pt x="2734" y="219"/>
                  </a:lnTo>
                  <a:lnTo>
                    <a:pt x="2734" y="2553"/>
                  </a:lnTo>
                  <a:lnTo>
                    <a:pt x="2732" y="2588"/>
                  </a:lnTo>
                  <a:lnTo>
                    <a:pt x="2723" y="2622"/>
                  </a:lnTo>
                  <a:lnTo>
                    <a:pt x="2710" y="2653"/>
                  </a:lnTo>
                  <a:lnTo>
                    <a:pt x="2692" y="2681"/>
                  </a:lnTo>
                  <a:lnTo>
                    <a:pt x="2670" y="2708"/>
                  </a:lnTo>
                  <a:lnTo>
                    <a:pt x="2645" y="2730"/>
                  </a:lnTo>
                  <a:lnTo>
                    <a:pt x="2615" y="2747"/>
                  </a:lnTo>
                  <a:lnTo>
                    <a:pt x="2585" y="2760"/>
                  </a:lnTo>
                  <a:lnTo>
                    <a:pt x="2550" y="2768"/>
                  </a:lnTo>
                  <a:lnTo>
                    <a:pt x="2516" y="2772"/>
                  </a:lnTo>
                  <a:lnTo>
                    <a:pt x="218" y="2772"/>
                  </a:lnTo>
                  <a:lnTo>
                    <a:pt x="184" y="2768"/>
                  </a:lnTo>
                  <a:lnTo>
                    <a:pt x="150" y="2760"/>
                  </a:lnTo>
                  <a:lnTo>
                    <a:pt x="119" y="2747"/>
                  </a:lnTo>
                  <a:lnTo>
                    <a:pt x="89" y="2730"/>
                  </a:lnTo>
                  <a:lnTo>
                    <a:pt x="64" y="2708"/>
                  </a:lnTo>
                  <a:lnTo>
                    <a:pt x="42" y="2681"/>
                  </a:lnTo>
                  <a:lnTo>
                    <a:pt x="24" y="2653"/>
                  </a:lnTo>
                  <a:lnTo>
                    <a:pt x="11" y="2622"/>
                  </a:lnTo>
                  <a:lnTo>
                    <a:pt x="2" y="2588"/>
                  </a:lnTo>
                  <a:lnTo>
                    <a:pt x="0" y="2553"/>
                  </a:lnTo>
                  <a:lnTo>
                    <a:pt x="0" y="810"/>
                  </a:lnTo>
                  <a:lnTo>
                    <a:pt x="2" y="774"/>
                  </a:lnTo>
                  <a:lnTo>
                    <a:pt x="11" y="741"/>
                  </a:lnTo>
                  <a:lnTo>
                    <a:pt x="24" y="709"/>
                  </a:lnTo>
                  <a:lnTo>
                    <a:pt x="42" y="681"/>
                  </a:lnTo>
                  <a:lnTo>
                    <a:pt x="64" y="656"/>
                  </a:lnTo>
                  <a:lnTo>
                    <a:pt x="89" y="634"/>
                  </a:lnTo>
                  <a:lnTo>
                    <a:pt x="119" y="616"/>
                  </a:lnTo>
                  <a:lnTo>
                    <a:pt x="150" y="603"/>
                  </a:lnTo>
                  <a:lnTo>
                    <a:pt x="184" y="594"/>
                  </a:lnTo>
                  <a:lnTo>
                    <a:pt x="218" y="591"/>
                  </a:lnTo>
                  <a:lnTo>
                    <a:pt x="1516" y="591"/>
                  </a:lnTo>
                  <a:lnTo>
                    <a:pt x="1551" y="594"/>
                  </a:lnTo>
                  <a:lnTo>
                    <a:pt x="1585" y="603"/>
                  </a:lnTo>
                  <a:lnTo>
                    <a:pt x="1616" y="616"/>
                  </a:lnTo>
                  <a:lnTo>
                    <a:pt x="1645" y="634"/>
                  </a:lnTo>
                  <a:lnTo>
                    <a:pt x="1670" y="656"/>
                  </a:lnTo>
                  <a:lnTo>
                    <a:pt x="1692" y="681"/>
                  </a:lnTo>
                  <a:lnTo>
                    <a:pt x="1709" y="709"/>
                  </a:lnTo>
                  <a:lnTo>
                    <a:pt x="1723" y="741"/>
                  </a:lnTo>
                  <a:lnTo>
                    <a:pt x="1731" y="774"/>
                  </a:lnTo>
                  <a:lnTo>
                    <a:pt x="1735" y="810"/>
                  </a:lnTo>
                  <a:lnTo>
                    <a:pt x="1735" y="2421"/>
                  </a:lnTo>
                  <a:lnTo>
                    <a:pt x="1731" y="2435"/>
                  </a:lnTo>
                  <a:lnTo>
                    <a:pt x="1723" y="2447"/>
                  </a:lnTo>
                  <a:lnTo>
                    <a:pt x="1713" y="2454"/>
                  </a:lnTo>
                  <a:lnTo>
                    <a:pt x="1698" y="2457"/>
                  </a:lnTo>
                  <a:lnTo>
                    <a:pt x="1684" y="2454"/>
                  </a:lnTo>
                  <a:lnTo>
                    <a:pt x="1673" y="2447"/>
                  </a:lnTo>
                  <a:lnTo>
                    <a:pt x="1665" y="2435"/>
                  </a:lnTo>
                  <a:lnTo>
                    <a:pt x="1662" y="2421"/>
                  </a:lnTo>
                  <a:lnTo>
                    <a:pt x="1662" y="810"/>
                  </a:lnTo>
                  <a:lnTo>
                    <a:pt x="1659" y="781"/>
                  </a:lnTo>
                  <a:lnTo>
                    <a:pt x="1651" y="753"/>
                  </a:lnTo>
                  <a:lnTo>
                    <a:pt x="1637" y="728"/>
                  </a:lnTo>
                  <a:lnTo>
                    <a:pt x="1619" y="706"/>
                  </a:lnTo>
                  <a:lnTo>
                    <a:pt x="1597" y="689"/>
                  </a:lnTo>
                  <a:lnTo>
                    <a:pt x="1572" y="675"/>
                  </a:lnTo>
                  <a:lnTo>
                    <a:pt x="1545" y="667"/>
                  </a:lnTo>
                  <a:lnTo>
                    <a:pt x="1516" y="663"/>
                  </a:lnTo>
                  <a:lnTo>
                    <a:pt x="218" y="663"/>
                  </a:lnTo>
                  <a:lnTo>
                    <a:pt x="189" y="667"/>
                  </a:lnTo>
                  <a:lnTo>
                    <a:pt x="162" y="675"/>
                  </a:lnTo>
                  <a:lnTo>
                    <a:pt x="136" y="689"/>
                  </a:lnTo>
                  <a:lnTo>
                    <a:pt x="116" y="706"/>
                  </a:lnTo>
                  <a:lnTo>
                    <a:pt x="97" y="728"/>
                  </a:lnTo>
                  <a:lnTo>
                    <a:pt x="83" y="753"/>
                  </a:lnTo>
                  <a:lnTo>
                    <a:pt x="75" y="781"/>
                  </a:lnTo>
                  <a:lnTo>
                    <a:pt x="72" y="810"/>
                  </a:lnTo>
                  <a:lnTo>
                    <a:pt x="72" y="2553"/>
                  </a:lnTo>
                  <a:lnTo>
                    <a:pt x="75" y="2582"/>
                  </a:lnTo>
                  <a:lnTo>
                    <a:pt x="83" y="2610"/>
                  </a:lnTo>
                  <a:lnTo>
                    <a:pt x="97" y="2634"/>
                  </a:lnTo>
                  <a:lnTo>
                    <a:pt x="116" y="2656"/>
                  </a:lnTo>
                  <a:lnTo>
                    <a:pt x="136" y="2674"/>
                  </a:lnTo>
                  <a:lnTo>
                    <a:pt x="162" y="2688"/>
                  </a:lnTo>
                  <a:lnTo>
                    <a:pt x="189" y="2696"/>
                  </a:lnTo>
                  <a:lnTo>
                    <a:pt x="218" y="2699"/>
                  </a:lnTo>
                  <a:lnTo>
                    <a:pt x="953" y="2699"/>
                  </a:lnTo>
                  <a:lnTo>
                    <a:pt x="953" y="2111"/>
                  </a:lnTo>
                  <a:lnTo>
                    <a:pt x="955" y="2092"/>
                  </a:lnTo>
                  <a:lnTo>
                    <a:pt x="963" y="2075"/>
                  </a:lnTo>
                  <a:lnTo>
                    <a:pt x="974" y="2061"/>
                  </a:lnTo>
                  <a:lnTo>
                    <a:pt x="988" y="2050"/>
                  </a:lnTo>
                  <a:lnTo>
                    <a:pt x="1006" y="2043"/>
                  </a:lnTo>
                  <a:lnTo>
                    <a:pt x="1023" y="2041"/>
                  </a:lnTo>
                  <a:lnTo>
                    <a:pt x="1345" y="2041"/>
                  </a:lnTo>
                  <a:lnTo>
                    <a:pt x="1364" y="2043"/>
                  </a:lnTo>
                  <a:lnTo>
                    <a:pt x="1381" y="2050"/>
                  </a:lnTo>
                  <a:lnTo>
                    <a:pt x="1394" y="2061"/>
                  </a:lnTo>
                  <a:lnTo>
                    <a:pt x="1406" y="2075"/>
                  </a:lnTo>
                  <a:lnTo>
                    <a:pt x="1413" y="2092"/>
                  </a:lnTo>
                  <a:lnTo>
                    <a:pt x="1415" y="2111"/>
                  </a:lnTo>
                  <a:lnTo>
                    <a:pt x="1415" y="2699"/>
                  </a:lnTo>
                  <a:lnTo>
                    <a:pt x="2516" y="2699"/>
                  </a:lnTo>
                  <a:lnTo>
                    <a:pt x="2545" y="2696"/>
                  </a:lnTo>
                  <a:lnTo>
                    <a:pt x="2572" y="2688"/>
                  </a:lnTo>
                  <a:lnTo>
                    <a:pt x="2598" y="2674"/>
                  </a:lnTo>
                  <a:lnTo>
                    <a:pt x="2620" y="2656"/>
                  </a:lnTo>
                  <a:lnTo>
                    <a:pt x="2637" y="2634"/>
                  </a:lnTo>
                  <a:lnTo>
                    <a:pt x="2651" y="2610"/>
                  </a:lnTo>
                  <a:lnTo>
                    <a:pt x="2659" y="2582"/>
                  </a:lnTo>
                  <a:lnTo>
                    <a:pt x="2662" y="2553"/>
                  </a:lnTo>
                  <a:lnTo>
                    <a:pt x="2662" y="219"/>
                  </a:lnTo>
                  <a:lnTo>
                    <a:pt x="2659" y="190"/>
                  </a:lnTo>
                  <a:lnTo>
                    <a:pt x="2651" y="163"/>
                  </a:lnTo>
                  <a:lnTo>
                    <a:pt x="2637" y="138"/>
                  </a:lnTo>
                  <a:lnTo>
                    <a:pt x="2620" y="116"/>
                  </a:lnTo>
                  <a:lnTo>
                    <a:pt x="2598" y="98"/>
                  </a:lnTo>
                  <a:lnTo>
                    <a:pt x="2572" y="84"/>
                  </a:lnTo>
                  <a:lnTo>
                    <a:pt x="2545" y="76"/>
                  </a:lnTo>
                  <a:lnTo>
                    <a:pt x="2516" y="73"/>
                  </a:lnTo>
                  <a:lnTo>
                    <a:pt x="1483" y="73"/>
                  </a:lnTo>
                  <a:lnTo>
                    <a:pt x="1454" y="76"/>
                  </a:lnTo>
                  <a:lnTo>
                    <a:pt x="1427" y="84"/>
                  </a:lnTo>
                  <a:lnTo>
                    <a:pt x="1402" y="98"/>
                  </a:lnTo>
                  <a:lnTo>
                    <a:pt x="1381" y="116"/>
                  </a:lnTo>
                  <a:lnTo>
                    <a:pt x="1362" y="138"/>
                  </a:lnTo>
                  <a:lnTo>
                    <a:pt x="1349" y="163"/>
                  </a:lnTo>
                  <a:lnTo>
                    <a:pt x="1340" y="190"/>
                  </a:lnTo>
                  <a:lnTo>
                    <a:pt x="1338" y="219"/>
                  </a:lnTo>
                  <a:lnTo>
                    <a:pt x="1338" y="393"/>
                  </a:lnTo>
                  <a:lnTo>
                    <a:pt x="1335" y="408"/>
                  </a:lnTo>
                  <a:lnTo>
                    <a:pt x="1326" y="419"/>
                  </a:lnTo>
                  <a:lnTo>
                    <a:pt x="1316" y="427"/>
                  </a:lnTo>
                  <a:lnTo>
                    <a:pt x="1301" y="430"/>
                  </a:lnTo>
                  <a:lnTo>
                    <a:pt x="1287" y="427"/>
                  </a:lnTo>
                  <a:lnTo>
                    <a:pt x="1276" y="419"/>
                  </a:lnTo>
                  <a:lnTo>
                    <a:pt x="1268" y="408"/>
                  </a:lnTo>
                  <a:lnTo>
                    <a:pt x="1265" y="393"/>
                  </a:lnTo>
                  <a:lnTo>
                    <a:pt x="1265" y="219"/>
                  </a:lnTo>
                  <a:lnTo>
                    <a:pt x="1269" y="184"/>
                  </a:lnTo>
                  <a:lnTo>
                    <a:pt x="1276" y="150"/>
                  </a:lnTo>
                  <a:lnTo>
                    <a:pt x="1290" y="119"/>
                  </a:lnTo>
                  <a:lnTo>
                    <a:pt x="1307" y="91"/>
                  </a:lnTo>
                  <a:lnTo>
                    <a:pt x="1329" y="64"/>
                  </a:lnTo>
                  <a:lnTo>
                    <a:pt x="1354" y="43"/>
                  </a:lnTo>
                  <a:lnTo>
                    <a:pt x="1384" y="26"/>
                  </a:lnTo>
                  <a:lnTo>
                    <a:pt x="1414" y="12"/>
                  </a:lnTo>
                  <a:lnTo>
                    <a:pt x="1449" y="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"/>
            <p:cNvSpPr>
              <a:spLocks noEditPoints="1"/>
            </p:cNvSpPr>
            <p:nvPr/>
          </p:nvSpPr>
          <p:spPr bwMode="auto">
            <a:xfrm>
              <a:off x="2225720" y="1401377"/>
              <a:ext cx="400984" cy="454448"/>
            </a:xfrm>
            <a:custGeom>
              <a:avLst/>
              <a:gdLst>
                <a:gd name="T0" fmla="*/ 327 w 2528"/>
                <a:gd name="T1" fmla="*/ 2042 h 2865"/>
                <a:gd name="T2" fmla="*/ 623 w 2528"/>
                <a:gd name="T3" fmla="*/ 1761 h 2865"/>
                <a:gd name="T4" fmla="*/ 647 w 2528"/>
                <a:gd name="T5" fmla="*/ 2081 h 2865"/>
                <a:gd name="T6" fmla="*/ 287 w 2528"/>
                <a:gd name="T7" fmla="*/ 2104 h 2865"/>
                <a:gd name="T8" fmla="*/ 264 w 2528"/>
                <a:gd name="T9" fmla="*/ 1785 h 2865"/>
                <a:gd name="T10" fmla="*/ 1123 w 2528"/>
                <a:gd name="T11" fmla="*/ 1557 h 2865"/>
                <a:gd name="T12" fmla="*/ 327 w 2528"/>
                <a:gd name="T13" fmla="*/ 1340 h 2865"/>
                <a:gd name="T14" fmla="*/ 1193 w 2528"/>
                <a:gd name="T15" fmla="*/ 1316 h 2865"/>
                <a:gd name="T16" fmla="*/ 1148 w 2528"/>
                <a:gd name="T17" fmla="*/ 1627 h 2865"/>
                <a:gd name="T18" fmla="*/ 797 w 2528"/>
                <a:gd name="T19" fmla="*/ 1581 h 2865"/>
                <a:gd name="T20" fmla="*/ 842 w 2528"/>
                <a:gd name="T21" fmla="*/ 1270 h 2865"/>
                <a:gd name="T22" fmla="*/ 647 w 2528"/>
                <a:gd name="T23" fmla="*/ 1300 h 2865"/>
                <a:gd name="T24" fmla="*/ 623 w 2528"/>
                <a:gd name="T25" fmla="*/ 1620 h 2865"/>
                <a:gd name="T26" fmla="*/ 264 w 2528"/>
                <a:gd name="T27" fmla="*/ 1596 h 2865"/>
                <a:gd name="T28" fmla="*/ 287 w 2528"/>
                <a:gd name="T29" fmla="*/ 1276 h 2865"/>
                <a:gd name="T30" fmla="*/ 1405 w 2528"/>
                <a:gd name="T31" fmla="*/ 855 h 2865"/>
                <a:gd name="T32" fmla="*/ 1668 w 2528"/>
                <a:gd name="T33" fmla="*/ 783 h 2865"/>
                <a:gd name="T34" fmla="*/ 1733 w 2528"/>
                <a:gd name="T35" fmla="*/ 1079 h 2865"/>
                <a:gd name="T36" fmla="*/ 1398 w 2528"/>
                <a:gd name="T37" fmla="*/ 1144 h 2865"/>
                <a:gd name="T38" fmla="*/ 1333 w 2528"/>
                <a:gd name="T39" fmla="*/ 848 h 2865"/>
                <a:gd name="T40" fmla="*/ 860 w 2528"/>
                <a:gd name="T41" fmla="*/ 783 h 2865"/>
                <a:gd name="T42" fmla="*/ 1195 w 2528"/>
                <a:gd name="T43" fmla="*/ 848 h 2865"/>
                <a:gd name="T44" fmla="*/ 1130 w 2528"/>
                <a:gd name="T45" fmla="*/ 1144 h 2865"/>
                <a:gd name="T46" fmla="*/ 795 w 2528"/>
                <a:gd name="T47" fmla="*/ 1079 h 2865"/>
                <a:gd name="T48" fmla="*/ 860 w 2528"/>
                <a:gd name="T49" fmla="*/ 783 h 2865"/>
                <a:gd name="T50" fmla="*/ 866 w 2528"/>
                <a:gd name="T51" fmla="*/ 587 h 2865"/>
                <a:gd name="T52" fmla="*/ 1702 w 2528"/>
                <a:gd name="T53" fmla="*/ 307 h 2865"/>
                <a:gd name="T54" fmla="*/ 1725 w 2528"/>
                <a:gd name="T55" fmla="*/ 627 h 2865"/>
                <a:gd name="T56" fmla="*/ 1366 w 2528"/>
                <a:gd name="T57" fmla="*/ 651 h 2865"/>
                <a:gd name="T58" fmla="*/ 1341 w 2528"/>
                <a:gd name="T59" fmla="*/ 330 h 2865"/>
                <a:gd name="T60" fmla="*/ 1148 w 2528"/>
                <a:gd name="T61" fmla="*/ 301 h 2865"/>
                <a:gd name="T62" fmla="*/ 1193 w 2528"/>
                <a:gd name="T63" fmla="*/ 611 h 2865"/>
                <a:gd name="T64" fmla="*/ 842 w 2528"/>
                <a:gd name="T65" fmla="*/ 657 h 2865"/>
                <a:gd name="T66" fmla="*/ 797 w 2528"/>
                <a:gd name="T67" fmla="*/ 346 h 2865"/>
                <a:gd name="T68" fmla="*/ 1810 w 2528"/>
                <a:gd name="T69" fmla="*/ 0 h 2865"/>
                <a:gd name="T70" fmla="*/ 1988 w 2528"/>
                <a:gd name="T71" fmla="*/ 124 h 2865"/>
                <a:gd name="T72" fmla="*/ 2434 w 2528"/>
                <a:gd name="T73" fmla="*/ 1060 h 2865"/>
                <a:gd name="T74" fmla="*/ 2528 w 2528"/>
                <a:gd name="T75" fmla="*/ 2675 h 2865"/>
                <a:gd name="T76" fmla="*/ 2404 w 2528"/>
                <a:gd name="T77" fmla="*/ 2852 h 2865"/>
                <a:gd name="T78" fmla="*/ 166 w 2528"/>
                <a:gd name="T79" fmla="*/ 2828 h 2865"/>
                <a:gd name="T80" fmla="*/ 1066 w 2528"/>
                <a:gd name="T81" fmla="*/ 2285 h 2865"/>
                <a:gd name="T82" fmla="*/ 1417 w 2528"/>
                <a:gd name="T83" fmla="*/ 2239 h 2865"/>
                <a:gd name="T84" fmla="*/ 2339 w 2528"/>
                <a:gd name="T85" fmla="*/ 2792 h 2865"/>
                <a:gd name="T86" fmla="*/ 2456 w 2528"/>
                <a:gd name="T87" fmla="*/ 2675 h 2865"/>
                <a:gd name="T88" fmla="*/ 2366 w 2528"/>
                <a:gd name="T89" fmla="*/ 1109 h 2865"/>
                <a:gd name="T90" fmla="*/ 1964 w 2528"/>
                <a:gd name="T91" fmla="*/ 1733 h 2865"/>
                <a:gd name="T92" fmla="*/ 1915 w 2528"/>
                <a:gd name="T93" fmla="*/ 139 h 2865"/>
                <a:gd name="T94" fmla="*/ 687 w 2528"/>
                <a:gd name="T95" fmla="*/ 76 h 2865"/>
                <a:gd name="T96" fmla="*/ 596 w 2528"/>
                <a:gd name="T97" fmla="*/ 1068 h 2865"/>
                <a:gd name="T98" fmla="*/ 162 w 2528"/>
                <a:gd name="T99" fmla="*/ 1109 h 2865"/>
                <a:gd name="T100" fmla="*/ 72 w 2528"/>
                <a:gd name="T101" fmla="*/ 2296 h 2865"/>
                <a:gd name="T102" fmla="*/ 3 w 2528"/>
                <a:gd name="T103" fmla="*/ 2311 h 2865"/>
                <a:gd name="T104" fmla="*/ 68 w 2528"/>
                <a:gd name="T105" fmla="*/ 1079 h 2865"/>
                <a:gd name="T106" fmla="*/ 527 w 2528"/>
                <a:gd name="T107" fmla="*/ 156 h 2865"/>
                <a:gd name="T108" fmla="*/ 680 w 2528"/>
                <a:gd name="T109" fmla="*/ 4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28" h="2865">
                  <a:moveTo>
                    <a:pt x="1135" y="2309"/>
                  </a:moveTo>
                  <a:lnTo>
                    <a:pt x="1135" y="2792"/>
                  </a:lnTo>
                  <a:lnTo>
                    <a:pt x="1393" y="2792"/>
                  </a:lnTo>
                  <a:lnTo>
                    <a:pt x="1393" y="2309"/>
                  </a:lnTo>
                  <a:lnTo>
                    <a:pt x="1135" y="2309"/>
                  </a:lnTo>
                  <a:close/>
                  <a:moveTo>
                    <a:pt x="327" y="1825"/>
                  </a:moveTo>
                  <a:lnTo>
                    <a:pt x="327" y="2042"/>
                  </a:lnTo>
                  <a:lnTo>
                    <a:pt x="583" y="2042"/>
                  </a:lnTo>
                  <a:lnTo>
                    <a:pt x="583" y="1825"/>
                  </a:lnTo>
                  <a:lnTo>
                    <a:pt x="327" y="1825"/>
                  </a:lnTo>
                  <a:close/>
                  <a:moveTo>
                    <a:pt x="320" y="1753"/>
                  </a:moveTo>
                  <a:lnTo>
                    <a:pt x="591" y="1753"/>
                  </a:lnTo>
                  <a:lnTo>
                    <a:pt x="607" y="1755"/>
                  </a:lnTo>
                  <a:lnTo>
                    <a:pt x="623" y="1761"/>
                  </a:lnTo>
                  <a:lnTo>
                    <a:pt x="637" y="1771"/>
                  </a:lnTo>
                  <a:lnTo>
                    <a:pt x="647" y="1785"/>
                  </a:lnTo>
                  <a:lnTo>
                    <a:pt x="653" y="1800"/>
                  </a:lnTo>
                  <a:lnTo>
                    <a:pt x="656" y="1817"/>
                  </a:lnTo>
                  <a:lnTo>
                    <a:pt x="656" y="2048"/>
                  </a:lnTo>
                  <a:lnTo>
                    <a:pt x="653" y="2066"/>
                  </a:lnTo>
                  <a:lnTo>
                    <a:pt x="647" y="2081"/>
                  </a:lnTo>
                  <a:lnTo>
                    <a:pt x="637" y="2094"/>
                  </a:lnTo>
                  <a:lnTo>
                    <a:pt x="623" y="2104"/>
                  </a:lnTo>
                  <a:lnTo>
                    <a:pt x="607" y="2111"/>
                  </a:lnTo>
                  <a:lnTo>
                    <a:pt x="591" y="2114"/>
                  </a:lnTo>
                  <a:lnTo>
                    <a:pt x="320" y="2114"/>
                  </a:lnTo>
                  <a:lnTo>
                    <a:pt x="303" y="2111"/>
                  </a:lnTo>
                  <a:lnTo>
                    <a:pt x="287" y="2104"/>
                  </a:lnTo>
                  <a:lnTo>
                    <a:pt x="274" y="2094"/>
                  </a:lnTo>
                  <a:lnTo>
                    <a:pt x="264" y="2081"/>
                  </a:lnTo>
                  <a:lnTo>
                    <a:pt x="258" y="2066"/>
                  </a:lnTo>
                  <a:lnTo>
                    <a:pt x="254" y="2048"/>
                  </a:lnTo>
                  <a:lnTo>
                    <a:pt x="254" y="1817"/>
                  </a:lnTo>
                  <a:lnTo>
                    <a:pt x="258" y="1800"/>
                  </a:lnTo>
                  <a:lnTo>
                    <a:pt x="264" y="1785"/>
                  </a:lnTo>
                  <a:lnTo>
                    <a:pt x="274" y="1771"/>
                  </a:lnTo>
                  <a:lnTo>
                    <a:pt x="287" y="1761"/>
                  </a:lnTo>
                  <a:lnTo>
                    <a:pt x="303" y="1755"/>
                  </a:lnTo>
                  <a:lnTo>
                    <a:pt x="320" y="1753"/>
                  </a:lnTo>
                  <a:close/>
                  <a:moveTo>
                    <a:pt x="866" y="1340"/>
                  </a:moveTo>
                  <a:lnTo>
                    <a:pt x="866" y="1557"/>
                  </a:lnTo>
                  <a:lnTo>
                    <a:pt x="1123" y="1557"/>
                  </a:lnTo>
                  <a:lnTo>
                    <a:pt x="1123" y="1340"/>
                  </a:lnTo>
                  <a:lnTo>
                    <a:pt x="866" y="1340"/>
                  </a:lnTo>
                  <a:close/>
                  <a:moveTo>
                    <a:pt x="327" y="1340"/>
                  </a:moveTo>
                  <a:lnTo>
                    <a:pt x="327" y="1557"/>
                  </a:lnTo>
                  <a:lnTo>
                    <a:pt x="583" y="1557"/>
                  </a:lnTo>
                  <a:lnTo>
                    <a:pt x="583" y="1340"/>
                  </a:lnTo>
                  <a:lnTo>
                    <a:pt x="327" y="1340"/>
                  </a:lnTo>
                  <a:close/>
                  <a:moveTo>
                    <a:pt x="860" y="1268"/>
                  </a:moveTo>
                  <a:lnTo>
                    <a:pt x="1130" y="1268"/>
                  </a:lnTo>
                  <a:lnTo>
                    <a:pt x="1148" y="1270"/>
                  </a:lnTo>
                  <a:lnTo>
                    <a:pt x="1162" y="1276"/>
                  </a:lnTo>
                  <a:lnTo>
                    <a:pt x="1176" y="1286"/>
                  </a:lnTo>
                  <a:lnTo>
                    <a:pt x="1187" y="1300"/>
                  </a:lnTo>
                  <a:lnTo>
                    <a:pt x="1193" y="1316"/>
                  </a:lnTo>
                  <a:lnTo>
                    <a:pt x="1195" y="1333"/>
                  </a:lnTo>
                  <a:lnTo>
                    <a:pt x="1195" y="1564"/>
                  </a:lnTo>
                  <a:lnTo>
                    <a:pt x="1193" y="1581"/>
                  </a:lnTo>
                  <a:lnTo>
                    <a:pt x="1187" y="1596"/>
                  </a:lnTo>
                  <a:lnTo>
                    <a:pt x="1176" y="1610"/>
                  </a:lnTo>
                  <a:lnTo>
                    <a:pt x="1162" y="1620"/>
                  </a:lnTo>
                  <a:lnTo>
                    <a:pt x="1148" y="1627"/>
                  </a:lnTo>
                  <a:lnTo>
                    <a:pt x="1130" y="1629"/>
                  </a:lnTo>
                  <a:lnTo>
                    <a:pt x="860" y="1629"/>
                  </a:lnTo>
                  <a:lnTo>
                    <a:pt x="842" y="1627"/>
                  </a:lnTo>
                  <a:lnTo>
                    <a:pt x="826" y="1620"/>
                  </a:lnTo>
                  <a:lnTo>
                    <a:pt x="814" y="1610"/>
                  </a:lnTo>
                  <a:lnTo>
                    <a:pt x="803" y="1596"/>
                  </a:lnTo>
                  <a:lnTo>
                    <a:pt x="797" y="1581"/>
                  </a:lnTo>
                  <a:lnTo>
                    <a:pt x="795" y="1564"/>
                  </a:lnTo>
                  <a:lnTo>
                    <a:pt x="795" y="1333"/>
                  </a:lnTo>
                  <a:lnTo>
                    <a:pt x="797" y="1316"/>
                  </a:lnTo>
                  <a:lnTo>
                    <a:pt x="803" y="1300"/>
                  </a:lnTo>
                  <a:lnTo>
                    <a:pt x="814" y="1286"/>
                  </a:lnTo>
                  <a:lnTo>
                    <a:pt x="826" y="1276"/>
                  </a:lnTo>
                  <a:lnTo>
                    <a:pt x="842" y="1270"/>
                  </a:lnTo>
                  <a:lnTo>
                    <a:pt x="860" y="1268"/>
                  </a:lnTo>
                  <a:close/>
                  <a:moveTo>
                    <a:pt x="320" y="1268"/>
                  </a:moveTo>
                  <a:lnTo>
                    <a:pt x="591" y="1268"/>
                  </a:lnTo>
                  <a:lnTo>
                    <a:pt x="607" y="1270"/>
                  </a:lnTo>
                  <a:lnTo>
                    <a:pt x="623" y="1276"/>
                  </a:lnTo>
                  <a:lnTo>
                    <a:pt x="637" y="1286"/>
                  </a:lnTo>
                  <a:lnTo>
                    <a:pt x="647" y="1300"/>
                  </a:lnTo>
                  <a:lnTo>
                    <a:pt x="653" y="1316"/>
                  </a:lnTo>
                  <a:lnTo>
                    <a:pt x="656" y="1333"/>
                  </a:lnTo>
                  <a:lnTo>
                    <a:pt x="656" y="1564"/>
                  </a:lnTo>
                  <a:lnTo>
                    <a:pt x="653" y="1581"/>
                  </a:lnTo>
                  <a:lnTo>
                    <a:pt x="647" y="1596"/>
                  </a:lnTo>
                  <a:lnTo>
                    <a:pt x="637" y="1610"/>
                  </a:lnTo>
                  <a:lnTo>
                    <a:pt x="623" y="1620"/>
                  </a:lnTo>
                  <a:lnTo>
                    <a:pt x="607" y="1627"/>
                  </a:lnTo>
                  <a:lnTo>
                    <a:pt x="591" y="1629"/>
                  </a:lnTo>
                  <a:lnTo>
                    <a:pt x="320" y="1629"/>
                  </a:lnTo>
                  <a:lnTo>
                    <a:pt x="303" y="1627"/>
                  </a:lnTo>
                  <a:lnTo>
                    <a:pt x="287" y="1620"/>
                  </a:lnTo>
                  <a:lnTo>
                    <a:pt x="274" y="1610"/>
                  </a:lnTo>
                  <a:lnTo>
                    <a:pt x="264" y="1596"/>
                  </a:lnTo>
                  <a:lnTo>
                    <a:pt x="258" y="1581"/>
                  </a:lnTo>
                  <a:lnTo>
                    <a:pt x="254" y="1564"/>
                  </a:lnTo>
                  <a:lnTo>
                    <a:pt x="254" y="1333"/>
                  </a:lnTo>
                  <a:lnTo>
                    <a:pt x="258" y="1316"/>
                  </a:lnTo>
                  <a:lnTo>
                    <a:pt x="264" y="1300"/>
                  </a:lnTo>
                  <a:lnTo>
                    <a:pt x="274" y="1286"/>
                  </a:lnTo>
                  <a:lnTo>
                    <a:pt x="287" y="1276"/>
                  </a:lnTo>
                  <a:lnTo>
                    <a:pt x="303" y="1270"/>
                  </a:lnTo>
                  <a:lnTo>
                    <a:pt x="320" y="1268"/>
                  </a:lnTo>
                  <a:close/>
                  <a:moveTo>
                    <a:pt x="1405" y="855"/>
                  </a:moveTo>
                  <a:lnTo>
                    <a:pt x="1405" y="1072"/>
                  </a:lnTo>
                  <a:lnTo>
                    <a:pt x="1662" y="1072"/>
                  </a:lnTo>
                  <a:lnTo>
                    <a:pt x="1662" y="855"/>
                  </a:lnTo>
                  <a:lnTo>
                    <a:pt x="1405" y="855"/>
                  </a:lnTo>
                  <a:close/>
                  <a:moveTo>
                    <a:pt x="866" y="855"/>
                  </a:moveTo>
                  <a:lnTo>
                    <a:pt x="866" y="1072"/>
                  </a:lnTo>
                  <a:lnTo>
                    <a:pt x="1123" y="1072"/>
                  </a:lnTo>
                  <a:lnTo>
                    <a:pt x="1123" y="855"/>
                  </a:lnTo>
                  <a:lnTo>
                    <a:pt x="866" y="855"/>
                  </a:lnTo>
                  <a:close/>
                  <a:moveTo>
                    <a:pt x="1398" y="783"/>
                  </a:moveTo>
                  <a:lnTo>
                    <a:pt x="1668" y="783"/>
                  </a:lnTo>
                  <a:lnTo>
                    <a:pt x="1686" y="785"/>
                  </a:lnTo>
                  <a:lnTo>
                    <a:pt x="1702" y="792"/>
                  </a:lnTo>
                  <a:lnTo>
                    <a:pt x="1714" y="802"/>
                  </a:lnTo>
                  <a:lnTo>
                    <a:pt x="1725" y="815"/>
                  </a:lnTo>
                  <a:lnTo>
                    <a:pt x="1731" y="831"/>
                  </a:lnTo>
                  <a:lnTo>
                    <a:pt x="1733" y="848"/>
                  </a:lnTo>
                  <a:lnTo>
                    <a:pt x="1733" y="1079"/>
                  </a:lnTo>
                  <a:lnTo>
                    <a:pt x="1731" y="1096"/>
                  </a:lnTo>
                  <a:lnTo>
                    <a:pt x="1725" y="1112"/>
                  </a:lnTo>
                  <a:lnTo>
                    <a:pt x="1714" y="1125"/>
                  </a:lnTo>
                  <a:lnTo>
                    <a:pt x="1702" y="1136"/>
                  </a:lnTo>
                  <a:lnTo>
                    <a:pt x="1686" y="1142"/>
                  </a:lnTo>
                  <a:lnTo>
                    <a:pt x="1668" y="1144"/>
                  </a:lnTo>
                  <a:lnTo>
                    <a:pt x="1398" y="1144"/>
                  </a:lnTo>
                  <a:lnTo>
                    <a:pt x="1381" y="1142"/>
                  </a:lnTo>
                  <a:lnTo>
                    <a:pt x="1366" y="1136"/>
                  </a:lnTo>
                  <a:lnTo>
                    <a:pt x="1352" y="1125"/>
                  </a:lnTo>
                  <a:lnTo>
                    <a:pt x="1341" y="1112"/>
                  </a:lnTo>
                  <a:lnTo>
                    <a:pt x="1335" y="1096"/>
                  </a:lnTo>
                  <a:lnTo>
                    <a:pt x="1333" y="1079"/>
                  </a:lnTo>
                  <a:lnTo>
                    <a:pt x="1333" y="848"/>
                  </a:lnTo>
                  <a:lnTo>
                    <a:pt x="1335" y="831"/>
                  </a:lnTo>
                  <a:lnTo>
                    <a:pt x="1341" y="815"/>
                  </a:lnTo>
                  <a:lnTo>
                    <a:pt x="1352" y="802"/>
                  </a:lnTo>
                  <a:lnTo>
                    <a:pt x="1366" y="792"/>
                  </a:lnTo>
                  <a:lnTo>
                    <a:pt x="1380" y="785"/>
                  </a:lnTo>
                  <a:lnTo>
                    <a:pt x="1398" y="783"/>
                  </a:lnTo>
                  <a:close/>
                  <a:moveTo>
                    <a:pt x="860" y="783"/>
                  </a:moveTo>
                  <a:lnTo>
                    <a:pt x="1130" y="783"/>
                  </a:lnTo>
                  <a:lnTo>
                    <a:pt x="1148" y="785"/>
                  </a:lnTo>
                  <a:lnTo>
                    <a:pt x="1162" y="792"/>
                  </a:lnTo>
                  <a:lnTo>
                    <a:pt x="1176" y="802"/>
                  </a:lnTo>
                  <a:lnTo>
                    <a:pt x="1187" y="815"/>
                  </a:lnTo>
                  <a:lnTo>
                    <a:pt x="1193" y="831"/>
                  </a:lnTo>
                  <a:lnTo>
                    <a:pt x="1195" y="848"/>
                  </a:lnTo>
                  <a:lnTo>
                    <a:pt x="1195" y="1079"/>
                  </a:lnTo>
                  <a:lnTo>
                    <a:pt x="1193" y="1096"/>
                  </a:lnTo>
                  <a:lnTo>
                    <a:pt x="1187" y="1112"/>
                  </a:lnTo>
                  <a:lnTo>
                    <a:pt x="1176" y="1125"/>
                  </a:lnTo>
                  <a:lnTo>
                    <a:pt x="1162" y="1136"/>
                  </a:lnTo>
                  <a:lnTo>
                    <a:pt x="1148" y="1142"/>
                  </a:lnTo>
                  <a:lnTo>
                    <a:pt x="1130" y="1144"/>
                  </a:lnTo>
                  <a:lnTo>
                    <a:pt x="860" y="1144"/>
                  </a:lnTo>
                  <a:lnTo>
                    <a:pt x="842" y="1142"/>
                  </a:lnTo>
                  <a:lnTo>
                    <a:pt x="826" y="1136"/>
                  </a:lnTo>
                  <a:lnTo>
                    <a:pt x="814" y="1125"/>
                  </a:lnTo>
                  <a:lnTo>
                    <a:pt x="803" y="1112"/>
                  </a:lnTo>
                  <a:lnTo>
                    <a:pt x="797" y="1096"/>
                  </a:lnTo>
                  <a:lnTo>
                    <a:pt x="795" y="1079"/>
                  </a:lnTo>
                  <a:lnTo>
                    <a:pt x="795" y="848"/>
                  </a:lnTo>
                  <a:lnTo>
                    <a:pt x="797" y="831"/>
                  </a:lnTo>
                  <a:lnTo>
                    <a:pt x="803" y="815"/>
                  </a:lnTo>
                  <a:lnTo>
                    <a:pt x="814" y="802"/>
                  </a:lnTo>
                  <a:lnTo>
                    <a:pt x="826" y="792"/>
                  </a:lnTo>
                  <a:lnTo>
                    <a:pt x="842" y="785"/>
                  </a:lnTo>
                  <a:lnTo>
                    <a:pt x="860" y="783"/>
                  </a:lnTo>
                  <a:close/>
                  <a:moveTo>
                    <a:pt x="1405" y="370"/>
                  </a:moveTo>
                  <a:lnTo>
                    <a:pt x="1405" y="587"/>
                  </a:lnTo>
                  <a:lnTo>
                    <a:pt x="1662" y="587"/>
                  </a:lnTo>
                  <a:lnTo>
                    <a:pt x="1662" y="370"/>
                  </a:lnTo>
                  <a:lnTo>
                    <a:pt x="1405" y="370"/>
                  </a:lnTo>
                  <a:close/>
                  <a:moveTo>
                    <a:pt x="866" y="370"/>
                  </a:moveTo>
                  <a:lnTo>
                    <a:pt x="866" y="587"/>
                  </a:lnTo>
                  <a:lnTo>
                    <a:pt x="1123" y="587"/>
                  </a:lnTo>
                  <a:lnTo>
                    <a:pt x="1123" y="370"/>
                  </a:lnTo>
                  <a:lnTo>
                    <a:pt x="866" y="370"/>
                  </a:lnTo>
                  <a:close/>
                  <a:moveTo>
                    <a:pt x="1398" y="298"/>
                  </a:moveTo>
                  <a:lnTo>
                    <a:pt x="1668" y="298"/>
                  </a:lnTo>
                  <a:lnTo>
                    <a:pt x="1686" y="301"/>
                  </a:lnTo>
                  <a:lnTo>
                    <a:pt x="1702" y="307"/>
                  </a:lnTo>
                  <a:lnTo>
                    <a:pt x="1714" y="318"/>
                  </a:lnTo>
                  <a:lnTo>
                    <a:pt x="1725" y="330"/>
                  </a:lnTo>
                  <a:lnTo>
                    <a:pt x="1731" y="346"/>
                  </a:lnTo>
                  <a:lnTo>
                    <a:pt x="1733" y="363"/>
                  </a:lnTo>
                  <a:lnTo>
                    <a:pt x="1733" y="594"/>
                  </a:lnTo>
                  <a:lnTo>
                    <a:pt x="1731" y="611"/>
                  </a:lnTo>
                  <a:lnTo>
                    <a:pt x="1725" y="627"/>
                  </a:lnTo>
                  <a:lnTo>
                    <a:pt x="1714" y="640"/>
                  </a:lnTo>
                  <a:lnTo>
                    <a:pt x="1702" y="651"/>
                  </a:lnTo>
                  <a:lnTo>
                    <a:pt x="1686" y="657"/>
                  </a:lnTo>
                  <a:lnTo>
                    <a:pt x="1668" y="659"/>
                  </a:lnTo>
                  <a:lnTo>
                    <a:pt x="1398" y="659"/>
                  </a:lnTo>
                  <a:lnTo>
                    <a:pt x="1381" y="657"/>
                  </a:lnTo>
                  <a:lnTo>
                    <a:pt x="1366" y="651"/>
                  </a:lnTo>
                  <a:lnTo>
                    <a:pt x="1352" y="640"/>
                  </a:lnTo>
                  <a:lnTo>
                    <a:pt x="1341" y="627"/>
                  </a:lnTo>
                  <a:lnTo>
                    <a:pt x="1335" y="611"/>
                  </a:lnTo>
                  <a:lnTo>
                    <a:pt x="1333" y="594"/>
                  </a:lnTo>
                  <a:lnTo>
                    <a:pt x="1333" y="363"/>
                  </a:lnTo>
                  <a:lnTo>
                    <a:pt x="1335" y="346"/>
                  </a:lnTo>
                  <a:lnTo>
                    <a:pt x="1341" y="330"/>
                  </a:lnTo>
                  <a:lnTo>
                    <a:pt x="1352" y="318"/>
                  </a:lnTo>
                  <a:lnTo>
                    <a:pt x="1366" y="307"/>
                  </a:lnTo>
                  <a:lnTo>
                    <a:pt x="1380" y="301"/>
                  </a:lnTo>
                  <a:lnTo>
                    <a:pt x="1398" y="298"/>
                  </a:lnTo>
                  <a:close/>
                  <a:moveTo>
                    <a:pt x="860" y="298"/>
                  </a:moveTo>
                  <a:lnTo>
                    <a:pt x="1130" y="298"/>
                  </a:lnTo>
                  <a:lnTo>
                    <a:pt x="1148" y="301"/>
                  </a:lnTo>
                  <a:lnTo>
                    <a:pt x="1162" y="307"/>
                  </a:lnTo>
                  <a:lnTo>
                    <a:pt x="1176" y="318"/>
                  </a:lnTo>
                  <a:lnTo>
                    <a:pt x="1187" y="330"/>
                  </a:lnTo>
                  <a:lnTo>
                    <a:pt x="1193" y="346"/>
                  </a:lnTo>
                  <a:lnTo>
                    <a:pt x="1195" y="363"/>
                  </a:lnTo>
                  <a:lnTo>
                    <a:pt x="1195" y="594"/>
                  </a:lnTo>
                  <a:lnTo>
                    <a:pt x="1193" y="611"/>
                  </a:lnTo>
                  <a:lnTo>
                    <a:pt x="1187" y="627"/>
                  </a:lnTo>
                  <a:lnTo>
                    <a:pt x="1176" y="640"/>
                  </a:lnTo>
                  <a:lnTo>
                    <a:pt x="1162" y="651"/>
                  </a:lnTo>
                  <a:lnTo>
                    <a:pt x="1148" y="657"/>
                  </a:lnTo>
                  <a:lnTo>
                    <a:pt x="1130" y="659"/>
                  </a:lnTo>
                  <a:lnTo>
                    <a:pt x="860" y="659"/>
                  </a:lnTo>
                  <a:lnTo>
                    <a:pt x="842" y="657"/>
                  </a:lnTo>
                  <a:lnTo>
                    <a:pt x="826" y="651"/>
                  </a:lnTo>
                  <a:lnTo>
                    <a:pt x="814" y="640"/>
                  </a:lnTo>
                  <a:lnTo>
                    <a:pt x="803" y="627"/>
                  </a:lnTo>
                  <a:lnTo>
                    <a:pt x="797" y="611"/>
                  </a:lnTo>
                  <a:lnTo>
                    <a:pt x="795" y="594"/>
                  </a:lnTo>
                  <a:lnTo>
                    <a:pt x="795" y="363"/>
                  </a:lnTo>
                  <a:lnTo>
                    <a:pt x="797" y="346"/>
                  </a:lnTo>
                  <a:lnTo>
                    <a:pt x="803" y="330"/>
                  </a:lnTo>
                  <a:lnTo>
                    <a:pt x="814" y="318"/>
                  </a:lnTo>
                  <a:lnTo>
                    <a:pt x="826" y="307"/>
                  </a:lnTo>
                  <a:lnTo>
                    <a:pt x="842" y="301"/>
                  </a:lnTo>
                  <a:lnTo>
                    <a:pt x="860" y="298"/>
                  </a:lnTo>
                  <a:close/>
                  <a:moveTo>
                    <a:pt x="714" y="0"/>
                  </a:moveTo>
                  <a:lnTo>
                    <a:pt x="1810" y="0"/>
                  </a:lnTo>
                  <a:lnTo>
                    <a:pt x="1844" y="4"/>
                  </a:lnTo>
                  <a:lnTo>
                    <a:pt x="1877" y="12"/>
                  </a:lnTo>
                  <a:lnTo>
                    <a:pt x="1906" y="27"/>
                  </a:lnTo>
                  <a:lnTo>
                    <a:pt x="1932" y="45"/>
                  </a:lnTo>
                  <a:lnTo>
                    <a:pt x="1955" y="68"/>
                  </a:lnTo>
                  <a:lnTo>
                    <a:pt x="1974" y="95"/>
                  </a:lnTo>
                  <a:lnTo>
                    <a:pt x="1988" y="124"/>
                  </a:lnTo>
                  <a:lnTo>
                    <a:pt x="1997" y="156"/>
                  </a:lnTo>
                  <a:lnTo>
                    <a:pt x="2000" y="190"/>
                  </a:lnTo>
                  <a:lnTo>
                    <a:pt x="2000" y="1035"/>
                  </a:lnTo>
                  <a:lnTo>
                    <a:pt x="2339" y="1035"/>
                  </a:lnTo>
                  <a:lnTo>
                    <a:pt x="2372" y="1038"/>
                  </a:lnTo>
                  <a:lnTo>
                    <a:pt x="2404" y="1047"/>
                  </a:lnTo>
                  <a:lnTo>
                    <a:pt x="2434" y="1060"/>
                  </a:lnTo>
                  <a:lnTo>
                    <a:pt x="2460" y="1079"/>
                  </a:lnTo>
                  <a:lnTo>
                    <a:pt x="2483" y="1102"/>
                  </a:lnTo>
                  <a:lnTo>
                    <a:pt x="2502" y="1129"/>
                  </a:lnTo>
                  <a:lnTo>
                    <a:pt x="2517" y="1159"/>
                  </a:lnTo>
                  <a:lnTo>
                    <a:pt x="2525" y="1190"/>
                  </a:lnTo>
                  <a:lnTo>
                    <a:pt x="2528" y="1225"/>
                  </a:lnTo>
                  <a:lnTo>
                    <a:pt x="2528" y="2675"/>
                  </a:lnTo>
                  <a:lnTo>
                    <a:pt x="2525" y="2709"/>
                  </a:lnTo>
                  <a:lnTo>
                    <a:pt x="2517" y="2741"/>
                  </a:lnTo>
                  <a:lnTo>
                    <a:pt x="2502" y="2770"/>
                  </a:lnTo>
                  <a:lnTo>
                    <a:pt x="2483" y="2797"/>
                  </a:lnTo>
                  <a:lnTo>
                    <a:pt x="2460" y="2820"/>
                  </a:lnTo>
                  <a:lnTo>
                    <a:pt x="2434" y="2839"/>
                  </a:lnTo>
                  <a:lnTo>
                    <a:pt x="2404" y="2852"/>
                  </a:lnTo>
                  <a:lnTo>
                    <a:pt x="2372" y="2862"/>
                  </a:lnTo>
                  <a:lnTo>
                    <a:pt x="2339" y="2865"/>
                  </a:lnTo>
                  <a:lnTo>
                    <a:pt x="202" y="2865"/>
                  </a:lnTo>
                  <a:lnTo>
                    <a:pt x="188" y="2862"/>
                  </a:lnTo>
                  <a:lnTo>
                    <a:pt x="177" y="2854"/>
                  </a:lnTo>
                  <a:lnTo>
                    <a:pt x="169" y="2843"/>
                  </a:lnTo>
                  <a:lnTo>
                    <a:pt x="166" y="2828"/>
                  </a:lnTo>
                  <a:lnTo>
                    <a:pt x="169" y="2814"/>
                  </a:lnTo>
                  <a:lnTo>
                    <a:pt x="177" y="2803"/>
                  </a:lnTo>
                  <a:lnTo>
                    <a:pt x="188" y="2796"/>
                  </a:lnTo>
                  <a:lnTo>
                    <a:pt x="202" y="2792"/>
                  </a:lnTo>
                  <a:lnTo>
                    <a:pt x="1064" y="2792"/>
                  </a:lnTo>
                  <a:lnTo>
                    <a:pt x="1064" y="2302"/>
                  </a:lnTo>
                  <a:lnTo>
                    <a:pt x="1066" y="2285"/>
                  </a:lnTo>
                  <a:lnTo>
                    <a:pt x="1072" y="2269"/>
                  </a:lnTo>
                  <a:lnTo>
                    <a:pt x="1083" y="2256"/>
                  </a:lnTo>
                  <a:lnTo>
                    <a:pt x="1095" y="2246"/>
                  </a:lnTo>
                  <a:lnTo>
                    <a:pt x="1111" y="2239"/>
                  </a:lnTo>
                  <a:lnTo>
                    <a:pt x="1129" y="2237"/>
                  </a:lnTo>
                  <a:lnTo>
                    <a:pt x="1399" y="2237"/>
                  </a:lnTo>
                  <a:lnTo>
                    <a:pt x="1417" y="2239"/>
                  </a:lnTo>
                  <a:lnTo>
                    <a:pt x="1433" y="2246"/>
                  </a:lnTo>
                  <a:lnTo>
                    <a:pt x="1445" y="2256"/>
                  </a:lnTo>
                  <a:lnTo>
                    <a:pt x="1456" y="2269"/>
                  </a:lnTo>
                  <a:lnTo>
                    <a:pt x="1462" y="2285"/>
                  </a:lnTo>
                  <a:lnTo>
                    <a:pt x="1464" y="2302"/>
                  </a:lnTo>
                  <a:lnTo>
                    <a:pt x="1464" y="2792"/>
                  </a:lnTo>
                  <a:lnTo>
                    <a:pt x="2339" y="2792"/>
                  </a:lnTo>
                  <a:lnTo>
                    <a:pt x="2365" y="2789"/>
                  </a:lnTo>
                  <a:lnTo>
                    <a:pt x="2390" y="2781"/>
                  </a:lnTo>
                  <a:lnTo>
                    <a:pt x="2412" y="2766"/>
                  </a:lnTo>
                  <a:lnTo>
                    <a:pt x="2431" y="2748"/>
                  </a:lnTo>
                  <a:lnTo>
                    <a:pt x="2444" y="2726"/>
                  </a:lnTo>
                  <a:lnTo>
                    <a:pt x="2453" y="2701"/>
                  </a:lnTo>
                  <a:lnTo>
                    <a:pt x="2456" y="2675"/>
                  </a:lnTo>
                  <a:lnTo>
                    <a:pt x="2456" y="1225"/>
                  </a:lnTo>
                  <a:lnTo>
                    <a:pt x="2453" y="1197"/>
                  </a:lnTo>
                  <a:lnTo>
                    <a:pt x="2444" y="1173"/>
                  </a:lnTo>
                  <a:lnTo>
                    <a:pt x="2431" y="1151"/>
                  </a:lnTo>
                  <a:lnTo>
                    <a:pt x="2412" y="1133"/>
                  </a:lnTo>
                  <a:lnTo>
                    <a:pt x="2390" y="1119"/>
                  </a:lnTo>
                  <a:lnTo>
                    <a:pt x="2366" y="1109"/>
                  </a:lnTo>
                  <a:lnTo>
                    <a:pt x="2339" y="1106"/>
                  </a:lnTo>
                  <a:lnTo>
                    <a:pt x="2000" y="1106"/>
                  </a:lnTo>
                  <a:lnTo>
                    <a:pt x="2000" y="1697"/>
                  </a:lnTo>
                  <a:lnTo>
                    <a:pt x="1997" y="1711"/>
                  </a:lnTo>
                  <a:lnTo>
                    <a:pt x="1990" y="1722"/>
                  </a:lnTo>
                  <a:lnTo>
                    <a:pt x="1978" y="1731"/>
                  </a:lnTo>
                  <a:lnTo>
                    <a:pt x="1964" y="1733"/>
                  </a:lnTo>
                  <a:lnTo>
                    <a:pt x="1950" y="1731"/>
                  </a:lnTo>
                  <a:lnTo>
                    <a:pt x="1938" y="1722"/>
                  </a:lnTo>
                  <a:lnTo>
                    <a:pt x="1931" y="1711"/>
                  </a:lnTo>
                  <a:lnTo>
                    <a:pt x="1928" y="1697"/>
                  </a:lnTo>
                  <a:lnTo>
                    <a:pt x="1928" y="190"/>
                  </a:lnTo>
                  <a:lnTo>
                    <a:pt x="1925" y="164"/>
                  </a:lnTo>
                  <a:lnTo>
                    <a:pt x="1915" y="139"/>
                  </a:lnTo>
                  <a:lnTo>
                    <a:pt x="1902" y="117"/>
                  </a:lnTo>
                  <a:lnTo>
                    <a:pt x="1884" y="99"/>
                  </a:lnTo>
                  <a:lnTo>
                    <a:pt x="1862" y="84"/>
                  </a:lnTo>
                  <a:lnTo>
                    <a:pt x="1837" y="76"/>
                  </a:lnTo>
                  <a:lnTo>
                    <a:pt x="1810" y="73"/>
                  </a:lnTo>
                  <a:lnTo>
                    <a:pt x="714" y="73"/>
                  </a:lnTo>
                  <a:lnTo>
                    <a:pt x="687" y="76"/>
                  </a:lnTo>
                  <a:lnTo>
                    <a:pt x="662" y="84"/>
                  </a:lnTo>
                  <a:lnTo>
                    <a:pt x="640" y="99"/>
                  </a:lnTo>
                  <a:lnTo>
                    <a:pt x="622" y="117"/>
                  </a:lnTo>
                  <a:lnTo>
                    <a:pt x="608" y="139"/>
                  </a:lnTo>
                  <a:lnTo>
                    <a:pt x="599" y="164"/>
                  </a:lnTo>
                  <a:lnTo>
                    <a:pt x="596" y="190"/>
                  </a:lnTo>
                  <a:lnTo>
                    <a:pt x="596" y="1068"/>
                  </a:lnTo>
                  <a:lnTo>
                    <a:pt x="595" y="1076"/>
                  </a:lnTo>
                  <a:lnTo>
                    <a:pt x="592" y="1084"/>
                  </a:lnTo>
                  <a:lnTo>
                    <a:pt x="583" y="1096"/>
                  </a:lnTo>
                  <a:lnTo>
                    <a:pt x="572" y="1103"/>
                  </a:lnTo>
                  <a:lnTo>
                    <a:pt x="558" y="1106"/>
                  </a:lnTo>
                  <a:lnTo>
                    <a:pt x="189" y="1106"/>
                  </a:lnTo>
                  <a:lnTo>
                    <a:pt x="162" y="1109"/>
                  </a:lnTo>
                  <a:lnTo>
                    <a:pt x="138" y="1119"/>
                  </a:lnTo>
                  <a:lnTo>
                    <a:pt x="116" y="1133"/>
                  </a:lnTo>
                  <a:lnTo>
                    <a:pt x="97" y="1151"/>
                  </a:lnTo>
                  <a:lnTo>
                    <a:pt x="84" y="1173"/>
                  </a:lnTo>
                  <a:lnTo>
                    <a:pt x="75" y="1197"/>
                  </a:lnTo>
                  <a:lnTo>
                    <a:pt x="72" y="1225"/>
                  </a:lnTo>
                  <a:lnTo>
                    <a:pt x="72" y="2296"/>
                  </a:lnTo>
                  <a:lnTo>
                    <a:pt x="69" y="2311"/>
                  </a:lnTo>
                  <a:lnTo>
                    <a:pt x="62" y="2322"/>
                  </a:lnTo>
                  <a:lnTo>
                    <a:pt x="50" y="2330"/>
                  </a:lnTo>
                  <a:lnTo>
                    <a:pt x="36" y="2333"/>
                  </a:lnTo>
                  <a:lnTo>
                    <a:pt x="22" y="2330"/>
                  </a:lnTo>
                  <a:lnTo>
                    <a:pt x="10" y="2322"/>
                  </a:lnTo>
                  <a:lnTo>
                    <a:pt x="3" y="2311"/>
                  </a:lnTo>
                  <a:lnTo>
                    <a:pt x="0" y="2296"/>
                  </a:lnTo>
                  <a:lnTo>
                    <a:pt x="0" y="1225"/>
                  </a:lnTo>
                  <a:lnTo>
                    <a:pt x="3" y="1190"/>
                  </a:lnTo>
                  <a:lnTo>
                    <a:pt x="11" y="1159"/>
                  </a:lnTo>
                  <a:lnTo>
                    <a:pt x="26" y="1129"/>
                  </a:lnTo>
                  <a:lnTo>
                    <a:pt x="45" y="1102"/>
                  </a:lnTo>
                  <a:lnTo>
                    <a:pt x="68" y="1079"/>
                  </a:lnTo>
                  <a:lnTo>
                    <a:pt x="94" y="1060"/>
                  </a:lnTo>
                  <a:lnTo>
                    <a:pt x="124" y="1047"/>
                  </a:lnTo>
                  <a:lnTo>
                    <a:pt x="156" y="1038"/>
                  </a:lnTo>
                  <a:lnTo>
                    <a:pt x="189" y="1035"/>
                  </a:lnTo>
                  <a:lnTo>
                    <a:pt x="525" y="1035"/>
                  </a:lnTo>
                  <a:lnTo>
                    <a:pt x="525" y="190"/>
                  </a:lnTo>
                  <a:lnTo>
                    <a:pt x="527" y="156"/>
                  </a:lnTo>
                  <a:lnTo>
                    <a:pt x="536" y="124"/>
                  </a:lnTo>
                  <a:lnTo>
                    <a:pt x="550" y="95"/>
                  </a:lnTo>
                  <a:lnTo>
                    <a:pt x="569" y="68"/>
                  </a:lnTo>
                  <a:lnTo>
                    <a:pt x="592" y="45"/>
                  </a:lnTo>
                  <a:lnTo>
                    <a:pt x="618" y="27"/>
                  </a:lnTo>
                  <a:lnTo>
                    <a:pt x="648" y="12"/>
                  </a:lnTo>
                  <a:lnTo>
                    <a:pt x="680" y="4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989786" y="2171995"/>
              <a:ext cx="384175" cy="346075"/>
            </a:xfrm>
            <a:custGeom>
              <a:avLst/>
              <a:gdLst>
                <a:gd name="T0" fmla="*/ 1422 w 2892"/>
                <a:gd name="T1" fmla="*/ 75 h 2619"/>
                <a:gd name="T2" fmla="*/ 1377 w 2892"/>
                <a:gd name="T3" fmla="*/ 93 h 2619"/>
                <a:gd name="T4" fmla="*/ 479 w 2892"/>
                <a:gd name="T5" fmla="*/ 940 h 2619"/>
                <a:gd name="T6" fmla="*/ 480 w 2892"/>
                <a:gd name="T7" fmla="*/ 944 h 2619"/>
                <a:gd name="T8" fmla="*/ 483 w 2892"/>
                <a:gd name="T9" fmla="*/ 2480 h 2619"/>
                <a:gd name="T10" fmla="*/ 506 w 2892"/>
                <a:gd name="T11" fmla="*/ 2520 h 2619"/>
                <a:gd name="T12" fmla="*/ 545 w 2892"/>
                <a:gd name="T13" fmla="*/ 2543 h 2619"/>
                <a:gd name="T14" fmla="*/ 1781 w 2892"/>
                <a:gd name="T15" fmla="*/ 2546 h 2619"/>
                <a:gd name="T16" fmla="*/ 1778 w 2892"/>
                <a:gd name="T17" fmla="*/ 1696 h 2619"/>
                <a:gd name="T18" fmla="*/ 1757 w 2892"/>
                <a:gd name="T19" fmla="*/ 1675 h 2619"/>
                <a:gd name="T20" fmla="*/ 1151 w 2892"/>
                <a:gd name="T21" fmla="*/ 1672 h 2619"/>
                <a:gd name="T22" fmla="*/ 1122 w 2892"/>
                <a:gd name="T23" fmla="*/ 1683 h 2619"/>
                <a:gd name="T24" fmla="*/ 1111 w 2892"/>
                <a:gd name="T25" fmla="*/ 1712 h 2619"/>
                <a:gd name="T26" fmla="*/ 1108 w 2892"/>
                <a:gd name="T27" fmla="*/ 2134 h 2619"/>
                <a:gd name="T28" fmla="*/ 1089 w 2892"/>
                <a:gd name="T29" fmla="*/ 2152 h 2619"/>
                <a:gd name="T30" fmla="*/ 1061 w 2892"/>
                <a:gd name="T31" fmla="*/ 2152 h 2619"/>
                <a:gd name="T32" fmla="*/ 1042 w 2892"/>
                <a:gd name="T33" fmla="*/ 2134 h 2619"/>
                <a:gd name="T34" fmla="*/ 1039 w 2892"/>
                <a:gd name="T35" fmla="*/ 1712 h 2619"/>
                <a:gd name="T36" fmla="*/ 1050 w 2892"/>
                <a:gd name="T37" fmla="*/ 1662 h 2619"/>
                <a:gd name="T38" fmla="*/ 1081 w 2892"/>
                <a:gd name="T39" fmla="*/ 1625 h 2619"/>
                <a:gd name="T40" fmla="*/ 1124 w 2892"/>
                <a:gd name="T41" fmla="*/ 1603 h 2619"/>
                <a:gd name="T42" fmla="*/ 1741 w 2892"/>
                <a:gd name="T43" fmla="*/ 1600 h 2619"/>
                <a:gd name="T44" fmla="*/ 1791 w 2892"/>
                <a:gd name="T45" fmla="*/ 1611 h 2619"/>
                <a:gd name="T46" fmla="*/ 1828 w 2892"/>
                <a:gd name="T47" fmla="*/ 1641 h 2619"/>
                <a:gd name="T48" fmla="*/ 1850 w 2892"/>
                <a:gd name="T49" fmla="*/ 1686 h 2619"/>
                <a:gd name="T50" fmla="*/ 1853 w 2892"/>
                <a:gd name="T51" fmla="*/ 2546 h 2619"/>
                <a:gd name="T52" fmla="*/ 2346 w 2892"/>
                <a:gd name="T53" fmla="*/ 2543 h 2619"/>
                <a:gd name="T54" fmla="*/ 2385 w 2892"/>
                <a:gd name="T55" fmla="*/ 2520 h 2619"/>
                <a:gd name="T56" fmla="*/ 2409 w 2892"/>
                <a:gd name="T57" fmla="*/ 2480 h 2619"/>
                <a:gd name="T58" fmla="*/ 2413 w 2892"/>
                <a:gd name="T59" fmla="*/ 947 h 2619"/>
                <a:gd name="T60" fmla="*/ 2414 w 2892"/>
                <a:gd name="T61" fmla="*/ 941 h 2619"/>
                <a:gd name="T62" fmla="*/ 1516 w 2892"/>
                <a:gd name="T63" fmla="*/ 94 h 2619"/>
                <a:gd name="T64" fmla="*/ 1471 w 2892"/>
                <a:gd name="T65" fmla="*/ 76 h 2619"/>
                <a:gd name="T66" fmla="*/ 1445 w 2892"/>
                <a:gd name="T67" fmla="*/ 0 h 2619"/>
                <a:gd name="T68" fmla="*/ 1508 w 2892"/>
                <a:gd name="T69" fmla="*/ 10 h 2619"/>
                <a:gd name="T70" fmla="*/ 1562 w 2892"/>
                <a:gd name="T71" fmla="*/ 38 h 2619"/>
                <a:gd name="T72" fmla="*/ 2882 w 2892"/>
                <a:gd name="T73" fmla="*/ 1285 h 2619"/>
                <a:gd name="T74" fmla="*/ 2892 w 2892"/>
                <a:gd name="T75" fmla="*/ 1304 h 2619"/>
                <a:gd name="T76" fmla="*/ 2889 w 2892"/>
                <a:gd name="T77" fmla="*/ 1326 h 2619"/>
                <a:gd name="T78" fmla="*/ 2876 w 2892"/>
                <a:gd name="T79" fmla="*/ 1342 h 2619"/>
                <a:gd name="T80" fmla="*/ 2857 w 2892"/>
                <a:gd name="T81" fmla="*/ 1347 h 2619"/>
                <a:gd name="T82" fmla="*/ 2833 w 2892"/>
                <a:gd name="T83" fmla="*/ 1338 h 2619"/>
                <a:gd name="T84" fmla="*/ 2484 w 2892"/>
                <a:gd name="T85" fmla="*/ 2456 h 2619"/>
                <a:gd name="T86" fmla="*/ 2474 w 2892"/>
                <a:gd name="T87" fmla="*/ 2513 h 2619"/>
                <a:gd name="T88" fmla="*/ 2446 w 2892"/>
                <a:gd name="T89" fmla="*/ 2561 h 2619"/>
                <a:gd name="T90" fmla="*/ 2404 w 2892"/>
                <a:gd name="T91" fmla="*/ 2597 h 2619"/>
                <a:gd name="T92" fmla="*/ 2351 w 2892"/>
                <a:gd name="T93" fmla="*/ 2616 h 2619"/>
                <a:gd name="T94" fmla="*/ 569 w 2892"/>
                <a:gd name="T95" fmla="*/ 2619 h 2619"/>
                <a:gd name="T96" fmla="*/ 513 w 2892"/>
                <a:gd name="T97" fmla="*/ 2608 h 2619"/>
                <a:gd name="T98" fmla="*/ 465 w 2892"/>
                <a:gd name="T99" fmla="*/ 2581 h 2619"/>
                <a:gd name="T100" fmla="*/ 429 w 2892"/>
                <a:gd name="T101" fmla="*/ 2538 h 2619"/>
                <a:gd name="T102" fmla="*/ 410 w 2892"/>
                <a:gd name="T103" fmla="*/ 2486 h 2619"/>
                <a:gd name="T104" fmla="*/ 408 w 2892"/>
                <a:gd name="T105" fmla="*/ 1008 h 2619"/>
                <a:gd name="T106" fmla="*/ 50 w 2892"/>
                <a:gd name="T107" fmla="*/ 1343 h 2619"/>
                <a:gd name="T108" fmla="*/ 29 w 2892"/>
                <a:gd name="T109" fmla="*/ 1346 h 2619"/>
                <a:gd name="T110" fmla="*/ 9 w 2892"/>
                <a:gd name="T111" fmla="*/ 1336 h 2619"/>
                <a:gd name="T112" fmla="*/ 0 w 2892"/>
                <a:gd name="T113" fmla="*/ 1316 h 2619"/>
                <a:gd name="T114" fmla="*/ 3 w 2892"/>
                <a:gd name="T115" fmla="*/ 1294 h 2619"/>
                <a:gd name="T116" fmla="*/ 1307 w 2892"/>
                <a:gd name="T117" fmla="*/ 57 h 2619"/>
                <a:gd name="T118" fmla="*/ 1357 w 2892"/>
                <a:gd name="T119" fmla="*/ 21 h 2619"/>
                <a:gd name="T120" fmla="*/ 1415 w 2892"/>
                <a:gd name="T121" fmla="*/ 2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92" h="2619">
                  <a:moveTo>
                    <a:pt x="1446" y="73"/>
                  </a:moveTo>
                  <a:lnTo>
                    <a:pt x="1422" y="75"/>
                  </a:lnTo>
                  <a:lnTo>
                    <a:pt x="1399" y="82"/>
                  </a:lnTo>
                  <a:lnTo>
                    <a:pt x="1377" y="93"/>
                  </a:lnTo>
                  <a:lnTo>
                    <a:pt x="1357" y="108"/>
                  </a:lnTo>
                  <a:lnTo>
                    <a:pt x="479" y="940"/>
                  </a:lnTo>
                  <a:lnTo>
                    <a:pt x="479" y="942"/>
                  </a:lnTo>
                  <a:lnTo>
                    <a:pt x="480" y="944"/>
                  </a:lnTo>
                  <a:lnTo>
                    <a:pt x="479" y="2456"/>
                  </a:lnTo>
                  <a:lnTo>
                    <a:pt x="483" y="2480"/>
                  </a:lnTo>
                  <a:lnTo>
                    <a:pt x="492" y="2502"/>
                  </a:lnTo>
                  <a:lnTo>
                    <a:pt x="506" y="2520"/>
                  </a:lnTo>
                  <a:lnTo>
                    <a:pt x="524" y="2534"/>
                  </a:lnTo>
                  <a:lnTo>
                    <a:pt x="545" y="2543"/>
                  </a:lnTo>
                  <a:lnTo>
                    <a:pt x="569" y="2546"/>
                  </a:lnTo>
                  <a:lnTo>
                    <a:pt x="1781" y="2546"/>
                  </a:lnTo>
                  <a:lnTo>
                    <a:pt x="1781" y="1712"/>
                  </a:lnTo>
                  <a:lnTo>
                    <a:pt x="1778" y="1696"/>
                  </a:lnTo>
                  <a:lnTo>
                    <a:pt x="1770" y="1683"/>
                  </a:lnTo>
                  <a:lnTo>
                    <a:pt x="1757" y="1675"/>
                  </a:lnTo>
                  <a:lnTo>
                    <a:pt x="1741" y="1672"/>
                  </a:lnTo>
                  <a:lnTo>
                    <a:pt x="1151" y="1672"/>
                  </a:lnTo>
                  <a:lnTo>
                    <a:pt x="1135" y="1675"/>
                  </a:lnTo>
                  <a:lnTo>
                    <a:pt x="1122" y="1683"/>
                  </a:lnTo>
                  <a:lnTo>
                    <a:pt x="1114" y="1696"/>
                  </a:lnTo>
                  <a:lnTo>
                    <a:pt x="1111" y="1712"/>
                  </a:lnTo>
                  <a:lnTo>
                    <a:pt x="1111" y="2120"/>
                  </a:lnTo>
                  <a:lnTo>
                    <a:pt x="1108" y="2134"/>
                  </a:lnTo>
                  <a:lnTo>
                    <a:pt x="1100" y="2145"/>
                  </a:lnTo>
                  <a:lnTo>
                    <a:pt x="1089" y="2152"/>
                  </a:lnTo>
                  <a:lnTo>
                    <a:pt x="1075" y="2156"/>
                  </a:lnTo>
                  <a:lnTo>
                    <a:pt x="1061" y="2152"/>
                  </a:lnTo>
                  <a:lnTo>
                    <a:pt x="1049" y="2145"/>
                  </a:lnTo>
                  <a:lnTo>
                    <a:pt x="1042" y="2134"/>
                  </a:lnTo>
                  <a:lnTo>
                    <a:pt x="1039" y="2120"/>
                  </a:lnTo>
                  <a:lnTo>
                    <a:pt x="1039" y="1712"/>
                  </a:lnTo>
                  <a:lnTo>
                    <a:pt x="1042" y="1686"/>
                  </a:lnTo>
                  <a:lnTo>
                    <a:pt x="1050" y="1662"/>
                  </a:lnTo>
                  <a:lnTo>
                    <a:pt x="1064" y="1641"/>
                  </a:lnTo>
                  <a:lnTo>
                    <a:pt x="1081" y="1625"/>
                  </a:lnTo>
                  <a:lnTo>
                    <a:pt x="1101" y="1611"/>
                  </a:lnTo>
                  <a:lnTo>
                    <a:pt x="1124" y="1603"/>
                  </a:lnTo>
                  <a:lnTo>
                    <a:pt x="1151" y="1600"/>
                  </a:lnTo>
                  <a:lnTo>
                    <a:pt x="1741" y="1600"/>
                  </a:lnTo>
                  <a:lnTo>
                    <a:pt x="1766" y="1603"/>
                  </a:lnTo>
                  <a:lnTo>
                    <a:pt x="1791" y="1611"/>
                  </a:lnTo>
                  <a:lnTo>
                    <a:pt x="1810" y="1625"/>
                  </a:lnTo>
                  <a:lnTo>
                    <a:pt x="1828" y="1641"/>
                  </a:lnTo>
                  <a:lnTo>
                    <a:pt x="1842" y="1662"/>
                  </a:lnTo>
                  <a:lnTo>
                    <a:pt x="1850" y="1686"/>
                  </a:lnTo>
                  <a:lnTo>
                    <a:pt x="1853" y="1712"/>
                  </a:lnTo>
                  <a:lnTo>
                    <a:pt x="1853" y="2546"/>
                  </a:lnTo>
                  <a:lnTo>
                    <a:pt x="2323" y="2546"/>
                  </a:lnTo>
                  <a:lnTo>
                    <a:pt x="2346" y="2543"/>
                  </a:lnTo>
                  <a:lnTo>
                    <a:pt x="2368" y="2534"/>
                  </a:lnTo>
                  <a:lnTo>
                    <a:pt x="2385" y="2520"/>
                  </a:lnTo>
                  <a:lnTo>
                    <a:pt x="2400" y="2502"/>
                  </a:lnTo>
                  <a:lnTo>
                    <a:pt x="2409" y="2480"/>
                  </a:lnTo>
                  <a:lnTo>
                    <a:pt x="2413" y="2456"/>
                  </a:lnTo>
                  <a:lnTo>
                    <a:pt x="2413" y="947"/>
                  </a:lnTo>
                  <a:lnTo>
                    <a:pt x="2413" y="944"/>
                  </a:lnTo>
                  <a:lnTo>
                    <a:pt x="2414" y="941"/>
                  </a:lnTo>
                  <a:lnTo>
                    <a:pt x="1536" y="109"/>
                  </a:lnTo>
                  <a:lnTo>
                    <a:pt x="1516" y="94"/>
                  </a:lnTo>
                  <a:lnTo>
                    <a:pt x="1494" y="82"/>
                  </a:lnTo>
                  <a:lnTo>
                    <a:pt x="1471" y="76"/>
                  </a:lnTo>
                  <a:lnTo>
                    <a:pt x="1446" y="73"/>
                  </a:lnTo>
                  <a:close/>
                  <a:moveTo>
                    <a:pt x="1445" y="0"/>
                  </a:moveTo>
                  <a:lnTo>
                    <a:pt x="1477" y="2"/>
                  </a:lnTo>
                  <a:lnTo>
                    <a:pt x="1508" y="10"/>
                  </a:lnTo>
                  <a:lnTo>
                    <a:pt x="1536" y="21"/>
                  </a:lnTo>
                  <a:lnTo>
                    <a:pt x="1562" y="38"/>
                  </a:lnTo>
                  <a:lnTo>
                    <a:pt x="1586" y="58"/>
                  </a:lnTo>
                  <a:lnTo>
                    <a:pt x="2882" y="1285"/>
                  </a:lnTo>
                  <a:lnTo>
                    <a:pt x="2889" y="1294"/>
                  </a:lnTo>
                  <a:lnTo>
                    <a:pt x="2892" y="1304"/>
                  </a:lnTo>
                  <a:lnTo>
                    <a:pt x="2892" y="1316"/>
                  </a:lnTo>
                  <a:lnTo>
                    <a:pt x="2889" y="1326"/>
                  </a:lnTo>
                  <a:lnTo>
                    <a:pt x="2883" y="1336"/>
                  </a:lnTo>
                  <a:lnTo>
                    <a:pt x="2876" y="1342"/>
                  </a:lnTo>
                  <a:lnTo>
                    <a:pt x="2866" y="1346"/>
                  </a:lnTo>
                  <a:lnTo>
                    <a:pt x="2857" y="1347"/>
                  </a:lnTo>
                  <a:lnTo>
                    <a:pt x="2844" y="1345"/>
                  </a:lnTo>
                  <a:lnTo>
                    <a:pt x="2833" y="1338"/>
                  </a:lnTo>
                  <a:lnTo>
                    <a:pt x="2485" y="1008"/>
                  </a:lnTo>
                  <a:lnTo>
                    <a:pt x="2484" y="2456"/>
                  </a:lnTo>
                  <a:lnTo>
                    <a:pt x="2482" y="2486"/>
                  </a:lnTo>
                  <a:lnTo>
                    <a:pt x="2474" y="2513"/>
                  </a:lnTo>
                  <a:lnTo>
                    <a:pt x="2462" y="2538"/>
                  </a:lnTo>
                  <a:lnTo>
                    <a:pt x="2446" y="2561"/>
                  </a:lnTo>
                  <a:lnTo>
                    <a:pt x="2426" y="2581"/>
                  </a:lnTo>
                  <a:lnTo>
                    <a:pt x="2404" y="2597"/>
                  </a:lnTo>
                  <a:lnTo>
                    <a:pt x="2379" y="2608"/>
                  </a:lnTo>
                  <a:lnTo>
                    <a:pt x="2351" y="2616"/>
                  </a:lnTo>
                  <a:lnTo>
                    <a:pt x="2323" y="2619"/>
                  </a:lnTo>
                  <a:lnTo>
                    <a:pt x="569" y="2619"/>
                  </a:lnTo>
                  <a:lnTo>
                    <a:pt x="540" y="2616"/>
                  </a:lnTo>
                  <a:lnTo>
                    <a:pt x="513" y="2608"/>
                  </a:lnTo>
                  <a:lnTo>
                    <a:pt x="488" y="2597"/>
                  </a:lnTo>
                  <a:lnTo>
                    <a:pt x="465" y="2581"/>
                  </a:lnTo>
                  <a:lnTo>
                    <a:pt x="446" y="2561"/>
                  </a:lnTo>
                  <a:lnTo>
                    <a:pt x="429" y="2538"/>
                  </a:lnTo>
                  <a:lnTo>
                    <a:pt x="418" y="2513"/>
                  </a:lnTo>
                  <a:lnTo>
                    <a:pt x="410" y="2486"/>
                  </a:lnTo>
                  <a:lnTo>
                    <a:pt x="407" y="2456"/>
                  </a:lnTo>
                  <a:lnTo>
                    <a:pt x="408" y="1008"/>
                  </a:lnTo>
                  <a:lnTo>
                    <a:pt x="59" y="1338"/>
                  </a:lnTo>
                  <a:lnTo>
                    <a:pt x="50" y="1343"/>
                  </a:lnTo>
                  <a:lnTo>
                    <a:pt x="40" y="1347"/>
                  </a:lnTo>
                  <a:lnTo>
                    <a:pt x="29" y="1346"/>
                  </a:lnTo>
                  <a:lnTo>
                    <a:pt x="18" y="1343"/>
                  </a:lnTo>
                  <a:lnTo>
                    <a:pt x="9" y="1336"/>
                  </a:lnTo>
                  <a:lnTo>
                    <a:pt x="3" y="1326"/>
                  </a:lnTo>
                  <a:lnTo>
                    <a:pt x="0" y="1316"/>
                  </a:lnTo>
                  <a:lnTo>
                    <a:pt x="0" y="1304"/>
                  </a:lnTo>
                  <a:lnTo>
                    <a:pt x="3" y="1294"/>
                  </a:lnTo>
                  <a:lnTo>
                    <a:pt x="10" y="1285"/>
                  </a:lnTo>
                  <a:lnTo>
                    <a:pt x="1307" y="57"/>
                  </a:lnTo>
                  <a:lnTo>
                    <a:pt x="1331" y="37"/>
                  </a:lnTo>
                  <a:lnTo>
                    <a:pt x="1357" y="21"/>
                  </a:lnTo>
                  <a:lnTo>
                    <a:pt x="1385" y="10"/>
                  </a:lnTo>
                  <a:lnTo>
                    <a:pt x="1415" y="2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1"/>
            <p:cNvSpPr>
              <a:spLocks noEditPoints="1"/>
            </p:cNvSpPr>
            <p:nvPr/>
          </p:nvSpPr>
          <p:spPr bwMode="auto">
            <a:xfrm>
              <a:off x="2130669" y="3031448"/>
              <a:ext cx="258250" cy="326399"/>
            </a:xfrm>
            <a:custGeom>
              <a:avLst/>
              <a:gdLst>
                <a:gd name="T0" fmla="*/ 1344 w 1734"/>
                <a:gd name="T1" fmla="*/ 1519 h 2179"/>
                <a:gd name="T2" fmla="*/ 704 w 1734"/>
                <a:gd name="T3" fmla="*/ 1519 h 2179"/>
                <a:gd name="T4" fmla="*/ 1395 w 1734"/>
                <a:gd name="T5" fmla="*/ 1469 h 2179"/>
                <a:gd name="T6" fmla="*/ 1413 w 1734"/>
                <a:gd name="T7" fmla="*/ 1812 h 2179"/>
                <a:gd name="T8" fmla="*/ 1345 w 1734"/>
                <a:gd name="T9" fmla="*/ 1864 h 2179"/>
                <a:gd name="T10" fmla="*/ 963 w 1734"/>
                <a:gd name="T11" fmla="*/ 1828 h 2179"/>
                <a:gd name="T12" fmla="*/ 963 w 1734"/>
                <a:gd name="T13" fmla="*/ 1484 h 2179"/>
                <a:gd name="T14" fmla="*/ 1344 w 1734"/>
                <a:gd name="T15" fmla="*/ 944 h 2179"/>
                <a:gd name="T16" fmla="*/ 704 w 1734"/>
                <a:gd name="T17" fmla="*/ 944 h 2179"/>
                <a:gd name="T18" fmla="*/ 1024 w 1734"/>
                <a:gd name="T19" fmla="*/ 873 h 2179"/>
                <a:gd name="T20" fmla="*/ 1405 w 1734"/>
                <a:gd name="T21" fmla="*/ 909 h 2179"/>
                <a:gd name="T22" fmla="*/ 1405 w 1734"/>
                <a:gd name="T23" fmla="*/ 1253 h 2179"/>
                <a:gd name="T24" fmla="*/ 1024 w 1734"/>
                <a:gd name="T25" fmla="*/ 1289 h 2179"/>
                <a:gd name="T26" fmla="*/ 956 w 1734"/>
                <a:gd name="T27" fmla="*/ 1237 h 2179"/>
                <a:gd name="T28" fmla="*/ 974 w 1734"/>
                <a:gd name="T29" fmla="*/ 894 h 2179"/>
                <a:gd name="T30" fmla="*/ 705 w 1734"/>
                <a:gd name="T31" fmla="*/ 873 h 2179"/>
                <a:gd name="T32" fmla="*/ 773 w 1734"/>
                <a:gd name="T33" fmla="*/ 926 h 2179"/>
                <a:gd name="T34" fmla="*/ 755 w 1734"/>
                <a:gd name="T35" fmla="*/ 1268 h 2179"/>
                <a:gd name="T36" fmla="*/ 365 w 1734"/>
                <a:gd name="T37" fmla="*/ 1286 h 2179"/>
                <a:gd name="T38" fmla="*/ 313 w 1734"/>
                <a:gd name="T39" fmla="*/ 1218 h 2179"/>
                <a:gd name="T40" fmla="*/ 349 w 1734"/>
                <a:gd name="T41" fmla="*/ 884 h 2179"/>
                <a:gd name="T42" fmla="*/ 1025 w 1734"/>
                <a:gd name="T43" fmla="*/ 643 h 2179"/>
                <a:gd name="T44" fmla="*/ 385 w 1734"/>
                <a:gd name="T45" fmla="*/ 643 h 2179"/>
                <a:gd name="T46" fmla="*/ 1363 w 1734"/>
                <a:gd name="T47" fmla="*/ 301 h 2179"/>
                <a:gd name="T48" fmla="*/ 1416 w 1734"/>
                <a:gd name="T49" fmla="*/ 369 h 2179"/>
                <a:gd name="T50" fmla="*/ 1380 w 1734"/>
                <a:gd name="T51" fmla="*/ 705 h 2179"/>
                <a:gd name="T52" fmla="*/ 988 w 1734"/>
                <a:gd name="T53" fmla="*/ 705 h 2179"/>
                <a:gd name="T54" fmla="*/ 953 w 1734"/>
                <a:gd name="T55" fmla="*/ 369 h 2179"/>
                <a:gd name="T56" fmla="*/ 1005 w 1734"/>
                <a:gd name="T57" fmla="*/ 301 h 2179"/>
                <a:gd name="T58" fmla="*/ 740 w 1734"/>
                <a:gd name="T59" fmla="*/ 309 h 2179"/>
                <a:gd name="T60" fmla="*/ 776 w 1734"/>
                <a:gd name="T61" fmla="*/ 643 h 2179"/>
                <a:gd name="T62" fmla="*/ 724 w 1734"/>
                <a:gd name="T63" fmla="*/ 711 h 2179"/>
                <a:gd name="T64" fmla="*/ 334 w 1734"/>
                <a:gd name="T65" fmla="*/ 693 h 2179"/>
                <a:gd name="T66" fmla="*/ 316 w 1734"/>
                <a:gd name="T67" fmla="*/ 351 h 2179"/>
                <a:gd name="T68" fmla="*/ 384 w 1734"/>
                <a:gd name="T69" fmla="*/ 298 h 2179"/>
                <a:gd name="T70" fmla="*/ 1616 w 1734"/>
                <a:gd name="T71" fmla="*/ 24 h 2179"/>
                <a:gd name="T72" fmla="*/ 1723 w 1734"/>
                <a:gd name="T73" fmla="*/ 150 h 2179"/>
                <a:gd name="T74" fmla="*/ 1723 w 1734"/>
                <a:gd name="T75" fmla="*/ 2030 h 2179"/>
                <a:gd name="T76" fmla="*/ 1616 w 1734"/>
                <a:gd name="T77" fmla="*/ 2155 h 2179"/>
                <a:gd name="T78" fmla="*/ 161 w 1734"/>
                <a:gd name="T79" fmla="*/ 2177 h 2179"/>
                <a:gd name="T80" fmla="*/ 150 w 1734"/>
                <a:gd name="T81" fmla="*/ 2118 h 2179"/>
                <a:gd name="T82" fmla="*/ 316 w 1734"/>
                <a:gd name="T83" fmla="*/ 1500 h 2179"/>
                <a:gd name="T84" fmla="*/ 384 w 1734"/>
                <a:gd name="T85" fmla="*/ 1449 h 2179"/>
                <a:gd name="T86" fmla="*/ 765 w 1734"/>
                <a:gd name="T87" fmla="*/ 1484 h 2179"/>
                <a:gd name="T88" fmla="*/ 1545 w 1734"/>
                <a:gd name="T89" fmla="*/ 2105 h 2179"/>
                <a:gd name="T90" fmla="*/ 1650 w 1734"/>
                <a:gd name="T91" fmla="*/ 2018 h 2179"/>
                <a:gd name="T92" fmla="*/ 1650 w 1734"/>
                <a:gd name="T93" fmla="*/ 161 h 2179"/>
                <a:gd name="T94" fmla="*/ 1545 w 1734"/>
                <a:gd name="T95" fmla="*/ 74 h 2179"/>
                <a:gd name="T96" fmla="*/ 137 w 1734"/>
                <a:gd name="T97" fmla="*/ 97 h 2179"/>
                <a:gd name="T98" fmla="*/ 72 w 1734"/>
                <a:gd name="T99" fmla="*/ 219 h 2179"/>
                <a:gd name="T100" fmla="*/ 35 w 1734"/>
                <a:gd name="T101" fmla="*/ 1610 h 2179"/>
                <a:gd name="T102" fmla="*/ 0 w 1734"/>
                <a:gd name="T103" fmla="*/ 219 h 2179"/>
                <a:gd name="T104" fmla="*/ 64 w 1734"/>
                <a:gd name="T105" fmla="*/ 64 h 2179"/>
                <a:gd name="T106" fmla="*/ 219 w 1734"/>
                <a:gd name="T107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179">
                  <a:moveTo>
                    <a:pt x="1344" y="1519"/>
                  </a:moveTo>
                  <a:lnTo>
                    <a:pt x="1024" y="1520"/>
                  </a:lnTo>
                  <a:lnTo>
                    <a:pt x="1025" y="1793"/>
                  </a:lnTo>
                  <a:lnTo>
                    <a:pt x="1344" y="1792"/>
                  </a:lnTo>
                  <a:lnTo>
                    <a:pt x="1344" y="1519"/>
                  </a:lnTo>
                  <a:close/>
                  <a:moveTo>
                    <a:pt x="704" y="1519"/>
                  </a:moveTo>
                  <a:lnTo>
                    <a:pt x="384" y="1520"/>
                  </a:lnTo>
                  <a:lnTo>
                    <a:pt x="385" y="2108"/>
                  </a:lnTo>
                  <a:lnTo>
                    <a:pt x="704" y="2108"/>
                  </a:lnTo>
                  <a:lnTo>
                    <a:pt x="704" y="1519"/>
                  </a:lnTo>
                  <a:close/>
                  <a:moveTo>
                    <a:pt x="1024" y="1449"/>
                  </a:moveTo>
                  <a:lnTo>
                    <a:pt x="1345" y="1449"/>
                  </a:lnTo>
                  <a:lnTo>
                    <a:pt x="1363" y="1451"/>
                  </a:lnTo>
                  <a:lnTo>
                    <a:pt x="1380" y="1459"/>
                  </a:lnTo>
                  <a:lnTo>
                    <a:pt x="1395" y="1469"/>
                  </a:lnTo>
                  <a:lnTo>
                    <a:pt x="1405" y="1484"/>
                  </a:lnTo>
                  <a:lnTo>
                    <a:pt x="1413" y="1500"/>
                  </a:lnTo>
                  <a:lnTo>
                    <a:pt x="1416" y="1519"/>
                  </a:lnTo>
                  <a:lnTo>
                    <a:pt x="1416" y="1793"/>
                  </a:lnTo>
                  <a:lnTo>
                    <a:pt x="1413" y="1812"/>
                  </a:lnTo>
                  <a:lnTo>
                    <a:pt x="1405" y="1828"/>
                  </a:lnTo>
                  <a:lnTo>
                    <a:pt x="1395" y="1843"/>
                  </a:lnTo>
                  <a:lnTo>
                    <a:pt x="1380" y="1854"/>
                  </a:lnTo>
                  <a:lnTo>
                    <a:pt x="1363" y="1861"/>
                  </a:lnTo>
                  <a:lnTo>
                    <a:pt x="1345" y="1864"/>
                  </a:lnTo>
                  <a:lnTo>
                    <a:pt x="1024" y="1864"/>
                  </a:lnTo>
                  <a:lnTo>
                    <a:pt x="1005" y="1861"/>
                  </a:lnTo>
                  <a:lnTo>
                    <a:pt x="988" y="1854"/>
                  </a:lnTo>
                  <a:lnTo>
                    <a:pt x="974" y="1843"/>
                  </a:lnTo>
                  <a:lnTo>
                    <a:pt x="963" y="1828"/>
                  </a:lnTo>
                  <a:lnTo>
                    <a:pt x="956" y="1812"/>
                  </a:lnTo>
                  <a:lnTo>
                    <a:pt x="953" y="1793"/>
                  </a:lnTo>
                  <a:lnTo>
                    <a:pt x="953" y="1519"/>
                  </a:lnTo>
                  <a:lnTo>
                    <a:pt x="956" y="1500"/>
                  </a:lnTo>
                  <a:lnTo>
                    <a:pt x="963" y="1484"/>
                  </a:lnTo>
                  <a:lnTo>
                    <a:pt x="974" y="1469"/>
                  </a:lnTo>
                  <a:lnTo>
                    <a:pt x="988" y="1459"/>
                  </a:lnTo>
                  <a:lnTo>
                    <a:pt x="1005" y="1451"/>
                  </a:lnTo>
                  <a:lnTo>
                    <a:pt x="1024" y="1449"/>
                  </a:lnTo>
                  <a:close/>
                  <a:moveTo>
                    <a:pt x="1344" y="944"/>
                  </a:moveTo>
                  <a:lnTo>
                    <a:pt x="1024" y="945"/>
                  </a:lnTo>
                  <a:lnTo>
                    <a:pt x="1025" y="1218"/>
                  </a:lnTo>
                  <a:lnTo>
                    <a:pt x="1344" y="1217"/>
                  </a:lnTo>
                  <a:lnTo>
                    <a:pt x="1344" y="944"/>
                  </a:lnTo>
                  <a:close/>
                  <a:moveTo>
                    <a:pt x="704" y="944"/>
                  </a:moveTo>
                  <a:lnTo>
                    <a:pt x="384" y="945"/>
                  </a:lnTo>
                  <a:lnTo>
                    <a:pt x="385" y="1218"/>
                  </a:lnTo>
                  <a:lnTo>
                    <a:pt x="704" y="1217"/>
                  </a:lnTo>
                  <a:lnTo>
                    <a:pt x="704" y="944"/>
                  </a:lnTo>
                  <a:close/>
                  <a:moveTo>
                    <a:pt x="1024" y="873"/>
                  </a:moveTo>
                  <a:lnTo>
                    <a:pt x="1345" y="873"/>
                  </a:lnTo>
                  <a:lnTo>
                    <a:pt x="1363" y="876"/>
                  </a:lnTo>
                  <a:lnTo>
                    <a:pt x="1380" y="884"/>
                  </a:lnTo>
                  <a:lnTo>
                    <a:pt x="1395" y="894"/>
                  </a:lnTo>
                  <a:lnTo>
                    <a:pt x="1405" y="909"/>
                  </a:lnTo>
                  <a:lnTo>
                    <a:pt x="1413" y="926"/>
                  </a:lnTo>
                  <a:lnTo>
                    <a:pt x="1416" y="944"/>
                  </a:lnTo>
                  <a:lnTo>
                    <a:pt x="1416" y="1218"/>
                  </a:lnTo>
                  <a:lnTo>
                    <a:pt x="1413" y="1237"/>
                  </a:lnTo>
                  <a:lnTo>
                    <a:pt x="1405" y="1253"/>
                  </a:lnTo>
                  <a:lnTo>
                    <a:pt x="1395" y="1268"/>
                  </a:lnTo>
                  <a:lnTo>
                    <a:pt x="1380" y="1280"/>
                  </a:lnTo>
                  <a:lnTo>
                    <a:pt x="1363" y="1286"/>
                  </a:lnTo>
                  <a:lnTo>
                    <a:pt x="1345" y="1289"/>
                  </a:lnTo>
                  <a:lnTo>
                    <a:pt x="1024" y="1289"/>
                  </a:lnTo>
                  <a:lnTo>
                    <a:pt x="1005" y="1286"/>
                  </a:lnTo>
                  <a:lnTo>
                    <a:pt x="988" y="1280"/>
                  </a:lnTo>
                  <a:lnTo>
                    <a:pt x="974" y="1268"/>
                  </a:lnTo>
                  <a:lnTo>
                    <a:pt x="963" y="1253"/>
                  </a:lnTo>
                  <a:lnTo>
                    <a:pt x="956" y="1237"/>
                  </a:lnTo>
                  <a:lnTo>
                    <a:pt x="953" y="1218"/>
                  </a:lnTo>
                  <a:lnTo>
                    <a:pt x="953" y="944"/>
                  </a:lnTo>
                  <a:lnTo>
                    <a:pt x="956" y="926"/>
                  </a:lnTo>
                  <a:lnTo>
                    <a:pt x="963" y="909"/>
                  </a:lnTo>
                  <a:lnTo>
                    <a:pt x="974" y="894"/>
                  </a:lnTo>
                  <a:lnTo>
                    <a:pt x="988" y="884"/>
                  </a:lnTo>
                  <a:lnTo>
                    <a:pt x="1005" y="876"/>
                  </a:lnTo>
                  <a:lnTo>
                    <a:pt x="1024" y="873"/>
                  </a:lnTo>
                  <a:close/>
                  <a:moveTo>
                    <a:pt x="384" y="873"/>
                  </a:moveTo>
                  <a:lnTo>
                    <a:pt x="705" y="873"/>
                  </a:lnTo>
                  <a:lnTo>
                    <a:pt x="724" y="876"/>
                  </a:lnTo>
                  <a:lnTo>
                    <a:pt x="740" y="884"/>
                  </a:lnTo>
                  <a:lnTo>
                    <a:pt x="755" y="894"/>
                  </a:lnTo>
                  <a:lnTo>
                    <a:pt x="765" y="909"/>
                  </a:lnTo>
                  <a:lnTo>
                    <a:pt x="773" y="926"/>
                  </a:lnTo>
                  <a:lnTo>
                    <a:pt x="776" y="944"/>
                  </a:lnTo>
                  <a:lnTo>
                    <a:pt x="776" y="1218"/>
                  </a:lnTo>
                  <a:lnTo>
                    <a:pt x="773" y="1237"/>
                  </a:lnTo>
                  <a:lnTo>
                    <a:pt x="765" y="1253"/>
                  </a:lnTo>
                  <a:lnTo>
                    <a:pt x="755" y="1268"/>
                  </a:lnTo>
                  <a:lnTo>
                    <a:pt x="740" y="1280"/>
                  </a:lnTo>
                  <a:lnTo>
                    <a:pt x="724" y="1286"/>
                  </a:lnTo>
                  <a:lnTo>
                    <a:pt x="705" y="1289"/>
                  </a:lnTo>
                  <a:lnTo>
                    <a:pt x="384" y="1289"/>
                  </a:lnTo>
                  <a:lnTo>
                    <a:pt x="365" y="1286"/>
                  </a:lnTo>
                  <a:lnTo>
                    <a:pt x="349" y="1280"/>
                  </a:lnTo>
                  <a:lnTo>
                    <a:pt x="334" y="1268"/>
                  </a:lnTo>
                  <a:lnTo>
                    <a:pt x="322" y="1253"/>
                  </a:lnTo>
                  <a:lnTo>
                    <a:pt x="316" y="1237"/>
                  </a:lnTo>
                  <a:lnTo>
                    <a:pt x="313" y="1218"/>
                  </a:lnTo>
                  <a:lnTo>
                    <a:pt x="313" y="944"/>
                  </a:lnTo>
                  <a:lnTo>
                    <a:pt x="316" y="926"/>
                  </a:lnTo>
                  <a:lnTo>
                    <a:pt x="322" y="909"/>
                  </a:lnTo>
                  <a:lnTo>
                    <a:pt x="334" y="894"/>
                  </a:lnTo>
                  <a:lnTo>
                    <a:pt x="349" y="884"/>
                  </a:lnTo>
                  <a:lnTo>
                    <a:pt x="365" y="876"/>
                  </a:lnTo>
                  <a:lnTo>
                    <a:pt x="384" y="873"/>
                  </a:lnTo>
                  <a:close/>
                  <a:moveTo>
                    <a:pt x="1344" y="369"/>
                  </a:moveTo>
                  <a:lnTo>
                    <a:pt x="1024" y="370"/>
                  </a:lnTo>
                  <a:lnTo>
                    <a:pt x="1025" y="643"/>
                  </a:lnTo>
                  <a:lnTo>
                    <a:pt x="1344" y="642"/>
                  </a:lnTo>
                  <a:lnTo>
                    <a:pt x="1344" y="369"/>
                  </a:lnTo>
                  <a:close/>
                  <a:moveTo>
                    <a:pt x="704" y="369"/>
                  </a:moveTo>
                  <a:lnTo>
                    <a:pt x="384" y="370"/>
                  </a:lnTo>
                  <a:lnTo>
                    <a:pt x="385" y="643"/>
                  </a:lnTo>
                  <a:lnTo>
                    <a:pt x="704" y="642"/>
                  </a:lnTo>
                  <a:lnTo>
                    <a:pt x="704" y="369"/>
                  </a:lnTo>
                  <a:close/>
                  <a:moveTo>
                    <a:pt x="1024" y="298"/>
                  </a:moveTo>
                  <a:lnTo>
                    <a:pt x="1345" y="298"/>
                  </a:lnTo>
                  <a:lnTo>
                    <a:pt x="1363" y="301"/>
                  </a:lnTo>
                  <a:lnTo>
                    <a:pt x="1380" y="309"/>
                  </a:lnTo>
                  <a:lnTo>
                    <a:pt x="1395" y="319"/>
                  </a:lnTo>
                  <a:lnTo>
                    <a:pt x="1405" y="334"/>
                  </a:lnTo>
                  <a:lnTo>
                    <a:pt x="1413" y="351"/>
                  </a:lnTo>
                  <a:lnTo>
                    <a:pt x="1416" y="369"/>
                  </a:lnTo>
                  <a:lnTo>
                    <a:pt x="1416" y="643"/>
                  </a:lnTo>
                  <a:lnTo>
                    <a:pt x="1413" y="662"/>
                  </a:lnTo>
                  <a:lnTo>
                    <a:pt x="1405" y="678"/>
                  </a:lnTo>
                  <a:lnTo>
                    <a:pt x="1395" y="693"/>
                  </a:lnTo>
                  <a:lnTo>
                    <a:pt x="1380" y="705"/>
                  </a:lnTo>
                  <a:lnTo>
                    <a:pt x="1363" y="711"/>
                  </a:lnTo>
                  <a:lnTo>
                    <a:pt x="1345" y="714"/>
                  </a:lnTo>
                  <a:lnTo>
                    <a:pt x="1024" y="714"/>
                  </a:lnTo>
                  <a:lnTo>
                    <a:pt x="1005" y="711"/>
                  </a:lnTo>
                  <a:lnTo>
                    <a:pt x="988" y="705"/>
                  </a:lnTo>
                  <a:lnTo>
                    <a:pt x="974" y="693"/>
                  </a:lnTo>
                  <a:lnTo>
                    <a:pt x="963" y="678"/>
                  </a:lnTo>
                  <a:lnTo>
                    <a:pt x="956" y="662"/>
                  </a:lnTo>
                  <a:lnTo>
                    <a:pt x="953" y="643"/>
                  </a:lnTo>
                  <a:lnTo>
                    <a:pt x="953" y="369"/>
                  </a:lnTo>
                  <a:lnTo>
                    <a:pt x="956" y="351"/>
                  </a:lnTo>
                  <a:lnTo>
                    <a:pt x="963" y="334"/>
                  </a:lnTo>
                  <a:lnTo>
                    <a:pt x="974" y="319"/>
                  </a:lnTo>
                  <a:lnTo>
                    <a:pt x="988" y="309"/>
                  </a:lnTo>
                  <a:lnTo>
                    <a:pt x="1005" y="301"/>
                  </a:lnTo>
                  <a:lnTo>
                    <a:pt x="1024" y="298"/>
                  </a:lnTo>
                  <a:close/>
                  <a:moveTo>
                    <a:pt x="384" y="298"/>
                  </a:moveTo>
                  <a:lnTo>
                    <a:pt x="705" y="298"/>
                  </a:lnTo>
                  <a:lnTo>
                    <a:pt x="724" y="301"/>
                  </a:lnTo>
                  <a:lnTo>
                    <a:pt x="740" y="309"/>
                  </a:lnTo>
                  <a:lnTo>
                    <a:pt x="755" y="319"/>
                  </a:lnTo>
                  <a:lnTo>
                    <a:pt x="765" y="334"/>
                  </a:lnTo>
                  <a:lnTo>
                    <a:pt x="773" y="351"/>
                  </a:lnTo>
                  <a:lnTo>
                    <a:pt x="776" y="369"/>
                  </a:lnTo>
                  <a:lnTo>
                    <a:pt x="776" y="643"/>
                  </a:lnTo>
                  <a:lnTo>
                    <a:pt x="773" y="662"/>
                  </a:lnTo>
                  <a:lnTo>
                    <a:pt x="765" y="678"/>
                  </a:lnTo>
                  <a:lnTo>
                    <a:pt x="755" y="693"/>
                  </a:lnTo>
                  <a:lnTo>
                    <a:pt x="740" y="705"/>
                  </a:lnTo>
                  <a:lnTo>
                    <a:pt x="724" y="711"/>
                  </a:lnTo>
                  <a:lnTo>
                    <a:pt x="705" y="714"/>
                  </a:lnTo>
                  <a:lnTo>
                    <a:pt x="384" y="714"/>
                  </a:lnTo>
                  <a:lnTo>
                    <a:pt x="365" y="711"/>
                  </a:lnTo>
                  <a:lnTo>
                    <a:pt x="349" y="705"/>
                  </a:lnTo>
                  <a:lnTo>
                    <a:pt x="334" y="693"/>
                  </a:lnTo>
                  <a:lnTo>
                    <a:pt x="322" y="678"/>
                  </a:lnTo>
                  <a:lnTo>
                    <a:pt x="316" y="662"/>
                  </a:lnTo>
                  <a:lnTo>
                    <a:pt x="313" y="643"/>
                  </a:lnTo>
                  <a:lnTo>
                    <a:pt x="313" y="369"/>
                  </a:lnTo>
                  <a:lnTo>
                    <a:pt x="316" y="351"/>
                  </a:lnTo>
                  <a:lnTo>
                    <a:pt x="322" y="334"/>
                  </a:lnTo>
                  <a:lnTo>
                    <a:pt x="334" y="319"/>
                  </a:lnTo>
                  <a:lnTo>
                    <a:pt x="349" y="309"/>
                  </a:lnTo>
                  <a:lnTo>
                    <a:pt x="365" y="301"/>
                  </a:lnTo>
                  <a:lnTo>
                    <a:pt x="384" y="298"/>
                  </a:lnTo>
                  <a:close/>
                  <a:moveTo>
                    <a:pt x="219" y="0"/>
                  </a:moveTo>
                  <a:lnTo>
                    <a:pt x="1515" y="0"/>
                  </a:lnTo>
                  <a:lnTo>
                    <a:pt x="1551" y="3"/>
                  </a:lnTo>
                  <a:lnTo>
                    <a:pt x="1584" y="11"/>
                  </a:lnTo>
                  <a:lnTo>
                    <a:pt x="1616" y="24"/>
                  </a:lnTo>
                  <a:lnTo>
                    <a:pt x="1644" y="42"/>
                  </a:lnTo>
                  <a:lnTo>
                    <a:pt x="1670" y="64"/>
                  </a:lnTo>
                  <a:lnTo>
                    <a:pt x="1692" y="89"/>
                  </a:lnTo>
                  <a:lnTo>
                    <a:pt x="1710" y="118"/>
                  </a:lnTo>
                  <a:lnTo>
                    <a:pt x="1723" y="150"/>
                  </a:lnTo>
                  <a:lnTo>
                    <a:pt x="1731" y="183"/>
                  </a:lnTo>
                  <a:lnTo>
                    <a:pt x="1734" y="219"/>
                  </a:lnTo>
                  <a:lnTo>
                    <a:pt x="1734" y="1961"/>
                  </a:lnTo>
                  <a:lnTo>
                    <a:pt x="1731" y="1997"/>
                  </a:lnTo>
                  <a:lnTo>
                    <a:pt x="1723" y="2030"/>
                  </a:lnTo>
                  <a:lnTo>
                    <a:pt x="1710" y="2062"/>
                  </a:lnTo>
                  <a:lnTo>
                    <a:pt x="1692" y="2090"/>
                  </a:lnTo>
                  <a:lnTo>
                    <a:pt x="1670" y="2115"/>
                  </a:lnTo>
                  <a:lnTo>
                    <a:pt x="1644" y="2137"/>
                  </a:lnTo>
                  <a:lnTo>
                    <a:pt x="1616" y="2155"/>
                  </a:lnTo>
                  <a:lnTo>
                    <a:pt x="1584" y="2169"/>
                  </a:lnTo>
                  <a:lnTo>
                    <a:pt x="1551" y="2177"/>
                  </a:lnTo>
                  <a:lnTo>
                    <a:pt x="1515" y="2179"/>
                  </a:lnTo>
                  <a:lnTo>
                    <a:pt x="175" y="2179"/>
                  </a:lnTo>
                  <a:lnTo>
                    <a:pt x="161" y="2177"/>
                  </a:lnTo>
                  <a:lnTo>
                    <a:pt x="150" y="2169"/>
                  </a:lnTo>
                  <a:lnTo>
                    <a:pt x="142" y="2157"/>
                  </a:lnTo>
                  <a:lnTo>
                    <a:pt x="139" y="2144"/>
                  </a:lnTo>
                  <a:lnTo>
                    <a:pt x="142" y="2130"/>
                  </a:lnTo>
                  <a:lnTo>
                    <a:pt x="150" y="2118"/>
                  </a:lnTo>
                  <a:lnTo>
                    <a:pt x="161" y="2110"/>
                  </a:lnTo>
                  <a:lnTo>
                    <a:pt x="175" y="2108"/>
                  </a:lnTo>
                  <a:lnTo>
                    <a:pt x="313" y="2108"/>
                  </a:lnTo>
                  <a:lnTo>
                    <a:pt x="313" y="1519"/>
                  </a:lnTo>
                  <a:lnTo>
                    <a:pt x="316" y="1500"/>
                  </a:lnTo>
                  <a:lnTo>
                    <a:pt x="322" y="1484"/>
                  </a:lnTo>
                  <a:lnTo>
                    <a:pt x="334" y="1469"/>
                  </a:lnTo>
                  <a:lnTo>
                    <a:pt x="349" y="1459"/>
                  </a:lnTo>
                  <a:lnTo>
                    <a:pt x="365" y="1451"/>
                  </a:lnTo>
                  <a:lnTo>
                    <a:pt x="384" y="1449"/>
                  </a:lnTo>
                  <a:lnTo>
                    <a:pt x="705" y="1449"/>
                  </a:lnTo>
                  <a:lnTo>
                    <a:pt x="724" y="1451"/>
                  </a:lnTo>
                  <a:lnTo>
                    <a:pt x="740" y="1459"/>
                  </a:lnTo>
                  <a:lnTo>
                    <a:pt x="755" y="1469"/>
                  </a:lnTo>
                  <a:lnTo>
                    <a:pt x="765" y="1484"/>
                  </a:lnTo>
                  <a:lnTo>
                    <a:pt x="773" y="1500"/>
                  </a:lnTo>
                  <a:lnTo>
                    <a:pt x="776" y="1519"/>
                  </a:lnTo>
                  <a:lnTo>
                    <a:pt x="776" y="2108"/>
                  </a:lnTo>
                  <a:lnTo>
                    <a:pt x="1515" y="2108"/>
                  </a:lnTo>
                  <a:lnTo>
                    <a:pt x="1545" y="2105"/>
                  </a:lnTo>
                  <a:lnTo>
                    <a:pt x="1573" y="2096"/>
                  </a:lnTo>
                  <a:lnTo>
                    <a:pt x="1597" y="2083"/>
                  </a:lnTo>
                  <a:lnTo>
                    <a:pt x="1619" y="2065"/>
                  </a:lnTo>
                  <a:lnTo>
                    <a:pt x="1637" y="2043"/>
                  </a:lnTo>
                  <a:lnTo>
                    <a:pt x="1650" y="2018"/>
                  </a:lnTo>
                  <a:lnTo>
                    <a:pt x="1659" y="1991"/>
                  </a:lnTo>
                  <a:lnTo>
                    <a:pt x="1662" y="1961"/>
                  </a:lnTo>
                  <a:lnTo>
                    <a:pt x="1662" y="219"/>
                  </a:lnTo>
                  <a:lnTo>
                    <a:pt x="1659" y="188"/>
                  </a:lnTo>
                  <a:lnTo>
                    <a:pt x="1650" y="161"/>
                  </a:lnTo>
                  <a:lnTo>
                    <a:pt x="1637" y="136"/>
                  </a:lnTo>
                  <a:lnTo>
                    <a:pt x="1619" y="115"/>
                  </a:lnTo>
                  <a:lnTo>
                    <a:pt x="1597" y="97"/>
                  </a:lnTo>
                  <a:lnTo>
                    <a:pt x="1573" y="84"/>
                  </a:lnTo>
                  <a:lnTo>
                    <a:pt x="1545" y="74"/>
                  </a:lnTo>
                  <a:lnTo>
                    <a:pt x="1515" y="72"/>
                  </a:lnTo>
                  <a:lnTo>
                    <a:pt x="219" y="72"/>
                  </a:lnTo>
                  <a:lnTo>
                    <a:pt x="189" y="74"/>
                  </a:lnTo>
                  <a:lnTo>
                    <a:pt x="161" y="84"/>
                  </a:lnTo>
                  <a:lnTo>
                    <a:pt x="137" y="97"/>
                  </a:lnTo>
                  <a:lnTo>
                    <a:pt x="115" y="115"/>
                  </a:lnTo>
                  <a:lnTo>
                    <a:pt x="97" y="136"/>
                  </a:lnTo>
                  <a:lnTo>
                    <a:pt x="84" y="161"/>
                  </a:lnTo>
                  <a:lnTo>
                    <a:pt x="75" y="188"/>
                  </a:lnTo>
                  <a:lnTo>
                    <a:pt x="72" y="219"/>
                  </a:lnTo>
                  <a:lnTo>
                    <a:pt x="72" y="1575"/>
                  </a:lnTo>
                  <a:lnTo>
                    <a:pt x="69" y="1588"/>
                  </a:lnTo>
                  <a:lnTo>
                    <a:pt x="62" y="1600"/>
                  </a:lnTo>
                  <a:lnTo>
                    <a:pt x="50" y="1607"/>
                  </a:lnTo>
                  <a:lnTo>
                    <a:pt x="35" y="1610"/>
                  </a:lnTo>
                  <a:lnTo>
                    <a:pt x="22" y="1607"/>
                  </a:lnTo>
                  <a:lnTo>
                    <a:pt x="10" y="1600"/>
                  </a:lnTo>
                  <a:lnTo>
                    <a:pt x="3" y="1588"/>
                  </a:lnTo>
                  <a:lnTo>
                    <a:pt x="0" y="1575"/>
                  </a:lnTo>
                  <a:lnTo>
                    <a:pt x="0" y="219"/>
                  </a:lnTo>
                  <a:lnTo>
                    <a:pt x="3" y="183"/>
                  </a:lnTo>
                  <a:lnTo>
                    <a:pt x="11" y="150"/>
                  </a:lnTo>
                  <a:lnTo>
                    <a:pt x="24" y="118"/>
                  </a:lnTo>
                  <a:lnTo>
                    <a:pt x="42" y="89"/>
                  </a:lnTo>
                  <a:lnTo>
                    <a:pt x="64" y="64"/>
                  </a:lnTo>
                  <a:lnTo>
                    <a:pt x="90" y="42"/>
                  </a:lnTo>
                  <a:lnTo>
                    <a:pt x="118" y="24"/>
                  </a:lnTo>
                  <a:lnTo>
                    <a:pt x="150" y="11"/>
                  </a:lnTo>
                  <a:lnTo>
                    <a:pt x="183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6"/>
            <p:cNvSpPr>
              <a:spLocks noEditPoints="1"/>
            </p:cNvSpPr>
            <p:nvPr/>
          </p:nvSpPr>
          <p:spPr bwMode="auto">
            <a:xfrm>
              <a:off x="2378210" y="3817634"/>
              <a:ext cx="263866" cy="218372"/>
            </a:xfrm>
            <a:custGeom>
              <a:avLst/>
              <a:gdLst>
                <a:gd name="T0" fmla="*/ 2113 w 2774"/>
                <a:gd name="T1" fmla="*/ 961 h 2303"/>
                <a:gd name="T2" fmla="*/ 2051 w 2774"/>
                <a:gd name="T3" fmla="*/ 985 h 2303"/>
                <a:gd name="T4" fmla="*/ 2062 w 2774"/>
                <a:gd name="T5" fmla="*/ 578 h 2303"/>
                <a:gd name="T6" fmla="*/ 1767 w 2774"/>
                <a:gd name="T7" fmla="*/ 611 h 2303"/>
                <a:gd name="T8" fmla="*/ 1718 w 2774"/>
                <a:gd name="T9" fmla="*/ 993 h 2303"/>
                <a:gd name="T10" fmla="*/ 1706 w 2774"/>
                <a:gd name="T11" fmla="*/ 586 h 2303"/>
                <a:gd name="T12" fmla="*/ 1419 w 2774"/>
                <a:gd name="T13" fmla="*/ 597 h 2303"/>
                <a:gd name="T14" fmla="*/ 1386 w 2774"/>
                <a:gd name="T15" fmla="*/ 996 h 2303"/>
                <a:gd name="T16" fmla="*/ 1353 w 2774"/>
                <a:gd name="T17" fmla="*/ 597 h 2303"/>
                <a:gd name="T18" fmla="*/ 1065 w 2774"/>
                <a:gd name="T19" fmla="*/ 586 h 2303"/>
                <a:gd name="T20" fmla="*/ 1054 w 2774"/>
                <a:gd name="T21" fmla="*/ 993 h 2303"/>
                <a:gd name="T22" fmla="*/ 1004 w 2774"/>
                <a:gd name="T23" fmla="*/ 611 h 2303"/>
                <a:gd name="T24" fmla="*/ 709 w 2774"/>
                <a:gd name="T25" fmla="*/ 578 h 2303"/>
                <a:gd name="T26" fmla="*/ 721 w 2774"/>
                <a:gd name="T27" fmla="*/ 985 h 2303"/>
                <a:gd name="T28" fmla="*/ 659 w 2774"/>
                <a:gd name="T29" fmla="*/ 961 h 2303"/>
                <a:gd name="T30" fmla="*/ 2295 w 2774"/>
                <a:gd name="T31" fmla="*/ 282 h 2303"/>
                <a:gd name="T32" fmla="*/ 2445 w 2774"/>
                <a:gd name="T33" fmla="*/ 381 h 2303"/>
                <a:gd name="T34" fmla="*/ 2431 w 2774"/>
                <a:gd name="T35" fmla="*/ 1550 h 2303"/>
                <a:gd name="T36" fmla="*/ 2157 w 2774"/>
                <a:gd name="T37" fmla="*/ 1622 h 2303"/>
                <a:gd name="T38" fmla="*/ 2097 w 2774"/>
                <a:gd name="T39" fmla="*/ 1780 h 2303"/>
                <a:gd name="T40" fmla="*/ 1814 w 2774"/>
                <a:gd name="T41" fmla="*/ 1959 h 2303"/>
                <a:gd name="T42" fmla="*/ 1062 w 2774"/>
                <a:gd name="T43" fmla="*/ 2020 h 2303"/>
                <a:gd name="T44" fmla="*/ 955 w 2774"/>
                <a:gd name="T45" fmla="*/ 1937 h 2303"/>
                <a:gd name="T46" fmla="*/ 661 w 2774"/>
                <a:gd name="T47" fmla="*/ 1767 h 2303"/>
                <a:gd name="T48" fmla="*/ 486 w 2774"/>
                <a:gd name="T49" fmla="*/ 1622 h 2303"/>
                <a:gd name="T50" fmla="*/ 329 w 2774"/>
                <a:gd name="T51" fmla="*/ 1522 h 2303"/>
                <a:gd name="T52" fmla="*/ 337 w 2774"/>
                <a:gd name="T53" fmla="*/ 957 h 2303"/>
                <a:gd name="T54" fmla="*/ 387 w 2774"/>
                <a:gd name="T55" fmla="*/ 1459 h 2303"/>
                <a:gd name="T56" fmla="*/ 463 w 2774"/>
                <a:gd name="T57" fmla="*/ 1548 h 2303"/>
                <a:gd name="T58" fmla="*/ 693 w 2774"/>
                <a:gd name="T59" fmla="*/ 1586 h 2303"/>
                <a:gd name="T60" fmla="*/ 989 w 2774"/>
                <a:gd name="T61" fmla="*/ 1719 h 2303"/>
                <a:gd name="T62" fmla="*/ 1027 w 2774"/>
                <a:gd name="T63" fmla="*/ 1926 h 2303"/>
                <a:gd name="T64" fmla="*/ 1742 w 2774"/>
                <a:gd name="T65" fmla="*/ 1938 h 2303"/>
                <a:gd name="T66" fmla="*/ 1775 w 2774"/>
                <a:gd name="T67" fmla="*/ 1722 h 2303"/>
                <a:gd name="T68" fmla="*/ 2085 w 2774"/>
                <a:gd name="T69" fmla="*/ 1684 h 2303"/>
                <a:gd name="T70" fmla="*/ 2296 w 2774"/>
                <a:gd name="T71" fmla="*/ 1550 h 2303"/>
                <a:gd name="T72" fmla="*/ 2387 w 2774"/>
                <a:gd name="T73" fmla="*/ 1459 h 2303"/>
                <a:gd name="T74" fmla="*/ 2319 w 2774"/>
                <a:gd name="T75" fmla="*/ 357 h 2303"/>
                <a:gd name="T76" fmla="*/ 367 w 2774"/>
                <a:gd name="T77" fmla="*/ 317 h 2303"/>
                <a:gd name="T78" fmla="*/ 351 w 2774"/>
                <a:gd name="T79" fmla="*/ 71 h 2303"/>
                <a:gd name="T80" fmla="*/ 141 w 2774"/>
                <a:gd name="T81" fmla="*/ 167 h 2303"/>
                <a:gd name="T82" fmla="*/ 72 w 2774"/>
                <a:gd name="T83" fmla="*/ 1953 h 2303"/>
                <a:gd name="T84" fmla="*/ 173 w 2774"/>
                <a:gd name="T85" fmla="*/ 2161 h 2303"/>
                <a:gd name="T86" fmla="*/ 2423 w 2774"/>
                <a:gd name="T87" fmla="*/ 2231 h 2303"/>
                <a:gd name="T88" fmla="*/ 2633 w 2774"/>
                <a:gd name="T89" fmla="*/ 2136 h 2303"/>
                <a:gd name="T90" fmla="*/ 2702 w 2774"/>
                <a:gd name="T91" fmla="*/ 348 h 2303"/>
                <a:gd name="T92" fmla="*/ 2606 w 2774"/>
                <a:gd name="T93" fmla="*/ 140 h 2303"/>
                <a:gd name="T94" fmla="*/ 351 w 2774"/>
                <a:gd name="T95" fmla="*/ 71 h 2303"/>
                <a:gd name="T96" fmla="*/ 2599 w 2774"/>
                <a:gd name="T97" fmla="*/ 48 h 2303"/>
                <a:gd name="T98" fmla="*/ 2761 w 2774"/>
                <a:gd name="T99" fmla="*/ 255 h 2303"/>
                <a:gd name="T100" fmla="*/ 2746 w 2774"/>
                <a:gd name="T101" fmla="*/ 2089 h 2303"/>
                <a:gd name="T102" fmla="*/ 2559 w 2774"/>
                <a:gd name="T103" fmla="*/ 2275 h 2303"/>
                <a:gd name="T104" fmla="*/ 265 w 2774"/>
                <a:gd name="T105" fmla="*/ 2290 h 2303"/>
                <a:gd name="T106" fmla="*/ 50 w 2774"/>
                <a:gd name="T107" fmla="*/ 2128 h 2303"/>
                <a:gd name="T108" fmla="*/ 4 w 2774"/>
                <a:gd name="T109" fmla="*/ 301 h 2303"/>
                <a:gd name="T110" fmla="*/ 137 w 2774"/>
                <a:gd name="T111" fmla="*/ 72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4" h="2303">
                  <a:moveTo>
                    <a:pt x="2076" y="575"/>
                  </a:moveTo>
                  <a:lnTo>
                    <a:pt x="2090" y="578"/>
                  </a:lnTo>
                  <a:lnTo>
                    <a:pt x="2102" y="586"/>
                  </a:lnTo>
                  <a:lnTo>
                    <a:pt x="2109" y="597"/>
                  </a:lnTo>
                  <a:lnTo>
                    <a:pt x="2113" y="611"/>
                  </a:lnTo>
                  <a:lnTo>
                    <a:pt x="2113" y="961"/>
                  </a:lnTo>
                  <a:lnTo>
                    <a:pt x="2109" y="975"/>
                  </a:lnTo>
                  <a:lnTo>
                    <a:pt x="2102" y="985"/>
                  </a:lnTo>
                  <a:lnTo>
                    <a:pt x="2090" y="993"/>
                  </a:lnTo>
                  <a:lnTo>
                    <a:pt x="2076" y="996"/>
                  </a:lnTo>
                  <a:lnTo>
                    <a:pt x="2062" y="993"/>
                  </a:lnTo>
                  <a:lnTo>
                    <a:pt x="2051" y="985"/>
                  </a:lnTo>
                  <a:lnTo>
                    <a:pt x="2043" y="975"/>
                  </a:lnTo>
                  <a:lnTo>
                    <a:pt x="2041" y="961"/>
                  </a:lnTo>
                  <a:lnTo>
                    <a:pt x="2041" y="611"/>
                  </a:lnTo>
                  <a:lnTo>
                    <a:pt x="2043" y="597"/>
                  </a:lnTo>
                  <a:lnTo>
                    <a:pt x="2051" y="586"/>
                  </a:lnTo>
                  <a:lnTo>
                    <a:pt x="2062" y="578"/>
                  </a:lnTo>
                  <a:lnTo>
                    <a:pt x="2076" y="575"/>
                  </a:lnTo>
                  <a:close/>
                  <a:moveTo>
                    <a:pt x="1732" y="575"/>
                  </a:moveTo>
                  <a:lnTo>
                    <a:pt x="1746" y="578"/>
                  </a:lnTo>
                  <a:lnTo>
                    <a:pt x="1756" y="586"/>
                  </a:lnTo>
                  <a:lnTo>
                    <a:pt x="1764" y="597"/>
                  </a:lnTo>
                  <a:lnTo>
                    <a:pt x="1767" y="611"/>
                  </a:lnTo>
                  <a:lnTo>
                    <a:pt x="1767" y="961"/>
                  </a:lnTo>
                  <a:lnTo>
                    <a:pt x="1764" y="975"/>
                  </a:lnTo>
                  <a:lnTo>
                    <a:pt x="1756" y="985"/>
                  </a:lnTo>
                  <a:lnTo>
                    <a:pt x="1746" y="993"/>
                  </a:lnTo>
                  <a:lnTo>
                    <a:pt x="1732" y="996"/>
                  </a:lnTo>
                  <a:lnTo>
                    <a:pt x="1718" y="993"/>
                  </a:lnTo>
                  <a:lnTo>
                    <a:pt x="1706" y="985"/>
                  </a:lnTo>
                  <a:lnTo>
                    <a:pt x="1698" y="975"/>
                  </a:lnTo>
                  <a:lnTo>
                    <a:pt x="1695" y="961"/>
                  </a:lnTo>
                  <a:lnTo>
                    <a:pt x="1695" y="611"/>
                  </a:lnTo>
                  <a:lnTo>
                    <a:pt x="1698" y="597"/>
                  </a:lnTo>
                  <a:lnTo>
                    <a:pt x="1706" y="586"/>
                  </a:lnTo>
                  <a:lnTo>
                    <a:pt x="1718" y="578"/>
                  </a:lnTo>
                  <a:lnTo>
                    <a:pt x="1732" y="575"/>
                  </a:lnTo>
                  <a:close/>
                  <a:moveTo>
                    <a:pt x="1386" y="575"/>
                  </a:moveTo>
                  <a:lnTo>
                    <a:pt x="1400" y="578"/>
                  </a:lnTo>
                  <a:lnTo>
                    <a:pt x="1411" y="586"/>
                  </a:lnTo>
                  <a:lnTo>
                    <a:pt x="1419" y="597"/>
                  </a:lnTo>
                  <a:lnTo>
                    <a:pt x="1421" y="611"/>
                  </a:lnTo>
                  <a:lnTo>
                    <a:pt x="1421" y="961"/>
                  </a:lnTo>
                  <a:lnTo>
                    <a:pt x="1419" y="975"/>
                  </a:lnTo>
                  <a:lnTo>
                    <a:pt x="1411" y="985"/>
                  </a:lnTo>
                  <a:lnTo>
                    <a:pt x="1400" y="993"/>
                  </a:lnTo>
                  <a:lnTo>
                    <a:pt x="1386" y="996"/>
                  </a:lnTo>
                  <a:lnTo>
                    <a:pt x="1372" y="993"/>
                  </a:lnTo>
                  <a:lnTo>
                    <a:pt x="1360" y="985"/>
                  </a:lnTo>
                  <a:lnTo>
                    <a:pt x="1353" y="975"/>
                  </a:lnTo>
                  <a:lnTo>
                    <a:pt x="1349" y="961"/>
                  </a:lnTo>
                  <a:lnTo>
                    <a:pt x="1349" y="611"/>
                  </a:lnTo>
                  <a:lnTo>
                    <a:pt x="1353" y="597"/>
                  </a:lnTo>
                  <a:lnTo>
                    <a:pt x="1360" y="586"/>
                  </a:lnTo>
                  <a:lnTo>
                    <a:pt x="1372" y="578"/>
                  </a:lnTo>
                  <a:lnTo>
                    <a:pt x="1386" y="575"/>
                  </a:lnTo>
                  <a:close/>
                  <a:moveTo>
                    <a:pt x="1040" y="575"/>
                  </a:moveTo>
                  <a:lnTo>
                    <a:pt x="1054" y="578"/>
                  </a:lnTo>
                  <a:lnTo>
                    <a:pt x="1065" y="586"/>
                  </a:lnTo>
                  <a:lnTo>
                    <a:pt x="1074" y="597"/>
                  </a:lnTo>
                  <a:lnTo>
                    <a:pt x="1076" y="611"/>
                  </a:lnTo>
                  <a:lnTo>
                    <a:pt x="1076" y="961"/>
                  </a:lnTo>
                  <a:lnTo>
                    <a:pt x="1074" y="975"/>
                  </a:lnTo>
                  <a:lnTo>
                    <a:pt x="1065" y="985"/>
                  </a:lnTo>
                  <a:lnTo>
                    <a:pt x="1054" y="993"/>
                  </a:lnTo>
                  <a:lnTo>
                    <a:pt x="1040" y="996"/>
                  </a:lnTo>
                  <a:lnTo>
                    <a:pt x="1026" y="993"/>
                  </a:lnTo>
                  <a:lnTo>
                    <a:pt x="1014" y="985"/>
                  </a:lnTo>
                  <a:lnTo>
                    <a:pt x="1007" y="975"/>
                  </a:lnTo>
                  <a:lnTo>
                    <a:pt x="1004" y="961"/>
                  </a:lnTo>
                  <a:lnTo>
                    <a:pt x="1004" y="611"/>
                  </a:lnTo>
                  <a:lnTo>
                    <a:pt x="1007" y="597"/>
                  </a:lnTo>
                  <a:lnTo>
                    <a:pt x="1014" y="586"/>
                  </a:lnTo>
                  <a:lnTo>
                    <a:pt x="1026" y="578"/>
                  </a:lnTo>
                  <a:lnTo>
                    <a:pt x="1040" y="575"/>
                  </a:lnTo>
                  <a:close/>
                  <a:moveTo>
                    <a:pt x="695" y="575"/>
                  </a:moveTo>
                  <a:lnTo>
                    <a:pt x="709" y="578"/>
                  </a:lnTo>
                  <a:lnTo>
                    <a:pt x="721" y="586"/>
                  </a:lnTo>
                  <a:lnTo>
                    <a:pt x="728" y="597"/>
                  </a:lnTo>
                  <a:lnTo>
                    <a:pt x="731" y="611"/>
                  </a:lnTo>
                  <a:lnTo>
                    <a:pt x="731" y="961"/>
                  </a:lnTo>
                  <a:lnTo>
                    <a:pt x="728" y="975"/>
                  </a:lnTo>
                  <a:lnTo>
                    <a:pt x="721" y="985"/>
                  </a:lnTo>
                  <a:lnTo>
                    <a:pt x="709" y="993"/>
                  </a:lnTo>
                  <a:lnTo>
                    <a:pt x="695" y="996"/>
                  </a:lnTo>
                  <a:lnTo>
                    <a:pt x="681" y="993"/>
                  </a:lnTo>
                  <a:lnTo>
                    <a:pt x="669" y="985"/>
                  </a:lnTo>
                  <a:lnTo>
                    <a:pt x="661" y="975"/>
                  </a:lnTo>
                  <a:lnTo>
                    <a:pt x="659" y="961"/>
                  </a:lnTo>
                  <a:lnTo>
                    <a:pt x="659" y="611"/>
                  </a:lnTo>
                  <a:lnTo>
                    <a:pt x="661" y="597"/>
                  </a:lnTo>
                  <a:lnTo>
                    <a:pt x="669" y="586"/>
                  </a:lnTo>
                  <a:lnTo>
                    <a:pt x="681" y="578"/>
                  </a:lnTo>
                  <a:lnTo>
                    <a:pt x="695" y="575"/>
                  </a:lnTo>
                  <a:close/>
                  <a:moveTo>
                    <a:pt x="2295" y="282"/>
                  </a:moveTo>
                  <a:lnTo>
                    <a:pt x="2328" y="285"/>
                  </a:lnTo>
                  <a:lnTo>
                    <a:pt x="2358" y="295"/>
                  </a:lnTo>
                  <a:lnTo>
                    <a:pt x="2386" y="310"/>
                  </a:lnTo>
                  <a:lnTo>
                    <a:pt x="2411" y="330"/>
                  </a:lnTo>
                  <a:lnTo>
                    <a:pt x="2430" y="354"/>
                  </a:lnTo>
                  <a:lnTo>
                    <a:pt x="2445" y="381"/>
                  </a:lnTo>
                  <a:lnTo>
                    <a:pt x="2455" y="412"/>
                  </a:lnTo>
                  <a:lnTo>
                    <a:pt x="2459" y="445"/>
                  </a:lnTo>
                  <a:lnTo>
                    <a:pt x="2459" y="1459"/>
                  </a:lnTo>
                  <a:lnTo>
                    <a:pt x="2456" y="1491"/>
                  </a:lnTo>
                  <a:lnTo>
                    <a:pt x="2446" y="1522"/>
                  </a:lnTo>
                  <a:lnTo>
                    <a:pt x="2431" y="1550"/>
                  </a:lnTo>
                  <a:lnTo>
                    <a:pt x="2411" y="1575"/>
                  </a:lnTo>
                  <a:lnTo>
                    <a:pt x="2387" y="1594"/>
                  </a:lnTo>
                  <a:lnTo>
                    <a:pt x="2359" y="1609"/>
                  </a:lnTo>
                  <a:lnTo>
                    <a:pt x="2329" y="1618"/>
                  </a:lnTo>
                  <a:lnTo>
                    <a:pt x="2296" y="1622"/>
                  </a:lnTo>
                  <a:lnTo>
                    <a:pt x="2157" y="1622"/>
                  </a:lnTo>
                  <a:lnTo>
                    <a:pt x="2157" y="1684"/>
                  </a:lnTo>
                  <a:lnTo>
                    <a:pt x="2155" y="1708"/>
                  </a:lnTo>
                  <a:lnTo>
                    <a:pt x="2146" y="1731"/>
                  </a:lnTo>
                  <a:lnTo>
                    <a:pt x="2133" y="1750"/>
                  </a:lnTo>
                  <a:lnTo>
                    <a:pt x="2117" y="1767"/>
                  </a:lnTo>
                  <a:lnTo>
                    <a:pt x="2097" y="1780"/>
                  </a:lnTo>
                  <a:lnTo>
                    <a:pt x="2074" y="1788"/>
                  </a:lnTo>
                  <a:lnTo>
                    <a:pt x="2049" y="1790"/>
                  </a:lnTo>
                  <a:lnTo>
                    <a:pt x="1825" y="1790"/>
                  </a:lnTo>
                  <a:lnTo>
                    <a:pt x="1825" y="1912"/>
                  </a:lnTo>
                  <a:lnTo>
                    <a:pt x="1822" y="1937"/>
                  </a:lnTo>
                  <a:lnTo>
                    <a:pt x="1814" y="1959"/>
                  </a:lnTo>
                  <a:lnTo>
                    <a:pt x="1802" y="1980"/>
                  </a:lnTo>
                  <a:lnTo>
                    <a:pt x="1784" y="1997"/>
                  </a:lnTo>
                  <a:lnTo>
                    <a:pt x="1765" y="2010"/>
                  </a:lnTo>
                  <a:lnTo>
                    <a:pt x="1742" y="2017"/>
                  </a:lnTo>
                  <a:lnTo>
                    <a:pt x="1718" y="2020"/>
                  </a:lnTo>
                  <a:lnTo>
                    <a:pt x="1062" y="2020"/>
                  </a:lnTo>
                  <a:lnTo>
                    <a:pt x="1037" y="2017"/>
                  </a:lnTo>
                  <a:lnTo>
                    <a:pt x="1013" y="2010"/>
                  </a:lnTo>
                  <a:lnTo>
                    <a:pt x="994" y="1997"/>
                  </a:lnTo>
                  <a:lnTo>
                    <a:pt x="977" y="1980"/>
                  </a:lnTo>
                  <a:lnTo>
                    <a:pt x="964" y="1959"/>
                  </a:lnTo>
                  <a:lnTo>
                    <a:pt x="955" y="1937"/>
                  </a:lnTo>
                  <a:lnTo>
                    <a:pt x="952" y="1912"/>
                  </a:lnTo>
                  <a:lnTo>
                    <a:pt x="952" y="1790"/>
                  </a:lnTo>
                  <a:lnTo>
                    <a:pt x="729" y="1790"/>
                  </a:lnTo>
                  <a:lnTo>
                    <a:pt x="704" y="1788"/>
                  </a:lnTo>
                  <a:lnTo>
                    <a:pt x="682" y="1780"/>
                  </a:lnTo>
                  <a:lnTo>
                    <a:pt x="661" y="1767"/>
                  </a:lnTo>
                  <a:lnTo>
                    <a:pt x="644" y="1751"/>
                  </a:lnTo>
                  <a:lnTo>
                    <a:pt x="631" y="1731"/>
                  </a:lnTo>
                  <a:lnTo>
                    <a:pt x="624" y="1708"/>
                  </a:lnTo>
                  <a:lnTo>
                    <a:pt x="620" y="1685"/>
                  </a:lnTo>
                  <a:lnTo>
                    <a:pt x="620" y="1622"/>
                  </a:lnTo>
                  <a:lnTo>
                    <a:pt x="486" y="1622"/>
                  </a:lnTo>
                  <a:lnTo>
                    <a:pt x="451" y="1618"/>
                  </a:lnTo>
                  <a:lnTo>
                    <a:pt x="420" y="1609"/>
                  </a:lnTo>
                  <a:lnTo>
                    <a:pt x="391" y="1594"/>
                  </a:lnTo>
                  <a:lnTo>
                    <a:pt x="365" y="1573"/>
                  </a:lnTo>
                  <a:lnTo>
                    <a:pt x="345" y="1549"/>
                  </a:lnTo>
                  <a:lnTo>
                    <a:pt x="329" y="1522"/>
                  </a:lnTo>
                  <a:lnTo>
                    <a:pt x="318" y="1491"/>
                  </a:lnTo>
                  <a:lnTo>
                    <a:pt x="315" y="1459"/>
                  </a:lnTo>
                  <a:lnTo>
                    <a:pt x="315" y="989"/>
                  </a:lnTo>
                  <a:lnTo>
                    <a:pt x="318" y="975"/>
                  </a:lnTo>
                  <a:lnTo>
                    <a:pt x="325" y="964"/>
                  </a:lnTo>
                  <a:lnTo>
                    <a:pt x="337" y="957"/>
                  </a:lnTo>
                  <a:lnTo>
                    <a:pt x="351" y="953"/>
                  </a:lnTo>
                  <a:lnTo>
                    <a:pt x="365" y="957"/>
                  </a:lnTo>
                  <a:lnTo>
                    <a:pt x="376" y="964"/>
                  </a:lnTo>
                  <a:lnTo>
                    <a:pt x="384" y="975"/>
                  </a:lnTo>
                  <a:lnTo>
                    <a:pt x="387" y="989"/>
                  </a:lnTo>
                  <a:lnTo>
                    <a:pt x="387" y="1459"/>
                  </a:lnTo>
                  <a:lnTo>
                    <a:pt x="390" y="1479"/>
                  </a:lnTo>
                  <a:lnTo>
                    <a:pt x="398" y="1499"/>
                  </a:lnTo>
                  <a:lnTo>
                    <a:pt x="409" y="1516"/>
                  </a:lnTo>
                  <a:lnTo>
                    <a:pt x="424" y="1530"/>
                  </a:lnTo>
                  <a:lnTo>
                    <a:pt x="443" y="1540"/>
                  </a:lnTo>
                  <a:lnTo>
                    <a:pt x="463" y="1548"/>
                  </a:lnTo>
                  <a:lnTo>
                    <a:pt x="486" y="1550"/>
                  </a:lnTo>
                  <a:lnTo>
                    <a:pt x="657" y="1550"/>
                  </a:lnTo>
                  <a:lnTo>
                    <a:pt x="671" y="1553"/>
                  </a:lnTo>
                  <a:lnTo>
                    <a:pt x="682" y="1561"/>
                  </a:lnTo>
                  <a:lnTo>
                    <a:pt x="689" y="1572"/>
                  </a:lnTo>
                  <a:lnTo>
                    <a:pt x="693" y="1586"/>
                  </a:lnTo>
                  <a:lnTo>
                    <a:pt x="693" y="1684"/>
                  </a:lnTo>
                  <a:lnTo>
                    <a:pt x="696" y="1697"/>
                  </a:lnTo>
                  <a:lnTo>
                    <a:pt x="703" y="1709"/>
                  </a:lnTo>
                  <a:lnTo>
                    <a:pt x="715" y="1717"/>
                  </a:lnTo>
                  <a:lnTo>
                    <a:pt x="729" y="1719"/>
                  </a:lnTo>
                  <a:lnTo>
                    <a:pt x="989" y="1719"/>
                  </a:lnTo>
                  <a:lnTo>
                    <a:pt x="1003" y="1722"/>
                  </a:lnTo>
                  <a:lnTo>
                    <a:pt x="1013" y="1730"/>
                  </a:lnTo>
                  <a:lnTo>
                    <a:pt x="1022" y="1741"/>
                  </a:lnTo>
                  <a:lnTo>
                    <a:pt x="1024" y="1755"/>
                  </a:lnTo>
                  <a:lnTo>
                    <a:pt x="1024" y="1912"/>
                  </a:lnTo>
                  <a:lnTo>
                    <a:pt x="1027" y="1926"/>
                  </a:lnTo>
                  <a:lnTo>
                    <a:pt x="1036" y="1938"/>
                  </a:lnTo>
                  <a:lnTo>
                    <a:pt x="1048" y="1946"/>
                  </a:lnTo>
                  <a:lnTo>
                    <a:pt x="1062" y="1949"/>
                  </a:lnTo>
                  <a:lnTo>
                    <a:pt x="1718" y="1949"/>
                  </a:lnTo>
                  <a:lnTo>
                    <a:pt x="1732" y="1946"/>
                  </a:lnTo>
                  <a:lnTo>
                    <a:pt x="1742" y="1938"/>
                  </a:lnTo>
                  <a:lnTo>
                    <a:pt x="1750" y="1926"/>
                  </a:lnTo>
                  <a:lnTo>
                    <a:pt x="1753" y="1912"/>
                  </a:lnTo>
                  <a:lnTo>
                    <a:pt x="1753" y="1755"/>
                  </a:lnTo>
                  <a:lnTo>
                    <a:pt x="1755" y="1741"/>
                  </a:lnTo>
                  <a:lnTo>
                    <a:pt x="1764" y="1730"/>
                  </a:lnTo>
                  <a:lnTo>
                    <a:pt x="1775" y="1722"/>
                  </a:lnTo>
                  <a:lnTo>
                    <a:pt x="1789" y="1719"/>
                  </a:lnTo>
                  <a:lnTo>
                    <a:pt x="2049" y="1719"/>
                  </a:lnTo>
                  <a:lnTo>
                    <a:pt x="2063" y="1717"/>
                  </a:lnTo>
                  <a:lnTo>
                    <a:pt x="2075" y="1708"/>
                  </a:lnTo>
                  <a:lnTo>
                    <a:pt x="2083" y="1697"/>
                  </a:lnTo>
                  <a:lnTo>
                    <a:pt x="2085" y="1684"/>
                  </a:lnTo>
                  <a:lnTo>
                    <a:pt x="2085" y="1586"/>
                  </a:lnTo>
                  <a:lnTo>
                    <a:pt x="2088" y="1572"/>
                  </a:lnTo>
                  <a:lnTo>
                    <a:pt x="2095" y="1561"/>
                  </a:lnTo>
                  <a:lnTo>
                    <a:pt x="2107" y="1553"/>
                  </a:lnTo>
                  <a:lnTo>
                    <a:pt x="2121" y="1550"/>
                  </a:lnTo>
                  <a:lnTo>
                    <a:pt x="2296" y="1550"/>
                  </a:lnTo>
                  <a:lnTo>
                    <a:pt x="2320" y="1547"/>
                  </a:lnTo>
                  <a:lnTo>
                    <a:pt x="2342" y="1538"/>
                  </a:lnTo>
                  <a:lnTo>
                    <a:pt x="2360" y="1523"/>
                  </a:lnTo>
                  <a:lnTo>
                    <a:pt x="2374" y="1505"/>
                  </a:lnTo>
                  <a:lnTo>
                    <a:pt x="2384" y="1484"/>
                  </a:lnTo>
                  <a:lnTo>
                    <a:pt x="2387" y="1459"/>
                  </a:lnTo>
                  <a:lnTo>
                    <a:pt x="2387" y="445"/>
                  </a:lnTo>
                  <a:lnTo>
                    <a:pt x="2384" y="421"/>
                  </a:lnTo>
                  <a:lnTo>
                    <a:pt x="2374" y="399"/>
                  </a:lnTo>
                  <a:lnTo>
                    <a:pt x="2359" y="380"/>
                  </a:lnTo>
                  <a:lnTo>
                    <a:pt x="2341" y="366"/>
                  </a:lnTo>
                  <a:lnTo>
                    <a:pt x="2319" y="357"/>
                  </a:lnTo>
                  <a:lnTo>
                    <a:pt x="2295" y="354"/>
                  </a:lnTo>
                  <a:lnTo>
                    <a:pt x="404" y="354"/>
                  </a:lnTo>
                  <a:lnTo>
                    <a:pt x="390" y="350"/>
                  </a:lnTo>
                  <a:lnTo>
                    <a:pt x="378" y="343"/>
                  </a:lnTo>
                  <a:lnTo>
                    <a:pt x="371" y="332"/>
                  </a:lnTo>
                  <a:lnTo>
                    <a:pt x="367" y="317"/>
                  </a:lnTo>
                  <a:lnTo>
                    <a:pt x="371" y="303"/>
                  </a:lnTo>
                  <a:lnTo>
                    <a:pt x="378" y="293"/>
                  </a:lnTo>
                  <a:lnTo>
                    <a:pt x="390" y="285"/>
                  </a:lnTo>
                  <a:lnTo>
                    <a:pt x="404" y="282"/>
                  </a:lnTo>
                  <a:lnTo>
                    <a:pt x="2295" y="282"/>
                  </a:lnTo>
                  <a:close/>
                  <a:moveTo>
                    <a:pt x="351" y="71"/>
                  </a:moveTo>
                  <a:lnTo>
                    <a:pt x="310" y="75"/>
                  </a:lnTo>
                  <a:lnTo>
                    <a:pt x="271" y="83"/>
                  </a:lnTo>
                  <a:lnTo>
                    <a:pt x="234" y="97"/>
                  </a:lnTo>
                  <a:lnTo>
                    <a:pt x="199" y="116"/>
                  </a:lnTo>
                  <a:lnTo>
                    <a:pt x="168" y="140"/>
                  </a:lnTo>
                  <a:lnTo>
                    <a:pt x="141" y="167"/>
                  </a:lnTo>
                  <a:lnTo>
                    <a:pt x="118" y="198"/>
                  </a:lnTo>
                  <a:lnTo>
                    <a:pt x="98" y="232"/>
                  </a:lnTo>
                  <a:lnTo>
                    <a:pt x="84" y="268"/>
                  </a:lnTo>
                  <a:lnTo>
                    <a:pt x="76" y="308"/>
                  </a:lnTo>
                  <a:lnTo>
                    <a:pt x="72" y="348"/>
                  </a:lnTo>
                  <a:lnTo>
                    <a:pt x="72" y="1953"/>
                  </a:lnTo>
                  <a:lnTo>
                    <a:pt x="76" y="1994"/>
                  </a:lnTo>
                  <a:lnTo>
                    <a:pt x="84" y="2032"/>
                  </a:lnTo>
                  <a:lnTo>
                    <a:pt x="99" y="2070"/>
                  </a:lnTo>
                  <a:lnTo>
                    <a:pt x="120" y="2104"/>
                  </a:lnTo>
                  <a:lnTo>
                    <a:pt x="143" y="2135"/>
                  </a:lnTo>
                  <a:lnTo>
                    <a:pt x="173" y="2161"/>
                  </a:lnTo>
                  <a:lnTo>
                    <a:pt x="204" y="2186"/>
                  </a:lnTo>
                  <a:lnTo>
                    <a:pt x="239" y="2205"/>
                  </a:lnTo>
                  <a:lnTo>
                    <a:pt x="277" y="2219"/>
                  </a:lnTo>
                  <a:lnTo>
                    <a:pt x="317" y="2228"/>
                  </a:lnTo>
                  <a:lnTo>
                    <a:pt x="359" y="2231"/>
                  </a:lnTo>
                  <a:lnTo>
                    <a:pt x="2423" y="2231"/>
                  </a:lnTo>
                  <a:lnTo>
                    <a:pt x="2464" y="2228"/>
                  </a:lnTo>
                  <a:lnTo>
                    <a:pt x="2503" y="2219"/>
                  </a:lnTo>
                  <a:lnTo>
                    <a:pt x="2540" y="2205"/>
                  </a:lnTo>
                  <a:lnTo>
                    <a:pt x="2575" y="2186"/>
                  </a:lnTo>
                  <a:lnTo>
                    <a:pt x="2606" y="2163"/>
                  </a:lnTo>
                  <a:lnTo>
                    <a:pt x="2633" y="2136"/>
                  </a:lnTo>
                  <a:lnTo>
                    <a:pt x="2656" y="2105"/>
                  </a:lnTo>
                  <a:lnTo>
                    <a:pt x="2676" y="2071"/>
                  </a:lnTo>
                  <a:lnTo>
                    <a:pt x="2690" y="2033"/>
                  </a:lnTo>
                  <a:lnTo>
                    <a:pt x="2698" y="1995"/>
                  </a:lnTo>
                  <a:lnTo>
                    <a:pt x="2702" y="1953"/>
                  </a:lnTo>
                  <a:lnTo>
                    <a:pt x="2702" y="348"/>
                  </a:lnTo>
                  <a:lnTo>
                    <a:pt x="2698" y="308"/>
                  </a:lnTo>
                  <a:lnTo>
                    <a:pt x="2690" y="268"/>
                  </a:lnTo>
                  <a:lnTo>
                    <a:pt x="2676" y="232"/>
                  </a:lnTo>
                  <a:lnTo>
                    <a:pt x="2656" y="198"/>
                  </a:lnTo>
                  <a:lnTo>
                    <a:pt x="2633" y="167"/>
                  </a:lnTo>
                  <a:lnTo>
                    <a:pt x="2606" y="140"/>
                  </a:lnTo>
                  <a:lnTo>
                    <a:pt x="2575" y="116"/>
                  </a:lnTo>
                  <a:lnTo>
                    <a:pt x="2540" y="97"/>
                  </a:lnTo>
                  <a:lnTo>
                    <a:pt x="2502" y="83"/>
                  </a:lnTo>
                  <a:lnTo>
                    <a:pt x="2464" y="75"/>
                  </a:lnTo>
                  <a:lnTo>
                    <a:pt x="2423" y="71"/>
                  </a:lnTo>
                  <a:lnTo>
                    <a:pt x="351" y="71"/>
                  </a:lnTo>
                  <a:close/>
                  <a:moveTo>
                    <a:pt x="351" y="0"/>
                  </a:moveTo>
                  <a:lnTo>
                    <a:pt x="2423" y="0"/>
                  </a:lnTo>
                  <a:lnTo>
                    <a:pt x="2470" y="3"/>
                  </a:lnTo>
                  <a:lnTo>
                    <a:pt x="2515" y="13"/>
                  </a:lnTo>
                  <a:lnTo>
                    <a:pt x="2558" y="28"/>
                  </a:lnTo>
                  <a:lnTo>
                    <a:pt x="2599" y="48"/>
                  </a:lnTo>
                  <a:lnTo>
                    <a:pt x="2637" y="72"/>
                  </a:lnTo>
                  <a:lnTo>
                    <a:pt x="2670" y="102"/>
                  </a:lnTo>
                  <a:lnTo>
                    <a:pt x="2700" y="136"/>
                  </a:lnTo>
                  <a:lnTo>
                    <a:pt x="2725" y="173"/>
                  </a:lnTo>
                  <a:lnTo>
                    <a:pt x="2746" y="213"/>
                  </a:lnTo>
                  <a:lnTo>
                    <a:pt x="2761" y="255"/>
                  </a:lnTo>
                  <a:lnTo>
                    <a:pt x="2770" y="301"/>
                  </a:lnTo>
                  <a:lnTo>
                    <a:pt x="2774" y="348"/>
                  </a:lnTo>
                  <a:lnTo>
                    <a:pt x="2774" y="1953"/>
                  </a:lnTo>
                  <a:lnTo>
                    <a:pt x="2770" y="2001"/>
                  </a:lnTo>
                  <a:lnTo>
                    <a:pt x="2761" y="2046"/>
                  </a:lnTo>
                  <a:lnTo>
                    <a:pt x="2746" y="2089"/>
                  </a:lnTo>
                  <a:lnTo>
                    <a:pt x="2725" y="2129"/>
                  </a:lnTo>
                  <a:lnTo>
                    <a:pt x="2700" y="2167"/>
                  </a:lnTo>
                  <a:lnTo>
                    <a:pt x="2670" y="2200"/>
                  </a:lnTo>
                  <a:lnTo>
                    <a:pt x="2637" y="2230"/>
                  </a:lnTo>
                  <a:lnTo>
                    <a:pt x="2599" y="2254"/>
                  </a:lnTo>
                  <a:lnTo>
                    <a:pt x="2559" y="2275"/>
                  </a:lnTo>
                  <a:lnTo>
                    <a:pt x="2515" y="2290"/>
                  </a:lnTo>
                  <a:lnTo>
                    <a:pt x="2470" y="2299"/>
                  </a:lnTo>
                  <a:lnTo>
                    <a:pt x="2423" y="2303"/>
                  </a:lnTo>
                  <a:lnTo>
                    <a:pt x="359" y="2303"/>
                  </a:lnTo>
                  <a:lnTo>
                    <a:pt x="311" y="2299"/>
                  </a:lnTo>
                  <a:lnTo>
                    <a:pt x="265" y="2290"/>
                  </a:lnTo>
                  <a:lnTo>
                    <a:pt x="221" y="2275"/>
                  </a:lnTo>
                  <a:lnTo>
                    <a:pt x="180" y="2254"/>
                  </a:lnTo>
                  <a:lnTo>
                    <a:pt x="141" y="2229"/>
                  </a:lnTo>
                  <a:lnTo>
                    <a:pt x="107" y="2199"/>
                  </a:lnTo>
                  <a:lnTo>
                    <a:pt x="77" y="2166"/>
                  </a:lnTo>
                  <a:lnTo>
                    <a:pt x="50" y="2128"/>
                  </a:lnTo>
                  <a:lnTo>
                    <a:pt x="29" y="2088"/>
                  </a:lnTo>
                  <a:lnTo>
                    <a:pt x="13" y="2045"/>
                  </a:lnTo>
                  <a:lnTo>
                    <a:pt x="4" y="2000"/>
                  </a:lnTo>
                  <a:lnTo>
                    <a:pt x="0" y="1954"/>
                  </a:lnTo>
                  <a:lnTo>
                    <a:pt x="0" y="348"/>
                  </a:lnTo>
                  <a:lnTo>
                    <a:pt x="4" y="301"/>
                  </a:lnTo>
                  <a:lnTo>
                    <a:pt x="13" y="255"/>
                  </a:lnTo>
                  <a:lnTo>
                    <a:pt x="28" y="213"/>
                  </a:lnTo>
                  <a:lnTo>
                    <a:pt x="49" y="173"/>
                  </a:lnTo>
                  <a:lnTo>
                    <a:pt x="74" y="136"/>
                  </a:lnTo>
                  <a:lnTo>
                    <a:pt x="104" y="102"/>
                  </a:lnTo>
                  <a:lnTo>
                    <a:pt x="137" y="72"/>
                  </a:lnTo>
                  <a:lnTo>
                    <a:pt x="175" y="48"/>
                  </a:lnTo>
                  <a:lnTo>
                    <a:pt x="215" y="28"/>
                  </a:lnTo>
                  <a:lnTo>
                    <a:pt x="259" y="13"/>
                  </a:lnTo>
                  <a:lnTo>
                    <a:pt x="304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"/>
            <p:cNvSpPr>
              <a:spLocks noEditPoints="1"/>
            </p:cNvSpPr>
            <p:nvPr/>
          </p:nvSpPr>
          <p:spPr bwMode="auto">
            <a:xfrm>
              <a:off x="3094526" y="2611124"/>
              <a:ext cx="339725" cy="277813"/>
            </a:xfrm>
            <a:custGeom>
              <a:avLst/>
              <a:gdLst>
                <a:gd name="T0" fmla="*/ 2341 w 2566"/>
                <a:gd name="T1" fmla="*/ 1814 h 2106"/>
                <a:gd name="T2" fmla="*/ 1527 w 2566"/>
                <a:gd name="T3" fmla="*/ 1847 h 2106"/>
                <a:gd name="T4" fmla="*/ 1527 w 2566"/>
                <a:gd name="T5" fmla="*/ 1780 h 2106"/>
                <a:gd name="T6" fmla="*/ 412 w 2566"/>
                <a:gd name="T7" fmla="*/ 1757 h 2106"/>
                <a:gd name="T8" fmla="*/ 379 w 2566"/>
                <a:gd name="T9" fmla="*/ 1891 h 2106"/>
                <a:gd name="T10" fmla="*/ 259 w 2566"/>
                <a:gd name="T11" fmla="*/ 1771 h 2106"/>
                <a:gd name="T12" fmla="*/ 2391 w 2566"/>
                <a:gd name="T13" fmla="*/ 1521 h 2106"/>
                <a:gd name="T14" fmla="*/ 2542 w 2566"/>
                <a:gd name="T15" fmla="*/ 1607 h 2106"/>
                <a:gd name="T16" fmla="*/ 2554 w 2566"/>
                <a:gd name="T17" fmla="*/ 1993 h 2106"/>
                <a:gd name="T18" fmla="*/ 2422 w 2566"/>
                <a:gd name="T19" fmla="*/ 2104 h 2106"/>
                <a:gd name="T20" fmla="*/ 410 w 2566"/>
                <a:gd name="T21" fmla="*/ 2070 h 2106"/>
                <a:gd name="T22" fmla="*/ 2415 w 2566"/>
                <a:gd name="T23" fmla="*/ 2031 h 2106"/>
                <a:gd name="T24" fmla="*/ 2494 w 2566"/>
                <a:gd name="T25" fmla="*/ 1932 h 2106"/>
                <a:gd name="T26" fmla="*/ 2436 w 2566"/>
                <a:gd name="T27" fmla="*/ 1603 h 2106"/>
                <a:gd name="T28" fmla="*/ 110 w 2566"/>
                <a:gd name="T29" fmla="*/ 1616 h 2106"/>
                <a:gd name="T30" fmla="*/ 69 w 2566"/>
                <a:gd name="T31" fmla="*/ 1945 h 2106"/>
                <a:gd name="T32" fmla="*/ 3 w 2566"/>
                <a:gd name="T33" fmla="*/ 1945 h 2106"/>
                <a:gd name="T34" fmla="*/ 41 w 2566"/>
                <a:gd name="T35" fmla="*/ 1583 h 2106"/>
                <a:gd name="T36" fmla="*/ 1542 w 2566"/>
                <a:gd name="T37" fmla="*/ 1018 h 2106"/>
                <a:gd name="T38" fmla="*/ 2338 w 2566"/>
                <a:gd name="T39" fmla="*/ 1067 h 2106"/>
                <a:gd name="T40" fmla="*/ 1515 w 2566"/>
                <a:gd name="T41" fmla="*/ 1078 h 2106"/>
                <a:gd name="T42" fmla="*/ 1542 w 2566"/>
                <a:gd name="T43" fmla="*/ 1018 h 2106"/>
                <a:gd name="T44" fmla="*/ 414 w 2566"/>
                <a:gd name="T45" fmla="*/ 1010 h 2106"/>
                <a:gd name="T46" fmla="*/ 293 w 2566"/>
                <a:gd name="T47" fmla="*/ 1131 h 2106"/>
                <a:gd name="T48" fmla="*/ 262 w 2566"/>
                <a:gd name="T49" fmla="*/ 997 h 2106"/>
                <a:gd name="T50" fmla="*/ 130 w 2566"/>
                <a:gd name="T51" fmla="*/ 843 h 2106"/>
                <a:gd name="T52" fmla="*/ 72 w 2566"/>
                <a:gd name="T53" fmla="*/ 1172 h 2106"/>
                <a:gd name="T54" fmla="*/ 151 w 2566"/>
                <a:gd name="T55" fmla="*/ 1271 h 2106"/>
                <a:gd name="T56" fmla="*/ 2472 w 2566"/>
                <a:gd name="T57" fmla="*/ 1235 h 2106"/>
                <a:gd name="T58" fmla="*/ 2483 w 2566"/>
                <a:gd name="T59" fmla="*/ 890 h 2106"/>
                <a:gd name="T60" fmla="*/ 175 w 2566"/>
                <a:gd name="T61" fmla="*/ 832 h 2106"/>
                <a:gd name="T62" fmla="*/ 2504 w 2566"/>
                <a:gd name="T63" fmla="*/ 802 h 2106"/>
                <a:gd name="T64" fmla="*/ 2566 w 2566"/>
                <a:gd name="T65" fmla="*/ 1172 h 2106"/>
                <a:gd name="T66" fmla="*/ 2479 w 2566"/>
                <a:gd name="T67" fmla="*/ 1321 h 2106"/>
                <a:gd name="T68" fmla="*/ 113 w 2566"/>
                <a:gd name="T69" fmla="*/ 1335 h 2106"/>
                <a:gd name="T70" fmla="*/ 3 w 2566"/>
                <a:gd name="T71" fmla="*/ 1203 h 2106"/>
                <a:gd name="T72" fmla="*/ 41 w 2566"/>
                <a:gd name="T73" fmla="*/ 823 h 2106"/>
                <a:gd name="T74" fmla="*/ 1542 w 2566"/>
                <a:gd name="T75" fmla="*/ 256 h 2106"/>
                <a:gd name="T76" fmla="*/ 2338 w 2566"/>
                <a:gd name="T77" fmla="*/ 306 h 2106"/>
                <a:gd name="T78" fmla="*/ 1515 w 2566"/>
                <a:gd name="T79" fmla="*/ 318 h 2106"/>
                <a:gd name="T80" fmla="*/ 1542 w 2566"/>
                <a:gd name="T81" fmla="*/ 256 h 2106"/>
                <a:gd name="T82" fmla="*/ 414 w 2566"/>
                <a:gd name="T83" fmla="*/ 250 h 2106"/>
                <a:gd name="T84" fmla="*/ 293 w 2566"/>
                <a:gd name="T85" fmla="*/ 370 h 2106"/>
                <a:gd name="T86" fmla="*/ 262 w 2566"/>
                <a:gd name="T87" fmla="*/ 236 h 2106"/>
                <a:gd name="T88" fmla="*/ 130 w 2566"/>
                <a:gd name="T89" fmla="*/ 82 h 2106"/>
                <a:gd name="T90" fmla="*/ 72 w 2566"/>
                <a:gd name="T91" fmla="*/ 411 h 2106"/>
                <a:gd name="T92" fmla="*/ 151 w 2566"/>
                <a:gd name="T93" fmla="*/ 511 h 2106"/>
                <a:gd name="T94" fmla="*/ 2472 w 2566"/>
                <a:gd name="T95" fmla="*/ 475 h 2106"/>
                <a:gd name="T96" fmla="*/ 2483 w 2566"/>
                <a:gd name="T97" fmla="*/ 129 h 2106"/>
                <a:gd name="T98" fmla="*/ 175 w 2566"/>
                <a:gd name="T99" fmla="*/ 72 h 2106"/>
                <a:gd name="T100" fmla="*/ 2504 w 2566"/>
                <a:gd name="T101" fmla="*/ 42 h 2106"/>
                <a:gd name="T102" fmla="*/ 2566 w 2566"/>
                <a:gd name="T103" fmla="*/ 411 h 2106"/>
                <a:gd name="T104" fmla="*/ 2479 w 2566"/>
                <a:gd name="T105" fmla="*/ 561 h 2106"/>
                <a:gd name="T106" fmla="*/ 113 w 2566"/>
                <a:gd name="T107" fmla="*/ 575 h 2106"/>
                <a:gd name="T108" fmla="*/ 3 w 2566"/>
                <a:gd name="T109" fmla="*/ 443 h 2106"/>
                <a:gd name="T110" fmla="*/ 41 w 2566"/>
                <a:gd name="T111" fmla="*/ 62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6" h="2106">
                  <a:moveTo>
                    <a:pt x="1542" y="1778"/>
                  </a:moveTo>
                  <a:lnTo>
                    <a:pt x="2305" y="1778"/>
                  </a:lnTo>
                  <a:lnTo>
                    <a:pt x="2319" y="1780"/>
                  </a:lnTo>
                  <a:lnTo>
                    <a:pt x="2330" y="1788"/>
                  </a:lnTo>
                  <a:lnTo>
                    <a:pt x="2338" y="1800"/>
                  </a:lnTo>
                  <a:lnTo>
                    <a:pt x="2341" y="1814"/>
                  </a:lnTo>
                  <a:lnTo>
                    <a:pt x="2338" y="1827"/>
                  </a:lnTo>
                  <a:lnTo>
                    <a:pt x="2330" y="1839"/>
                  </a:lnTo>
                  <a:lnTo>
                    <a:pt x="2319" y="1847"/>
                  </a:lnTo>
                  <a:lnTo>
                    <a:pt x="2305" y="1849"/>
                  </a:lnTo>
                  <a:lnTo>
                    <a:pt x="1542" y="1849"/>
                  </a:lnTo>
                  <a:lnTo>
                    <a:pt x="1527" y="1847"/>
                  </a:lnTo>
                  <a:lnTo>
                    <a:pt x="1515" y="1839"/>
                  </a:lnTo>
                  <a:lnTo>
                    <a:pt x="1508" y="1827"/>
                  </a:lnTo>
                  <a:lnTo>
                    <a:pt x="1505" y="1814"/>
                  </a:lnTo>
                  <a:lnTo>
                    <a:pt x="1508" y="1800"/>
                  </a:lnTo>
                  <a:lnTo>
                    <a:pt x="1515" y="1788"/>
                  </a:lnTo>
                  <a:lnTo>
                    <a:pt x="1527" y="1780"/>
                  </a:lnTo>
                  <a:lnTo>
                    <a:pt x="1542" y="1778"/>
                  </a:lnTo>
                  <a:close/>
                  <a:moveTo>
                    <a:pt x="293" y="1736"/>
                  </a:moveTo>
                  <a:lnTo>
                    <a:pt x="379" y="1736"/>
                  </a:lnTo>
                  <a:lnTo>
                    <a:pt x="393" y="1738"/>
                  </a:lnTo>
                  <a:lnTo>
                    <a:pt x="404" y="1745"/>
                  </a:lnTo>
                  <a:lnTo>
                    <a:pt x="412" y="1757"/>
                  </a:lnTo>
                  <a:lnTo>
                    <a:pt x="414" y="1771"/>
                  </a:lnTo>
                  <a:lnTo>
                    <a:pt x="414" y="1856"/>
                  </a:lnTo>
                  <a:lnTo>
                    <a:pt x="412" y="1870"/>
                  </a:lnTo>
                  <a:lnTo>
                    <a:pt x="404" y="1882"/>
                  </a:lnTo>
                  <a:lnTo>
                    <a:pt x="393" y="1889"/>
                  </a:lnTo>
                  <a:lnTo>
                    <a:pt x="379" y="1891"/>
                  </a:lnTo>
                  <a:lnTo>
                    <a:pt x="293" y="1891"/>
                  </a:lnTo>
                  <a:lnTo>
                    <a:pt x="280" y="1889"/>
                  </a:lnTo>
                  <a:lnTo>
                    <a:pt x="269" y="1882"/>
                  </a:lnTo>
                  <a:lnTo>
                    <a:pt x="262" y="1870"/>
                  </a:lnTo>
                  <a:lnTo>
                    <a:pt x="259" y="1856"/>
                  </a:lnTo>
                  <a:lnTo>
                    <a:pt x="259" y="1771"/>
                  </a:lnTo>
                  <a:lnTo>
                    <a:pt x="262" y="1757"/>
                  </a:lnTo>
                  <a:lnTo>
                    <a:pt x="269" y="1745"/>
                  </a:lnTo>
                  <a:lnTo>
                    <a:pt x="280" y="1738"/>
                  </a:lnTo>
                  <a:lnTo>
                    <a:pt x="293" y="1736"/>
                  </a:lnTo>
                  <a:close/>
                  <a:moveTo>
                    <a:pt x="175" y="1521"/>
                  </a:moveTo>
                  <a:lnTo>
                    <a:pt x="2391" y="1521"/>
                  </a:lnTo>
                  <a:lnTo>
                    <a:pt x="2422" y="1523"/>
                  </a:lnTo>
                  <a:lnTo>
                    <a:pt x="2452" y="1532"/>
                  </a:lnTo>
                  <a:lnTo>
                    <a:pt x="2479" y="1544"/>
                  </a:lnTo>
                  <a:lnTo>
                    <a:pt x="2504" y="1562"/>
                  </a:lnTo>
                  <a:lnTo>
                    <a:pt x="2525" y="1583"/>
                  </a:lnTo>
                  <a:lnTo>
                    <a:pt x="2542" y="1607"/>
                  </a:lnTo>
                  <a:lnTo>
                    <a:pt x="2554" y="1634"/>
                  </a:lnTo>
                  <a:lnTo>
                    <a:pt x="2563" y="1664"/>
                  </a:lnTo>
                  <a:lnTo>
                    <a:pt x="2566" y="1695"/>
                  </a:lnTo>
                  <a:lnTo>
                    <a:pt x="2566" y="1932"/>
                  </a:lnTo>
                  <a:lnTo>
                    <a:pt x="2563" y="1963"/>
                  </a:lnTo>
                  <a:lnTo>
                    <a:pt x="2554" y="1993"/>
                  </a:lnTo>
                  <a:lnTo>
                    <a:pt x="2542" y="2020"/>
                  </a:lnTo>
                  <a:lnTo>
                    <a:pt x="2525" y="2044"/>
                  </a:lnTo>
                  <a:lnTo>
                    <a:pt x="2504" y="2065"/>
                  </a:lnTo>
                  <a:lnTo>
                    <a:pt x="2479" y="2083"/>
                  </a:lnTo>
                  <a:lnTo>
                    <a:pt x="2452" y="2095"/>
                  </a:lnTo>
                  <a:lnTo>
                    <a:pt x="2422" y="2104"/>
                  </a:lnTo>
                  <a:lnTo>
                    <a:pt x="2391" y="2106"/>
                  </a:lnTo>
                  <a:lnTo>
                    <a:pt x="446" y="2106"/>
                  </a:lnTo>
                  <a:lnTo>
                    <a:pt x="432" y="2104"/>
                  </a:lnTo>
                  <a:lnTo>
                    <a:pt x="420" y="2095"/>
                  </a:lnTo>
                  <a:lnTo>
                    <a:pt x="413" y="2084"/>
                  </a:lnTo>
                  <a:lnTo>
                    <a:pt x="410" y="2070"/>
                  </a:lnTo>
                  <a:lnTo>
                    <a:pt x="413" y="2056"/>
                  </a:lnTo>
                  <a:lnTo>
                    <a:pt x="420" y="2045"/>
                  </a:lnTo>
                  <a:lnTo>
                    <a:pt x="432" y="2037"/>
                  </a:lnTo>
                  <a:lnTo>
                    <a:pt x="446" y="2034"/>
                  </a:lnTo>
                  <a:lnTo>
                    <a:pt x="2391" y="2034"/>
                  </a:lnTo>
                  <a:lnTo>
                    <a:pt x="2415" y="2031"/>
                  </a:lnTo>
                  <a:lnTo>
                    <a:pt x="2436" y="2024"/>
                  </a:lnTo>
                  <a:lnTo>
                    <a:pt x="2455" y="2011"/>
                  </a:lnTo>
                  <a:lnTo>
                    <a:pt x="2472" y="1996"/>
                  </a:lnTo>
                  <a:lnTo>
                    <a:pt x="2483" y="1977"/>
                  </a:lnTo>
                  <a:lnTo>
                    <a:pt x="2492" y="1955"/>
                  </a:lnTo>
                  <a:lnTo>
                    <a:pt x="2494" y="1932"/>
                  </a:lnTo>
                  <a:lnTo>
                    <a:pt x="2494" y="1695"/>
                  </a:lnTo>
                  <a:lnTo>
                    <a:pt x="2492" y="1672"/>
                  </a:lnTo>
                  <a:lnTo>
                    <a:pt x="2483" y="1650"/>
                  </a:lnTo>
                  <a:lnTo>
                    <a:pt x="2472" y="1631"/>
                  </a:lnTo>
                  <a:lnTo>
                    <a:pt x="2455" y="1616"/>
                  </a:lnTo>
                  <a:lnTo>
                    <a:pt x="2436" y="1603"/>
                  </a:lnTo>
                  <a:lnTo>
                    <a:pt x="2415" y="1596"/>
                  </a:lnTo>
                  <a:lnTo>
                    <a:pt x="2391" y="1593"/>
                  </a:lnTo>
                  <a:lnTo>
                    <a:pt x="175" y="1593"/>
                  </a:lnTo>
                  <a:lnTo>
                    <a:pt x="151" y="1596"/>
                  </a:lnTo>
                  <a:lnTo>
                    <a:pt x="130" y="1603"/>
                  </a:lnTo>
                  <a:lnTo>
                    <a:pt x="110" y="1616"/>
                  </a:lnTo>
                  <a:lnTo>
                    <a:pt x="94" y="1631"/>
                  </a:lnTo>
                  <a:lnTo>
                    <a:pt x="83" y="1650"/>
                  </a:lnTo>
                  <a:lnTo>
                    <a:pt x="74" y="1672"/>
                  </a:lnTo>
                  <a:lnTo>
                    <a:pt x="72" y="1695"/>
                  </a:lnTo>
                  <a:lnTo>
                    <a:pt x="72" y="1932"/>
                  </a:lnTo>
                  <a:lnTo>
                    <a:pt x="69" y="1945"/>
                  </a:lnTo>
                  <a:lnTo>
                    <a:pt x="62" y="1957"/>
                  </a:lnTo>
                  <a:lnTo>
                    <a:pt x="50" y="1965"/>
                  </a:lnTo>
                  <a:lnTo>
                    <a:pt x="36" y="1967"/>
                  </a:lnTo>
                  <a:lnTo>
                    <a:pt x="22" y="1965"/>
                  </a:lnTo>
                  <a:lnTo>
                    <a:pt x="11" y="1957"/>
                  </a:lnTo>
                  <a:lnTo>
                    <a:pt x="3" y="1945"/>
                  </a:lnTo>
                  <a:lnTo>
                    <a:pt x="0" y="1932"/>
                  </a:lnTo>
                  <a:lnTo>
                    <a:pt x="0" y="1695"/>
                  </a:lnTo>
                  <a:lnTo>
                    <a:pt x="3" y="1664"/>
                  </a:lnTo>
                  <a:lnTo>
                    <a:pt x="12" y="1634"/>
                  </a:lnTo>
                  <a:lnTo>
                    <a:pt x="24" y="1607"/>
                  </a:lnTo>
                  <a:lnTo>
                    <a:pt x="41" y="1583"/>
                  </a:lnTo>
                  <a:lnTo>
                    <a:pt x="62" y="1562"/>
                  </a:lnTo>
                  <a:lnTo>
                    <a:pt x="87" y="1544"/>
                  </a:lnTo>
                  <a:lnTo>
                    <a:pt x="113" y="1532"/>
                  </a:lnTo>
                  <a:lnTo>
                    <a:pt x="144" y="1523"/>
                  </a:lnTo>
                  <a:lnTo>
                    <a:pt x="175" y="1521"/>
                  </a:lnTo>
                  <a:close/>
                  <a:moveTo>
                    <a:pt x="1542" y="1018"/>
                  </a:moveTo>
                  <a:lnTo>
                    <a:pt x="2305" y="1018"/>
                  </a:lnTo>
                  <a:lnTo>
                    <a:pt x="2319" y="1020"/>
                  </a:lnTo>
                  <a:lnTo>
                    <a:pt x="2330" y="1028"/>
                  </a:lnTo>
                  <a:lnTo>
                    <a:pt x="2338" y="1040"/>
                  </a:lnTo>
                  <a:lnTo>
                    <a:pt x="2341" y="1053"/>
                  </a:lnTo>
                  <a:lnTo>
                    <a:pt x="2338" y="1067"/>
                  </a:lnTo>
                  <a:lnTo>
                    <a:pt x="2330" y="1078"/>
                  </a:lnTo>
                  <a:lnTo>
                    <a:pt x="2319" y="1087"/>
                  </a:lnTo>
                  <a:lnTo>
                    <a:pt x="2305" y="1089"/>
                  </a:lnTo>
                  <a:lnTo>
                    <a:pt x="1542" y="1089"/>
                  </a:lnTo>
                  <a:lnTo>
                    <a:pt x="1527" y="1087"/>
                  </a:lnTo>
                  <a:lnTo>
                    <a:pt x="1515" y="1078"/>
                  </a:lnTo>
                  <a:lnTo>
                    <a:pt x="1508" y="1067"/>
                  </a:lnTo>
                  <a:lnTo>
                    <a:pt x="1505" y="1053"/>
                  </a:lnTo>
                  <a:lnTo>
                    <a:pt x="1508" y="1040"/>
                  </a:lnTo>
                  <a:lnTo>
                    <a:pt x="1515" y="1028"/>
                  </a:lnTo>
                  <a:lnTo>
                    <a:pt x="1527" y="1020"/>
                  </a:lnTo>
                  <a:lnTo>
                    <a:pt x="1542" y="1018"/>
                  </a:lnTo>
                  <a:close/>
                  <a:moveTo>
                    <a:pt x="293" y="976"/>
                  </a:moveTo>
                  <a:lnTo>
                    <a:pt x="379" y="976"/>
                  </a:lnTo>
                  <a:lnTo>
                    <a:pt x="393" y="978"/>
                  </a:lnTo>
                  <a:lnTo>
                    <a:pt x="404" y="985"/>
                  </a:lnTo>
                  <a:lnTo>
                    <a:pt x="412" y="997"/>
                  </a:lnTo>
                  <a:lnTo>
                    <a:pt x="414" y="1010"/>
                  </a:lnTo>
                  <a:lnTo>
                    <a:pt x="414" y="1096"/>
                  </a:lnTo>
                  <a:lnTo>
                    <a:pt x="412" y="1110"/>
                  </a:lnTo>
                  <a:lnTo>
                    <a:pt x="404" y="1121"/>
                  </a:lnTo>
                  <a:lnTo>
                    <a:pt x="393" y="1129"/>
                  </a:lnTo>
                  <a:lnTo>
                    <a:pt x="379" y="1131"/>
                  </a:lnTo>
                  <a:lnTo>
                    <a:pt x="293" y="1131"/>
                  </a:lnTo>
                  <a:lnTo>
                    <a:pt x="280" y="1129"/>
                  </a:lnTo>
                  <a:lnTo>
                    <a:pt x="269" y="1121"/>
                  </a:lnTo>
                  <a:lnTo>
                    <a:pt x="262" y="1110"/>
                  </a:lnTo>
                  <a:lnTo>
                    <a:pt x="259" y="1096"/>
                  </a:lnTo>
                  <a:lnTo>
                    <a:pt x="259" y="1010"/>
                  </a:lnTo>
                  <a:lnTo>
                    <a:pt x="262" y="997"/>
                  </a:lnTo>
                  <a:lnTo>
                    <a:pt x="269" y="985"/>
                  </a:lnTo>
                  <a:lnTo>
                    <a:pt x="280" y="978"/>
                  </a:lnTo>
                  <a:lnTo>
                    <a:pt x="293" y="976"/>
                  </a:lnTo>
                  <a:close/>
                  <a:moveTo>
                    <a:pt x="175" y="832"/>
                  </a:moveTo>
                  <a:lnTo>
                    <a:pt x="151" y="835"/>
                  </a:lnTo>
                  <a:lnTo>
                    <a:pt x="130" y="843"/>
                  </a:lnTo>
                  <a:lnTo>
                    <a:pt x="110" y="855"/>
                  </a:lnTo>
                  <a:lnTo>
                    <a:pt x="94" y="871"/>
                  </a:lnTo>
                  <a:lnTo>
                    <a:pt x="83" y="890"/>
                  </a:lnTo>
                  <a:lnTo>
                    <a:pt x="74" y="912"/>
                  </a:lnTo>
                  <a:lnTo>
                    <a:pt x="72" y="935"/>
                  </a:lnTo>
                  <a:lnTo>
                    <a:pt x="72" y="1172"/>
                  </a:lnTo>
                  <a:lnTo>
                    <a:pt x="74" y="1195"/>
                  </a:lnTo>
                  <a:lnTo>
                    <a:pt x="83" y="1217"/>
                  </a:lnTo>
                  <a:lnTo>
                    <a:pt x="94" y="1235"/>
                  </a:lnTo>
                  <a:lnTo>
                    <a:pt x="110" y="1251"/>
                  </a:lnTo>
                  <a:lnTo>
                    <a:pt x="130" y="1264"/>
                  </a:lnTo>
                  <a:lnTo>
                    <a:pt x="151" y="1271"/>
                  </a:lnTo>
                  <a:lnTo>
                    <a:pt x="175" y="1273"/>
                  </a:lnTo>
                  <a:lnTo>
                    <a:pt x="2391" y="1273"/>
                  </a:lnTo>
                  <a:lnTo>
                    <a:pt x="2415" y="1271"/>
                  </a:lnTo>
                  <a:lnTo>
                    <a:pt x="2436" y="1264"/>
                  </a:lnTo>
                  <a:lnTo>
                    <a:pt x="2455" y="1251"/>
                  </a:lnTo>
                  <a:lnTo>
                    <a:pt x="2472" y="1235"/>
                  </a:lnTo>
                  <a:lnTo>
                    <a:pt x="2483" y="1217"/>
                  </a:lnTo>
                  <a:lnTo>
                    <a:pt x="2492" y="1195"/>
                  </a:lnTo>
                  <a:lnTo>
                    <a:pt x="2494" y="1172"/>
                  </a:lnTo>
                  <a:lnTo>
                    <a:pt x="2494" y="935"/>
                  </a:lnTo>
                  <a:lnTo>
                    <a:pt x="2492" y="912"/>
                  </a:lnTo>
                  <a:lnTo>
                    <a:pt x="2483" y="890"/>
                  </a:lnTo>
                  <a:lnTo>
                    <a:pt x="2472" y="871"/>
                  </a:lnTo>
                  <a:lnTo>
                    <a:pt x="2455" y="855"/>
                  </a:lnTo>
                  <a:lnTo>
                    <a:pt x="2436" y="843"/>
                  </a:lnTo>
                  <a:lnTo>
                    <a:pt x="2415" y="835"/>
                  </a:lnTo>
                  <a:lnTo>
                    <a:pt x="2391" y="832"/>
                  </a:lnTo>
                  <a:lnTo>
                    <a:pt x="175" y="832"/>
                  </a:lnTo>
                  <a:close/>
                  <a:moveTo>
                    <a:pt x="175" y="761"/>
                  </a:moveTo>
                  <a:lnTo>
                    <a:pt x="2391" y="761"/>
                  </a:lnTo>
                  <a:lnTo>
                    <a:pt x="2422" y="763"/>
                  </a:lnTo>
                  <a:lnTo>
                    <a:pt x="2452" y="771"/>
                  </a:lnTo>
                  <a:lnTo>
                    <a:pt x="2479" y="784"/>
                  </a:lnTo>
                  <a:lnTo>
                    <a:pt x="2504" y="802"/>
                  </a:lnTo>
                  <a:lnTo>
                    <a:pt x="2525" y="823"/>
                  </a:lnTo>
                  <a:lnTo>
                    <a:pt x="2542" y="847"/>
                  </a:lnTo>
                  <a:lnTo>
                    <a:pt x="2554" y="874"/>
                  </a:lnTo>
                  <a:lnTo>
                    <a:pt x="2563" y="903"/>
                  </a:lnTo>
                  <a:lnTo>
                    <a:pt x="2566" y="935"/>
                  </a:lnTo>
                  <a:lnTo>
                    <a:pt x="2566" y="1172"/>
                  </a:lnTo>
                  <a:lnTo>
                    <a:pt x="2563" y="1203"/>
                  </a:lnTo>
                  <a:lnTo>
                    <a:pt x="2554" y="1232"/>
                  </a:lnTo>
                  <a:lnTo>
                    <a:pt x="2542" y="1260"/>
                  </a:lnTo>
                  <a:lnTo>
                    <a:pt x="2525" y="1284"/>
                  </a:lnTo>
                  <a:lnTo>
                    <a:pt x="2504" y="1305"/>
                  </a:lnTo>
                  <a:lnTo>
                    <a:pt x="2479" y="1321"/>
                  </a:lnTo>
                  <a:lnTo>
                    <a:pt x="2452" y="1335"/>
                  </a:lnTo>
                  <a:lnTo>
                    <a:pt x="2422" y="1342"/>
                  </a:lnTo>
                  <a:lnTo>
                    <a:pt x="2391" y="1345"/>
                  </a:lnTo>
                  <a:lnTo>
                    <a:pt x="175" y="1345"/>
                  </a:lnTo>
                  <a:lnTo>
                    <a:pt x="144" y="1342"/>
                  </a:lnTo>
                  <a:lnTo>
                    <a:pt x="113" y="1335"/>
                  </a:lnTo>
                  <a:lnTo>
                    <a:pt x="87" y="1321"/>
                  </a:lnTo>
                  <a:lnTo>
                    <a:pt x="62" y="1305"/>
                  </a:lnTo>
                  <a:lnTo>
                    <a:pt x="41" y="1284"/>
                  </a:lnTo>
                  <a:lnTo>
                    <a:pt x="24" y="1260"/>
                  </a:lnTo>
                  <a:lnTo>
                    <a:pt x="12" y="1232"/>
                  </a:lnTo>
                  <a:lnTo>
                    <a:pt x="3" y="1203"/>
                  </a:lnTo>
                  <a:lnTo>
                    <a:pt x="0" y="1172"/>
                  </a:lnTo>
                  <a:lnTo>
                    <a:pt x="0" y="935"/>
                  </a:lnTo>
                  <a:lnTo>
                    <a:pt x="3" y="903"/>
                  </a:lnTo>
                  <a:lnTo>
                    <a:pt x="12" y="874"/>
                  </a:lnTo>
                  <a:lnTo>
                    <a:pt x="24" y="847"/>
                  </a:lnTo>
                  <a:lnTo>
                    <a:pt x="41" y="823"/>
                  </a:lnTo>
                  <a:lnTo>
                    <a:pt x="62" y="802"/>
                  </a:lnTo>
                  <a:lnTo>
                    <a:pt x="87" y="784"/>
                  </a:lnTo>
                  <a:lnTo>
                    <a:pt x="113" y="771"/>
                  </a:lnTo>
                  <a:lnTo>
                    <a:pt x="144" y="763"/>
                  </a:lnTo>
                  <a:lnTo>
                    <a:pt x="175" y="761"/>
                  </a:lnTo>
                  <a:close/>
                  <a:moveTo>
                    <a:pt x="1542" y="256"/>
                  </a:moveTo>
                  <a:lnTo>
                    <a:pt x="2305" y="256"/>
                  </a:lnTo>
                  <a:lnTo>
                    <a:pt x="2319" y="259"/>
                  </a:lnTo>
                  <a:lnTo>
                    <a:pt x="2330" y="268"/>
                  </a:lnTo>
                  <a:lnTo>
                    <a:pt x="2338" y="278"/>
                  </a:lnTo>
                  <a:lnTo>
                    <a:pt x="2341" y="293"/>
                  </a:lnTo>
                  <a:lnTo>
                    <a:pt x="2338" y="306"/>
                  </a:lnTo>
                  <a:lnTo>
                    <a:pt x="2330" y="318"/>
                  </a:lnTo>
                  <a:lnTo>
                    <a:pt x="2319" y="326"/>
                  </a:lnTo>
                  <a:lnTo>
                    <a:pt x="2305" y="328"/>
                  </a:lnTo>
                  <a:lnTo>
                    <a:pt x="1542" y="328"/>
                  </a:lnTo>
                  <a:lnTo>
                    <a:pt x="1527" y="326"/>
                  </a:lnTo>
                  <a:lnTo>
                    <a:pt x="1515" y="318"/>
                  </a:lnTo>
                  <a:lnTo>
                    <a:pt x="1508" y="306"/>
                  </a:lnTo>
                  <a:lnTo>
                    <a:pt x="1505" y="293"/>
                  </a:lnTo>
                  <a:lnTo>
                    <a:pt x="1508" y="278"/>
                  </a:lnTo>
                  <a:lnTo>
                    <a:pt x="1515" y="268"/>
                  </a:lnTo>
                  <a:lnTo>
                    <a:pt x="1527" y="259"/>
                  </a:lnTo>
                  <a:lnTo>
                    <a:pt x="1542" y="256"/>
                  </a:lnTo>
                  <a:close/>
                  <a:moveTo>
                    <a:pt x="293" y="215"/>
                  </a:moveTo>
                  <a:lnTo>
                    <a:pt x="379" y="215"/>
                  </a:lnTo>
                  <a:lnTo>
                    <a:pt x="393" y="217"/>
                  </a:lnTo>
                  <a:lnTo>
                    <a:pt x="404" y="225"/>
                  </a:lnTo>
                  <a:lnTo>
                    <a:pt x="412" y="236"/>
                  </a:lnTo>
                  <a:lnTo>
                    <a:pt x="414" y="250"/>
                  </a:lnTo>
                  <a:lnTo>
                    <a:pt x="414" y="336"/>
                  </a:lnTo>
                  <a:lnTo>
                    <a:pt x="412" y="349"/>
                  </a:lnTo>
                  <a:lnTo>
                    <a:pt x="404" y="360"/>
                  </a:lnTo>
                  <a:lnTo>
                    <a:pt x="393" y="368"/>
                  </a:lnTo>
                  <a:lnTo>
                    <a:pt x="379" y="370"/>
                  </a:lnTo>
                  <a:lnTo>
                    <a:pt x="293" y="370"/>
                  </a:lnTo>
                  <a:lnTo>
                    <a:pt x="280" y="368"/>
                  </a:lnTo>
                  <a:lnTo>
                    <a:pt x="269" y="360"/>
                  </a:lnTo>
                  <a:lnTo>
                    <a:pt x="262" y="349"/>
                  </a:lnTo>
                  <a:lnTo>
                    <a:pt x="259" y="336"/>
                  </a:lnTo>
                  <a:lnTo>
                    <a:pt x="259" y="250"/>
                  </a:lnTo>
                  <a:lnTo>
                    <a:pt x="262" y="236"/>
                  </a:lnTo>
                  <a:lnTo>
                    <a:pt x="269" y="225"/>
                  </a:lnTo>
                  <a:lnTo>
                    <a:pt x="280" y="217"/>
                  </a:lnTo>
                  <a:lnTo>
                    <a:pt x="293" y="215"/>
                  </a:lnTo>
                  <a:close/>
                  <a:moveTo>
                    <a:pt x="175" y="72"/>
                  </a:moveTo>
                  <a:lnTo>
                    <a:pt x="151" y="75"/>
                  </a:lnTo>
                  <a:lnTo>
                    <a:pt x="130" y="82"/>
                  </a:lnTo>
                  <a:lnTo>
                    <a:pt x="110" y="95"/>
                  </a:lnTo>
                  <a:lnTo>
                    <a:pt x="94" y="111"/>
                  </a:lnTo>
                  <a:lnTo>
                    <a:pt x="83" y="129"/>
                  </a:lnTo>
                  <a:lnTo>
                    <a:pt x="74" y="151"/>
                  </a:lnTo>
                  <a:lnTo>
                    <a:pt x="72" y="175"/>
                  </a:lnTo>
                  <a:lnTo>
                    <a:pt x="72" y="411"/>
                  </a:lnTo>
                  <a:lnTo>
                    <a:pt x="74" y="434"/>
                  </a:lnTo>
                  <a:lnTo>
                    <a:pt x="83" y="456"/>
                  </a:lnTo>
                  <a:lnTo>
                    <a:pt x="94" y="475"/>
                  </a:lnTo>
                  <a:lnTo>
                    <a:pt x="110" y="491"/>
                  </a:lnTo>
                  <a:lnTo>
                    <a:pt x="130" y="502"/>
                  </a:lnTo>
                  <a:lnTo>
                    <a:pt x="151" y="511"/>
                  </a:lnTo>
                  <a:lnTo>
                    <a:pt x="175" y="513"/>
                  </a:lnTo>
                  <a:lnTo>
                    <a:pt x="2391" y="513"/>
                  </a:lnTo>
                  <a:lnTo>
                    <a:pt x="2415" y="511"/>
                  </a:lnTo>
                  <a:lnTo>
                    <a:pt x="2436" y="502"/>
                  </a:lnTo>
                  <a:lnTo>
                    <a:pt x="2455" y="491"/>
                  </a:lnTo>
                  <a:lnTo>
                    <a:pt x="2472" y="475"/>
                  </a:lnTo>
                  <a:lnTo>
                    <a:pt x="2483" y="456"/>
                  </a:lnTo>
                  <a:lnTo>
                    <a:pt x="2492" y="434"/>
                  </a:lnTo>
                  <a:lnTo>
                    <a:pt x="2494" y="411"/>
                  </a:lnTo>
                  <a:lnTo>
                    <a:pt x="2494" y="175"/>
                  </a:lnTo>
                  <a:lnTo>
                    <a:pt x="2492" y="151"/>
                  </a:lnTo>
                  <a:lnTo>
                    <a:pt x="2483" y="129"/>
                  </a:lnTo>
                  <a:lnTo>
                    <a:pt x="2472" y="111"/>
                  </a:lnTo>
                  <a:lnTo>
                    <a:pt x="2455" y="95"/>
                  </a:lnTo>
                  <a:lnTo>
                    <a:pt x="2436" y="82"/>
                  </a:lnTo>
                  <a:lnTo>
                    <a:pt x="2415" y="75"/>
                  </a:lnTo>
                  <a:lnTo>
                    <a:pt x="2391" y="72"/>
                  </a:lnTo>
                  <a:lnTo>
                    <a:pt x="175" y="72"/>
                  </a:lnTo>
                  <a:close/>
                  <a:moveTo>
                    <a:pt x="175" y="0"/>
                  </a:moveTo>
                  <a:lnTo>
                    <a:pt x="2391" y="0"/>
                  </a:lnTo>
                  <a:lnTo>
                    <a:pt x="2422" y="3"/>
                  </a:lnTo>
                  <a:lnTo>
                    <a:pt x="2452" y="11"/>
                  </a:lnTo>
                  <a:lnTo>
                    <a:pt x="2479" y="24"/>
                  </a:lnTo>
                  <a:lnTo>
                    <a:pt x="2504" y="42"/>
                  </a:lnTo>
                  <a:lnTo>
                    <a:pt x="2525" y="62"/>
                  </a:lnTo>
                  <a:lnTo>
                    <a:pt x="2542" y="87"/>
                  </a:lnTo>
                  <a:lnTo>
                    <a:pt x="2554" y="114"/>
                  </a:lnTo>
                  <a:lnTo>
                    <a:pt x="2563" y="143"/>
                  </a:lnTo>
                  <a:lnTo>
                    <a:pt x="2566" y="175"/>
                  </a:lnTo>
                  <a:lnTo>
                    <a:pt x="2566" y="411"/>
                  </a:lnTo>
                  <a:lnTo>
                    <a:pt x="2563" y="443"/>
                  </a:lnTo>
                  <a:lnTo>
                    <a:pt x="2554" y="472"/>
                  </a:lnTo>
                  <a:lnTo>
                    <a:pt x="2542" y="499"/>
                  </a:lnTo>
                  <a:lnTo>
                    <a:pt x="2525" y="523"/>
                  </a:lnTo>
                  <a:lnTo>
                    <a:pt x="2504" y="544"/>
                  </a:lnTo>
                  <a:lnTo>
                    <a:pt x="2479" y="561"/>
                  </a:lnTo>
                  <a:lnTo>
                    <a:pt x="2452" y="575"/>
                  </a:lnTo>
                  <a:lnTo>
                    <a:pt x="2422" y="582"/>
                  </a:lnTo>
                  <a:lnTo>
                    <a:pt x="2391" y="585"/>
                  </a:lnTo>
                  <a:lnTo>
                    <a:pt x="175" y="585"/>
                  </a:lnTo>
                  <a:lnTo>
                    <a:pt x="144" y="582"/>
                  </a:lnTo>
                  <a:lnTo>
                    <a:pt x="113" y="575"/>
                  </a:lnTo>
                  <a:lnTo>
                    <a:pt x="87" y="561"/>
                  </a:lnTo>
                  <a:lnTo>
                    <a:pt x="62" y="544"/>
                  </a:lnTo>
                  <a:lnTo>
                    <a:pt x="41" y="523"/>
                  </a:lnTo>
                  <a:lnTo>
                    <a:pt x="24" y="499"/>
                  </a:lnTo>
                  <a:lnTo>
                    <a:pt x="12" y="472"/>
                  </a:lnTo>
                  <a:lnTo>
                    <a:pt x="3" y="443"/>
                  </a:lnTo>
                  <a:lnTo>
                    <a:pt x="0" y="411"/>
                  </a:lnTo>
                  <a:lnTo>
                    <a:pt x="0" y="175"/>
                  </a:lnTo>
                  <a:lnTo>
                    <a:pt x="3" y="143"/>
                  </a:lnTo>
                  <a:lnTo>
                    <a:pt x="12" y="114"/>
                  </a:lnTo>
                  <a:lnTo>
                    <a:pt x="24" y="87"/>
                  </a:lnTo>
                  <a:lnTo>
                    <a:pt x="41" y="62"/>
                  </a:lnTo>
                  <a:lnTo>
                    <a:pt x="62" y="42"/>
                  </a:lnTo>
                  <a:lnTo>
                    <a:pt x="87" y="24"/>
                  </a:lnTo>
                  <a:lnTo>
                    <a:pt x="113" y="11"/>
                  </a:lnTo>
                  <a:lnTo>
                    <a:pt x="144" y="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1"/>
            <p:cNvSpPr>
              <a:spLocks noEditPoints="1"/>
            </p:cNvSpPr>
            <p:nvPr/>
          </p:nvSpPr>
          <p:spPr bwMode="auto">
            <a:xfrm>
              <a:off x="4955516" y="2611124"/>
              <a:ext cx="339725" cy="277813"/>
            </a:xfrm>
            <a:custGeom>
              <a:avLst/>
              <a:gdLst>
                <a:gd name="T0" fmla="*/ 2341 w 2566"/>
                <a:gd name="T1" fmla="*/ 1814 h 2106"/>
                <a:gd name="T2" fmla="*/ 1527 w 2566"/>
                <a:gd name="T3" fmla="*/ 1847 h 2106"/>
                <a:gd name="T4" fmla="*/ 1527 w 2566"/>
                <a:gd name="T5" fmla="*/ 1780 h 2106"/>
                <a:gd name="T6" fmla="*/ 412 w 2566"/>
                <a:gd name="T7" fmla="*/ 1757 h 2106"/>
                <a:gd name="T8" fmla="*/ 379 w 2566"/>
                <a:gd name="T9" fmla="*/ 1891 h 2106"/>
                <a:gd name="T10" fmla="*/ 259 w 2566"/>
                <a:gd name="T11" fmla="*/ 1771 h 2106"/>
                <a:gd name="T12" fmla="*/ 2391 w 2566"/>
                <a:gd name="T13" fmla="*/ 1521 h 2106"/>
                <a:gd name="T14" fmla="*/ 2542 w 2566"/>
                <a:gd name="T15" fmla="*/ 1607 h 2106"/>
                <a:gd name="T16" fmla="*/ 2554 w 2566"/>
                <a:gd name="T17" fmla="*/ 1993 h 2106"/>
                <a:gd name="T18" fmla="*/ 2422 w 2566"/>
                <a:gd name="T19" fmla="*/ 2104 h 2106"/>
                <a:gd name="T20" fmla="*/ 410 w 2566"/>
                <a:gd name="T21" fmla="*/ 2070 h 2106"/>
                <a:gd name="T22" fmla="*/ 2415 w 2566"/>
                <a:gd name="T23" fmla="*/ 2031 h 2106"/>
                <a:gd name="T24" fmla="*/ 2494 w 2566"/>
                <a:gd name="T25" fmla="*/ 1932 h 2106"/>
                <a:gd name="T26" fmla="*/ 2436 w 2566"/>
                <a:gd name="T27" fmla="*/ 1603 h 2106"/>
                <a:gd name="T28" fmla="*/ 110 w 2566"/>
                <a:gd name="T29" fmla="*/ 1616 h 2106"/>
                <a:gd name="T30" fmla="*/ 69 w 2566"/>
                <a:gd name="T31" fmla="*/ 1945 h 2106"/>
                <a:gd name="T32" fmla="*/ 3 w 2566"/>
                <a:gd name="T33" fmla="*/ 1945 h 2106"/>
                <a:gd name="T34" fmla="*/ 41 w 2566"/>
                <a:gd name="T35" fmla="*/ 1583 h 2106"/>
                <a:gd name="T36" fmla="*/ 1542 w 2566"/>
                <a:gd name="T37" fmla="*/ 1018 h 2106"/>
                <a:gd name="T38" fmla="*/ 2338 w 2566"/>
                <a:gd name="T39" fmla="*/ 1067 h 2106"/>
                <a:gd name="T40" fmla="*/ 1515 w 2566"/>
                <a:gd name="T41" fmla="*/ 1078 h 2106"/>
                <a:gd name="T42" fmla="*/ 1542 w 2566"/>
                <a:gd name="T43" fmla="*/ 1018 h 2106"/>
                <a:gd name="T44" fmla="*/ 414 w 2566"/>
                <a:gd name="T45" fmla="*/ 1010 h 2106"/>
                <a:gd name="T46" fmla="*/ 293 w 2566"/>
                <a:gd name="T47" fmla="*/ 1131 h 2106"/>
                <a:gd name="T48" fmla="*/ 262 w 2566"/>
                <a:gd name="T49" fmla="*/ 997 h 2106"/>
                <a:gd name="T50" fmla="*/ 130 w 2566"/>
                <a:gd name="T51" fmla="*/ 843 h 2106"/>
                <a:gd name="T52" fmla="*/ 72 w 2566"/>
                <a:gd name="T53" fmla="*/ 1172 h 2106"/>
                <a:gd name="T54" fmla="*/ 151 w 2566"/>
                <a:gd name="T55" fmla="*/ 1271 h 2106"/>
                <a:gd name="T56" fmla="*/ 2472 w 2566"/>
                <a:gd name="T57" fmla="*/ 1235 h 2106"/>
                <a:gd name="T58" fmla="*/ 2483 w 2566"/>
                <a:gd name="T59" fmla="*/ 890 h 2106"/>
                <a:gd name="T60" fmla="*/ 175 w 2566"/>
                <a:gd name="T61" fmla="*/ 832 h 2106"/>
                <a:gd name="T62" fmla="*/ 2504 w 2566"/>
                <a:gd name="T63" fmla="*/ 802 h 2106"/>
                <a:gd name="T64" fmla="*/ 2566 w 2566"/>
                <a:gd name="T65" fmla="*/ 1172 h 2106"/>
                <a:gd name="T66" fmla="*/ 2479 w 2566"/>
                <a:gd name="T67" fmla="*/ 1321 h 2106"/>
                <a:gd name="T68" fmla="*/ 113 w 2566"/>
                <a:gd name="T69" fmla="*/ 1335 h 2106"/>
                <a:gd name="T70" fmla="*/ 3 w 2566"/>
                <a:gd name="T71" fmla="*/ 1203 h 2106"/>
                <a:gd name="T72" fmla="*/ 41 w 2566"/>
                <a:gd name="T73" fmla="*/ 823 h 2106"/>
                <a:gd name="T74" fmla="*/ 1542 w 2566"/>
                <a:gd name="T75" fmla="*/ 256 h 2106"/>
                <a:gd name="T76" fmla="*/ 2338 w 2566"/>
                <a:gd name="T77" fmla="*/ 306 h 2106"/>
                <a:gd name="T78" fmla="*/ 1515 w 2566"/>
                <a:gd name="T79" fmla="*/ 318 h 2106"/>
                <a:gd name="T80" fmla="*/ 1542 w 2566"/>
                <a:gd name="T81" fmla="*/ 256 h 2106"/>
                <a:gd name="T82" fmla="*/ 414 w 2566"/>
                <a:gd name="T83" fmla="*/ 250 h 2106"/>
                <a:gd name="T84" fmla="*/ 293 w 2566"/>
                <a:gd name="T85" fmla="*/ 370 h 2106"/>
                <a:gd name="T86" fmla="*/ 262 w 2566"/>
                <a:gd name="T87" fmla="*/ 236 h 2106"/>
                <a:gd name="T88" fmla="*/ 130 w 2566"/>
                <a:gd name="T89" fmla="*/ 82 h 2106"/>
                <a:gd name="T90" fmla="*/ 72 w 2566"/>
                <a:gd name="T91" fmla="*/ 411 h 2106"/>
                <a:gd name="T92" fmla="*/ 151 w 2566"/>
                <a:gd name="T93" fmla="*/ 511 h 2106"/>
                <a:gd name="T94" fmla="*/ 2472 w 2566"/>
                <a:gd name="T95" fmla="*/ 475 h 2106"/>
                <a:gd name="T96" fmla="*/ 2483 w 2566"/>
                <a:gd name="T97" fmla="*/ 129 h 2106"/>
                <a:gd name="T98" fmla="*/ 175 w 2566"/>
                <a:gd name="T99" fmla="*/ 72 h 2106"/>
                <a:gd name="T100" fmla="*/ 2504 w 2566"/>
                <a:gd name="T101" fmla="*/ 42 h 2106"/>
                <a:gd name="T102" fmla="*/ 2566 w 2566"/>
                <a:gd name="T103" fmla="*/ 411 h 2106"/>
                <a:gd name="T104" fmla="*/ 2479 w 2566"/>
                <a:gd name="T105" fmla="*/ 561 h 2106"/>
                <a:gd name="T106" fmla="*/ 113 w 2566"/>
                <a:gd name="T107" fmla="*/ 575 h 2106"/>
                <a:gd name="T108" fmla="*/ 3 w 2566"/>
                <a:gd name="T109" fmla="*/ 443 h 2106"/>
                <a:gd name="T110" fmla="*/ 41 w 2566"/>
                <a:gd name="T111" fmla="*/ 62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6" h="2106">
                  <a:moveTo>
                    <a:pt x="1542" y="1778"/>
                  </a:moveTo>
                  <a:lnTo>
                    <a:pt x="2305" y="1778"/>
                  </a:lnTo>
                  <a:lnTo>
                    <a:pt x="2319" y="1780"/>
                  </a:lnTo>
                  <a:lnTo>
                    <a:pt x="2330" y="1788"/>
                  </a:lnTo>
                  <a:lnTo>
                    <a:pt x="2338" y="1800"/>
                  </a:lnTo>
                  <a:lnTo>
                    <a:pt x="2341" y="1814"/>
                  </a:lnTo>
                  <a:lnTo>
                    <a:pt x="2338" y="1827"/>
                  </a:lnTo>
                  <a:lnTo>
                    <a:pt x="2330" y="1839"/>
                  </a:lnTo>
                  <a:lnTo>
                    <a:pt x="2319" y="1847"/>
                  </a:lnTo>
                  <a:lnTo>
                    <a:pt x="2305" y="1849"/>
                  </a:lnTo>
                  <a:lnTo>
                    <a:pt x="1542" y="1849"/>
                  </a:lnTo>
                  <a:lnTo>
                    <a:pt x="1527" y="1847"/>
                  </a:lnTo>
                  <a:lnTo>
                    <a:pt x="1515" y="1839"/>
                  </a:lnTo>
                  <a:lnTo>
                    <a:pt x="1508" y="1827"/>
                  </a:lnTo>
                  <a:lnTo>
                    <a:pt x="1505" y="1814"/>
                  </a:lnTo>
                  <a:lnTo>
                    <a:pt x="1508" y="1800"/>
                  </a:lnTo>
                  <a:lnTo>
                    <a:pt x="1515" y="1788"/>
                  </a:lnTo>
                  <a:lnTo>
                    <a:pt x="1527" y="1780"/>
                  </a:lnTo>
                  <a:lnTo>
                    <a:pt x="1542" y="1778"/>
                  </a:lnTo>
                  <a:close/>
                  <a:moveTo>
                    <a:pt x="293" y="1736"/>
                  </a:moveTo>
                  <a:lnTo>
                    <a:pt x="379" y="1736"/>
                  </a:lnTo>
                  <a:lnTo>
                    <a:pt x="393" y="1738"/>
                  </a:lnTo>
                  <a:lnTo>
                    <a:pt x="404" y="1745"/>
                  </a:lnTo>
                  <a:lnTo>
                    <a:pt x="412" y="1757"/>
                  </a:lnTo>
                  <a:lnTo>
                    <a:pt x="414" y="1771"/>
                  </a:lnTo>
                  <a:lnTo>
                    <a:pt x="414" y="1856"/>
                  </a:lnTo>
                  <a:lnTo>
                    <a:pt x="412" y="1870"/>
                  </a:lnTo>
                  <a:lnTo>
                    <a:pt x="404" y="1882"/>
                  </a:lnTo>
                  <a:lnTo>
                    <a:pt x="393" y="1889"/>
                  </a:lnTo>
                  <a:lnTo>
                    <a:pt x="379" y="1891"/>
                  </a:lnTo>
                  <a:lnTo>
                    <a:pt x="293" y="1891"/>
                  </a:lnTo>
                  <a:lnTo>
                    <a:pt x="280" y="1889"/>
                  </a:lnTo>
                  <a:lnTo>
                    <a:pt x="269" y="1882"/>
                  </a:lnTo>
                  <a:lnTo>
                    <a:pt x="262" y="1870"/>
                  </a:lnTo>
                  <a:lnTo>
                    <a:pt x="259" y="1856"/>
                  </a:lnTo>
                  <a:lnTo>
                    <a:pt x="259" y="1771"/>
                  </a:lnTo>
                  <a:lnTo>
                    <a:pt x="262" y="1757"/>
                  </a:lnTo>
                  <a:lnTo>
                    <a:pt x="269" y="1745"/>
                  </a:lnTo>
                  <a:lnTo>
                    <a:pt x="280" y="1738"/>
                  </a:lnTo>
                  <a:lnTo>
                    <a:pt x="293" y="1736"/>
                  </a:lnTo>
                  <a:close/>
                  <a:moveTo>
                    <a:pt x="175" y="1521"/>
                  </a:moveTo>
                  <a:lnTo>
                    <a:pt x="2391" y="1521"/>
                  </a:lnTo>
                  <a:lnTo>
                    <a:pt x="2422" y="1523"/>
                  </a:lnTo>
                  <a:lnTo>
                    <a:pt x="2452" y="1532"/>
                  </a:lnTo>
                  <a:lnTo>
                    <a:pt x="2479" y="1544"/>
                  </a:lnTo>
                  <a:lnTo>
                    <a:pt x="2504" y="1562"/>
                  </a:lnTo>
                  <a:lnTo>
                    <a:pt x="2525" y="1583"/>
                  </a:lnTo>
                  <a:lnTo>
                    <a:pt x="2542" y="1607"/>
                  </a:lnTo>
                  <a:lnTo>
                    <a:pt x="2554" y="1634"/>
                  </a:lnTo>
                  <a:lnTo>
                    <a:pt x="2563" y="1664"/>
                  </a:lnTo>
                  <a:lnTo>
                    <a:pt x="2566" y="1695"/>
                  </a:lnTo>
                  <a:lnTo>
                    <a:pt x="2566" y="1932"/>
                  </a:lnTo>
                  <a:lnTo>
                    <a:pt x="2563" y="1963"/>
                  </a:lnTo>
                  <a:lnTo>
                    <a:pt x="2554" y="1993"/>
                  </a:lnTo>
                  <a:lnTo>
                    <a:pt x="2542" y="2020"/>
                  </a:lnTo>
                  <a:lnTo>
                    <a:pt x="2525" y="2044"/>
                  </a:lnTo>
                  <a:lnTo>
                    <a:pt x="2504" y="2065"/>
                  </a:lnTo>
                  <a:lnTo>
                    <a:pt x="2479" y="2083"/>
                  </a:lnTo>
                  <a:lnTo>
                    <a:pt x="2452" y="2095"/>
                  </a:lnTo>
                  <a:lnTo>
                    <a:pt x="2422" y="2104"/>
                  </a:lnTo>
                  <a:lnTo>
                    <a:pt x="2391" y="2106"/>
                  </a:lnTo>
                  <a:lnTo>
                    <a:pt x="446" y="2106"/>
                  </a:lnTo>
                  <a:lnTo>
                    <a:pt x="432" y="2104"/>
                  </a:lnTo>
                  <a:lnTo>
                    <a:pt x="420" y="2095"/>
                  </a:lnTo>
                  <a:lnTo>
                    <a:pt x="413" y="2084"/>
                  </a:lnTo>
                  <a:lnTo>
                    <a:pt x="410" y="2070"/>
                  </a:lnTo>
                  <a:lnTo>
                    <a:pt x="413" y="2056"/>
                  </a:lnTo>
                  <a:lnTo>
                    <a:pt x="420" y="2045"/>
                  </a:lnTo>
                  <a:lnTo>
                    <a:pt x="432" y="2037"/>
                  </a:lnTo>
                  <a:lnTo>
                    <a:pt x="446" y="2034"/>
                  </a:lnTo>
                  <a:lnTo>
                    <a:pt x="2391" y="2034"/>
                  </a:lnTo>
                  <a:lnTo>
                    <a:pt x="2415" y="2031"/>
                  </a:lnTo>
                  <a:lnTo>
                    <a:pt x="2436" y="2024"/>
                  </a:lnTo>
                  <a:lnTo>
                    <a:pt x="2455" y="2011"/>
                  </a:lnTo>
                  <a:lnTo>
                    <a:pt x="2472" y="1996"/>
                  </a:lnTo>
                  <a:lnTo>
                    <a:pt x="2483" y="1977"/>
                  </a:lnTo>
                  <a:lnTo>
                    <a:pt x="2492" y="1955"/>
                  </a:lnTo>
                  <a:lnTo>
                    <a:pt x="2494" y="1932"/>
                  </a:lnTo>
                  <a:lnTo>
                    <a:pt x="2494" y="1695"/>
                  </a:lnTo>
                  <a:lnTo>
                    <a:pt x="2492" y="1672"/>
                  </a:lnTo>
                  <a:lnTo>
                    <a:pt x="2483" y="1650"/>
                  </a:lnTo>
                  <a:lnTo>
                    <a:pt x="2472" y="1631"/>
                  </a:lnTo>
                  <a:lnTo>
                    <a:pt x="2455" y="1616"/>
                  </a:lnTo>
                  <a:lnTo>
                    <a:pt x="2436" y="1603"/>
                  </a:lnTo>
                  <a:lnTo>
                    <a:pt x="2415" y="1596"/>
                  </a:lnTo>
                  <a:lnTo>
                    <a:pt x="2391" y="1593"/>
                  </a:lnTo>
                  <a:lnTo>
                    <a:pt x="175" y="1593"/>
                  </a:lnTo>
                  <a:lnTo>
                    <a:pt x="151" y="1596"/>
                  </a:lnTo>
                  <a:lnTo>
                    <a:pt x="130" y="1603"/>
                  </a:lnTo>
                  <a:lnTo>
                    <a:pt x="110" y="1616"/>
                  </a:lnTo>
                  <a:lnTo>
                    <a:pt x="94" y="1631"/>
                  </a:lnTo>
                  <a:lnTo>
                    <a:pt x="83" y="1650"/>
                  </a:lnTo>
                  <a:lnTo>
                    <a:pt x="74" y="1672"/>
                  </a:lnTo>
                  <a:lnTo>
                    <a:pt x="72" y="1695"/>
                  </a:lnTo>
                  <a:lnTo>
                    <a:pt x="72" y="1932"/>
                  </a:lnTo>
                  <a:lnTo>
                    <a:pt x="69" y="1945"/>
                  </a:lnTo>
                  <a:lnTo>
                    <a:pt x="62" y="1957"/>
                  </a:lnTo>
                  <a:lnTo>
                    <a:pt x="50" y="1965"/>
                  </a:lnTo>
                  <a:lnTo>
                    <a:pt x="36" y="1967"/>
                  </a:lnTo>
                  <a:lnTo>
                    <a:pt x="22" y="1965"/>
                  </a:lnTo>
                  <a:lnTo>
                    <a:pt x="11" y="1957"/>
                  </a:lnTo>
                  <a:lnTo>
                    <a:pt x="3" y="1945"/>
                  </a:lnTo>
                  <a:lnTo>
                    <a:pt x="0" y="1932"/>
                  </a:lnTo>
                  <a:lnTo>
                    <a:pt x="0" y="1695"/>
                  </a:lnTo>
                  <a:lnTo>
                    <a:pt x="3" y="1664"/>
                  </a:lnTo>
                  <a:lnTo>
                    <a:pt x="12" y="1634"/>
                  </a:lnTo>
                  <a:lnTo>
                    <a:pt x="24" y="1607"/>
                  </a:lnTo>
                  <a:lnTo>
                    <a:pt x="41" y="1583"/>
                  </a:lnTo>
                  <a:lnTo>
                    <a:pt x="62" y="1562"/>
                  </a:lnTo>
                  <a:lnTo>
                    <a:pt x="87" y="1544"/>
                  </a:lnTo>
                  <a:lnTo>
                    <a:pt x="113" y="1532"/>
                  </a:lnTo>
                  <a:lnTo>
                    <a:pt x="144" y="1523"/>
                  </a:lnTo>
                  <a:lnTo>
                    <a:pt x="175" y="1521"/>
                  </a:lnTo>
                  <a:close/>
                  <a:moveTo>
                    <a:pt x="1542" y="1018"/>
                  </a:moveTo>
                  <a:lnTo>
                    <a:pt x="2305" y="1018"/>
                  </a:lnTo>
                  <a:lnTo>
                    <a:pt x="2319" y="1020"/>
                  </a:lnTo>
                  <a:lnTo>
                    <a:pt x="2330" y="1028"/>
                  </a:lnTo>
                  <a:lnTo>
                    <a:pt x="2338" y="1040"/>
                  </a:lnTo>
                  <a:lnTo>
                    <a:pt x="2341" y="1053"/>
                  </a:lnTo>
                  <a:lnTo>
                    <a:pt x="2338" y="1067"/>
                  </a:lnTo>
                  <a:lnTo>
                    <a:pt x="2330" y="1078"/>
                  </a:lnTo>
                  <a:lnTo>
                    <a:pt x="2319" y="1087"/>
                  </a:lnTo>
                  <a:lnTo>
                    <a:pt x="2305" y="1089"/>
                  </a:lnTo>
                  <a:lnTo>
                    <a:pt x="1542" y="1089"/>
                  </a:lnTo>
                  <a:lnTo>
                    <a:pt x="1527" y="1087"/>
                  </a:lnTo>
                  <a:lnTo>
                    <a:pt x="1515" y="1078"/>
                  </a:lnTo>
                  <a:lnTo>
                    <a:pt x="1508" y="1067"/>
                  </a:lnTo>
                  <a:lnTo>
                    <a:pt x="1505" y="1053"/>
                  </a:lnTo>
                  <a:lnTo>
                    <a:pt x="1508" y="1040"/>
                  </a:lnTo>
                  <a:lnTo>
                    <a:pt x="1515" y="1028"/>
                  </a:lnTo>
                  <a:lnTo>
                    <a:pt x="1527" y="1020"/>
                  </a:lnTo>
                  <a:lnTo>
                    <a:pt x="1542" y="1018"/>
                  </a:lnTo>
                  <a:close/>
                  <a:moveTo>
                    <a:pt x="293" y="976"/>
                  </a:moveTo>
                  <a:lnTo>
                    <a:pt x="379" y="976"/>
                  </a:lnTo>
                  <a:lnTo>
                    <a:pt x="393" y="978"/>
                  </a:lnTo>
                  <a:lnTo>
                    <a:pt x="404" y="985"/>
                  </a:lnTo>
                  <a:lnTo>
                    <a:pt x="412" y="997"/>
                  </a:lnTo>
                  <a:lnTo>
                    <a:pt x="414" y="1010"/>
                  </a:lnTo>
                  <a:lnTo>
                    <a:pt x="414" y="1096"/>
                  </a:lnTo>
                  <a:lnTo>
                    <a:pt x="412" y="1110"/>
                  </a:lnTo>
                  <a:lnTo>
                    <a:pt x="404" y="1121"/>
                  </a:lnTo>
                  <a:lnTo>
                    <a:pt x="393" y="1129"/>
                  </a:lnTo>
                  <a:lnTo>
                    <a:pt x="379" y="1131"/>
                  </a:lnTo>
                  <a:lnTo>
                    <a:pt x="293" y="1131"/>
                  </a:lnTo>
                  <a:lnTo>
                    <a:pt x="280" y="1129"/>
                  </a:lnTo>
                  <a:lnTo>
                    <a:pt x="269" y="1121"/>
                  </a:lnTo>
                  <a:lnTo>
                    <a:pt x="262" y="1110"/>
                  </a:lnTo>
                  <a:lnTo>
                    <a:pt x="259" y="1096"/>
                  </a:lnTo>
                  <a:lnTo>
                    <a:pt x="259" y="1010"/>
                  </a:lnTo>
                  <a:lnTo>
                    <a:pt x="262" y="997"/>
                  </a:lnTo>
                  <a:lnTo>
                    <a:pt x="269" y="985"/>
                  </a:lnTo>
                  <a:lnTo>
                    <a:pt x="280" y="978"/>
                  </a:lnTo>
                  <a:lnTo>
                    <a:pt x="293" y="976"/>
                  </a:lnTo>
                  <a:close/>
                  <a:moveTo>
                    <a:pt x="175" y="832"/>
                  </a:moveTo>
                  <a:lnTo>
                    <a:pt x="151" y="835"/>
                  </a:lnTo>
                  <a:lnTo>
                    <a:pt x="130" y="843"/>
                  </a:lnTo>
                  <a:lnTo>
                    <a:pt x="110" y="855"/>
                  </a:lnTo>
                  <a:lnTo>
                    <a:pt x="94" y="871"/>
                  </a:lnTo>
                  <a:lnTo>
                    <a:pt x="83" y="890"/>
                  </a:lnTo>
                  <a:lnTo>
                    <a:pt x="74" y="912"/>
                  </a:lnTo>
                  <a:lnTo>
                    <a:pt x="72" y="935"/>
                  </a:lnTo>
                  <a:lnTo>
                    <a:pt x="72" y="1172"/>
                  </a:lnTo>
                  <a:lnTo>
                    <a:pt x="74" y="1195"/>
                  </a:lnTo>
                  <a:lnTo>
                    <a:pt x="83" y="1217"/>
                  </a:lnTo>
                  <a:lnTo>
                    <a:pt x="94" y="1235"/>
                  </a:lnTo>
                  <a:lnTo>
                    <a:pt x="110" y="1251"/>
                  </a:lnTo>
                  <a:lnTo>
                    <a:pt x="130" y="1264"/>
                  </a:lnTo>
                  <a:lnTo>
                    <a:pt x="151" y="1271"/>
                  </a:lnTo>
                  <a:lnTo>
                    <a:pt x="175" y="1273"/>
                  </a:lnTo>
                  <a:lnTo>
                    <a:pt x="2391" y="1273"/>
                  </a:lnTo>
                  <a:lnTo>
                    <a:pt x="2415" y="1271"/>
                  </a:lnTo>
                  <a:lnTo>
                    <a:pt x="2436" y="1264"/>
                  </a:lnTo>
                  <a:lnTo>
                    <a:pt x="2455" y="1251"/>
                  </a:lnTo>
                  <a:lnTo>
                    <a:pt x="2472" y="1235"/>
                  </a:lnTo>
                  <a:lnTo>
                    <a:pt x="2483" y="1217"/>
                  </a:lnTo>
                  <a:lnTo>
                    <a:pt x="2492" y="1195"/>
                  </a:lnTo>
                  <a:lnTo>
                    <a:pt x="2494" y="1172"/>
                  </a:lnTo>
                  <a:lnTo>
                    <a:pt x="2494" y="935"/>
                  </a:lnTo>
                  <a:lnTo>
                    <a:pt x="2492" y="912"/>
                  </a:lnTo>
                  <a:lnTo>
                    <a:pt x="2483" y="890"/>
                  </a:lnTo>
                  <a:lnTo>
                    <a:pt x="2472" y="871"/>
                  </a:lnTo>
                  <a:lnTo>
                    <a:pt x="2455" y="855"/>
                  </a:lnTo>
                  <a:lnTo>
                    <a:pt x="2436" y="843"/>
                  </a:lnTo>
                  <a:lnTo>
                    <a:pt x="2415" y="835"/>
                  </a:lnTo>
                  <a:lnTo>
                    <a:pt x="2391" y="832"/>
                  </a:lnTo>
                  <a:lnTo>
                    <a:pt x="175" y="832"/>
                  </a:lnTo>
                  <a:close/>
                  <a:moveTo>
                    <a:pt x="175" y="761"/>
                  </a:moveTo>
                  <a:lnTo>
                    <a:pt x="2391" y="761"/>
                  </a:lnTo>
                  <a:lnTo>
                    <a:pt x="2422" y="763"/>
                  </a:lnTo>
                  <a:lnTo>
                    <a:pt x="2452" y="771"/>
                  </a:lnTo>
                  <a:lnTo>
                    <a:pt x="2479" y="784"/>
                  </a:lnTo>
                  <a:lnTo>
                    <a:pt x="2504" y="802"/>
                  </a:lnTo>
                  <a:lnTo>
                    <a:pt x="2525" y="823"/>
                  </a:lnTo>
                  <a:lnTo>
                    <a:pt x="2542" y="847"/>
                  </a:lnTo>
                  <a:lnTo>
                    <a:pt x="2554" y="874"/>
                  </a:lnTo>
                  <a:lnTo>
                    <a:pt x="2563" y="903"/>
                  </a:lnTo>
                  <a:lnTo>
                    <a:pt x="2566" y="935"/>
                  </a:lnTo>
                  <a:lnTo>
                    <a:pt x="2566" y="1172"/>
                  </a:lnTo>
                  <a:lnTo>
                    <a:pt x="2563" y="1203"/>
                  </a:lnTo>
                  <a:lnTo>
                    <a:pt x="2554" y="1232"/>
                  </a:lnTo>
                  <a:lnTo>
                    <a:pt x="2542" y="1260"/>
                  </a:lnTo>
                  <a:lnTo>
                    <a:pt x="2525" y="1284"/>
                  </a:lnTo>
                  <a:lnTo>
                    <a:pt x="2504" y="1305"/>
                  </a:lnTo>
                  <a:lnTo>
                    <a:pt x="2479" y="1321"/>
                  </a:lnTo>
                  <a:lnTo>
                    <a:pt x="2452" y="1335"/>
                  </a:lnTo>
                  <a:lnTo>
                    <a:pt x="2422" y="1342"/>
                  </a:lnTo>
                  <a:lnTo>
                    <a:pt x="2391" y="1345"/>
                  </a:lnTo>
                  <a:lnTo>
                    <a:pt x="175" y="1345"/>
                  </a:lnTo>
                  <a:lnTo>
                    <a:pt x="144" y="1342"/>
                  </a:lnTo>
                  <a:lnTo>
                    <a:pt x="113" y="1335"/>
                  </a:lnTo>
                  <a:lnTo>
                    <a:pt x="87" y="1321"/>
                  </a:lnTo>
                  <a:lnTo>
                    <a:pt x="62" y="1305"/>
                  </a:lnTo>
                  <a:lnTo>
                    <a:pt x="41" y="1284"/>
                  </a:lnTo>
                  <a:lnTo>
                    <a:pt x="24" y="1260"/>
                  </a:lnTo>
                  <a:lnTo>
                    <a:pt x="12" y="1232"/>
                  </a:lnTo>
                  <a:lnTo>
                    <a:pt x="3" y="1203"/>
                  </a:lnTo>
                  <a:lnTo>
                    <a:pt x="0" y="1172"/>
                  </a:lnTo>
                  <a:lnTo>
                    <a:pt x="0" y="935"/>
                  </a:lnTo>
                  <a:lnTo>
                    <a:pt x="3" y="903"/>
                  </a:lnTo>
                  <a:lnTo>
                    <a:pt x="12" y="874"/>
                  </a:lnTo>
                  <a:lnTo>
                    <a:pt x="24" y="847"/>
                  </a:lnTo>
                  <a:lnTo>
                    <a:pt x="41" y="823"/>
                  </a:lnTo>
                  <a:lnTo>
                    <a:pt x="62" y="802"/>
                  </a:lnTo>
                  <a:lnTo>
                    <a:pt x="87" y="784"/>
                  </a:lnTo>
                  <a:lnTo>
                    <a:pt x="113" y="771"/>
                  </a:lnTo>
                  <a:lnTo>
                    <a:pt x="144" y="763"/>
                  </a:lnTo>
                  <a:lnTo>
                    <a:pt x="175" y="761"/>
                  </a:lnTo>
                  <a:close/>
                  <a:moveTo>
                    <a:pt x="1542" y="256"/>
                  </a:moveTo>
                  <a:lnTo>
                    <a:pt x="2305" y="256"/>
                  </a:lnTo>
                  <a:lnTo>
                    <a:pt x="2319" y="259"/>
                  </a:lnTo>
                  <a:lnTo>
                    <a:pt x="2330" y="268"/>
                  </a:lnTo>
                  <a:lnTo>
                    <a:pt x="2338" y="278"/>
                  </a:lnTo>
                  <a:lnTo>
                    <a:pt x="2341" y="293"/>
                  </a:lnTo>
                  <a:lnTo>
                    <a:pt x="2338" y="306"/>
                  </a:lnTo>
                  <a:lnTo>
                    <a:pt x="2330" y="318"/>
                  </a:lnTo>
                  <a:lnTo>
                    <a:pt x="2319" y="326"/>
                  </a:lnTo>
                  <a:lnTo>
                    <a:pt x="2305" y="328"/>
                  </a:lnTo>
                  <a:lnTo>
                    <a:pt x="1542" y="328"/>
                  </a:lnTo>
                  <a:lnTo>
                    <a:pt x="1527" y="326"/>
                  </a:lnTo>
                  <a:lnTo>
                    <a:pt x="1515" y="318"/>
                  </a:lnTo>
                  <a:lnTo>
                    <a:pt x="1508" y="306"/>
                  </a:lnTo>
                  <a:lnTo>
                    <a:pt x="1505" y="293"/>
                  </a:lnTo>
                  <a:lnTo>
                    <a:pt x="1508" y="278"/>
                  </a:lnTo>
                  <a:lnTo>
                    <a:pt x="1515" y="268"/>
                  </a:lnTo>
                  <a:lnTo>
                    <a:pt x="1527" y="259"/>
                  </a:lnTo>
                  <a:lnTo>
                    <a:pt x="1542" y="256"/>
                  </a:lnTo>
                  <a:close/>
                  <a:moveTo>
                    <a:pt x="293" y="215"/>
                  </a:moveTo>
                  <a:lnTo>
                    <a:pt x="379" y="215"/>
                  </a:lnTo>
                  <a:lnTo>
                    <a:pt x="393" y="217"/>
                  </a:lnTo>
                  <a:lnTo>
                    <a:pt x="404" y="225"/>
                  </a:lnTo>
                  <a:lnTo>
                    <a:pt x="412" y="236"/>
                  </a:lnTo>
                  <a:lnTo>
                    <a:pt x="414" y="250"/>
                  </a:lnTo>
                  <a:lnTo>
                    <a:pt x="414" y="336"/>
                  </a:lnTo>
                  <a:lnTo>
                    <a:pt x="412" y="349"/>
                  </a:lnTo>
                  <a:lnTo>
                    <a:pt x="404" y="360"/>
                  </a:lnTo>
                  <a:lnTo>
                    <a:pt x="393" y="368"/>
                  </a:lnTo>
                  <a:lnTo>
                    <a:pt x="379" y="370"/>
                  </a:lnTo>
                  <a:lnTo>
                    <a:pt x="293" y="370"/>
                  </a:lnTo>
                  <a:lnTo>
                    <a:pt x="280" y="368"/>
                  </a:lnTo>
                  <a:lnTo>
                    <a:pt x="269" y="360"/>
                  </a:lnTo>
                  <a:lnTo>
                    <a:pt x="262" y="349"/>
                  </a:lnTo>
                  <a:lnTo>
                    <a:pt x="259" y="336"/>
                  </a:lnTo>
                  <a:lnTo>
                    <a:pt x="259" y="250"/>
                  </a:lnTo>
                  <a:lnTo>
                    <a:pt x="262" y="236"/>
                  </a:lnTo>
                  <a:lnTo>
                    <a:pt x="269" y="225"/>
                  </a:lnTo>
                  <a:lnTo>
                    <a:pt x="280" y="217"/>
                  </a:lnTo>
                  <a:lnTo>
                    <a:pt x="293" y="215"/>
                  </a:lnTo>
                  <a:close/>
                  <a:moveTo>
                    <a:pt x="175" y="72"/>
                  </a:moveTo>
                  <a:lnTo>
                    <a:pt x="151" y="75"/>
                  </a:lnTo>
                  <a:lnTo>
                    <a:pt x="130" y="82"/>
                  </a:lnTo>
                  <a:lnTo>
                    <a:pt x="110" y="95"/>
                  </a:lnTo>
                  <a:lnTo>
                    <a:pt x="94" y="111"/>
                  </a:lnTo>
                  <a:lnTo>
                    <a:pt x="83" y="129"/>
                  </a:lnTo>
                  <a:lnTo>
                    <a:pt x="74" y="151"/>
                  </a:lnTo>
                  <a:lnTo>
                    <a:pt x="72" y="175"/>
                  </a:lnTo>
                  <a:lnTo>
                    <a:pt x="72" y="411"/>
                  </a:lnTo>
                  <a:lnTo>
                    <a:pt x="74" y="434"/>
                  </a:lnTo>
                  <a:lnTo>
                    <a:pt x="83" y="456"/>
                  </a:lnTo>
                  <a:lnTo>
                    <a:pt x="94" y="475"/>
                  </a:lnTo>
                  <a:lnTo>
                    <a:pt x="110" y="491"/>
                  </a:lnTo>
                  <a:lnTo>
                    <a:pt x="130" y="502"/>
                  </a:lnTo>
                  <a:lnTo>
                    <a:pt x="151" y="511"/>
                  </a:lnTo>
                  <a:lnTo>
                    <a:pt x="175" y="513"/>
                  </a:lnTo>
                  <a:lnTo>
                    <a:pt x="2391" y="513"/>
                  </a:lnTo>
                  <a:lnTo>
                    <a:pt x="2415" y="511"/>
                  </a:lnTo>
                  <a:lnTo>
                    <a:pt x="2436" y="502"/>
                  </a:lnTo>
                  <a:lnTo>
                    <a:pt x="2455" y="491"/>
                  </a:lnTo>
                  <a:lnTo>
                    <a:pt x="2472" y="475"/>
                  </a:lnTo>
                  <a:lnTo>
                    <a:pt x="2483" y="456"/>
                  </a:lnTo>
                  <a:lnTo>
                    <a:pt x="2492" y="434"/>
                  </a:lnTo>
                  <a:lnTo>
                    <a:pt x="2494" y="411"/>
                  </a:lnTo>
                  <a:lnTo>
                    <a:pt x="2494" y="175"/>
                  </a:lnTo>
                  <a:lnTo>
                    <a:pt x="2492" y="151"/>
                  </a:lnTo>
                  <a:lnTo>
                    <a:pt x="2483" y="129"/>
                  </a:lnTo>
                  <a:lnTo>
                    <a:pt x="2472" y="111"/>
                  </a:lnTo>
                  <a:lnTo>
                    <a:pt x="2455" y="95"/>
                  </a:lnTo>
                  <a:lnTo>
                    <a:pt x="2436" y="82"/>
                  </a:lnTo>
                  <a:lnTo>
                    <a:pt x="2415" y="75"/>
                  </a:lnTo>
                  <a:lnTo>
                    <a:pt x="2391" y="72"/>
                  </a:lnTo>
                  <a:lnTo>
                    <a:pt x="175" y="72"/>
                  </a:lnTo>
                  <a:close/>
                  <a:moveTo>
                    <a:pt x="175" y="0"/>
                  </a:moveTo>
                  <a:lnTo>
                    <a:pt x="2391" y="0"/>
                  </a:lnTo>
                  <a:lnTo>
                    <a:pt x="2422" y="3"/>
                  </a:lnTo>
                  <a:lnTo>
                    <a:pt x="2452" y="11"/>
                  </a:lnTo>
                  <a:lnTo>
                    <a:pt x="2479" y="24"/>
                  </a:lnTo>
                  <a:lnTo>
                    <a:pt x="2504" y="42"/>
                  </a:lnTo>
                  <a:lnTo>
                    <a:pt x="2525" y="62"/>
                  </a:lnTo>
                  <a:lnTo>
                    <a:pt x="2542" y="87"/>
                  </a:lnTo>
                  <a:lnTo>
                    <a:pt x="2554" y="114"/>
                  </a:lnTo>
                  <a:lnTo>
                    <a:pt x="2563" y="143"/>
                  </a:lnTo>
                  <a:lnTo>
                    <a:pt x="2566" y="175"/>
                  </a:lnTo>
                  <a:lnTo>
                    <a:pt x="2566" y="411"/>
                  </a:lnTo>
                  <a:lnTo>
                    <a:pt x="2563" y="443"/>
                  </a:lnTo>
                  <a:lnTo>
                    <a:pt x="2554" y="472"/>
                  </a:lnTo>
                  <a:lnTo>
                    <a:pt x="2542" y="499"/>
                  </a:lnTo>
                  <a:lnTo>
                    <a:pt x="2525" y="523"/>
                  </a:lnTo>
                  <a:lnTo>
                    <a:pt x="2504" y="544"/>
                  </a:lnTo>
                  <a:lnTo>
                    <a:pt x="2479" y="561"/>
                  </a:lnTo>
                  <a:lnTo>
                    <a:pt x="2452" y="575"/>
                  </a:lnTo>
                  <a:lnTo>
                    <a:pt x="2422" y="582"/>
                  </a:lnTo>
                  <a:lnTo>
                    <a:pt x="2391" y="585"/>
                  </a:lnTo>
                  <a:lnTo>
                    <a:pt x="175" y="585"/>
                  </a:lnTo>
                  <a:lnTo>
                    <a:pt x="144" y="582"/>
                  </a:lnTo>
                  <a:lnTo>
                    <a:pt x="113" y="575"/>
                  </a:lnTo>
                  <a:lnTo>
                    <a:pt x="87" y="561"/>
                  </a:lnTo>
                  <a:lnTo>
                    <a:pt x="62" y="544"/>
                  </a:lnTo>
                  <a:lnTo>
                    <a:pt x="41" y="523"/>
                  </a:lnTo>
                  <a:lnTo>
                    <a:pt x="24" y="499"/>
                  </a:lnTo>
                  <a:lnTo>
                    <a:pt x="12" y="472"/>
                  </a:lnTo>
                  <a:lnTo>
                    <a:pt x="3" y="443"/>
                  </a:lnTo>
                  <a:lnTo>
                    <a:pt x="0" y="411"/>
                  </a:lnTo>
                  <a:lnTo>
                    <a:pt x="0" y="175"/>
                  </a:lnTo>
                  <a:lnTo>
                    <a:pt x="3" y="143"/>
                  </a:lnTo>
                  <a:lnTo>
                    <a:pt x="12" y="114"/>
                  </a:lnTo>
                  <a:lnTo>
                    <a:pt x="24" y="87"/>
                  </a:lnTo>
                  <a:lnTo>
                    <a:pt x="41" y="62"/>
                  </a:lnTo>
                  <a:lnTo>
                    <a:pt x="62" y="42"/>
                  </a:lnTo>
                  <a:lnTo>
                    <a:pt x="87" y="24"/>
                  </a:lnTo>
                  <a:lnTo>
                    <a:pt x="113" y="11"/>
                  </a:lnTo>
                  <a:lnTo>
                    <a:pt x="144" y="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6"/>
            <p:cNvSpPr>
              <a:spLocks noEditPoints="1"/>
            </p:cNvSpPr>
            <p:nvPr/>
          </p:nvSpPr>
          <p:spPr bwMode="auto">
            <a:xfrm>
              <a:off x="5814777" y="1802240"/>
              <a:ext cx="368300" cy="295275"/>
            </a:xfrm>
            <a:custGeom>
              <a:avLst/>
              <a:gdLst>
                <a:gd name="T0" fmla="*/ 1285 w 2784"/>
                <a:gd name="T1" fmla="*/ 1899 h 2231"/>
                <a:gd name="T2" fmla="*/ 1243 w 2784"/>
                <a:gd name="T3" fmla="*/ 2038 h 2231"/>
                <a:gd name="T4" fmla="*/ 1333 w 2784"/>
                <a:gd name="T5" fmla="*/ 2147 h 2231"/>
                <a:gd name="T6" fmla="*/ 1477 w 2784"/>
                <a:gd name="T7" fmla="*/ 2133 h 2231"/>
                <a:gd name="T8" fmla="*/ 1544 w 2784"/>
                <a:gd name="T9" fmla="*/ 2007 h 2231"/>
                <a:gd name="T10" fmla="*/ 1477 w 2784"/>
                <a:gd name="T11" fmla="*/ 1882 h 2231"/>
                <a:gd name="T12" fmla="*/ 1429 w 2784"/>
                <a:gd name="T13" fmla="*/ 1786 h 2231"/>
                <a:gd name="T14" fmla="*/ 1573 w 2784"/>
                <a:gd name="T15" fmla="*/ 1875 h 2231"/>
                <a:gd name="T16" fmla="*/ 1613 w 2784"/>
                <a:gd name="T17" fmla="*/ 2044 h 2231"/>
                <a:gd name="T18" fmla="*/ 1524 w 2784"/>
                <a:gd name="T19" fmla="*/ 2187 h 2231"/>
                <a:gd name="T20" fmla="*/ 1356 w 2784"/>
                <a:gd name="T21" fmla="*/ 2228 h 2231"/>
                <a:gd name="T22" fmla="*/ 1212 w 2784"/>
                <a:gd name="T23" fmla="*/ 2139 h 2231"/>
                <a:gd name="T24" fmla="*/ 1171 w 2784"/>
                <a:gd name="T25" fmla="*/ 1971 h 2231"/>
                <a:gd name="T26" fmla="*/ 1260 w 2784"/>
                <a:gd name="T27" fmla="*/ 1826 h 2231"/>
                <a:gd name="T28" fmla="*/ 1366 w 2784"/>
                <a:gd name="T29" fmla="*/ 1198 h 2231"/>
                <a:gd name="T30" fmla="*/ 1718 w 2784"/>
                <a:gd name="T31" fmla="*/ 1250 h 2231"/>
                <a:gd name="T32" fmla="*/ 2020 w 2784"/>
                <a:gd name="T33" fmla="*/ 1409 h 2231"/>
                <a:gd name="T34" fmla="*/ 2027 w 2784"/>
                <a:gd name="T35" fmla="*/ 1460 h 2231"/>
                <a:gd name="T36" fmla="*/ 1976 w 2784"/>
                <a:gd name="T37" fmla="*/ 1466 h 2231"/>
                <a:gd name="T38" fmla="*/ 1643 w 2784"/>
                <a:gd name="T39" fmla="*/ 1302 h 2231"/>
                <a:gd name="T40" fmla="*/ 1277 w 2784"/>
                <a:gd name="T41" fmla="*/ 1276 h 2231"/>
                <a:gd name="T42" fmla="*/ 931 w 2784"/>
                <a:gd name="T43" fmla="*/ 1386 h 2231"/>
                <a:gd name="T44" fmla="*/ 775 w 2784"/>
                <a:gd name="T45" fmla="*/ 1471 h 2231"/>
                <a:gd name="T46" fmla="*/ 751 w 2784"/>
                <a:gd name="T47" fmla="*/ 1427 h 2231"/>
                <a:gd name="T48" fmla="*/ 949 w 2784"/>
                <a:gd name="T49" fmla="*/ 1296 h 2231"/>
                <a:gd name="T50" fmla="*/ 1294 w 2784"/>
                <a:gd name="T51" fmla="*/ 1202 h 2231"/>
                <a:gd name="T52" fmla="*/ 1692 w 2784"/>
                <a:gd name="T53" fmla="*/ 632 h 2231"/>
                <a:gd name="T54" fmla="*/ 2147 w 2784"/>
                <a:gd name="T55" fmla="*/ 789 h 2231"/>
                <a:gd name="T56" fmla="*/ 2405 w 2784"/>
                <a:gd name="T57" fmla="*/ 964 h 2231"/>
                <a:gd name="T58" fmla="*/ 2381 w 2784"/>
                <a:gd name="T59" fmla="*/ 1008 h 2231"/>
                <a:gd name="T60" fmla="*/ 2194 w 2784"/>
                <a:gd name="T61" fmla="*/ 898 h 2231"/>
                <a:gd name="T62" fmla="*/ 1770 w 2784"/>
                <a:gd name="T63" fmla="*/ 723 h 2231"/>
                <a:gd name="T64" fmla="*/ 1304 w 2784"/>
                <a:gd name="T65" fmla="*/ 678 h 2231"/>
                <a:gd name="T66" fmla="*/ 847 w 2784"/>
                <a:gd name="T67" fmla="*/ 771 h 2231"/>
                <a:gd name="T68" fmla="*/ 436 w 2784"/>
                <a:gd name="T69" fmla="*/ 996 h 2231"/>
                <a:gd name="T70" fmla="*/ 386 w 2784"/>
                <a:gd name="T71" fmla="*/ 988 h 2231"/>
                <a:gd name="T72" fmla="*/ 392 w 2784"/>
                <a:gd name="T73" fmla="*/ 938 h 2231"/>
                <a:gd name="T74" fmla="*/ 823 w 2784"/>
                <a:gd name="T75" fmla="*/ 704 h 2231"/>
                <a:gd name="T76" fmla="*/ 1300 w 2784"/>
                <a:gd name="T77" fmla="*/ 607 h 2231"/>
                <a:gd name="T78" fmla="*/ 1688 w 2784"/>
                <a:gd name="T79" fmla="*/ 19 h 2231"/>
                <a:gd name="T80" fmla="*/ 2215 w 2784"/>
                <a:gd name="T81" fmla="*/ 158 h 2231"/>
                <a:gd name="T82" fmla="*/ 2684 w 2784"/>
                <a:gd name="T83" fmla="*/ 419 h 2231"/>
                <a:gd name="T84" fmla="*/ 2782 w 2784"/>
                <a:gd name="T85" fmla="*/ 524 h 2231"/>
                <a:gd name="T86" fmla="*/ 2735 w 2784"/>
                <a:gd name="T87" fmla="*/ 545 h 2231"/>
                <a:gd name="T88" fmla="*/ 2377 w 2784"/>
                <a:gd name="T89" fmla="*/ 312 h 2231"/>
                <a:gd name="T90" fmla="*/ 1889 w 2784"/>
                <a:gd name="T91" fmla="*/ 130 h 2231"/>
                <a:gd name="T92" fmla="*/ 1352 w 2784"/>
                <a:gd name="T93" fmla="*/ 71 h 2231"/>
                <a:gd name="T94" fmla="*/ 822 w 2784"/>
                <a:gd name="T95" fmla="*/ 150 h 2231"/>
                <a:gd name="T96" fmla="*/ 328 w 2784"/>
                <a:gd name="T97" fmla="*/ 363 h 2231"/>
                <a:gd name="T98" fmla="*/ 36 w 2784"/>
                <a:gd name="T99" fmla="*/ 559 h 2231"/>
                <a:gd name="T100" fmla="*/ 0 w 2784"/>
                <a:gd name="T101" fmla="*/ 524 h 2231"/>
                <a:gd name="T102" fmla="*/ 196 w 2784"/>
                <a:gd name="T103" fmla="*/ 360 h 2231"/>
                <a:gd name="T104" fmla="*/ 697 w 2784"/>
                <a:gd name="T105" fmla="*/ 115 h 2231"/>
                <a:gd name="T106" fmla="*/ 1240 w 2784"/>
                <a:gd name="T107" fmla="*/ 5 h 2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4" h="2231">
                  <a:moveTo>
                    <a:pt x="1392" y="1855"/>
                  </a:moveTo>
                  <a:lnTo>
                    <a:pt x="1362" y="1859"/>
                  </a:lnTo>
                  <a:lnTo>
                    <a:pt x="1333" y="1867"/>
                  </a:lnTo>
                  <a:lnTo>
                    <a:pt x="1307" y="1882"/>
                  </a:lnTo>
                  <a:lnTo>
                    <a:pt x="1285" y="1899"/>
                  </a:lnTo>
                  <a:lnTo>
                    <a:pt x="1266" y="1922"/>
                  </a:lnTo>
                  <a:lnTo>
                    <a:pt x="1252" y="1949"/>
                  </a:lnTo>
                  <a:lnTo>
                    <a:pt x="1243" y="1977"/>
                  </a:lnTo>
                  <a:lnTo>
                    <a:pt x="1240" y="2007"/>
                  </a:lnTo>
                  <a:lnTo>
                    <a:pt x="1243" y="2038"/>
                  </a:lnTo>
                  <a:lnTo>
                    <a:pt x="1252" y="2066"/>
                  </a:lnTo>
                  <a:lnTo>
                    <a:pt x="1266" y="2092"/>
                  </a:lnTo>
                  <a:lnTo>
                    <a:pt x="1285" y="2114"/>
                  </a:lnTo>
                  <a:lnTo>
                    <a:pt x="1307" y="2133"/>
                  </a:lnTo>
                  <a:lnTo>
                    <a:pt x="1333" y="2147"/>
                  </a:lnTo>
                  <a:lnTo>
                    <a:pt x="1362" y="2156"/>
                  </a:lnTo>
                  <a:lnTo>
                    <a:pt x="1392" y="2159"/>
                  </a:lnTo>
                  <a:lnTo>
                    <a:pt x="1422" y="2156"/>
                  </a:lnTo>
                  <a:lnTo>
                    <a:pt x="1452" y="2147"/>
                  </a:lnTo>
                  <a:lnTo>
                    <a:pt x="1477" y="2133"/>
                  </a:lnTo>
                  <a:lnTo>
                    <a:pt x="1500" y="2114"/>
                  </a:lnTo>
                  <a:lnTo>
                    <a:pt x="1518" y="2092"/>
                  </a:lnTo>
                  <a:lnTo>
                    <a:pt x="1532" y="2066"/>
                  </a:lnTo>
                  <a:lnTo>
                    <a:pt x="1541" y="2038"/>
                  </a:lnTo>
                  <a:lnTo>
                    <a:pt x="1544" y="2007"/>
                  </a:lnTo>
                  <a:lnTo>
                    <a:pt x="1541" y="1977"/>
                  </a:lnTo>
                  <a:lnTo>
                    <a:pt x="1532" y="1949"/>
                  </a:lnTo>
                  <a:lnTo>
                    <a:pt x="1518" y="1922"/>
                  </a:lnTo>
                  <a:lnTo>
                    <a:pt x="1500" y="1899"/>
                  </a:lnTo>
                  <a:lnTo>
                    <a:pt x="1477" y="1882"/>
                  </a:lnTo>
                  <a:lnTo>
                    <a:pt x="1452" y="1867"/>
                  </a:lnTo>
                  <a:lnTo>
                    <a:pt x="1422" y="1859"/>
                  </a:lnTo>
                  <a:lnTo>
                    <a:pt x="1392" y="1855"/>
                  </a:lnTo>
                  <a:close/>
                  <a:moveTo>
                    <a:pt x="1392" y="1783"/>
                  </a:moveTo>
                  <a:lnTo>
                    <a:pt x="1429" y="1786"/>
                  </a:lnTo>
                  <a:lnTo>
                    <a:pt x="1463" y="1795"/>
                  </a:lnTo>
                  <a:lnTo>
                    <a:pt x="1495" y="1808"/>
                  </a:lnTo>
                  <a:lnTo>
                    <a:pt x="1524" y="1826"/>
                  </a:lnTo>
                  <a:lnTo>
                    <a:pt x="1550" y="1849"/>
                  </a:lnTo>
                  <a:lnTo>
                    <a:pt x="1573" y="1875"/>
                  </a:lnTo>
                  <a:lnTo>
                    <a:pt x="1591" y="1905"/>
                  </a:lnTo>
                  <a:lnTo>
                    <a:pt x="1605" y="1937"/>
                  </a:lnTo>
                  <a:lnTo>
                    <a:pt x="1613" y="1971"/>
                  </a:lnTo>
                  <a:lnTo>
                    <a:pt x="1616" y="2007"/>
                  </a:lnTo>
                  <a:lnTo>
                    <a:pt x="1613" y="2044"/>
                  </a:lnTo>
                  <a:lnTo>
                    <a:pt x="1605" y="2077"/>
                  </a:lnTo>
                  <a:lnTo>
                    <a:pt x="1591" y="2110"/>
                  </a:lnTo>
                  <a:lnTo>
                    <a:pt x="1573" y="2139"/>
                  </a:lnTo>
                  <a:lnTo>
                    <a:pt x="1550" y="2165"/>
                  </a:lnTo>
                  <a:lnTo>
                    <a:pt x="1524" y="2187"/>
                  </a:lnTo>
                  <a:lnTo>
                    <a:pt x="1495" y="2206"/>
                  </a:lnTo>
                  <a:lnTo>
                    <a:pt x="1463" y="2220"/>
                  </a:lnTo>
                  <a:lnTo>
                    <a:pt x="1429" y="2228"/>
                  </a:lnTo>
                  <a:lnTo>
                    <a:pt x="1392" y="2231"/>
                  </a:lnTo>
                  <a:lnTo>
                    <a:pt x="1356" y="2228"/>
                  </a:lnTo>
                  <a:lnTo>
                    <a:pt x="1322" y="2220"/>
                  </a:lnTo>
                  <a:lnTo>
                    <a:pt x="1289" y="2206"/>
                  </a:lnTo>
                  <a:lnTo>
                    <a:pt x="1260" y="2187"/>
                  </a:lnTo>
                  <a:lnTo>
                    <a:pt x="1234" y="2165"/>
                  </a:lnTo>
                  <a:lnTo>
                    <a:pt x="1212" y="2139"/>
                  </a:lnTo>
                  <a:lnTo>
                    <a:pt x="1193" y="2110"/>
                  </a:lnTo>
                  <a:lnTo>
                    <a:pt x="1179" y="2077"/>
                  </a:lnTo>
                  <a:lnTo>
                    <a:pt x="1171" y="2044"/>
                  </a:lnTo>
                  <a:lnTo>
                    <a:pt x="1168" y="2007"/>
                  </a:lnTo>
                  <a:lnTo>
                    <a:pt x="1171" y="1971"/>
                  </a:lnTo>
                  <a:lnTo>
                    <a:pt x="1179" y="1937"/>
                  </a:lnTo>
                  <a:lnTo>
                    <a:pt x="1193" y="1905"/>
                  </a:lnTo>
                  <a:lnTo>
                    <a:pt x="1212" y="1875"/>
                  </a:lnTo>
                  <a:lnTo>
                    <a:pt x="1234" y="1849"/>
                  </a:lnTo>
                  <a:lnTo>
                    <a:pt x="1260" y="1826"/>
                  </a:lnTo>
                  <a:lnTo>
                    <a:pt x="1289" y="1808"/>
                  </a:lnTo>
                  <a:lnTo>
                    <a:pt x="1322" y="1795"/>
                  </a:lnTo>
                  <a:lnTo>
                    <a:pt x="1356" y="1786"/>
                  </a:lnTo>
                  <a:lnTo>
                    <a:pt x="1392" y="1783"/>
                  </a:lnTo>
                  <a:close/>
                  <a:moveTo>
                    <a:pt x="1366" y="1198"/>
                  </a:moveTo>
                  <a:lnTo>
                    <a:pt x="1438" y="1199"/>
                  </a:lnTo>
                  <a:lnTo>
                    <a:pt x="1510" y="1204"/>
                  </a:lnTo>
                  <a:lnTo>
                    <a:pt x="1582" y="1214"/>
                  </a:lnTo>
                  <a:lnTo>
                    <a:pt x="1651" y="1230"/>
                  </a:lnTo>
                  <a:lnTo>
                    <a:pt x="1718" y="1250"/>
                  </a:lnTo>
                  <a:lnTo>
                    <a:pt x="1783" y="1273"/>
                  </a:lnTo>
                  <a:lnTo>
                    <a:pt x="1845" y="1301"/>
                  </a:lnTo>
                  <a:lnTo>
                    <a:pt x="1906" y="1333"/>
                  </a:lnTo>
                  <a:lnTo>
                    <a:pt x="1965" y="1368"/>
                  </a:lnTo>
                  <a:lnTo>
                    <a:pt x="2020" y="1409"/>
                  </a:lnTo>
                  <a:lnTo>
                    <a:pt x="2029" y="1418"/>
                  </a:lnTo>
                  <a:lnTo>
                    <a:pt x="2033" y="1427"/>
                  </a:lnTo>
                  <a:lnTo>
                    <a:pt x="2035" y="1439"/>
                  </a:lnTo>
                  <a:lnTo>
                    <a:pt x="2033" y="1449"/>
                  </a:lnTo>
                  <a:lnTo>
                    <a:pt x="2027" y="1460"/>
                  </a:lnTo>
                  <a:lnTo>
                    <a:pt x="2019" y="1467"/>
                  </a:lnTo>
                  <a:lnTo>
                    <a:pt x="2009" y="1472"/>
                  </a:lnTo>
                  <a:lnTo>
                    <a:pt x="1998" y="1473"/>
                  </a:lnTo>
                  <a:lnTo>
                    <a:pt x="1987" y="1472"/>
                  </a:lnTo>
                  <a:lnTo>
                    <a:pt x="1976" y="1466"/>
                  </a:lnTo>
                  <a:lnTo>
                    <a:pt x="1916" y="1423"/>
                  </a:lnTo>
                  <a:lnTo>
                    <a:pt x="1852" y="1385"/>
                  </a:lnTo>
                  <a:lnTo>
                    <a:pt x="1785" y="1353"/>
                  </a:lnTo>
                  <a:lnTo>
                    <a:pt x="1716" y="1324"/>
                  </a:lnTo>
                  <a:lnTo>
                    <a:pt x="1643" y="1302"/>
                  </a:lnTo>
                  <a:lnTo>
                    <a:pt x="1568" y="1286"/>
                  </a:lnTo>
                  <a:lnTo>
                    <a:pt x="1496" y="1275"/>
                  </a:lnTo>
                  <a:lnTo>
                    <a:pt x="1422" y="1270"/>
                  </a:lnTo>
                  <a:lnTo>
                    <a:pt x="1349" y="1270"/>
                  </a:lnTo>
                  <a:lnTo>
                    <a:pt x="1277" y="1276"/>
                  </a:lnTo>
                  <a:lnTo>
                    <a:pt x="1205" y="1288"/>
                  </a:lnTo>
                  <a:lnTo>
                    <a:pt x="1133" y="1305"/>
                  </a:lnTo>
                  <a:lnTo>
                    <a:pt x="1064" y="1327"/>
                  </a:lnTo>
                  <a:lnTo>
                    <a:pt x="997" y="1354"/>
                  </a:lnTo>
                  <a:lnTo>
                    <a:pt x="931" y="1386"/>
                  </a:lnTo>
                  <a:lnTo>
                    <a:pt x="867" y="1424"/>
                  </a:lnTo>
                  <a:lnTo>
                    <a:pt x="807" y="1466"/>
                  </a:lnTo>
                  <a:lnTo>
                    <a:pt x="797" y="1471"/>
                  </a:lnTo>
                  <a:lnTo>
                    <a:pt x="786" y="1473"/>
                  </a:lnTo>
                  <a:lnTo>
                    <a:pt x="775" y="1471"/>
                  </a:lnTo>
                  <a:lnTo>
                    <a:pt x="765" y="1467"/>
                  </a:lnTo>
                  <a:lnTo>
                    <a:pt x="756" y="1459"/>
                  </a:lnTo>
                  <a:lnTo>
                    <a:pt x="751" y="1449"/>
                  </a:lnTo>
                  <a:lnTo>
                    <a:pt x="749" y="1438"/>
                  </a:lnTo>
                  <a:lnTo>
                    <a:pt x="751" y="1427"/>
                  </a:lnTo>
                  <a:lnTo>
                    <a:pt x="755" y="1417"/>
                  </a:lnTo>
                  <a:lnTo>
                    <a:pt x="764" y="1408"/>
                  </a:lnTo>
                  <a:lnTo>
                    <a:pt x="823" y="1366"/>
                  </a:lnTo>
                  <a:lnTo>
                    <a:pt x="885" y="1329"/>
                  </a:lnTo>
                  <a:lnTo>
                    <a:pt x="949" y="1296"/>
                  </a:lnTo>
                  <a:lnTo>
                    <a:pt x="1016" y="1268"/>
                  </a:lnTo>
                  <a:lnTo>
                    <a:pt x="1083" y="1244"/>
                  </a:lnTo>
                  <a:lnTo>
                    <a:pt x="1152" y="1225"/>
                  </a:lnTo>
                  <a:lnTo>
                    <a:pt x="1223" y="1211"/>
                  </a:lnTo>
                  <a:lnTo>
                    <a:pt x="1294" y="1202"/>
                  </a:lnTo>
                  <a:lnTo>
                    <a:pt x="1366" y="1198"/>
                  </a:lnTo>
                  <a:close/>
                  <a:moveTo>
                    <a:pt x="1398" y="604"/>
                  </a:moveTo>
                  <a:lnTo>
                    <a:pt x="1496" y="608"/>
                  </a:lnTo>
                  <a:lnTo>
                    <a:pt x="1594" y="618"/>
                  </a:lnTo>
                  <a:lnTo>
                    <a:pt x="1692" y="632"/>
                  </a:lnTo>
                  <a:lnTo>
                    <a:pt x="1787" y="653"/>
                  </a:lnTo>
                  <a:lnTo>
                    <a:pt x="1881" y="679"/>
                  </a:lnTo>
                  <a:lnTo>
                    <a:pt x="1972" y="711"/>
                  </a:lnTo>
                  <a:lnTo>
                    <a:pt x="2061" y="747"/>
                  </a:lnTo>
                  <a:lnTo>
                    <a:pt x="2147" y="789"/>
                  </a:lnTo>
                  <a:lnTo>
                    <a:pt x="2232" y="836"/>
                  </a:lnTo>
                  <a:lnTo>
                    <a:pt x="2314" y="888"/>
                  </a:lnTo>
                  <a:lnTo>
                    <a:pt x="2392" y="945"/>
                  </a:lnTo>
                  <a:lnTo>
                    <a:pt x="2401" y="954"/>
                  </a:lnTo>
                  <a:lnTo>
                    <a:pt x="2405" y="964"/>
                  </a:lnTo>
                  <a:lnTo>
                    <a:pt x="2406" y="975"/>
                  </a:lnTo>
                  <a:lnTo>
                    <a:pt x="2404" y="986"/>
                  </a:lnTo>
                  <a:lnTo>
                    <a:pt x="2398" y="996"/>
                  </a:lnTo>
                  <a:lnTo>
                    <a:pt x="2390" y="1004"/>
                  </a:lnTo>
                  <a:lnTo>
                    <a:pt x="2381" y="1008"/>
                  </a:lnTo>
                  <a:lnTo>
                    <a:pt x="2370" y="1010"/>
                  </a:lnTo>
                  <a:lnTo>
                    <a:pt x="2359" y="1008"/>
                  </a:lnTo>
                  <a:lnTo>
                    <a:pt x="2348" y="1003"/>
                  </a:lnTo>
                  <a:lnTo>
                    <a:pt x="2273" y="947"/>
                  </a:lnTo>
                  <a:lnTo>
                    <a:pt x="2194" y="898"/>
                  </a:lnTo>
                  <a:lnTo>
                    <a:pt x="2115" y="853"/>
                  </a:lnTo>
                  <a:lnTo>
                    <a:pt x="2032" y="813"/>
                  </a:lnTo>
                  <a:lnTo>
                    <a:pt x="1947" y="778"/>
                  </a:lnTo>
                  <a:lnTo>
                    <a:pt x="1859" y="747"/>
                  </a:lnTo>
                  <a:lnTo>
                    <a:pt x="1770" y="723"/>
                  </a:lnTo>
                  <a:lnTo>
                    <a:pt x="1678" y="703"/>
                  </a:lnTo>
                  <a:lnTo>
                    <a:pt x="1585" y="689"/>
                  </a:lnTo>
                  <a:lnTo>
                    <a:pt x="1491" y="679"/>
                  </a:lnTo>
                  <a:lnTo>
                    <a:pt x="1397" y="676"/>
                  </a:lnTo>
                  <a:lnTo>
                    <a:pt x="1304" y="678"/>
                  </a:lnTo>
                  <a:lnTo>
                    <a:pt x="1211" y="687"/>
                  </a:lnTo>
                  <a:lnTo>
                    <a:pt x="1119" y="699"/>
                  </a:lnTo>
                  <a:lnTo>
                    <a:pt x="1027" y="718"/>
                  </a:lnTo>
                  <a:lnTo>
                    <a:pt x="936" y="742"/>
                  </a:lnTo>
                  <a:lnTo>
                    <a:pt x="847" y="771"/>
                  </a:lnTo>
                  <a:lnTo>
                    <a:pt x="760" y="806"/>
                  </a:lnTo>
                  <a:lnTo>
                    <a:pt x="676" y="846"/>
                  </a:lnTo>
                  <a:lnTo>
                    <a:pt x="593" y="891"/>
                  </a:lnTo>
                  <a:lnTo>
                    <a:pt x="513" y="941"/>
                  </a:lnTo>
                  <a:lnTo>
                    <a:pt x="436" y="996"/>
                  </a:lnTo>
                  <a:lnTo>
                    <a:pt x="425" y="1001"/>
                  </a:lnTo>
                  <a:lnTo>
                    <a:pt x="415" y="1003"/>
                  </a:lnTo>
                  <a:lnTo>
                    <a:pt x="403" y="1002"/>
                  </a:lnTo>
                  <a:lnTo>
                    <a:pt x="394" y="997"/>
                  </a:lnTo>
                  <a:lnTo>
                    <a:pt x="386" y="988"/>
                  </a:lnTo>
                  <a:lnTo>
                    <a:pt x="379" y="979"/>
                  </a:lnTo>
                  <a:lnTo>
                    <a:pt x="378" y="967"/>
                  </a:lnTo>
                  <a:lnTo>
                    <a:pt x="379" y="957"/>
                  </a:lnTo>
                  <a:lnTo>
                    <a:pt x="385" y="946"/>
                  </a:lnTo>
                  <a:lnTo>
                    <a:pt x="392" y="938"/>
                  </a:lnTo>
                  <a:lnTo>
                    <a:pt x="474" y="880"/>
                  </a:lnTo>
                  <a:lnTo>
                    <a:pt x="557" y="829"/>
                  </a:lnTo>
                  <a:lnTo>
                    <a:pt x="643" y="782"/>
                  </a:lnTo>
                  <a:lnTo>
                    <a:pt x="732" y="740"/>
                  </a:lnTo>
                  <a:lnTo>
                    <a:pt x="823" y="704"/>
                  </a:lnTo>
                  <a:lnTo>
                    <a:pt x="917" y="673"/>
                  </a:lnTo>
                  <a:lnTo>
                    <a:pt x="1011" y="648"/>
                  </a:lnTo>
                  <a:lnTo>
                    <a:pt x="1106" y="629"/>
                  </a:lnTo>
                  <a:lnTo>
                    <a:pt x="1202" y="614"/>
                  </a:lnTo>
                  <a:lnTo>
                    <a:pt x="1300" y="607"/>
                  </a:lnTo>
                  <a:lnTo>
                    <a:pt x="1398" y="604"/>
                  </a:lnTo>
                  <a:close/>
                  <a:moveTo>
                    <a:pt x="1351" y="0"/>
                  </a:moveTo>
                  <a:lnTo>
                    <a:pt x="1463" y="0"/>
                  </a:lnTo>
                  <a:lnTo>
                    <a:pt x="1575" y="6"/>
                  </a:lnTo>
                  <a:lnTo>
                    <a:pt x="1688" y="19"/>
                  </a:lnTo>
                  <a:lnTo>
                    <a:pt x="1800" y="36"/>
                  </a:lnTo>
                  <a:lnTo>
                    <a:pt x="1906" y="59"/>
                  </a:lnTo>
                  <a:lnTo>
                    <a:pt x="2011" y="87"/>
                  </a:lnTo>
                  <a:lnTo>
                    <a:pt x="2114" y="120"/>
                  </a:lnTo>
                  <a:lnTo>
                    <a:pt x="2215" y="158"/>
                  </a:lnTo>
                  <a:lnTo>
                    <a:pt x="2314" y="201"/>
                  </a:lnTo>
                  <a:lnTo>
                    <a:pt x="2410" y="248"/>
                  </a:lnTo>
                  <a:lnTo>
                    <a:pt x="2504" y="300"/>
                  </a:lnTo>
                  <a:lnTo>
                    <a:pt x="2596" y="357"/>
                  </a:lnTo>
                  <a:lnTo>
                    <a:pt x="2684" y="419"/>
                  </a:lnTo>
                  <a:lnTo>
                    <a:pt x="2770" y="483"/>
                  </a:lnTo>
                  <a:lnTo>
                    <a:pt x="2778" y="493"/>
                  </a:lnTo>
                  <a:lnTo>
                    <a:pt x="2783" y="502"/>
                  </a:lnTo>
                  <a:lnTo>
                    <a:pt x="2784" y="514"/>
                  </a:lnTo>
                  <a:lnTo>
                    <a:pt x="2782" y="524"/>
                  </a:lnTo>
                  <a:lnTo>
                    <a:pt x="2775" y="535"/>
                  </a:lnTo>
                  <a:lnTo>
                    <a:pt x="2767" y="542"/>
                  </a:lnTo>
                  <a:lnTo>
                    <a:pt x="2757" y="546"/>
                  </a:lnTo>
                  <a:lnTo>
                    <a:pt x="2746" y="548"/>
                  </a:lnTo>
                  <a:lnTo>
                    <a:pt x="2735" y="545"/>
                  </a:lnTo>
                  <a:lnTo>
                    <a:pt x="2725" y="540"/>
                  </a:lnTo>
                  <a:lnTo>
                    <a:pt x="2642" y="476"/>
                  </a:lnTo>
                  <a:lnTo>
                    <a:pt x="2557" y="418"/>
                  </a:lnTo>
                  <a:lnTo>
                    <a:pt x="2469" y="362"/>
                  </a:lnTo>
                  <a:lnTo>
                    <a:pt x="2377" y="312"/>
                  </a:lnTo>
                  <a:lnTo>
                    <a:pt x="2283" y="266"/>
                  </a:lnTo>
                  <a:lnTo>
                    <a:pt x="2188" y="225"/>
                  </a:lnTo>
                  <a:lnTo>
                    <a:pt x="2089" y="188"/>
                  </a:lnTo>
                  <a:lnTo>
                    <a:pt x="1990" y="156"/>
                  </a:lnTo>
                  <a:lnTo>
                    <a:pt x="1889" y="130"/>
                  </a:lnTo>
                  <a:lnTo>
                    <a:pt x="1787" y="108"/>
                  </a:lnTo>
                  <a:lnTo>
                    <a:pt x="1678" y="90"/>
                  </a:lnTo>
                  <a:lnTo>
                    <a:pt x="1570" y="78"/>
                  </a:lnTo>
                  <a:lnTo>
                    <a:pt x="1461" y="72"/>
                  </a:lnTo>
                  <a:lnTo>
                    <a:pt x="1352" y="71"/>
                  </a:lnTo>
                  <a:lnTo>
                    <a:pt x="1244" y="76"/>
                  </a:lnTo>
                  <a:lnTo>
                    <a:pt x="1138" y="87"/>
                  </a:lnTo>
                  <a:lnTo>
                    <a:pt x="1032" y="103"/>
                  </a:lnTo>
                  <a:lnTo>
                    <a:pt x="926" y="124"/>
                  </a:lnTo>
                  <a:lnTo>
                    <a:pt x="822" y="150"/>
                  </a:lnTo>
                  <a:lnTo>
                    <a:pt x="720" y="183"/>
                  </a:lnTo>
                  <a:lnTo>
                    <a:pt x="619" y="221"/>
                  </a:lnTo>
                  <a:lnTo>
                    <a:pt x="520" y="263"/>
                  </a:lnTo>
                  <a:lnTo>
                    <a:pt x="422" y="310"/>
                  </a:lnTo>
                  <a:lnTo>
                    <a:pt x="328" y="363"/>
                  </a:lnTo>
                  <a:lnTo>
                    <a:pt x="236" y="421"/>
                  </a:lnTo>
                  <a:lnTo>
                    <a:pt x="146" y="483"/>
                  </a:lnTo>
                  <a:lnTo>
                    <a:pt x="59" y="551"/>
                  </a:lnTo>
                  <a:lnTo>
                    <a:pt x="48" y="557"/>
                  </a:lnTo>
                  <a:lnTo>
                    <a:pt x="36" y="559"/>
                  </a:lnTo>
                  <a:lnTo>
                    <a:pt x="26" y="558"/>
                  </a:lnTo>
                  <a:lnTo>
                    <a:pt x="17" y="553"/>
                  </a:lnTo>
                  <a:lnTo>
                    <a:pt x="9" y="545"/>
                  </a:lnTo>
                  <a:lnTo>
                    <a:pt x="2" y="536"/>
                  </a:lnTo>
                  <a:lnTo>
                    <a:pt x="0" y="524"/>
                  </a:lnTo>
                  <a:lnTo>
                    <a:pt x="1" y="514"/>
                  </a:lnTo>
                  <a:lnTo>
                    <a:pt x="5" y="503"/>
                  </a:lnTo>
                  <a:lnTo>
                    <a:pt x="14" y="495"/>
                  </a:lnTo>
                  <a:lnTo>
                    <a:pt x="103" y="425"/>
                  </a:lnTo>
                  <a:lnTo>
                    <a:pt x="196" y="360"/>
                  </a:lnTo>
                  <a:lnTo>
                    <a:pt x="291" y="300"/>
                  </a:lnTo>
                  <a:lnTo>
                    <a:pt x="390" y="246"/>
                  </a:lnTo>
                  <a:lnTo>
                    <a:pt x="490" y="198"/>
                  </a:lnTo>
                  <a:lnTo>
                    <a:pt x="592" y="154"/>
                  </a:lnTo>
                  <a:lnTo>
                    <a:pt x="697" y="115"/>
                  </a:lnTo>
                  <a:lnTo>
                    <a:pt x="802" y="81"/>
                  </a:lnTo>
                  <a:lnTo>
                    <a:pt x="910" y="54"/>
                  </a:lnTo>
                  <a:lnTo>
                    <a:pt x="1019" y="32"/>
                  </a:lnTo>
                  <a:lnTo>
                    <a:pt x="1129" y="15"/>
                  </a:lnTo>
                  <a:lnTo>
                    <a:pt x="1240" y="5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90" name="Group 11289"/>
            <p:cNvGrpSpPr/>
            <p:nvPr/>
          </p:nvGrpSpPr>
          <p:grpSpPr>
            <a:xfrm>
              <a:off x="6319056" y="1743095"/>
              <a:ext cx="1154371" cy="354420"/>
              <a:chOff x="6172689" y="1743095"/>
              <a:chExt cx="1154371" cy="354420"/>
            </a:xfrm>
          </p:grpSpPr>
          <p:sp>
            <p:nvSpPr>
              <p:cNvPr id="119" name="Freeform 41"/>
              <p:cNvSpPr>
                <a:spLocks noEditPoints="1"/>
              </p:cNvSpPr>
              <p:nvPr/>
            </p:nvSpPr>
            <p:spPr bwMode="auto">
              <a:xfrm>
                <a:off x="6172689" y="1849855"/>
                <a:ext cx="412767" cy="247660"/>
              </a:xfrm>
              <a:custGeom>
                <a:avLst/>
                <a:gdLst>
                  <a:gd name="T0" fmla="*/ 1622 w 2884"/>
                  <a:gd name="T1" fmla="*/ 1544 h 1735"/>
                  <a:gd name="T2" fmla="*/ 1644 w 2884"/>
                  <a:gd name="T3" fmla="*/ 1577 h 1735"/>
                  <a:gd name="T4" fmla="*/ 1622 w 2884"/>
                  <a:gd name="T5" fmla="*/ 1611 h 1735"/>
                  <a:gd name="T6" fmla="*/ 1262 w 2884"/>
                  <a:gd name="T7" fmla="*/ 1611 h 1735"/>
                  <a:gd name="T8" fmla="*/ 1240 w 2884"/>
                  <a:gd name="T9" fmla="*/ 1577 h 1735"/>
                  <a:gd name="T10" fmla="*/ 1262 w 2884"/>
                  <a:gd name="T11" fmla="*/ 1544 h 1735"/>
                  <a:gd name="T12" fmla="*/ 121 w 2884"/>
                  <a:gd name="T13" fmla="*/ 1481 h 1735"/>
                  <a:gd name="T14" fmla="*/ 82 w 2884"/>
                  <a:gd name="T15" fmla="*/ 1511 h 1735"/>
                  <a:gd name="T16" fmla="*/ 72 w 2884"/>
                  <a:gd name="T17" fmla="*/ 1596 h 1735"/>
                  <a:gd name="T18" fmla="*/ 92 w 2884"/>
                  <a:gd name="T19" fmla="*/ 1643 h 1735"/>
                  <a:gd name="T20" fmla="*/ 139 w 2884"/>
                  <a:gd name="T21" fmla="*/ 1663 h 1735"/>
                  <a:gd name="T22" fmla="*/ 2778 w 2884"/>
                  <a:gd name="T23" fmla="*/ 1654 h 1735"/>
                  <a:gd name="T24" fmla="*/ 2810 w 2884"/>
                  <a:gd name="T25" fmla="*/ 1614 h 1735"/>
                  <a:gd name="T26" fmla="*/ 2810 w 2884"/>
                  <a:gd name="T27" fmla="*/ 1528 h 1735"/>
                  <a:gd name="T28" fmla="*/ 2778 w 2884"/>
                  <a:gd name="T29" fmla="*/ 1487 h 1735"/>
                  <a:gd name="T30" fmla="*/ 139 w 2884"/>
                  <a:gd name="T31" fmla="*/ 1478 h 1735"/>
                  <a:gd name="T32" fmla="*/ 2226 w 2884"/>
                  <a:gd name="T33" fmla="*/ 204 h 1735"/>
                  <a:gd name="T34" fmla="*/ 2284 w 2884"/>
                  <a:gd name="T35" fmla="*/ 241 h 1735"/>
                  <a:gd name="T36" fmla="*/ 2307 w 2884"/>
                  <a:gd name="T37" fmla="*/ 307 h 1735"/>
                  <a:gd name="T38" fmla="*/ 2297 w 2884"/>
                  <a:gd name="T39" fmla="*/ 1281 h 1735"/>
                  <a:gd name="T40" fmla="*/ 2248 w 2884"/>
                  <a:gd name="T41" fmla="*/ 1329 h 1735"/>
                  <a:gd name="T42" fmla="*/ 682 w 2884"/>
                  <a:gd name="T43" fmla="*/ 1340 h 1735"/>
                  <a:gd name="T44" fmla="*/ 648 w 2884"/>
                  <a:gd name="T45" fmla="*/ 1318 h 1735"/>
                  <a:gd name="T46" fmla="*/ 657 w 2884"/>
                  <a:gd name="T47" fmla="*/ 1278 h 1735"/>
                  <a:gd name="T48" fmla="*/ 2202 w 2884"/>
                  <a:gd name="T49" fmla="*/ 1267 h 1735"/>
                  <a:gd name="T50" fmla="*/ 2233 w 2884"/>
                  <a:gd name="T51" fmla="*/ 1247 h 1735"/>
                  <a:gd name="T52" fmla="*/ 2233 w 2884"/>
                  <a:gd name="T53" fmla="*/ 294 h 1735"/>
                  <a:gd name="T54" fmla="*/ 2202 w 2884"/>
                  <a:gd name="T55" fmla="*/ 273 h 1735"/>
                  <a:gd name="T56" fmla="*/ 659 w 2884"/>
                  <a:gd name="T57" fmla="*/ 283 h 1735"/>
                  <a:gd name="T58" fmla="*/ 648 w 2884"/>
                  <a:gd name="T59" fmla="*/ 867 h 1735"/>
                  <a:gd name="T60" fmla="*/ 626 w 2884"/>
                  <a:gd name="T61" fmla="*/ 901 h 1735"/>
                  <a:gd name="T62" fmla="*/ 587 w 2884"/>
                  <a:gd name="T63" fmla="*/ 893 h 1735"/>
                  <a:gd name="T64" fmla="*/ 577 w 2884"/>
                  <a:gd name="T65" fmla="*/ 307 h 1735"/>
                  <a:gd name="T66" fmla="*/ 600 w 2884"/>
                  <a:gd name="T67" fmla="*/ 241 h 1735"/>
                  <a:gd name="T68" fmla="*/ 658 w 2884"/>
                  <a:gd name="T69" fmla="*/ 204 h 1735"/>
                  <a:gd name="T70" fmla="*/ 559 w 2884"/>
                  <a:gd name="T71" fmla="*/ 74 h 1735"/>
                  <a:gd name="T72" fmla="*/ 479 w 2884"/>
                  <a:gd name="T73" fmla="*/ 118 h 1735"/>
                  <a:gd name="T74" fmla="*/ 435 w 2884"/>
                  <a:gd name="T75" fmla="*/ 199 h 1735"/>
                  <a:gd name="T76" fmla="*/ 2453 w 2884"/>
                  <a:gd name="T77" fmla="*/ 1407 h 1735"/>
                  <a:gd name="T78" fmla="*/ 2440 w 2884"/>
                  <a:gd name="T79" fmla="*/ 170 h 1735"/>
                  <a:gd name="T80" fmla="*/ 2382 w 2884"/>
                  <a:gd name="T81" fmla="*/ 99 h 1735"/>
                  <a:gd name="T82" fmla="*/ 2292 w 2884"/>
                  <a:gd name="T83" fmla="*/ 71 h 1735"/>
                  <a:gd name="T84" fmla="*/ 2292 w 2884"/>
                  <a:gd name="T85" fmla="*/ 0 h 1735"/>
                  <a:gd name="T86" fmla="*/ 2399 w 2884"/>
                  <a:gd name="T87" fmla="*/ 25 h 1735"/>
                  <a:gd name="T88" fmla="*/ 2480 w 2884"/>
                  <a:gd name="T89" fmla="*/ 94 h 1735"/>
                  <a:gd name="T90" fmla="*/ 2522 w 2884"/>
                  <a:gd name="T91" fmla="*/ 194 h 1735"/>
                  <a:gd name="T92" fmla="*/ 2745 w 2884"/>
                  <a:gd name="T93" fmla="*/ 1407 h 1735"/>
                  <a:gd name="T94" fmla="*/ 2822 w 2884"/>
                  <a:gd name="T95" fmla="*/ 1430 h 1735"/>
                  <a:gd name="T96" fmla="*/ 2873 w 2884"/>
                  <a:gd name="T97" fmla="*/ 1491 h 1735"/>
                  <a:gd name="T98" fmla="*/ 2884 w 2884"/>
                  <a:gd name="T99" fmla="*/ 1596 h 1735"/>
                  <a:gd name="T100" fmla="*/ 2860 w 2884"/>
                  <a:gd name="T101" fmla="*/ 1674 h 1735"/>
                  <a:gd name="T102" fmla="*/ 2798 w 2884"/>
                  <a:gd name="T103" fmla="*/ 1724 h 1735"/>
                  <a:gd name="T104" fmla="*/ 139 w 2884"/>
                  <a:gd name="T105" fmla="*/ 1735 h 1735"/>
                  <a:gd name="T106" fmla="*/ 62 w 2884"/>
                  <a:gd name="T107" fmla="*/ 1711 h 1735"/>
                  <a:gd name="T108" fmla="*/ 11 w 2884"/>
                  <a:gd name="T109" fmla="*/ 1650 h 1735"/>
                  <a:gd name="T110" fmla="*/ 0 w 2884"/>
                  <a:gd name="T111" fmla="*/ 1546 h 1735"/>
                  <a:gd name="T112" fmla="*/ 24 w 2884"/>
                  <a:gd name="T113" fmla="*/ 1467 h 1735"/>
                  <a:gd name="T114" fmla="*/ 86 w 2884"/>
                  <a:gd name="T115" fmla="*/ 1417 h 1735"/>
                  <a:gd name="T116" fmla="*/ 359 w 2884"/>
                  <a:gd name="T117" fmla="*/ 1407 h 1735"/>
                  <a:gd name="T118" fmla="*/ 372 w 2884"/>
                  <a:gd name="T119" fmla="*/ 158 h 1735"/>
                  <a:gd name="T120" fmla="*/ 427 w 2884"/>
                  <a:gd name="T121" fmla="*/ 68 h 1735"/>
                  <a:gd name="T122" fmla="*/ 518 w 2884"/>
                  <a:gd name="T123" fmla="*/ 12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84" h="1735">
                    <a:moveTo>
                      <a:pt x="1277" y="1542"/>
                    </a:moveTo>
                    <a:lnTo>
                      <a:pt x="1607" y="1542"/>
                    </a:lnTo>
                    <a:lnTo>
                      <a:pt x="1622" y="1544"/>
                    </a:lnTo>
                    <a:lnTo>
                      <a:pt x="1633" y="1552"/>
                    </a:lnTo>
                    <a:lnTo>
                      <a:pt x="1641" y="1564"/>
                    </a:lnTo>
                    <a:lnTo>
                      <a:pt x="1644" y="1577"/>
                    </a:lnTo>
                    <a:lnTo>
                      <a:pt x="1641" y="1592"/>
                    </a:lnTo>
                    <a:lnTo>
                      <a:pt x="1633" y="1602"/>
                    </a:lnTo>
                    <a:lnTo>
                      <a:pt x="1622" y="1611"/>
                    </a:lnTo>
                    <a:lnTo>
                      <a:pt x="1607" y="1614"/>
                    </a:lnTo>
                    <a:lnTo>
                      <a:pt x="1277" y="1614"/>
                    </a:lnTo>
                    <a:lnTo>
                      <a:pt x="1262" y="1611"/>
                    </a:lnTo>
                    <a:lnTo>
                      <a:pt x="1251" y="1602"/>
                    </a:lnTo>
                    <a:lnTo>
                      <a:pt x="1243" y="1592"/>
                    </a:lnTo>
                    <a:lnTo>
                      <a:pt x="1240" y="1577"/>
                    </a:lnTo>
                    <a:lnTo>
                      <a:pt x="1243" y="1564"/>
                    </a:lnTo>
                    <a:lnTo>
                      <a:pt x="1251" y="1552"/>
                    </a:lnTo>
                    <a:lnTo>
                      <a:pt x="1262" y="1544"/>
                    </a:lnTo>
                    <a:lnTo>
                      <a:pt x="1277" y="1542"/>
                    </a:lnTo>
                    <a:close/>
                    <a:moveTo>
                      <a:pt x="139" y="1478"/>
                    </a:moveTo>
                    <a:lnTo>
                      <a:pt x="121" y="1481"/>
                    </a:lnTo>
                    <a:lnTo>
                      <a:pt x="106" y="1487"/>
                    </a:lnTo>
                    <a:lnTo>
                      <a:pt x="92" y="1498"/>
                    </a:lnTo>
                    <a:lnTo>
                      <a:pt x="82" y="1511"/>
                    </a:lnTo>
                    <a:lnTo>
                      <a:pt x="74" y="1528"/>
                    </a:lnTo>
                    <a:lnTo>
                      <a:pt x="72" y="1546"/>
                    </a:lnTo>
                    <a:lnTo>
                      <a:pt x="72" y="1596"/>
                    </a:lnTo>
                    <a:lnTo>
                      <a:pt x="74" y="1614"/>
                    </a:lnTo>
                    <a:lnTo>
                      <a:pt x="82" y="1630"/>
                    </a:lnTo>
                    <a:lnTo>
                      <a:pt x="92" y="1643"/>
                    </a:lnTo>
                    <a:lnTo>
                      <a:pt x="106" y="1654"/>
                    </a:lnTo>
                    <a:lnTo>
                      <a:pt x="121" y="1661"/>
                    </a:lnTo>
                    <a:lnTo>
                      <a:pt x="139" y="1663"/>
                    </a:lnTo>
                    <a:lnTo>
                      <a:pt x="2745" y="1663"/>
                    </a:lnTo>
                    <a:lnTo>
                      <a:pt x="2763" y="1661"/>
                    </a:lnTo>
                    <a:lnTo>
                      <a:pt x="2778" y="1654"/>
                    </a:lnTo>
                    <a:lnTo>
                      <a:pt x="2792" y="1643"/>
                    </a:lnTo>
                    <a:lnTo>
                      <a:pt x="2802" y="1630"/>
                    </a:lnTo>
                    <a:lnTo>
                      <a:pt x="2810" y="1614"/>
                    </a:lnTo>
                    <a:lnTo>
                      <a:pt x="2812" y="1596"/>
                    </a:lnTo>
                    <a:lnTo>
                      <a:pt x="2812" y="1546"/>
                    </a:lnTo>
                    <a:lnTo>
                      <a:pt x="2810" y="1528"/>
                    </a:lnTo>
                    <a:lnTo>
                      <a:pt x="2802" y="1511"/>
                    </a:lnTo>
                    <a:lnTo>
                      <a:pt x="2792" y="1498"/>
                    </a:lnTo>
                    <a:lnTo>
                      <a:pt x="2778" y="1487"/>
                    </a:lnTo>
                    <a:lnTo>
                      <a:pt x="2763" y="1481"/>
                    </a:lnTo>
                    <a:lnTo>
                      <a:pt x="2745" y="1478"/>
                    </a:lnTo>
                    <a:lnTo>
                      <a:pt x="139" y="1478"/>
                    </a:lnTo>
                    <a:close/>
                    <a:moveTo>
                      <a:pt x="682" y="201"/>
                    </a:moveTo>
                    <a:lnTo>
                      <a:pt x="2202" y="201"/>
                    </a:lnTo>
                    <a:lnTo>
                      <a:pt x="2226" y="204"/>
                    </a:lnTo>
                    <a:lnTo>
                      <a:pt x="2248" y="213"/>
                    </a:lnTo>
                    <a:lnTo>
                      <a:pt x="2268" y="225"/>
                    </a:lnTo>
                    <a:lnTo>
                      <a:pt x="2284" y="241"/>
                    </a:lnTo>
                    <a:lnTo>
                      <a:pt x="2297" y="261"/>
                    </a:lnTo>
                    <a:lnTo>
                      <a:pt x="2305" y="283"/>
                    </a:lnTo>
                    <a:lnTo>
                      <a:pt x="2307" y="307"/>
                    </a:lnTo>
                    <a:lnTo>
                      <a:pt x="2307" y="1234"/>
                    </a:lnTo>
                    <a:lnTo>
                      <a:pt x="2305" y="1258"/>
                    </a:lnTo>
                    <a:lnTo>
                      <a:pt x="2297" y="1281"/>
                    </a:lnTo>
                    <a:lnTo>
                      <a:pt x="2284" y="1300"/>
                    </a:lnTo>
                    <a:lnTo>
                      <a:pt x="2268" y="1317"/>
                    </a:lnTo>
                    <a:lnTo>
                      <a:pt x="2248" y="1329"/>
                    </a:lnTo>
                    <a:lnTo>
                      <a:pt x="2226" y="1336"/>
                    </a:lnTo>
                    <a:lnTo>
                      <a:pt x="2202" y="1340"/>
                    </a:lnTo>
                    <a:lnTo>
                      <a:pt x="682" y="1340"/>
                    </a:lnTo>
                    <a:lnTo>
                      <a:pt x="668" y="1336"/>
                    </a:lnTo>
                    <a:lnTo>
                      <a:pt x="657" y="1329"/>
                    </a:lnTo>
                    <a:lnTo>
                      <a:pt x="648" y="1318"/>
                    </a:lnTo>
                    <a:lnTo>
                      <a:pt x="646" y="1303"/>
                    </a:lnTo>
                    <a:lnTo>
                      <a:pt x="648" y="1289"/>
                    </a:lnTo>
                    <a:lnTo>
                      <a:pt x="657" y="1278"/>
                    </a:lnTo>
                    <a:lnTo>
                      <a:pt x="668" y="1270"/>
                    </a:lnTo>
                    <a:lnTo>
                      <a:pt x="682" y="1267"/>
                    </a:lnTo>
                    <a:lnTo>
                      <a:pt x="2202" y="1267"/>
                    </a:lnTo>
                    <a:lnTo>
                      <a:pt x="2215" y="1265"/>
                    </a:lnTo>
                    <a:lnTo>
                      <a:pt x="2225" y="1258"/>
                    </a:lnTo>
                    <a:lnTo>
                      <a:pt x="2233" y="1247"/>
                    </a:lnTo>
                    <a:lnTo>
                      <a:pt x="2236" y="1234"/>
                    </a:lnTo>
                    <a:lnTo>
                      <a:pt x="2236" y="307"/>
                    </a:lnTo>
                    <a:lnTo>
                      <a:pt x="2233" y="294"/>
                    </a:lnTo>
                    <a:lnTo>
                      <a:pt x="2225" y="283"/>
                    </a:lnTo>
                    <a:lnTo>
                      <a:pt x="2215" y="277"/>
                    </a:lnTo>
                    <a:lnTo>
                      <a:pt x="2202" y="273"/>
                    </a:lnTo>
                    <a:lnTo>
                      <a:pt x="682" y="273"/>
                    </a:lnTo>
                    <a:lnTo>
                      <a:pt x="669" y="277"/>
                    </a:lnTo>
                    <a:lnTo>
                      <a:pt x="659" y="283"/>
                    </a:lnTo>
                    <a:lnTo>
                      <a:pt x="651" y="294"/>
                    </a:lnTo>
                    <a:lnTo>
                      <a:pt x="648" y="307"/>
                    </a:lnTo>
                    <a:lnTo>
                      <a:pt x="648" y="867"/>
                    </a:lnTo>
                    <a:lnTo>
                      <a:pt x="646" y="882"/>
                    </a:lnTo>
                    <a:lnTo>
                      <a:pt x="638" y="893"/>
                    </a:lnTo>
                    <a:lnTo>
                      <a:pt x="626" y="901"/>
                    </a:lnTo>
                    <a:lnTo>
                      <a:pt x="613" y="904"/>
                    </a:lnTo>
                    <a:lnTo>
                      <a:pt x="599" y="901"/>
                    </a:lnTo>
                    <a:lnTo>
                      <a:pt x="587" y="893"/>
                    </a:lnTo>
                    <a:lnTo>
                      <a:pt x="579" y="882"/>
                    </a:lnTo>
                    <a:lnTo>
                      <a:pt x="577" y="867"/>
                    </a:lnTo>
                    <a:lnTo>
                      <a:pt x="577" y="307"/>
                    </a:lnTo>
                    <a:lnTo>
                      <a:pt x="579" y="283"/>
                    </a:lnTo>
                    <a:lnTo>
                      <a:pt x="587" y="261"/>
                    </a:lnTo>
                    <a:lnTo>
                      <a:pt x="600" y="241"/>
                    </a:lnTo>
                    <a:lnTo>
                      <a:pt x="616" y="225"/>
                    </a:lnTo>
                    <a:lnTo>
                      <a:pt x="636" y="213"/>
                    </a:lnTo>
                    <a:lnTo>
                      <a:pt x="658" y="204"/>
                    </a:lnTo>
                    <a:lnTo>
                      <a:pt x="682" y="201"/>
                    </a:lnTo>
                    <a:close/>
                    <a:moveTo>
                      <a:pt x="592" y="71"/>
                    </a:moveTo>
                    <a:lnTo>
                      <a:pt x="559" y="74"/>
                    </a:lnTo>
                    <a:lnTo>
                      <a:pt x="529" y="84"/>
                    </a:lnTo>
                    <a:lnTo>
                      <a:pt x="502" y="99"/>
                    </a:lnTo>
                    <a:lnTo>
                      <a:pt x="479" y="118"/>
                    </a:lnTo>
                    <a:lnTo>
                      <a:pt x="459" y="143"/>
                    </a:lnTo>
                    <a:lnTo>
                      <a:pt x="444" y="170"/>
                    </a:lnTo>
                    <a:lnTo>
                      <a:pt x="435" y="199"/>
                    </a:lnTo>
                    <a:lnTo>
                      <a:pt x="431" y="232"/>
                    </a:lnTo>
                    <a:lnTo>
                      <a:pt x="431" y="1407"/>
                    </a:lnTo>
                    <a:lnTo>
                      <a:pt x="2453" y="1407"/>
                    </a:lnTo>
                    <a:lnTo>
                      <a:pt x="2453" y="232"/>
                    </a:lnTo>
                    <a:lnTo>
                      <a:pt x="2449" y="199"/>
                    </a:lnTo>
                    <a:lnTo>
                      <a:pt x="2440" y="170"/>
                    </a:lnTo>
                    <a:lnTo>
                      <a:pt x="2425" y="143"/>
                    </a:lnTo>
                    <a:lnTo>
                      <a:pt x="2405" y="118"/>
                    </a:lnTo>
                    <a:lnTo>
                      <a:pt x="2382" y="99"/>
                    </a:lnTo>
                    <a:lnTo>
                      <a:pt x="2355" y="84"/>
                    </a:lnTo>
                    <a:lnTo>
                      <a:pt x="2325" y="74"/>
                    </a:lnTo>
                    <a:lnTo>
                      <a:pt x="2292" y="71"/>
                    </a:lnTo>
                    <a:lnTo>
                      <a:pt x="592" y="71"/>
                    </a:lnTo>
                    <a:close/>
                    <a:moveTo>
                      <a:pt x="592" y="0"/>
                    </a:moveTo>
                    <a:lnTo>
                      <a:pt x="2292" y="0"/>
                    </a:lnTo>
                    <a:lnTo>
                      <a:pt x="2330" y="2"/>
                    </a:lnTo>
                    <a:lnTo>
                      <a:pt x="2366" y="12"/>
                    </a:lnTo>
                    <a:lnTo>
                      <a:pt x="2399" y="25"/>
                    </a:lnTo>
                    <a:lnTo>
                      <a:pt x="2430" y="44"/>
                    </a:lnTo>
                    <a:lnTo>
                      <a:pt x="2457" y="68"/>
                    </a:lnTo>
                    <a:lnTo>
                      <a:pt x="2480" y="94"/>
                    </a:lnTo>
                    <a:lnTo>
                      <a:pt x="2499" y="125"/>
                    </a:lnTo>
                    <a:lnTo>
                      <a:pt x="2512" y="158"/>
                    </a:lnTo>
                    <a:lnTo>
                      <a:pt x="2522" y="194"/>
                    </a:lnTo>
                    <a:lnTo>
                      <a:pt x="2525" y="232"/>
                    </a:lnTo>
                    <a:lnTo>
                      <a:pt x="2525" y="1407"/>
                    </a:lnTo>
                    <a:lnTo>
                      <a:pt x="2745" y="1407"/>
                    </a:lnTo>
                    <a:lnTo>
                      <a:pt x="2772" y="1409"/>
                    </a:lnTo>
                    <a:lnTo>
                      <a:pt x="2798" y="1417"/>
                    </a:lnTo>
                    <a:lnTo>
                      <a:pt x="2822" y="1430"/>
                    </a:lnTo>
                    <a:lnTo>
                      <a:pt x="2843" y="1447"/>
                    </a:lnTo>
                    <a:lnTo>
                      <a:pt x="2860" y="1467"/>
                    </a:lnTo>
                    <a:lnTo>
                      <a:pt x="2873" y="1491"/>
                    </a:lnTo>
                    <a:lnTo>
                      <a:pt x="2881" y="1518"/>
                    </a:lnTo>
                    <a:lnTo>
                      <a:pt x="2884" y="1546"/>
                    </a:lnTo>
                    <a:lnTo>
                      <a:pt x="2884" y="1596"/>
                    </a:lnTo>
                    <a:lnTo>
                      <a:pt x="2881" y="1623"/>
                    </a:lnTo>
                    <a:lnTo>
                      <a:pt x="2873" y="1650"/>
                    </a:lnTo>
                    <a:lnTo>
                      <a:pt x="2860" y="1674"/>
                    </a:lnTo>
                    <a:lnTo>
                      <a:pt x="2843" y="1695"/>
                    </a:lnTo>
                    <a:lnTo>
                      <a:pt x="2822" y="1711"/>
                    </a:lnTo>
                    <a:lnTo>
                      <a:pt x="2798" y="1724"/>
                    </a:lnTo>
                    <a:lnTo>
                      <a:pt x="2772" y="1732"/>
                    </a:lnTo>
                    <a:lnTo>
                      <a:pt x="2745" y="1735"/>
                    </a:lnTo>
                    <a:lnTo>
                      <a:pt x="139" y="1735"/>
                    </a:lnTo>
                    <a:lnTo>
                      <a:pt x="112" y="1732"/>
                    </a:lnTo>
                    <a:lnTo>
                      <a:pt x="86" y="1724"/>
                    </a:lnTo>
                    <a:lnTo>
                      <a:pt x="62" y="1711"/>
                    </a:lnTo>
                    <a:lnTo>
                      <a:pt x="41" y="1695"/>
                    </a:lnTo>
                    <a:lnTo>
                      <a:pt x="24" y="1674"/>
                    </a:lnTo>
                    <a:lnTo>
                      <a:pt x="11" y="1650"/>
                    </a:lnTo>
                    <a:lnTo>
                      <a:pt x="3" y="1623"/>
                    </a:lnTo>
                    <a:lnTo>
                      <a:pt x="0" y="1596"/>
                    </a:lnTo>
                    <a:lnTo>
                      <a:pt x="0" y="1546"/>
                    </a:lnTo>
                    <a:lnTo>
                      <a:pt x="3" y="1518"/>
                    </a:lnTo>
                    <a:lnTo>
                      <a:pt x="11" y="1491"/>
                    </a:lnTo>
                    <a:lnTo>
                      <a:pt x="24" y="1467"/>
                    </a:lnTo>
                    <a:lnTo>
                      <a:pt x="41" y="1447"/>
                    </a:lnTo>
                    <a:lnTo>
                      <a:pt x="62" y="1430"/>
                    </a:lnTo>
                    <a:lnTo>
                      <a:pt x="86" y="1417"/>
                    </a:lnTo>
                    <a:lnTo>
                      <a:pt x="112" y="1409"/>
                    </a:lnTo>
                    <a:lnTo>
                      <a:pt x="139" y="1407"/>
                    </a:lnTo>
                    <a:lnTo>
                      <a:pt x="359" y="1407"/>
                    </a:lnTo>
                    <a:lnTo>
                      <a:pt x="359" y="232"/>
                    </a:lnTo>
                    <a:lnTo>
                      <a:pt x="362" y="194"/>
                    </a:lnTo>
                    <a:lnTo>
                      <a:pt x="372" y="158"/>
                    </a:lnTo>
                    <a:lnTo>
                      <a:pt x="385" y="125"/>
                    </a:lnTo>
                    <a:lnTo>
                      <a:pt x="404" y="94"/>
                    </a:lnTo>
                    <a:lnTo>
                      <a:pt x="427" y="68"/>
                    </a:lnTo>
                    <a:lnTo>
                      <a:pt x="454" y="44"/>
                    </a:lnTo>
                    <a:lnTo>
                      <a:pt x="485" y="25"/>
                    </a:lnTo>
                    <a:lnTo>
                      <a:pt x="518" y="12"/>
                    </a:lnTo>
                    <a:lnTo>
                      <a:pt x="554" y="2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46"/>
              <p:cNvSpPr>
                <a:spLocks noEditPoints="1"/>
              </p:cNvSpPr>
              <p:nvPr/>
            </p:nvSpPr>
            <p:spPr bwMode="auto">
              <a:xfrm>
                <a:off x="6709137" y="1747945"/>
                <a:ext cx="291308" cy="349570"/>
              </a:xfrm>
              <a:custGeom>
                <a:avLst/>
                <a:gdLst>
                  <a:gd name="T0" fmla="*/ 1614 w 2402"/>
                  <a:gd name="T1" fmla="*/ 2546 h 2882"/>
                  <a:gd name="T2" fmla="*/ 1614 w 2402"/>
                  <a:gd name="T3" fmla="*/ 2596 h 2882"/>
                  <a:gd name="T4" fmla="*/ 1286 w 2402"/>
                  <a:gd name="T5" fmla="*/ 2605 h 2882"/>
                  <a:gd name="T6" fmla="*/ 1267 w 2402"/>
                  <a:gd name="T7" fmla="*/ 2557 h 2882"/>
                  <a:gd name="T8" fmla="*/ 1884 w 2402"/>
                  <a:gd name="T9" fmla="*/ 2504 h 2882"/>
                  <a:gd name="T10" fmla="*/ 1823 w 2402"/>
                  <a:gd name="T11" fmla="*/ 2537 h 2882"/>
                  <a:gd name="T12" fmla="*/ 1823 w 2402"/>
                  <a:gd name="T13" fmla="*/ 2605 h 2882"/>
                  <a:gd name="T14" fmla="*/ 1884 w 2402"/>
                  <a:gd name="T15" fmla="*/ 2638 h 2882"/>
                  <a:gd name="T16" fmla="*/ 1944 w 2402"/>
                  <a:gd name="T17" fmla="*/ 2605 h 2882"/>
                  <a:gd name="T18" fmla="*/ 1944 w 2402"/>
                  <a:gd name="T19" fmla="*/ 2537 h 2882"/>
                  <a:gd name="T20" fmla="*/ 1884 w 2402"/>
                  <a:gd name="T21" fmla="*/ 2504 h 2882"/>
                  <a:gd name="T22" fmla="*/ 1962 w 2402"/>
                  <a:gd name="T23" fmla="*/ 2456 h 2882"/>
                  <a:gd name="T24" fmla="*/ 2023 w 2402"/>
                  <a:gd name="T25" fmla="*/ 2543 h 2882"/>
                  <a:gd name="T26" fmla="*/ 2001 w 2402"/>
                  <a:gd name="T27" fmla="*/ 2649 h 2882"/>
                  <a:gd name="T28" fmla="*/ 1912 w 2402"/>
                  <a:gd name="T29" fmla="*/ 2707 h 2882"/>
                  <a:gd name="T30" fmla="*/ 1804 w 2402"/>
                  <a:gd name="T31" fmla="*/ 2686 h 2882"/>
                  <a:gd name="T32" fmla="*/ 1743 w 2402"/>
                  <a:gd name="T33" fmla="*/ 2599 h 2882"/>
                  <a:gd name="T34" fmla="*/ 1765 w 2402"/>
                  <a:gd name="T35" fmla="*/ 2494 h 2882"/>
                  <a:gd name="T36" fmla="*/ 1854 w 2402"/>
                  <a:gd name="T37" fmla="*/ 2435 h 2882"/>
                  <a:gd name="T38" fmla="*/ 2077 w 2402"/>
                  <a:gd name="T39" fmla="*/ 271 h 2882"/>
                  <a:gd name="T40" fmla="*/ 2145 w 2402"/>
                  <a:gd name="T41" fmla="*/ 325 h 2882"/>
                  <a:gd name="T42" fmla="*/ 2153 w 2402"/>
                  <a:gd name="T43" fmla="*/ 2252 h 2882"/>
                  <a:gd name="T44" fmla="*/ 2097 w 2402"/>
                  <a:gd name="T45" fmla="*/ 2319 h 2882"/>
                  <a:gd name="T46" fmla="*/ 336 w 2402"/>
                  <a:gd name="T47" fmla="*/ 2326 h 2882"/>
                  <a:gd name="T48" fmla="*/ 316 w 2402"/>
                  <a:gd name="T49" fmla="*/ 2279 h 2882"/>
                  <a:gd name="T50" fmla="*/ 2052 w 2402"/>
                  <a:gd name="T51" fmla="*/ 2257 h 2882"/>
                  <a:gd name="T52" fmla="*/ 2084 w 2402"/>
                  <a:gd name="T53" fmla="*/ 2229 h 2882"/>
                  <a:gd name="T54" fmla="*/ 2065 w 2402"/>
                  <a:gd name="T55" fmla="*/ 342 h 2882"/>
                  <a:gd name="T56" fmla="*/ 328 w 2402"/>
                  <a:gd name="T57" fmla="*/ 349 h 2882"/>
                  <a:gd name="T58" fmla="*/ 316 w 2402"/>
                  <a:gd name="T59" fmla="*/ 1611 h 2882"/>
                  <a:gd name="T60" fmla="*/ 269 w 2402"/>
                  <a:gd name="T61" fmla="*/ 1630 h 2882"/>
                  <a:gd name="T62" fmla="*/ 247 w 2402"/>
                  <a:gd name="T63" fmla="*/ 369 h 2882"/>
                  <a:gd name="T64" fmla="*/ 286 w 2402"/>
                  <a:gd name="T65" fmla="*/ 290 h 2882"/>
                  <a:gd name="T66" fmla="*/ 164 w 2402"/>
                  <a:gd name="T67" fmla="*/ 72 h 2882"/>
                  <a:gd name="T68" fmla="*/ 92 w 2402"/>
                  <a:gd name="T69" fmla="*/ 105 h 2882"/>
                  <a:gd name="T70" fmla="*/ 72 w 2402"/>
                  <a:gd name="T71" fmla="*/ 2722 h 2882"/>
                  <a:gd name="T72" fmla="*/ 107 w 2402"/>
                  <a:gd name="T73" fmla="*/ 2791 h 2882"/>
                  <a:gd name="T74" fmla="*/ 2238 w 2402"/>
                  <a:gd name="T75" fmla="*/ 2810 h 2882"/>
                  <a:gd name="T76" fmla="*/ 2310 w 2402"/>
                  <a:gd name="T77" fmla="*/ 2777 h 2882"/>
                  <a:gd name="T78" fmla="*/ 2330 w 2402"/>
                  <a:gd name="T79" fmla="*/ 160 h 2882"/>
                  <a:gd name="T80" fmla="*/ 2295 w 2402"/>
                  <a:gd name="T81" fmla="*/ 91 h 2882"/>
                  <a:gd name="T82" fmla="*/ 164 w 2402"/>
                  <a:gd name="T83" fmla="*/ 72 h 2882"/>
                  <a:gd name="T84" fmla="*/ 2295 w 2402"/>
                  <a:gd name="T85" fmla="*/ 10 h 2882"/>
                  <a:gd name="T86" fmla="*/ 2379 w 2402"/>
                  <a:gd name="T87" fmla="*/ 80 h 2882"/>
                  <a:gd name="T88" fmla="*/ 2402 w 2402"/>
                  <a:gd name="T89" fmla="*/ 2722 h 2882"/>
                  <a:gd name="T90" fmla="*/ 2363 w 2402"/>
                  <a:gd name="T91" fmla="*/ 2824 h 2882"/>
                  <a:gd name="T92" fmla="*/ 2267 w 2402"/>
                  <a:gd name="T93" fmla="*/ 2880 h 2882"/>
                  <a:gd name="T94" fmla="*/ 108 w 2402"/>
                  <a:gd name="T95" fmla="*/ 2872 h 2882"/>
                  <a:gd name="T96" fmla="*/ 23 w 2402"/>
                  <a:gd name="T97" fmla="*/ 2802 h 2882"/>
                  <a:gd name="T98" fmla="*/ 0 w 2402"/>
                  <a:gd name="T99" fmla="*/ 160 h 2882"/>
                  <a:gd name="T100" fmla="*/ 39 w 2402"/>
                  <a:gd name="T101" fmla="*/ 58 h 2882"/>
                  <a:gd name="T102" fmla="*/ 135 w 2402"/>
                  <a:gd name="T103" fmla="*/ 3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02" h="2882">
                    <a:moveTo>
                      <a:pt x="1300" y="2535"/>
                    </a:moveTo>
                    <a:lnTo>
                      <a:pt x="1588" y="2535"/>
                    </a:lnTo>
                    <a:lnTo>
                      <a:pt x="1602" y="2537"/>
                    </a:lnTo>
                    <a:lnTo>
                      <a:pt x="1614" y="2546"/>
                    </a:lnTo>
                    <a:lnTo>
                      <a:pt x="1621" y="2557"/>
                    </a:lnTo>
                    <a:lnTo>
                      <a:pt x="1624" y="2571"/>
                    </a:lnTo>
                    <a:lnTo>
                      <a:pt x="1621" y="2585"/>
                    </a:lnTo>
                    <a:lnTo>
                      <a:pt x="1614" y="2596"/>
                    </a:lnTo>
                    <a:lnTo>
                      <a:pt x="1602" y="2605"/>
                    </a:lnTo>
                    <a:lnTo>
                      <a:pt x="1588" y="2607"/>
                    </a:lnTo>
                    <a:lnTo>
                      <a:pt x="1300" y="2607"/>
                    </a:lnTo>
                    <a:lnTo>
                      <a:pt x="1286" y="2605"/>
                    </a:lnTo>
                    <a:lnTo>
                      <a:pt x="1274" y="2596"/>
                    </a:lnTo>
                    <a:lnTo>
                      <a:pt x="1267" y="2585"/>
                    </a:lnTo>
                    <a:lnTo>
                      <a:pt x="1264" y="2571"/>
                    </a:lnTo>
                    <a:lnTo>
                      <a:pt x="1267" y="2557"/>
                    </a:lnTo>
                    <a:lnTo>
                      <a:pt x="1274" y="2546"/>
                    </a:lnTo>
                    <a:lnTo>
                      <a:pt x="1286" y="2537"/>
                    </a:lnTo>
                    <a:lnTo>
                      <a:pt x="1300" y="2535"/>
                    </a:lnTo>
                    <a:close/>
                    <a:moveTo>
                      <a:pt x="1884" y="2504"/>
                    </a:moveTo>
                    <a:lnTo>
                      <a:pt x="1865" y="2506"/>
                    </a:lnTo>
                    <a:lnTo>
                      <a:pt x="1848" y="2513"/>
                    </a:lnTo>
                    <a:lnTo>
                      <a:pt x="1834" y="2524"/>
                    </a:lnTo>
                    <a:lnTo>
                      <a:pt x="1823" y="2537"/>
                    </a:lnTo>
                    <a:lnTo>
                      <a:pt x="1816" y="2553"/>
                    </a:lnTo>
                    <a:lnTo>
                      <a:pt x="1813" y="2571"/>
                    </a:lnTo>
                    <a:lnTo>
                      <a:pt x="1816" y="2589"/>
                    </a:lnTo>
                    <a:lnTo>
                      <a:pt x="1823" y="2605"/>
                    </a:lnTo>
                    <a:lnTo>
                      <a:pt x="1834" y="2618"/>
                    </a:lnTo>
                    <a:lnTo>
                      <a:pt x="1848" y="2629"/>
                    </a:lnTo>
                    <a:lnTo>
                      <a:pt x="1865" y="2636"/>
                    </a:lnTo>
                    <a:lnTo>
                      <a:pt x="1884" y="2638"/>
                    </a:lnTo>
                    <a:lnTo>
                      <a:pt x="1902" y="2636"/>
                    </a:lnTo>
                    <a:lnTo>
                      <a:pt x="1918" y="2629"/>
                    </a:lnTo>
                    <a:lnTo>
                      <a:pt x="1933" y="2618"/>
                    </a:lnTo>
                    <a:lnTo>
                      <a:pt x="1944" y="2605"/>
                    </a:lnTo>
                    <a:lnTo>
                      <a:pt x="1951" y="2589"/>
                    </a:lnTo>
                    <a:lnTo>
                      <a:pt x="1954" y="2571"/>
                    </a:lnTo>
                    <a:lnTo>
                      <a:pt x="1951" y="2553"/>
                    </a:lnTo>
                    <a:lnTo>
                      <a:pt x="1944" y="2537"/>
                    </a:lnTo>
                    <a:lnTo>
                      <a:pt x="1933" y="2524"/>
                    </a:lnTo>
                    <a:lnTo>
                      <a:pt x="1918" y="2513"/>
                    </a:lnTo>
                    <a:lnTo>
                      <a:pt x="1902" y="2506"/>
                    </a:lnTo>
                    <a:lnTo>
                      <a:pt x="1884" y="2504"/>
                    </a:lnTo>
                    <a:close/>
                    <a:moveTo>
                      <a:pt x="1884" y="2432"/>
                    </a:moveTo>
                    <a:lnTo>
                      <a:pt x="1912" y="2435"/>
                    </a:lnTo>
                    <a:lnTo>
                      <a:pt x="1938" y="2443"/>
                    </a:lnTo>
                    <a:lnTo>
                      <a:pt x="1962" y="2456"/>
                    </a:lnTo>
                    <a:lnTo>
                      <a:pt x="1984" y="2473"/>
                    </a:lnTo>
                    <a:lnTo>
                      <a:pt x="2001" y="2494"/>
                    </a:lnTo>
                    <a:lnTo>
                      <a:pt x="2015" y="2517"/>
                    </a:lnTo>
                    <a:lnTo>
                      <a:pt x="2023" y="2543"/>
                    </a:lnTo>
                    <a:lnTo>
                      <a:pt x="2025" y="2571"/>
                    </a:lnTo>
                    <a:lnTo>
                      <a:pt x="2023" y="2599"/>
                    </a:lnTo>
                    <a:lnTo>
                      <a:pt x="2015" y="2625"/>
                    </a:lnTo>
                    <a:lnTo>
                      <a:pt x="2001" y="2649"/>
                    </a:lnTo>
                    <a:lnTo>
                      <a:pt x="1984" y="2669"/>
                    </a:lnTo>
                    <a:lnTo>
                      <a:pt x="1962" y="2686"/>
                    </a:lnTo>
                    <a:lnTo>
                      <a:pt x="1938" y="2699"/>
                    </a:lnTo>
                    <a:lnTo>
                      <a:pt x="1912" y="2707"/>
                    </a:lnTo>
                    <a:lnTo>
                      <a:pt x="1884" y="2710"/>
                    </a:lnTo>
                    <a:lnTo>
                      <a:pt x="1854" y="2707"/>
                    </a:lnTo>
                    <a:lnTo>
                      <a:pt x="1828" y="2699"/>
                    </a:lnTo>
                    <a:lnTo>
                      <a:pt x="1804" y="2686"/>
                    </a:lnTo>
                    <a:lnTo>
                      <a:pt x="1782" y="2669"/>
                    </a:lnTo>
                    <a:lnTo>
                      <a:pt x="1765" y="2649"/>
                    </a:lnTo>
                    <a:lnTo>
                      <a:pt x="1752" y="2625"/>
                    </a:lnTo>
                    <a:lnTo>
                      <a:pt x="1743" y="2599"/>
                    </a:lnTo>
                    <a:lnTo>
                      <a:pt x="1741" y="2571"/>
                    </a:lnTo>
                    <a:lnTo>
                      <a:pt x="1743" y="2543"/>
                    </a:lnTo>
                    <a:lnTo>
                      <a:pt x="1752" y="2517"/>
                    </a:lnTo>
                    <a:lnTo>
                      <a:pt x="1765" y="2494"/>
                    </a:lnTo>
                    <a:lnTo>
                      <a:pt x="1782" y="2473"/>
                    </a:lnTo>
                    <a:lnTo>
                      <a:pt x="1804" y="2456"/>
                    </a:lnTo>
                    <a:lnTo>
                      <a:pt x="1828" y="2443"/>
                    </a:lnTo>
                    <a:lnTo>
                      <a:pt x="1854" y="2435"/>
                    </a:lnTo>
                    <a:lnTo>
                      <a:pt x="1884" y="2432"/>
                    </a:lnTo>
                    <a:close/>
                    <a:moveTo>
                      <a:pt x="350" y="268"/>
                    </a:moveTo>
                    <a:lnTo>
                      <a:pt x="2052" y="268"/>
                    </a:lnTo>
                    <a:lnTo>
                      <a:pt x="2077" y="271"/>
                    </a:lnTo>
                    <a:lnTo>
                      <a:pt x="2097" y="279"/>
                    </a:lnTo>
                    <a:lnTo>
                      <a:pt x="2117" y="290"/>
                    </a:lnTo>
                    <a:lnTo>
                      <a:pt x="2133" y="306"/>
                    </a:lnTo>
                    <a:lnTo>
                      <a:pt x="2145" y="325"/>
                    </a:lnTo>
                    <a:lnTo>
                      <a:pt x="2153" y="346"/>
                    </a:lnTo>
                    <a:lnTo>
                      <a:pt x="2155" y="369"/>
                    </a:lnTo>
                    <a:lnTo>
                      <a:pt x="2155" y="2229"/>
                    </a:lnTo>
                    <a:lnTo>
                      <a:pt x="2153" y="2252"/>
                    </a:lnTo>
                    <a:lnTo>
                      <a:pt x="2145" y="2273"/>
                    </a:lnTo>
                    <a:lnTo>
                      <a:pt x="2133" y="2291"/>
                    </a:lnTo>
                    <a:lnTo>
                      <a:pt x="2117" y="2306"/>
                    </a:lnTo>
                    <a:lnTo>
                      <a:pt x="2097" y="2319"/>
                    </a:lnTo>
                    <a:lnTo>
                      <a:pt x="2077" y="2326"/>
                    </a:lnTo>
                    <a:lnTo>
                      <a:pt x="2052" y="2329"/>
                    </a:lnTo>
                    <a:lnTo>
                      <a:pt x="350" y="2329"/>
                    </a:lnTo>
                    <a:lnTo>
                      <a:pt x="336" y="2326"/>
                    </a:lnTo>
                    <a:lnTo>
                      <a:pt x="324" y="2318"/>
                    </a:lnTo>
                    <a:lnTo>
                      <a:pt x="316" y="2307"/>
                    </a:lnTo>
                    <a:lnTo>
                      <a:pt x="314" y="2292"/>
                    </a:lnTo>
                    <a:lnTo>
                      <a:pt x="316" y="2279"/>
                    </a:lnTo>
                    <a:lnTo>
                      <a:pt x="324" y="2267"/>
                    </a:lnTo>
                    <a:lnTo>
                      <a:pt x="336" y="2260"/>
                    </a:lnTo>
                    <a:lnTo>
                      <a:pt x="350" y="2257"/>
                    </a:lnTo>
                    <a:lnTo>
                      <a:pt x="2052" y="2257"/>
                    </a:lnTo>
                    <a:lnTo>
                      <a:pt x="2065" y="2255"/>
                    </a:lnTo>
                    <a:lnTo>
                      <a:pt x="2074" y="2248"/>
                    </a:lnTo>
                    <a:lnTo>
                      <a:pt x="2081" y="2239"/>
                    </a:lnTo>
                    <a:lnTo>
                      <a:pt x="2084" y="2229"/>
                    </a:lnTo>
                    <a:lnTo>
                      <a:pt x="2084" y="369"/>
                    </a:lnTo>
                    <a:lnTo>
                      <a:pt x="2081" y="358"/>
                    </a:lnTo>
                    <a:lnTo>
                      <a:pt x="2074" y="349"/>
                    </a:lnTo>
                    <a:lnTo>
                      <a:pt x="2065" y="342"/>
                    </a:lnTo>
                    <a:lnTo>
                      <a:pt x="2052" y="340"/>
                    </a:lnTo>
                    <a:lnTo>
                      <a:pt x="350" y="340"/>
                    </a:lnTo>
                    <a:lnTo>
                      <a:pt x="337" y="342"/>
                    </a:lnTo>
                    <a:lnTo>
                      <a:pt x="328" y="349"/>
                    </a:lnTo>
                    <a:lnTo>
                      <a:pt x="321" y="358"/>
                    </a:lnTo>
                    <a:lnTo>
                      <a:pt x="318" y="369"/>
                    </a:lnTo>
                    <a:lnTo>
                      <a:pt x="318" y="1596"/>
                    </a:lnTo>
                    <a:lnTo>
                      <a:pt x="316" y="1611"/>
                    </a:lnTo>
                    <a:lnTo>
                      <a:pt x="308" y="1622"/>
                    </a:lnTo>
                    <a:lnTo>
                      <a:pt x="296" y="1630"/>
                    </a:lnTo>
                    <a:lnTo>
                      <a:pt x="283" y="1633"/>
                    </a:lnTo>
                    <a:lnTo>
                      <a:pt x="269" y="1630"/>
                    </a:lnTo>
                    <a:lnTo>
                      <a:pt x="257" y="1622"/>
                    </a:lnTo>
                    <a:lnTo>
                      <a:pt x="249" y="1611"/>
                    </a:lnTo>
                    <a:lnTo>
                      <a:pt x="247" y="1596"/>
                    </a:lnTo>
                    <a:lnTo>
                      <a:pt x="247" y="369"/>
                    </a:lnTo>
                    <a:lnTo>
                      <a:pt x="249" y="346"/>
                    </a:lnTo>
                    <a:lnTo>
                      <a:pt x="257" y="325"/>
                    </a:lnTo>
                    <a:lnTo>
                      <a:pt x="269" y="306"/>
                    </a:lnTo>
                    <a:lnTo>
                      <a:pt x="286" y="290"/>
                    </a:lnTo>
                    <a:lnTo>
                      <a:pt x="305" y="279"/>
                    </a:lnTo>
                    <a:lnTo>
                      <a:pt x="325" y="271"/>
                    </a:lnTo>
                    <a:lnTo>
                      <a:pt x="350" y="268"/>
                    </a:lnTo>
                    <a:close/>
                    <a:moveTo>
                      <a:pt x="164" y="72"/>
                    </a:moveTo>
                    <a:lnTo>
                      <a:pt x="143" y="74"/>
                    </a:lnTo>
                    <a:lnTo>
                      <a:pt x="123" y="81"/>
                    </a:lnTo>
                    <a:lnTo>
                      <a:pt x="107" y="91"/>
                    </a:lnTo>
                    <a:lnTo>
                      <a:pt x="92" y="105"/>
                    </a:lnTo>
                    <a:lnTo>
                      <a:pt x="81" y="121"/>
                    </a:lnTo>
                    <a:lnTo>
                      <a:pt x="74" y="140"/>
                    </a:lnTo>
                    <a:lnTo>
                      <a:pt x="72" y="160"/>
                    </a:lnTo>
                    <a:lnTo>
                      <a:pt x="72" y="2722"/>
                    </a:lnTo>
                    <a:lnTo>
                      <a:pt x="74" y="2742"/>
                    </a:lnTo>
                    <a:lnTo>
                      <a:pt x="81" y="2761"/>
                    </a:lnTo>
                    <a:lnTo>
                      <a:pt x="93" y="2777"/>
                    </a:lnTo>
                    <a:lnTo>
                      <a:pt x="107" y="2791"/>
                    </a:lnTo>
                    <a:lnTo>
                      <a:pt x="124" y="2801"/>
                    </a:lnTo>
                    <a:lnTo>
                      <a:pt x="143" y="2808"/>
                    </a:lnTo>
                    <a:lnTo>
                      <a:pt x="164" y="2810"/>
                    </a:lnTo>
                    <a:lnTo>
                      <a:pt x="2238" y="2810"/>
                    </a:lnTo>
                    <a:lnTo>
                      <a:pt x="2259" y="2808"/>
                    </a:lnTo>
                    <a:lnTo>
                      <a:pt x="2279" y="2801"/>
                    </a:lnTo>
                    <a:lnTo>
                      <a:pt x="2295" y="2791"/>
                    </a:lnTo>
                    <a:lnTo>
                      <a:pt x="2310" y="2777"/>
                    </a:lnTo>
                    <a:lnTo>
                      <a:pt x="2321" y="2761"/>
                    </a:lnTo>
                    <a:lnTo>
                      <a:pt x="2328" y="2742"/>
                    </a:lnTo>
                    <a:lnTo>
                      <a:pt x="2330" y="2722"/>
                    </a:lnTo>
                    <a:lnTo>
                      <a:pt x="2330" y="160"/>
                    </a:lnTo>
                    <a:lnTo>
                      <a:pt x="2328" y="140"/>
                    </a:lnTo>
                    <a:lnTo>
                      <a:pt x="2321" y="121"/>
                    </a:lnTo>
                    <a:lnTo>
                      <a:pt x="2310" y="105"/>
                    </a:lnTo>
                    <a:lnTo>
                      <a:pt x="2295" y="91"/>
                    </a:lnTo>
                    <a:lnTo>
                      <a:pt x="2279" y="81"/>
                    </a:lnTo>
                    <a:lnTo>
                      <a:pt x="2259" y="74"/>
                    </a:lnTo>
                    <a:lnTo>
                      <a:pt x="2238" y="72"/>
                    </a:lnTo>
                    <a:lnTo>
                      <a:pt x="164" y="72"/>
                    </a:lnTo>
                    <a:close/>
                    <a:moveTo>
                      <a:pt x="164" y="0"/>
                    </a:moveTo>
                    <a:lnTo>
                      <a:pt x="2238" y="0"/>
                    </a:lnTo>
                    <a:lnTo>
                      <a:pt x="2267" y="3"/>
                    </a:lnTo>
                    <a:lnTo>
                      <a:pt x="2295" y="10"/>
                    </a:lnTo>
                    <a:lnTo>
                      <a:pt x="2321" y="22"/>
                    </a:lnTo>
                    <a:lnTo>
                      <a:pt x="2344" y="38"/>
                    </a:lnTo>
                    <a:lnTo>
                      <a:pt x="2363" y="58"/>
                    </a:lnTo>
                    <a:lnTo>
                      <a:pt x="2379" y="80"/>
                    </a:lnTo>
                    <a:lnTo>
                      <a:pt x="2392" y="105"/>
                    </a:lnTo>
                    <a:lnTo>
                      <a:pt x="2399" y="132"/>
                    </a:lnTo>
                    <a:lnTo>
                      <a:pt x="2402" y="160"/>
                    </a:lnTo>
                    <a:lnTo>
                      <a:pt x="2402" y="2722"/>
                    </a:lnTo>
                    <a:lnTo>
                      <a:pt x="2399" y="2750"/>
                    </a:lnTo>
                    <a:lnTo>
                      <a:pt x="2392" y="2777"/>
                    </a:lnTo>
                    <a:lnTo>
                      <a:pt x="2379" y="2802"/>
                    </a:lnTo>
                    <a:lnTo>
                      <a:pt x="2363" y="2824"/>
                    </a:lnTo>
                    <a:lnTo>
                      <a:pt x="2344" y="2844"/>
                    </a:lnTo>
                    <a:lnTo>
                      <a:pt x="2321" y="2860"/>
                    </a:lnTo>
                    <a:lnTo>
                      <a:pt x="2295" y="2872"/>
                    </a:lnTo>
                    <a:lnTo>
                      <a:pt x="2267" y="2880"/>
                    </a:lnTo>
                    <a:lnTo>
                      <a:pt x="2238" y="2882"/>
                    </a:lnTo>
                    <a:lnTo>
                      <a:pt x="164" y="2882"/>
                    </a:lnTo>
                    <a:lnTo>
                      <a:pt x="135" y="2880"/>
                    </a:lnTo>
                    <a:lnTo>
                      <a:pt x="108" y="2872"/>
                    </a:lnTo>
                    <a:lnTo>
                      <a:pt x="81" y="2860"/>
                    </a:lnTo>
                    <a:lnTo>
                      <a:pt x="58" y="2844"/>
                    </a:lnTo>
                    <a:lnTo>
                      <a:pt x="39" y="2824"/>
                    </a:lnTo>
                    <a:lnTo>
                      <a:pt x="23" y="2802"/>
                    </a:lnTo>
                    <a:lnTo>
                      <a:pt x="10" y="2777"/>
                    </a:lnTo>
                    <a:lnTo>
                      <a:pt x="3" y="2750"/>
                    </a:lnTo>
                    <a:lnTo>
                      <a:pt x="0" y="2722"/>
                    </a:lnTo>
                    <a:lnTo>
                      <a:pt x="0" y="160"/>
                    </a:lnTo>
                    <a:lnTo>
                      <a:pt x="3" y="132"/>
                    </a:lnTo>
                    <a:lnTo>
                      <a:pt x="10" y="105"/>
                    </a:lnTo>
                    <a:lnTo>
                      <a:pt x="23" y="80"/>
                    </a:lnTo>
                    <a:lnTo>
                      <a:pt x="39" y="58"/>
                    </a:lnTo>
                    <a:lnTo>
                      <a:pt x="58" y="38"/>
                    </a:lnTo>
                    <a:lnTo>
                      <a:pt x="81" y="22"/>
                    </a:lnTo>
                    <a:lnTo>
                      <a:pt x="107" y="10"/>
                    </a:lnTo>
                    <a:lnTo>
                      <a:pt x="135" y="3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51"/>
              <p:cNvSpPr>
                <a:spLocks noEditPoints="1"/>
              </p:cNvSpPr>
              <p:nvPr/>
            </p:nvSpPr>
            <p:spPr bwMode="auto">
              <a:xfrm>
                <a:off x="7124126" y="1743095"/>
                <a:ext cx="202934" cy="354420"/>
              </a:xfrm>
              <a:custGeom>
                <a:avLst/>
                <a:gdLst>
                  <a:gd name="T0" fmla="*/ 647 w 1713"/>
                  <a:gd name="T1" fmla="*/ 2634 h 2970"/>
                  <a:gd name="T2" fmla="*/ 694 w 1713"/>
                  <a:gd name="T3" fmla="*/ 2719 h 2970"/>
                  <a:gd name="T4" fmla="*/ 1059 w 1713"/>
                  <a:gd name="T5" fmla="*/ 2687 h 2970"/>
                  <a:gd name="T6" fmla="*/ 1034 w 1713"/>
                  <a:gd name="T7" fmla="*/ 2594 h 2970"/>
                  <a:gd name="T8" fmla="*/ 1028 w 1713"/>
                  <a:gd name="T9" fmla="*/ 2515 h 2970"/>
                  <a:gd name="T10" fmla="*/ 1137 w 1713"/>
                  <a:gd name="T11" fmla="*/ 2624 h 2970"/>
                  <a:gd name="T12" fmla="*/ 1078 w 1713"/>
                  <a:gd name="T13" fmla="*/ 2769 h 2970"/>
                  <a:gd name="T14" fmla="*/ 658 w 1713"/>
                  <a:gd name="T15" fmla="*/ 2781 h 2970"/>
                  <a:gd name="T16" fmla="*/ 574 w 1713"/>
                  <a:gd name="T17" fmla="*/ 2652 h 2970"/>
                  <a:gd name="T18" fmla="*/ 658 w 1713"/>
                  <a:gd name="T19" fmla="*/ 2523 h 2970"/>
                  <a:gd name="T20" fmla="*/ 1467 w 1713"/>
                  <a:gd name="T21" fmla="*/ 369 h 2970"/>
                  <a:gd name="T22" fmla="*/ 1526 w 1713"/>
                  <a:gd name="T23" fmla="*/ 2298 h 2970"/>
                  <a:gd name="T24" fmla="*/ 1445 w 1713"/>
                  <a:gd name="T25" fmla="*/ 2402 h 2970"/>
                  <a:gd name="T26" fmla="*/ 256 w 1713"/>
                  <a:gd name="T27" fmla="*/ 2369 h 2970"/>
                  <a:gd name="T28" fmla="*/ 1434 w 1713"/>
                  <a:gd name="T29" fmla="*/ 2330 h 2970"/>
                  <a:gd name="T30" fmla="*/ 1445 w 1713"/>
                  <a:gd name="T31" fmla="*/ 440 h 2970"/>
                  <a:gd name="T32" fmla="*/ 260 w 1713"/>
                  <a:gd name="T33" fmla="*/ 452 h 2970"/>
                  <a:gd name="T34" fmla="*/ 222 w 1713"/>
                  <a:gd name="T35" fmla="*/ 1798 h 2970"/>
                  <a:gd name="T36" fmla="*/ 189 w 1713"/>
                  <a:gd name="T37" fmla="*/ 441 h 2970"/>
                  <a:gd name="T38" fmla="*/ 292 w 1713"/>
                  <a:gd name="T39" fmla="*/ 358 h 2970"/>
                  <a:gd name="T40" fmla="*/ 810 w 1713"/>
                  <a:gd name="T41" fmla="*/ 73 h 2970"/>
                  <a:gd name="T42" fmla="*/ 582 w 1713"/>
                  <a:gd name="T43" fmla="*/ 76 h 2970"/>
                  <a:gd name="T44" fmla="*/ 322 w 1713"/>
                  <a:gd name="T45" fmla="*/ 86 h 2970"/>
                  <a:gd name="T46" fmla="*/ 125 w 1713"/>
                  <a:gd name="T47" fmla="*/ 154 h 2970"/>
                  <a:gd name="T48" fmla="*/ 71 w 1713"/>
                  <a:gd name="T49" fmla="*/ 2657 h 2970"/>
                  <a:gd name="T50" fmla="*/ 148 w 1713"/>
                  <a:gd name="T51" fmla="*/ 2836 h 2970"/>
                  <a:gd name="T52" fmla="*/ 358 w 1713"/>
                  <a:gd name="T53" fmla="*/ 2887 h 2970"/>
                  <a:gd name="T54" fmla="*/ 615 w 1713"/>
                  <a:gd name="T55" fmla="*/ 2896 h 2970"/>
                  <a:gd name="T56" fmla="*/ 823 w 1713"/>
                  <a:gd name="T57" fmla="*/ 2898 h 2970"/>
                  <a:gd name="T58" fmla="*/ 892 w 1713"/>
                  <a:gd name="T59" fmla="*/ 2898 h 2970"/>
                  <a:gd name="T60" fmla="*/ 1099 w 1713"/>
                  <a:gd name="T61" fmla="*/ 2896 h 2970"/>
                  <a:gd name="T62" fmla="*/ 1355 w 1713"/>
                  <a:gd name="T63" fmla="*/ 2887 h 2970"/>
                  <a:gd name="T64" fmla="*/ 1565 w 1713"/>
                  <a:gd name="T65" fmla="*/ 2836 h 2970"/>
                  <a:gd name="T66" fmla="*/ 1642 w 1713"/>
                  <a:gd name="T67" fmla="*/ 2657 h 2970"/>
                  <a:gd name="T68" fmla="*/ 1588 w 1713"/>
                  <a:gd name="T69" fmla="*/ 154 h 2970"/>
                  <a:gd name="T70" fmla="*/ 1392 w 1713"/>
                  <a:gd name="T71" fmla="*/ 86 h 2970"/>
                  <a:gd name="T72" fmla="*/ 1141 w 1713"/>
                  <a:gd name="T73" fmla="*/ 76 h 2970"/>
                  <a:gd name="T74" fmla="*/ 916 w 1713"/>
                  <a:gd name="T75" fmla="*/ 73 h 2970"/>
                  <a:gd name="T76" fmla="*/ 895 w 1713"/>
                  <a:gd name="T77" fmla="*/ 0 h 2970"/>
                  <a:gd name="T78" fmla="*/ 1104 w 1713"/>
                  <a:gd name="T79" fmla="*/ 3 h 2970"/>
                  <a:gd name="T80" fmla="*/ 1361 w 1713"/>
                  <a:gd name="T81" fmla="*/ 12 h 2970"/>
                  <a:gd name="T82" fmla="*/ 1597 w 1713"/>
                  <a:gd name="T83" fmla="*/ 69 h 2970"/>
                  <a:gd name="T84" fmla="*/ 1710 w 1713"/>
                  <a:gd name="T85" fmla="*/ 267 h 2970"/>
                  <a:gd name="T86" fmla="*/ 1675 w 1713"/>
                  <a:gd name="T87" fmla="*/ 2820 h 2970"/>
                  <a:gd name="T88" fmla="*/ 1479 w 1713"/>
                  <a:gd name="T89" fmla="*/ 2947 h 2970"/>
                  <a:gd name="T90" fmla="*/ 1223 w 1713"/>
                  <a:gd name="T91" fmla="*/ 2966 h 2970"/>
                  <a:gd name="T92" fmla="*/ 962 w 1713"/>
                  <a:gd name="T93" fmla="*/ 2970 h 2970"/>
                  <a:gd name="T94" fmla="*/ 856 w 1713"/>
                  <a:gd name="T95" fmla="*/ 2970 h 2970"/>
                  <a:gd name="T96" fmla="*/ 765 w 1713"/>
                  <a:gd name="T97" fmla="*/ 2970 h 2970"/>
                  <a:gd name="T98" fmla="*/ 499 w 1713"/>
                  <a:gd name="T99" fmla="*/ 2966 h 2970"/>
                  <a:gd name="T100" fmla="*/ 234 w 1713"/>
                  <a:gd name="T101" fmla="*/ 2947 h 2970"/>
                  <a:gd name="T102" fmla="*/ 38 w 1713"/>
                  <a:gd name="T103" fmla="*/ 2820 h 2970"/>
                  <a:gd name="T104" fmla="*/ 2 w 1713"/>
                  <a:gd name="T105" fmla="*/ 267 h 2970"/>
                  <a:gd name="T106" fmla="*/ 115 w 1713"/>
                  <a:gd name="T107" fmla="*/ 69 h 2970"/>
                  <a:gd name="T108" fmla="*/ 352 w 1713"/>
                  <a:gd name="T109" fmla="*/ 12 h 2970"/>
                  <a:gd name="T110" fmla="*/ 608 w 1713"/>
                  <a:gd name="T111" fmla="*/ 3 h 2970"/>
                  <a:gd name="T112" fmla="*/ 817 w 1713"/>
                  <a:gd name="T113" fmla="*/ 0 h 2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13" h="2970">
                    <a:moveTo>
                      <a:pt x="713" y="2584"/>
                    </a:moveTo>
                    <a:lnTo>
                      <a:pt x="694" y="2587"/>
                    </a:lnTo>
                    <a:lnTo>
                      <a:pt x="678" y="2594"/>
                    </a:lnTo>
                    <a:lnTo>
                      <a:pt x="665" y="2605"/>
                    </a:lnTo>
                    <a:lnTo>
                      <a:pt x="654" y="2618"/>
                    </a:lnTo>
                    <a:lnTo>
                      <a:pt x="647" y="2634"/>
                    </a:lnTo>
                    <a:lnTo>
                      <a:pt x="645" y="2652"/>
                    </a:lnTo>
                    <a:lnTo>
                      <a:pt x="647" y="2671"/>
                    </a:lnTo>
                    <a:lnTo>
                      <a:pt x="654" y="2687"/>
                    </a:lnTo>
                    <a:lnTo>
                      <a:pt x="665" y="2701"/>
                    </a:lnTo>
                    <a:lnTo>
                      <a:pt x="678" y="2711"/>
                    </a:lnTo>
                    <a:lnTo>
                      <a:pt x="694" y="2719"/>
                    </a:lnTo>
                    <a:lnTo>
                      <a:pt x="713" y="2721"/>
                    </a:lnTo>
                    <a:lnTo>
                      <a:pt x="1000" y="2721"/>
                    </a:lnTo>
                    <a:lnTo>
                      <a:pt x="1018" y="2719"/>
                    </a:lnTo>
                    <a:lnTo>
                      <a:pt x="1034" y="2711"/>
                    </a:lnTo>
                    <a:lnTo>
                      <a:pt x="1048" y="2701"/>
                    </a:lnTo>
                    <a:lnTo>
                      <a:pt x="1059" y="2687"/>
                    </a:lnTo>
                    <a:lnTo>
                      <a:pt x="1065" y="2671"/>
                    </a:lnTo>
                    <a:lnTo>
                      <a:pt x="1068" y="2652"/>
                    </a:lnTo>
                    <a:lnTo>
                      <a:pt x="1065" y="2634"/>
                    </a:lnTo>
                    <a:lnTo>
                      <a:pt x="1059" y="2618"/>
                    </a:lnTo>
                    <a:lnTo>
                      <a:pt x="1048" y="2605"/>
                    </a:lnTo>
                    <a:lnTo>
                      <a:pt x="1034" y="2594"/>
                    </a:lnTo>
                    <a:lnTo>
                      <a:pt x="1018" y="2587"/>
                    </a:lnTo>
                    <a:lnTo>
                      <a:pt x="1000" y="2584"/>
                    </a:lnTo>
                    <a:lnTo>
                      <a:pt x="713" y="2584"/>
                    </a:lnTo>
                    <a:close/>
                    <a:moveTo>
                      <a:pt x="713" y="2512"/>
                    </a:moveTo>
                    <a:lnTo>
                      <a:pt x="1000" y="2512"/>
                    </a:lnTo>
                    <a:lnTo>
                      <a:pt x="1028" y="2515"/>
                    </a:lnTo>
                    <a:lnTo>
                      <a:pt x="1055" y="2523"/>
                    </a:lnTo>
                    <a:lnTo>
                      <a:pt x="1078" y="2536"/>
                    </a:lnTo>
                    <a:lnTo>
                      <a:pt x="1099" y="2553"/>
                    </a:lnTo>
                    <a:lnTo>
                      <a:pt x="1116" y="2575"/>
                    </a:lnTo>
                    <a:lnTo>
                      <a:pt x="1129" y="2598"/>
                    </a:lnTo>
                    <a:lnTo>
                      <a:pt x="1137" y="2624"/>
                    </a:lnTo>
                    <a:lnTo>
                      <a:pt x="1139" y="2652"/>
                    </a:lnTo>
                    <a:lnTo>
                      <a:pt x="1137" y="2681"/>
                    </a:lnTo>
                    <a:lnTo>
                      <a:pt x="1129" y="2707"/>
                    </a:lnTo>
                    <a:lnTo>
                      <a:pt x="1116" y="2731"/>
                    </a:lnTo>
                    <a:lnTo>
                      <a:pt x="1099" y="2751"/>
                    </a:lnTo>
                    <a:lnTo>
                      <a:pt x="1078" y="2769"/>
                    </a:lnTo>
                    <a:lnTo>
                      <a:pt x="1055" y="2781"/>
                    </a:lnTo>
                    <a:lnTo>
                      <a:pt x="1028" y="2790"/>
                    </a:lnTo>
                    <a:lnTo>
                      <a:pt x="1000" y="2793"/>
                    </a:lnTo>
                    <a:lnTo>
                      <a:pt x="713" y="2793"/>
                    </a:lnTo>
                    <a:lnTo>
                      <a:pt x="685" y="2790"/>
                    </a:lnTo>
                    <a:lnTo>
                      <a:pt x="658" y="2781"/>
                    </a:lnTo>
                    <a:lnTo>
                      <a:pt x="635" y="2769"/>
                    </a:lnTo>
                    <a:lnTo>
                      <a:pt x="614" y="2751"/>
                    </a:lnTo>
                    <a:lnTo>
                      <a:pt x="597" y="2731"/>
                    </a:lnTo>
                    <a:lnTo>
                      <a:pt x="584" y="2707"/>
                    </a:lnTo>
                    <a:lnTo>
                      <a:pt x="576" y="2681"/>
                    </a:lnTo>
                    <a:lnTo>
                      <a:pt x="574" y="2652"/>
                    </a:lnTo>
                    <a:lnTo>
                      <a:pt x="576" y="2624"/>
                    </a:lnTo>
                    <a:lnTo>
                      <a:pt x="584" y="2598"/>
                    </a:lnTo>
                    <a:lnTo>
                      <a:pt x="597" y="2575"/>
                    </a:lnTo>
                    <a:lnTo>
                      <a:pt x="614" y="2553"/>
                    </a:lnTo>
                    <a:lnTo>
                      <a:pt x="635" y="2536"/>
                    </a:lnTo>
                    <a:lnTo>
                      <a:pt x="658" y="2523"/>
                    </a:lnTo>
                    <a:lnTo>
                      <a:pt x="685" y="2515"/>
                    </a:lnTo>
                    <a:lnTo>
                      <a:pt x="713" y="2512"/>
                    </a:lnTo>
                    <a:close/>
                    <a:moveTo>
                      <a:pt x="292" y="358"/>
                    </a:moveTo>
                    <a:lnTo>
                      <a:pt x="1420" y="358"/>
                    </a:lnTo>
                    <a:lnTo>
                      <a:pt x="1445" y="361"/>
                    </a:lnTo>
                    <a:lnTo>
                      <a:pt x="1467" y="369"/>
                    </a:lnTo>
                    <a:lnTo>
                      <a:pt x="1487" y="382"/>
                    </a:lnTo>
                    <a:lnTo>
                      <a:pt x="1504" y="398"/>
                    </a:lnTo>
                    <a:lnTo>
                      <a:pt x="1516" y="418"/>
                    </a:lnTo>
                    <a:lnTo>
                      <a:pt x="1524" y="441"/>
                    </a:lnTo>
                    <a:lnTo>
                      <a:pt x="1526" y="465"/>
                    </a:lnTo>
                    <a:lnTo>
                      <a:pt x="1526" y="2298"/>
                    </a:lnTo>
                    <a:lnTo>
                      <a:pt x="1524" y="2323"/>
                    </a:lnTo>
                    <a:lnTo>
                      <a:pt x="1516" y="2345"/>
                    </a:lnTo>
                    <a:lnTo>
                      <a:pt x="1504" y="2366"/>
                    </a:lnTo>
                    <a:lnTo>
                      <a:pt x="1487" y="2382"/>
                    </a:lnTo>
                    <a:lnTo>
                      <a:pt x="1467" y="2395"/>
                    </a:lnTo>
                    <a:lnTo>
                      <a:pt x="1445" y="2402"/>
                    </a:lnTo>
                    <a:lnTo>
                      <a:pt x="1420" y="2406"/>
                    </a:lnTo>
                    <a:lnTo>
                      <a:pt x="292" y="2406"/>
                    </a:lnTo>
                    <a:lnTo>
                      <a:pt x="279" y="2402"/>
                    </a:lnTo>
                    <a:lnTo>
                      <a:pt x="267" y="2395"/>
                    </a:lnTo>
                    <a:lnTo>
                      <a:pt x="259" y="2383"/>
                    </a:lnTo>
                    <a:lnTo>
                      <a:pt x="256" y="2369"/>
                    </a:lnTo>
                    <a:lnTo>
                      <a:pt x="259" y="2355"/>
                    </a:lnTo>
                    <a:lnTo>
                      <a:pt x="267" y="2344"/>
                    </a:lnTo>
                    <a:lnTo>
                      <a:pt x="279" y="2337"/>
                    </a:lnTo>
                    <a:lnTo>
                      <a:pt x="292" y="2334"/>
                    </a:lnTo>
                    <a:lnTo>
                      <a:pt x="1420" y="2334"/>
                    </a:lnTo>
                    <a:lnTo>
                      <a:pt x="1434" y="2330"/>
                    </a:lnTo>
                    <a:lnTo>
                      <a:pt x="1445" y="2324"/>
                    </a:lnTo>
                    <a:lnTo>
                      <a:pt x="1452" y="2312"/>
                    </a:lnTo>
                    <a:lnTo>
                      <a:pt x="1455" y="2298"/>
                    </a:lnTo>
                    <a:lnTo>
                      <a:pt x="1455" y="465"/>
                    </a:lnTo>
                    <a:lnTo>
                      <a:pt x="1452" y="452"/>
                    </a:lnTo>
                    <a:lnTo>
                      <a:pt x="1445" y="440"/>
                    </a:lnTo>
                    <a:lnTo>
                      <a:pt x="1434" y="433"/>
                    </a:lnTo>
                    <a:lnTo>
                      <a:pt x="1420" y="430"/>
                    </a:lnTo>
                    <a:lnTo>
                      <a:pt x="292" y="430"/>
                    </a:lnTo>
                    <a:lnTo>
                      <a:pt x="279" y="433"/>
                    </a:lnTo>
                    <a:lnTo>
                      <a:pt x="268" y="440"/>
                    </a:lnTo>
                    <a:lnTo>
                      <a:pt x="260" y="452"/>
                    </a:lnTo>
                    <a:lnTo>
                      <a:pt x="257" y="465"/>
                    </a:lnTo>
                    <a:lnTo>
                      <a:pt x="257" y="1762"/>
                    </a:lnTo>
                    <a:lnTo>
                      <a:pt x="255" y="1776"/>
                    </a:lnTo>
                    <a:lnTo>
                      <a:pt x="248" y="1788"/>
                    </a:lnTo>
                    <a:lnTo>
                      <a:pt x="236" y="1795"/>
                    </a:lnTo>
                    <a:lnTo>
                      <a:pt x="222" y="1798"/>
                    </a:lnTo>
                    <a:lnTo>
                      <a:pt x="208" y="1795"/>
                    </a:lnTo>
                    <a:lnTo>
                      <a:pt x="196" y="1788"/>
                    </a:lnTo>
                    <a:lnTo>
                      <a:pt x="189" y="1776"/>
                    </a:lnTo>
                    <a:lnTo>
                      <a:pt x="186" y="1762"/>
                    </a:lnTo>
                    <a:lnTo>
                      <a:pt x="186" y="465"/>
                    </a:lnTo>
                    <a:lnTo>
                      <a:pt x="189" y="441"/>
                    </a:lnTo>
                    <a:lnTo>
                      <a:pt x="197" y="418"/>
                    </a:lnTo>
                    <a:lnTo>
                      <a:pt x="209" y="398"/>
                    </a:lnTo>
                    <a:lnTo>
                      <a:pt x="226" y="382"/>
                    </a:lnTo>
                    <a:lnTo>
                      <a:pt x="245" y="369"/>
                    </a:lnTo>
                    <a:lnTo>
                      <a:pt x="268" y="361"/>
                    </a:lnTo>
                    <a:lnTo>
                      <a:pt x="292" y="358"/>
                    </a:lnTo>
                    <a:close/>
                    <a:moveTo>
                      <a:pt x="873" y="73"/>
                    </a:moveTo>
                    <a:lnTo>
                      <a:pt x="861" y="73"/>
                    </a:lnTo>
                    <a:lnTo>
                      <a:pt x="856" y="73"/>
                    </a:lnTo>
                    <a:lnTo>
                      <a:pt x="847" y="73"/>
                    </a:lnTo>
                    <a:lnTo>
                      <a:pt x="831" y="73"/>
                    </a:lnTo>
                    <a:lnTo>
                      <a:pt x="810" y="73"/>
                    </a:lnTo>
                    <a:lnTo>
                      <a:pt x="781" y="73"/>
                    </a:lnTo>
                    <a:lnTo>
                      <a:pt x="748" y="74"/>
                    </a:lnTo>
                    <a:lnTo>
                      <a:pt x="712" y="74"/>
                    </a:lnTo>
                    <a:lnTo>
                      <a:pt x="671" y="74"/>
                    </a:lnTo>
                    <a:lnTo>
                      <a:pt x="627" y="75"/>
                    </a:lnTo>
                    <a:lnTo>
                      <a:pt x="582" y="76"/>
                    </a:lnTo>
                    <a:lnTo>
                      <a:pt x="536" y="77"/>
                    </a:lnTo>
                    <a:lnTo>
                      <a:pt x="490" y="78"/>
                    </a:lnTo>
                    <a:lnTo>
                      <a:pt x="445" y="79"/>
                    </a:lnTo>
                    <a:lnTo>
                      <a:pt x="402" y="81"/>
                    </a:lnTo>
                    <a:lnTo>
                      <a:pt x="361" y="83"/>
                    </a:lnTo>
                    <a:lnTo>
                      <a:pt x="322" y="86"/>
                    </a:lnTo>
                    <a:lnTo>
                      <a:pt x="288" y="89"/>
                    </a:lnTo>
                    <a:lnTo>
                      <a:pt x="247" y="95"/>
                    </a:lnTo>
                    <a:lnTo>
                      <a:pt x="209" y="104"/>
                    </a:lnTo>
                    <a:lnTo>
                      <a:pt x="176" y="117"/>
                    </a:lnTo>
                    <a:lnTo>
                      <a:pt x="148" y="134"/>
                    </a:lnTo>
                    <a:lnTo>
                      <a:pt x="125" y="154"/>
                    </a:lnTo>
                    <a:lnTo>
                      <a:pt x="105" y="178"/>
                    </a:lnTo>
                    <a:lnTo>
                      <a:pt x="90" y="206"/>
                    </a:lnTo>
                    <a:lnTo>
                      <a:pt x="80" y="238"/>
                    </a:lnTo>
                    <a:lnTo>
                      <a:pt x="73" y="274"/>
                    </a:lnTo>
                    <a:lnTo>
                      <a:pt x="71" y="314"/>
                    </a:lnTo>
                    <a:lnTo>
                      <a:pt x="71" y="2657"/>
                    </a:lnTo>
                    <a:lnTo>
                      <a:pt x="73" y="2696"/>
                    </a:lnTo>
                    <a:lnTo>
                      <a:pt x="80" y="2733"/>
                    </a:lnTo>
                    <a:lnTo>
                      <a:pt x="90" y="2764"/>
                    </a:lnTo>
                    <a:lnTo>
                      <a:pt x="105" y="2792"/>
                    </a:lnTo>
                    <a:lnTo>
                      <a:pt x="125" y="2817"/>
                    </a:lnTo>
                    <a:lnTo>
                      <a:pt x="148" y="2836"/>
                    </a:lnTo>
                    <a:lnTo>
                      <a:pt x="176" y="2854"/>
                    </a:lnTo>
                    <a:lnTo>
                      <a:pt x="209" y="2866"/>
                    </a:lnTo>
                    <a:lnTo>
                      <a:pt x="247" y="2876"/>
                    </a:lnTo>
                    <a:lnTo>
                      <a:pt x="288" y="2882"/>
                    </a:lnTo>
                    <a:lnTo>
                      <a:pt x="321" y="2885"/>
                    </a:lnTo>
                    <a:lnTo>
                      <a:pt x="358" y="2887"/>
                    </a:lnTo>
                    <a:lnTo>
                      <a:pt x="397" y="2889"/>
                    </a:lnTo>
                    <a:lnTo>
                      <a:pt x="440" y="2891"/>
                    </a:lnTo>
                    <a:lnTo>
                      <a:pt x="483" y="2892"/>
                    </a:lnTo>
                    <a:lnTo>
                      <a:pt x="528" y="2893"/>
                    </a:lnTo>
                    <a:lnTo>
                      <a:pt x="572" y="2894"/>
                    </a:lnTo>
                    <a:lnTo>
                      <a:pt x="615" y="2896"/>
                    </a:lnTo>
                    <a:lnTo>
                      <a:pt x="657" y="2897"/>
                    </a:lnTo>
                    <a:lnTo>
                      <a:pt x="698" y="2897"/>
                    </a:lnTo>
                    <a:lnTo>
                      <a:pt x="735" y="2898"/>
                    </a:lnTo>
                    <a:lnTo>
                      <a:pt x="768" y="2898"/>
                    </a:lnTo>
                    <a:lnTo>
                      <a:pt x="798" y="2898"/>
                    </a:lnTo>
                    <a:lnTo>
                      <a:pt x="823" y="2898"/>
                    </a:lnTo>
                    <a:lnTo>
                      <a:pt x="841" y="2898"/>
                    </a:lnTo>
                    <a:lnTo>
                      <a:pt x="853" y="2898"/>
                    </a:lnTo>
                    <a:lnTo>
                      <a:pt x="857" y="2898"/>
                    </a:lnTo>
                    <a:lnTo>
                      <a:pt x="861" y="2898"/>
                    </a:lnTo>
                    <a:lnTo>
                      <a:pt x="874" y="2898"/>
                    </a:lnTo>
                    <a:lnTo>
                      <a:pt x="892" y="2898"/>
                    </a:lnTo>
                    <a:lnTo>
                      <a:pt x="916" y="2898"/>
                    </a:lnTo>
                    <a:lnTo>
                      <a:pt x="946" y="2898"/>
                    </a:lnTo>
                    <a:lnTo>
                      <a:pt x="979" y="2898"/>
                    </a:lnTo>
                    <a:lnTo>
                      <a:pt x="1016" y="2897"/>
                    </a:lnTo>
                    <a:lnTo>
                      <a:pt x="1056" y="2897"/>
                    </a:lnTo>
                    <a:lnTo>
                      <a:pt x="1099" y="2896"/>
                    </a:lnTo>
                    <a:lnTo>
                      <a:pt x="1141" y="2894"/>
                    </a:lnTo>
                    <a:lnTo>
                      <a:pt x="1186" y="2893"/>
                    </a:lnTo>
                    <a:lnTo>
                      <a:pt x="1230" y="2892"/>
                    </a:lnTo>
                    <a:lnTo>
                      <a:pt x="1274" y="2891"/>
                    </a:lnTo>
                    <a:lnTo>
                      <a:pt x="1316" y="2889"/>
                    </a:lnTo>
                    <a:lnTo>
                      <a:pt x="1355" y="2887"/>
                    </a:lnTo>
                    <a:lnTo>
                      <a:pt x="1392" y="2885"/>
                    </a:lnTo>
                    <a:lnTo>
                      <a:pt x="1425" y="2882"/>
                    </a:lnTo>
                    <a:lnTo>
                      <a:pt x="1466" y="2876"/>
                    </a:lnTo>
                    <a:lnTo>
                      <a:pt x="1504" y="2866"/>
                    </a:lnTo>
                    <a:lnTo>
                      <a:pt x="1537" y="2854"/>
                    </a:lnTo>
                    <a:lnTo>
                      <a:pt x="1565" y="2836"/>
                    </a:lnTo>
                    <a:lnTo>
                      <a:pt x="1588" y="2817"/>
                    </a:lnTo>
                    <a:lnTo>
                      <a:pt x="1607" y="2792"/>
                    </a:lnTo>
                    <a:lnTo>
                      <a:pt x="1622" y="2764"/>
                    </a:lnTo>
                    <a:lnTo>
                      <a:pt x="1633" y="2733"/>
                    </a:lnTo>
                    <a:lnTo>
                      <a:pt x="1640" y="2696"/>
                    </a:lnTo>
                    <a:lnTo>
                      <a:pt x="1642" y="2657"/>
                    </a:lnTo>
                    <a:lnTo>
                      <a:pt x="1642" y="314"/>
                    </a:lnTo>
                    <a:lnTo>
                      <a:pt x="1640" y="274"/>
                    </a:lnTo>
                    <a:lnTo>
                      <a:pt x="1633" y="238"/>
                    </a:lnTo>
                    <a:lnTo>
                      <a:pt x="1622" y="206"/>
                    </a:lnTo>
                    <a:lnTo>
                      <a:pt x="1607" y="178"/>
                    </a:lnTo>
                    <a:lnTo>
                      <a:pt x="1588" y="154"/>
                    </a:lnTo>
                    <a:lnTo>
                      <a:pt x="1565" y="134"/>
                    </a:lnTo>
                    <a:lnTo>
                      <a:pt x="1537" y="117"/>
                    </a:lnTo>
                    <a:lnTo>
                      <a:pt x="1504" y="104"/>
                    </a:lnTo>
                    <a:lnTo>
                      <a:pt x="1466" y="95"/>
                    </a:lnTo>
                    <a:lnTo>
                      <a:pt x="1425" y="89"/>
                    </a:lnTo>
                    <a:lnTo>
                      <a:pt x="1392" y="86"/>
                    </a:lnTo>
                    <a:lnTo>
                      <a:pt x="1355" y="83"/>
                    </a:lnTo>
                    <a:lnTo>
                      <a:pt x="1316" y="81"/>
                    </a:lnTo>
                    <a:lnTo>
                      <a:pt x="1274" y="80"/>
                    </a:lnTo>
                    <a:lnTo>
                      <a:pt x="1230" y="78"/>
                    </a:lnTo>
                    <a:lnTo>
                      <a:pt x="1186" y="77"/>
                    </a:lnTo>
                    <a:lnTo>
                      <a:pt x="1141" y="76"/>
                    </a:lnTo>
                    <a:lnTo>
                      <a:pt x="1098" y="75"/>
                    </a:lnTo>
                    <a:lnTo>
                      <a:pt x="1056" y="75"/>
                    </a:lnTo>
                    <a:lnTo>
                      <a:pt x="1015" y="74"/>
                    </a:lnTo>
                    <a:lnTo>
                      <a:pt x="979" y="74"/>
                    </a:lnTo>
                    <a:lnTo>
                      <a:pt x="945" y="74"/>
                    </a:lnTo>
                    <a:lnTo>
                      <a:pt x="916" y="73"/>
                    </a:lnTo>
                    <a:lnTo>
                      <a:pt x="891" y="73"/>
                    </a:lnTo>
                    <a:lnTo>
                      <a:pt x="873" y="73"/>
                    </a:lnTo>
                    <a:close/>
                    <a:moveTo>
                      <a:pt x="857" y="0"/>
                    </a:moveTo>
                    <a:lnTo>
                      <a:pt x="863" y="0"/>
                    </a:lnTo>
                    <a:lnTo>
                      <a:pt x="876" y="0"/>
                    </a:lnTo>
                    <a:lnTo>
                      <a:pt x="895" y="0"/>
                    </a:lnTo>
                    <a:lnTo>
                      <a:pt x="921" y="2"/>
                    </a:lnTo>
                    <a:lnTo>
                      <a:pt x="951" y="2"/>
                    </a:lnTo>
                    <a:lnTo>
                      <a:pt x="985" y="2"/>
                    </a:lnTo>
                    <a:lnTo>
                      <a:pt x="1023" y="2"/>
                    </a:lnTo>
                    <a:lnTo>
                      <a:pt x="1062" y="3"/>
                    </a:lnTo>
                    <a:lnTo>
                      <a:pt x="1104" y="3"/>
                    </a:lnTo>
                    <a:lnTo>
                      <a:pt x="1148" y="4"/>
                    </a:lnTo>
                    <a:lnTo>
                      <a:pt x="1192" y="5"/>
                    </a:lnTo>
                    <a:lnTo>
                      <a:pt x="1236" y="6"/>
                    </a:lnTo>
                    <a:lnTo>
                      <a:pt x="1279" y="8"/>
                    </a:lnTo>
                    <a:lnTo>
                      <a:pt x="1321" y="10"/>
                    </a:lnTo>
                    <a:lnTo>
                      <a:pt x="1361" y="12"/>
                    </a:lnTo>
                    <a:lnTo>
                      <a:pt x="1398" y="14"/>
                    </a:lnTo>
                    <a:lnTo>
                      <a:pt x="1431" y="17"/>
                    </a:lnTo>
                    <a:lnTo>
                      <a:pt x="1479" y="24"/>
                    </a:lnTo>
                    <a:lnTo>
                      <a:pt x="1523" y="35"/>
                    </a:lnTo>
                    <a:lnTo>
                      <a:pt x="1563" y="50"/>
                    </a:lnTo>
                    <a:lnTo>
                      <a:pt x="1597" y="69"/>
                    </a:lnTo>
                    <a:lnTo>
                      <a:pt x="1628" y="93"/>
                    </a:lnTo>
                    <a:lnTo>
                      <a:pt x="1653" y="120"/>
                    </a:lnTo>
                    <a:lnTo>
                      <a:pt x="1675" y="151"/>
                    </a:lnTo>
                    <a:lnTo>
                      <a:pt x="1691" y="186"/>
                    </a:lnTo>
                    <a:lnTo>
                      <a:pt x="1704" y="225"/>
                    </a:lnTo>
                    <a:lnTo>
                      <a:pt x="1710" y="267"/>
                    </a:lnTo>
                    <a:lnTo>
                      <a:pt x="1713" y="314"/>
                    </a:lnTo>
                    <a:lnTo>
                      <a:pt x="1713" y="2657"/>
                    </a:lnTo>
                    <a:lnTo>
                      <a:pt x="1710" y="2703"/>
                    </a:lnTo>
                    <a:lnTo>
                      <a:pt x="1704" y="2746"/>
                    </a:lnTo>
                    <a:lnTo>
                      <a:pt x="1691" y="2785"/>
                    </a:lnTo>
                    <a:lnTo>
                      <a:pt x="1675" y="2820"/>
                    </a:lnTo>
                    <a:lnTo>
                      <a:pt x="1653" y="2850"/>
                    </a:lnTo>
                    <a:lnTo>
                      <a:pt x="1628" y="2878"/>
                    </a:lnTo>
                    <a:lnTo>
                      <a:pt x="1597" y="2901"/>
                    </a:lnTo>
                    <a:lnTo>
                      <a:pt x="1563" y="2920"/>
                    </a:lnTo>
                    <a:lnTo>
                      <a:pt x="1523" y="2935"/>
                    </a:lnTo>
                    <a:lnTo>
                      <a:pt x="1479" y="2947"/>
                    </a:lnTo>
                    <a:lnTo>
                      <a:pt x="1431" y="2954"/>
                    </a:lnTo>
                    <a:lnTo>
                      <a:pt x="1396" y="2957"/>
                    </a:lnTo>
                    <a:lnTo>
                      <a:pt x="1356" y="2959"/>
                    </a:lnTo>
                    <a:lnTo>
                      <a:pt x="1313" y="2961"/>
                    </a:lnTo>
                    <a:lnTo>
                      <a:pt x="1269" y="2963"/>
                    </a:lnTo>
                    <a:lnTo>
                      <a:pt x="1223" y="2966"/>
                    </a:lnTo>
                    <a:lnTo>
                      <a:pt x="1176" y="2967"/>
                    </a:lnTo>
                    <a:lnTo>
                      <a:pt x="1130" y="2968"/>
                    </a:lnTo>
                    <a:lnTo>
                      <a:pt x="1084" y="2969"/>
                    </a:lnTo>
                    <a:lnTo>
                      <a:pt x="1040" y="2969"/>
                    </a:lnTo>
                    <a:lnTo>
                      <a:pt x="999" y="2970"/>
                    </a:lnTo>
                    <a:lnTo>
                      <a:pt x="962" y="2970"/>
                    </a:lnTo>
                    <a:lnTo>
                      <a:pt x="929" y="2970"/>
                    </a:lnTo>
                    <a:lnTo>
                      <a:pt x="901" y="2970"/>
                    </a:lnTo>
                    <a:lnTo>
                      <a:pt x="879" y="2970"/>
                    </a:lnTo>
                    <a:lnTo>
                      <a:pt x="864" y="2970"/>
                    </a:lnTo>
                    <a:lnTo>
                      <a:pt x="857" y="2970"/>
                    </a:lnTo>
                    <a:lnTo>
                      <a:pt x="856" y="2970"/>
                    </a:lnTo>
                    <a:lnTo>
                      <a:pt x="853" y="2970"/>
                    </a:lnTo>
                    <a:lnTo>
                      <a:pt x="848" y="2970"/>
                    </a:lnTo>
                    <a:lnTo>
                      <a:pt x="843" y="2970"/>
                    </a:lnTo>
                    <a:lnTo>
                      <a:pt x="824" y="2970"/>
                    </a:lnTo>
                    <a:lnTo>
                      <a:pt x="797" y="2970"/>
                    </a:lnTo>
                    <a:lnTo>
                      <a:pt x="765" y="2970"/>
                    </a:lnTo>
                    <a:lnTo>
                      <a:pt x="728" y="2970"/>
                    </a:lnTo>
                    <a:lnTo>
                      <a:pt x="687" y="2969"/>
                    </a:lnTo>
                    <a:lnTo>
                      <a:pt x="642" y="2969"/>
                    </a:lnTo>
                    <a:lnTo>
                      <a:pt x="595" y="2968"/>
                    </a:lnTo>
                    <a:lnTo>
                      <a:pt x="547" y="2967"/>
                    </a:lnTo>
                    <a:lnTo>
                      <a:pt x="499" y="2966"/>
                    </a:lnTo>
                    <a:lnTo>
                      <a:pt x="451" y="2963"/>
                    </a:lnTo>
                    <a:lnTo>
                      <a:pt x="404" y="2962"/>
                    </a:lnTo>
                    <a:lnTo>
                      <a:pt x="360" y="2959"/>
                    </a:lnTo>
                    <a:lnTo>
                      <a:pt x="318" y="2957"/>
                    </a:lnTo>
                    <a:lnTo>
                      <a:pt x="282" y="2954"/>
                    </a:lnTo>
                    <a:lnTo>
                      <a:pt x="234" y="2947"/>
                    </a:lnTo>
                    <a:lnTo>
                      <a:pt x="190" y="2935"/>
                    </a:lnTo>
                    <a:lnTo>
                      <a:pt x="150" y="2920"/>
                    </a:lnTo>
                    <a:lnTo>
                      <a:pt x="115" y="2901"/>
                    </a:lnTo>
                    <a:lnTo>
                      <a:pt x="85" y="2878"/>
                    </a:lnTo>
                    <a:lnTo>
                      <a:pt x="59" y="2851"/>
                    </a:lnTo>
                    <a:lnTo>
                      <a:pt x="38" y="2820"/>
                    </a:lnTo>
                    <a:lnTo>
                      <a:pt x="21" y="2785"/>
                    </a:lnTo>
                    <a:lnTo>
                      <a:pt x="9" y="2746"/>
                    </a:lnTo>
                    <a:lnTo>
                      <a:pt x="2" y="2703"/>
                    </a:lnTo>
                    <a:lnTo>
                      <a:pt x="0" y="2657"/>
                    </a:lnTo>
                    <a:lnTo>
                      <a:pt x="0" y="314"/>
                    </a:lnTo>
                    <a:lnTo>
                      <a:pt x="2" y="267"/>
                    </a:lnTo>
                    <a:lnTo>
                      <a:pt x="9" y="225"/>
                    </a:lnTo>
                    <a:lnTo>
                      <a:pt x="21" y="186"/>
                    </a:lnTo>
                    <a:lnTo>
                      <a:pt x="38" y="151"/>
                    </a:lnTo>
                    <a:lnTo>
                      <a:pt x="59" y="120"/>
                    </a:lnTo>
                    <a:lnTo>
                      <a:pt x="85" y="93"/>
                    </a:lnTo>
                    <a:lnTo>
                      <a:pt x="115" y="69"/>
                    </a:lnTo>
                    <a:lnTo>
                      <a:pt x="150" y="50"/>
                    </a:lnTo>
                    <a:lnTo>
                      <a:pt x="190" y="35"/>
                    </a:lnTo>
                    <a:lnTo>
                      <a:pt x="234" y="24"/>
                    </a:lnTo>
                    <a:lnTo>
                      <a:pt x="282" y="17"/>
                    </a:lnTo>
                    <a:lnTo>
                      <a:pt x="315" y="14"/>
                    </a:lnTo>
                    <a:lnTo>
                      <a:pt x="352" y="12"/>
                    </a:lnTo>
                    <a:lnTo>
                      <a:pt x="392" y="10"/>
                    </a:lnTo>
                    <a:lnTo>
                      <a:pt x="434" y="8"/>
                    </a:lnTo>
                    <a:lnTo>
                      <a:pt x="476" y="6"/>
                    </a:lnTo>
                    <a:lnTo>
                      <a:pt x="521" y="5"/>
                    </a:lnTo>
                    <a:lnTo>
                      <a:pt x="565" y="4"/>
                    </a:lnTo>
                    <a:lnTo>
                      <a:pt x="608" y="3"/>
                    </a:lnTo>
                    <a:lnTo>
                      <a:pt x="651" y="3"/>
                    </a:lnTo>
                    <a:lnTo>
                      <a:pt x="690" y="2"/>
                    </a:lnTo>
                    <a:lnTo>
                      <a:pt x="728" y="2"/>
                    </a:lnTo>
                    <a:lnTo>
                      <a:pt x="762" y="2"/>
                    </a:lnTo>
                    <a:lnTo>
                      <a:pt x="792" y="2"/>
                    </a:lnTo>
                    <a:lnTo>
                      <a:pt x="817" y="0"/>
                    </a:lnTo>
                    <a:lnTo>
                      <a:pt x="837" y="0"/>
                    </a:lnTo>
                    <a:lnTo>
                      <a:pt x="851" y="0"/>
                    </a:ln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9" name="Freeform 56"/>
            <p:cNvSpPr>
              <a:spLocks noEditPoints="1"/>
            </p:cNvSpPr>
            <p:nvPr/>
          </p:nvSpPr>
          <p:spPr bwMode="auto">
            <a:xfrm>
              <a:off x="6729243" y="2291285"/>
              <a:ext cx="333996" cy="315441"/>
            </a:xfrm>
            <a:custGeom>
              <a:avLst/>
              <a:gdLst>
                <a:gd name="T0" fmla="*/ 2361 w 2796"/>
                <a:gd name="T1" fmla="*/ 2197 h 2654"/>
                <a:gd name="T2" fmla="*/ 2037 w 2796"/>
                <a:gd name="T3" fmla="*/ 2185 h 2654"/>
                <a:gd name="T4" fmla="*/ 1851 w 2796"/>
                <a:gd name="T5" fmla="*/ 2078 h 2654"/>
                <a:gd name="T6" fmla="*/ 1839 w 2796"/>
                <a:gd name="T7" fmla="*/ 2216 h 2654"/>
                <a:gd name="T8" fmla="*/ 1554 w 2796"/>
                <a:gd name="T9" fmla="*/ 2085 h 2654"/>
                <a:gd name="T10" fmla="*/ 1378 w 2796"/>
                <a:gd name="T11" fmla="*/ 2107 h 2654"/>
                <a:gd name="T12" fmla="*/ 1061 w 2796"/>
                <a:gd name="T13" fmla="*/ 2206 h 2654"/>
                <a:gd name="T14" fmla="*/ 2068 w 2796"/>
                <a:gd name="T15" fmla="*/ 1767 h 2654"/>
                <a:gd name="T16" fmla="*/ 2354 w 2796"/>
                <a:gd name="T17" fmla="*/ 1899 h 2654"/>
                <a:gd name="T18" fmla="*/ 2037 w 2796"/>
                <a:gd name="T19" fmla="*/ 1798 h 2654"/>
                <a:gd name="T20" fmla="*/ 1861 w 2796"/>
                <a:gd name="T21" fmla="*/ 1777 h 2654"/>
                <a:gd name="T22" fmla="*/ 1575 w 2796"/>
                <a:gd name="T23" fmla="*/ 1907 h 2654"/>
                <a:gd name="T24" fmla="*/ 1564 w 2796"/>
                <a:gd name="T25" fmla="*/ 1770 h 2654"/>
                <a:gd name="T26" fmla="*/ 1378 w 2796"/>
                <a:gd name="T27" fmla="*/ 1877 h 2654"/>
                <a:gd name="T28" fmla="*/ 1054 w 2796"/>
                <a:gd name="T29" fmla="*/ 1889 h 2654"/>
                <a:gd name="T30" fmla="*/ 2332 w 2796"/>
                <a:gd name="T31" fmla="*/ 1459 h 2654"/>
                <a:gd name="T32" fmla="*/ 2344 w 2796"/>
                <a:gd name="T33" fmla="*/ 1597 h 2654"/>
                <a:gd name="T34" fmla="*/ 2040 w 2796"/>
                <a:gd name="T35" fmla="*/ 1479 h 2654"/>
                <a:gd name="T36" fmla="*/ 1867 w 2796"/>
                <a:gd name="T37" fmla="*/ 1479 h 2654"/>
                <a:gd name="T38" fmla="*/ 1564 w 2796"/>
                <a:gd name="T39" fmla="*/ 1597 h 2654"/>
                <a:gd name="T40" fmla="*/ 1575 w 2796"/>
                <a:gd name="T41" fmla="*/ 1459 h 2654"/>
                <a:gd name="T42" fmla="*/ 1374 w 2796"/>
                <a:gd name="T43" fmla="*/ 1580 h 2654"/>
                <a:gd name="T44" fmla="*/ 1052 w 2796"/>
                <a:gd name="T45" fmla="*/ 1568 h 2654"/>
                <a:gd name="T46" fmla="*/ 1072 w 2796"/>
                <a:gd name="T47" fmla="*/ 647 h 2654"/>
                <a:gd name="T48" fmla="*/ 1087 w 2796"/>
                <a:gd name="T49" fmla="*/ 1082 h 2654"/>
                <a:gd name="T50" fmla="*/ 2363 w 2796"/>
                <a:gd name="T51" fmla="*/ 691 h 2654"/>
                <a:gd name="T52" fmla="*/ 2312 w 2796"/>
                <a:gd name="T53" fmla="*/ 565 h 2654"/>
                <a:gd name="T54" fmla="*/ 2435 w 2796"/>
                <a:gd name="T55" fmla="*/ 1032 h 2654"/>
                <a:gd name="T56" fmla="*/ 1103 w 2796"/>
                <a:gd name="T57" fmla="*/ 1157 h 2654"/>
                <a:gd name="T58" fmla="*/ 979 w 2796"/>
                <a:gd name="T59" fmla="*/ 691 h 2654"/>
                <a:gd name="T60" fmla="*/ 365 w 2796"/>
                <a:gd name="T61" fmla="*/ 71 h 2654"/>
                <a:gd name="T62" fmla="*/ 71 w 2796"/>
                <a:gd name="T63" fmla="*/ 161 h 2654"/>
                <a:gd name="T64" fmla="*/ 142 w 2796"/>
                <a:gd name="T65" fmla="*/ 771 h 2654"/>
                <a:gd name="T66" fmla="*/ 171 w 2796"/>
                <a:gd name="T67" fmla="*/ 1572 h 2654"/>
                <a:gd name="T68" fmla="*/ 72 w 2796"/>
                <a:gd name="T69" fmla="*/ 1662 h 2654"/>
                <a:gd name="T70" fmla="*/ 205 w 2796"/>
                <a:gd name="T71" fmla="*/ 2300 h 2654"/>
                <a:gd name="T72" fmla="*/ 648 w 2796"/>
                <a:gd name="T73" fmla="*/ 2254 h 2654"/>
                <a:gd name="T74" fmla="*/ 614 w 2796"/>
                <a:gd name="T75" fmla="*/ 1628 h 2654"/>
                <a:gd name="T76" fmla="*/ 550 w 2796"/>
                <a:gd name="T77" fmla="*/ 859 h 2654"/>
                <a:gd name="T78" fmla="*/ 650 w 2796"/>
                <a:gd name="T79" fmla="*/ 736 h 2654"/>
                <a:gd name="T80" fmla="*/ 621 w 2796"/>
                <a:gd name="T81" fmla="*/ 104 h 2654"/>
                <a:gd name="T82" fmla="*/ 619 w 2796"/>
                <a:gd name="T83" fmla="*/ 27 h 2654"/>
                <a:gd name="T84" fmla="*/ 730 w 2796"/>
                <a:gd name="T85" fmla="*/ 182 h 2654"/>
                <a:gd name="T86" fmla="*/ 2783 w 2796"/>
                <a:gd name="T87" fmla="*/ 320 h 2654"/>
                <a:gd name="T88" fmla="*/ 2735 w 2796"/>
                <a:gd name="T89" fmla="*/ 2592 h 2654"/>
                <a:gd name="T90" fmla="*/ 342 w 2796"/>
                <a:gd name="T91" fmla="*/ 2644 h 2654"/>
                <a:gd name="T92" fmla="*/ 2616 w 2796"/>
                <a:gd name="T93" fmla="*/ 2579 h 2654"/>
                <a:gd name="T94" fmla="*/ 2726 w 2796"/>
                <a:gd name="T95" fmla="*/ 393 h 2654"/>
                <a:gd name="T96" fmla="*/ 2588 w 2796"/>
                <a:gd name="T97" fmla="*/ 255 h 2654"/>
                <a:gd name="T98" fmla="*/ 679 w 2796"/>
                <a:gd name="T99" fmla="*/ 803 h 2654"/>
                <a:gd name="T100" fmla="*/ 623 w 2796"/>
                <a:gd name="T101" fmla="*/ 1540 h 2654"/>
                <a:gd name="T102" fmla="*/ 728 w 2796"/>
                <a:gd name="T103" fmla="*/ 1649 h 2654"/>
                <a:gd name="T104" fmla="*/ 644 w 2796"/>
                <a:gd name="T105" fmla="*/ 2349 h 2654"/>
                <a:gd name="T106" fmla="*/ 86 w 2796"/>
                <a:gd name="T107" fmla="*/ 2349 h 2654"/>
                <a:gd name="T108" fmla="*/ 2 w 2796"/>
                <a:gd name="T109" fmla="*/ 1651 h 2654"/>
                <a:gd name="T110" fmla="*/ 90 w 2796"/>
                <a:gd name="T111" fmla="*/ 1559 h 2654"/>
                <a:gd name="T112" fmla="*/ 76 w 2796"/>
                <a:gd name="T113" fmla="*/ 817 h 2654"/>
                <a:gd name="T114" fmla="*/ 3 w 2796"/>
                <a:gd name="T115" fmla="*/ 135 h 2654"/>
                <a:gd name="T116" fmla="*/ 280 w 2796"/>
                <a:gd name="T117" fmla="*/ 3 h 2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6" h="2654">
                  <a:moveTo>
                    <a:pt x="2068" y="2076"/>
                  </a:moveTo>
                  <a:lnTo>
                    <a:pt x="2332" y="2076"/>
                  </a:lnTo>
                  <a:lnTo>
                    <a:pt x="2344" y="2078"/>
                  </a:lnTo>
                  <a:lnTo>
                    <a:pt x="2354" y="2085"/>
                  </a:lnTo>
                  <a:lnTo>
                    <a:pt x="2361" y="2096"/>
                  </a:lnTo>
                  <a:lnTo>
                    <a:pt x="2363" y="2107"/>
                  </a:lnTo>
                  <a:lnTo>
                    <a:pt x="2363" y="2185"/>
                  </a:lnTo>
                  <a:lnTo>
                    <a:pt x="2361" y="2197"/>
                  </a:lnTo>
                  <a:lnTo>
                    <a:pt x="2354" y="2206"/>
                  </a:lnTo>
                  <a:lnTo>
                    <a:pt x="2344" y="2214"/>
                  </a:lnTo>
                  <a:lnTo>
                    <a:pt x="2332" y="2216"/>
                  </a:lnTo>
                  <a:lnTo>
                    <a:pt x="2068" y="2216"/>
                  </a:lnTo>
                  <a:lnTo>
                    <a:pt x="2056" y="2214"/>
                  </a:lnTo>
                  <a:lnTo>
                    <a:pt x="2047" y="2206"/>
                  </a:lnTo>
                  <a:lnTo>
                    <a:pt x="2040" y="2197"/>
                  </a:lnTo>
                  <a:lnTo>
                    <a:pt x="2037" y="2185"/>
                  </a:lnTo>
                  <a:lnTo>
                    <a:pt x="2037" y="2107"/>
                  </a:lnTo>
                  <a:lnTo>
                    <a:pt x="2040" y="2096"/>
                  </a:lnTo>
                  <a:lnTo>
                    <a:pt x="2047" y="2085"/>
                  </a:lnTo>
                  <a:lnTo>
                    <a:pt x="2056" y="2078"/>
                  </a:lnTo>
                  <a:lnTo>
                    <a:pt x="2068" y="2076"/>
                  </a:lnTo>
                  <a:close/>
                  <a:moveTo>
                    <a:pt x="1575" y="2076"/>
                  </a:moveTo>
                  <a:lnTo>
                    <a:pt x="1839" y="2076"/>
                  </a:lnTo>
                  <a:lnTo>
                    <a:pt x="1851" y="2078"/>
                  </a:lnTo>
                  <a:lnTo>
                    <a:pt x="1861" y="2085"/>
                  </a:lnTo>
                  <a:lnTo>
                    <a:pt x="1867" y="2096"/>
                  </a:lnTo>
                  <a:lnTo>
                    <a:pt x="1870" y="2107"/>
                  </a:lnTo>
                  <a:lnTo>
                    <a:pt x="1870" y="2185"/>
                  </a:lnTo>
                  <a:lnTo>
                    <a:pt x="1867" y="2197"/>
                  </a:lnTo>
                  <a:lnTo>
                    <a:pt x="1861" y="2206"/>
                  </a:lnTo>
                  <a:lnTo>
                    <a:pt x="1851" y="2214"/>
                  </a:lnTo>
                  <a:lnTo>
                    <a:pt x="1839" y="2216"/>
                  </a:lnTo>
                  <a:lnTo>
                    <a:pt x="1575" y="2216"/>
                  </a:lnTo>
                  <a:lnTo>
                    <a:pt x="1564" y="2214"/>
                  </a:lnTo>
                  <a:lnTo>
                    <a:pt x="1554" y="2206"/>
                  </a:lnTo>
                  <a:lnTo>
                    <a:pt x="1548" y="2197"/>
                  </a:lnTo>
                  <a:lnTo>
                    <a:pt x="1544" y="2185"/>
                  </a:lnTo>
                  <a:lnTo>
                    <a:pt x="1544" y="2107"/>
                  </a:lnTo>
                  <a:lnTo>
                    <a:pt x="1548" y="2096"/>
                  </a:lnTo>
                  <a:lnTo>
                    <a:pt x="1554" y="2085"/>
                  </a:lnTo>
                  <a:lnTo>
                    <a:pt x="1564" y="2078"/>
                  </a:lnTo>
                  <a:lnTo>
                    <a:pt x="1575" y="2076"/>
                  </a:lnTo>
                  <a:close/>
                  <a:moveTo>
                    <a:pt x="1083" y="2076"/>
                  </a:moveTo>
                  <a:lnTo>
                    <a:pt x="1347" y="2076"/>
                  </a:lnTo>
                  <a:lnTo>
                    <a:pt x="1358" y="2078"/>
                  </a:lnTo>
                  <a:lnTo>
                    <a:pt x="1368" y="2085"/>
                  </a:lnTo>
                  <a:lnTo>
                    <a:pt x="1374" y="2096"/>
                  </a:lnTo>
                  <a:lnTo>
                    <a:pt x="1378" y="2107"/>
                  </a:lnTo>
                  <a:lnTo>
                    <a:pt x="1378" y="2185"/>
                  </a:lnTo>
                  <a:lnTo>
                    <a:pt x="1374" y="2197"/>
                  </a:lnTo>
                  <a:lnTo>
                    <a:pt x="1368" y="2206"/>
                  </a:lnTo>
                  <a:lnTo>
                    <a:pt x="1358" y="2214"/>
                  </a:lnTo>
                  <a:lnTo>
                    <a:pt x="1347" y="2216"/>
                  </a:lnTo>
                  <a:lnTo>
                    <a:pt x="1083" y="2216"/>
                  </a:lnTo>
                  <a:lnTo>
                    <a:pt x="1071" y="2214"/>
                  </a:lnTo>
                  <a:lnTo>
                    <a:pt x="1061" y="2206"/>
                  </a:lnTo>
                  <a:lnTo>
                    <a:pt x="1054" y="2197"/>
                  </a:lnTo>
                  <a:lnTo>
                    <a:pt x="1052" y="2185"/>
                  </a:lnTo>
                  <a:lnTo>
                    <a:pt x="1052" y="2107"/>
                  </a:lnTo>
                  <a:lnTo>
                    <a:pt x="1054" y="2096"/>
                  </a:lnTo>
                  <a:lnTo>
                    <a:pt x="1061" y="2085"/>
                  </a:lnTo>
                  <a:lnTo>
                    <a:pt x="1071" y="2078"/>
                  </a:lnTo>
                  <a:lnTo>
                    <a:pt x="1083" y="2076"/>
                  </a:lnTo>
                  <a:close/>
                  <a:moveTo>
                    <a:pt x="2068" y="1767"/>
                  </a:moveTo>
                  <a:lnTo>
                    <a:pt x="2332" y="1767"/>
                  </a:lnTo>
                  <a:lnTo>
                    <a:pt x="2344" y="1770"/>
                  </a:lnTo>
                  <a:lnTo>
                    <a:pt x="2354" y="1777"/>
                  </a:lnTo>
                  <a:lnTo>
                    <a:pt x="2361" y="1787"/>
                  </a:lnTo>
                  <a:lnTo>
                    <a:pt x="2363" y="1798"/>
                  </a:lnTo>
                  <a:lnTo>
                    <a:pt x="2363" y="1877"/>
                  </a:lnTo>
                  <a:lnTo>
                    <a:pt x="2361" y="1889"/>
                  </a:lnTo>
                  <a:lnTo>
                    <a:pt x="2354" y="1899"/>
                  </a:lnTo>
                  <a:lnTo>
                    <a:pt x="2344" y="1905"/>
                  </a:lnTo>
                  <a:lnTo>
                    <a:pt x="2332" y="1907"/>
                  </a:lnTo>
                  <a:lnTo>
                    <a:pt x="2068" y="1907"/>
                  </a:lnTo>
                  <a:lnTo>
                    <a:pt x="2056" y="1905"/>
                  </a:lnTo>
                  <a:lnTo>
                    <a:pt x="2047" y="1899"/>
                  </a:lnTo>
                  <a:lnTo>
                    <a:pt x="2040" y="1889"/>
                  </a:lnTo>
                  <a:lnTo>
                    <a:pt x="2037" y="1877"/>
                  </a:lnTo>
                  <a:lnTo>
                    <a:pt x="2037" y="1798"/>
                  </a:lnTo>
                  <a:lnTo>
                    <a:pt x="2040" y="1787"/>
                  </a:lnTo>
                  <a:lnTo>
                    <a:pt x="2047" y="1777"/>
                  </a:lnTo>
                  <a:lnTo>
                    <a:pt x="2056" y="1770"/>
                  </a:lnTo>
                  <a:lnTo>
                    <a:pt x="2068" y="1767"/>
                  </a:lnTo>
                  <a:close/>
                  <a:moveTo>
                    <a:pt x="1575" y="1767"/>
                  </a:moveTo>
                  <a:lnTo>
                    <a:pt x="1839" y="1767"/>
                  </a:lnTo>
                  <a:lnTo>
                    <a:pt x="1851" y="1770"/>
                  </a:lnTo>
                  <a:lnTo>
                    <a:pt x="1861" y="1777"/>
                  </a:lnTo>
                  <a:lnTo>
                    <a:pt x="1867" y="1787"/>
                  </a:lnTo>
                  <a:lnTo>
                    <a:pt x="1870" y="1798"/>
                  </a:lnTo>
                  <a:lnTo>
                    <a:pt x="1870" y="1877"/>
                  </a:lnTo>
                  <a:lnTo>
                    <a:pt x="1867" y="1889"/>
                  </a:lnTo>
                  <a:lnTo>
                    <a:pt x="1861" y="1899"/>
                  </a:lnTo>
                  <a:lnTo>
                    <a:pt x="1851" y="1905"/>
                  </a:lnTo>
                  <a:lnTo>
                    <a:pt x="1839" y="1907"/>
                  </a:lnTo>
                  <a:lnTo>
                    <a:pt x="1575" y="1907"/>
                  </a:lnTo>
                  <a:lnTo>
                    <a:pt x="1564" y="1905"/>
                  </a:lnTo>
                  <a:lnTo>
                    <a:pt x="1554" y="1899"/>
                  </a:lnTo>
                  <a:lnTo>
                    <a:pt x="1548" y="1889"/>
                  </a:lnTo>
                  <a:lnTo>
                    <a:pt x="1544" y="1877"/>
                  </a:lnTo>
                  <a:lnTo>
                    <a:pt x="1544" y="1798"/>
                  </a:lnTo>
                  <a:lnTo>
                    <a:pt x="1548" y="1787"/>
                  </a:lnTo>
                  <a:lnTo>
                    <a:pt x="1554" y="1777"/>
                  </a:lnTo>
                  <a:lnTo>
                    <a:pt x="1564" y="1770"/>
                  </a:lnTo>
                  <a:lnTo>
                    <a:pt x="1575" y="1767"/>
                  </a:lnTo>
                  <a:close/>
                  <a:moveTo>
                    <a:pt x="1083" y="1767"/>
                  </a:moveTo>
                  <a:lnTo>
                    <a:pt x="1347" y="1767"/>
                  </a:lnTo>
                  <a:lnTo>
                    <a:pt x="1358" y="1770"/>
                  </a:lnTo>
                  <a:lnTo>
                    <a:pt x="1368" y="1777"/>
                  </a:lnTo>
                  <a:lnTo>
                    <a:pt x="1374" y="1787"/>
                  </a:lnTo>
                  <a:lnTo>
                    <a:pt x="1378" y="1798"/>
                  </a:lnTo>
                  <a:lnTo>
                    <a:pt x="1378" y="1877"/>
                  </a:lnTo>
                  <a:lnTo>
                    <a:pt x="1374" y="1889"/>
                  </a:lnTo>
                  <a:lnTo>
                    <a:pt x="1368" y="1899"/>
                  </a:lnTo>
                  <a:lnTo>
                    <a:pt x="1358" y="1905"/>
                  </a:lnTo>
                  <a:lnTo>
                    <a:pt x="1347" y="1907"/>
                  </a:lnTo>
                  <a:lnTo>
                    <a:pt x="1083" y="1907"/>
                  </a:lnTo>
                  <a:lnTo>
                    <a:pt x="1071" y="1905"/>
                  </a:lnTo>
                  <a:lnTo>
                    <a:pt x="1061" y="1899"/>
                  </a:lnTo>
                  <a:lnTo>
                    <a:pt x="1054" y="1889"/>
                  </a:lnTo>
                  <a:lnTo>
                    <a:pt x="1052" y="1877"/>
                  </a:lnTo>
                  <a:lnTo>
                    <a:pt x="1052" y="1798"/>
                  </a:lnTo>
                  <a:lnTo>
                    <a:pt x="1054" y="1787"/>
                  </a:lnTo>
                  <a:lnTo>
                    <a:pt x="1061" y="1777"/>
                  </a:lnTo>
                  <a:lnTo>
                    <a:pt x="1071" y="1770"/>
                  </a:lnTo>
                  <a:lnTo>
                    <a:pt x="1083" y="1767"/>
                  </a:lnTo>
                  <a:close/>
                  <a:moveTo>
                    <a:pt x="2068" y="1459"/>
                  </a:moveTo>
                  <a:lnTo>
                    <a:pt x="2332" y="1459"/>
                  </a:lnTo>
                  <a:lnTo>
                    <a:pt x="2344" y="1461"/>
                  </a:lnTo>
                  <a:lnTo>
                    <a:pt x="2354" y="1469"/>
                  </a:lnTo>
                  <a:lnTo>
                    <a:pt x="2361" y="1479"/>
                  </a:lnTo>
                  <a:lnTo>
                    <a:pt x="2363" y="1490"/>
                  </a:lnTo>
                  <a:lnTo>
                    <a:pt x="2363" y="1568"/>
                  </a:lnTo>
                  <a:lnTo>
                    <a:pt x="2361" y="1580"/>
                  </a:lnTo>
                  <a:lnTo>
                    <a:pt x="2354" y="1591"/>
                  </a:lnTo>
                  <a:lnTo>
                    <a:pt x="2344" y="1597"/>
                  </a:lnTo>
                  <a:lnTo>
                    <a:pt x="2332" y="1599"/>
                  </a:lnTo>
                  <a:lnTo>
                    <a:pt x="2068" y="1599"/>
                  </a:lnTo>
                  <a:lnTo>
                    <a:pt x="2056" y="1597"/>
                  </a:lnTo>
                  <a:lnTo>
                    <a:pt x="2047" y="1591"/>
                  </a:lnTo>
                  <a:lnTo>
                    <a:pt x="2040" y="1580"/>
                  </a:lnTo>
                  <a:lnTo>
                    <a:pt x="2037" y="1568"/>
                  </a:lnTo>
                  <a:lnTo>
                    <a:pt x="2037" y="1490"/>
                  </a:lnTo>
                  <a:lnTo>
                    <a:pt x="2040" y="1479"/>
                  </a:lnTo>
                  <a:lnTo>
                    <a:pt x="2047" y="1469"/>
                  </a:lnTo>
                  <a:lnTo>
                    <a:pt x="2056" y="1461"/>
                  </a:lnTo>
                  <a:lnTo>
                    <a:pt x="2068" y="1459"/>
                  </a:lnTo>
                  <a:close/>
                  <a:moveTo>
                    <a:pt x="1575" y="1459"/>
                  </a:moveTo>
                  <a:lnTo>
                    <a:pt x="1839" y="1459"/>
                  </a:lnTo>
                  <a:lnTo>
                    <a:pt x="1851" y="1461"/>
                  </a:lnTo>
                  <a:lnTo>
                    <a:pt x="1861" y="1469"/>
                  </a:lnTo>
                  <a:lnTo>
                    <a:pt x="1867" y="1479"/>
                  </a:lnTo>
                  <a:lnTo>
                    <a:pt x="1870" y="1490"/>
                  </a:lnTo>
                  <a:lnTo>
                    <a:pt x="1870" y="1568"/>
                  </a:lnTo>
                  <a:lnTo>
                    <a:pt x="1867" y="1580"/>
                  </a:lnTo>
                  <a:lnTo>
                    <a:pt x="1861" y="1591"/>
                  </a:lnTo>
                  <a:lnTo>
                    <a:pt x="1851" y="1597"/>
                  </a:lnTo>
                  <a:lnTo>
                    <a:pt x="1839" y="1599"/>
                  </a:lnTo>
                  <a:lnTo>
                    <a:pt x="1575" y="1599"/>
                  </a:lnTo>
                  <a:lnTo>
                    <a:pt x="1564" y="1597"/>
                  </a:lnTo>
                  <a:lnTo>
                    <a:pt x="1554" y="1591"/>
                  </a:lnTo>
                  <a:lnTo>
                    <a:pt x="1548" y="1580"/>
                  </a:lnTo>
                  <a:lnTo>
                    <a:pt x="1544" y="1568"/>
                  </a:lnTo>
                  <a:lnTo>
                    <a:pt x="1544" y="1490"/>
                  </a:lnTo>
                  <a:lnTo>
                    <a:pt x="1548" y="1479"/>
                  </a:lnTo>
                  <a:lnTo>
                    <a:pt x="1554" y="1469"/>
                  </a:lnTo>
                  <a:lnTo>
                    <a:pt x="1564" y="1461"/>
                  </a:lnTo>
                  <a:lnTo>
                    <a:pt x="1575" y="1459"/>
                  </a:lnTo>
                  <a:close/>
                  <a:moveTo>
                    <a:pt x="1083" y="1459"/>
                  </a:moveTo>
                  <a:lnTo>
                    <a:pt x="1347" y="1459"/>
                  </a:lnTo>
                  <a:lnTo>
                    <a:pt x="1358" y="1461"/>
                  </a:lnTo>
                  <a:lnTo>
                    <a:pt x="1368" y="1469"/>
                  </a:lnTo>
                  <a:lnTo>
                    <a:pt x="1374" y="1479"/>
                  </a:lnTo>
                  <a:lnTo>
                    <a:pt x="1378" y="1490"/>
                  </a:lnTo>
                  <a:lnTo>
                    <a:pt x="1378" y="1568"/>
                  </a:lnTo>
                  <a:lnTo>
                    <a:pt x="1374" y="1580"/>
                  </a:lnTo>
                  <a:lnTo>
                    <a:pt x="1368" y="1591"/>
                  </a:lnTo>
                  <a:lnTo>
                    <a:pt x="1358" y="1597"/>
                  </a:lnTo>
                  <a:lnTo>
                    <a:pt x="1347" y="1599"/>
                  </a:lnTo>
                  <a:lnTo>
                    <a:pt x="1083" y="1599"/>
                  </a:lnTo>
                  <a:lnTo>
                    <a:pt x="1071" y="1597"/>
                  </a:lnTo>
                  <a:lnTo>
                    <a:pt x="1061" y="1591"/>
                  </a:lnTo>
                  <a:lnTo>
                    <a:pt x="1054" y="1580"/>
                  </a:lnTo>
                  <a:lnTo>
                    <a:pt x="1052" y="1568"/>
                  </a:lnTo>
                  <a:lnTo>
                    <a:pt x="1052" y="1490"/>
                  </a:lnTo>
                  <a:lnTo>
                    <a:pt x="1054" y="1479"/>
                  </a:lnTo>
                  <a:lnTo>
                    <a:pt x="1061" y="1469"/>
                  </a:lnTo>
                  <a:lnTo>
                    <a:pt x="1071" y="1461"/>
                  </a:lnTo>
                  <a:lnTo>
                    <a:pt x="1083" y="1459"/>
                  </a:lnTo>
                  <a:close/>
                  <a:moveTo>
                    <a:pt x="1103" y="637"/>
                  </a:moveTo>
                  <a:lnTo>
                    <a:pt x="1086" y="640"/>
                  </a:lnTo>
                  <a:lnTo>
                    <a:pt x="1072" y="647"/>
                  </a:lnTo>
                  <a:lnTo>
                    <a:pt x="1061" y="659"/>
                  </a:lnTo>
                  <a:lnTo>
                    <a:pt x="1054" y="673"/>
                  </a:lnTo>
                  <a:lnTo>
                    <a:pt x="1050" y="691"/>
                  </a:lnTo>
                  <a:lnTo>
                    <a:pt x="1050" y="1032"/>
                  </a:lnTo>
                  <a:lnTo>
                    <a:pt x="1054" y="1048"/>
                  </a:lnTo>
                  <a:lnTo>
                    <a:pt x="1061" y="1063"/>
                  </a:lnTo>
                  <a:lnTo>
                    <a:pt x="1072" y="1075"/>
                  </a:lnTo>
                  <a:lnTo>
                    <a:pt x="1087" y="1082"/>
                  </a:lnTo>
                  <a:lnTo>
                    <a:pt x="1103" y="1085"/>
                  </a:lnTo>
                  <a:lnTo>
                    <a:pt x="2312" y="1085"/>
                  </a:lnTo>
                  <a:lnTo>
                    <a:pt x="2328" y="1082"/>
                  </a:lnTo>
                  <a:lnTo>
                    <a:pt x="2342" y="1075"/>
                  </a:lnTo>
                  <a:lnTo>
                    <a:pt x="2354" y="1063"/>
                  </a:lnTo>
                  <a:lnTo>
                    <a:pt x="2361" y="1048"/>
                  </a:lnTo>
                  <a:lnTo>
                    <a:pt x="2363" y="1032"/>
                  </a:lnTo>
                  <a:lnTo>
                    <a:pt x="2363" y="691"/>
                  </a:lnTo>
                  <a:lnTo>
                    <a:pt x="2361" y="673"/>
                  </a:lnTo>
                  <a:lnTo>
                    <a:pt x="2354" y="659"/>
                  </a:lnTo>
                  <a:lnTo>
                    <a:pt x="2342" y="647"/>
                  </a:lnTo>
                  <a:lnTo>
                    <a:pt x="2328" y="640"/>
                  </a:lnTo>
                  <a:lnTo>
                    <a:pt x="2312" y="637"/>
                  </a:lnTo>
                  <a:lnTo>
                    <a:pt x="1103" y="637"/>
                  </a:lnTo>
                  <a:close/>
                  <a:moveTo>
                    <a:pt x="1103" y="565"/>
                  </a:moveTo>
                  <a:lnTo>
                    <a:pt x="2312" y="565"/>
                  </a:lnTo>
                  <a:lnTo>
                    <a:pt x="2340" y="569"/>
                  </a:lnTo>
                  <a:lnTo>
                    <a:pt x="2365" y="578"/>
                  </a:lnTo>
                  <a:lnTo>
                    <a:pt x="2389" y="593"/>
                  </a:lnTo>
                  <a:lnTo>
                    <a:pt x="2408" y="612"/>
                  </a:lnTo>
                  <a:lnTo>
                    <a:pt x="2422" y="636"/>
                  </a:lnTo>
                  <a:lnTo>
                    <a:pt x="2432" y="661"/>
                  </a:lnTo>
                  <a:lnTo>
                    <a:pt x="2435" y="691"/>
                  </a:lnTo>
                  <a:lnTo>
                    <a:pt x="2435" y="1032"/>
                  </a:lnTo>
                  <a:lnTo>
                    <a:pt x="2432" y="1060"/>
                  </a:lnTo>
                  <a:lnTo>
                    <a:pt x="2422" y="1087"/>
                  </a:lnTo>
                  <a:lnTo>
                    <a:pt x="2408" y="1109"/>
                  </a:lnTo>
                  <a:lnTo>
                    <a:pt x="2389" y="1130"/>
                  </a:lnTo>
                  <a:lnTo>
                    <a:pt x="2365" y="1144"/>
                  </a:lnTo>
                  <a:lnTo>
                    <a:pt x="2340" y="1154"/>
                  </a:lnTo>
                  <a:lnTo>
                    <a:pt x="2312" y="1157"/>
                  </a:lnTo>
                  <a:lnTo>
                    <a:pt x="1103" y="1157"/>
                  </a:lnTo>
                  <a:lnTo>
                    <a:pt x="1074" y="1154"/>
                  </a:lnTo>
                  <a:lnTo>
                    <a:pt x="1048" y="1144"/>
                  </a:lnTo>
                  <a:lnTo>
                    <a:pt x="1026" y="1130"/>
                  </a:lnTo>
                  <a:lnTo>
                    <a:pt x="1007" y="1109"/>
                  </a:lnTo>
                  <a:lnTo>
                    <a:pt x="992" y="1087"/>
                  </a:lnTo>
                  <a:lnTo>
                    <a:pt x="982" y="1060"/>
                  </a:lnTo>
                  <a:lnTo>
                    <a:pt x="979" y="1032"/>
                  </a:lnTo>
                  <a:lnTo>
                    <a:pt x="979" y="691"/>
                  </a:lnTo>
                  <a:lnTo>
                    <a:pt x="982" y="661"/>
                  </a:lnTo>
                  <a:lnTo>
                    <a:pt x="992" y="636"/>
                  </a:lnTo>
                  <a:lnTo>
                    <a:pt x="1007" y="612"/>
                  </a:lnTo>
                  <a:lnTo>
                    <a:pt x="1026" y="593"/>
                  </a:lnTo>
                  <a:lnTo>
                    <a:pt x="1048" y="578"/>
                  </a:lnTo>
                  <a:lnTo>
                    <a:pt x="1074" y="569"/>
                  </a:lnTo>
                  <a:lnTo>
                    <a:pt x="1103" y="565"/>
                  </a:lnTo>
                  <a:close/>
                  <a:moveTo>
                    <a:pt x="365" y="71"/>
                  </a:moveTo>
                  <a:lnTo>
                    <a:pt x="285" y="75"/>
                  </a:lnTo>
                  <a:lnTo>
                    <a:pt x="205" y="83"/>
                  </a:lnTo>
                  <a:lnTo>
                    <a:pt x="126" y="97"/>
                  </a:lnTo>
                  <a:lnTo>
                    <a:pt x="109" y="104"/>
                  </a:lnTo>
                  <a:lnTo>
                    <a:pt x="94" y="116"/>
                  </a:lnTo>
                  <a:lnTo>
                    <a:pt x="82" y="130"/>
                  </a:lnTo>
                  <a:lnTo>
                    <a:pt x="74" y="146"/>
                  </a:lnTo>
                  <a:lnTo>
                    <a:pt x="71" y="161"/>
                  </a:lnTo>
                  <a:lnTo>
                    <a:pt x="71" y="711"/>
                  </a:lnTo>
                  <a:lnTo>
                    <a:pt x="72" y="723"/>
                  </a:lnTo>
                  <a:lnTo>
                    <a:pt x="78" y="733"/>
                  </a:lnTo>
                  <a:lnTo>
                    <a:pt x="87" y="742"/>
                  </a:lnTo>
                  <a:lnTo>
                    <a:pt x="102" y="750"/>
                  </a:lnTo>
                  <a:lnTo>
                    <a:pt x="115" y="755"/>
                  </a:lnTo>
                  <a:lnTo>
                    <a:pt x="129" y="763"/>
                  </a:lnTo>
                  <a:lnTo>
                    <a:pt x="142" y="771"/>
                  </a:lnTo>
                  <a:lnTo>
                    <a:pt x="153" y="783"/>
                  </a:lnTo>
                  <a:lnTo>
                    <a:pt x="164" y="797"/>
                  </a:lnTo>
                  <a:lnTo>
                    <a:pt x="172" y="814"/>
                  </a:lnTo>
                  <a:lnTo>
                    <a:pt x="178" y="835"/>
                  </a:lnTo>
                  <a:lnTo>
                    <a:pt x="179" y="859"/>
                  </a:lnTo>
                  <a:lnTo>
                    <a:pt x="179" y="1525"/>
                  </a:lnTo>
                  <a:lnTo>
                    <a:pt x="177" y="1550"/>
                  </a:lnTo>
                  <a:lnTo>
                    <a:pt x="171" y="1572"/>
                  </a:lnTo>
                  <a:lnTo>
                    <a:pt x="160" y="1592"/>
                  </a:lnTo>
                  <a:lnTo>
                    <a:pt x="145" y="1609"/>
                  </a:lnTo>
                  <a:lnTo>
                    <a:pt x="126" y="1623"/>
                  </a:lnTo>
                  <a:lnTo>
                    <a:pt x="102" y="1634"/>
                  </a:lnTo>
                  <a:lnTo>
                    <a:pt x="88" y="1641"/>
                  </a:lnTo>
                  <a:lnTo>
                    <a:pt x="80" y="1647"/>
                  </a:lnTo>
                  <a:lnTo>
                    <a:pt x="74" y="1654"/>
                  </a:lnTo>
                  <a:lnTo>
                    <a:pt x="72" y="1662"/>
                  </a:lnTo>
                  <a:lnTo>
                    <a:pt x="71" y="1672"/>
                  </a:lnTo>
                  <a:lnTo>
                    <a:pt x="71" y="2223"/>
                  </a:lnTo>
                  <a:lnTo>
                    <a:pt x="74" y="2238"/>
                  </a:lnTo>
                  <a:lnTo>
                    <a:pt x="82" y="2254"/>
                  </a:lnTo>
                  <a:lnTo>
                    <a:pt x="94" y="2268"/>
                  </a:lnTo>
                  <a:lnTo>
                    <a:pt x="109" y="2280"/>
                  </a:lnTo>
                  <a:lnTo>
                    <a:pt x="127" y="2286"/>
                  </a:lnTo>
                  <a:lnTo>
                    <a:pt x="205" y="2300"/>
                  </a:lnTo>
                  <a:lnTo>
                    <a:pt x="285" y="2309"/>
                  </a:lnTo>
                  <a:lnTo>
                    <a:pt x="365" y="2311"/>
                  </a:lnTo>
                  <a:lnTo>
                    <a:pt x="445" y="2309"/>
                  </a:lnTo>
                  <a:lnTo>
                    <a:pt x="524" y="2300"/>
                  </a:lnTo>
                  <a:lnTo>
                    <a:pt x="604" y="2286"/>
                  </a:lnTo>
                  <a:lnTo>
                    <a:pt x="621" y="2280"/>
                  </a:lnTo>
                  <a:lnTo>
                    <a:pt x="637" y="2268"/>
                  </a:lnTo>
                  <a:lnTo>
                    <a:pt x="648" y="2254"/>
                  </a:lnTo>
                  <a:lnTo>
                    <a:pt x="656" y="2238"/>
                  </a:lnTo>
                  <a:lnTo>
                    <a:pt x="658" y="2223"/>
                  </a:lnTo>
                  <a:lnTo>
                    <a:pt x="658" y="1672"/>
                  </a:lnTo>
                  <a:lnTo>
                    <a:pt x="657" y="1661"/>
                  </a:lnTo>
                  <a:lnTo>
                    <a:pt x="653" y="1651"/>
                  </a:lnTo>
                  <a:lnTo>
                    <a:pt x="643" y="1641"/>
                  </a:lnTo>
                  <a:lnTo>
                    <a:pt x="627" y="1634"/>
                  </a:lnTo>
                  <a:lnTo>
                    <a:pt x="614" y="1628"/>
                  </a:lnTo>
                  <a:lnTo>
                    <a:pt x="601" y="1621"/>
                  </a:lnTo>
                  <a:lnTo>
                    <a:pt x="589" y="1612"/>
                  </a:lnTo>
                  <a:lnTo>
                    <a:pt x="576" y="1600"/>
                  </a:lnTo>
                  <a:lnTo>
                    <a:pt x="566" y="1586"/>
                  </a:lnTo>
                  <a:lnTo>
                    <a:pt x="558" y="1569"/>
                  </a:lnTo>
                  <a:lnTo>
                    <a:pt x="552" y="1549"/>
                  </a:lnTo>
                  <a:lnTo>
                    <a:pt x="550" y="1525"/>
                  </a:lnTo>
                  <a:lnTo>
                    <a:pt x="550" y="859"/>
                  </a:lnTo>
                  <a:lnTo>
                    <a:pt x="552" y="834"/>
                  </a:lnTo>
                  <a:lnTo>
                    <a:pt x="559" y="811"/>
                  </a:lnTo>
                  <a:lnTo>
                    <a:pt x="569" y="792"/>
                  </a:lnTo>
                  <a:lnTo>
                    <a:pt x="584" y="775"/>
                  </a:lnTo>
                  <a:lnTo>
                    <a:pt x="604" y="761"/>
                  </a:lnTo>
                  <a:lnTo>
                    <a:pt x="628" y="750"/>
                  </a:lnTo>
                  <a:lnTo>
                    <a:pt x="641" y="742"/>
                  </a:lnTo>
                  <a:lnTo>
                    <a:pt x="650" y="736"/>
                  </a:lnTo>
                  <a:lnTo>
                    <a:pt x="655" y="729"/>
                  </a:lnTo>
                  <a:lnTo>
                    <a:pt x="658" y="722"/>
                  </a:lnTo>
                  <a:lnTo>
                    <a:pt x="658" y="711"/>
                  </a:lnTo>
                  <a:lnTo>
                    <a:pt x="658" y="161"/>
                  </a:lnTo>
                  <a:lnTo>
                    <a:pt x="656" y="146"/>
                  </a:lnTo>
                  <a:lnTo>
                    <a:pt x="648" y="130"/>
                  </a:lnTo>
                  <a:lnTo>
                    <a:pt x="636" y="116"/>
                  </a:lnTo>
                  <a:lnTo>
                    <a:pt x="621" y="104"/>
                  </a:lnTo>
                  <a:lnTo>
                    <a:pt x="604" y="97"/>
                  </a:lnTo>
                  <a:lnTo>
                    <a:pt x="524" y="83"/>
                  </a:lnTo>
                  <a:lnTo>
                    <a:pt x="445" y="75"/>
                  </a:lnTo>
                  <a:lnTo>
                    <a:pt x="365" y="71"/>
                  </a:lnTo>
                  <a:close/>
                  <a:moveTo>
                    <a:pt x="365" y="0"/>
                  </a:moveTo>
                  <a:lnTo>
                    <a:pt x="450" y="3"/>
                  </a:lnTo>
                  <a:lnTo>
                    <a:pt x="535" y="12"/>
                  </a:lnTo>
                  <a:lnTo>
                    <a:pt x="619" y="27"/>
                  </a:lnTo>
                  <a:lnTo>
                    <a:pt x="644" y="35"/>
                  </a:lnTo>
                  <a:lnTo>
                    <a:pt x="668" y="49"/>
                  </a:lnTo>
                  <a:lnTo>
                    <a:pt x="688" y="66"/>
                  </a:lnTo>
                  <a:lnTo>
                    <a:pt x="705" y="87"/>
                  </a:lnTo>
                  <a:lnTo>
                    <a:pt x="719" y="110"/>
                  </a:lnTo>
                  <a:lnTo>
                    <a:pt x="727" y="135"/>
                  </a:lnTo>
                  <a:lnTo>
                    <a:pt x="730" y="161"/>
                  </a:lnTo>
                  <a:lnTo>
                    <a:pt x="730" y="182"/>
                  </a:lnTo>
                  <a:lnTo>
                    <a:pt x="2588" y="182"/>
                  </a:lnTo>
                  <a:lnTo>
                    <a:pt x="2625" y="187"/>
                  </a:lnTo>
                  <a:lnTo>
                    <a:pt x="2660" y="196"/>
                  </a:lnTo>
                  <a:lnTo>
                    <a:pt x="2694" y="211"/>
                  </a:lnTo>
                  <a:lnTo>
                    <a:pt x="2722" y="233"/>
                  </a:lnTo>
                  <a:lnTo>
                    <a:pt x="2747" y="258"/>
                  </a:lnTo>
                  <a:lnTo>
                    <a:pt x="2768" y="287"/>
                  </a:lnTo>
                  <a:lnTo>
                    <a:pt x="2783" y="320"/>
                  </a:lnTo>
                  <a:lnTo>
                    <a:pt x="2793" y="356"/>
                  </a:lnTo>
                  <a:lnTo>
                    <a:pt x="2796" y="393"/>
                  </a:lnTo>
                  <a:lnTo>
                    <a:pt x="2796" y="2443"/>
                  </a:lnTo>
                  <a:lnTo>
                    <a:pt x="2794" y="2478"/>
                  </a:lnTo>
                  <a:lnTo>
                    <a:pt x="2787" y="2510"/>
                  </a:lnTo>
                  <a:lnTo>
                    <a:pt x="2774" y="2540"/>
                  </a:lnTo>
                  <a:lnTo>
                    <a:pt x="2757" y="2567"/>
                  </a:lnTo>
                  <a:lnTo>
                    <a:pt x="2735" y="2592"/>
                  </a:lnTo>
                  <a:lnTo>
                    <a:pt x="2711" y="2613"/>
                  </a:lnTo>
                  <a:lnTo>
                    <a:pt x="2684" y="2631"/>
                  </a:lnTo>
                  <a:lnTo>
                    <a:pt x="2654" y="2644"/>
                  </a:lnTo>
                  <a:lnTo>
                    <a:pt x="2622" y="2651"/>
                  </a:lnTo>
                  <a:lnTo>
                    <a:pt x="2588" y="2654"/>
                  </a:lnTo>
                  <a:lnTo>
                    <a:pt x="367" y="2654"/>
                  </a:lnTo>
                  <a:lnTo>
                    <a:pt x="353" y="2651"/>
                  </a:lnTo>
                  <a:lnTo>
                    <a:pt x="342" y="2644"/>
                  </a:lnTo>
                  <a:lnTo>
                    <a:pt x="334" y="2632"/>
                  </a:lnTo>
                  <a:lnTo>
                    <a:pt x="332" y="2618"/>
                  </a:lnTo>
                  <a:lnTo>
                    <a:pt x="334" y="2604"/>
                  </a:lnTo>
                  <a:lnTo>
                    <a:pt x="342" y="2592"/>
                  </a:lnTo>
                  <a:lnTo>
                    <a:pt x="353" y="2584"/>
                  </a:lnTo>
                  <a:lnTo>
                    <a:pt x="367" y="2582"/>
                  </a:lnTo>
                  <a:lnTo>
                    <a:pt x="2588" y="2582"/>
                  </a:lnTo>
                  <a:lnTo>
                    <a:pt x="2616" y="2579"/>
                  </a:lnTo>
                  <a:lnTo>
                    <a:pt x="2641" y="2571"/>
                  </a:lnTo>
                  <a:lnTo>
                    <a:pt x="2665" y="2559"/>
                  </a:lnTo>
                  <a:lnTo>
                    <a:pt x="2685" y="2541"/>
                  </a:lnTo>
                  <a:lnTo>
                    <a:pt x="2702" y="2521"/>
                  </a:lnTo>
                  <a:lnTo>
                    <a:pt x="2714" y="2497"/>
                  </a:lnTo>
                  <a:lnTo>
                    <a:pt x="2722" y="2471"/>
                  </a:lnTo>
                  <a:lnTo>
                    <a:pt x="2726" y="2443"/>
                  </a:lnTo>
                  <a:lnTo>
                    <a:pt x="2726" y="393"/>
                  </a:lnTo>
                  <a:lnTo>
                    <a:pt x="2722" y="365"/>
                  </a:lnTo>
                  <a:lnTo>
                    <a:pt x="2714" y="340"/>
                  </a:lnTo>
                  <a:lnTo>
                    <a:pt x="2702" y="316"/>
                  </a:lnTo>
                  <a:lnTo>
                    <a:pt x="2685" y="295"/>
                  </a:lnTo>
                  <a:lnTo>
                    <a:pt x="2665" y="278"/>
                  </a:lnTo>
                  <a:lnTo>
                    <a:pt x="2641" y="266"/>
                  </a:lnTo>
                  <a:lnTo>
                    <a:pt x="2616" y="258"/>
                  </a:lnTo>
                  <a:lnTo>
                    <a:pt x="2588" y="255"/>
                  </a:lnTo>
                  <a:lnTo>
                    <a:pt x="730" y="255"/>
                  </a:lnTo>
                  <a:lnTo>
                    <a:pt x="730" y="711"/>
                  </a:lnTo>
                  <a:lnTo>
                    <a:pt x="728" y="735"/>
                  </a:lnTo>
                  <a:lnTo>
                    <a:pt x="722" y="754"/>
                  </a:lnTo>
                  <a:lnTo>
                    <a:pt x="715" y="770"/>
                  </a:lnTo>
                  <a:lnTo>
                    <a:pt x="704" y="784"/>
                  </a:lnTo>
                  <a:lnTo>
                    <a:pt x="692" y="794"/>
                  </a:lnTo>
                  <a:lnTo>
                    <a:pt x="679" y="803"/>
                  </a:lnTo>
                  <a:lnTo>
                    <a:pt x="668" y="810"/>
                  </a:lnTo>
                  <a:lnTo>
                    <a:pt x="656" y="815"/>
                  </a:lnTo>
                  <a:lnTo>
                    <a:pt x="639" y="824"/>
                  </a:lnTo>
                  <a:lnTo>
                    <a:pt x="628" y="833"/>
                  </a:lnTo>
                  <a:lnTo>
                    <a:pt x="623" y="843"/>
                  </a:lnTo>
                  <a:lnTo>
                    <a:pt x="622" y="859"/>
                  </a:lnTo>
                  <a:lnTo>
                    <a:pt x="622" y="1525"/>
                  </a:lnTo>
                  <a:lnTo>
                    <a:pt x="623" y="1540"/>
                  </a:lnTo>
                  <a:lnTo>
                    <a:pt x="628" y="1551"/>
                  </a:lnTo>
                  <a:lnTo>
                    <a:pt x="638" y="1559"/>
                  </a:lnTo>
                  <a:lnTo>
                    <a:pt x="654" y="1567"/>
                  </a:lnTo>
                  <a:lnTo>
                    <a:pt x="677" y="1578"/>
                  </a:lnTo>
                  <a:lnTo>
                    <a:pt x="695" y="1592"/>
                  </a:lnTo>
                  <a:lnTo>
                    <a:pt x="710" y="1609"/>
                  </a:lnTo>
                  <a:lnTo>
                    <a:pt x="721" y="1627"/>
                  </a:lnTo>
                  <a:lnTo>
                    <a:pt x="728" y="1649"/>
                  </a:lnTo>
                  <a:lnTo>
                    <a:pt x="730" y="1672"/>
                  </a:lnTo>
                  <a:lnTo>
                    <a:pt x="730" y="2223"/>
                  </a:lnTo>
                  <a:lnTo>
                    <a:pt x="727" y="2248"/>
                  </a:lnTo>
                  <a:lnTo>
                    <a:pt x="719" y="2273"/>
                  </a:lnTo>
                  <a:lnTo>
                    <a:pt x="705" y="2297"/>
                  </a:lnTo>
                  <a:lnTo>
                    <a:pt x="688" y="2317"/>
                  </a:lnTo>
                  <a:lnTo>
                    <a:pt x="668" y="2335"/>
                  </a:lnTo>
                  <a:lnTo>
                    <a:pt x="644" y="2349"/>
                  </a:lnTo>
                  <a:lnTo>
                    <a:pt x="619" y="2356"/>
                  </a:lnTo>
                  <a:lnTo>
                    <a:pt x="535" y="2371"/>
                  </a:lnTo>
                  <a:lnTo>
                    <a:pt x="450" y="2381"/>
                  </a:lnTo>
                  <a:lnTo>
                    <a:pt x="365" y="2384"/>
                  </a:lnTo>
                  <a:lnTo>
                    <a:pt x="280" y="2381"/>
                  </a:lnTo>
                  <a:lnTo>
                    <a:pt x="195" y="2371"/>
                  </a:lnTo>
                  <a:lnTo>
                    <a:pt x="112" y="2356"/>
                  </a:lnTo>
                  <a:lnTo>
                    <a:pt x="86" y="2349"/>
                  </a:lnTo>
                  <a:lnTo>
                    <a:pt x="63" y="2335"/>
                  </a:lnTo>
                  <a:lnTo>
                    <a:pt x="41" y="2317"/>
                  </a:lnTo>
                  <a:lnTo>
                    <a:pt x="24" y="2297"/>
                  </a:lnTo>
                  <a:lnTo>
                    <a:pt x="11" y="2273"/>
                  </a:lnTo>
                  <a:lnTo>
                    <a:pt x="3" y="2248"/>
                  </a:lnTo>
                  <a:lnTo>
                    <a:pt x="0" y="2223"/>
                  </a:lnTo>
                  <a:lnTo>
                    <a:pt x="0" y="1672"/>
                  </a:lnTo>
                  <a:lnTo>
                    <a:pt x="2" y="1651"/>
                  </a:lnTo>
                  <a:lnTo>
                    <a:pt x="6" y="1632"/>
                  </a:lnTo>
                  <a:lnTo>
                    <a:pt x="13" y="1616"/>
                  </a:lnTo>
                  <a:lnTo>
                    <a:pt x="23" y="1604"/>
                  </a:lnTo>
                  <a:lnTo>
                    <a:pt x="34" y="1592"/>
                  </a:lnTo>
                  <a:lnTo>
                    <a:pt x="47" y="1583"/>
                  </a:lnTo>
                  <a:lnTo>
                    <a:pt x="60" y="1574"/>
                  </a:lnTo>
                  <a:lnTo>
                    <a:pt x="74" y="1568"/>
                  </a:lnTo>
                  <a:lnTo>
                    <a:pt x="90" y="1559"/>
                  </a:lnTo>
                  <a:lnTo>
                    <a:pt x="101" y="1551"/>
                  </a:lnTo>
                  <a:lnTo>
                    <a:pt x="106" y="1540"/>
                  </a:lnTo>
                  <a:lnTo>
                    <a:pt x="107" y="1525"/>
                  </a:lnTo>
                  <a:lnTo>
                    <a:pt x="107" y="859"/>
                  </a:lnTo>
                  <a:lnTo>
                    <a:pt x="106" y="843"/>
                  </a:lnTo>
                  <a:lnTo>
                    <a:pt x="102" y="833"/>
                  </a:lnTo>
                  <a:lnTo>
                    <a:pt x="91" y="824"/>
                  </a:lnTo>
                  <a:lnTo>
                    <a:pt x="76" y="817"/>
                  </a:lnTo>
                  <a:lnTo>
                    <a:pt x="53" y="806"/>
                  </a:lnTo>
                  <a:lnTo>
                    <a:pt x="34" y="792"/>
                  </a:lnTo>
                  <a:lnTo>
                    <a:pt x="19" y="775"/>
                  </a:lnTo>
                  <a:lnTo>
                    <a:pt x="8" y="756"/>
                  </a:lnTo>
                  <a:lnTo>
                    <a:pt x="2" y="735"/>
                  </a:lnTo>
                  <a:lnTo>
                    <a:pt x="0" y="711"/>
                  </a:lnTo>
                  <a:lnTo>
                    <a:pt x="0" y="161"/>
                  </a:lnTo>
                  <a:lnTo>
                    <a:pt x="3" y="135"/>
                  </a:lnTo>
                  <a:lnTo>
                    <a:pt x="11" y="110"/>
                  </a:lnTo>
                  <a:lnTo>
                    <a:pt x="24" y="87"/>
                  </a:lnTo>
                  <a:lnTo>
                    <a:pt x="41" y="66"/>
                  </a:lnTo>
                  <a:lnTo>
                    <a:pt x="63" y="49"/>
                  </a:lnTo>
                  <a:lnTo>
                    <a:pt x="86" y="35"/>
                  </a:lnTo>
                  <a:lnTo>
                    <a:pt x="111" y="27"/>
                  </a:lnTo>
                  <a:lnTo>
                    <a:pt x="195" y="12"/>
                  </a:lnTo>
                  <a:lnTo>
                    <a:pt x="280" y="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1"/>
            <p:cNvSpPr>
              <a:spLocks noEditPoints="1"/>
            </p:cNvSpPr>
            <p:nvPr/>
          </p:nvSpPr>
          <p:spPr bwMode="auto">
            <a:xfrm>
              <a:off x="6723204" y="3062626"/>
              <a:ext cx="346075" cy="400050"/>
            </a:xfrm>
            <a:custGeom>
              <a:avLst/>
              <a:gdLst>
                <a:gd name="T0" fmla="*/ 1217 w 2622"/>
                <a:gd name="T1" fmla="*/ 108 h 3033"/>
                <a:gd name="T2" fmla="*/ 1085 w 2622"/>
                <a:gd name="T3" fmla="*/ 191 h 3033"/>
                <a:gd name="T4" fmla="*/ 856 w 2622"/>
                <a:gd name="T5" fmla="*/ 315 h 3033"/>
                <a:gd name="T6" fmla="*/ 537 w 2622"/>
                <a:gd name="T7" fmla="*/ 425 h 3033"/>
                <a:gd name="T8" fmla="*/ 182 w 2622"/>
                <a:gd name="T9" fmla="*/ 482 h 3033"/>
                <a:gd name="T10" fmla="*/ 110 w 2622"/>
                <a:gd name="T11" fmla="*/ 571 h 3033"/>
                <a:gd name="T12" fmla="*/ 79 w 2622"/>
                <a:gd name="T13" fmla="*/ 886 h 3033"/>
                <a:gd name="T14" fmla="*/ 76 w 2622"/>
                <a:gd name="T15" fmla="*/ 1291 h 3033"/>
                <a:gd name="T16" fmla="*/ 141 w 2622"/>
                <a:gd name="T17" fmla="*/ 1728 h 3033"/>
                <a:gd name="T18" fmla="*/ 311 w 2622"/>
                <a:gd name="T19" fmla="*/ 2135 h 3033"/>
                <a:gd name="T20" fmla="*/ 2219 w 2622"/>
                <a:gd name="T21" fmla="*/ 1296 h 3033"/>
                <a:gd name="T22" fmla="*/ 2262 w 2622"/>
                <a:gd name="T23" fmla="*/ 1321 h 3033"/>
                <a:gd name="T24" fmla="*/ 512 w 2622"/>
                <a:gd name="T25" fmla="*/ 2420 h 3033"/>
                <a:gd name="T26" fmla="*/ 886 w 2622"/>
                <a:gd name="T27" fmla="*/ 2770 h 3033"/>
                <a:gd name="T28" fmla="*/ 1286 w 2622"/>
                <a:gd name="T29" fmla="*/ 2958 h 3033"/>
                <a:gd name="T30" fmla="*/ 1565 w 2622"/>
                <a:gd name="T31" fmla="*/ 2872 h 3033"/>
                <a:gd name="T32" fmla="*/ 1911 w 2622"/>
                <a:gd name="T33" fmla="*/ 2630 h 3033"/>
                <a:gd name="T34" fmla="*/ 2193 w 2622"/>
                <a:gd name="T35" fmla="*/ 2315 h 3033"/>
                <a:gd name="T36" fmla="*/ 2391 w 2622"/>
                <a:gd name="T37" fmla="*/ 1982 h 3033"/>
                <a:gd name="T38" fmla="*/ 2515 w 2622"/>
                <a:gd name="T39" fmla="*/ 1566 h 3033"/>
                <a:gd name="T40" fmla="*/ 2550 w 2622"/>
                <a:gd name="T41" fmla="*/ 1145 h 3033"/>
                <a:gd name="T42" fmla="*/ 2533 w 2622"/>
                <a:gd name="T43" fmla="*/ 775 h 3033"/>
                <a:gd name="T44" fmla="*/ 527 w 2622"/>
                <a:gd name="T45" fmla="*/ 1803 h 3033"/>
                <a:gd name="T46" fmla="*/ 484 w 2622"/>
                <a:gd name="T47" fmla="*/ 1777 h 3033"/>
                <a:gd name="T48" fmla="*/ 2497 w 2622"/>
                <a:gd name="T49" fmla="*/ 525 h 3033"/>
                <a:gd name="T50" fmla="*/ 2326 w 2622"/>
                <a:gd name="T51" fmla="*/ 469 h 3033"/>
                <a:gd name="T52" fmla="*/ 1946 w 2622"/>
                <a:gd name="T53" fmla="*/ 385 h 3033"/>
                <a:gd name="T54" fmla="*/ 1664 w 2622"/>
                <a:gd name="T55" fmla="*/ 265 h 3033"/>
                <a:gd name="T56" fmla="*/ 1467 w 2622"/>
                <a:gd name="T57" fmla="*/ 147 h 3033"/>
                <a:gd name="T58" fmla="*/ 1358 w 2622"/>
                <a:gd name="T59" fmla="*/ 82 h 3033"/>
                <a:gd name="T60" fmla="*/ 1359 w 2622"/>
                <a:gd name="T61" fmla="*/ 6 h 3033"/>
                <a:gd name="T62" fmla="*/ 1479 w 2622"/>
                <a:gd name="T63" fmla="*/ 69 h 3033"/>
                <a:gd name="T64" fmla="*/ 1652 w 2622"/>
                <a:gd name="T65" fmla="*/ 175 h 3033"/>
                <a:gd name="T66" fmla="*/ 1906 w 2622"/>
                <a:gd name="T67" fmla="*/ 295 h 3033"/>
                <a:gd name="T68" fmla="*/ 2254 w 2622"/>
                <a:gd name="T69" fmla="*/ 386 h 3033"/>
                <a:gd name="T70" fmla="*/ 2506 w 2622"/>
                <a:gd name="T71" fmla="*/ 435 h 3033"/>
                <a:gd name="T72" fmla="*/ 2577 w 2622"/>
                <a:gd name="T73" fmla="*/ 529 h 3033"/>
                <a:gd name="T74" fmla="*/ 2609 w 2622"/>
                <a:gd name="T75" fmla="*/ 810 h 3033"/>
                <a:gd name="T76" fmla="*/ 2621 w 2622"/>
                <a:gd name="T77" fmla="*/ 1212 h 3033"/>
                <a:gd name="T78" fmla="*/ 2571 w 2622"/>
                <a:gd name="T79" fmla="*/ 1659 h 3033"/>
                <a:gd name="T80" fmla="*/ 2423 w 2622"/>
                <a:gd name="T81" fmla="*/ 2079 h 3033"/>
                <a:gd name="T82" fmla="*/ 2198 w 2622"/>
                <a:gd name="T83" fmla="*/ 2427 h 3033"/>
                <a:gd name="T84" fmla="*/ 1887 w 2622"/>
                <a:gd name="T85" fmla="*/ 2744 h 3033"/>
                <a:gd name="T86" fmla="*/ 1515 w 2622"/>
                <a:gd name="T87" fmla="*/ 2974 h 3033"/>
                <a:gd name="T88" fmla="*/ 1290 w 2622"/>
                <a:gd name="T89" fmla="*/ 3031 h 3033"/>
                <a:gd name="T90" fmla="*/ 950 w 2622"/>
                <a:gd name="T91" fmla="*/ 2895 h 3033"/>
                <a:gd name="T92" fmla="*/ 570 w 2622"/>
                <a:gd name="T93" fmla="*/ 2593 h 3033"/>
                <a:gd name="T94" fmla="*/ 255 w 2622"/>
                <a:gd name="T95" fmla="*/ 2182 h 3033"/>
                <a:gd name="T96" fmla="*/ 72 w 2622"/>
                <a:gd name="T97" fmla="*/ 1750 h 3033"/>
                <a:gd name="T98" fmla="*/ 4 w 2622"/>
                <a:gd name="T99" fmla="*/ 1299 h 3033"/>
                <a:gd name="T100" fmla="*/ 8 w 2622"/>
                <a:gd name="T101" fmla="*/ 883 h 3033"/>
                <a:gd name="T102" fmla="*/ 39 w 2622"/>
                <a:gd name="T103" fmla="*/ 563 h 3033"/>
                <a:gd name="T104" fmla="*/ 115 w 2622"/>
                <a:gd name="T105" fmla="*/ 436 h 3033"/>
                <a:gd name="T106" fmla="*/ 368 w 2622"/>
                <a:gd name="T107" fmla="*/ 386 h 3033"/>
                <a:gd name="T108" fmla="*/ 716 w 2622"/>
                <a:gd name="T109" fmla="*/ 295 h 3033"/>
                <a:gd name="T110" fmla="*/ 970 w 2622"/>
                <a:gd name="T111" fmla="*/ 175 h 3033"/>
                <a:gd name="T112" fmla="*/ 1122 w 2622"/>
                <a:gd name="T113" fmla="*/ 82 h 3033"/>
                <a:gd name="T114" fmla="*/ 1263 w 2622"/>
                <a:gd name="T115" fmla="*/ 6 h 3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2" h="3033">
                  <a:moveTo>
                    <a:pt x="1311" y="71"/>
                  </a:moveTo>
                  <a:lnTo>
                    <a:pt x="1287" y="74"/>
                  </a:lnTo>
                  <a:lnTo>
                    <a:pt x="1264" y="82"/>
                  </a:lnTo>
                  <a:lnTo>
                    <a:pt x="1241" y="94"/>
                  </a:lnTo>
                  <a:lnTo>
                    <a:pt x="1217" y="108"/>
                  </a:lnTo>
                  <a:lnTo>
                    <a:pt x="1190" y="125"/>
                  </a:lnTo>
                  <a:lnTo>
                    <a:pt x="1161" y="143"/>
                  </a:lnTo>
                  <a:lnTo>
                    <a:pt x="1155" y="147"/>
                  </a:lnTo>
                  <a:lnTo>
                    <a:pt x="1121" y="168"/>
                  </a:lnTo>
                  <a:lnTo>
                    <a:pt x="1085" y="191"/>
                  </a:lnTo>
                  <a:lnTo>
                    <a:pt x="1045" y="215"/>
                  </a:lnTo>
                  <a:lnTo>
                    <a:pt x="1003" y="239"/>
                  </a:lnTo>
                  <a:lnTo>
                    <a:pt x="957" y="265"/>
                  </a:lnTo>
                  <a:lnTo>
                    <a:pt x="909" y="290"/>
                  </a:lnTo>
                  <a:lnTo>
                    <a:pt x="856" y="315"/>
                  </a:lnTo>
                  <a:lnTo>
                    <a:pt x="800" y="339"/>
                  </a:lnTo>
                  <a:lnTo>
                    <a:pt x="740" y="363"/>
                  </a:lnTo>
                  <a:lnTo>
                    <a:pt x="676" y="385"/>
                  </a:lnTo>
                  <a:lnTo>
                    <a:pt x="609" y="406"/>
                  </a:lnTo>
                  <a:lnTo>
                    <a:pt x="537" y="425"/>
                  </a:lnTo>
                  <a:lnTo>
                    <a:pt x="462" y="443"/>
                  </a:lnTo>
                  <a:lnTo>
                    <a:pt x="381" y="457"/>
                  </a:lnTo>
                  <a:lnTo>
                    <a:pt x="296" y="469"/>
                  </a:lnTo>
                  <a:lnTo>
                    <a:pt x="206" y="477"/>
                  </a:lnTo>
                  <a:lnTo>
                    <a:pt x="182" y="482"/>
                  </a:lnTo>
                  <a:lnTo>
                    <a:pt x="160" y="493"/>
                  </a:lnTo>
                  <a:lnTo>
                    <a:pt x="141" y="506"/>
                  </a:lnTo>
                  <a:lnTo>
                    <a:pt x="127" y="525"/>
                  </a:lnTo>
                  <a:lnTo>
                    <a:pt x="115" y="547"/>
                  </a:lnTo>
                  <a:lnTo>
                    <a:pt x="110" y="571"/>
                  </a:lnTo>
                  <a:lnTo>
                    <a:pt x="103" y="624"/>
                  </a:lnTo>
                  <a:lnTo>
                    <a:pt x="97" y="682"/>
                  </a:lnTo>
                  <a:lnTo>
                    <a:pt x="91" y="745"/>
                  </a:lnTo>
                  <a:lnTo>
                    <a:pt x="85" y="813"/>
                  </a:lnTo>
                  <a:lnTo>
                    <a:pt x="79" y="886"/>
                  </a:lnTo>
                  <a:lnTo>
                    <a:pt x="75" y="961"/>
                  </a:lnTo>
                  <a:lnTo>
                    <a:pt x="73" y="1039"/>
                  </a:lnTo>
                  <a:lnTo>
                    <a:pt x="72" y="1121"/>
                  </a:lnTo>
                  <a:lnTo>
                    <a:pt x="73" y="1205"/>
                  </a:lnTo>
                  <a:lnTo>
                    <a:pt x="76" y="1291"/>
                  </a:lnTo>
                  <a:lnTo>
                    <a:pt x="83" y="1377"/>
                  </a:lnTo>
                  <a:lnTo>
                    <a:pt x="91" y="1465"/>
                  </a:lnTo>
                  <a:lnTo>
                    <a:pt x="103" y="1553"/>
                  </a:lnTo>
                  <a:lnTo>
                    <a:pt x="120" y="1641"/>
                  </a:lnTo>
                  <a:lnTo>
                    <a:pt x="141" y="1728"/>
                  </a:lnTo>
                  <a:lnTo>
                    <a:pt x="166" y="1814"/>
                  </a:lnTo>
                  <a:lnTo>
                    <a:pt x="196" y="1899"/>
                  </a:lnTo>
                  <a:lnTo>
                    <a:pt x="231" y="1982"/>
                  </a:lnTo>
                  <a:lnTo>
                    <a:pt x="269" y="2058"/>
                  </a:lnTo>
                  <a:lnTo>
                    <a:pt x="311" y="2135"/>
                  </a:lnTo>
                  <a:lnTo>
                    <a:pt x="359" y="2211"/>
                  </a:lnTo>
                  <a:lnTo>
                    <a:pt x="410" y="2288"/>
                  </a:lnTo>
                  <a:lnTo>
                    <a:pt x="467" y="2363"/>
                  </a:lnTo>
                  <a:lnTo>
                    <a:pt x="2209" y="1300"/>
                  </a:lnTo>
                  <a:lnTo>
                    <a:pt x="2219" y="1296"/>
                  </a:lnTo>
                  <a:lnTo>
                    <a:pt x="2231" y="1295"/>
                  </a:lnTo>
                  <a:lnTo>
                    <a:pt x="2241" y="1297"/>
                  </a:lnTo>
                  <a:lnTo>
                    <a:pt x="2250" y="1303"/>
                  </a:lnTo>
                  <a:lnTo>
                    <a:pt x="2258" y="1312"/>
                  </a:lnTo>
                  <a:lnTo>
                    <a:pt x="2262" y="1321"/>
                  </a:lnTo>
                  <a:lnTo>
                    <a:pt x="2263" y="1331"/>
                  </a:lnTo>
                  <a:lnTo>
                    <a:pt x="2261" y="1342"/>
                  </a:lnTo>
                  <a:lnTo>
                    <a:pt x="2256" y="1353"/>
                  </a:lnTo>
                  <a:lnTo>
                    <a:pt x="2246" y="1361"/>
                  </a:lnTo>
                  <a:lnTo>
                    <a:pt x="512" y="2420"/>
                  </a:lnTo>
                  <a:lnTo>
                    <a:pt x="583" y="2501"/>
                  </a:lnTo>
                  <a:lnTo>
                    <a:pt x="656" y="2578"/>
                  </a:lnTo>
                  <a:lnTo>
                    <a:pt x="731" y="2647"/>
                  </a:lnTo>
                  <a:lnTo>
                    <a:pt x="808" y="2711"/>
                  </a:lnTo>
                  <a:lnTo>
                    <a:pt x="886" y="2770"/>
                  </a:lnTo>
                  <a:lnTo>
                    <a:pt x="964" y="2821"/>
                  </a:lnTo>
                  <a:lnTo>
                    <a:pt x="1045" y="2865"/>
                  </a:lnTo>
                  <a:lnTo>
                    <a:pt x="1125" y="2904"/>
                  </a:lnTo>
                  <a:lnTo>
                    <a:pt x="1205" y="2934"/>
                  </a:lnTo>
                  <a:lnTo>
                    <a:pt x="1286" y="2958"/>
                  </a:lnTo>
                  <a:lnTo>
                    <a:pt x="1310" y="2961"/>
                  </a:lnTo>
                  <a:lnTo>
                    <a:pt x="1336" y="2958"/>
                  </a:lnTo>
                  <a:lnTo>
                    <a:pt x="1415" y="2935"/>
                  </a:lnTo>
                  <a:lnTo>
                    <a:pt x="1490" y="2907"/>
                  </a:lnTo>
                  <a:lnTo>
                    <a:pt x="1565" y="2872"/>
                  </a:lnTo>
                  <a:lnTo>
                    <a:pt x="1639" y="2832"/>
                  </a:lnTo>
                  <a:lnTo>
                    <a:pt x="1710" y="2787"/>
                  </a:lnTo>
                  <a:lnTo>
                    <a:pt x="1779" y="2739"/>
                  </a:lnTo>
                  <a:lnTo>
                    <a:pt x="1846" y="2686"/>
                  </a:lnTo>
                  <a:lnTo>
                    <a:pt x="1911" y="2630"/>
                  </a:lnTo>
                  <a:lnTo>
                    <a:pt x="1973" y="2572"/>
                  </a:lnTo>
                  <a:lnTo>
                    <a:pt x="2033" y="2510"/>
                  </a:lnTo>
                  <a:lnTo>
                    <a:pt x="2089" y="2446"/>
                  </a:lnTo>
                  <a:lnTo>
                    <a:pt x="2143" y="2381"/>
                  </a:lnTo>
                  <a:lnTo>
                    <a:pt x="2193" y="2315"/>
                  </a:lnTo>
                  <a:lnTo>
                    <a:pt x="2240" y="2248"/>
                  </a:lnTo>
                  <a:lnTo>
                    <a:pt x="2284" y="2181"/>
                  </a:lnTo>
                  <a:lnTo>
                    <a:pt x="2324" y="2114"/>
                  </a:lnTo>
                  <a:lnTo>
                    <a:pt x="2359" y="2047"/>
                  </a:lnTo>
                  <a:lnTo>
                    <a:pt x="2391" y="1982"/>
                  </a:lnTo>
                  <a:lnTo>
                    <a:pt x="2425" y="1901"/>
                  </a:lnTo>
                  <a:lnTo>
                    <a:pt x="2455" y="1820"/>
                  </a:lnTo>
                  <a:lnTo>
                    <a:pt x="2479" y="1736"/>
                  </a:lnTo>
                  <a:lnTo>
                    <a:pt x="2500" y="1651"/>
                  </a:lnTo>
                  <a:lnTo>
                    <a:pt x="2515" y="1566"/>
                  </a:lnTo>
                  <a:lnTo>
                    <a:pt x="2529" y="1480"/>
                  </a:lnTo>
                  <a:lnTo>
                    <a:pt x="2538" y="1396"/>
                  </a:lnTo>
                  <a:lnTo>
                    <a:pt x="2545" y="1311"/>
                  </a:lnTo>
                  <a:lnTo>
                    <a:pt x="2549" y="1228"/>
                  </a:lnTo>
                  <a:lnTo>
                    <a:pt x="2550" y="1145"/>
                  </a:lnTo>
                  <a:lnTo>
                    <a:pt x="2550" y="1066"/>
                  </a:lnTo>
                  <a:lnTo>
                    <a:pt x="2548" y="988"/>
                  </a:lnTo>
                  <a:lnTo>
                    <a:pt x="2544" y="914"/>
                  </a:lnTo>
                  <a:lnTo>
                    <a:pt x="2539" y="843"/>
                  </a:lnTo>
                  <a:lnTo>
                    <a:pt x="2533" y="775"/>
                  </a:lnTo>
                  <a:lnTo>
                    <a:pt x="2528" y="712"/>
                  </a:lnTo>
                  <a:lnTo>
                    <a:pt x="2522" y="652"/>
                  </a:lnTo>
                  <a:lnTo>
                    <a:pt x="2515" y="599"/>
                  </a:lnTo>
                  <a:lnTo>
                    <a:pt x="537" y="1799"/>
                  </a:lnTo>
                  <a:lnTo>
                    <a:pt x="527" y="1803"/>
                  </a:lnTo>
                  <a:lnTo>
                    <a:pt x="515" y="1803"/>
                  </a:lnTo>
                  <a:lnTo>
                    <a:pt x="505" y="1801"/>
                  </a:lnTo>
                  <a:lnTo>
                    <a:pt x="495" y="1795"/>
                  </a:lnTo>
                  <a:lnTo>
                    <a:pt x="488" y="1786"/>
                  </a:lnTo>
                  <a:lnTo>
                    <a:pt x="484" y="1777"/>
                  </a:lnTo>
                  <a:lnTo>
                    <a:pt x="483" y="1767"/>
                  </a:lnTo>
                  <a:lnTo>
                    <a:pt x="485" y="1756"/>
                  </a:lnTo>
                  <a:lnTo>
                    <a:pt x="490" y="1745"/>
                  </a:lnTo>
                  <a:lnTo>
                    <a:pt x="499" y="1737"/>
                  </a:lnTo>
                  <a:lnTo>
                    <a:pt x="2497" y="525"/>
                  </a:lnTo>
                  <a:lnTo>
                    <a:pt x="2481" y="507"/>
                  </a:lnTo>
                  <a:lnTo>
                    <a:pt x="2462" y="493"/>
                  </a:lnTo>
                  <a:lnTo>
                    <a:pt x="2440" y="482"/>
                  </a:lnTo>
                  <a:lnTo>
                    <a:pt x="2416" y="477"/>
                  </a:lnTo>
                  <a:lnTo>
                    <a:pt x="2326" y="469"/>
                  </a:lnTo>
                  <a:lnTo>
                    <a:pt x="2241" y="457"/>
                  </a:lnTo>
                  <a:lnTo>
                    <a:pt x="2160" y="443"/>
                  </a:lnTo>
                  <a:lnTo>
                    <a:pt x="2085" y="425"/>
                  </a:lnTo>
                  <a:lnTo>
                    <a:pt x="2013" y="406"/>
                  </a:lnTo>
                  <a:lnTo>
                    <a:pt x="1946" y="385"/>
                  </a:lnTo>
                  <a:lnTo>
                    <a:pt x="1882" y="363"/>
                  </a:lnTo>
                  <a:lnTo>
                    <a:pt x="1822" y="339"/>
                  </a:lnTo>
                  <a:lnTo>
                    <a:pt x="1766" y="315"/>
                  </a:lnTo>
                  <a:lnTo>
                    <a:pt x="1713" y="290"/>
                  </a:lnTo>
                  <a:lnTo>
                    <a:pt x="1664" y="265"/>
                  </a:lnTo>
                  <a:lnTo>
                    <a:pt x="1619" y="239"/>
                  </a:lnTo>
                  <a:lnTo>
                    <a:pt x="1576" y="215"/>
                  </a:lnTo>
                  <a:lnTo>
                    <a:pt x="1537" y="191"/>
                  </a:lnTo>
                  <a:lnTo>
                    <a:pt x="1501" y="168"/>
                  </a:lnTo>
                  <a:lnTo>
                    <a:pt x="1467" y="147"/>
                  </a:lnTo>
                  <a:lnTo>
                    <a:pt x="1441" y="130"/>
                  </a:lnTo>
                  <a:lnTo>
                    <a:pt x="1418" y="116"/>
                  </a:lnTo>
                  <a:lnTo>
                    <a:pt x="1397" y="103"/>
                  </a:lnTo>
                  <a:lnTo>
                    <a:pt x="1377" y="92"/>
                  </a:lnTo>
                  <a:lnTo>
                    <a:pt x="1358" y="82"/>
                  </a:lnTo>
                  <a:lnTo>
                    <a:pt x="1335" y="74"/>
                  </a:lnTo>
                  <a:lnTo>
                    <a:pt x="1311" y="71"/>
                  </a:lnTo>
                  <a:close/>
                  <a:moveTo>
                    <a:pt x="1294" y="0"/>
                  </a:moveTo>
                  <a:lnTo>
                    <a:pt x="1328" y="0"/>
                  </a:lnTo>
                  <a:lnTo>
                    <a:pt x="1359" y="6"/>
                  </a:lnTo>
                  <a:lnTo>
                    <a:pt x="1391" y="17"/>
                  </a:lnTo>
                  <a:lnTo>
                    <a:pt x="1410" y="28"/>
                  </a:lnTo>
                  <a:lnTo>
                    <a:pt x="1431" y="40"/>
                  </a:lnTo>
                  <a:lnTo>
                    <a:pt x="1454" y="54"/>
                  </a:lnTo>
                  <a:lnTo>
                    <a:pt x="1479" y="69"/>
                  </a:lnTo>
                  <a:lnTo>
                    <a:pt x="1506" y="86"/>
                  </a:lnTo>
                  <a:lnTo>
                    <a:pt x="1538" y="107"/>
                  </a:lnTo>
                  <a:lnTo>
                    <a:pt x="1573" y="128"/>
                  </a:lnTo>
                  <a:lnTo>
                    <a:pt x="1612" y="151"/>
                  </a:lnTo>
                  <a:lnTo>
                    <a:pt x="1652" y="175"/>
                  </a:lnTo>
                  <a:lnTo>
                    <a:pt x="1696" y="200"/>
                  </a:lnTo>
                  <a:lnTo>
                    <a:pt x="1744" y="224"/>
                  </a:lnTo>
                  <a:lnTo>
                    <a:pt x="1795" y="248"/>
                  </a:lnTo>
                  <a:lnTo>
                    <a:pt x="1848" y="272"/>
                  </a:lnTo>
                  <a:lnTo>
                    <a:pt x="1906" y="295"/>
                  </a:lnTo>
                  <a:lnTo>
                    <a:pt x="1968" y="316"/>
                  </a:lnTo>
                  <a:lnTo>
                    <a:pt x="2033" y="337"/>
                  </a:lnTo>
                  <a:lnTo>
                    <a:pt x="2103" y="356"/>
                  </a:lnTo>
                  <a:lnTo>
                    <a:pt x="2176" y="371"/>
                  </a:lnTo>
                  <a:lnTo>
                    <a:pt x="2254" y="386"/>
                  </a:lnTo>
                  <a:lnTo>
                    <a:pt x="2335" y="398"/>
                  </a:lnTo>
                  <a:lnTo>
                    <a:pt x="2421" y="406"/>
                  </a:lnTo>
                  <a:lnTo>
                    <a:pt x="2451" y="411"/>
                  </a:lnTo>
                  <a:lnTo>
                    <a:pt x="2480" y="421"/>
                  </a:lnTo>
                  <a:lnTo>
                    <a:pt x="2506" y="435"/>
                  </a:lnTo>
                  <a:lnTo>
                    <a:pt x="2529" y="453"/>
                  </a:lnTo>
                  <a:lnTo>
                    <a:pt x="2549" y="475"/>
                  </a:lnTo>
                  <a:lnTo>
                    <a:pt x="2565" y="501"/>
                  </a:lnTo>
                  <a:lnTo>
                    <a:pt x="2576" y="529"/>
                  </a:lnTo>
                  <a:lnTo>
                    <a:pt x="2577" y="529"/>
                  </a:lnTo>
                  <a:lnTo>
                    <a:pt x="2584" y="562"/>
                  </a:lnTo>
                  <a:lnTo>
                    <a:pt x="2590" y="616"/>
                  </a:lnTo>
                  <a:lnTo>
                    <a:pt x="2597" y="676"/>
                  </a:lnTo>
                  <a:lnTo>
                    <a:pt x="2603" y="741"/>
                  </a:lnTo>
                  <a:lnTo>
                    <a:pt x="2609" y="810"/>
                  </a:lnTo>
                  <a:lnTo>
                    <a:pt x="2614" y="884"/>
                  </a:lnTo>
                  <a:lnTo>
                    <a:pt x="2618" y="962"/>
                  </a:lnTo>
                  <a:lnTo>
                    <a:pt x="2621" y="1043"/>
                  </a:lnTo>
                  <a:lnTo>
                    <a:pt x="2622" y="1126"/>
                  </a:lnTo>
                  <a:lnTo>
                    <a:pt x="2621" y="1212"/>
                  </a:lnTo>
                  <a:lnTo>
                    <a:pt x="2618" y="1299"/>
                  </a:lnTo>
                  <a:lnTo>
                    <a:pt x="2611" y="1388"/>
                  </a:lnTo>
                  <a:lnTo>
                    <a:pt x="2601" y="1478"/>
                  </a:lnTo>
                  <a:lnTo>
                    <a:pt x="2589" y="1569"/>
                  </a:lnTo>
                  <a:lnTo>
                    <a:pt x="2571" y="1659"/>
                  </a:lnTo>
                  <a:lnTo>
                    <a:pt x="2550" y="1750"/>
                  </a:lnTo>
                  <a:lnTo>
                    <a:pt x="2524" y="1839"/>
                  </a:lnTo>
                  <a:lnTo>
                    <a:pt x="2493" y="1927"/>
                  </a:lnTo>
                  <a:lnTo>
                    <a:pt x="2457" y="2012"/>
                  </a:lnTo>
                  <a:lnTo>
                    <a:pt x="2423" y="2079"/>
                  </a:lnTo>
                  <a:lnTo>
                    <a:pt x="2387" y="2149"/>
                  </a:lnTo>
                  <a:lnTo>
                    <a:pt x="2345" y="2219"/>
                  </a:lnTo>
                  <a:lnTo>
                    <a:pt x="2300" y="2289"/>
                  </a:lnTo>
                  <a:lnTo>
                    <a:pt x="2250" y="2358"/>
                  </a:lnTo>
                  <a:lnTo>
                    <a:pt x="2198" y="2427"/>
                  </a:lnTo>
                  <a:lnTo>
                    <a:pt x="2141" y="2495"/>
                  </a:lnTo>
                  <a:lnTo>
                    <a:pt x="2083" y="2561"/>
                  </a:lnTo>
                  <a:lnTo>
                    <a:pt x="2020" y="2625"/>
                  </a:lnTo>
                  <a:lnTo>
                    <a:pt x="1955" y="2686"/>
                  </a:lnTo>
                  <a:lnTo>
                    <a:pt x="1887" y="2744"/>
                  </a:lnTo>
                  <a:lnTo>
                    <a:pt x="1817" y="2799"/>
                  </a:lnTo>
                  <a:lnTo>
                    <a:pt x="1745" y="2850"/>
                  </a:lnTo>
                  <a:lnTo>
                    <a:pt x="1670" y="2896"/>
                  </a:lnTo>
                  <a:lnTo>
                    <a:pt x="1594" y="2938"/>
                  </a:lnTo>
                  <a:lnTo>
                    <a:pt x="1515" y="2974"/>
                  </a:lnTo>
                  <a:lnTo>
                    <a:pt x="1436" y="3004"/>
                  </a:lnTo>
                  <a:lnTo>
                    <a:pt x="1354" y="3027"/>
                  </a:lnTo>
                  <a:lnTo>
                    <a:pt x="1332" y="3031"/>
                  </a:lnTo>
                  <a:lnTo>
                    <a:pt x="1311" y="3033"/>
                  </a:lnTo>
                  <a:lnTo>
                    <a:pt x="1290" y="3031"/>
                  </a:lnTo>
                  <a:lnTo>
                    <a:pt x="1268" y="3027"/>
                  </a:lnTo>
                  <a:lnTo>
                    <a:pt x="1188" y="3004"/>
                  </a:lnTo>
                  <a:lnTo>
                    <a:pt x="1108" y="2975"/>
                  </a:lnTo>
                  <a:lnTo>
                    <a:pt x="1028" y="2938"/>
                  </a:lnTo>
                  <a:lnTo>
                    <a:pt x="950" y="2895"/>
                  </a:lnTo>
                  <a:lnTo>
                    <a:pt x="871" y="2846"/>
                  </a:lnTo>
                  <a:lnTo>
                    <a:pt x="794" y="2792"/>
                  </a:lnTo>
                  <a:lnTo>
                    <a:pt x="717" y="2731"/>
                  </a:lnTo>
                  <a:lnTo>
                    <a:pt x="643" y="2664"/>
                  </a:lnTo>
                  <a:lnTo>
                    <a:pt x="570" y="2593"/>
                  </a:lnTo>
                  <a:lnTo>
                    <a:pt x="499" y="2515"/>
                  </a:lnTo>
                  <a:lnTo>
                    <a:pt x="430" y="2433"/>
                  </a:lnTo>
                  <a:lnTo>
                    <a:pt x="367" y="2351"/>
                  </a:lnTo>
                  <a:lnTo>
                    <a:pt x="309" y="2267"/>
                  </a:lnTo>
                  <a:lnTo>
                    <a:pt x="255" y="2182"/>
                  </a:lnTo>
                  <a:lnTo>
                    <a:pt x="207" y="2096"/>
                  </a:lnTo>
                  <a:lnTo>
                    <a:pt x="165" y="2012"/>
                  </a:lnTo>
                  <a:lnTo>
                    <a:pt x="129" y="1927"/>
                  </a:lnTo>
                  <a:lnTo>
                    <a:pt x="98" y="1839"/>
                  </a:lnTo>
                  <a:lnTo>
                    <a:pt x="72" y="1750"/>
                  </a:lnTo>
                  <a:lnTo>
                    <a:pt x="51" y="1659"/>
                  </a:lnTo>
                  <a:lnTo>
                    <a:pt x="33" y="1569"/>
                  </a:lnTo>
                  <a:lnTo>
                    <a:pt x="21" y="1478"/>
                  </a:lnTo>
                  <a:lnTo>
                    <a:pt x="11" y="1388"/>
                  </a:lnTo>
                  <a:lnTo>
                    <a:pt x="4" y="1299"/>
                  </a:lnTo>
                  <a:lnTo>
                    <a:pt x="1" y="1211"/>
                  </a:lnTo>
                  <a:lnTo>
                    <a:pt x="0" y="1125"/>
                  </a:lnTo>
                  <a:lnTo>
                    <a:pt x="1" y="1042"/>
                  </a:lnTo>
                  <a:lnTo>
                    <a:pt x="4" y="961"/>
                  </a:lnTo>
                  <a:lnTo>
                    <a:pt x="8" y="883"/>
                  </a:lnTo>
                  <a:lnTo>
                    <a:pt x="13" y="810"/>
                  </a:lnTo>
                  <a:lnTo>
                    <a:pt x="20" y="741"/>
                  </a:lnTo>
                  <a:lnTo>
                    <a:pt x="26" y="676"/>
                  </a:lnTo>
                  <a:lnTo>
                    <a:pt x="32" y="616"/>
                  </a:lnTo>
                  <a:lnTo>
                    <a:pt x="39" y="563"/>
                  </a:lnTo>
                  <a:lnTo>
                    <a:pt x="45" y="532"/>
                  </a:lnTo>
                  <a:lnTo>
                    <a:pt x="55" y="503"/>
                  </a:lnTo>
                  <a:lnTo>
                    <a:pt x="72" y="478"/>
                  </a:lnTo>
                  <a:lnTo>
                    <a:pt x="91" y="455"/>
                  </a:lnTo>
                  <a:lnTo>
                    <a:pt x="115" y="436"/>
                  </a:lnTo>
                  <a:lnTo>
                    <a:pt x="141" y="422"/>
                  </a:lnTo>
                  <a:lnTo>
                    <a:pt x="169" y="411"/>
                  </a:lnTo>
                  <a:lnTo>
                    <a:pt x="201" y="406"/>
                  </a:lnTo>
                  <a:lnTo>
                    <a:pt x="287" y="398"/>
                  </a:lnTo>
                  <a:lnTo>
                    <a:pt x="368" y="386"/>
                  </a:lnTo>
                  <a:lnTo>
                    <a:pt x="446" y="371"/>
                  </a:lnTo>
                  <a:lnTo>
                    <a:pt x="519" y="356"/>
                  </a:lnTo>
                  <a:lnTo>
                    <a:pt x="589" y="337"/>
                  </a:lnTo>
                  <a:lnTo>
                    <a:pt x="654" y="316"/>
                  </a:lnTo>
                  <a:lnTo>
                    <a:pt x="716" y="295"/>
                  </a:lnTo>
                  <a:lnTo>
                    <a:pt x="774" y="272"/>
                  </a:lnTo>
                  <a:lnTo>
                    <a:pt x="827" y="248"/>
                  </a:lnTo>
                  <a:lnTo>
                    <a:pt x="878" y="224"/>
                  </a:lnTo>
                  <a:lnTo>
                    <a:pt x="926" y="200"/>
                  </a:lnTo>
                  <a:lnTo>
                    <a:pt x="970" y="175"/>
                  </a:lnTo>
                  <a:lnTo>
                    <a:pt x="1010" y="152"/>
                  </a:lnTo>
                  <a:lnTo>
                    <a:pt x="1048" y="129"/>
                  </a:lnTo>
                  <a:lnTo>
                    <a:pt x="1084" y="107"/>
                  </a:lnTo>
                  <a:lnTo>
                    <a:pt x="1116" y="86"/>
                  </a:lnTo>
                  <a:lnTo>
                    <a:pt x="1122" y="82"/>
                  </a:lnTo>
                  <a:lnTo>
                    <a:pt x="1153" y="63"/>
                  </a:lnTo>
                  <a:lnTo>
                    <a:pt x="1180" y="46"/>
                  </a:lnTo>
                  <a:lnTo>
                    <a:pt x="1206" y="31"/>
                  </a:lnTo>
                  <a:lnTo>
                    <a:pt x="1231" y="17"/>
                  </a:lnTo>
                  <a:lnTo>
                    <a:pt x="1263" y="6"/>
                  </a:lnTo>
                  <a:lnTo>
                    <a:pt x="129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370700" y="2179631"/>
              <a:ext cx="556105" cy="507585"/>
            </a:xfrm>
            <a:custGeom>
              <a:avLst/>
              <a:gdLst>
                <a:gd name="connsiteX0" fmla="*/ 0 w 556105"/>
                <a:gd name="connsiteY0" fmla="*/ 507585 h 507585"/>
                <a:gd name="connsiteX1" fmla="*/ 403083 w 556105"/>
                <a:gd name="connsiteY1" fmla="*/ 242596 h 507585"/>
                <a:gd name="connsiteX2" fmla="*/ 182880 w 556105"/>
                <a:gd name="connsiteY2" fmla="*/ 250060 h 507585"/>
                <a:gd name="connsiteX3" fmla="*/ 556105 w 556105"/>
                <a:gd name="connsiteY3" fmla="*/ 0 h 50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105" h="507585">
                  <a:moveTo>
                    <a:pt x="0" y="507585"/>
                  </a:moveTo>
                  <a:lnTo>
                    <a:pt x="403083" y="242596"/>
                  </a:lnTo>
                  <a:lnTo>
                    <a:pt x="182880" y="250060"/>
                  </a:lnTo>
                  <a:lnTo>
                    <a:pt x="556105" y="0"/>
                  </a:ln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233899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att_ext_std_globe_alone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BS - AT&amp;T External Standard 4x3 Globe Alone Template 3-9-2016" id="{28429209-959B-4625-90F3-8DC83F7F9003}" vid="{EA43AF31-2EF7-4220-AFF5-51746225F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2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3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4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5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6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7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8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13811</TotalTime>
  <Words>395</Words>
  <Application>Microsoft Office PowerPoint</Application>
  <PresentationFormat>On-screen Show (4:3)</PresentationFormat>
  <Paragraphs>124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Lucida Grande</vt:lpstr>
      <vt:lpstr>OmnesATT II</vt:lpstr>
      <vt:lpstr>Wingdings</vt:lpstr>
      <vt:lpstr>att_ext_std_globe_alone</vt:lpstr>
      <vt:lpstr>VPN value bundle  </vt:lpstr>
      <vt:lpstr>VPN Based Communications</vt:lpstr>
      <vt:lpstr>Why an AT&amp;T VPN Foundation?</vt:lpstr>
      <vt:lpstr>VPN value bundle including wireless back-up</vt:lpstr>
      <vt:lpstr>VPN value bundle promotion</vt:lpstr>
      <vt:lpstr>VPN value bundle</vt:lpstr>
      <vt:lpstr>VPN Value Bundle </vt:lpstr>
      <vt:lpstr>PowerPoint Presentation</vt:lpstr>
    </vt:vector>
  </TitlesOfParts>
  <Company>IBNY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External Standard Globe Alone Template</dc:title>
  <dc:creator>Interbrand NY</dc:creator>
  <cp:lastModifiedBy>user</cp:lastModifiedBy>
  <cp:revision>879</cp:revision>
  <dcterms:created xsi:type="dcterms:W3CDTF">2014-07-14T16:46:45Z</dcterms:created>
  <dcterms:modified xsi:type="dcterms:W3CDTF">2018-05-15T15:36:58Z</dcterms:modified>
</cp:coreProperties>
</file>