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62" r:id="rId3"/>
    <p:sldId id="258" r:id="rId4"/>
    <p:sldId id="259" r:id="rId5"/>
    <p:sldId id="260" r:id="rId6"/>
    <p:sldId id="261" r:id="rId7"/>
  </p:sldIdLst>
  <p:sldSz cx="10058400" cy="7772400"/>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44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BC9856-2A3E-448A-BC79-756BC411AB4E}" v="270" dt="2023-09-04T15:34:14.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4" autoAdjust="0"/>
    <p:restoredTop sz="94660"/>
  </p:normalViewPr>
  <p:slideViewPr>
    <p:cSldViewPr snapToGrid="0">
      <p:cViewPr>
        <p:scale>
          <a:sx n="66" d="100"/>
          <a:sy n="66" d="100"/>
        </p:scale>
        <p:origin x="2742" y="870"/>
      </p:cViewPr>
      <p:guideLst>
        <p:guide orient="horz" pos="2424"/>
        <p:guide pos="44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Betley" userId="84549f286842cf82" providerId="LiveId" clId="{3EBC9856-2A3E-448A-BC79-756BC411AB4E}"/>
    <pc:docChg chg="undo custSel addSld delSld modSld modNotesMaster">
      <pc:chgData name="Justin Betley" userId="84549f286842cf82" providerId="LiveId" clId="{3EBC9856-2A3E-448A-BC79-756BC411AB4E}" dt="2023-09-04T15:35:43.661" v="10004" actId="478"/>
      <pc:docMkLst>
        <pc:docMk/>
      </pc:docMkLst>
      <pc:sldChg chg="addSp delSp modSp mod">
        <pc:chgData name="Justin Betley" userId="84549f286842cf82" providerId="LiveId" clId="{3EBC9856-2A3E-448A-BC79-756BC411AB4E}" dt="2023-09-04T15:32:45.674" v="9783" actId="1037"/>
        <pc:sldMkLst>
          <pc:docMk/>
          <pc:sldMk cId="1714286838" sldId="256"/>
        </pc:sldMkLst>
        <pc:spChg chg="mod">
          <ac:chgData name="Justin Betley" userId="84549f286842cf82" providerId="LiveId" clId="{3EBC9856-2A3E-448A-BC79-756BC411AB4E}" dt="2023-09-03T12:53:16.014" v="85" actId="20577"/>
          <ac:spMkLst>
            <pc:docMk/>
            <pc:sldMk cId="1714286838" sldId="256"/>
            <ac:spMk id="6" creationId="{AFC3232D-86C1-C3C6-AF15-FD95350F81A8}"/>
          </ac:spMkLst>
        </pc:spChg>
        <pc:spChg chg="mod">
          <ac:chgData name="Justin Betley" userId="84549f286842cf82" providerId="LiveId" clId="{3EBC9856-2A3E-448A-BC79-756BC411AB4E}" dt="2023-09-04T15:32:45.674" v="9783" actId="1037"/>
          <ac:spMkLst>
            <pc:docMk/>
            <pc:sldMk cId="1714286838" sldId="256"/>
            <ac:spMk id="9" creationId="{FBF8CE5B-9ED1-BB3F-E945-0E33D83B68CA}"/>
          </ac:spMkLst>
        </pc:spChg>
        <pc:grpChg chg="mod">
          <ac:chgData name="Justin Betley" userId="84549f286842cf82" providerId="LiveId" clId="{3EBC9856-2A3E-448A-BC79-756BC411AB4E}" dt="2023-09-04T14:58:39.829" v="9594" actId="1038"/>
          <ac:grpSpMkLst>
            <pc:docMk/>
            <pc:sldMk cId="1714286838" sldId="256"/>
            <ac:grpSpMk id="11" creationId="{DC805E12-06CD-A84C-5399-40B1AF4A250C}"/>
          </ac:grpSpMkLst>
        </pc:grpChg>
        <pc:picChg chg="add del mod">
          <ac:chgData name="Justin Betley" userId="84549f286842cf82" providerId="LiveId" clId="{3EBC9856-2A3E-448A-BC79-756BC411AB4E}" dt="2023-09-03T12:57:45.272" v="116" actId="478"/>
          <ac:picMkLst>
            <pc:docMk/>
            <pc:sldMk cId="1714286838" sldId="256"/>
            <ac:picMk id="3" creationId="{75043A45-2E4B-A43A-A7CC-3C165FEC77E7}"/>
          </ac:picMkLst>
        </pc:picChg>
        <pc:picChg chg="del">
          <ac:chgData name="Justin Betley" userId="84549f286842cf82" providerId="LiveId" clId="{3EBC9856-2A3E-448A-BC79-756BC411AB4E}" dt="2023-09-03T13:03:35.767" v="123" actId="478"/>
          <ac:picMkLst>
            <pc:docMk/>
            <pc:sldMk cId="1714286838" sldId="256"/>
            <ac:picMk id="5" creationId="{94CBD143-207F-6E06-D5E4-9F0944A96178}"/>
          </ac:picMkLst>
        </pc:picChg>
        <pc:picChg chg="del">
          <ac:chgData name="Justin Betley" userId="84549f286842cf82" providerId="LiveId" clId="{3EBC9856-2A3E-448A-BC79-756BC411AB4E}" dt="2023-09-03T13:03:24.955" v="117" actId="478"/>
          <ac:picMkLst>
            <pc:docMk/>
            <pc:sldMk cId="1714286838" sldId="256"/>
            <ac:picMk id="8" creationId="{E6D901DC-7DDD-7AA5-A4ED-3944AE3878E3}"/>
          </ac:picMkLst>
        </pc:picChg>
        <pc:picChg chg="add del mod">
          <ac:chgData name="Justin Betley" userId="84549f286842cf82" providerId="LiveId" clId="{3EBC9856-2A3E-448A-BC79-756BC411AB4E}" dt="2023-09-03T13:07:34.614" v="133" actId="478"/>
          <ac:picMkLst>
            <pc:docMk/>
            <pc:sldMk cId="1714286838" sldId="256"/>
            <ac:picMk id="13" creationId="{3A54F2D9-F649-4B11-31B5-AA2971703A29}"/>
          </ac:picMkLst>
        </pc:picChg>
        <pc:picChg chg="add del">
          <ac:chgData name="Justin Betley" userId="84549f286842cf82" providerId="LiveId" clId="{3EBC9856-2A3E-448A-BC79-756BC411AB4E}" dt="2023-09-03T13:05:59.617" v="130" actId="478"/>
          <ac:picMkLst>
            <pc:docMk/>
            <pc:sldMk cId="1714286838" sldId="256"/>
            <ac:picMk id="15" creationId="{DF1E5819-15A4-06A0-79CC-F07D4D75D2F8}"/>
          </ac:picMkLst>
        </pc:picChg>
        <pc:picChg chg="add del">
          <ac:chgData name="Justin Betley" userId="84549f286842cf82" providerId="LiveId" clId="{3EBC9856-2A3E-448A-BC79-756BC411AB4E}" dt="2023-09-03T13:06:13.096" v="132" actId="478"/>
          <ac:picMkLst>
            <pc:docMk/>
            <pc:sldMk cId="1714286838" sldId="256"/>
            <ac:picMk id="17" creationId="{55723F30-E717-6DC8-AF22-91E1FDFB6744}"/>
          </ac:picMkLst>
        </pc:picChg>
        <pc:picChg chg="add mod">
          <ac:chgData name="Justin Betley" userId="84549f286842cf82" providerId="LiveId" clId="{3EBC9856-2A3E-448A-BC79-756BC411AB4E}" dt="2023-09-04T14:58:48.736" v="9595" actId="14100"/>
          <ac:picMkLst>
            <pc:docMk/>
            <pc:sldMk cId="1714286838" sldId="256"/>
            <ac:picMk id="18" creationId="{A3BFFD0F-B443-DF71-4C28-DCCCAD786BBE}"/>
          </ac:picMkLst>
        </pc:picChg>
        <pc:picChg chg="add mod">
          <ac:chgData name="Justin Betley" userId="84549f286842cf82" providerId="LiveId" clId="{3EBC9856-2A3E-448A-BC79-756BC411AB4E}" dt="2023-09-04T14:58:39.829" v="9594" actId="1038"/>
          <ac:picMkLst>
            <pc:docMk/>
            <pc:sldMk cId="1714286838" sldId="256"/>
            <ac:picMk id="19" creationId="{924236E9-DE71-7978-5E9E-89CF534F3535}"/>
          </ac:picMkLst>
        </pc:picChg>
        <pc:picChg chg="add mod modCrop">
          <ac:chgData name="Justin Betley" userId="84549f286842cf82" providerId="LiveId" clId="{3EBC9856-2A3E-448A-BC79-756BC411AB4E}" dt="2023-09-04T14:58:39.829" v="9594" actId="1038"/>
          <ac:picMkLst>
            <pc:docMk/>
            <pc:sldMk cId="1714286838" sldId="256"/>
            <ac:picMk id="20" creationId="{593BEED0-AD7B-502F-BFE4-F55387A51173}"/>
          </ac:picMkLst>
        </pc:picChg>
        <pc:picChg chg="add mod">
          <ac:chgData name="Justin Betley" userId="84549f286842cf82" providerId="LiveId" clId="{3EBC9856-2A3E-448A-BC79-756BC411AB4E}" dt="2023-09-04T14:58:39.829" v="9594" actId="1038"/>
          <ac:picMkLst>
            <pc:docMk/>
            <pc:sldMk cId="1714286838" sldId="256"/>
            <ac:picMk id="21" creationId="{7B28D7ED-A8B8-4B59-6084-C04B24C38D7F}"/>
          </ac:picMkLst>
        </pc:picChg>
        <pc:picChg chg="add mod">
          <ac:chgData name="Justin Betley" userId="84549f286842cf82" providerId="LiveId" clId="{3EBC9856-2A3E-448A-BC79-756BC411AB4E}" dt="2023-09-04T15:25:58.325" v="9752" actId="1076"/>
          <ac:picMkLst>
            <pc:docMk/>
            <pc:sldMk cId="1714286838" sldId="256"/>
            <ac:picMk id="23" creationId="{51DBBE11-76BA-CF04-7A75-F35F02926C05}"/>
          </ac:picMkLst>
        </pc:picChg>
      </pc:sldChg>
      <pc:sldChg chg="del">
        <pc:chgData name="Justin Betley" userId="84549f286842cf82" providerId="LiveId" clId="{3EBC9856-2A3E-448A-BC79-756BC411AB4E}" dt="2023-09-03T13:26:45.310" v="256" actId="2696"/>
        <pc:sldMkLst>
          <pc:docMk/>
          <pc:sldMk cId="3736470941" sldId="257"/>
        </pc:sldMkLst>
      </pc:sldChg>
      <pc:sldChg chg="addSp delSp modSp mod">
        <pc:chgData name="Justin Betley" userId="84549f286842cf82" providerId="LiveId" clId="{3EBC9856-2A3E-448A-BC79-756BC411AB4E}" dt="2023-09-04T15:35:06.911" v="10000" actId="1036"/>
        <pc:sldMkLst>
          <pc:docMk/>
          <pc:sldMk cId="1140724932" sldId="258"/>
        </pc:sldMkLst>
        <pc:spChg chg="add del mod">
          <ac:chgData name="Justin Betley" userId="84549f286842cf82" providerId="LiveId" clId="{3EBC9856-2A3E-448A-BC79-756BC411AB4E}" dt="2023-09-04T13:32:25.162" v="8740" actId="478"/>
          <ac:spMkLst>
            <pc:docMk/>
            <pc:sldMk cId="1140724932" sldId="258"/>
            <ac:spMk id="2" creationId="{64BD586E-DDF3-D57E-183C-8A8C93E11761}"/>
          </ac:spMkLst>
        </pc:spChg>
        <pc:spChg chg="add mod">
          <ac:chgData name="Justin Betley" userId="84549f286842cf82" providerId="LiveId" clId="{3EBC9856-2A3E-448A-BC79-756BC411AB4E}" dt="2023-09-04T15:35:06.911" v="10000" actId="1036"/>
          <ac:spMkLst>
            <pc:docMk/>
            <pc:sldMk cId="1140724932" sldId="258"/>
            <ac:spMk id="2" creationId="{B1CEC8A2-0C28-2246-45B1-8F1BBA8EB00E}"/>
          </ac:spMkLst>
        </pc:spChg>
        <pc:spChg chg="add del mod">
          <ac:chgData name="Justin Betley" userId="84549f286842cf82" providerId="LiveId" clId="{3EBC9856-2A3E-448A-BC79-756BC411AB4E}" dt="2023-09-04T15:34:02.587" v="9784" actId="478"/>
          <ac:spMkLst>
            <pc:docMk/>
            <pc:sldMk cId="1140724932" sldId="258"/>
            <ac:spMk id="3" creationId="{4EBDE851-8E53-E736-84EF-A13585DC5E77}"/>
          </ac:spMkLst>
        </pc:spChg>
        <pc:spChg chg="mod">
          <ac:chgData name="Justin Betley" userId="84549f286842cf82" providerId="LiveId" clId="{3EBC9856-2A3E-448A-BC79-756BC411AB4E}" dt="2023-09-03T16:22:19.313" v="4052" actId="6549"/>
          <ac:spMkLst>
            <pc:docMk/>
            <pc:sldMk cId="1140724932" sldId="258"/>
            <ac:spMk id="17" creationId="{A10A6487-9042-6F28-6623-AD6189B4B8B4}"/>
          </ac:spMkLst>
        </pc:spChg>
        <pc:spChg chg="mod">
          <ac:chgData name="Justin Betley" userId="84549f286842cf82" providerId="LiveId" clId="{3EBC9856-2A3E-448A-BC79-756BC411AB4E}" dt="2023-09-04T13:30:23.488" v="8647" actId="1076"/>
          <ac:spMkLst>
            <pc:docMk/>
            <pc:sldMk cId="1140724932" sldId="258"/>
            <ac:spMk id="20" creationId="{6C20708B-9FFE-4B5A-60F3-9A79F778564B}"/>
          </ac:spMkLst>
        </pc:spChg>
        <pc:spChg chg="mod">
          <ac:chgData name="Justin Betley" userId="84549f286842cf82" providerId="LiveId" clId="{3EBC9856-2A3E-448A-BC79-756BC411AB4E}" dt="2023-09-04T15:34:24.971" v="9861" actId="20577"/>
          <ac:spMkLst>
            <pc:docMk/>
            <pc:sldMk cId="1140724932" sldId="258"/>
            <ac:spMk id="21" creationId="{C9DED69F-75EB-7B53-5459-BA0911C56893}"/>
          </ac:spMkLst>
        </pc:spChg>
        <pc:spChg chg="add mod">
          <ac:chgData name="Justin Betley" userId="84549f286842cf82" providerId="LiveId" clId="{3EBC9856-2A3E-448A-BC79-756BC411AB4E}" dt="2023-09-04T15:34:52.348" v="9992" actId="1037"/>
          <ac:spMkLst>
            <pc:docMk/>
            <pc:sldMk cId="1140724932" sldId="258"/>
            <ac:spMk id="46" creationId="{FEF992E2-B8B6-47C4-3182-57A7F1CFCFA1}"/>
          </ac:spMkLst>
        </pc:spChg>
        <pc:spChg chg="add mod">
          <ac:chgData name="Justin Betley" userId="84549f286842cf82" providerId="LiveId" clId="{3EBC9856-2A3E-448A-BC79-756BC411AB4E}" dt="2023-09-04T15:34:52.348" v="9992" actId="1037"/>
          <ac:spMkLst>
            <pc:docMk/>
            <pc:sldMk cId="1140724932" sldId="258"/>
            <ac:spMk id="47" creationId="{ABF9904A-1686-06CE-42D0-E360306C3722}"/>
          </ac:spMkLst>
        </pc:spChg>
        <pc:spChg chg="add mod">
          <ac:chgData name="Justin Betley" userId="84549f286842cf82" providerId="LiveId" clId="{3EBC9856-2A3E-448A-BC79-756BC411AB4E}" dt="2023-09-04T15:34:52.348" v="9992" actId="1037"/>
          <ac:spMkLst>
            <pc:docMk/>
            <pc:sldMk cId="1140724932" sldId="258"/>
            <ac:spMk id="52" creationId="{68D8BE1D-D9D2-0064-B6D7-3BB01CB9FA65}"/>
          </ac:spMkLst>
        </pc:spChg>
        <pc:spChg chg="add del mod">
          <ac:chgData name="Justin Betley" userId="84549f286842cf82" providerId="LiveId" clId="{3EBC9856-2A3E-448A-BC79-756BC411AB4E}" dt="2023-09-03T16:22:20.614" v="4055" actId="478"/>
          <ac:spMkLst>
            <pc:docMk/>
            <pc:sldMk cId="1140724932" sldId="258"/>
            <ac:spMk id="53" creationId="{1A0656FF-6E5E-E652-B721-37A4C5473F11}"/>
          </ac:spMkLst>
        </pc:spChg>
        <pc:spChg chg="add mod">
          <ac:chgData name="Justin Betley" userId="84549f286842cf82" providerId="LiveId" clId="{3EBC9856-2A3E-448A-BC79-756BC411AB4E}" dt="2023-09-04T15:34:52.348" v="9992" actId="1037"/>
          <ac:spMkLst>
            <pc:docMk/>
            <pc:sldMk cId="1140724932" sldId="258"/>
            <ac:spMk id="55" creationId="{2F2418CC-687E-EE5A-DA82-D5296C404D2E}"/>
          </ac:spMkLst>
        </pc:spChg>
        <pc:spChg chg="add mod">
          <ac:chgData name="Justin Betley" userId="84549f286842cf82" providerId="LiveId" clId="{3EBC9856-2A3E-448A-BC79-756BC411AB4E}" dt="2023-09-04T15:34:52.348" v="9992" actId="1037"/>
          <ac:spMkLst>
            <pc:docMk/>
            <pc:sldMk cId="1140724932" sldId="258"/>
            <ac:spMk id="61" creationId="{CC12B464-9427-5757-CBB8-44F8A4B56D8C}"/>
          </ac:spMkLst>
        </pc:spChg>
        <pc:spChg chg="add mod">
          <ac:chgData name="Justin Betley" userId="84549f286842cf82" providerId="LiveId" clId="{3EBC9856-2A3E-448A-BC79-756BC411AB4E}" dt="2023-09-04T15:35:06.911" v="10000" actId="1036"/>
          <ac:spMkLst>
            <pc:docMk/>
            <pc:sldMk cId="1140724932" sldId="258"/>
            <ac:spMk id="72" creationId="{17BF6BC5-7519-5249-02DD-0438274175C1}"/>
          </ac:spMkLst>
        </pc:spChg>
        <pc:spChg chg="add del mod">
          <ac:chgData name="Justin Betley" userId="84549f286842cf82" providerId="LiveId" clId="{3EBC9856-2A3E-448A-BC79-756BC411AB4E}" dt="2023-09-03T21:59:25.269" v="4263" actId="478"/>
          <ac:spMkLst>
            <pc:docMk/>
            <pc:sldMk cId="1140724932" sldId="258"/>
            <ac:spMk id="73" creationId="{1A848014-5374-502E-663F-0104899489CB}"/>
          </ac:spMkLst>
        </pc:spChg>
        <pc:spChg chg="add del mod">
          <ac:chgData name="Justin Betley" userId="84549f286842cf82" providerId="LiveId" clId="{3EBC9856-2A3E-448A-BC79-756BC411AB4E}" dt="2023-09-03T16:22:25.502" v="4058" actId="478"/>
          <ac:spMkLst>
            <pc:docMk/>
            <pc:sldMk cId="1140724932" sldId="258"/>
            <ac:spMk id="74" creationId="{9DDB6820-862C-F766-BC5D-6123DC8D0A6B}"/>
          </ac:spMkLst>
        </pc:spChg>
        <pc:spChg chg="add mod">
          <ac:chgData name="Justin Betley" userId="84549f286842cf82" providerId="LiveId" clId="{3EBC9856-2A3E-448A-BC79-756BC411AB4E}" dt="2023-09-03T23:20:43.127" v="8498" actId="1037"/>
          <ac:spMkLst>
            <pc:docMk/>
            <pc:sldMk cId="1140724932" sldId="258"/>
            <ac:spMk id="82" creationId="{004EAF04-5BFB-D70A-71E2-E9CB2A70D490}"/>
          </ac:spMkLst>
        </pc:spChg>
        <pc:spChg chg="add mod">
          <ac:chgData name="Justin Betley" userId="84549f286842cf82" providerId="LiveId" clId="{3EBC9856-2A3E-448A-BC79-756BC411AB4E}" dt="2023-09-03T23:20:31.650" v="8496" actId="207"/>
          <ac:spMkLst>
            <pc:docMk/>
            <pc:sldMk cId="1140724932" sldId="258"/>
            <ac:spMk id="85" creationId="{3748C898-0D92-A743-2311-B360CC62BE3D}"/>
          </ac:spMkLst>
        </pc:spChg>
        <pc:grpChg chg="del mod">
          <ac:chgData name="Justin Betley" userId="84549f286842cf82" providerId="LiveId" clId="{3EBC9856-2A3E-448A-BC79-756BC411AB4E}" dt="2023-09-03T16:22:23.426" v="4057" actId="478"/>
          <ac:grpSpMkLst>
            <pc:docMk/>
            <pc:sldMk cId="1140724932" sldId="258"/>
            <ac:grpSpMk id="23" creationId="{542392C6-C6FB-3D48-8605-C039F141826C}"/>
          </ac:grpSpMkLst>
        </pc:grpChg>
        <pc:grpChg chg="del mod">
          <ac:chgData name="Justin Betley" userId="84549f286842cf82" providerId="LiveId" clId="{3EBC9856-2A3E-448A-BC79-756BC411AB4E}" dt="2023-09-03T16:22:21.432" v="4056" actId="478"/>
          <ac:grpSpMkLst>
            <pc:docMk/>
            <pc:sldMk cId="1140724932" sldId="258"/>
            <ac:grpSpMk id="24" creationId="{CEBAABB5-9215-CE1F-01F3-814C51A9BC05}"/>
          </ac:grpSpMkLst>
        </pc:grpChg>
        <pc:picChg chg="add mod">
          <ac:chgData name="Justin Betley" userId="84549f286842cf82" providerId="LiveId" clId="{3EBC9856-2A3E-448A-BC79-756BC411AB4E}" dt="2023-09-04T15:35:06.911" v="10000" actId="1036"/>
          <ac:picMkLst>
            <pc:docMk/>
            <pc:sldMk cId="1140724932" sldId="258"/>
            <ac:picMk id="26" creationId="{A9ED6319-FBC6-3F2D-7052-403519CE49A5}"/>
          </ac:picMkLst>
        </pc:picChg>
        <pc:picChg chg="add del mod ord">
          <ac:chgData name="Justin Betley" userId="84549f286842cf82" providerId="LiveId" clId="{3EBC9856-2A3E-448A-BC79-756BC411AB4E}" dt="2023-09-03T16:22:19.754" v="4053" actId="478"/>
          <ac:picMkLst>
            <pc:docMk/>
            <pc:sldMk cId="1140724932" sldId="258"/>
            <ac:picMk id="28" creationId="{EC365223-8780-8A56-6BB8-D529A951BD19}"/>
          </ac:picMkLst>
        </pc:picChg>
        <pc:picChg chg="add del mod">
          <ac:chgData name="Justin Betley" userId="84549f286842cf82" providerId="LiveId" clId="{3EBC9856-2A3E-448A-BC79-756BC411AB4E}" dt="2023-09-03T14:34:20.783" v="527" actId="478"/>
          <ac:picMkLst>
            <pc:docMk/>
            <pc:sldMk cId="1140724932" sldId="258"/>
            <ac:picMk id="31" creationId="{8EBEBD06-DAE1-DCF7-2729-F491092DDA5F}"/>
          </ac:picMkLst>
        </pc:picChg>
        <pc:picChg chg="add del mod">
          <ac:chgData name="Justin Betley" userId="84549f286842cf82" providerId="LiveId" clId="{3EBC9856-2A3E-448A-BC79-756BC411AB4E}" dt="2023-09-04T13:32:58.176" v="8744" actId="478"/>
          <ac:picMkLst>
            <pc:docMk/>
            <pc:sldMk cId="1140724932" sldId="258"/>
            <ac:picMk id="33" creationId="{C26538C7-B868-A0FB-D341-53A5BB087825}"/>
          </ac:picMkLst>
        </pc:picChg>
        <pc:picChg chg="add del mod">
          <ac:chgData name="Justin Betley" userId="84549f286842cf82" providerId="LiveId" clId="{3EBC9856-2A3E-448A-BC79-756BC411AB4E}" dt="2023-09-03T14:34:34.685" v="531" actId="478"/>
          <ac:picMkLst>
            <pc:docMk/>
            <pc:sldMk cId="1140724932" sldId="258"/>
            <ac:picMk id="35" creationId="{AF3BC79D-9A5F-8E19-5723-331D4865FFCF}"/>
          </ac:picMkLst>
        </pc:picChg>
        <pc:picChg chg="add mod ord">
          <ac:chgData name="Justin Betley" userId="84549f286842cf82" providerId="LiveId" clId="{3EBC9856-2A3E-448A-BC79-756BC411AB4E}" dt="2023-09-04T15:34:52.348" v="9992" actId="1037"/>
          <ac:picMkLst>
            <pc:docMk/>
            <pc:sldMk cId="1140724932" sldId="258"/>
            <ac:picMk id="37" creationId="{CB4B9902-D349-7BF9-2DD5-C4FE7948AFE6}"/>
          </ac:picMkLst>
        </pc:picChg>
        <pc:picChg chg="add del">
          <ac:chgData name="Justin Betley" userId="84549f286842cf82" providerId="LiveId" clId="{3EBC9856-2A3E-448A-BC79-756BC411AB4E}" dt="2023-09-03T14:41:27.370" v="552" actId="478"/>
          <ac:picMkLst>
            <pc:docMk/>
            <pc:sldMk cId="1140724932" sldId="258"/>
            <ac:picMk id="39" creationId="{CC560169-5BD1-BBEA-9277-6BA7B403F16B}"/>
          </ac:picMkLst>
        </pc:picChg>
        <pc:picChg chg="add mod">
          <ac:chgData name="Justin Betley" userId="84549f286842cf82" providerId="LiveId" clId="{3EBC9856-2A3E-448A-BC79-756BC411AB4E}" dt="2023-09-03T23:17:24.209" v="8430" actId="1076"/>
          <ac:picMkLst>
            <pc:docMk/>
            <pc:sldMk cId="1140724932" sldId="258"/>
            <ac:picMk id="83" creationId="{A9B6F5E1-1F5C-1051-B6FF-0B96ED447E11}"/>
          </ac:picMkLst>
        </pc:picChg>
        <pc:cxnChg chg="mod">
          <ac:chgData name="Justin Betley" userId="84549f286842cf82" providerId="LiveId" clId="{3EBC9856-2A3E-448A-BC79-756BC411AB4E}" dt="2023-09-04T15:34:52.348" v="9992" actId="1037"/>
          <ac:cxnSpMkLst>
            <pc:docMk/>
            <pc:sldMk cId="1140724932" sldId="258"/>
            <ac:cxnSpMk id="5" creationId="{82D31095-B683-AF96-A8F0-9F377BAA622A}"/>
          </ac:cxnSpMkLst>
        </pc:cxnChg>
        <pc:cxnChg chg="mod">
          <ac:chgData name="Justin Betley" userId="84549f286842cf82" providerId="LiveId" clId="{3EBC9856-2A3E-448A-BC79-756BC411AB4E}" dt="2023-09-03T14:41:46.294" v="558" actId="1076"/>
          <ac:cxnSpMkLst>
            <pc:docMk/>
            <pc:sldMk cId="1140724932" sldId="258"/>
            <ac:cxnSpMk id="15" creationId="{FA943970-4737-E6F6-4270-7B1BC9F3B2C2}"/>
          </ac:cxnSpMkLst>
        </pc:cxnChg>
        <pc:cxnChg chg="add mod">
          <ac:chgData name="Justin Betley" userId="84549f286842cf82" providerId="LiveId" clId="{3EBC9856-2A3E-448A-BC79-756BC411AB4E}" dt="2023-09-04T15:34:52.348" v="9992" actId="1037"/>
          <ac:cxnSpMkLst>
            <pc:docMk/>
            <pc:sldMk cId="1140724932" sldId="258"/>
            <ac:cxnSpMk id="41" creationId="{CA531229-59E7-5168-9451-E52B4AE4A4AE}"/>
          </ac:cxnSpMkLst>
        </pc:cxnChg>
        <pc:cxnChg chg="add mod">
          <ac:chgData name="Justin Betley" userId="84549f286842cf82" providerId="LiveId" clId="{3EBC9856-2A3E-448A-BC79-756BC411AB4E}" dt="2023-09-04T15:34:52.348" v="9992" actId="1037"/>
          <ac:cxnSpMkLst>
            <pc:docMk/>
            <pc:sldMk cId="1140724932" sldId="258"/>
            <ac:cxnSpMk id="45" creationId="{B5A9884C-D287-3980-605C-1E3BA73708A5}"/>
          </ac:cxnSpMkLst>
        </pc:cxnChg>
        <pc:cxnChg chg="add mod">
          <ac:chgData name="Justin Betley" userId="84549f286842cf82" providerId="LiveId" clId="{3EBC9856-2A3E-448A-BC79-756BC411AB4E}" dt="2023-09-04T15:34:52.348" v="9992" actId="1037"/>
          <ac:cxnSpMkLst>
            <pc:docMk/>
            <pc:sldMk cId="1140724932" sldId="258"/>
            <ac:cxnSpMk id="48" creationId="{44CE93D4-A407-B20D-9F0D-2E6840206A3B}"/>
          </ac:cxnSpMkLst>
        </pc:cxnChg>
        <pc:cxnChg chg="add mod">
          <ac:chgData name="Justin Betley" userId="84549f286842cf82" providerId="LiveId" clId="{3EBC9856-2A3E-448A-BC79-756BC411AB4E}" dt="2023-09-04T15:34:52.348" v="9992" actId="1037"/>
          <ac:cxnSpMkLst>
            <pc:docMk/>
            <pc:sldMk cId="1140724932" sldId="258"/>
            <ac:cxnSpMk id="56" creationId="{0579AAEF-B599-72A9-46D1-464D0B0B4443}"/>
          </ac:cxnSpMkLst>
        </pc:cxnChg>
        <pc:cxnChg chg="add mod">
          <ac:chgData name="Justin Betley" userId="84549f286842cf82" providerId="LiveId" clId="{3EBC9856-2A3E-448A-BC79-756BC411AB4E}" dt="2023-09-04T15:34:52.348" v="9992" actId="1037"/>
          <ac:cxnSpMkLst>
            <pc:docMk/>
            <pc:sldMk cId="1140724932" sldId="258"/>
            <ac:cxnSpMk id="59" creationId="{290475C0-B15D-27BC-B1ED-1FF610776C27}"/>
          </ac:cxnSpMkLst>
        </pc:cxnChg>
        <pc:cxnChg chg="add mod">
          <ac:chgData name="Justin Betley" userId="84549f286842cf82" providerId="LiveId" clId="{3EBC9856-2A3E-448A-BC79-756BC411AB4E}" dt="2023-09-04T15:35:06.911" v="10000" actId="1036"/>
          <ac:cxnSpMkLst>
            <pc:docMk/>
            <pc:sldMk cId="1140724932" sldId="258"/>
            <ac:cxnSpMk id="63" creationId="{C41259B4-0799-84A9-B0ED-478FA327E43E}"/>
          </ac:cxnSpMkLst>
        </pc:cxnChg>
        <pc:cxnChg chg="add del mod">
          <ac:chgData name="Justin Betley" userId="84549f286842cf82" providerId="LiveId" clId="{3EBC9856-2A3E-448A-BC79-756BC411AB4E}" dt="2023-09-03T22:00:27.471" v="4305" actId="478"/>
          <ac:cxnSpMkLst>
            <pc:docMk/>
            <pc:sldMk cId="1140724932" sldId="258"/>
            <ac:cxnSpMk id="66" creationId="{12F71964-D4CF-16E3-0E75-255AC46977CC}"/>
          </ac:cxnSpMkLst>
        </pc:cxnChg>
        <pc:cxnChg chg="add mod">
          <ac:chgData name="Justin Betley" userId="84549f286842cf82" providerId="LiveId" clId="{3EBC9856-2A3E-448A-BC79-756BC411AB4E}" dt="2023-09-04T15:35:06.911" v="10000" actId="1036"/>
          <ac:cxnSpMkLst>
            <pc:docMk/>
            <pc:sldMk cId="1140724932" sldId="258"/>
            <ac:cxnSpMk id="68" creationId="{CD3DDE62-C004-8E2B-E934-A9D110EEE461}"/>
          </ac:cxnSpMkLst>
        </pc:cxnChg>
        <pc:cxnChg chg="add del mod">
          <ac:chgData name="Justin Betley" userId="84549f286842cf82" providerId="LiveId" clId="{3EBC9856-2A3E-448A-BC79-756BC411AB4E}" dt="2023-09-03T16:22:18.735" v="4051" actId="478"/>
          <ac:cxnSpMkLst>
            <pc:docMk/>
            <pc:sldMk cId="1140724932" sldId="258"/>
            <ac:cxnSpMk id="71" creationId="{508F519C-AFE2-E21F-7479-112741B3C8C6}"/>
          </ac:cxnSpMkLst>
        </pc:cxnChg>
      </pc:sldChg>
      <pc:sldChg chg="addSp delSp modSp mod">
        <pc:chgData name="Justin Betley" userId="84549f286842cf82" providerId="LiveId" clId="{3EBC9856-2A3E-448A-BC79-756BC411AB4E}" dt="2023-09-04T15:29:11.435" v="9775" actId="20577"/>
        <pc:sldMkLst>
          <pc:docMk/>
          <pc:sldMk cId="4188654286" sldId="259"/>
        </pc:sldMkLst>
        <pc:spChg chg="add del mod">
          <ac:chgData name="Justin Betley" userId="84549f286842cf82" providerId="LiveId" clId="{3EBC9856-2A3E-448A-BC79-756BC411AB4E}" dt="2023-09-04T13:32:01.702" v="8734" actId="478"/>
          <ac:spMkLst>
            <pc:docMk/>
            <pc:sldMk cId="4188654286" sldId="259"/>
            <ac:spMk id="2" creationId="{9B13A25F-1AF4-8017-FF40-20D969A9A927}"/>
          </ac:spMkLst>
        </pc:spChg>
        <pc:spChg chg="add del mod">
          <ac:chgData name="Justin Betley" userId="84549f286842cf82" providerId="LiveId" clId="{3EBC9856-2A3E-448A-BC79-756BC411AB4E}" dt="2023-09-03T15:52:13.462" v="2928" actId="478"/>
          <ac:spMkLst>
            <pc:docMk/>
            <pc:sldMk cId="4188654286" sldId="259"/>
            <ac:spMk id="3" creationId="{2A15EEE9-B086-E1EB-9888-D079D3BEF2BB}"/>
          </ac:spMkLst>
        </pc:spChg>
        <pc:spChg chg="add mod">
          <ac:chgData name="Justin Betley" userId="84549f286842cf82" providerId="LiveId" clId="{3EBC9856-2A3E-448A-BC79-756BC411AB4E}" dt="2023-09-04T13:34:18.765" v="8759" actId="20577"/>
          <ac:spMkLst>
            <pc:docMk/>
            <pc:sldMk cId="4188654286" sldId="259"/>
            <ac:spMk id="3" creationId="{DDECA823-D7AF-041E-48BD-92C131375FB9}"/>
          </ac:spMkLst>
        </pc:spChg>
        <pc:spChg chg="add mod">
          <ac:chgData name="Justin Betley" userId="84549f286842cf82" providerId="LiveId" clId="{3EBC9856-2A3E-448A-BC79-756BC411AB4E}" dt="2023-09-04T13:34:41.366" v="8771" actId="20577"/>
          <ac:spMkLst>
            <pc:docMk/>
            <pc:sldMk cId="4188654286" sldId="259"/>
            <ac:spMk id="4" creationId="{745086CA-BA2A-8CB5-A0B2-CBA493BBF5A3}"/>
          </ac:spMkLst>
        </pc:spChg>
        <pc:spChg chg="add mod">
          <ac:chgData name="Justin Betley" userId="84549f286842cf82" providerId="LiveId" clId="{3EBC9856-2A3E-448A-BC79-756BC411AB4E}" dt="2023-09-03T23:12:50.122" v="7804" actId="1076"/>
          <ac:spMkLst>
            <pc:docMk/>
            <pc:sldMk cId="4188654286" sldId="259"/>
            <ac:spMk id="5" creationId="{9ED020BE-1CA1-F486-037E-79F0E8EA58B0}"/>
          </ac:spMkLst>
        </pc:spChg>
        <pc:spChg chg="add mod">
          <ac:chgData name="Justin Betley" userId="84549f286842cf82" providerId="LiveId" clId="{3EBC9856-2A3E-448A-BC79-756BC411AB4E}" dt="2023-09-04T15:29:11.435" v="9775" actId="20577"/>
          <ac:spMkLst>
            <pc:docMk/>
            <pc:sldMk cId="4188654286" sldId="259"/>
            <ac:spMk id="8" creationId="{D9318218-FD1A-2949-53C3-20A22A55BC28}"/>
          </ac:spMkLst>
        </pc:spChg>
        <pc:spChg chg="add mod">
          <ac:chgData name="Justin Betley" userId="84549f286842cf82" providerId="LiveId" clId="{3EBC9856-2A3E-448A-BC79-756BC411AB4E}" dt="2023-09-04T15:05:42.236" v="9694" actId="20577"/>
          <ac:spMkLst>
            <pc:docMk/>
            <pc:sldMk cId="4188654286" sldId="259"/>
            <ac:spMk id="9" creationId="{19031D75-9399-1FC8-9B04-44212D6E8AC8}"/>
          </ac:spMkLst>
        </pc:spChg>
        <pc:spChg chg="add mod">
          <ac:chgData name="Justin Betley" userId="84549f286842cf82" providerId="LiveId" clId="{3EBC9856-2A3E-448A-BC79-756BC411AB4E}" dt="2023-09-04T15:01:54.586" v="9611" actId="20577"/>
          <ac:spMkLst>
            <pc:docMk/>
            <pc:sldMk cId="4188654286" sldId="259"/>
            <ac:spMk id="14" creationId="{537A487F-54B0-3269-95CB-ACF56D44D1F1}"/>
          </ac:spMkLst>
        </pc:spChg>
        <pc:spChg chg="add mod">
          <ac:chgData name="Justin Betley" userId="84549f286842cf82" providerId="LiveId" clId="{3EBC9856-2A3E-448A-BC79-756BC411AB4E}" dt="2023-09-03T16:23:05.517" v="4068" actId="1076"/>
          <ac:spMkLst>
            <pc:docMk/>
            <pc:sldMk cId="4188654286" sldId="259"/>
            <ac:spMk id="15" creationId="{FDED5CC9-7196-E6D8-15E8-2A6189993071}"/>
          </ac:spMkLst>
        </pc:spChg>
        <pc:spChg chg="add mod">
          <ac:chgData name="Justin Betley" userId="84549f286842cf82" providerId="LiveId" clId="{3EBC9856-2A3E-448A-BC79-756BC411AB4E}" dt="2023-09-04T13:35:01.648" v="8784" actId="20577"/>
          <ac:spMkLst>
            <pc:docMk/>
            <pc:sldMk cId="4188654286" sldId="259"/>
            <ac:spMk id="23" creationId="{063603F2-B227-E983-973C-56A0F2529902}"/>
          </ac:spMkLst>
        </pc:spChg>
        <pc:spChg chg="mod">
          <ac:chgData name="Justin Betley" userId="84549f286842cf82" providerId="LiveId" clId="{3EBC9856-2A3E-448A-BC79-756BC411AB4E}" dt="2023-09-04T15:01:39.951" v="9609" actId="20577"/>
          <ac:spMkLst>
            <pc:docMk/>
            <pc:sldMk cId="4188654286" sldId="259"/>
            <ac:spMk id="26" creationId="{E1D83153-1759-2DAF-AFF1-FD9B386B0332}"/>
          </ac:spMkLst>
        </pc:spChg>
        <pc:spChg chg="mod">
          <ac:chgData name="Justin Betley" userId="84549f286842cf82" providerId="LiveId" clId="{3EBC9856-2A3E-448A-BC79-756BC411AB4E}" dt="2023-09-04T13:34:50.435" v="8780" actId="20577"/>
          <ac:spMkLst>
            <pc:docMk/>
            <pc:sldMk cId="4188654286" sldId="259"/>
            <ac:spMk id="28" creationId="{F7027830-BAA5-78EC-EC86-E24F1B84636B}"/>
          </ac:spMkLst>
        </pc:spChg>
        <pc:spChg chg="del mod">
          <ac:chgData name="Justin Betley" userId="84549f286842cf82" providerId="LiveId" clId="{3EBC9856-2A3E-448A-BC79-756BC411AB4E}" dt="2023-09-03T16:22:42.088" v="4060" actId="478"/>
          <ac:spMkLst>
            <pc:docMk/>
            <pc:sldMk cId="4188654286" sldId="259"/>
            <ac:spMk id="30" creationId="{43173408-2570-F6A2-9D77-B63F448B000F}"/>
          </ac:spMkLst>
        </pc:spChg>
        <pc:spChg chg="del mod">
          <ac:chgData name="Justin Betley" userId="84549f286842cf82" providerId="LiveId" clId="{3EBC9856-2A3E-448A-BC79-756BC411AB4E}" dt="2023-09-04T13:32:03.314" v="8735" actId="478"/>
          <ac:spMkLst>
            <pc:docMk/>
            <pc:sldMk cId="4188654286" sldId="259"/>
            <ac:spMk id="55" creationId="{62DA2B48-AD2E-29DF-1F59-EA2F6551FE74}"/>
          </ac:spMkLst>
        </pc:spChg>
        <pc:spChg chg="mod">
          <ac:chgData name="Justin Betley" userId="84549f286842cf82" providerId="LiveId" clId="{3EBC9856-2A3E-448A-BC79-756BC411AB4E}" dt="2023-09-04T15:05:32.507" v="9690" actId="20577"/>
          <ac:spMkLst>
            <pc:docMk/>
            <pc:sldMk cId="4188654286" sldId="259"/>
            <ac:spMk id="66" creationId="{A31E057D-F57C-5923-F193-84F3A909D300}"/>
          </ac:spMkLst>
        </pc:spChg>
        <pc:spChg chg="del">
          <ac:chgData name="Justin Betley" userId="84549f286842cf82" providerId="LiveId" clId="{3EBC9856-2A3E-448A-BC79-756BC411AB4E}" dt="2023-09-03T16:13:31.778" v="3993" actId="478"/>
          <ac:spMkLst>
            <pc:docMk/>
            <pc:sldMk cId="4188654286" sldId="259"/>
            <ac:spMk id="68" creationId="{99AE8EF0-A3FB-7714-44BD-C314F59103FE}"/>
          </ac:spMkLst>
        </pc:spChg>
        <pc:spChg chg="del mod">
          <ac:chgData name="Justin Betley" userId="84549f286842cf82" providerId="LiveId" clId="{3EBC9856-2A3E-448A-BC79-756BC411AB4E}" dt="2023-09-03T16:22:46.631" v="4063" actId="478"/>
          <ac:spMkLst>
            <pc:docMk/>
            <pc:sldMk cId="4188654286" sldId="259"/>
            <ac:spMk id="69" creationId="{412CA612-78BB-CE6A-D129-F307A0F5B752}"/>
          </ac:spMkLst>
        </pc:spChg>
        <pc:grpChg chg="del">
          <ac:chgData name="Justin Betley" userId="84549f286842cf82" providerId="LiveId" clId="{3EBC9856-2A3E-448A-BC79-756BC411AB4E}" dt="2023-09-03T15:04:58.462" v="2083" actId="478"/>
          <ac:grpSpMkLst>
            <pc:docMk/>
            <pc:sldMk cId="4188654286" sldId="259"/>
            <ac:grpSpMk id="36" creationId="{ED5FF92D-AD48-3EC6-02C7-AC781CA9932F}"/>
          </ac:grpSpMkLst>
        </pc:grpChg>
        <pc:picChg chg="add mod ord">
          <ac:chgData name="Justin Betley" userId="84549f286842cf82" providerId="LiveId" clId="{3EBC9856-2A3E-448A-BC79-756BC411AB4E}" dt="2023-09-03T15:10:15.991" v="2561" actId="167"/>
          <ac:picMkLst>
            <pc:docMk/>
            <pc:sldMk cId="4188654286" sldId="259"/>
            <ac:picMk id="7" creationId="{C9119925-A6B4-2520-A926-99DE11252D08}"/>
          </ac:picMkLst>
        </pc:picChg>
        <pc:picChg chg="add del mod">
          <ac:chgData name="Justin Betley" userId="84549f286842cf82" providerId="LiveId" clId="{3EBC9856-2A3E-448A-BC79-756BC411AB4E}" dt="2023-09-03T16:13:36.610" v="3997" actId="478"/>
          <ac:picMkLst>
            <pc:docMk/>
            <pc:sldMk cId="4188654286" sldId="259"/>
            <ac:picMk id="9" creationId="{4EECEC43-06E4-2F2C-7CE1-6C4DAAA3CCF2}"/>
          </ac:picMkLst>
        </pc:picChg>
        <pc:picChg chg="add mod">
          <ac:chgData name="Justin Betley" userId="84549f286842cf82" providerId="LiveId" clId="{3EBC9856-2A3E-448A-BC79-756BC411AB4E}" dt="2023-09-03T23:15:57.754" v="8423" actId="1076"/>
          <ac:picMkLst>
            <pc:docMk/>
            <pc:sldMk cId="4188654286" sldId="259"/>
            <ac:picMk id="11" creationId="{3B7EB317-0739-711F-9BC8-0F86FC0BF011}"/>
          </ac:picMkLst>
        </pc:picChg>
        <pc:picChg chg="add mod ord">
          <ac:chgData name="Justin Betley" userId="84549f286842cf82" providerId="LiveId" clId="{3EBC9856-2A3E-448A-BC79-756BC411AB4E}" dt="2023-09-03T15:06:21.777" v="2094" actId="167"/>
          <ac:picMkLst>
            <pc:docMk/>
            <pc:sldMk cId="4188654286" sldId="259"/>
            <ac:picMk id="12" creationId="{B76D4EB9-157F-6332-7D0F-BA93A6C84794}"/>
          </ac:picMkLst>
        </pc:picChg>
        <pc:picChg chg="del">
          <ac:chgData name="Justin Betley" userId="84549f286842cf82" providerId="LiveId" clId="{3EBC9856-2A3E-448A-BC79-756BC411AB4E}" dt="2023-09-03T15:04:57.496" v="2082" actId="478"/>
          <ac:picMkLst>
            <pc:docMk/>
            <pc:sldMk cId="4188654286" sldId="259"/>
            <ac:picMk id="24" creationId="{711C0F48-85FA-5910-6BA6-ADEA28B078A7}"/>
          </ac:picMkLst>
        </pc:picChg>
        <pc:picChg chg="mod">
          <ac:chgData name="Justin Betley" userId="84549f286842cf82" providerId="LiveId" clId="{3EBC9856-2A3E-448A-BC79-756BC411AB4E}" dt="2023-09-04T13:35:55.952" v="8786" actId="1076"/>
          <ac:picMkLst>
            <pc:docMk/>
            <pc:sldMk cId="4188654286" sldId="259"/>
            <ac:picMk id="33" creationId="{F7FF5C75-14C6-23B4-C06D-56F0EB4380FC}"/>
          </ac:picMkLst>
        </pc:picChg>
        <pc:picChg chg="add mod modCrop">
          <ac:chgData name="Justin Betley" userId="84549f286842cf82" providerId="LiveId" clId="{3EBC9856-2A3E-448A-BC79-756BC411AB4E}" dt="2023-09-04T13:50:30.671" v="9469" actId="1076"/>
          <ac:picMkLst>
            <pc:docMk/>
            <pc:sldMk cId="4188654286" sldId="259"/>
            <ac:picMk id="38" creationId="{9A716321-A669-C797-DA40-90C2D12E8F7A}"/>
          </ac:picMkLst>
        </pc:picChg>
        <pc:picChg chg="del">
          <ac:chgData name="Justin Betley" userId="84549f286842cf82" providerId="LiveId" clId="{3EBC9856-2A3E-448A-BC79-756BC411AB4E}" dt="2023-09-03T16:13:30.841" v="3992" actId="478"/>
          <ac:picMkLst>
            <pc:docMk/>
            <pc:sldMk cId="4188654286" sldId="259"/>
            <ac:picMk id="63" creationId="{DD056A91-0B7D-7801-3908-C776DFB3C2B9}"/>
          </ac:picMkLst>
        </pc:picChg>
        <pc:picChg chg="del">
          <ac:chgData name="Justin Betley" userId="84549f286842cf82" providerId="LiveId" clId="{3EBC9856-2A3E-448A-BC79-756BC411AB4E}" dt="2023-09-03T16:13:29.687" v="3991" actId="478"/>
          <ac:picMkLst>
            <pc:docMk/>
            <pc:sldMk cId="4188654286" sldId="259"/>
            <ac:picMk id="64" creationId="{736DCF65-1688-2A4E-D00B-F291D4BC4571}"/>
          </ac:picMkLst>
        </pc:picChg>
        <pc:cxnChg chg="add mod">
          <ac:chgData name="Justin Betley" userId="84549f286842cf82" providerId="LiveId" clId="{3EBC9856-2A3E-448A-BC79-756BC411AB4E}" dt="2023-09-03T15:10:21.621" v="2563" actId="14100"/>
          <ac:cxnSpMkLst>
            <pc:docMk/>
            <pc:sldMk cId="4188654286" sldId="259"/>
            <ac:cxnSpMk id="16" creationId="{A69F9E20-2870-248C-87FD-89F6F81CCA07}"/>
          </ac:cxnSpMkLst>
        </pc:cxnChg>
        <pc:cxnChg chg="add mod">
          <ac:chgData name="Justin Betley" userId="84549f286842cf82" providerId="LiveId" clId="{3EBC9856-2A3E-448A-BC79-756BC411AB4E}" dt="2023-09-03T15:10:26.609" v="2566" actId="14100"/>
          <ac:cxnSpMkLst>
            <pc:docMk/>
            <pc:sldMk cId="4188654286" sldId="259"/>
            <ac:cxnSpMk id="18" creationId="{6D3311C4-733A-1DFD-2361-2CC5DB4AB8FA}"/>
          </ac:cxnSpMkLst>
        </pc:cxnChg>
        <pc:cxnChg chg="add mod">
          <ac:chgData name="Justin Betley" userId="84549f286842cf82" providerId="LiveId" clId="{3EBC9856-2A3E-448A-BC79-756BC411AB4E}" dt="2023-09-04T13:34:33.659" v="8763" actId="14100"/>
          <ac:cxnSpMkLst>
            <pc:docMk/>
            <pc:sldMk cId="4188654286" sldId="259"/>
            <ac:cxnSpMk id="20" creationId="{11A12DEE-3F5E-AFFC-DC59-C0E81428D8E9}"/>
          </ac:cxnSpMkLst>
        </pc:cxnChg>
        <pc:cxnChg chg="add mod">
          <ac:chgData name="Justin Betley" userId="84549f286842cf82" providerId="LiveId" clId="{3EBC9856-2A3E-448A-BC79-756BC411AB4E}" dt="2023-09-03T15:10:35.775" v="2572" actId="1076"/>
          <ac:cxnSpMkLst>
            <pc:docMk/>
            <pc:sldMk cId="4188654286" sldId="259"/>
            <ac:cxnSpMk id="22" creationId="{3321CE35-608D-3129-8425-4496BE710683}"/>
          </ac:cxnSpMkLst>
        </pc:cxnChg>
        <pc:cxnChg chg="del mod">
          <ac:chgData name="Justin Betley" userId="84549f286842cf82" providerId="LiveId" clId="{3EBC9856-2A3E-448A-BC79-756BC411AB4E}" dt="2023-09-03T16:22:41.048" v="4059" actId="478"/>
          <ac:cxnSpMkLst>
            <pc:docMk/>
            <pc:sldMk cId="4188654286" sldId="259"/>
            <ac:cxnSpMk id="27" creationId="{020BD555-484F-C7BE-4920-AB700B24AC92}"/>
          </ac:cxnSpMkLst>
        </pc:cxnChg>
        <pc:cxnChg chg="mod">
          <ac:chgData name="Justin Betley" userId="84549f286842cf82" providerId="LiveId" clId="{3EBC9856-2A3E-448A-BC79-756BC411AB4E}" dt="2023-09-03T15:06:25.421" v="2096" actId="14100"/>
          <ac:cxnSpMkLst>
            <pc:docMk/>
            <pc:sldMk cId="4188654286" sldId="259"/>
            <ac:cxnSpMk id="29" creationId="{CAF13D5C-770D-A469-6842-F6AEC9283093}"/>
          </ac:cxnSpMkLst>
        </pc:cxnChg>
        <pc:cxnChg chg="del mod">
          <ac:chgData name="Justin Betley" userId="84549f286842cf82" providerId="LiveId" clId="{3EBC9856-2A3E-448A-BC79-756BC411AB4E}" dt="2023-09-03T16:22:45.932" v="4062" actId="478"/>
          <ac:cxnSpMkLst>
            <pc:docMk/>
            <pc:sldMk cId="4188654286" sldId="259"/>
            <ac:cxnSpMk id="65" creationId="{8539D4CD-B96D-CC0F-A71A-F3D6F0B1AF00}"/>
          </ac:cxnSpMkLst>
        </pc:cxnChg>
        <pc:cxnChg chg="del">
          <ac:chgData name="Justin Betley" userId="84549f286842cf82" providerId="LiveId" clId="{3EBC9856-2A3E-448A-BC79-756BC411AB4E}" dt="2023-09-03T16:13:32.313" v="3994" actId="478"/>
          <ac:cxnSpMkLst>
            <pc:docMk/>
            <pc:sldMk cId="4188654286" sldId="259"/>
            <ac:cxnSpMk id="67" creationId="{CE5BFB65-B94F-91D8-3CBC-35E639162137}"/>
          </ac:cxnSpMkLst>
        </pc:cxnChg>
      </pc:sldChg>
      <pc:sldChg chg="addSp delSp modSp mod">
        <pc:chgData name="Justin Betley" userId="84549f286842cf82" providerId="LiveId" clId="{3EBC9856-2A3E-448A-BC79-756BC411AB4E}" dt="2023-09-04T15:28:53.118" v="9774" actId="113"/>
        <pc:sldMkLst>
          <pc:docMk/>
          <pc:sldMk cId="1595684853" sldId="260"/>
        </pc:sldMkLst>
        <pc:spChg chg="add mod">
          <ac:chgData name="Justin Betley" userId="84549f286842cf82" providerId="LiveId" clId="{3EBC9856-2A3E-448A-BC79-756BC411AB4E}" dt="2023-09-04T15:25:36.505" v="9750" actId="20577"/>
          <ac:spMkLst>
            <pc:docMk/>
            <pc:sldMk cId="1595684853" sldId="260"/>
            <ac:spMk id="2" creationId="{97664834-865B-E08C-29D2-2A65562A759B}"/>
          </ac:spMkLst>
        </pc:spChg>
        <pc:spChg chg="add mod">
          <ac:chgData name="Justin Betley" userId="84549f286842cf82" providerId="LiveId" clId="{3EBC9856-2A3E-448A-BC79-756BC411AB4E}" dt="2023-09-03T22:13:35.626" v="4831" actId="1076"/>
          <ac:spMkLst>
            <pc:docMk/>
            <pc:sldMk cId="1595684853" sldId="260"/>
            <ac:spMk id="3" creationId="{EF0A3144-8411-90C5-A182-B079B5C00060}"/>
          </ac:spMkLst>
        </pc:spChg>
        <pc:spChg chg="add mod">
          <ac:chgData name="Justin Betley" userId="84549f286842cf82" providerId="LiveId" clId="{3EBC9856-2A3E-448A-BC79-756BC411AB4E}" dt="2023-09-04T15:24:56.253" v="9740" actId="20577"/>
          <ac:spMkLst>
            <pc:docMk/>
            <pc:sldMk cId="1595684853" sldId="260"/>
            <ac:spMk id="4" creationId="{1AC45CC9-2668-5863-3582-CAE7266C3834}"/>
          </ac:spMkLst>
        </pc:spChg>
        <pc:spChg chg="mod">
          <ac:chgData name="Justin Betley" userId="84549f286842cf82" providerId="LiveId" clId="{3EBC9856-2A3E-448A-BC79-756BC411AB4E}" dt="2023-09-04T15:03:14.455" v="9636" actId="20577"/>
          <ac:spMkLst>
            <pc:docMk/>
            <pc:sldMk cId="1595684853" sldId="260"/>
            <ac:spMk id="5" creationId="{348C1C7B-F0C2-1E4E-D69F-790B7ED01996}"/>
          </ac:spMkLst>
        </pc:spChg>
        <pc:spChg chg="del">
          <ac:chgData name="Justin Betley" userId="84549f286842cf82" providerId="LiveId" clId="{3EBC9856-2A3E-448A-BC79-756BC411AB4E}" dt="2023-09-03T16:05:44.754" v="3677" actId="478"/>
          <ac:spMkLst>
            <pc:docMk/>
            <pc:sldMk cId="1595684853" sldId="260"/>
            <ac:spMk id="7" creationId="{76D7270E-206E-2803-A7BA-59C96893C556}"/>
          </ac:spMkLst>
        </pc:spChg>
        <pc:spChg chg="del mod">
          <ac:chgData name="Justin Betley" userId="84549f286842cf82" providerId="LiveId" clId="{3EBC9856-2A3E-448A-BC79-756BC411AB4E}" dt="2023-09-03T16:23:15.829" v="4071" actId="478"/>
          <ac:spMkLst>
            <pc:docMk/>
            <pc:sldMk cId="1595684853" sldId="260"/>
            <ac:spMk id="9" creationId="{610CD141-4F23-D96D-7B7F-6442E4E15456}"/>
          </ac:spMkLst>
        </pc:spChg>
        <pc:spChg chg="add del mod">
          <ac:chgData name="Justin Betley" userId="84549f286842cf82" providerId="LiveId" clId="{3EBC9856-2A3E-448A-BC79-756BC411AB4E}" dt="2023-09-03T23:03:02.882" v="6746" actId="478"/>
          <ac:spMkLst>
            <pc:docMk/>
            <pc:sldMk cId="1595684853" sldId="260"/>
            <ac:spMk id="13" creationId="{6E786CDE-A834-CF7F-0F86-AF62E8231E02}"/>
          </ac:spMkLst>
        </pc:spChg>
        <pc:spChg chg="mod">
          <ac:chgData name="Justin Betley" userId="84549f286842cf82" providerId="LiveId" clId="{3EBC9856-2A3E-448A-BC79-756BC411AB4E}" dt="2023-09-04T15:28:53.118" v="9774" actId="113"/>
          <ac:spMkLst>
            <pc:docMk/>
            <pc:sldMk cId="1595684853" sldId="260"/>
            <ac:spMk id="16" creationId="{E21EB673-7B83-A6C2-C0D9-03FE3AC8856B}"/>
          </ac:spMkLst>
        </pc:spChg>
        <pc:spChg chg="del">
          <ac:chgData name="Justin Betley" userId="84549f286842cf82" providerId="LiveId" clId="{3EBC9856-2A3E-448A-BC79-756BC411AB4E}" dt="2023-09-03T16:07:46.507" v="3775" actId="478"/>
          <ac:spMkLst>
            <pc:docMk/>
            <pc:sldMk cId="1595684853" sldId="260"/>
            <ac:spMk id="18" creationId="{174BC915-1FA0-274F-EA86-D1FFA5F4D694}"/>
          </ac:spMkLst>
        </pc:spChg>
        <pc:spChg chg="del mod">
          <ac:chgData name="Justin Betley" userId="84549f286842cf82" providerId="LiveId" clId="{3EBC9856-2A3E-448A-BC79-756BC411AB4E}" dt="2023-09-03T16:08:00.293" v="3784" actId="478"/>
          <ac:spMkLst>
            <pc:docMk/>
            <pc:sldMk cId="1595684853" sldId="260"/>
            <ac:spMk id="20" creationId="{A83C0DAE-3B9B-EA18-471B-84FD16EF357C}"/>
          </ac:spMkLst>
        </pc:spChg>
        <pc:spChg chg="del mod">
          <ac:chgData name="Justin Betley" userId="84549f286842cf82" providerId="LiveId" clId="{3EBC9856-2A3E-448A-BC79-756BC411AB4E}" dt="2023-09-04T13:32:09.748" v="8736" actId="478"/>
          <ac:spMkLst>
            <pc:docMk/>
            <pc:sldMk cId="1595684853" sldId="260"/>
            <ac:spMk id="23" creationId="{3B3842C6-208E-B420-0E22-5EBB98E089F7}"/>
          </ac:spMkLst>
        </pc:spChg>
        <pc:spChg chg="add mod">
          <ac:chgData name="Justin Betley" userId="84549f286842cf82" providerId="LiveId" clId="{3EBC9856-2A3E-448A-BC79-756BC411AB4E}" dt="2023-09-04T15:25:21.081" v="9748" actId="1076"/>
          <ac:spMkLst>
            <pc:docMk/>
            <pc:sldMk cId="1595684853" sldId="260"/>
            <ac:spMk id="38" creationId="{6743C1BD-683B-0282-21C0-192E52FA5BDC}"/>
          </ac:spMkLst>
        </pc:spChg>
        <pc:spChg chg="add mod">
          <ac:chgData name="Justin Betley" userId="84549f286842cf82" providerId="LiveId" clId="{3EBC9856-2A3E-448A-BC79-756BC411AB4E}" dt="2023-09-04T13:32:17.346" v="8739" actId="1076"/>
          <ac:spMkLst>
            <pc:docMk/>
            <pc:sldMk cId="1595684853" sldId="260"/>
            <ac:spMk id="42" creationId="{35E2BAF4-354A-1041-03DF-3ADF7E6E8342}"/>
          </ac:spMkLst>
        </pc:spChg>
        <pc:spChg chg="add del mod">
          <ac:chgData name="Justin Betley" userId="84549f286842cf82" providerId="LiveId" clId="{3EBC9856-2A3E-448A-BC79-756BC411AB4E}" dt="2023-09-04T15:25:04.639" v="9741" actId="478"/>
          <ac:spMkLst>
            <pc:docMk/>
            <pc:sldMk cId="1595684853" sldId="260"/>
            <ac:spMk id="48" creationId="{A1B0164A-E37F-E3E2-9657-B8A158C5A4BC}"/>
          </ac:spMkLst>
        </pc:spChg>
        <pc:picChg chg="del">
          <ac:chgData name="Justin Betley" userId="84549f286842cf82" providerId="LiveId" clId="{3EBC9856-2A3E-448A-BC79-756BC411AB4E}" dt="2023-09-03T16:05:22.454" v="3672" actId="478"/>
          <ac:picMkLst>
            <pc:docMk/>
            <pc:sldMk cId="1595684853" sldId="260"/>
            <ac:picMk id="4" creationId="{7786C320-4884-E60D-BAA8-B7249F7B402A}"/>
          </ac:picMkLst>
        </pc:picChg>
        <pc:picChg chg="del">
          <ac:chgData name="Justin Betley" userId="84549f286842cf82" providerId="LiveId" clId="{3EBC9856-2A3E-448A-BC79-756BC411AB4E}" dt="2023-09-03T16:07:45.152" v="3774" actId="478"/>
          <ac:picMkLst>
            <pc:docMk/>
            <pc:sldMk cId="1595684853" sldId="260"/>
            <ac:picMk id="15" creationId="{131ED2A8-1AA6-6E07-5BFF-708A199A6883}"/>
          </ac:picMkLst>
        </pc:picChg>
        <pc:picChg chg="add del mod">
          <ac:chgData name="Justin Betley" userId="84549f286842cf82" providerId="LiveId" clId="{3EBC9856-2A3E-448A-BC79-756BC411AB4E}" dt="2023-09-03T16:03:52.673" v="3627" actId="478"/>
          <ac:picMkLst>
            <pc:docMk/>
            <pc:sldMk cId="1595684853" sldId="260"/>
            <ac:picMk id="24" creationId="{CB73810D-D340-90CC-373F-F33B147E9BBC}"/>
          </ac:picMkLst>
        </pc:picChg>
        <pc:picChg chg="add mod modCrop">
          <ac:chgData name="Justin Betley" userId="84549f286842cf82" providerId="LiveId" clId="{3EBC9856-2A3E-448A-BC79-756BC411AB4E}" dt="2023-09-04T13:32:13.727" v="8737" actId="1076"/>
          <ac:picMkLst>
            <pc:docMk/>
            <pc:sldMk cId="1595684853" sldId="260"/>
            <ac:picMk id="26" creationId="{0B8FECE5-427D-D05B-EE7D-D955EEBEAA35}"/>
          </ac:picMkLst>
        </pc:picChg>
        <pc:picChg chg="add del mod ord modCrop">
          <ac:chgData name="Justin Betley" userId="84549f286842cf82" providerId="LiveId" clId="{3EBC9856-2A3E-448A-BC79-756BC411AB4E}" dt="2023-09-03T16:09:25.581" v="3847" actId="478"/>
          <ac:picMkLst>
            <pc:docMk/>
            <pc:sldMk cId="1595684853" sldId="260"/>
            <ac:picMk id="28" creationId="{39DD9773-737D-E991-E0AB-49F0702EDB4B}"/>
          </ac:picMkLst>
        </pc:picChg>
        <pc:picChg chg="add mod modCrop">
          <ac:chgData name="Justin Betley" userId="84549f286842cf82" providerId="LiveId" clId="{3EBC9856-2A3E-448A-BC79-756BC411AB4E}" dt="2023-09-04T13:43:28.200" v="9154" actId="1036"/>
          <ac:picMkLst>
            <pc:docMk/>
            <pc:sldMk cId="1595684853" sldId="260"/>
            <ac:picMk id="30" creationId="{790B1F7F-EA90-81B7-A977-831B6B09A8F9}"/>
          </ac:picMkLst>
        </pc:picChg>
        <pc:picChg chg="add mod modCrop">
          <ac:chgData name="Justin Betley" userId="84549f286842cf82" providerId="LiveId" clId="{3EBC9856-2A3E-448A-BC79-756BC411AB4E}" dt="2023-09-03T22:27:02.233" v="6174" actId="1076"/>
          <ac:picMkLst>
            <pc:docMk/>
            <pc:sldMk cId="1595684853" sldId="260"/>
            <ac:picMk id="32" creationId="{F70A48EE-B1C7-CAA3-7B49-1E95DFE71869}"/>
          </ac:picMkLst>
        </pc:picChg>
        <pc:picChg chg="add del">
          <ac:chgData name="Justin Betley" userId="84549f286842cf82" providerId="LiveId" clId="{3EBC9856-2A3E-448A-BC79-756BC411AB4E}" dt="2023-09-03T16:09:30.012" v="3849" actId="22"/>
          <ac:picMkLst>
            <pc:docMk/>
            <pc:sldMk cId="1595684853" sldId="260"/>
            <ac:picMk id="34" creationId="{382C8D12-42B4-1DCD-9EC2-7714D7C92965}"/>
          </ac:picMkLst>
        </pc:picChg>
        <pc:picChg chg="add mod">
          <ac:chgData name="Justin Betley" userId="84549f286842cf82" providerId="LiveId" clId="{3EBC9856-2A3E-448A-BC79-756BC411AB4E}" dt="2023-09-04T13:42:30.383" v="9061" actId="1076"/>
          <ac:picMkLst>
            <pc:docMk/>
            <pc:sldMk cId="1595684853" sldId="260"/>
            <ac:picMk id="36" creationId="{8152C0FB-2593-9ECB-DB6A-7E3C738D65E5}"/>
          </ac:picMkLst>
        </pc:picChg>
        <pc:cxnChg chg="del">
          <ac:chgData name="Justin Betley" userId="84549f286842cf82" providerId="LiveId" clId="{3EBC9856-2A3E-448A-BC79-756BC411AB4E}" dt="2023-09-03T16:05:45.473" v="3678" actId="478"/>
          <ac:cxnSpMkLst>
            <pc:docMk/>
            <pc:sldMk cId="1595684853" sldId="260"/>
            <ac:cxnSpMk id="6" creationId="{B0E022E3-53D0-73AC-BA49-C83FD3598934}"/>
          </ac:cxnSpMkLst>
        </pc:cxnChg>
        <pc:cxnChg chg="del mod">
          <ac:chgData name="Justin Betley" userId="84549f286842cf82" providerId="LiveId" clId="{3EBC9856-2A3E-448A-BC79-756BC411AB4E}" dt="2023-09-03T16:23:16.703" v="4072" actId="478"/>
          <ac:cxnSpMkLst>
            <pc:docMk/>
            <pc:sldMk cId="1595684853" sldId="260"/>
            <ac:cxnSpMk id="8" creationId="{1F134EFB-BC9D-F4FC-EC4E-7908108ECE64}"/>
          </ac:cxnSpMkLst>
        </pc:cxnChg>
        <pc:cxnChg chg="del">
          <ac:chgData name="Justin Betley" userId="84549f286842cf82" providerId="LiveId" clId="{3EBC9856-2A3E-448A-BC79-756BC411AB4E}" dt="2023-09-03T16:07:47.034" v="3776" actId="478"/>
          <ac:cxnSpMkLst>
            <pc:docMk/>
            <pc:sldMk cId="1595684853" sldId="260"/>
            <ac:cxnSpMk id="17" creationId="{4D770029-6491-DC44-F30B-501A47434D91}"/>
          </ac:cxnSpMkLst>
        </pc:cxnChg>
        <pc:cxnChg chg="del">
          <ac:chgData name="Justin Betley" userId="84549f286842cf82" providerId="LiveId" clId="{3EBC9856-2A3E-448A-BC79-756BC411AB4E}" dt="2023-09-03T16:07:58.150" v="3782" actId="478"/>
          <ac:cxnSpMkLst>
            <pc:docMk/>
            <pc:sldMk cId="1595684853" sldId="260"/>
            <ac:cxnSpMk id="19" creationId="{9A73B0BC-5A4C-F07A-FD1C-BB81FC22C379}"/>
          </ac:cxnSpMkLst>
        </pc:cxnChg>
        <pc:cxnChg chg="add mod">
          <ac:chgData name="Justin Betley" userId="84549f286842cf82" providerId="LiveId" clId="{3EBC9856-2A3E-448A-BC79-756BC411AB4E}" dt="2023-09-03T22:27:15.329" v="6178" actId="14100"/>
          <ac:cxnSpMkLst>
            <pc:docMk/>
            <pc:sldMk cId="1595684853" sldId="260"/>
            <ac:cxnSpMk id="37" creationId="{8C57AD45-A1D9-BE1A-975B-ADF665E9FF2D}"/>
          </ac:cxnSpMkLst>
        </pc:cxnChg>
        <pc:cxnChg chg="add mod">
          <ac:chgData name="Justin Betley" userId="84549f286842cf82" providerId="LiveId" clId="{3EBC9856-2A3E-448A-BC79-756BC411AB4E}" dt="2023-09-04T13:32:15.467" v="8738" actId="1076"/>
          <ac:cxnSpMkLst>
            <pc:docMk/>
            <pc:sldMk cId="1595684853" sldId="260"/>
            <ac:cxnSpMk id="40" creationId="{4AE1911C-9BFA-0B3D-2004-9DAEA2E3FA8B}"/>
          </ac:cxnSpMkLst>
        </pc:cxnChg>
        <pc:cxnChg chg="add mod">
          <ac:chgData name="Justin Betley" userId="84549f286842cf82" providerId="LiveId" clId="{3EBC9856-2A3E-448A-BC79-756BC411AB4E}" dt="2023-09-04T13:42:21.673" v="9058" actId="1036"/>
          <ac:cxnSpMkLst>
            <pc:docMk/>
            <pc:sldMk cId="1595684853" sldId="260"/>
            <ac:cxnSpMk id="45" creationId="{257D4823-4864-360B-7B06-A51B0DBC170E}"/>
          </ac:cxnSpMkLst>
        </pc:cxnChg>
        <pc:cxnChg chg="add mod">
          <ac:chgData name="Justin Betley" userId="84549f286842cf82" providerId="LiveId" clId="{3EBC9856-2A3E-448A-BC79-756BC411AB4E}" dt="2023-09-04T13:42:21.673" v="9058" actId="1036"/>
          <ac:cxnSpMkLst>
            <pc:docMk/>
            <pc:sldMk cId="1595684853" sldId="260"/>
            <ac:cxnSpMk id="47" creationId="{8387F321-41F9-FA25-2F4A-A8153EA0DAB8}"/>
          </ac:cxnSpMkLst>
        </pc:cxnChg>
        <pc:cxnChg chg="add mod">
          <ac:chgData name="Justin Betley" userId="84549f286842cf82" providerId="LiveId" clId="{3EBC9856-2A3E-448A-BC79-756BC411AB4E}" dt="2023-09-04T13:43:28.200" v="9154" actId="1036"/>
          <ac:cxnSpMkLst>
            <pc:docMk/>
            <pc:sldMk cId="1595684853" sldId="260"/>
            <ac:cxnSpMk id="49" creationId="{028BE109-EBA0-0290-2738-2C72F876B450}"/>
          </ac:cxnSpMkLst>
        </pc:cxnChg>
        <pc:cxnChg chg="add mod">
          <ac:chgData name="Justin Betley" userId="84549f286842cf82" providerId="LiveId" clId="{3EBC9856-2A3E-448A-BC79-756BC411AB4E}" dt="2023-09-04T13:43:28.200" v="9154" actId="1036"/>
          <ac:cxnSpMkLst>
            <pc:docMk/>
            <pc:sldMk cId="1595684853" sldId="260"/>
            <ac:cxnSpMk id="51" creationId="{4745B6F2-D524-519F-80B2-2B9A45674D9D}"/>
          </ac:cxnSpMkLst>
        </pc:cxnChg>
      </pc:sldChg>
      <pc:sldChg chg="addSp delSp modSp mod">
        <pc:chgData name="Justin Betley" userId="84549f286842cf82" providerId="LiveId" clId="{3EBC9856-2A3E-448A-BC79-756BC411AB4E}" dt="2023-09-04T15:35:43.661" v="10004" actId="478"/>
        <pc:sldMkLst>
          <pc:docMk/>
          <pc:sldMk cId="20736724" sldId="261"/>
        </pc:sldMkLst>
        <pc:spChg chg="add del mod">
          <ac:chgData name="Justin Betley" userId="84549f286842cf82" providerId="LiveId" clId="{3EBC9856-2A3E-448A-BC79-756BC411AB4E}" dt="2023-09-04T15:35:43.661" v="10004" actId="478"/>
          <ac:spMkLst>
            <pc:docMk/>
            <pc:sldMk cId="20736724" sldId="261"/>
            <ac:spMk id="3" creationId="{09FF262C-626D-95A7-4C64-AD7E91CA7115}"/>
          </ac:spMkLst>
        </pc:spChg>
        <pc:spChg chg="add mod">
          <ac:chgData name="Justin Betley" userId="84549f286842cf82" providerId="LiveId" clId="{3EBC9856-2A3E-448A-BC79-756BC411AB4E}" dt="2023-09-04T15:35:28.534" v="10001" actId="1076"/>
          <ac:spMkLst>
            <pc:docMk/>
            <pc:sldMk cId="20736724" sldId="261"/>
            <ac:spMk id="5" creationId="{D231067C-7FCC-736D-42E7-B473C5472B7A}"/>
          </ac:spMkLst>
        </pc:spChg>
        <pc:spChg chg="del mod">
          <ac:chgData name="Justin Betley" userId="84549f286842cf82" providerId="LiveId" clId="{3EBC9856-2A3E-448A-BC79-756BC411AB4E}" dt="2023-09-03T16:23:23.189" v="4075" actId="478"/>
          <ac:spMkLst>
            <pc:docMk/>
            <pc:sldMk cId="20736724" sldId="261"/>
            <ac:spMk id="6" creationId="{CFB31624-F804-F85C-9808-6B57991D8316}"/>
          </ac:spMkLst>
        </pc:spChg>
        <pc:spChg chg="del mod">
          <ac:chgData name="Justin Betley" userId="84549f286842cf82" providerId="LiveId" clId="{3EBC9856-2A3E-448A-BC79-756BC411AB4E}" dt="2023-09-03T16:12:31.932" v="3973" actId="478"/>
          <ac:spMkLst>
            <pc:docMk/>
            <pc:sldMk cId="20736724" sldId="261"/>
            <ac:spMk id="8" creationId="{189CADC5-2687-0A37-0551-498070BADFCD}"/>
          </ac:spMkLst>
        </pc:spChg>
        <pc:spChg chg="mod">
          <ac:chgData name="Justin Betley" userId="84549f286842cf82" providerId="LiveId" clId="{3EBC9856-2A3E-448A-BC79-756BC411AB4E}" dt="2023-09-04T15:27:57.687" v="9765" actId="113"/>
          <ac:spMkLst>
            <pc:docMk/>
            <pc:sldMk cId="20736724" sldId="261"/>
            <ac:spMk id="9" creationId="{D1AB2C85-B156-48D5-7AEF-75AF24EC3F3B}"/>
          </ac:spMkLst>
        </pc:spChg>
        <pc:spChg chg="mod">
          <ac:chgData name="Justin Betley" userId="84549f286842cf82" providerId="LiveId" clId="{3EBC9856-2A3E-448A-BC79-756BC411AB4E}" dt="2023-09-04T15:27:08.071" v="9753" actId="20577"/>
          <ac:spMkLst>
            <pc:docMk/>
            <pc:sldMk cId="20736724" sldId="261"/>
            <ac:spMk id="11" creationId="{5C2487E2-1882-50E7-5DC4-BE787E70FE20}"/>
          </ac:spMkLst>
        </pc:spChg>
        <pc:spChg chg="add del mod">
          <ac:chgData name="Justin Betley" userId="84549f286842cf82" providerId="LiveId" clId="{3EBC9856-2A3E-448A-BC79-756BC411AB4E}" dt="2023-09-03T23:12:42.910" v="7803" actId="478"/>
          <ac:spMkLst>
            <pc:docMk/>
            <pc:sldMk cId="20736724" sldId="261"/>
            <ac:spMk id="13" creationId="{083D4F1F-7CB2-B87E-226F-FEC51393927A}"/>
          </ac:spMkLst>
        </pc:spChg>
        <pc:spChg chg="add mod">
          <ac:chgData name="Justin Betley" userId="84549f286842cf82" providerId="LiveId" clId="{3EBC9856-2A3E-448A-BC79-756BC411AB4E}" dt="2023-09-04T13:37:47.044" v="8807" actId="1076"/>
          <ac:spMkLst>
            <pc:docMk/>
            <pc:sldMk cId="20736724" sldId="261"/>
            <ac:spMk id="31" creationId="{8EBC49FC-70D1-6CD1-AAD6-FD7B04194EEB}"/>
          </ac:spMkLst>
        </pc:spChg>
        <pc:spChg chg="add mod">
          <ac:chgData name="Justin Betley" userId="84549f286842cf82" providerId="LiveId" clId="{3EBC9856-2A3E-448A-BC79-756BC411AB4E}" dt="2023-09-04T15:24:10.833" v="9728" actId="1076"/>
          <ac:spMkLst>
            <pc:docMk/>
            <pc:sldMk cId="20736724" sldId="261"/>
            <ac:spMk id="39" creationId="{E7283316-C70A-95C0-7FCF-58EECDFC23B0}"/>
          </ac:spMkLst>
        </pc:spChg>
        <pc:spChg chg="add mod">
          <ac:chgData name="Justin Betley" userId="84549f286842cf82" providerId="LiveId" clId="{3EBC9856-2A3E-448A-BC79-756BC411AB4E}" dt="2023-09-04T15:23:19.347" v="9719" actId="14100"/>
          <ac:spMkLst>
            <pc:docMk/>
            <pc:sldMk cId="20736724" sldId="261"/>
            <ac:spMk id="40" creationId="{F93D569A-C9D7-6AAA-133D-A1B3CCE28CB9}"/>
          </ac:spMkLst>
        </pc:spChg>
        <pc:spChg chg="mod">
          <ac:chgData name="Justin Betley" userId="84549f286842cf82" providerId="LiveId" clId="{3EBC9856-2A3E-448A-BC79-756BC411AB4E}" dt="2023-09-04T15:23:06.537" v="9717" actId="14100"/>
          <ac:spMkLst>
            <pc:docMk/>
            <pc:sldMk cId="20736724" sldId="261"/>
            <ac:spMk id="43" creationId="{965FAED4-DE0C-36CC-278C-6F1C5F6E48F3}"/>
          </ac:spMkLst>
        </pc:spChg>
        <pc:spChg chg="add mod">
          <ac:chgData name="Justin Betley" userId="84549f286842cf82" providerId="LiveId" clId="{3EBC9856-2A3E-448A-BC79-756BC411AB4E}" dt="2023-09-04T15:05:12.132" v="9689" actId="20577"/>
          <ac:spMkLst>
            <pc:docMk/>
            <pc:sldMk cId="20736724" sldId="261"/>
            <ac:spMk id="59" creationId="{BE01F074-D1C9-4958-6A4E-6BDFC7FF337D}"/>
          </ac:spMkLst>
        </pc:spChg>
        <pc:grpChg chg="del mod">
          <ac:chgData name="Justin Betley" userId="84549f286842cf82" providerId="LiveId" clId="{3EBC9856-2A3E-448A-BC79-756BC411AB4E}" dt="2023-09-03T16:23:30.538" v="4079" actId="478"/>
          <ac:grpSpMkLst>
            <pc:docMk/>
            <pc:sldMk cId="20736724" sldId="261"/>
            <ac:grpSpMk id="47" creationId="{FDE0B4F3-2F76-F6F3-0E0B-CF1711957DF3}"/>
          </ac:grpSpMkLst>
        </pc:grpChg>
        <pc:picChg chg="del">
          <ac:chgData name="Justin Betley" userId="84549f286842cf82" providerId="LiveId" clId="{3EBC9856-2A3E-448A-BC79-756BC411AB4E}" dt="2023-09-03T16:12:28.702" v="3970" actId="478"/>
          <ac:picMkLst>
            <pc:docMk/>
            <pc:sldMk cId="20736724" sldId="261"/>
            <ac:picMk id="4" creationId="{2BDA24C6-E36C-2F88-B034-2143CF62004D}"/>
          </ac:picMkLst>
        </pc:picChg>
        <pc:picChg chg="add mod modCrop">
          <ac:chgData name="Justin Betley" userId="84549f286842cf82" providerId="LiveId" clId="{3EBC9856-2A3E-448A-BC79-756BC411AB4E}" dt="2023-09-04T15:23:52.779" v="9724" actId="14100"/>
          <ac:picMkLst>
            <pc:docMk/>
            <pc:sldMk cId="20736724" sldId="261"/>
            <ac:picMk id="15" creationId="{2AF921B6-C88C-9FB6-14CD-C567DB851EEC}"/>
          </ac:picMkLst>
        </pc:picChg>
        <pc:picChg chg="add mod ord modCrop">
          <ac:chgData name="Justin Betley" userId="84549f286842cf82" providerId="LiveId" clId="{3EBC9856-2A3E-448A-BC79-756BC411AB4E}" dt="2023-09-04T15:24:07.165" v="9727" actId="1076"/>
          <ac:picMkLst>
            <pc:docMk/>
            <pc:sldMk cId="20736724" sldId="261"/>
            <ac:picMk id="17" creationId="{628DBBFD-072C-EFA6-73F7-231AEB6739D1}"/>
          </ac:picMkLst>
        </pc:picChg>
        <pc:picChg chg="add mod modCrop">
          <ac:chgData name="Justin Betley" userId="84549f286842cf82" providerId="LiveId" clId="{3EBC9856-2A3E-448A-BC79-756BC411AB4E}" dt="2023-09-04T13:38:13.973" v="8809" actId="14861"/>
          <ac:picMkLst>
            <pc:docMk/>
            <pc:sldMk cId="20736724" sldId="261"/>
            <ac:picMk id="19" creationId="{D3CCAC2E-B6E9-39DB-E3DF-966B02110A1F}"/>
          </ac:picMkLst>
        </pc:picChg>
        <pc:picChg chg="add mod modCrop">
          <ac:chgData name="Justin Betley" userId="84549f286842cf82" providerId="LiveId" clId="{3EBC9856-2A3E-448A-BC79-756BC411AB4E}" dt="2023-09-04T15:04:38.382" v="9653" actId="1076"/>
          <ac:picMkLst>
            <pc:docMk/>
            <pc:sldMk cId="20736724" sldId="261"/>
            <ac:picMk id="21" creationId="{D0C79576-E06B-4F7A-B114-CEB1984F1D39}"/>
          </ac:picMkLst>
        </pc:picChg>
        <pc:picChg chg="add del mod modCrop">
          <ac:chgData name="Justin Betley" userId="84549f286842cf82" providerId="LiveId" clId="{3EBC9856-2A3E-448A-BC79-756BC411AB4E}" dt="2023-09-03T23:10:51.538" v="7720" actId="478"/>
          <ac:picMkLst>
            <pc:docMk/>
            <pc:sldMk cId="20736724" sldId="261"/>
            <ac:picMk id="23" creationId="{163FDABC-0F17-7499-BFBA-18769BF2F933}"/>
          </ac:picMkLst>
        </pc:picChg>
        <pc:picChg chg="add mod ord">
          <ac:chgData name="Justin Betley" userId="84549f286842cf82" providerId="LiveId" clId="{3EBC9856-2A3E-448A-BC79-756BC411AB4E}" dt="2023-09-03T22:22:33.652" v="5717" actId="167"/>
          <ac:picMkLst>
            <pc:docMk/>
            <pc:sldMk cId="20736724" sldId="261"/>
            <ac:picMk id="33" creationId="{D9B9CEF3-4E10-962C-4A27-659610E9C08F}"/>
          </ac:picMkLst>
        </pc:picChg>
        <pc:picChg chg="mod">
          <ac:chgData name="Justin Betley" userId="84549f286842cf82" providerId="LiveId" clId="{3EBC9856-2A3E-448A-BC79-756BC411AB4E}" dt="2023-09-03T22:19:18.924" v="5513" actId="1035"/>
          <ac:picMkLst>
            <pc:docMk/>
            <pc:sldMk cId="20736724" sldId="261"/>
            <ac:picMk id="44" creationId="{142D250F-9077-902B-9600-F9067DE511F7}"/>
          </ac:picMkLst>
        </pc:picChg>
        <pc:picChg chg="del mod">
          <ac:chgData name="Justin Betley" userId="84549f286842cf82" providerId="LiveId" clId="{3EBC9856-2A3E-448A-BC79-756BC411AB4E}" dt="2023-09-03T16:23:30.538" v="4079" actId="478"/>
          <ac:picMkLst>
            <pc:docMk/>
            <pc:sldMk cId="20736724" sldId="261"/>
            <ac:picMk id="46" creationId="{055B804F-030D-F2A5-9F20-8D5D9C63DA29}"/>
          </ac:picMkLst>
        </pc:picChg>
        <pc:picChg chg="add mod">
          <ac:chgData name="Justin Betley" userId="84549f286842cf82" providerId="LiveId" clId="{3EBC9856-2A3E-448A-BC79-756BC411AB4E}" dt="2023-09-04T13:46:32.492" v="9339" actId="1035"/>
          <ac:picMkLst>
            <pc:docMk/>
            <pc:sldMk cId="20736724" sldId="261"/>
            <ac:picMk id="58" creationId="{712D43EE-F5E6-557B-C884-D3C4D9C95610}"/>
          </ac:picMkLst>
        </pc:picChg>
        <pc:cxnChg chg="add mod">
          <ac:chgData name="Justin Betley" userId="84549f286842cf82" providerId="LiveId" clId="{3EBC9856-2A3E-448A-BC79-756BC411AB4E}" dt="2023-09-04T15:04:53.280" v="9656" actId="14100"/>
          <ac:cxnSpMkLst>
            <pc:docMk/>
            <pc:sldMk cId="20736724" sldId="261"/>
            <ac:cxnSpMk id="2" creationId="{B8C94D99-AE6B-B12C-222B-20905E9CD134}"/>
          </ac:cxnSpMkLst>
        </pc:cxnChg>
        <pc:cxnChg chg="del mod">
          <ac:chgData name="Justin Betley" userId="84549f286842cf82" providerId="LiveId" clId="{3EBC9856-2A3E-448A-BC79-756BC411AB4E}" dt="2023-09-03T16:23:23.189" v="4075" actId="478"/>
          <ac:cxnSpMkLst>
            <pc:docMk/>
            <pc:sldMk cId="20736724" sldId="261"/>
            <ac:cxnSpMk id="5" creationId="{E1F3A53E-5B6C-313D-FE4F-4856623E2C9E}"/>
          </ac:cxnSpMkLst>
        </pc:cxnChg>
        <pc:cxnChg chg="del">
          <ac:chgData name="Justin Betley" userId="84549f286842cf82" providerId="LiveId" clId="{3EBC9856-2A3E-448A-BC79-756BC411AB4E}" dt="2023-09-03T16:12:30.796" v="3972" actId="478"/>
          <ac:cxnSpMkLst>
            <pc:docMk/>
            <pc:sldMk cId="20736724" sldId="261"/>
            <ac:cxnSpMk id="7" creationId="{81F61C28-175E-2CFA-CF42-A742114715A8}"/>
          </ac:cxnSpMkLst>
        </pc:cxnChg>
        <pc:cxnChg chg="add mod">
          <ac:chgData name="Justin Betley" userId="84549f286842cf82" providerId="LiveId" clId="{3EBC9856-2A3E-448A-BC79-756BC411AB4E}" dt="2023-09-03T22:19:26.151" v="5519" actId="1036"/>
          <ac:cxnSpMkLst>
            <pc:docMk/>
            <pc:sldMk cId="20736724" sldId="261"/>
            <ac:cxnSpMk id="24" creationId="{67F5C2A5-F696-B7C0-D207-A2C97E566CCB}"/>
          </ac:cxnSpMkLst>
        </pc:cxnChg>
        <pc:cxnChg chg="add mod">
          <ac:chgData name="Justin Betley" userId="84549f286842cf82" providerId="LiveId" clId="{3EBC9856-2A3E-448A-BC79-756BC411AB4E}" dt="2023-09-04T15:23:57.129" v="9726" actId="14100"/>
          <ac:cxnSpMkLst>
            <pc:docMk/>
            <pc:sldMk cId="20736724" sldId="261"/>
            <ac:cxnSpMk id="26" creationId="{ECDF4A54-0EF8-7F6C-E823-5287EA681F51}"/>
          </ac:cxnSpMkLst>
        </pc:cxnChg>
        <pc:cxnChg chg="add mod">
          <ac:chgData name="Justin Betley" userId="84549f286842cf82" providerId="LiveId" clId="{3EBC9856-2A3E-448A-BC79-756BC411AB4E}" dt="2023-09-03T23:10:59.730" v="7722" actId="1076"/>
          <ac:cxnSpMkLst>
            <pc:docMk/>
            <pc:sldMk cId="20736724" sldId="261"/>
            <ac:cxnSpMk id="29" creationId="{38458F6F-5734-8B5B-7B92-FD4CEEA2BE9E}"/>
          </ac:cxnSpMkLst>
        </pc:cxnChg>
        <pc:cxnChg chg="add del mod">
          <ac:chgData name="Justin Betley" userId="84549f286842cf82" providerId="LiveId" clId="{3EBC9856-2A3E-448A-BC79-756BC411AB4E}" dt="2023-09-03T15:59:24.111" v="3301" actId="478"/>
          <ac:cxnSpMkLst>
            <pc:docMk/>
            <pc:sldMk cId="20736724" sldId="261"/>
            <ac:cxnSpMk id="34" creationId="{303B1C4A-8016-9119-8E6A-D246D604B20C}"/>
          </ac:cxnSpMkLst>
        </pc:cxnChg>
        <pc:cxnChg chg="mod">
          <ac:chgData name="Justin Betley" userId="84549f286842cf82" providerId="LiveId" clId="{3EBC9856-2A3E-448A-BC79-756BC411AB4E}" dt="2023-09-03T16:23:30.538" v="4079" actId="478"/>
          <ac:cxnSpMkLst>
            <pc:docMk/>
            <pc:sldMk cId="20736724" sldId="261"/>
            <ac:cxnSpMk id="48" creationId="{133B506C-837E-562A-5BB4-DB4FE51F33F9}"/>
          </ac:cxnSpMkLst>
        </pc:cxnChg>
        <pc:cxnChg chg="add mod">
          <ac:chgData name="Justin Betley" userId="84549f286842cf82" providerId="LiveId" clId="{3EBC9856-2A3E-448A-BC79-756BC411AB4E}" dt="2023-09-04T15:35:32.780" v="10002" actId="14100"/>
          <ac:cxnSpMkLst>
            <pc:docMk/>
            <pc:sldMk cId="20736724" sldId="261"/>
            <ac:cxnSpMk id="60" creationId="{9D9C3ABD-2FF7-4838-BECF-F2820A3FE644}"/>
          </ac:cxnSpMkLst>
        </pc:cxnChg>
      </pc:sldChg>
      <pc:sldChg chg="new">
        <pc:chgData name="Justin Betley" userId="84549f286842cf82" providerId="LiveId" clId="{3EBC9856-2A3E-448A-BC79-756BC411AB4E}" dt="2023-09-04T14:27:28.874" v="9581" actId="680"/>
        <pc:sldMkLst>
          <pc:docMk/>
          <pc:sldMk cId="2220058983" sldId="262"/>
        </pc:sldMkLst>
      </pc:sldChg>
    </pc:docChg>
  </pc:docChgLst>
  <pc:docChgLst>
    <pc:chgData name="Justin Betley" userId="84549f286842cf82" providerId="LiveId" clId="{657CD039-B5DF-4BB1-96FC-3CE437F6DFCF}"/>
    <pc:docChg chg="undo custSel addSld delSld modSld modNotesMaster">
      <pc:chgData name="Justin Betley" userId="84549f286842cf82" providerId="LiveId" clId="{657CD039-B5DF-4BB1-96FC-3CE437F6DFCF}" dt="2023-07-17T12:38:40.258" v="471" actId="1038"/>
      <pc:docMkLst>
        <pc:docMk/>
      </pc:docMkLst>
      <pc:sldChg chg="addSp modSp mod">
        <pc:chgData name="Justin Betley" userId="84549f286842cf82" providerId="LiveId" clId="{657CD039-B5DF-4BB1-96FC-3CE437F6DFCF}" dt="2023-07-17T12:31:50.276" v="229" actId="1076"/>
        <pc:sldMkLst>
          <pc:docMk/>
          <pc:sldMk cId="1714286838" sldId="256"/>
        </pc:sldMkLst>
        <pc:spChg chg="mod">
          <ac:chgData name="Justin Betley" userId="84549f286842cf82" providerId="LiveId" clId="{657CD039-B5DF-4BB1-96FC-3CE437F6DFCF}" dt="2023-07-17T12:31:47.033" v="228" actId="1076"/>
          <ac:spMkLst>
            <pc:docMk/>
            <pc:sldMk cId="1714286838" sldId="256"/>
            <ac:spMk id="6" creationId="{AFC3232D-86C1-C3C6-AF15-FD95350F81A8}"/>
          </ac:spMkLst>
        </pc:spChg>
        <pc:grpChg chg="mod">
          <ac:chgData name="Justin Betley" userId="84549f286842cf82" providerId="LiveId" clId="{657CD039-B5DF-4BB1-96FC-3CE437F6DFCF}" dt="2023-07-17T12:31:50.276" v="229" actId="1076"/>
          <ac:grpSpMkLst>
            <pc:docMk/>
            <pc:sldMk cId="1714286838" sldId="256"/>
            <ac:grpSpMk id="11" creationId="{DC805E12-06CD-A84C-5399-40B1AF4A250C}"/>
          </ac:grpSpMkLst>
        </pc:grpChg>
        <pc:picChg chg="mod">
          <ac:chgData name="Justin Betley" userId="84549f286842cf82" providerId="LiveId" clId="{657CD039-B5DF-4BB1-96FC-3CE437F6DFCF}" dt="2023-07-17T12:31:34.478" v="224" actId="1038"/>
          <ac:picMkLst>
            <pc:docMk/>
            <pc:sldMk cId="1714286838" sldId="256"/>
            <ac:picMk id="7" creationId="{709DDD0C-2932-F288-4845-69F663F67E5E}"/>
          </ac:picMkLst>
        </pc:picChg>
        <pc:picChg chg="add mod">
          <ac:chgData name="Justin Betley" userId="84549f286842cf82" providerId="LiveId" clId="{657CD039-B5DF-4BB1-96FC-3CE437F6DFCF}" dt="2023-07-17T12:23:48.064" v="144" actId="1076"/>
          <ac:picMkLst>
            <pc:docMk/>
            <pc:sldMk cId="1714286838" sldId="256"/>
            <ac:picMk id="12" creationId="{4242BEA5-B5D3-8CED-927A-66536736858A}"/>
          </ac:picMkLst>
        </pc:picChg>
      </pc:sldChg>
      <pc:sldChg chg="delSp modSp new mod">
        <pc:chgData name="Justin Betley" userId="84549f286842cf82" providerId="LiveId" clId="{657CD039-B5DF-4BB1-96FC-3CE437F6DFCF}" dt="2023-07-17T12:12:20.141" v="3" actId="478"/>
        <pc:sldMkLst>
          <pc:docMk/>
          <pc:sldMk cId="3736470941" sldId="257"/>
        </pc:sldMkLst>
        <pc:spChg chg="del mod">
          <ac:chgData name="Justin Betley" userId="84549f286842cf82" providerId="LiveId" clId="{657CD039-B5DF-4BB1-96FC-3CE437F6DFCF}" dt="2023-07-17T12:12:20.141" v="3" actId="478"/>
          <ac:spMkLst>
            <pc:docMk/>
            <pc:sldMk cId="3736470941" sldId="257"/>
            <ac:spMk id="2" creationId="{247A9D12-CD9F-5753-8C02-9D667FD034C8}"/>
          </ac:spMkLst>
        </pc:spChg>
        <pc:spChg chg="del">
          <ac:chgData name="Justin Betley" userId="84549f286842cf82" providerId="LiveId" clId="{657CD039-B5DF-4BB1-96FC-3CE437F6DFCF}" dt="2023-07-17T12:12:19.365" v="1" actId="478"/>
          <ac:spMkLst>
            <pc:docMk/>
            <pc:sldMk cId="3736470941" sldId="257"/>
            <ac:spMk id="3" creationId="{D0120507-905F-5D82-28A4-38DE360851E8}"/>
          </ac:spMkLst>
        </pc:spChg>
      </pc:sldChg>
      <pc:sldChg chg="addSp delSp modSp new mod">
        <pc:chgData name="Justin Betley" userId="84549f286842cf82" providerId="LiveId" clId="{657CD039-B5DF-4BB1-96FC-3CE437F6DFCF}" dt="2023-07-17T12:38:15.752" v="455" actId="1038"/>
        <pc:sldMkLst>
          <pc:docMk/>
          <pc:sldMk cId="1140724932" sldId="258"/>
        </pc:sldMkLst>
        <pc:spChg chg="del">
          <ac:chgData name="Justin Betley" userId="84549f286842cf82" providerId="LiveId" clId="{657CD039-B5DF-4BB1-96FC-3CE437F6DFCF}" dt="2023-07-17T12:12:45.506" v="6" actId="478"/>
          <ac:spMkLst>
            <pc:docMk/>
            <pc:sldMk cId="1140724932" sldId="258"/>
            <ac:spMk id="2" creationId="{9AD9DD2D-148F-4587-16B1-18696C0A968C}"/>
          </ac:spMkLst>
        </pc:spChg>
        <pc:spChg chg="del">
          <ac:chgData name="Justin Betley" userId="84549f286842cf82" providerId="LiveId" clId="{657CD039-B5DF-4BB1-96FC-3CE437F6DFCF}" dt="2023-07-17T12:12:43.469" v="5" actId="478"/>
          <ac:spMkLst>
            <pc:docMk/>
            <pc:sldMk cId="1140724932" sldId="258"/>
            <ac:spMk id="3" creationId="{3214EF76-5667-EF73-2FE8-8CE60BC64DDE}"/>
          </ac:spMkLst>
        </pc:spChg>
        <pc:spChg chg="add mod">
          <ac:chgData name="Justin Betley" userId="84549f286842cf82" providerId="LiveId" clId="{657CD039-B5DF-4BB1-96FC-3CE437F6DFCF}" dt="2023-07-17T12:13:33.151" v="10" actId="164"/>
          <ac:spMkLst>
            <pc:docMk/>
            <pc:sldMk cId="1140724932" sldId="258"/>
            <ac:spMk id="8" creationId="{B125079F-5E88-0EA8-0C87-CD20B927726B}"/>
          </ac:spMkLst>
        </pc:spChg>
        <pc:spChg chg="add mod">
          <ac:chgData name="Justin Betley" userId="84549f286842cf82" providerId="LiveId" clId="{657CD039-B5DF-4BB1-96FC-3CE437F6DFCF}" dt="2023-07-17T12:16:04.344" v="49" actId="1076"/>
          <ac:spMkLst>
            <pc:docMk/>
            <pc:sldMk cId="1140724932" sldId="258"/>
            <ac:spMk id="9" creationId="{2C8A2F34-C4F6-A557-BA7A-05BC9F8329F8}"/>
          </ac:spMkLst>
        </pc:spChg>
        <pc:spChg chg="add mod">
          <ac:chgData name="Justin Betley" userId="84549f286842cf82" providerId="LiveId" clId="{657CD039-B5DF-4BB1-96FC-3CE437F6DFCF}" dt="2023-07-17T12:14:48.274" v="30" actId="1076"/>
          <ac:spMkLst>
            <pc:docMk/>
            <pc:sldMk cId="1140724932" sldId="258"/>
            <ac:spMk id="10" creationId="{41FB53D9-9484-F598-F7E5-5D1F055FE7EE}"/>
          </ac:spMkLst>
        </pc:spChg>
        <pc:spChg chg="add mod">
          <ac:chgData name="Justin Betley" userId="84549f286842cf82" providerId="LiveId" clId="{657CD039-B5DF-4BB1-96FC-3CE437F6DFCF}" dt="2023-07-17T12:19:23.233" v="88" actId="1076"/>
          <ac:spMkLst>
            <pc:docMk/>
            <pc:sldMk cId="1140724932" sldId="258"/>
            <ac:spMk id="16" creationId="{7B071D62-6AEE-783E-78D8-0A632FDD49DB}"/>
          </ac:spMkLst>
        </pc:spChg>
        <pc:spChg chg="add mod">
          <ac:chgData name="Justin Betley" userId="84549f286842cf82" providerId="LiveId" clId="{657CD039-B5DF-4BB1-96FC-3CE437F6DFCF}" dt="2023-07-17T12:13:27.881" v="9" actId="164"/>
          <ac:spMkLst>
            <pc:docMk/>
            <pc:sldMk cId="1140724932" sldId="258"/>
            <ac:spMk id="17" creationId="{A10A6487-9042-6F28-6623-AD6189B4B8B4}"/>
          </ac:spMkLst>
        </pc:spChg>
        <pc:spChg chg="add mod">
          <ac:chgData name="Justin Betley" userId="84549f286842cf82" providerId="LiveId" clId="{657CD039-B5DF-4BB1-96FC-3CE437F6DFCF}" dt="2023-07-17T12:15:35.341" v="42" actId="1076"/>
          <ac:spMkLst>
            <pc:docMk/>
            <pc:sldMk cId="1140724932" sldId="258"/>
            <ac:spMk id="18" creationId="{C94229E0-21A9-906E-BA33-6457C08FEA56}"/>
          </ac:spMkLst>
        </pc:spChg>
        <pc:spChg chg="add mod">
          <ac:chgData name="Justin Betley" userId="84549f286842cf82" providerId="LiveId" clId="{657CD039-B5DF-4BB1-96FC-3CE437F6DFCF}" dt="2023-07-17T12:16:01.876" v="48" actId="1076"/>
          <ac:spMkLst>
            <pc:docMk/>
            <pc:sldMk cId="1140724932" sldId="258"/>
            <ac:spMk id="19" creationId="{5F6F979F-BA90-E849-6E52-45F67A646361}"/>
          </ac:spMkLst>
        </pc:spChg>
        <pc:spChg chg="add mod">
          <ac:chgData name="Justin Betley" userId="84549f286842cf82" providerId="LiveId" clId="{657CD039-B5DF-4BB1-96FC-3CE437F6DFCF}" dt="2023-07-17T12:38:15.752" v="455" actId="1038"/>
          <ac:spMkLst>
            <pc:docMk/>
            <pc:sldMk cId="1140724932" sldId="258"/>
            <ac:spMk id="20" creationId="{6C20708B-9FFE-4B5A-60F3-9A79F778564B}"/>
          </ac:spMkLst>
        </pc:spChg>
        <pc:spChg chg="add mod">
          <ac:chgData name="Justin Betley" userId="84549f286842cf82" providerId="LiveId" clId="{657CD039-B5DF-4BB1-96FC-3CE437F6DFCF}" dt="2023-07-17T12:38:15.752" v="455" actId="1038"/>
          <ac:spMkLst>
            <pc:docMk/>
            <pc:sldMk cId="1140724932" sldId="258"/>
            <ac:spMk id="21" creationId="{C9DED69F-75EB-7B53-5459-BA0911C56893}"/>
          </ac:spMkLst>
        </pc:spChg>
        <pc:spChg chg="add del mod">
          <ac:chgData name="Justin Betley" userId="84549f286842cf82" providerId="LiveId" clId="{657CD039-B5DF-4BB1-96FC-3CE437F6DFCF}" dt="2023-07-17T12:34:53.656" v="303"/>
          <ac:spMkLst>
            <pc:docMk/>
            <pc:sldMk cId="1140724932" sldId="258"/>
            <ac:spMk id="33" creationId="{E28E966B-375C-D1BA-8CAC-865A180E9955}"/>
          </ac:spMkLst>
        </pc:spChg>
        <pc:spChg chg="add del mod">
          <ac:chgData name="Justin Betley" userId="84549f286842cf82" providerId="LiveId" clId="{657CD039-B5DF-4BB1-96FC-3CE437F6DFCF}" dt="2023-07-17T12:34:53.656" v="303"/>
          <ac:spMkLst>
            <pc:docMk/>
            <pc:sldMk cId="1140724932" sldId="258"/>
            <ac:spMk id="35" creationId="{073616E9-A582-9775-B839-BA61A98C2B00}"/>
          </ac:spMkLst>
        </pc:spChg>
        <pc:spChg chg="add del mod">
          <ac:chgData name="Justin Betley" userId="84549f286842cf82" providerId="LiveId" clId="{657CD039-B5DF-4BB1-96FC-3CE437F6DFCF}" dt="2023-07-17T12:34:53.656" v="303"/>
          <ac:spMkLst>
            <pc:docMk/>
            <pc:sldMk cId="1140724932" sldId="258"/>
            <ac:spMk id="37" creationId="{F6D9A2F9-6C52-1ED8-1059-C8AB2CB6AD62}"/>
          </ac:spMkLst>
        </pc:spChg>
        <pc:spChg chg="add del mod">
          <ac:chgData name="Justin Betley" userId="84549f286842cf82" providerId="LiveId" clId="{657CD039-B5DF-4BB1-96FC-3CE437F6DFCF}" dt="2023-07-17T12:34:53.656" v="303"/>
          <ac:spMkLst>
            <pc:docMk/>
            <pc:sldMk cId="1140724932" sldId="258"/>
            <ac:spMk id="39" creationId="{76A3A53E-D786-E44B-29AC-8A7F24D3F3AC}"/>
          </ac:spMkLst>
        </pc:spChg>
        <pc:grpChg chg="add mod">
          <ac:chgData name="Justin Betley" userId="84549f286842cf82" providerId="LiveId" clId="{657CD039-B5DF-4BB1-96FC-3CE437F6DFCF}" dt="2023-07-17T12:13:53.577" v="17" actId="164"/>
          <ac:grpSpMkLst>
            <pc:docMk/>
            <pc:sldMk cId="1140724932" sldId="258"/>
            <ac:grpSpMk id="22" creationId="{E088246A-ACBB-60D2-934D-2D4F0CDECC5A}"/>
          </ac:grpSpMkLst>
        </pc:grpChg>
        <pc:grpChg chg="add mod">
          <ac:chgData name="Justin Betley" userId="84549f286842cf82" providerId="LiveId" clId="{657CD039-B5DF-4BB1-96FC-3CE437F6DFCF}" dt="2023-07-17T12:38:15.752" v="455" actId="1038"/>
          <ac:grpSpMkLst>
            <pc:docMk/>
            <pc:sldMk cId="1140724932" sldId="258"/>
            <ac:grpSpMk id="23" creationId="{542392C6-C6FB-3D48-8605-C039F141826C}"/>
          </ac:grpSpMkLst>
        </pc:grpChg>
        <pc:grpChg chg="add mod">
          <ac:chgData name="Justin Betley" userId="84549f286842cf82" providerId="LiveId" clId="{657CD039-B5DF-4BB1-96FC-3CE437F6DFCF}" dt="2023-07-17T12:38:15.752" v="455" actId="1038"/>
          <ac:grpSpMkLst>
            <pc:docMk/>
            <pc:sldMk cId="1140724932" sldId="258"/>
            <ac:grpSpMk id="24" creationId="{CEBAABB5-9215-CE1F-01F3-814C51A9BC05}"/>
          </ac:grpSpMkLst>
        </pc:grpChg>
        <pc:picChg chg="add mod">
          <ac:chgData name="Justin Betley" userId="84549f286842cf82" providerId="LiveId" clId="{657CD039-B5DF-4BB1-96FC-3CE437F6DFCF}" dt="2023-07-17T12:13:33.151" v="10" actId="164"/>
          <ac:picMkLst>
            <pc:docMk/>
            <pc:sldMk cId="1140724932" sldId="258"/>
            <ac:picMk id="4" creationId="{5CF98475-FFFC-FC17-A55F-29A34B6F2513}"/>
          </ac:picMkLst>
        </pc:picChg>
        <pc:picChg chg="add mod">
          <ac:chgData name="Justin Betley" userId="84549f286842cf82" providerId="LiveId" clId="{657CD039-B5DF-4BB1-96FC-3CE437F6DFCF}" dt="2023-07-17T12:13:53.577" v="17" actId="164"/>
          <ac:picMkLst>
            <pc:docMk/>
            <pc:sldMk cId="1140724932" sldId="258"/>
            <ac:picMk id="11" creationId="{3C782D6F-84C9-036C-805D-3E86848FD1A1}"/>
          </ac:picMkLst>
        </pc:picChg>
        <pc:picChg chg="add mod">
          <ac:chgData name="Justin Betley" userId="84549f286842cf82" providerId="LiveId" clId="{657CD039-B5DF-4BB1-96FC-3CE437F6DFCF}" dt="2023-07-17T12:38:15.752" v="455" actId="1038"/>
          <ac:picMkLst>
            <pc:docMk/>
            <pc:sldMk cId="1140724932" sldId="258"/>
            <ac:picMk id="30" creationId="{A2A49EE0-E51F-83BC-F1A9-D1E0A85BED36}"/>
          </ac:picMkLst>
        </pc:picChg>
        <pc:picChg chg="add del mod">
          <ac:chgData name="Justin Betley" userId="84549f286842cf82" providerId="LiveId" clId="{657CD039-B5DF-4BB1-96FC-3CE437F6DFCF}" dt="2023-07-17T12:34:53.656" v="303"/>
          <ac:picMkLst>
            <pc:docMk/>
            <pc:sldMk cId="1140724932" sldId="258"/>
            <ac:picMk id="32" creationId="{F164F89B-7AD6-4FF8-9BFA-2AABF9D780CE}"/>
          </ac:picMkLst>
        </pc:picChg>
        <pc:picChg chg="add del mod">
          <ac:chgData name="Justin Betley" userId="84549f286842cf82" providerId="LiveId" clId="{657CD039-B5DF-4BB1-96FC-3CE437F6DFCF}" dt="2023-07-17T12:34:53.656" v="303"/>
          <ac:picMkLst>
            <pc:docMk/>
            <pc:sldMk cId="1140724932" sldId="258"/>
            <ac:picMk id="38" creationId="{FB9A4AD2-02F8-65A4-832C-1E89CCBAC7DC}"/>
          </ac:picMkLst>
        </pc:picChg>
        <pc:cxnChg chg="add mod ord">
          <ac:chgData name="Justin Betley" userId="84549f286842cf82" providerId="LiveId" clId="{657CD039-B5DF-4BB1-96FC-3CE437F6DFCF}" dt="2023-07-17T12:38:15.752" v="455" actId="1038"/>
          <ac:cxnSpMkLst>
            <pc:docMk/>
            <pc:sldMk cId="1140724932" sldId="258"/>
            <ac:cxnSpMk id="5" creationId="{82D31095-B683-AF96-A8F0-9F377BAA622A}"/>
          </ac:cxnSpMkLst>
        </pc:cxnChg>
        <pc:cxnChg chg="add mod">
          <ac:chgData name="Justin Betley" userId="84549f286842cf82" providerId="LiveId" clId="{657CD039-B5DF-4BB1-96FC-3CE437F6DFCF}" dt="2023-07-17T12:14:53.850" v="33" actId="1076"/>
          <ac:cxnSpMkLst>
            <pc:docMk/>
            <pc:sldMk cId="1140724932" sldId="258"/>
            <ac:cxnSpMk id="6" creationId="{E61767D4-2F36-7E7E-312C-05DF6B6F3FD7}"/>
          </ac:cxnSpMkLst>
        </pc:cxnChg>
        <pc:cxnChg chg="add mod">
          <ac:chgData name="Justin Betley" userId="84549f286842cf82" providerId="LiveId" clId="{657CD039-B5DF-4BB1-96FC-3CE437F6DFCF}" dt="2023-07-17T12:13:33.151" v="10" actId="164"/>
          <ac:cxnSpMkLst>
            <pc:docMk/>
            <pc:sldMk cId="1140724932" sldId="258"/>
            <ac:cxnSpMk id="7" creationId="{C6E0CA9B-89FD-CF19-7E27-3FBCA9496144}"/>
          </ac:cxnSpMkLst>
        </pc:cxnChg>
        <pc:cxnChg chg="add mod">
          <ac:chgData name="Justin Betley" userId="84549f286842cf82" providerId="LiveId" clId="{657CD039-B5DF-4BB1-96FC-3CE437F6DFCF}" dt="2023-07-17T12:19:25.982" v="89" actId="14100"/>
          <ac:cxnSpMkLst>
            <pc:docMk/>
            <pc:sldMk cId="1140724932" sldId="258"/>
            <ac:cxnSpMk id="12" creationId="{7279C8CD-61ED-E998-315F-8D77760A12E4}"/>
          </ac:cxnSpMkLst>
        </pc:cxnChg>
        <pc:cxnChg chg="add mod">
          <ac:chgData name="Justin Betley" userId="84549f286842cf82" providerId="LiveId" clId="{657CD039-B5DF-4BB1-96FC-3CE437F6DFCF}" dt="2023-07-17T12:15:38.947" v="43" actId="14100"/>
          <ac:cxnSpMkLst>
            <pc:docMk/>
            <pc:sldMk cId="1140724932" sldId="258"/>
            <ac:cxnSpMk id="13" creationId="{FBACFE63-44B9-2829-319A-020CA8791863}"/>
          </ac:cxnSpMkLst>
        </pc:cxnChg>
        <pc:cxnChg chg="add mod">
          <ac:chgData name="Justin Betley" userId="84549f286842cf82" providerId="LiveId" clId="{657CD039-B5DF-4BB1-96FC-3CE437F6DFCF}" dt="2023-07-17T12:13:27.881" v="9" actId="164"/>
          <ac:cxnSpMkLst>
            <pc:docMk/>
            <pc:sldMk cId="1140724932" sldId="258"/>
            <ac:cxnSpMk id="14" creationId="{3AA4894A-DDFA-9CC9-7F26-9C4944C05ADB}"/>
          </ac:cxnSpMkLst>
        </pc:cxnChg>
        <pc:cxnChg chg="add mod">
          <ac:chgData name="Justin Betley" userId="84549f286842cf82" providerId="LiveId" clId="{657CD039-B5DF-4BB1-96FC-3CE437F6DFCF}" dt="2023-07-17T12:13:27.881" v="9" actId="164"/>
          <ac:cxnSpMkLst>
            <pc:docMk/>
            <pc:sldMk cId="1140724932" sldId="258"/>
            <ac:cxnSpMk id="15" creationId="{FA943970-4737-E6F6-4270-7B1BC9F3B2C2}"/>
          </ac:cxnSpMkLst>
        </pc:cxnChg>
        <pc:cxnChg chg="add del mod">
          <ac:chgData name="Justin Betley" userId="84549f286842cf82" providerId="LiveId" clId="{657CD039-B5DF-4BB1-96FC-3CE437F6DFCF}" dt="2023-07-17T12:34:53.656" v="303"/>
          <ac:cxnSpMkLst>
            <pc:docMk/>
            <pc:sldMk cId="1140724932" sldId="258"/>
            <ac:cxnSpMk id="34" creationId="{433343C1-86FC-D5BD-DB24-947BC2E43FF0}"/>
          </ac:cxnSpMkLst>
        </pc:cxnChg>
        <pc:cxnChg chg="add del mod">
          <ac:chgData name="Justin Betley" userId="84549f286842cf82" providerId="LiveId" clId="{657CD039-B5DF-4BB1-96FC-3CE437F6DFCF}" dt="2023-07-17T12:34:53.656" v="303"/>
          <ac:cxnSpMkLst>
            <pc:docMk/>
            <pc:sldMk cId="1140724932" sldId="258"/>
            <ac:cxnSpMk id="36" creationId="{A13EED75-B3F6-513F-5F4E-CF9F12D184E6}"/>
          </ac:cxnSpMkLst>
        </pc:cxnChg>
      </pc:sldChg>
      <pc:sldChg chg="addSp delSp modSp new mod">
        <pc:chgData name="Justin Betley" userId="84549f286842cf82" providerId="LiveId" clId="{657CD039-B5DF-4BB1-96FC-3CE437F6DFCF}" dt="2023-07-17T12:38:24.189" v="460" actId="1037"/>
        <pc:sldMkLst>
          <pc:docMk/>
          <pc:sldMk cId="4188654286" sldId="259"/>
        </pc:sldMkLst>
        <pc:spChg chg="del">
          <ac:chgData name="Justin Betley" userId="84549f286842cf82" providerId="LiveId" clId="{657CD039-B5DF-4BB1-96FC-3CE437F6DFCF}" dt="2023-07-17T12:16:25.567" v="52" actId="478"/>
          <ac:spMkLst>
            <pc:docMk/>
            <pc:sldMk cId="4188654286" sldId="259"/>
            <ac:spMk id="2" creationId="{AA413A92-F6A3-C797-C7B2-E251EA41810E}"/>
          </ac:spMkLst>
        </pc:spChg>
        <pc:spChg chg="del">
          <ac:chgData name="Justin Betley" userId="84549f286842cf82" providerId="LiveId" clId="{657CD039-B5DF-4BB1-96FC-3CE437F6DFCF}" dt="2023-07-17T12:16:24.470" v="51" actId="478"/>
          <ac:spMkLst>
            <pc:docMk/>
            <pc:sldMk cId="4188654286" sldId="259"/>
            <ac:spMk id="3" creationId="{50AE7232-1C05-D76B-16C1-121455967BA4}"/>
          </ac:spMkLst>
        </pc:spChg>
        <pc:spChg chg="add del mod">
          <ac:chgData name="Justin Betley" userId="84549f286842cf82" providerId="LiveId" clId="{657CD039-B5DF-4BB1-96FC-3CE437F6DFCF}" dt="2023-07-17T12:17:31.909" v="54"/>
          <ac:spMkLst>
            <pc:docMk/>
            <pc:sldMk cId="4188654286" sldId="259"/>
            <ac:spMk id="8" creationId="{7587AE1F-92F4-6F7C-792E-9F38B0AB4248}"/>
          </ac:spMkLst>
        </pc:spChg>
        <pc:spChg chg="add del mod">
          <ac:chgData name="Justin Betley" userId="84549f286842cf82" providerId="LiveId" clId="{657CD039-B5DF-4BB1-96FC-3CE437F6DFCF}" dt="2023-07-17T12:17:31.909" v="54"/>
          <ac:spMkLst>
            <pc:docMk/>
            <pc:sldMk cId="4188654286" sldId="259"/>
            <ac:spMk id="9" creationId="{54CE6970-52D8-21BF-811B-0AB30AF6952E}"/>
          </ac:spMkLst>
        </pc:spChg>
        <pc:spChg chg="add del mod">
          <ac:chgData name="Justin Betley" userId="84549f286842cf82" providerId="LiveId" clId="{657CD039-B5DF-4BB1-96FC-3CE437F6DFCF}" dt="2023-07-17T12:17:31.909" v="54"/>
          <ac:spMkLst>
            <pc:docMk/>
            <pc:sldMk cId="4188654286" sldId="259"/>
            <ac:spMk id="10" creationId="{19A88CB4-EC81-FB75-CF9E-5F95A8C871CF}"/>
          </ac:spMkLst>
        </pc:spChg>
        <pc:spChg chg="add del mod">
          <ac:chgData name="Justin Betley" userId="84549f286842cf82" providerId="LiveId" clId="{657CD039-B5DF-4BB1-96FC-3CE437F6DFCF}" dt="2023-07-17T12:17:31.909" v="54"/>
          <ac:spMkLst>
            <pc:docMk/>
            <pc:sldMk cId="4188654286" sldId="259"/>
            <ac:spMk id="16" creationId="{B1DB8985-C7E9-0E3B-5B51-39650BABB52D}"/>
          </ac:spMkLst>
        </pc:spChg>
        <pc:spChg chg="add del mod">
          <ac:chgData name="Justin Betley" userId="84549f286842cf82" providerId="LiveId" clId="{657CD039-B5DF-4BB1-96FC-3CE437F6DFCF}" dt="2023-07-17T12:17:31.909" v="54"/>
          <ac:spMkLst>
            <pc:docMk/>
            <pc:sldMk cId="4188654286" sldId="259"/>
            <ac:spMk id="17" creationId="{54FD1C5B-6796-1C52-5E0C-D47FDBD42AB2}"/>
          </ac:spMkLst>
        </pc:spChg>
        <pc:spChg chg="add del mod">
          <ac:chgData name="Justin Betley" userId="84549f286842cf82" providerId="LiveId" clId="{657CD039-B5DF-4BB1-96FC-3CE437F6DFCF}" dt="2023-07-17T12:17:31.909" v="54"/>
          <ac:spMkLst>
            <pc:docMk/>
            <pc:sldMk cId="4188654286" sldId="259"/>
            <ac:spMk id="18" creationId="{A4B70F8B-A71F-6AF3-5745-D82D9D5EA86C}"/>
          </ac:spMkLst>
        </pc:spChg>
        <pc:spChg chg="add del mod">
          <ac:chgData name="Justin Betley" userId="84549f286842cf82" providerId="LiveId" clId="{657CD039-B5DF-4BB1-96FC-3CE437F6DFCF}" dt="2023-07-17T12:17:31.909" v="54"/>
          <ac:spMkLst>
            <pc:docMk/>
            <pc:sldMk cId="4188654286" sldId="259"/>
            <ac:spMk id="19" creationId="{986B7A06-3CE6-437C-6582-C0898D581E57}"/>
          </ac:spMkLst>
        </pc:spChg>
        <pc:spChg chg="add del mod">
          <ac:chgData name="Justin Betley" userId="84549f286842cf82" providerId="LiveId" clId="{657CD039-B5DF-4BB1-96FC-3CE437F6DFCF}" dt="2023-07-17T12:17:31.909" v="54"/>
          <ac:spMkLst>
            <pc:docMk/>
            <pc:sldMk cId="4188654286" sldId="259"/>
            <ac:spMk id="20" creationId="{B75A3EB4-8C42-D2A3-F15A-F9553B54D1D4}"/>
          </ac:spMkLst>
        </pc:spChg>
        <pc:spChg chg="add del mod">
          <ac:chgData name="Justin Betley" userId="84549f286842cf82" providerId="LiveId" clId="{657CD039-B5DF-4BB1-96FC-3CE437F6DFCF}" dt="2023-07-17T12:17:31.909" v="54"/>
          <ac:spMkLst>
            <pc:docMk/>
            <pc:sldMk cId="4188654286" sldId="259"/>
            <ac:spMk id="21" creationId="{9F6F4B0E-593D-985F-05E7-41BF45E3C8BB}"/>
          </ac:spMkLst>
        </pc:spChg>
        <pc:spChg chg="add del mod">
          <ac:chgData name="Justin Betley" userId="84549f286842cf82" providerId="LiveId" clId="{657CD039-B5DF-4BB1-96FC-3CE437F6DFCF}" dt="2023-07-17T12:17:31.909" v="54"/>
          <ac:spMkLst>
            <pc:docMk/>
            <pc:sldMk cId="4188654286" sldId="259"/>
            <ac:spMk id="23" creationId="{406A28F3-5466-E444-5D0A-BF71CE4BAA92}"/>
          </ac:spMkLst>
        </pc:spChg>
        <pc:spChg chg="add mod">
          <ac:chgData name="Justin Betley" userId="84549f286842cf82" providerId="LiveId" clId="{657CD039-B5DF-4BB1-96FC-3CE437F6DFCF}" dt="2023-07-17T12:38:24.189" v="460" actId="1037"/>
          <ac:spMkLst>
            <pc:docMk/>
            <pc:sldMk cId="4188654286" sldId="259"/>
            <ac:spMk id="26" creationId="{E1D83153-1759-2DAF-AFF1-FD9B386B0332}"/>
          </ac:spMkLst>
        </pc:spChg>
        <pc:spChg chg="add mod">
          <ac:chgData name="Justin Betley" userId="84549f286842cf82" providerId="LiveId" clId="{657CD039-B5DF-4BB1-96FC-3CE437F6DFCF}" dt="2023-07-17T12:19:05.681" v="83" actId="1076"/>
          <ac:spMkLst>
            <pc:docMk/>
            <pc:sldMk cId="4188654286" sldId="259"/>
            <ac:spMk id="28" creationId="{F7027830-BAA5-78EC-EC86-E24F1B84636B}"/>
          </ac:spMkLst>
        </pc:spChg>
        <pc:spChg chg="add mod">
          <ac:chgData name="Justin Betley" userId="84549f286842cf82" providerId="LiveId" clId="{657CD039-B5DF-4BB1-96FC-3CE437F6DFCF}" dt="2023-07-17T12:38:24.189" v="460" actId="1037"/>
          <ac:spMkLst>
            <pc:docMk/>
            <pc:sldMk cId="4188654286" sldId="259"/>
            <ac:spMk id="30" creationId="{43173408-2570-F6A2-9D77-B63F448B000F}"/>
          </ac:spMkLst>
        </pc:spChg>
        <pc:spChg chg="add mod">
          <ac:chgData name="Justin Betley" userId="84549f286842cf82" providerId="LiveId" clId="{657CD039-B5DF-4BB1-96FC-3CE437F6DFCF}" dt="2023-07-17T12:18:02.839" v="58" actId="164"/>
          <ac:spMkLst>
            <pc:docMk/>
            <pc:sldMk cId="4188654286" sldId="259"/>
            <ac:spMk id="32" creationId="{927B9291-BBF2-767B-8452-A3E3E9E310C7}"/>
          </ac:spMkLst>
        </pc:spChg>
        <pc:spChg chg="add mod">
          <ac:chgData name="Justin Betley" userId="84549f286842cf82" providerId="LiveId" clId="{657CD039-B5DF-4BB1-96FC-3CE437F6DFCF}" dt="2023-07-17T12:38:24.189" v="460" actId="1037"/>
          <ac:spMkLst>
            <pc:docMk/>
            <pc:sldMk cId="4188654286" sldId="259"/>
            <ac:spMk id="34" creationId="{256C50DB-BBF9-0BD7-39EE-64BD5C8685D0}"/>
          </ac:spMkLst>
        </pc:spChg>
        <pc:spChg chg="add mod">
          <ac:chgData name="Justin Betley" userId="84549f286842cf82" providerId="LiveId" clId="{657CD039-B5DF-4BB1-96FC-3CE437F6DFCF}" dt="2023-07-17T12:22:17.481" v="126" actId="1076"/>
          <ac:spMkLst>
            <pc:docMk/>
            <pc:sldMk cId="4188654286" sldId="259"/>
            <ac:spMk id="43" creationId="{680AD0E4-060C-1DD8-2D09-23953F097004}"/>
          </ac:spMkLst>
        </pc:spChg>
        <pc:spChg chg="add mod">
          <ac:chgData name="Justin Betley" userId="84549f286842cf82" providerId="LiveId" clId="{657CD039-B5DF-4BB1-96FC-3CE437F6DFCF}" dt="2023-07-17T12:21:51.418" v="116" actId="1076"/>
          <ac:spMkLst>
            <pc:docMk/>
            <pc:sldMk cId="4188654286" sldId="259"/>
            <ac:spMk id="45" creationId="{67F5C2FA-044C-9475-F9E1-2DE77F2FED99}"/>
          </ac:spMkLst>
        </pc:spChg>
        <pc:spChg chg="add mod">
          <ac:chgData name="Justin Betley" userId="84549f286842cf82" providerId="LiveId" clId="{657CD039-B5DF-4BB1-96FC-3CE437F6DFCF}" dt="2023-07-17T12:21:07.250" v="102" actId="165"/>
          <ac:spMkLst>
            <pc:docMk/>
            <pc:sldMk cId="4188654286" sldId="259"/>
            <ac:spMk id="46" creationId="{FB9F31B6-4688-1FBD-673C-07A9E24863E7}"/>
          </ac:spMkLst>
        </pc:spChg>
        <pc:spChg chg="add mod">
          <ac:chgData name="Justin Betley" userId="84549f286842cf82" providerId="LiveId" clId="{657CD039-B5DF-4BB1-96FC-3CE437F6DFCF}" dt="2023-07-17T12:22:14.063" v="125" actId="1076"/>
          <ac:spMkLst>
            <pc:docMk/>
            <pc:sldMk cId="4188654286" sldId="259"/>
            <ac:spMk id="48" creationId="{121A3D61-CEC1-58CA-571A-A0CEDF5A301B}"/>
          </ac:spMkLst>
        </pc:spChg>
        <pc:spChg chg="add del mod">
          <ac:chgData name="Justin Betley" userId="84549f286842cf82" providerId="LiveId" clId="{657CD039-B5DF-4BB1-96FC-3CE437F6DFCF}" dt="2023-07-17T12:35:21.012" v="305" actId="21"/>
          <ac:spMkLst>
            <pc:docMk/>
            <pc:sldMk cId="4188654286" sldId="259"/>
            <ac:spMk id="50" creationId="{DEFDC207-2147-E329-11C9-C90D5FA7F7E7}"/>
          </ac:spMkLst>
        </pc:spChg>
        <pc:spChg chg="add mod">
          <ac:chgData name="Justin Betley" userId="84549f286842cf82" providerId="LiveId" clId="{657CD039-B5DF-4BB1-96FC-3CE437F6DFCF}" dt="2023-07-17T12:21:07.250" v="102" actId="165"/>
          <ac:spMkLst>
            <pc:docMk/>
            <pc:sldMk cId="4188654286" sldId="259"/>
            <ac:spMk id="52" creationId="{F43AC668-9061-56DD-6C4E-A5151BBCF241}"/>
          </ac:spMkLst>
        </pc:spChg>
        <pc:spChg chg="add del mod">
          <ac:chgData name="Justin Betley" userId="84549f286842cf82" providerId="LiveId" clId="{657CD039-B5DF-4BB1-96FC-3CE437F6DFCF}" dt="2023-07-17T12:35:21.012" v="305" actId="21"/>
          <ac:spMkLst>
            <pc:docMk/>
            <pc:sldMk cId="4188654286" sldId="259"/>
            <ac:spMk id="54" creationId="{8F7DA0A6-BF7D-5542-5D35-1B2958838AD4}"/>
          </ac:spMkLst>
        </pc:spChg>
        <pc:spChg chg="add mod">
          <ac:chgData name="Justin Betley" userId="84549f286842cf82" providerId="LiveId" clId="{657CD039-B5DF-4BB1-96FC-3CE437F6DFCF}" dt="2023-07-17T12:20:16.418" v="91" actId="1076"/>
          <ac:spMkLst>
            <pc:docMk/>
            <pc:sldMk cId="4188654286" sldId="259"/>
            <ac:spMk id="55" creationId="{62DA2B48-AD2E-29DF-1F59-EA2F6551FE74}"/>
          </ac:spMkLst>
        </pc:spChg>
        <pc:spChg chg="add mod">
          <ac:chgData name="Justin Betley" userId="84549f286842cf82" providerId="LiveId" clId="{657CD039-B5DF-4BB1-96FC-3CE437F6DFCF}" dt="2023-07-17T12:38:19.737" v="458" actId="1038"/>
          <ac:spMkLst>
            <pc:docMk/>
            <pc:sldMk cId="4188654286" sldId="259"/>
            <ac:spMk id="66" creationId="{A31E057D-F57C-5923-F193-84F3A909D300}"/>
          </ac:spMkLst>
        </pc:spChg>
        <pc:spChg chg="add mod">
          <ac:chgData name="Justin Betley" userId="84549f286842cf82" providerId="LiveId" clId="{657CD039-B5DF-4BB1-96FC-3CE437F6DFCF}" dt="2023-07-17T12:38:19.737" v="458" actId="1038"/>
          <ac:spMkLst>
            <pc:docMk/>
            <pc:sldMk cId="4188654286" sldId="259"/>
            <ac:spMk id="68" creationId="{99AE8EF0-A3FB-7714-44BD-C314F59103FE}"/>
          </ac:spMkLst>
        </pc:spChg>
        <pc:spChg chg="add mod">
          <ac:chgData name="Justin Betley" userId="84549f286842cf82" providerId="LiveId" clId="{657CD039-B5DF-4BB1-96FC-3CE437F6DFCF}" dt="2023-07-17T12:38:19.737" v="458" actId="1038"/>
          <ac:spMkLst>
            <pc:docMk/>
            <pc:sldMk cId="4188654286" sldId="259"/>
            <ac:spMk id="69" creationId="{412CA612-78BB-CE6A-D129-F307A0F5B752}"/>
          </ac:spMkLst>
        </pc:spChg>
        <pc:spChg chg="add mod">
          <ac:chgData name="Justin Betley" userId="84549f286842cf82" providerId="LiveId" clId="{657CD039-B5DF-4BB1-96FC-3CE437F6DFCF}" dt="2023-07-17T12:38:19.737" v="458" actId="1038"/>
          <ac:spMkLst>
            <pc:docMk/>
            <pc:sldMk cId="4188654286" sldId="259"/>
            <ac:spMk id="71" creationId="{E3EA823B-AD19-6508-8612-1DE30C72E141}"/>
          </ac:spMkLst>
        </pc:spChg>
        <pc:grpChg chg="add mod">
          <ac:chgData name="Justin Betley" userId="84549f286842cf82" providerId="LiveId" clId="{657CD039-B5DF-4BB1-96FC-3CE437F6DFCF}" dt="2023-07-17T12:18:07.036" v="59" actId="164"/>
          <ac:grpSpMkLst>
            <pc:docMk/>
            <pc:sldMk cId="4188654286" sldId="259"/>
            <ac:grpSpMk id="35" creationId="{167EE423-B999-5152-5335-CD1AA98A54E0}"/>
          </ac:grpSpMkLst>
        </pc:grpChg>
        <pc:grpChg chg="add mod">
          <ac:chgData name="Justin Betley" userId="84549f286842cf82" providerId="LiveId" clId="{657CD039-B5DF-4BB1-96FC-3CE437F6DFCF}" dt="2023-07-17T12:38:24.189" v="460" actId="1037"/>
          <ac:grpSpMkLst>
            <pc:docMk/>
            <pc:sldMk cId="4188654286" sldId="259"/>
            <ac:grpSpMk id="36" creationId="{ED5FF92D-AD48-3EC6-02C7-AC781CA9932F}"/>
          </ac:grpSpMkLst>
        </pc:grpChg>
        <pc:grpChg chg="add del mod ord topLvl">
          <ac:chgData name="Justin Betley" userId="84549f286842cf82" providerId="LiveId" clId="{657CD039-B5DF-4BB1-96FC-3CE437F6DFCF}" dt="2023-07-17T12:35:21.012" v="305" actId="21"/>
          <ac:grpSpMkLst>
            <pc:docMk/>
            <pc:sldMk cId="4188654286" sldId="259"/>
            <ac:grpSpMk id="56" creationId="{2478C75F-2015-F6D4-21FB-8BAF78C40095}"/>
          </ac:grpSpMkLst>
        </pc:grpChg>
        <pc:grpChg chg="add del mod">
          <ac:chgData name="Justin Betley" userId="84549f286842cf82" providerId="LiveId" clId="{657CD039-B5DF-4BB1-96FC-3CE437F6DFCF}" dt="2023-07-17T12:21:07.250" v="102" actId="165"/>
          <ac:grpSpMkLst>
            <pc:docMk/>
            <pc:sldMk cId="4188654286" sldId="259"/>
            <ac:grpSpMk id="57" creationId="{565809C5-859C-659E-4FA5-8517591771F7}"/>
          </ac:grpSpMkLst>
        </pc:grpChg>
        <pc:picChg chg="add del mod">
          <ac:chgData name="Justin Betley" userId="84549f286842cf82" providerId="LiveId" clId="{657CD039-B5DF-4BB1-96FC-3CE437F6DFCF}" dt="2023-07-17T12:17:31.909" v="54"/>
          <ac:picMkLst>
            <pc:docMk/>
            <pc:sldMk cId="4188654286" sldId="259"/>
            <ac:picMk id="4" creationId="{ACB76227-00AB-7CC8-F49F-F6798E3E249B}"/>
          </ac:picMkLst>
        </pc:picChg>
        <pc:picChg chg="add del mod">
          <ac:chgData name="Justin Betley" userId="84549f286842cf82" providerId="LiveId" clId="{657CD039-B5DF-4BB1-96FC-3CE437F6DFCF}" dt="2023-07-17T12:17:31.909" v="54"/>
          <ac:picMkLst>
            <pc:docMk/>
            <pc:sldMk cId="4188654286" sldId="259"/>
            <ac:picMk id="11" creationId="{8F553205-0BE0-1BA5-78AF-779882641549}"/>
          </ac:picMkLst>
        </pc:picChg>
        <pc:picChg chg="add del mod">
          <ac:chgData name="Justin Betley" userId="84549f286842cf82" providerId="LiveId" clId="{657CD039-B5DF-4BB1-96FC-3CE437F6DFCF}" dt="2023-07-17T12:17:31.909" v="54"/>
          <ac:picMkLst>
            <pc:docMk/>
            <pc:sldMk cId="4188654286" sldId="259"/>
            <ac:picMk id="22" creationId="{324EEA2B-A84D-8E23-FCB6-7A02DDC7E399}"/>
          </ac:picMkLst>
        </pc:picChg>
        <pc:picChg chg="add mod">
          <ac:chgData name="Justin Betley" userId="84549f286842cf82" providerId="LiveId" clId="{657CD039-B5DF-4BB1-96FC-3CE437F6DFCF}" dt="2023-07-17T12:38:24.189" v="460" actId="1037"/>
          <ac:picMkLst>
            <pc:docMk/>
            <pc:sldMk cId="4188654286" sldId="259"/>
            <ac:picMk id="24" creationId="{711C0F48-85FA-5910-6BA6-ADEA28B078A7}"/>
          </ac:picMkLst>
        </pc:picChg>
        <pc:picChg chg="add mod">
          <ac:chgData name="Justin Betley" userId="84549f286842cf82" providerId="LiveId" clId="{657CD039-B5DF-4BB1-96FC-3CE437F6DFCF}" dt="2023-07-17T12:18:07.036" v="59" actId="164"/>
          <ac:picMkLst>
            <pc:docMk/>
            <pc:sldMk cId="4188654286" sldId="259"/>
            <ac:picMk id="25" creationId="{55685F67-FEB3-35F5-31BE-004E65969DD2}"/>
          </ac:picMkLst>
        </pc:picChg>
        <pc:picChg chg="add mod">
          <ac:chgData name="Justin Betley" userId="84549f286842cf82" providerId="LiveId" clId="{657CD039-B5DF-4BB1-96FC-3CE437F6DFCF}" dt="2023-07-17T12:38:24.189" v="460" actId="1037"/>
          <ac:picMkLst>
            <pc:docMk/>
            <pc:sldMk cId="4188654286" sldId="259"/>
            <ac:picMk id="33" creationId="{F7FF5C75-14C6-23B4-C06D-56F0EB4380FC}"/>
          </ac:picMkLst>
        </pc:picChg>
        <pc:picChg chg="add del mod ord topLvl modCrop">
          <ac:chgData name="Justin Betley" userId="84549f286842cf82" providerId="LiveId" clId="{657CD039-B5DF-4BB1-96FC-3CE437F6DFCF}" dt="2023-07-17T12:35:21.012" v="305" actId="21"/>
          <ac:picMkLst>
            <pc:docMk/>
            <pc:sldMk cId="4188654286" sldId="259"/>
            <ac:picMk id="41" creationId="{0B3376FE-91D7-06E2-6CD0-03E1E5BD70BB}"/>
          </ac:picMkLst>
        </pc:picChg>
        <pc:picChg chg="add del mod">
          <ac:chgData name="Justin Betley" userId="84549f286842cf82" providerId="LiveId" clId="{657CD039-B5DF-4BB1-96FC-3CE437F6DFCF}" dt="2023-07-17T12:35:21.012" v="305" actId="21"/>
          <ac:picMkLst>
            <pc:docMk/>
            <pc:sldMk cId="4188654286" sldId="259"/>
            <ac:picMk id="53" creationId="{4BDC8A8F-A5D3-E9C4-846B-FFE7A3EB4CF8}"/>
          </ac:picMkLst>
        </pc:picChg>
        <pc:picChg chg="add mod">
          <ac:chgData name="Justin Betley" userId="84549f286842cf82" providerId="LiveId" clId="{657CD039-B5DF-4BB1-96FC-3CE437F6DFCF}" dt="2023-07-17T12:38:19.737" v="458" actId="1038"/>
          <ac:picMkLst>
            <pc:docMk/>
            <pc:sldMk cId="4188654286" sldId="259"/>
            <ac:picMk id="63" creationId="{DD056A91-0B7D-7801-3908-C776DFB3C2B9}"/>
          </ac:picMkLst>
        </pc:picChg>
        <pc:picChg chg="add mod">
          <ac:chgData name="Justin Betley" userId="84549f286842cf82" providerId="LiveId" clId="{657CD039-B5DF-4BB1-96FC-3CE437F6DFCF}" dt="2023-07-17T12:38:19.737" v="458" actId="1038"/>
          <ac:picMkLst>
            <pc:docMk/>
            <pc:sldMk cId="4188654286" sldId="259"/>
            <ac:picMk id="64" creationId="{736DCF65-1688-2A4E-D00B-F291D4BC4571}"/>
          </ac:picMkLst>
        </pc:picChg>
        <pc:picChg chg="add mod">
          <ac:chgData name="Justin Betley" userId="84549f286842cf82" providerId="LiveId" clId="{657CD039-B5DF-4BB1-96FC-3CE437F6DFCF}" dt="2023-07-17T12:38:19.737" v="458" actId="1038"/>
          <ac:picMkLst>
            <pc:docMk/>
            <pc:sldMk cId="4188654286" sldId="259"/>
            <ac:picMk id="70" creationId="{CF45A1D9-FB4D-9B57-7DD4-AFFD986A4C98}"/>
          </ac:picMkLst>
        </pc:picChg>
        <pc:cxnChg chg="add del mod">
          <ac:chgData name="Justin Betley" userId="84549f286842cf82" providerId="LiveId" clId="{657CD039-B5DF-4BB1-96FC-3CE437F6DFCF}" dt="2023-07-17T12:17:31.909" v="54"/>
          <ac:cxnSpMkLst>
            <pc:docMk/>
            <pc:sldMk cId="4188654286" sldId="259"/>
            <ac:cxnSpMk id="5" creationId="{AD74B1BD-3E1F-CEEB-13C3-C998F31B5EBF}"/>
          </ac:cxnSpMkLst>
        </pc:cxnChg>
        <pc:cxnChg chg="add del mod">
          <ac:chgData name="Justin Betley" userId="84549f286842cf82" providerId="LiveId" clId="{657CD039-B5DF-4BB1-96FC-3CE437F6DFCF}" dt="2023-07-17T12:17:31.909" v="54"/>
          <ac:cxnSpMkLst>
            <pc:docMk/>
            <pc:sldMk cId="4188654286" sldId="259"/>
            <ac:cxnSpMk id="6" creationId="{DE4CF52A-A0B1-B5BF-8F41-FAF5B0CBEF3F}"/>
          </ac:cxnSpMkLst>
        </pc:cxnChg>
        <pc:cxnChg chg="add del mod">
          <ac:chgData name="Justin Betley" userId="84549f286842cf82" providerId="LiveId" clId="{657CD039-B5DF-4BB1-96FC-3CE437F6DFCF}" dt="2023-07-17T12:17:31.909" v="54"/>
          <ac:cxnSpMkLst>
            <pc:docMk/>
            <pc:sldMk cId="4188654286" sldId="259"/>
            <ac:cxnSpMk id="7" creationId="{A866F711-B918-A59A-18D9-E706D89F7351}"/>
          </ac:cxnSpMkLst>
        </pc:cxnChg>
        <pc:cxnChg chg="add del mod">
          <ac:chgData name="Justin Betley" userId="84549f286842cf82" providerId="LiveId" clId="{657CD039-B5DF-4BB1-96FC-3CE437F6DFCF}" dt="2023-07-17T12:17:31.909" v="54"/>
          <ac:cxnSpMkLst>
            <pc:docMk/>
            <pc:sldMk cId="4188654286" sldId="259"/>
            <ac:cxnSpMk id="12" creationId="{5B2DA1CD-B9F9-B58C-665B-D1DAEF03D93A}"/>
          </ac:cxnSpMkLst>
        </pc:cxnChg>
        <pc:cxnChg chg="add del mod">
          <ac:chgData name="Justin Betley" userId="84549f286842cf82" providerId="LiveId" clId="{657CD039-B5DF-4BB1-96FC-3CE437F6DFCF}" dt="2023-07-17T12:17:31.909" v="54"/>
          <ac:cxnSpMkLst>
            <pc:docMk/>
            <pc:sldMk cId="4188654286" sldId="259"/>
            <ac:cxnSpMk id="13" creationId="{D3090FD3-BBAF-2436-FD44-0A7AA28429ED}"/>
          </ac:cxnSpMkLst>
        </pc:cxnChg>
        <pc:cxnChg chg="add del mod">
          <ac:chgData name="Justin Betley" userId="84549f286842cf82" providerId="LiveId" clId="{657CD039-B5DF-4BB1-96FC-3CE437F6DFCF}" dt="2023-07-17T12:17:31.909" v="54"/>
          <ac:cxnSpMkLst>
            <pc:docMk/>
            <pc:sldMk cId="4188654286" sldId="259"/>
            <ac:cxnSpMk id="14" creationId="{51C37DC5-AC50-387D-D10E-76D7A37D4588}"/>
          </ac:cxnSpMkLst>
        </pc:cxnChg>
        <pc:cxnChg chg="add del mod">
          <ac:chgData name="Justin Betley" userId="84549f286842cf82" providerId="LiveId" clId="{657CD039-B5DF-4BB1-96FC-3CE437F6DFCF}" dt="2023-07-17T12:17:31.909" v="54"/>
          <ac:cxnSpMkLst>
            <pc:docMk/>
            <pc:sldMk cId="4188654286" sldId="259"/>
            <ac:cxnSpMk id="15" creationId="{46D80918-45A6-E596-7420-7071C0747AD2}"/>
          </ac:cxnSpMkLst>
        </pc:cxnChg>
        <pc:cxnChg chg="add mod">
          <ac:chgData name="Justin Betley" userId="84549f286842cf82" providerId="LiveId" clId="{657CD039-B5DF-4BB1-96FC-3CE437F6DFCF}" dt="2023-07-17T12:38:24.189" v="460" actId="1037"/>
          <ac:cxnSpMkLst>
            <pc:docMk/>
            <pc:sldMk cId="4188654286" sldId="259"/>
            <ac:cxnSpMk id="27" creationId="{020BD555-484F-C7BE-4920-AB700B24AC92}"/>
          </ac:cxnSpMkLst>
        </pc:cxnChg>
        <pc:cxnChg chg="add mod">
          <ac:chgData name="Justin Betley" userId="84549f286842cf82" providerId="LiveId" clId="{657CD039-B5DF-4BB1-96FC-3CE437F6DFCF}" dt="2023-07-17T12:38:24.189" v="460" actId="1037"/>
          <ac:cxnSpMkLst>
            <pc:docMk/>
            <pc:sldMk cId="4188654286" sldId="259"/>
            <ac:cxnSpMk id="29" creationId="{CAF13D5C-770D-A469-6842-F6AEC9283093}"/>
          </ac:cxnSpMkLst>
        </pc:cxnChg>
        <pc:cxnChg chg="add mod">
          <ac:chgData name="Justin Betley" userId="84549f286842cf82" providerId="LiveId" clId="{657CD039-B5DF-4BB1-96FC-3CE437F6DFCF}" dt="2023-07-17T12:18:02.839" v="58" actId="164"/>
          <ac:cxnSpMkLst>
            <pc:docMk/>
            <pc:sldMk cId="4188654286" sldId="259"/>
            <ac:cxnSpMk id="31" creationId="{DD48EB66-FBD0-92A9-D648-72C0168FCC01}"/>
          </ac:cxnSpMkLst>
        </pc:cxnChg>
        <pc:cxnChg chg="add mod">
          <ac:chgData name="Justin Betley" userId="84549f286842cf82" providerId="LiveId" clId="{657CD039-B5DF-4BB1-96FC-3CE437F6DFCF}" dt="2023-07-17T12:35:21.012" v="305" actId="21"/>
          <ac:cxnSpMkLst>
            <pc:docMk/>
            <pc:sldMk cId="4188654286" sldId="259"/>
            <ac:cxnSpMk id="42" creationId="{E51D19FB-D4DC-9910-5D47-434E20D0F2A8}"/>
          </ac:cxnSpMkLst>
        </pc:cxnChg>
        <pc:cxnChg chg="add mod">
          <ac:chgData name="Justin Betley" userId="84549f286842cf82" providerId="LiveId" clId="{657CD039-B5DF-4BB1-96FC-3CE437F6DFCF}" dt="2023-07-17T12:21:44.908" v="114" actId="14100"/>
          <ac:cxnSpMkLst>
            <pc:docMk/>
            <pc:sldMk cId="4188654286" sldId="259"/>
            <ac:cxnSpMk id="44" creationId="{385F00D5-59A4-35B2-9484-2CFCAA402E60}"/>
          </ac:cxnSpMkLst>
        </pc:cxnChg>
        <pc:cxnChg chg="add mod">
          <ac:chgData name="Justin Betley" userId="84549f286842cf82" providerId="LiveId" clId="{657CD039-B5DF-4BB1-96FC-3CE437F6DFCF}" dt="2023-07-17T12:21:07.250" v="102" actId="165"/>
          <ac:cxnSpMkLst>
            <pc:docMk/>
            <pc:sldMk cId="4188654286" sldId="259"/>
            <ac:cxnSpMk id="47" creationId="{BEBB4A11-21FC-D0B6-A5BC-14A2BCE9E32E}"/>
          </ac:cxnSpMkLst>
        </pc:cxnChg>
        <pc:cxnChg chg="add mod">
          <ac:chgData name="Justin Betley" userId="84549f286842cf82" providerId="LiveId" clId="{657CD039-B5DF-4BB1-96FC-3CE437F6DFCF}" dt="2023-07-17T12:22:12.216" v="124" actId="1076"/>
          <ac:cxnSpMkLst>
            <pc:docMk/>
            <pc:sldMk cId="4188654286" sldId="259"/>
            <ac:cxnSpMk id="49" creationId="{6A7F1999-E79B-1026-A2F5-F6A0DD794E9F}"/>
          </ac:cxnSpMkLst>
        </pc:cxnChg>
        <pc:cxnChg chg="add mod">
          <ac:chgData name="Justin Betley" userId="84549f286842cf82" providerId="LiveId" clId="{657CD039-B5DF-4BB1-96FC-3CE437F6DFCF}" dt="2023-07-17T12:21:40.983" v="113" actId="14100"/>
          <ac:cxnSpMkLst>
            <pc:docMk/>
            <pc:sldMk cId="4188654286" sldId="259"/>
            <ac:cxnSpMk id="51" creationId="{E4347950-7D25-2601-3638-445F6D4D684F}"/>
          </ac:cxnSpMkLst>
        </pc:cxnChg>
        <pc:cxnChg chg="add mod">
          <ac:chgData name="Justin Betley" userId="84549f286842cf82" providerId="LiveId" clId="{657CD039-B5DF-4BB1-96FC-3CE437F6DFCF}" dt="2023-07-17T12:38:19.737" v="458" actId="1038"/>
          <ac:cxnSpMkLst>
            <pc:docMk/>
            <pc:sldMk cId="4188654286" sldId="259"/>
            <ac:cxnSpMk id="65" creationId="{8539D4CD-B96D-CC0F-A71A-F3D6F0B1AF00}"/>
          </ac:cxnSpMkLst>
        </pc:cxnChg>
        <pc:cxnChg chg="add mod">
          <ac:chgData name="Justin Betley" userId="84549f286842cf82" providerId="LiveId" clId="{657CD039-B5DF-4BB1-96FC-3CE437F6DFCF}" dt="2023-07-17T12:38:19.737" v="458" actId="1038"/>
          <ac:cxnSpMkLst>
            <pc:docMk/>
            <pc:sldMk cId="4188654286" sldId="259"/>
            <ac:cxnSpMk id="67" creationId="{CE5BFB65-B94F-91D8-3CBC-35E639162137}"/>
          </ac:cxnSpMkLst>
        </pc:cxnChg>
      </pc:sldChg>
      <pc:sldChg chg="addSp delSp modSp new mod">
        <pc:chgData name="Justin Betley" userId="84549f286842cf82" providerId="LiveId" clId="{657CD039-B5DF-4BB1-96FC-3CE437F6DFCF}" dt="2023-07-17T12:38:34.369" v="467" actId="1076"/>
        <pc:sldMkLst>
          <pc:docMk/>
          <pc:sldMk cId="1595684853" sldId="260"/>
        </pc:sldMkLst>
        <pc:spChg chg="del">
          <ac:chgData name="Justin Betley" userId="84549f286842cf82" providerId="LiveId" clId="{657CD039-B5DF-4BB1-96FC-3CE437F6DFCF}" dt="2023-07-17T12:22:43.466" v="131" actId="478"/>
          <ac:spMkLst>
            <pc:docMk/>
            <pc:sldMk cId="1595684853" sldId="260"/>
            <ac:spMk id="2" creationId="{6CC9E5EA-3F2D-10B4-7FF4-1A04F987556F}"/>
          </ac:spMkLst>
        </pc:spChg>
        <pc:spChg chg="del">
          <ac:chgData name="Justin Betley" userId="84549f286842cf82" providerId="LiveId" clId="{657CD039-B5DF-4BB1-96FC-3CE437F6DFCF}" dt="2023-07-17T12:22:42.397" v="130" actId="478"/>
          <ac:spMkLst>
            <pc:docMk/>
            <pc:sldMk cId="1595684853" sldId="260"/>
            <ac:spMk id="3" creationId="{89DEBAED-66EB-3DCE-875D-D19198A75D03}"/>
          </ac:spMkLst>
        </pc:spChg>
        <pc:spChg chg="add del mod">
          <ac:chgData name="Justin Betley" userId="84549f286842cf82" providerId="LiveId" clId="{657CD039-B5DF-4BB1-96FC-3CE437F6DFCF}" dt="2023-07-17T12:38:31.895" v="466" actId="1037"/>
          <ac:spMkLst>
            <pc:docMk/>
            <pc:sldMk cId="1595684853" sldId="260"/>
            <ac:spMk id="5" creationId="{348C1C7B-F0C2-1E4E-D69F-790B7ED01996}"/>
          </ac:spMkLst>
        </pc:spChg>
        <pc:spChg chg="add del mod">
          <ac:chgData name="Justin Betley" userId="84549f286842cf82" providerId="LiveId" clId="{657CD039-B5DF-4BB1-96FC-3CE437F6DFCF}" dt="2023-07-17T12:38:31.895" v="466" actId="1037"/>
          <ac:spMkLst>
            <pc:docMk/>
            <pc:sldMk cId="1595684853" sldId="260"/>
            <ac:spMk id="7" creationId="{76D7270E-206E-2803-A7BA-59C96893C556}"/>
          </ac:spMkLst>
        </pc:spChg>
        <pc:spChg chg="add del mod">
          <ac:chgData name="Justin Betley" userId="84549f286842cf82" providerId="LiveId" clId="{657CD039-B5DF-4BB1-96FC-3CE437F6DFCF}" dt="2023-07-17T12:38:31.895" v="466" actId="1037"/>
          <ac:spMkLst>
            <pc:docMk/>
            <pc:sldMk cId="1595684853" sldId="260"/>
            <ac:spMk id="9" creationId="{610CD141-4F23-D96D-7B7F-6442E4E15456}"/>
          </ac:spMkLst>
        </pc:spChg>
        <pc:spChg chg="add del mod">
          <ac:chgData name="Justin Betley" userId="84549f286842cf82" providerId="LiveId" clId="{657CD039-B5DF-4BB1-96FC-3CE437F6DFCF}" dt="2023-07-17T12:38:31.895" v="466" actId="1037"/>
          <ac:spMkLst>
            <pc:docMk/>
            <pc:sldMk cId="1595684853" sldId="260"/>
            <ac:spMk id="11" creationId="{26895D5A-7D1D-5034-8DB2-9FA0BA17F300}"/>
          </ac:spMkLst>
        </pc:spChg>
        <pc:spChg chg="add del mod">
          <ac:chgData name="Justin Betley" userId="84549f286842cf82" providerId="LiveId" clId="{657CD039-B5DF-4BB1-96FC-3CE437F6DFCF}" dt="2023-07-17T12:23:33.819" v="142" actId="478"/>
          <ac:spMkLst>
            <pc:docMk/>
            <pc:sldMk cId="1595684853" sldId="260"/>
            <ac:spMk id="12" creationId="{4E70006C-48ED-C4DF-7DDB-EE1E82183995}"/>
          </ac:spMkLst>
        </pc:spChg>
        <pc:spChg chg="add mod">
          <ac:chgData name="Justin Betley" userId="84549f286842cf82" providerId="LiveId" clId="{657CD039-B5DF-4BB1-96FC-3CE437F6DFCF}" dt="2023-07-17T12:38:29.409" v="465" actId="1038"/>
          <ac:spMkLst>
            <pc:docMk/>
            <pc:sldMk cId="1595684853" sldId="260"/>
            <ac:spMk id="16" creationId="{E21EB673-7B83-A6C2-C0D9-03FE3AC8856B}"/>
          </ac:spMkLst>
        </pc:spChg>
        <pc:spChg chg="add mod">
          <ac:chgData name="Justin Betley" userId="84549f286842cf82" providerId="LiveId" clId="{657CD039-B5DF-4BB1-96FC-3CE437F6DFCF}" dt="2023-07-17T12:38:29.409" v="465" actId="1038"/>
          <ac:spMkLst>
            <pc:docMk/>
            <pc:sldMk cId="1595684853" sldId="260"/>
            <ac:spMk id="18" creationId="{174BC915-1FA0-274F-EA86-D1FFA5F4D694}"/>
          </ac:spMkLst>
        </pc:spChg>
        <pc:spChg chg="add mod">
          <ac:chgData name="Justin Betley" userId="84549f286842cf82" providerId="LiveId" clId="{657CD039-B5DF-4BB1-96FC-3CE437F6DFCF}" dt="2023-07-17T12:38:29.409" v="465" actId="1038"/>
          <ac:spMkLst>
            <pc:docMk/>
            <pc:sldMk cId="1595684853" sldId="260"/>
            <ac:spMk id="20" creationId="{A83C0DAE-3B9B-EA18-471B-84FD16EF357C}"/>
          </ac:spMkLst>
        </pc:spChg>
        <pc:spChg chg="add mod">
          <ac:chgData name="Justin Betley" userId="84549f286842cf82" providerId="LiveId" clId="{657CD039-B5DF-4BB1-96FC-3CE437F6DFCF}" dt="2023-07-17T12:38:29.409" v="465" actId="1038"/>
          <ac:spMkLst>
            <pc:docMk/>
            <pc:sldMk cId="1595684853" sldId="260"/>
            <ac:spMk id="22" creationId="{D66528B0-15CB-DEAB-0449-EF3136D045E0}"/>
          </ac:spMkLst>
        </pc:spChg>
        <pc:spChg chg="add mod">
          <ac:chgData name="Justin Betley" userId="84549f286842cf82" providerId="LiveId" clId="{657CD039-B5DF-4BB1-96FC-3CE437F6DFCF}" dt="2023-07-17T12:24:12.304" v="146" actId="1076"/>
          <ac:spMkLst>
            <pc:docMk/>
            <pc:sldMk cId="1595684853" sldId="260"/>
            <ac:spMk id="23" creationId="{3B3842C6-208E-B420-0E22-5EBB98E089F7}"/>
          </ac:spMkLst>
        </pc:spChg>
        <pc:picChg chg="add del mod">
          <ac:chgData name="Justin Betley" userId="84549f286842cf82" providerId="LiveId" clId="{657CD039-B5DF-4BB1-96FC-3CE437F6DFCF}" dt="2023-07-17T12:38:31.895" v="466" actId="1037"/>
          <ac:picMkLst>
            <pc:docMk/>
            <pc:sldMk cId="1595684853" sldId="260"/>
            <ac:picMk id="4" creationId="{7786C320-4884-E60D-BAA8-B7249F7B402A}"/>
          </ac:picMkLst>
        </pc:picChg>
        <pc:picChg chg="add del mod">
          <ac:chgData name="Justin Betley" userId="84549f286842cf82" providerId="LiveId" clId="{657CD039-B5DF-4BB1-96FC-3CE437F6DFCF}" dt="2023-07-17T12:38:34.369" v="467" actId="1076"/>
          <ac:picMkLst>
            <pc:docMk/>
            <pc:sldMk cId="1595684853" sldId="260"/>
            <ac:picMk id="10" creationId="{61B94B0B-DB06-3319-8256-FA814884E053}"/>
          </ac:picMkLst>
        </pc:picChg>
        <pc:picChg chg="add mod">
          <ac:chgData name="Justin Betley" userId="84549f286842cf82" providerId="LiveId" clId="{657CD039-B5DF-4BB1-96FC-3CE437F6DFCF}" dt="2023-07-17T12:38:29.409" v="465" actId="1038"/>
          <ac:picMkLst>
            <pc:docMk/>
            <pc:sldMk cId="1595684853" sldId="260"/>
            <ac:picMk id="15" creationId="{131ED2A8-1AA6-6E07-5BFF-708A199A6883}"/>
          </ac:picMkLst>
        </pc:picChg>
        <pc:picChg chg="add mod">
          <ac:chgData name="Justin Betley" userId="84549f286842cf82" providerId="LiveId" clId="{657CD039-B5DF-4BB1-96FC-3CE437F6DFCF}" dt="2023-07-17T12:38:29.409" v="465" actId="1038"/>
          <ac:picMkLst>
            <pc:docMk/>
            <pc:sldMk cId="1595684853" sldId="260"/>
            <ac:picMk id="21" creationId="{88A831EC-0192-DA29-7FCC-CCA91DEAA087}"/>
          </ac:picMkLst>
        </pc:picChg>
        <pc:cxnChg chg="add del mod">
          <ac:chgData name="Justin Betley" userId="84549f286842cf82" providerId="LiveId" clId="{657CD039-B5DF-4BB1-96FC-3CE437F6DFCF}" dt="2023-07-17T12:38:31.895" v="466" actId="1037"/>
          <ac:cxnSpMkLst>
            <pc:docMk/>
            <pc:sldMk cId="1595684853" sldId="260"/>
            <ac:cxnSpMk id="6" creationId="{B0E022E3-53D0-73AC-BA49-C83FD3598934}"/>
          </ac:cxnSpMkLst>
        </pc:cxnChg>
        <pc:cxnChg chg="add del mod">
          <ac:chgData name="Justin Betley" userId="84549f286842cf82" providerId="LiveId" clId="{657CD039-B5DF-4BB1-96FC-3CE437F6DFCF}" dt="2023-07-17T12:38:31.895" v="466" actId="1037"/>
          <ac:cxnSpMkLst>
            <pc:docMk/>
            <pc:sldMk cId="1595684853" sldId="260"/>
            <ac:cxnSpMk id="8" creationId="{1F134EFB-BC9D-F4FC-EC4E-7908108ECE64}"/>
          </ac:cxnSpMkLst>
        </pc:cxnChg>
        <pc:cxnChg chg="add mod">
          <ac:chgData name="Justin Betley" userId="84549f286842cf82" providerId="LiveId" clId="{657CD039-B5DF-4BB1-96FC-3CE437F6DFCF}" dt="2023-07-17T12:38:29.409" v="465" actId="1038"/>
          <ac:cxnSpMkLst>
            <pc:docMk/>
            <pc:sldMk cId="1595684853" sldId="260"/>
            <ac:cxnSpMk id="17" creationId="{4D770029-6491-DC44-F30B-501A47434D91}"/>
          </ac:cxnSpMkLst>
        </pc:cxnChg>
        <pc:cxnChg chg="add mod">
          <ac:chgData name="Justin Betley" userId="84549f286842cf82" providerId="LiveId" clId="{657CD039-B5DF-4BB1-96FC-3CE437F6DFCF}" dt="2023-07-17T12:38:29.409" v="465" actId="1038"/>
          <ac:cxnSpMkLst>
            <pc:docMk/>
            <pc:sldMk cId="1595684853" sldId="260"/>
            <ac:cxnSpMk id="19" creationId="{9A73B0BC-5A4C-F07A-FD1C-BB81FC22C379}"/>
          </ac:cxnSpMkLst>
        </pc:cxnChg>
      </pc:sldChg>
      <pc:sldChg chg="addSp delSp modSp new mod">
        <pc:chgData name="Justin Betley" userId="84549f286842cf82" providerId="LiveId" clId="{657CD039-B5DF-4BB1-96FC-3CE437F6DFCF}" dt="2023-07-17T12:38:40.258" v="471" actId="1038"/>
        <pc:sldMkLst>
          <pc:docMk/>
          <pc:sldMk cId="20736724" sldId="261"/>
        </pc:sldMkLst>
        <pc:spChg chg="del">
          <ac:chgData name="Justin Betley" userId="84549f286842cf82" providerId="LiveId" clId="{657CD039-B5DF-4BB1-96FC-3CE437F6DFCF}" dt="2023-07-17T12:25:49.600" v="170" actId="478"/>
          <ac:spMkLst>
            <pc:docMk/>
            <pc:sldMk cId="20736724" sldId="261"/>
            <ac:spMk id="2" creationId="{43D1DB15-404F-4620-453F-C16D919D11E7}"/>
          </ac:spMkLst>
        </pc:spChg>
        <pc:spChg chg="del">
          <ac:chgData name="Justin Betley" userId="84549f286842cf82" providerId="LiveId" clId="{657CD039-B5DF-4BB1-96FC-3CE437F6DFCF}" dt="2023-07-17T12:25:48.574" v="169" actId="478"/>
          <ac:spMkLst>
            <pc:docMk/>
            <pc:sldMk cId="20736724" sldId="261"/>
            <ac:spMk id="3" creationId="{E9F3F74F-CD70-B0B6-543D-D59D3BBD40D3}"/>
          </ac:spMkLst>
        </pc:spChg>
        <pc:spChg chg="add mod">
          <ac:chgData name="Justin Betley" userId="84549f286842cf82" providerId="LiveId" clId="{657CD039-B5DF-4BB1-96FC-3CE437F6DFCF}" dt="2023-07-17T12:26:41.480" v="192" actId="1076"/>
          <ac:spMkLst>
            <pc:docMk/>
            <pc:sldMk cId="20736724" sldId="261"/>
            <ac:spMk id="6" creationId="{CFB31624-F804-F85C-9808-6B57991D8316}"/>
          </ac:spMkLst>
        </pc:spChg>
        <pc:spChg chg="add mod">
          <ac:chgData name="Justin Betley" userId="84549f286842cf82" providerId="LiveId" clId="{657CD039-B5DF-4BB1-96FC-3CE437F6DFCF}" dt="2023-07-17T12:26:20.197" v="184" actId="1076"/>
          <ac:spMkLst>
            <pc:docMk/>
            <pc:sldMk cId="20736724" sldId="261"/>
            <ac:spMk id="8" creationId="{189CADC5-2687-0A37-0551-498070BADFCD}"/>
          </ac:spMkLst>
        </pc:spChg>
        <pc:spChg chg="add mod">
          <ac:chgData name="Justin Betley" userId="84549f286842cf82" providerId="LiveId" clId="{657CD039-B5DF-4BB1-96FC-3CE437F6DFCF}" dt="2023-07-17T12:25:55.534" v="172" actId="14100"/>
          <ac:spMkLst>
            <pc:docMk/>
            <pc:sldMk cId="20736724" sldId="261"/>
            <ac:spMk id="9" creationId="{D1AB2C85-B156-48D5-7AEF-75AF24EC3F3B}"/>
          </ac:spMkLst>
        </pc:spChg>
        <pc:spChg chg="add mod">
          <ac:chgData name="Justin Betley" userId="84549f286842cf82" providerId="LiveId" clId="{657CD039-B5DF-4BB1-96FC-3CE437F6DFCF}" dt="2023-07-17T12:25:50.502" v="171"/>
          <ac:spMkLst>
            <pc:docMk/>
            <pc:sldMk cId="20736724" sldId="261"/>
            <ac:spMk id="11" creationId="{5C2487E2-1882-50E7-5DC4-BE787E70FE20}"/>
          </ac:spMkLst>
        </pc:spChg>
        <pc:spChg chg="add del mod">
          <ac:chgData name="Justin Betley" userId="84549f286842cf82" providerId="LiveId" clId="{657CD039-B5DF-4BB1-96FC-3CE437F6DFCF}" dt="2023-07-17T12:26:45.562" v="193" actId="478"/>
          <ac:spMkLst>
            <pc:docMk/>
            <pc:sldMk cId="20736724" sldId="261"/>
            <ac:spMk id="12" creationId="{1C544D0D-B12D-5256-2A04-99DD9CB8B0D4}"/>
          </ac:spMkLst>
        </pc:spChg>
        <pc:spChg chg="add del mod">
          <ac:chgData name="Justin Betley" userId="84549f286842cf82" providerId="LiveId" clId="{657CD039-B5DF-4BB1-96FC-3CE437F6DFCF}" dt="2023-07-17T12:37:31.725" v="375" actId="21"/>
          <ac:spMkLst>
            <pc:docMk/>
            <pc:sldMk cId="20736724" sldId="261"/>
            <ac:spMk id="19" creationId="{AD5E6A7D-F699-2D8E-992E-69192792AD7E}"/>
          </ac:spMkLst>
        </pc:spChg>
        <pc:spChg chg="add del mod">
          <ac:chgData name="Justin Betley" userId="84549f286842cf82" providerId="LiveId" clId="{657CD039-B5DF-4BB1-96FC-3CE437F6DFCF}" dt="2023-07-17T12:37:31.725" v="375" actId="21"/>
          <ac:spMkLst>
            <pc:docMk/>
            <pc:sldMk cId="20736724" sldId="261"/>
            <ac:spMk id="21" creationId="{EE53DB06-189D-E411-A454-7BBC88EB9722}"/>
          </ac:spMkLst>
        </pc:spChg>
        <pc:spChg chg="add del mod">
          <ac:chgData name="Justin Betley" userId="84549f286842cf82" providerId="LiveId" clId="{657CD039-B5DF-4BB1-96FC-3CE437F6DFCF}" dt="2023-07-17T12:37:31.725" v="375" actId="21"/>
          <ac:spMkLst>
            <pc:docMk/>
            <pc:sldMk cId="20736724" sldId="261"/>
            <ac:spMk id="22" creationId="{8BCBA4D1-AB68-CAE7-FC67-B73EEB5650FA}"/>
          </ac:spMkLst>
        </pc:spChg>
        <pc:spChg chg="add del mod">
          <ac:chgData name="Justin Betley" userId="84549f286842cf82" providerId="LiveId" clId="{657CD039-B5DF-4BB1-96FC-3CE437F6DFCF}" dt="2023-07-17T12:37:31.725" v="375" actId="21"/>
          <ac:spMkLst>
            <pc:docMk/>
            <pc:sldMk cId="20736724" sldId="261"/>
            <ac:spMk id="24" creationId="{FFEBB3AD-5F78-E270-B166-9EC391C6E4A1}"/>
          </ac:spMkLst>
        </pc:spChg>
        <pc:spChg chg="add del mod">
          <ac:chgData name="Justin Betley" userId="84549f286842cf82" providerId="LiveId" clId="{657CD039-B5DF-4BB1-96FC-3CE437F6DFCF}" dt="2023-07-17T12:35:36.067" v="309" actId="478"/>
          <ac:spMkLst>
            <pc:docMk/>
            <pc:sldMk cId="20736724" sldId="261"/>
            <ac:spMk id="25" creationId="{CE13743E-D11B-67AA-A30E-DAF3799430C8}"/>
          </ac:spMkLst>
        </pc:spChg>
        <pc:spChg chg="add del mod">
          <ac:chgData name="Justin Betley" userId="84549f286842cf82" providerId="LiveId" clId="{657CD039-B5DF-4BB1-96FC-3CE437F6DFCF}" dt="2023-07-17T12:34:43.383" v="300"/>
          <ac:spMkLst>
            <pc:docMk/>
            <pc:sldMk cId="20736724" sldId="261"/>
            <ac:spMk id="28" creationId="{9D777380-842D-CB18-985A-F8D8FB556614}"/>
          </ac:spMkLst>
        </pc:spChg>
        <pc:spChg chg="add del mod">
          <ac:chgData name="Justin Betley" userId="84549f286842cf82" providerId="LiveId" clId="{657CD039-B5DF-4BB1-96FC-3CE437F6DFCF}" dt="2023-07-17T12:34:43.383" v="300"/>
          <ac:spMkLst>
            <pc:docMk/>
            <pc:sldMk cId="20736724" sldId="261"/>
            <ac:spMk id="30" creationId="{F34FCF5F-BD8B-CF4D-9740-1E9193D116F2}"/>
          </ac:spMkLst>
        </pc:spChg>
        <pc:spChg chg="mod">
          <ac:chgData name="Justin Betley" userId="84549f286842cf82" providerId="LiveId" clId="{657CD039-B5DF-4BB1-96FC-3CE437F6DFCF}" dt="2023-07-17T12:34:17.501" v="297"/>
          <ac:spMkLst>
            <pc:docMk/>
            <pc:sldMk cId="20736724" sldId="261"/>
            <ac:spMk id="34" creationId="{0AFEE025-7981-508C-CF89-EBCB7F1EB1A5}"/>
          </ac:spMkLst>
        </pc:spChg>
        <pc:spChg chg="mod">
          <ac:chgData name="Justin Betley" userId="84549f286842cf82" providerId="LiveId" clId="{657CD039-B5DF-4BB1-96FC-3CE437F6DFCF}" dt="2023-07-17T12:34:17.501" v="297"/>
          <ac:spMkLst>
            <pc:docMk/>
            <pc:sldMk cId="20736724" sldId="261"/>
            <ac:spMk id="36" creationId="{1B6F4746-493E-793F-F756-B69C2EADD867}"/>
          </ac:spMkLst>
        </pc:spChg>
        <pc:spChg chg="mod">
          <ac:chgData name="Justin Betley" userId="84549f286842cf82" providerId="LiveId" clId="{657CD039-B5DF-4BB1-96FC-3CE437F6DFCF}" dt="2023-07-17T12:34:17.501" v="297"/>
          <ac:spMkLst>
            <pc:docMk/>
            <pc:sldMk cId="20736724" sldId="261"/>
            <ac:spMk id="37" creationId="{A037192F-2979-00E4-6CA6-87779952311D}"/>
          </ac:spMkLst>
        </pc:spChg>
        <pc:spChg chg="mod">
          <ac:chgData name="Justin Betley" userId="84549f286842cf82" providerId="LiveId" clId="{657CD039-B5DF-4BB1-96FC-3CE437F6DFCF}" dt="2023-07-17T12:34:17.501" v="297"/>
          <ac:spMkLst>
            <pc:docMk/>
            <pc:sldMk cId="20736724" sldId="261"/>
            <ac:spMk id="39" creationId="{B77DE809-74F9-A615-91BC-C934CBED2358}"/>
          </ac:spMkLst>
        </pc:spChg>
        <pc:spChg chg="mod">
          <ac:chgData name="Justin Betley" userId="84549f286842cf82" providerId="LiveId" clId="{657CD039-B5DF-4BB1-96FC-3CE437F6DFCF}" dt="2023-07-17T12:34:17.501" v="297"/>
          <ac:spMkLst>
            <pc:docMk/>
            <pc:sldMk cId="20736724" sldId="261"/>
            <ac:spMk id="42" creationId="{E9F9E748-2368-CBE6-240C-EE3FB7438CAB}"/>
          </ac:spMkLst>
        </pc:spChg>
        <pc:spChg chg="add mod">
          <ac:chgData name="Justin Betley" userId="84549f286842cf82" providerId="LiveId" clId="{657CD039-B5DF-4BB1-96FC-3CE437F6DFCF}" dt="2023-07-17T12:38:40.258" v="471" actId="1038"/>
          <ac:spMkLst>
            <pc:docMk/>
            <pc:sldMk cId="20736724" sldId="261"/>
            <ac:spMk id="43" creationId="{965FAED4-DE0C-36CC-278C-6F1C5F6E48F3}"/>
          </ac:spMkLst>
        </pc:spChg>
        <pc:spChg chg="add mod">
          <ac:chgData name="Justin Betley" userId="84549f286842cf82" providerId="LiveId" clId="{657CD039-B5DF-4BB1-96FC-3CE437F6DFCF}" dt="2023-07-17T12:38:40.258" v="471" actId="1038"/>
          <ac:spMkLst>
            <pc:docMk/>
            <pc:sldMk cId="20736724" sldId="261"/>
            <ac:spMk id="45" creationId="{745DDE2B-C1EC-1025-E892-851E5118B99B}"/>
          </ac:spMkLst>
        </pc:spChg>
        <pc:spChg chg="mod">
          <ac:chgData name="Justin Betley" userId="84549f286842cf82" providerId="LiveId" clId="{657CD039-B5DF-4BB1-96FC-3CE437F6DFCF}" dt="2023-07-17T12:35:45.119" v="374"/>
          <ac:spMkLst>
            <pc:docMk/>
            <pc:sldMk cId="20736724" sldId="261"/>
            <ac:spMk id="49" creationId="{8841B79D-9A1C-1F39-093C-DB1506BDA759}"/>
          </ac:spMkLst>
        </pc:spChg>
        <pc:spChg chg="mod">
          <ac:chgData name="Justin Betley" userId="84549f286842cf82" providerId="LiveId" clId="{657CD039-B5DF-4BB1-96FC-3CE437F6DFCF}" dt="2023-07-17T12:35:45.119" v="374"/>
          <ac:spMkLst>
            <pc:docMk/>
            <pc:sldMk cId="20736724" sldId="261"/>
            <ac:spMk id="51" creationId="{982E6064-B068-6FFD-6C30-E21C9E541550}"/>
          </ac:spMkLst>
        </pc:spChg>
        <pc:spChg chg="mod">
          <ac:chgData name="Justin Betley" userId="84549f286842cf82" providerId="LiveId" clId="{657CD039-B5DF-4BB1-96FC-3CE437F6DFCF}" dt="2023-07-17T12:35:45.119" v="374"/>
          <ac:spMkLst>
            <pc:docMk/>
            <pc:sldMk cId="20736724" sldId="261"/>
            <ac:spMk id="52" creationId="{4B9739A3-2D70-EC4C-C510-31CD53E7CFFA}"/>
          </ac:spMkLst>
        </pc:spChg>
        <pc:spChg chg="mod">
          <ac:chgData name="Justin Betley" userId="84549f286842cf82" providerId="LiveId" clId="{657CD039-B5DF-4BB1-96FC-3CE437F6DFCF}" dt="2023-07-17T12:35:45.119" v="374"/>
          <ac:spMkLst>
            <pc:docMk/>
            <pc:sldMk cId="20736724" sldId="261"/>
            <ac:spMk id="54" creationId="{E6D3F6E1-DB6D-1180-BF69-6E2FFF5DB01F}"/>
          </ac:spMkLst>
        </pc:spChg>
        <pc:spChg chg="mod">
          <ac:chgData name="Justin Betley" userId="84549f286842cf82" providerId="LiveId" clId="{657CD039-B5DF-4BB1-96FC-3CE437F6DFCF}" dt="2023-07-17T12:35:45.119" v="374"/>
          <ac:spMkLst>
            <pc:docMk/>
            <pc:sldMk cId="20736724" sldId="261"/>
            <ac:spMk id="57" creationId="{37CAF546-71C0-F682-4E4E-7A83A1846BDF}"/>
          </ac:spMkLst>
        </pc:spChg>
        <pc:grpChg chg="add del mod">
          <ac:chgData name="Justin Betley" userId="84549f286842cf82" providerId="LiveId" clId="{657CD039-B5DF-4BB1-96FC-3CE437F6DFCF}" dt="2023-07-17T12:34:43.383" v="300"/>
          <ac:grpSpMkLst>
            <pc:docMk/>
            <pc:sldMk cId="20736724" sldId="261"/>
            <ac:grpSpMk id="32" creationId="{0CCED567-728A-0402-459A-F105ED7739EB}"/>
          </ac:grpSpMkLst>
        </pc:grpChg>
        <pc:grpChg chg="add mod">
          <ac:chgData name="Justin Betley" userId="84549f286842cf82" providerId="LiveId" clId="{657CD039-B5DF-4BB1-96FC-3CE437F6DFCF}" dt="2023-07-17T12:38:40.258" v="471" actId="1038"/>
          <ac:grpSpMkLst>
            <pc:docMk/>
            <pc:sldMk cId="20736724" sldId="261"/>
            <ac:grpSpMk id="47" creationId="{FDE0B4F3-2F76-F6F3-0E0B-CF1711957DF3}"/>
          </ac:grpSpMkLst>
        </pc:grpChg>
        <pc:picChg chg="add mod">
          <ac:chgData name="Justin Betley" userId="84549f286842cf82" providerId="LiveId" clId="{657CD039-B5DF-4BB1-96FC-3CE437F6DFCF}" dt="2023-07-17T12:26:37.132" v="191" actId="1076"/>
          <ac:picMkLst>
            <pc:docMk/>
            <pc:sldMk cId="20736724" sldId="261"/>
            <ac:picMk id="4" creationId="{2BDA24C6-E36C-2F88-B034-2143CF62004D}"/>
          </ac:picMkLst>
        </pc:picChg>
        <pc:picChg chg="add mod">
          <ac:chgData name="Justin Betley" userId="84549f286842cf82" providerId="LiveId" clId="{657CD039-B5DF-4BB1-96FC-3CE437F6DFCF}" dt="2023-07-17T12:26:32.225" v="189" actId="1076"/>
          <ac:picMkLst>
            <pc:docMk/>
            <pc:sldMk cId="20736724" sldId="261"/>
            <ac:picMk id="10" creationId="{F841ECA2-7F0A-FC33-62A8-8528208A0F60}"/>
          </ac:picMkLst>
        </pc:picChg>
        <pc:picChg chg="add del mod">
          <ac:chgData name="Justin Betley" userId="84549f286842cf82" providerId="LiveId" clId="{657CD039-B5DF-4BB1-96FC-3CE437F6DFCF}" dt="2023-07-17T12:37:31.725" v="375" actId="21"/>
          <ac:picMkLst>
            <pc:docMk/>
            <pc:sldMk cId="20736724" sldId="261"/>
            <ac:picMk id="16" creationId="{AC53B3BD-2ADF-A684-60A5-69E551858502}"/>
          </ac:picMkLst>
        </pc:picChg>
        <pc:picChg chg="add del mod">
          <ac:chgData name="Justin Betley" userId="84549f286842cf82" providerId="LiveId" clId="{657CD039-B5DF-4BB1-96FC-3CE437F6DFCF}" dt="2023-07-17T12:37:31.725" v="375" actId="21"/>
          <ac:picMkLst>
            <pc:docMk/>
            <pc:sldMk cId="20736724" sldId="261"/>
            <ac:picMk id="17" creationId="{F343B866-5B24-CD56-ACF5-A1DDB85BE154}"/>
          </ac:picMkLst>
        </pc:picChg>
        <pc:picChg chg="add del mod">
          <ac:chgData name="Justin Betley" userId="84549f286842cf82" providerId="LiveId" clId="{657CD039-B5DF-4BB1-96FC-3CE437F6DFCF}" dt="2023-07-17T12:37:31.725" v="375" actId="21"/>
          <ac:picMkLst>
            <pc:docMk/>
            <pc:sldMk cId="20736724" sldId="261"/>
            <ac:picMk id="23" creationId="{2B72EF84-891E-7BA1-A87F-57A883010430}"/>
          </ac:picMkLst>
        </pc:picChg>
        <pc:picChg chg="add del mod">
          <ac:chgData name="Justin Betley" userId="84549f286842cf82" providerId="LiveId" clId="{657CD039-B5DF-4BB1-96FC-3CE437F6DFCF}" dt="2023-07-17T12:34:43.383" v="300"/>
          <ac:picMkLst>
            <pc:docMk/>
            <pc:sldMk cId="20736724" sldId="261"/>
            <ac:picMk id="29" creationId="{48DB4E2D-77EA-0DBF-4C18-D1826077A47B}"/>
          </ac:picMkLst>
        </pc:picChg>
        <pc:picChg chg="add del mod">
          <ac:chgData name="Justin Betley" userId="84549f286842cf82" providerId="LiveId" clId="{657CD039-B5DF-4BB1-96FC-3CE437F6DFCF}" dt="2023-07-17T12:34:43.383" v="300"/>
          <ac:picMkLst>
            <pc:docMk/>
            <pc:sldMk cId="20736724" sldId="261"/>
            <ac:picMk id="31" creationId="{3D065246-C107-A8C4-46E3-4FCAD5772DE5}"/>
          </ac:picMkLst>
        </pc:picChg>
        <pc:picChg chg="add mod">
          <ac:chgData name="Justin Betley" userId="84549f286842cf82" providerId="LiveId" clId="{657CD039-B5DF-4BB1-96FC-3CE437F6DFCF}" dt="2023-07-17T12:38:40.258" v="471" actId="1038"/>
          <ac:picMkLst>
            <pc:docMk/>
            <pc:sldMk cId="20736724" sldId="261"/>
            <ac:picMk id="44" creationId="{142D250F-9077-902B-9600-F9067DE511F7}"/>
          </ac:picMkLst>
        </pc:picChg>
        <pc:picChg chg="add mod">
          <ac:chgData name="Justin Betley" userId="84549f286842cf82" providerId="LiveId" clId="{657CD039-B5DF-4BB1-96FC-3CE437F6DFCF}" dt="2023-07-17T12:38:40.258" v="471" actId="1038"/>
          <ac:picMkLst>
            <pc:docMk/>
            <pc:sldMk cId="20736724" sldId="261"/>
            <ac:picMk id="46" creationId="{055B804F-030D-F2A5-9F20-8D5D9C63DA29}"/>
          </ac:picMkLst>
        </pc:picChg>
        <pc:cxnChg chg="add mod">
          <ac:chgData name="Justin Betley" userId="84549f286842cf82" providerId="LiveId" clId="{657CD039-B5DF-4BB1-96FC-3CE437F6DFCF}" dt="2023-07-17T12:26:26.758" v="187" actId="1076"/>
          <ac:cxnSpMkLst>
            <pc:docMk/>
            <pc:sldMk cId="20736724" sldId="261"/>
            <ac:cxnSpMk id="5" creationId="{E1F3A53E-5B6C-313D-FE4F-4856623E2C9E}"/>
          </ac:cxnSpMkLst>
        </pc:cxnChg>
        <pc:cxnChg chg="add mod">
          <ac:chgData name="Justin Betley" userId="84549f286842cf82" providerId="LiveId" clId="{657CD039-B5DF-4BB1-96FC-3CE437F6DFCF}" dt="2023-07-17T12:26:17.931" v="183" actId="14100"/>
          <ac:cxnSpMkLst>
            <pc:docMk/>
            <pc:sldMk cId="20736724" sldId="261"/>
            <ac:cxnSpMk id="7" creationId="{81F61C28-175E-2CFA-CF42-A742114715A8}"/>
          </ac:cxnSpMkLst>
        </pc:cxnChg>
        <pc:cxnChg chg="add del mod">
          <ac:chgData name="Justin Betley" userId="84549f286842cf82" providerId="LiveId" clId="{657CD039-B5DF-4BB1-96FC-3CE437F6DFCF}" dt="2023-07-17T12:37:31.725" v="375" actId="21"/>
          <ac:cxnSpMkLst>
            <pc:docMk/>
            <pc:sldMk cId="20736724" sldId="261"/>
            <ac:cxnSpMk id="18" creationId="{5ECDE1DA-0CE1-871D-12C6-9429B2F7C60D}"/>
          </ac:cxnSpMkLst>
        </pc:cxnChg>
        <pc:cxnChg chg="add del mod">
          <ac:chgData name="Justin Betley" userId="84549f286842cf82" providerId="LiveId" clId="{657CD039-B5DF-4BB1-96FC-3CE437F6DFCF}" dt="2023-07-17T12:37:31.725" v="375" actId="21"/>
          <ac:cxnSpMkLst>
            <pc:docMk/>
            <pc:sldMk cId="20736724" sldId="261"/>
            <ac:cxnSpMk id="20" creationId="{ECE5EB66-5F6E-6EBB-1092-847A5CF1F00A}"/>
          </ac:cxnSpMkLst>
        </pc:cxnChg>
        <pc:cxnChg chg="mod">
          <ac:chgData name="Justin Betley" userId="84549f286842cf82" providerId="LiveId" clId="{657CD039-B5DF-4BB1-96FC-3CE437F6DFCF}" dt="2023-07-17T12:34:17.501" v="297"/>
          <ac:cxnSpMkLst>
            <pc:docMk/>
            <pc:sldMk cId="20736724" sldId="261"/>
            <ac:cxnSpMk id="33" creationId="{15B267D9-B184-8A73-D2CD-517DE9274CA8}"/>
          </ac:cxnSpMkLst>
        </pc:cxnChg>
        <pc:cxnChg chg="mod">
          <ac:chgData name="Justin Betley" userId="84549f286842cf82" providerId="LiveId" clId="{657CD039-B5DF-4BB1-96FC-3CE437F6DFCF}" dt="2023-07-17T12:34:17.501" v="297"/>
          <ac:cxnSpMkLst>
            <pc:docMk/>
            <pc:sldMk cId="20736724" sldId="261"/>
            <ac:cxnSpMk id="35" creationId="{5AFE16EC-768A-F5AC-0CD9-AC941DE317D9}"/>
          </ac:cxnSpMkLst>
        </pc:cxnChg>
        <pc:cxnChg chg="mod">
          <ac:chgData name="Justin Betley" userId="84549f286842cf82" providerId="LiveId" clId="{657CD039-B5DF-4BB1-96FC-3CE437F6DFCF}" dt="2023-07-17T12:34:17.501" v="297"/>
          <ac:cxnSpMkLst>
            <pc:docMk/>
            <pc:sldMk cId="20736724" sldId="261"/>
            <ac:cxnSpMk id="38" creationId="{7755D392-280D-6CDC-6646-544101F2EE10}"/>
          </ac:cxnSpMkLst>
        </pc:cxnChg>
        <pc:cxnChg chg="mod">
          <ac:chgData name="Justin Betley" userId="84549f286842cf82" providerId="LiveId" clId="{657CD039-B5DF-4BB1-96FC-3CE437F6DFCF}" dt="2023-07-17T12:34:17.501" v="297"/>
          <ac:cxnSpMkLst>
            <pc:docMk/>
            <pc:sldMk cId="20736724" sldId="261"/>
            <ac:cxnSpMk id="40" creationId="{BC7995DB-24EC-8845-BBC0-1D0550F32B0F}"/>
          </ac:cxnSpMkLst>
        </pc:cxnChg>
        <pc:cxnChg chg="mod">
          <ac:chgData name="Justin Betley" userId="84549f286842cf82" providerId="LiveId" clId="{657CD039-B5DF-4BB1-96FC-3CE437F6DFCF}" dt="2023-07-17T12:34:17.501" v="297"/>
          <ac:cxnSpMkLst>
            <pc:docMk/>
            <pc:sldMk cId="20736724" sldId="261"/>
            <ac:cxnSpMk id="41" creationId="{8627365C-1005-6BA0-EA89-0706977F5008}"/>
          </ac:cxnSpMkLst>
        </pc:cxnChg>
        <pc:cxnChg chg="mod">
          <ac:chgData name="Justin Betley" userId="84549f286842cf82" providerId="LiveId" clId="{657CD039-B5DF-4BB1-96FC-3CE437F6DFCF}" dt="2023-07-17T12:35:45.119" v="374"/>
          <ac:cxnSpMkLst>
            <pc:docMk/>
            <pc:sldMk cId="20736724" sldId="261"/>
            <ac:cxnSpMk id="48" creationId="{133B506C-837E-562A-5BB4-DB4FE51F33F9}"/>
          </ac:cxnSpMkLst>
        </pc:cxnChg>
        <pc:cxnChg chg="mod">
          <ac:chgData name="Justin Betley" userId="84549f286842cf82" providerId="LiveId" clId="{657CD039-B5DF-4BB1-96FC-3CE437F6DFCF}" dt="2023-07-17T12:35:45.119" v="374"/>
          <ac:cxnSpMkLst>
            <pc:docMk/>
            <pc:sldMk cId="20736724" sldId="261"/>
            <ac:cxnSpMk id="50" creationId="{A7034E4C-30AA-87DC-63F2-B50DEF18CEE4}"/>
          </ac:cxnSpMkLst>
        </pc:cxnChg>
        <pc:cxnChg chg="mod">
          <ac:chgData name="Justin Betley" userId="84549f286842cf82" providerId="LiveId" clId="{657CD039-B5DF-4BB1-96FC-3CE437F6DFCF}" dt="2023-07-17T12:35:45.119" v="374"/>
          <ac:cxnSpMkLst>
            <pc:docMk/>
            <pc:sldMk cId="20736724" sldId="261"/>
            <ac:cxnSpMk id="53" creationId="{A26CA3AC-DD4D-19C8-6C66-9BD7C4B4F89C}"/>
          </ac:cxnSpMkLst>
        </pc:cxnChg>
        <pc:cxnChg chg="mod">
          <ac:chgData name="Justin Betley" userId="84549f286842cf82" providerId="LiveId" clId="{657CD039-B5DF-4BB1-96FC-3CE437F6DFCF}" dt="2023-07-17T12:35:45.119" v="374"/>
          <ac:cxnSpMkLst>
            <pc:docMk/>
            <pc:sldMk cId="20736724" sldId="261"/>
            <ac:cxnSpMk id="55" creationId="{EAD5154E-B5F3-7350-7B54-53EF17AA0FA7}"/>
          </ac:cxnSpMkLst>
        </pc:cxnChg>
        <pc:cxnChg chg="mod">
          <ac:chgData name="Justin Betley" userId="84549f286842cf82" providerId="LiveId" clId="{657CD039-B5DF-4BB1-96FC-3CE437F6DFCF}" dt="2023-07-17T12:35:45.119" v="374"/>
          <ac:cxnSpMkLst>
            <pc:docMk/>
            <pc:sldMk cId="20736724" sldId="261"/>
            <ac:cxnSpMk id="56" creationId="{4DE22946-1030-575B-7BEA-F6C2CAED4CE4}"/>
          </ac:cxnSpMkLst>
        </pc:cxnChg>
      </pc:sldChg>
      <pc:sldChg chg="new del">
        <pc:chgData name="Justin Betley" userId="84549f286842cf82" providerId="LiveId" clId="{657CD039-B5DF-4BB1-96FC-3CE437F6DFCF}" dt="2023-07-17T12:27:54.047" v="213" actId="2696"/>
        <pc:sldMkLst>
          <pc:docMk/>
          <pc:sldMk cId="3618576074"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454"/>
          </a:xfrm>
          <a:prstGeom prst="rect">
            <a:avLst/>
          </a:prstGeom>
        </p:spPr>
        <p:txBody>
          <a:bodyPr vert="horz" lIns="96650" tIns="48325" rIns="96650" bIns="48325" rtlCol="0"/>
          <a:lstStyle>
            <a:lvl1pPr algn="l">
              <a:defRPr sz="1200"/>
            </a:lvl1pPr>
          </a:lstStyle>
          <a:p>
            <a:endParaRPr lang="en-US"/>
          </a:p>
        </p:txBody>
      </p:sp>
      <p:sp>
        <p:nvSpPr>
          <p:cNvPr id="3" name="Date Placeholder 2"/>
          <p:cNvSpPr>
            <a:spLocks noGrp="1"/>
          </p:cNvSpPr>
          <p:nvPr>
            <p:ph type="dt" idx="1"/>
          </p:nvPr>
        </p:nvSpPr>
        <p:spPr>
          <a:xfrm>
            <a:off x="5439014" y="1"/>
            <a:ext cx="4160520" cy="367454"/>
          </a:xfrm>
          <a:prstGeom prst="rect">
            <a:avLst/>
          </a:prstGeom>
        </p:spPr>
        <p:txBody>
          <a:bodyPr vert="horz" lIns="96650" tIns="48325" rIns="96650" bIns="48325" rtlCol="0"/>
          <a:lstStyle>
            <a:lvl1pPr algn="r">
              <a:defRPr sz="1200"/>
            </a:lvl1pPr>
          </a:lstStyle>
          <a:p>
            <a:fld id="{53B92EAF-3D0F-4EFD-A78E-25F58A78A88D}" type="datetimeFigureOut">
              <a:rPr lang="en-US" smtClean="0"/>
              <a:t>9/4/2023</a:t>
            </a:fld>
            <a:endParaRPr lang="en-US"/>
          </a:p>
        </p:txBody>
      </p:sp>
      <p:sp>
        <p:nvSpPr>
          <p:cNvPr id="4" name="Slide Image Placeholder 3"/>
          <p:cNvSpPr>
            <a:spLocks noGrp="1" noRot="1" noChangeAspect="1"/>
          </p:cNvSpPr>
          <p:nvPr>
            <p:ph type="sldImg" idx="2"/>
          </p:nvPr>
        </p:nvSpPr>
        <p:spPr>
          <a:xfrm>
            <a:off x="3203575" y="914400"/>
            <a:ext cx="3194050" cy="2468563"/>
          </a:xfrm>
          <a:prstGeom prst="rect">
            <a:avLst/>
          </a:prstGeom>
          <a:noFill/>
          <a:ln w="12700">
            <a:solidFill>
              <a:prstClr val="black"/>
            </a:solidFill>
          </a:ln>
        </p:spPr>
        <p:txBody>
          <a:bodyPr vert="horz" lIns="96650" tIns="48325" rIns="96650" bIns="48325" rtlCol="0" anchor="ctr"/>
          <a:lstStyle/>
          <a:p>
            <a:endParaRPr lang="en-US"/>
          </a:p>
        </p:txBody>
      </p:sp>
      <p:sp>
        <p:nvSpPr>
          <p:cNvPr id="5" name="Notes Placeholder 4"/>
          <p:cNvSpPr>
            <a:spLocks noGrp="1"/>
          </p:cNvSpPr>
          <p:nvPr>
            <p:ph type="body" sz="quarter" idx="3"/>
          </p:nvPr>
        </p:nvSpPr>
        <p:spPr>
          <a:xfrm>
            <a:off x="960120" y="3520441"/>
            <a:ext cx="7680960" cy="2880360"/>
          </a:xfrm>
          <a:prstGeom prst="rect">
            <a:avLst/>
          </a:prstGeom>
        </p:spPr>
        <p:txBody>
          <a:bodyPr vert="horz" lIns="96650" tIns="48325" rIns="96650"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7748"/>
            <a:ext cx="4160520" cy="367453"/>
          </a:xfrm>
          <a:prstGeom prst="rect">
            <a:avLst/>
          </a:prstGeom>
        </p:spPr>
        <p:txBody>
          <a:bodyPr vert="horz" lIns="96650" tIns="48325" rIns="96650"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5439014" y="6947748"/>
            <a:ext cx="4160520" cy="367453"/>
          </a:xfrm>
          <a:prstGeom prst="rect">
            <a:avLst/>
          </a:prstGeom>
        </p:spPr>
        <p:txBody>
          <a:bodyPr vert="horz" lIns="96650" tIns="48325" rIns="96650" bIns="48325" rtlCol="0" anchor="b"/>
          <a:lstStyle>
            <a:lvl1pPr algn="r">
              <a:defRPr sz="1200"/>
            </a:lvl1pPr>
          </a:lstStyle>
          <a:p>
            <a:fld id="{57AF76D6-C7EB-412F-BFF8-4EE8EC91976A}" type="slidenum">
              <a:rPr lang="en-US" smtClean="0"/>
              <a:t>‹#›</a:t>
            </a:fld>
            <a:endParaRPr lang="en-US"/>
          </a:p>
        </p:txBody>
      </p:sp>
    </p:spTree>
    <p:extLst>
      <p:ext uri="{BB962C8B-B14F-4D97-AF65-F5344CB8AC3E}">
        <p14:creationId xmlns:p14="http://schemas.microsoft.com/office/powerpoint/2010/main" val="135460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E9BE7B-FC89-4E7E-9F64-B526A19C1813}"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648194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E9BE7B-FC89-4E7E-9F64-B526A19C1813}"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735849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E9BE7B-FC89-4E7E-9F64-B526A19C1813}"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286221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E9BE7B-FC89-4E7E-9F64-B526A19C1813}"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285506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E9BE7B-FC89-4E7E-9F64-B526A19C1813}"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3315141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E9BE7B-FC89-4E7E-9F64-B526A19C1813}"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84102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E9BE7B-FC89-4E7E-9F64-B526A19C1813}" type="datetimeFigureOut">
              <a:rPr lang="en-US" smtClean="0"/>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275317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E9BE7B-FC89-4E7E-9F64-B526A19C1813}"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84083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9BE7B-FC89-4E7E-9F64-B526A19C1813}" type="datetimeFigureOut">
              <a:rPr lang="en-US" smtClean="0"/>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188693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6E9BE7B-FC89-4E7E-9F64-B526A19C1813}"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20526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E6E9BE7B-FC89-4E7E-9F64-B526A19C1813}"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1066B-2F1A-49D8-9688-8613362B1E87}" type="slidenum">
              <a:rPr lang="en-US" smtClean="0"/>
              <a:t>‹#›</a:t>
            </a:fld>
            <a:endParaRPr lang="en-US"/>
          </a:p>
        </p:txBody>
      </p:sp>
    </p:spTree>
    <p:extLst>
      <p:ext uri="{BB962C8B-B14F-4D97-AF65-F5344CB8AC3E}">
        <p14:creationId xmlns:p14="http://schemas.microsoft.com/office/powerpoint/2010/main" val="132430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E6E9BE7B-FC89-4E7E-9F64-B526A19C1813}" type="datetimeFigureOut">
              <a:rPr lang="en-US" smtClean="0"/>
              <a:t>9/4/2023</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1EA1066B-2F1A-49D8-9688-8613362B1E87}" type="slidenum">
              <a:rPr lang="en-US" smtClean="0"/>
              <a:t>‹#›</a:t>
            </a:fld>
            <a:endParaRPr lang="en-US"/>
          </a:p>
        </p:txBody>
      </p:sp>
    </p:spTree>
    <p:extLst>
      <p:ext uri="{BB962C8B-B14F-4D97-AF65-F5344CB8AC3E}">
        <p14:creationId xmlns:p14="http://schemas.microsoft.com/office/powerpoint/2010/main" val="1884474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0.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14.png"/><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microsoft.com/office/2007/relationships/hdphoto" Target="../media/hdphoto14.wdp"/><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6.wdp"/><Relationship Id="rId5" Type="http://schemas.openxmlformats.org/officeDocument/2006/relationships/image" Target="../media/image1.png"/><Relationship Id="rId10" Type="http://schemas.openxmlformats.org/officeDocument/2006/relationships/image" Target="../media/image21.png"/><Relationship Id="rId4" Type="http://schemas.microsoft.com/office/2007/relationships/hdphoto" Target="../media/hdphoto13.wdp"/><Relationship Id="rId9"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9DDD0C-2932-F288-4845-69F663F67E5E}"/>
              </a:ext>
            </a:extLst>
          </p:cNvPr>
          <p:cNvPicPr>
            <a:picLocks noChangeAspect="1"/>
          </p:cNvPicPr>
          <p:nvPr/>
        </p:nvPicPr>
        <p:blipFill>
          <a:blip r:embed="rId2"/>
          <a:stretch>
            <a:fillRect/>
          </a:stretch>
        </p:blipFill>
        <p:spPr>
          <a:xfrm>
            <a:off x="5126480" y="7185967"/>
            <a:ext cx="2156604" cy="457291"/>
          </a:xfrm>
          <a:prstGeom prst="rect">
            <a:avLst/>
          </a:prstGeom>
        </p:spPr>
      </p:pic>
      <p:sp>
        <p:nvSpPr>
          <p:cNvPr id="9" name="TextBox 8">
            <a:extLst>
              <a:ext uri="{FF2B5EF4-FFF2-40B4-BE49-F238E27FC236}">
                <a16:creationId xmlns:a16="http://schemas.microsoft.com/office/drawing/2014/main" id="{FBF8CE5B-9ED1-BB3F-E945-0E33D83B68CA}"/>
              </a:ext>
            </a:extLst>
          </p:cNvPr>
          <p:cNvSpPr txBox="1"/>
          <p:nvPr/>
        </p:nvSpPr>
        <p:spPr>
          <a:xfrm>
            <a:off x="8856024" y="7480549"/>
            <a:ext cx="1173192" cy="207749"/>
          </a:xfrm>
          <a:prstGeom prst="rect">
            <a:avLst/>
          </a:prstGeom>
          <a:noFill/>
        </p:spPr>
        <p:txBody>
          <a:bodyPr wrap="square" rtlCol="0">
            <a:spAutoFit/>
          </a:bodyPr>
          <a:lstStyle/>
          <a:p>
            <a:pPr algn="r"/>
            <a:r>
              <a:rPr lang="en-US" sz="750" dirty="0">
                <a:solidFill>
                  <a:schemeClr val="tx2"/>
                </a:solidFill>
              </a:rPr>
              <a:t>PCC_WC_INST_R0_2023</a:t>
            </a:r>
          </a:p>
        </p:txBody>
      </p:sp>
      <p:grpSp>
        <p:nvGrpSpPr>
          <p:cNvPr id="11" name="Group 10">
            <a:extLst>
              <a:ext uri="{FF2B5EF4-FFF2-40B4-BE49-F238E27FC236}">
                <a16:creationId xmlns:a16="http://schemas.microsoft.com/office/drawing/2014/main" id="{DC805E12-06CD-A84C-5399-40B1AF4A250C}"/>
              </a:ext>
            </a:extLst>
          </p:cNvPr>
          <p:cNvGrpSpPr/>
          <p:nvPr/>
        </p:nvGrpSpPr>
        <p:grpSpPr>
          <a:xfrm>
            <a:off x="5431702" y="306928"/>
            <a:ext cx="3916779" cy="1848898"/>
            <a:chOff x="1091430" y="1711152"/>
            <a:chExt cx="3916779" cy="1848898"/>
          </a:xfrm>
        </p:grpSpPr>
        <p:sp>
          <p:nvSpPr>
            <p:cNvPr id="6" name="TextBox 5">
              <a:extLst>
                <a:ext uri="{FF2B5EF4-FFF2-40B4-BE49-F238E27FC236}">
                  <a16:creationId xmlns:a16="http://schemas.microsoft.com/office/drawing/2014/main" id="{AFC3232D-86C1-C3C6-AF15-FD95350F81A8}"/>
                </a:ext>
              </a:extLst>
            </p:cNvPr>
            <p:cNvSpPr txBox="1"/>
            <p:nvPr/>
          </p:nvSpPr>
          <p:spPr>
            <a:xfrm>
              <a:off x="1091430" y="1711152"/>
              <a:ext cx="3623481" cy="1004492"/>
            </a:xfrm>
            <a:prstGeom prst="rect">
              <a:avLst/>
            </a:prstGeom>
          </p:spPr>
          <p:txBody>
            <a:bodyPr vert="horz" lIns="68580" tIns="34290" rIns="68580" bIns="34290" rtlCol="0">
              <a:normAutofit lnSpcReduction="10000"/>
            </a:bodyPr>
            <a:lstStyle/>
            <a:p>
              <a:pPr>
                <a:lnSpc>
                  <a:spcPct val="90000"/>
                </a:lnSpc>
                <a:spcBef>
                  <a:spcPct val="0"/>
                </a:spcBef>
                <a:spcAft>
                  <a:spcPts val="450"/>
                </a:spcAft>
              </a:pPr>
              <a:r>
                <a:rPr lang="en-US" sz="3000" b="1" u="sng" dirty="0">
                  <a:solidFill>
                    <a:schemeClr val="tx2"/>
                  </a:solidFill>
                </a:rPr>
                <a:t>WOOD CHASSIS</a:t>
              </a:r>
            </a:p>
            <a:p>
              <a:pPr>
                <a:lnSpc>
                  <a:spcPct val="90000"/>
                </a:lnSpc>
                <a:spcBef>
                  <a:spcPct val="0"/>
                </a:spcBef>
                <a:spcAft>
                  <a:spcPts val="450"/>
                </a:spcAft>
              </a:pPr>
              <a:r>
                <a:rPr lang="en-US" sz="3000" b="1" u="sng" dirty="0">
                  <a:solidFill>
                    <a:schemeClr val="tx2"/>
                  </a:solidFill>
                </a:rPr>
                <a:t>INSTALLATION GUIDE</a:t>
              </a:r>
            </a:p>
            <a:p>
              <a:pPr>
                <a:lnSpc>
                  <a:spcPct val="90000"/>
                </a:lnSpc>
                <a:spcBef>
                  <a:spcPct val="0"/>
                </a:spcBef>
                <a:spcAft>
                  <a:spcPts val="450"/>
                </a:spcAft>
              </a:pPr>
              <a:endParaRPr lang="en-US" sz="3000" dirty="0">
                <a:solidFill>
                  <a:schemeClr val="tx2"/>
                </a:solidFill>
              </a:endParaRPr>
            </a:p>
          </p:txBody>
        </p:sp>
        <p:sp>
          <p:nvSpPr>
            <p:cNvPr id="10" name="TextBox 9">
              <a:extLst>
                <a:ext uri="{FF2B5EF4-FFF2-40B4-BE49-F238E27FC236}">
                  <a16:creationId xmlns:a16="http://schemas.microsoft.com/office/drawing/2014/main" id="{A9D08A11-18F0-520D-B968-BEF7EF56EC02}"/>
                </a:ext>
              </a:extLst>
            </p:cNvPr>
            <p:cNvSpPr txBox="1"/>
            <p:nvPr/>
          </p:nvSpPr>
          <p:spPr>
            <a:xfrm>
              <a:off x="1091430" y="2555558"/>
              <a:ext cx="3916779" cy="1004492"/>
            </a:xfrm>
            <a:prstGeom prst="rect">
              <a:avLst/>
            </a:prstGeom>
          </p:spPr>
          <p:txBody>
            <a:bodyPr vert="horz" lIns="68580" tIns="34290" rIns="68580" bIns="34290" rtlCol="0">
              <a:normAutofit/>
            </a:bodyPr>
            <a:lstStyle/>
            <a:p>
              <a:pPr>
                <a:lnSpc>
                  <a:spcPct val="90000"/>
                </a:lnSpc>
                <a:spcBef>
                  <a:spcPct val="0"/>
                </a:spcBef>
                <a:spcAft>
                  <a:spcPts val="450"/>
                </a:spcAft>
              </a:pPr>
              <a:r>
                <a:rPr lang="en-US" sz="1300" dirty="0">
                  <a:solidFill>
                    <a:schemeClr val="tx2"/>
                  </a:solidFill>
                </a:rPr>
                <a:t>RUGER PC CARBINE, WOODSHOP WEDNESDAY LLC</a:t>
              </a:r>
            </a:p>
            <a:p>
              <a:pPr>
                <a:lnSpc>
                  <a:spcPct val="90000"/>
                </a:lnSpc>
                <a:spcBef>
                  <a:spcPct val="0"/>
                </a:spcBef>
                <a:spcAft>
                  <a:spcPts val="450"/>
                </a:spcAft>
              </a:pPr>
              <a:endParaRPr lang="en-US" sz="3000" dirty="0">
                <a:solidFill>
                  <a:schemeClr val="tx2"/>
                </a:solidFill>
              </a:endParaRPr>
            </a:p>
          </p:txBody>
        </p:sp>
      </p:grpSp>
      <p:pic>
        <p:nvPicPr>
          <p:cNvPr id="12" name="Picture 11">
            <a:extLst>
              <a:ext uri="{FF2B5EF4-FFF2-40B4-BE49-F238E27FC236}">
                <a16:creationId xmlns:a16="http://schemas.microsoft.com/office/drawing/2014/main" id="{4242BEA5-B5D3-8CED-927A-66536736858A}"/>
              </a:ext>
            </a:extLst>
          </p:cNvPr>
          <p:cNvPicPr>
            <a:picLocks noChangeAspect="1"/>
          </p:cNvPicPr>
          <p:nvPr/>
        </p:nvPicPr>
        <p:blipFill>
          <a:blip r:embed="rId2"/>
          <a:stretch>
            <a:fillRect/>
          </a:stretch>
        </p:blipFill>
        <p:spPr>
          <a:xfrm>
            <a:off x="1378085" y="3428909"/>
            <a:ext cx="2156604" cy="457291"/>
          </a:xfrm>
          <a:prstGeom prst="rect">
            <a:avLst/>
          </a:prstGeom>
        </p:spPr>
      </p:pic>
      <p:pic>
        <p:nvPicPr>
          <p:cNvPr id="18" name="Picture 17">
            <a:extLst>
              <a:ext uri="{FF2B5EF4-FFF2-40B4-BE49-F238E27FC236}">
                <a16:creationId xmlns:a16="http://schemas.microsoft.com/office/drawing/2014/main" id="{A3BFFD0F-B443-DF71-4C28-DCCCAD786BB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7000"/>
                    </a14:imgEffect>
                  </a14:imgLayer>
                </a14:imgProps>
              </a:ext>
            </a:extLst>
          </a:blip>
          <a:srcRect t="11562" b="9938"/>
          <a:stretch/>
        </p:blipFill>
        <p:spPr>
          <a:xfrm>
            <a:off x="5431702" y="1605708"/>
            <a:ext cx="4372757" cy="1109797"/>
          </a:xfrm>
          <a:prstGeom prst="roundRect">
            <a:avLst/>
          </a:prstGeom>
          <a:effectLst>
            <a:softEdge rad="127000"/>
          </a:effectLst>
        </p:spPr>
      </p:pic>
      <p:pic>
        <p:nvPicPr>
          <p:cNvPr id="19" name="Picture 18">
            <a:extLst>
              <a:ext uri="{FF2B5EF4-FFF2-40B4-BE49-F238E27FC236}">
                <a16:creationId xmlns:a16="http://schemas.microsoft.com/office/drawing/2014/main" id="{924236E9-DE71-7978-5E9E-89CF534F353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8000"/>
                    </a14:imgEffect>
                  </a14:imgLayer>
                </a14:imgProps>
              </a:ext>
            </a:extLst>
          </a:blip>
          <a:srcRect l="6177" t="5511" b="22453"/>
          <a:stretch/>
        </p:blipFill>
        <p:spPr>
          <a:xfrm>
            <a:off x="5403784" y="3820669"/>
            <a:ext cx="4391754" cy="1150337"/>
          </a:xfrm>
          <a:prstGeom prst="roundRect">
            <a:avLst/>
          </a:prstGeom>
          <a:effectLst>
            <a:softEdge rad="127000"/>
          </a:effectLst>
        </p:spPr>
      </p:pic>
      <p:pic>
        <p:nvPicPr>
          <p:cNvPr id="20" name="Picture 19">
            <a:extLst>
              <a:ext uri="{FF2B5EF4-FFF2-40B4-BE49-F238E27FC236}">
                <a16:creationId xmlns:a16="http://schemas.microsoft.com/office/drawing/2014/main" id="{593BEED0-AD7B-502F-BFE4-F55387A511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2000"/>
                    </a14:imgEffect>
                  </a14:imgLayer>
                </a14:imgProps>
              </a:ext>
            </a:extLst>
          </a:blip>
          <a:stretch>
            <a:fillRect/>
          </a:stretch>
        </p:blipFill>
        <p:spPr>
          <a:xfrm>
            <a:off x="5403784" y="2711330"/>
            <a:ext cx="4443736" cy="1108606"/>
          </a:xfrm>
          <a:prstGeom prst="roundRect">
            <a:avLst/>
          </a:prstGeom>
          <a:effectLst>
            <a:softEdge rad="127000"/>
          </a:effectLst>
        </p:spPr>
      </p:pic>
      <p:pic>
        <p:nvPicPr>
          <p:cNvPr id="21" name="Picture 20">
            <a:extLst>
              <a:ext uri="{FF2B5EF4-FFF2-40B4-BE49-F238E27FC236}">
                <a16:creationId xmlns:a16="http://schemas.microsoft.com/office/drawing/2014/main" id="{7B28D7ED-A8B8-4B59-6084-C04B24C38D7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6000"/>
                    </a14:imgEffect>
                  </a14:imgLayer>
                </a14:imgProps>
              </a:ext>
            </a:extLst>
          </a:blip>
          <a:stretch>
            <a:fillRect/>
          </a:stretch>
        </p:blipFill>
        <p:spPr>
          <a:xfrm>
            <a:off x="5431701" y="5059291"/>
            <a:ext cx="4352481" cy="1244042"/>
          </a:xfrm>
          <a:prstGeom prst="roundRect">
            <a:avLst/>
          </a:prstGeom>
          <a:effectLst>
            <a:softEdge rad="127000"/>
          </a:effectLst>
        </p:spPr>
      </p:pic>
      <p:pic>
        <p:nvPicPr>
          <p:cNvPr id="23" name="Picture 22">
            <a:extLst>
              <a:ext uri="{FF2B5EF4-FFF2-40B4-BE49-F238E27FC236}">
                <a16:creationId xmlns:a16="http://schemas.microsoft.com/office/drawing/2014/main" id="{51DBBE11-76BA-CF04-7A75-F35F02926C05}"/>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20000"/>
                    </a14:imgEffect>
                  </a14:imgLayer>
                </a14:imgProps>
              </a:ext>
            </a:extLst>
          </a:blip>
          <a:stretch>
            <a:fillRect/>
          </a:stretch>
        </p:blipFill>
        <p:spPr>
          <a:xfrm>
            <a:off x="5845639" y="6554651"/>
            <a:ext cx="3502842" cy="558549"/>
          </a:xfrm>
          <a:prstGeom prst="rect">
            <a:avLst/>
          </a:prstGeom>
          <a:effectLst>
            <a:softEdge rad="31750"/>
          </a:effectLst>
        </p:spPr>
      </p:pic>
    </p:spTree>
    <p:extLst>
      <p:ext uri="{BB962C8B-B14F-4D97-AF65-F5344CB8AC3E}">
        <p14:creationId xmlns:p14="http://schemas.microsoft.com/office/powerpoint/2010/main" val="171428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5656-A20E-64F2-3A89-FA878FFA0C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1A530D-6D03-323E-322C-EA8395E2BB6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0058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B4B9902-D349-7BF9-2DD5-C4FE7948AFE6}"/>
              </a:ext>
            </a:extLst>
          </p:cNvPr>
          <p:cNvPicPr>
            <a:picLocks noChangeAspect="1"/>
          </p:cNvPicPr>
          <p:nvPr/>
        </p:nvPicPr>
        <p:blipFill>
          <a:blip r:embed="rId2"/>
          <a:stretch>
            <a:fillRect/>
          </a:stretch>
        </p:blipFill>
        <p:spPr>
          <a:xfrm>
            <a:off x="5722065" y="784764"/>
            <a:ext cx="4137915" cy="2993809"/>
          </a:xfrm>
          <a:prstGeom prst="rect">
            <a:avLst/>
          </a:prstGeom>
        </p:spPr>
      </p:pic>
      <p:sp>
        <p:nvSpPr>
          <p:cNvPr id="20" name="TextBox 19">
            <a:extLst>
              <a:ext uri="{FF2B5EF4-FFF2-40B4-BE49-F238E27FC236}">
                <a16:creationId xmlns:a16="http://schemas.microsoft.com/office/drawing/2014/main" id="{6C20708B-9FFE-4B5A-60F3-9A79F778564B}"/>
              </a:ext>
            </a:extLst>
          </p:cNvPr>
          <p:cNvSpPr txBox="1"/>
          <p:nvPr/>
        </p:nvSpPr>
        <p:spPr>
          <a:xfrm>
            <a:off x="5119468" y="102134"/>
            <a:ext cx="874920" cy="369332"/>
          </a:xfrm>
          <a:prstGeom prst="rect">
            <a:avLst/>
          </a:prstGeom>
          <a:noFill/>
        </p:spPr>
        <p:txBody>
          <a:bodyPr wrap="none" rtlCol="0">
            <a:spAutoFit/>
          </a:bodyPr>
          <a:lstStyle/>
          <a:p>
            <a:r>
              <a:rPr lang="en-US" b="1" u="sng" dirty="0">
                <a:solidFill>
                  <a:schemeClr val="tx2"/>
                </a:solidFill>
              </a:rPr>
              <a:t>STEP 1:</a:t>
            </a:r>
            <a:endParaRPr lang="en-US" dirty="0">
              <a:solidFill>
                <a:schemeClr val="tx2"/>
              </a:solidFill>
            </a:endParaRPr>
          </a:p>
        </p:txBody>
      </p:sp>
      <p:sp>
        <p:nvSpPr>
          <p:cNvPr id="21" name="TextBox 20">
            <a:extLst>
              <a:ext uri="{FF2B5EF4-FFF2-40B4-BE49-F238E27FC236}">
                <a16:creationId xmlns:a16="http://schemas.microsoft.com/office/drawing/2014/main" id="{C9DED69F-75EB-7B53-5459-BA0911C56893}"/>
              </a:ext>
            </a:extLst>
          </p:cNvPr>
          <p:cNvSpPr txBox="1"/>
          <p:nvPr/>
        </p:nvSpPr>
        <p:spPr>
          <a:xfrm>
            <a:off x="5106395" y="477223"/>
            <a:ext cx="4723406" cy="300082"/>
          </a:xfrm>
          <a:prstGeom prst="rect">
            <a:avLst/>
          </a:prstGeom>
          <a:noFill/>
          <a:ln w="19050">
            <a:noFill/>
          </a:ln>
          <a:effectLst>
            <a:glow rad="63500">
              <a:schemeClr val="accent3">
                <a:satMod val="175000"/>
                <a:alpha val="40000"/>
              </a:schemeClr>
            </a:glow>
          </a:effectLst>
        </p:spPr>
        <p:txBody>
          <a:bodyPr wrap="square" rtlCol="0">
            <a:spAutoFit/>
          </a:bodyPr>
          <a:lstStyle/>
          <a:p>
            <a:r>
              <a:rPr lang="en-US" sz="1350" dirty="0">
                <a:solidFill>
                  <a:schemeClr val="tx2"/>
                </a:solidFill>
              </a:rPr>
              <a:t>BELOW ARE THE PARTS AND TOOLS REQUIRED FOR THIS INSTALL.</a:t>
            </a:r>
          </a:p>
        </p:txBody>
      </p:sp>
      <p:cxnSp>
        <p:nvCxnSpPr>
          <p:cNvPr id="5" name="Straight Arrow Connector 4">
            <a:extLst>
              <a:ext uri="{FF2B5EF4-FFF2-40B4-BE49-F238E27FC236}">
                <a16:creationId xmlns:a16="http://schemas.microsoft.com/office/drawing/2014/main" id="{82D31095-B683-AF96-A8F0-9F377BAA622A}"/>
              </a:ext>
            </a:extLst>
          </p:cNvPr>
          <p:cNvCxnSpPr>
            <a:cxnSpLocks/>
          </p:cNvCxnSpPr>
          <p:nvPr/>
        </p:nvCxnSpPr>
        <p:spPr>
          <a:xfrm flipV="1">
            <a:off x="6220882" y="2847948"/>
            <a:ext cx="532203" cy="656673"/>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2A49EE0-E51F-83BC-F1A9-D1E0A85BED36}"/>
              </a:ext>
            </a:extLst>
          </p:cNvPr>
          <p:cNvPicPr>
            <a:picLocks noChangeAspect="1"/>
          </p:cNvPicPr>
          <p:nvPr/>
        </p:nvPicPr>
        <p:blipFill>
          <a:blip r:embed="rId3"/>
          <a:stretch>
            <a:fillRect/>
          </a:stretch>
        </p:blipFill>
        <p:spPr>
          <a:xfrm>
            <a:off x="5093195" y="7237213"/>
            <a:ext cx="2156604" cy="457291"/>
          </a:xfrm>
          <a:prstGeom prst="rect">
            <a:avLst/>
          </a:prstGeom>
        </p:spPr>
      </p:pic>
      <p:pic>
        <p:nvPicPr>
          <p:cNvPr id="26" name="Picture 25">
            <a:extLst>
              <a:ext uri="{FF2B5EF4-FFF2-40B4-BE49-F238E27FC236}">
                <a16:creationId xmlns:a16="http://schemas.microsoft.com/office/drawing/2014/main" id="{A9ED6319-FBC6-3F2D-7052-403519CE49A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8000" contrast="39000"/>
                    </a14:imgEffect>
                  </a14:imgLayer>
                </a14:imgProps>
              </a:ext>
            </a:extLst>
          </a:blip>
          <a:stretch>
            <a:fillRect/>
          </a:stretch>
        </p:blipFill>
        <p:spPr>
          <a:xfrm>
            <a:off x="5341777" y="5257527"/>
            <a:ext cx="2813184" cy="1909992"/>
          </a:xfrm>
          <a:prstGeom prst="rect">
            <a:avLst/>
          </a:prstGeom>
          <a:effectLst>
            <a:softEdge rad="317500"/>
          </a:effectLst>
        </p:spPr>
      </p:pic>
      <p:cxnSp>
        <p:nvCxnSpPr>
          <p:cNvPr id="41" name="Straight Arrow Connector 40">
            <a:extLst>
              <a:ext uri="{FF2B5EF4-FFF2-40B4-BE49-F238E27FC236}">
                <a16:creationId xmlns:a16="http://schemas.microsoft.com/office/drawing/2014/main" id="{CA531229-59E7-5168-9451-E52B4AE4A4AE}"/>
              </a:ext>
            </a:extLst>
          </p:cNvPr>
          <p:cNvCxnSpPr>
            <a:cxnSpLocks/>
          </p:cNvCxnSpPr>
          <p:nvPr/>
        </p:nvCxnSpPr>
        <p:spPr>
          <a:xfrm flipH="1" flipV="1">
            <a:off x="7907375" y="3733216"/>
            <a:ext cx="476997" cy="206515"/>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5A9884C-D287-3980-605C-1E3BA73708A5}"/>
              </a:ext>
            </a:extLst>
          </p:cNvPr>
          <p:cNvCxnSpPr>
            <a:cxnSpLocks/>
          </p:cNvCxnSpPr>
          <p:nvPr/>
        </p:nvCxnSpPr>
        <p:spPr>
          <a:xfrm flipH="1">
            <a:off x="7896778" y="1163011"/>
            <a:ext cx="124421" cy="385427"/>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EF992E2-B8B6-47C4-3182-57A7F1CFCFA1}"/>
              </a:ext>
            </a:extLst>
          </p:cNvPr>
          <p:cNvSpPr txBox="1"/>
          <p:nvPr/>
        </p:nvSpPr>
        <p:spPr>
          <a:xfrm>
            <a:off x="8384372" y="3733216"/>
            <a:ext cx="1395575" cy="715581"/>
          </a:xfrm>
          <a:prstGeom prst="rect">
            <a:avLst/>
          </a:prstGeom>
          <a:noFill/>
        </p:spPr>
        <p:txBody>
          <a:bodyPr wrap="none" rtlCol="0">
            <a:spAutoFit/>
          </a:bodyPr>
          <a:lstStyle/>
          <a:p>
            <a:pPr algn="ctr"/>
            <a:r>
              <a:rPr lang="en-US" sz="1350" b="1" dirty="0">
                <a:solidFill>
                  <a:schemeClr val="tx2"/>
                </a:solidFill>
              </a:rPr>
              <a:t>HEX ALLEN KEYS</a:t>
            </a:r>
          </a:p>
          <a:p>
            <a:pPr algn="ctr"/>
            <a:r>
              <a:rPr lang="en-US" sz="1350" b="1" dirty="0">
                <a:solidFill>
                  <a:schemeClr val="tx2"/>
                </a:solidFill>
              </a:rPr>
              <a:t>(</a:t>
            </a:r>
            <a:r>
              <a:rPr lang="en-US" sz="1350" dirty="0">
                <a:solidFill>
                  <a:schemeClr val="tx2"/>
                </a:solidFill>
              </a:rPr>
              <a:t>NOT</a:t>
            </a:r>
            <a:r>
              <a:rPr lang="en-US" sz="1350" b="1" dirty="0">
                <a:solidFill>
                  <a:schemeClr val="tx2"/>
                </a:solidFill>
              </a:rPr>
              <a:t> </a:t>
            </a:r>
            <a:r>
              <a:rPr lang="en-US" sz="1350" dirty="0">
                <a:solidFill>
                  <a:schemeClr val="tx2"/>
                </a:solidFill>
              </a:rPr>
              <a:t>INCLUDED)</a:t>
            </a:r>
          </a:p>
          <a:p>
            <a:pPr algn="ctr"/>
            <a:endParaRPr lang="en-US" sz="1350" b="1" dirty="0"/>
          </a:p>
        </p:txBody>
      </p:sp>
      <p:sp>
        <p:nvSpPr>
          <p:cNvPr id="47" name="TextBox 46">
            <a:extLst>
              <a:ext uri="{FF2B5EF4-FFF2-40B4-BE49-F238E27FC236}">
                <a16:creationId xmlns:a16="http://schemas.microsoft.com/office/drawing/2014/main" id="{ABF9904A-1686-06CE-42D0-E360306C3722}"/>
              </a:ext>
            </a:extLst>
          </p:cNvPr>
          <p:cNvSpPr txBox="1"/>
          <p:nvPr/>
        </p:nvSpPr>
        <p:spPr>
          <a:xfrm>
            <a:off x="4824911" y="1692025"/>
            <a:ext cx="1547885" cy="715581"/>
          </a:xfrm>
          <a:prstGeom prst="rect">
            <a:avLst/>
          </a:prstGeom>
          <a:noFill/>
        </p:spPr>
        <p:txBody>
          <a:bodyPr wrap="square" rtlCol="0">
            <a:spAutoFit/>
          </a:bodyPr>
          <a:lstStyle/>
          <a:p>
            <a:pPr algn="ctr"/>
            <a:r>
              <a:rPr lang="en-US" sz="1350" b="1" dirty="0">
                <a:solidFill>
                  <a:schemeClr val="tx2"/>
                </a:solidFill>
              </a:rPr>
              <a:t>3-1 OIL</a:t>
            </a:r>
          </a:p>
          <a:p>
            <a:pPr algn="ctr"/>
            <a:r>
              <a:rPr lang="en-US" sz="1350" b="1" dirty="0">
                <a:solidFill>
                  <a:schemeClr val="tx2"/>
                </a:solidFill>
              </a:rPr>
              <a:t>(</a:t>
            </a:r>
            <a:r>
              <a:rPr lang="en-US" sz="1350" dirty="0">
                <a:solidFill>
                  <a:schemeClr val="tx2"/>
                </a:solidFill>
              </a:rPr>
              <a:t>NOT INCLUDED)</a:t>
            </a:r>
          </a:p>
          <a:p>
            <a:pPr algn="ctr"/>
            <a:endParaRPr lang="en-US" sz="1350" b="1" dirty="0"/>
          </a:p>
        </p:txBody>
      </p:sp>
      <p:cxnSp>
        <p:nvCxnSpPr>
          <p:cNvPr id="48" name="Straight Arrow Connector 47">
            <a:extLst>
              <a:ext uri="{FF2B5EF4-FFF2-40B4-BE49-F238E27FC236}">
                <a16:creationId xmlns:a16="http://schemas.microsoft.com/office/drawing/2014/main" id="{44CE93D4-A407-B20D-9F0D-2E6840206A3B}"/>
              </a:ext>
            </a:extLst>
          </p:cNvPr>
          <p:cNvCxnSpPr>
            <a:cxnSpLocks/>
          </p:cNvCxnSpPr>
          <p:nvPr/>
        </p:nvCxnSpPr>
        <p:spPr>
          <a:xfrm flipV="1">
            <a:off x="5669409" y="1396526"/>
            <a:ext cx="275644" cy="267070"/>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8D8BE1D-D9D2-0064-B6D7-3BB01CB9FA65}"/>
              </a:ext>
            </a:extLst>
          </p:cNvPr>
          <p:cNvSpPr txBox="1"/>
          <p:nvPr/>
        </p:nvSpPr>
        <p:spPr>
          <a:xfrm>
            <a:off x="5268393" y="3534873"/>
            <a:ext cx="1874037" cy="923330"/>
          </a:xfrm>
          <a:prstGeom prst="rect">
            <a:avLst/>
          </a:prstGeom>
          <a:noFill/>
        </p:spPr>
        <p:txBody>
          <a:bodyPr wrap="square" rtlCol="0">
            <a:spAutoFit/>
          </a:bodyPr>
          <a:lstStyle/>
          <a:p>
            <a:pPr algn="ctr"/>
            <a:r>
              <a:rPr lang="en-US" sz="1350" b="1" dirty="0">
                <a:solidFill>
                  <a:schemeClr val="tx2"/>
                </a:solidFill>
              </a:rPr>
              <a:t>GLOCK MAG WELL,</a:t>
            </a:r>
          </a:p>
          <a:p>
            <a:pPr algn="ctr"/>
            <a:r>
              <a:rPr lang="en-US" sz="1350" b="1" dirty="0">
                <a:solidFill>
                  <a:schemeClr val="tx2"/>
                </a:solidFill>
              </a:rPr>
              <a:t>FACTORY MAG CATCH &amp; SPRINGV(</a:t>
            </a:r>
            <a:r>
              <a:rPr lang="en-US" sz="1350" dirty="0">
                <a:solidFill>
                  <a:schemeClr val="tx2"/>
                </a:solidFill>
              </a:rPr>
              <a:t>RE-USE)</a:t>
            </a:r>
          </a:p>
          <a:p>
            <a:pPr algn="ctr"/>
            <a:endParaRPr lang="en-US" sz="1350" b="1" dirty="0"/>
          </a:p>
        </p:txBody>
      </p:sp>
      <p:sp>
        <p:nvSpPr>
          <p:cNvPr id="55" name="TextBox 54">
            <a:extLst>
              <a:ext uri="{FF2B5EF4-FFF2-40B4-BE49-F238E27FC236}">
                <a16:creationId xmlns:a16="http://schemas.microsoft.com/office/drawing/2014/main" id="{2F2418CC-687E-EE5A-DA82-D5296C404D2E}"/>
              </a:ext>
            </a:extLst>
          </p:cNvPr>
          <p:cNvSpPr txBox="1"/>
          <p:nvPr/>
        </p:nvSpPr>
        <p:spPr>
          <a:xfrm>
            <a:off x="7706244" y="948008"/>
            <a:ext cx="2145648" cy="1338828"/>
          </a:xfrm>
          <a:prstGeom prst="rect">
            <a:avLst/>
          </a:prstGeom>
          <a:noFill/>
        </p:spPr>
        <p:txBody>
          <a:bodyPr wrap="square" rtlCol="0">
            <a:spAutoFit/>
          </a:bodyPr>
          <a:lstStyle/>
          <a:p>
            <a:pPr algn="ctr"/>
            <a:r>
              <a:rPr lang="en-US" sz="1350" dirty="0">
                <a:solidFill>
                  <a:schemeClr val="tx2"/>
                </a:solidFill>
              </a:rPr>
              <a:t>NEW WOODSHOP WEDNESDAY</a:t>
            </a:r>
          </a:p>
          <a:p>
            <a:pPr algn="ctr"/>
            <a:r>
              <a:rPr lang="en-US" sz="1350" dirty="0">
                <a:solidFill>
                  <a:schemeClr val="tx2"/>
                </a:solidFill>
              </a:rPr>
              <a:t>WOOD CHASSIS &amp; MAGAZINE RELEASE BUTTON</a:t>
            </a:r>
          </a:p>
          <a:p>
            <a:pPr algn="ctr"/>
            <a:endParaRPr lang="en-US" sz="1350" b="1" dirty="0"/>
          </a:p>
        </p:txBody>
      </p:sp>
      <p:cxnSp>
        <p:nvCxnSpPr>
          <p:cNvPr id="56" name="Straight Arrow Connector 55">
            <a:extLst>
              <a:ext uri="{FF2B5EF4-FFF2-40B4-BE49-F238E27FC236}">
                <a16:creationId xmlns:a16="http://schemas.microsoft.com/office/drawing/2014/main" id="{0579AAEF-B599-72A9-46D1-464D0B0B4443}"/>
              </a:ext>
            </a:extLst>
          </p:cNvPr>
          <p:cNvCxnSpPr>
            <a:cxnSpLocks/>
          </p:cNvCxnSpPr>
          <p:nvPr/>
        </p:nvCxnSpPr>
        <p:spPr>
          <a:xfrm flipH="1">
            <a:off x="6491272" y="1163011"/>
            <a:ext cx="1529927" cy="1037805"/>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90475C0-B15D-27BC-B1ED-1FF610776C27}"/>
              </a:ext>
            </a:extLst>
          </p:cNvPr>
          <p:cNvCxnSpPr>
            <a:cxnSpLocks/>
          </p:cNvCxnSpPr>
          <p:nvPr/>
        </p:nvCxnSpPr>
        <p:spPr>
          <a:xfrm flipV="1">
            <a:off x="6038250" y="2585356"/>
            <a:ext cx="329867" cy="96501"/>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12B464-9427-5757-CBB8-44F8A4B56D8C}"/>
              </a:ext>
            </a:extLst>
          </p:cNvPr>
          <p:cNvSpPr txBox="1"/>
          <p:nvPr/>
        </p:nvSpPr>
        <p:spPr>
          <a:xfrm>
            <a:off x="4723727" y="2484528"/>
            <a:ext cx="1802522" cy="1131079"/>
          </a:xfrm>
          <a:prstGeom prst="rect">
            <a:avLst/>
          </a:prstGeom>
          <a:noFill/>
        </p:spPr>
        <p:txBody>
          <a:bodyPr wrap="square" rtlCol="0">
            <a:spAutoFit/>
          </a:bodyPr>
          <a:lstStyle/>
          <a:p>
            <a:pPr algn="ctr"/>
            <a:r>
              <a:rPr lang="en-US" sz="1350" b="1" dirty="0">
                <a:solidFill>
                  <a:schemeClr val="tx2"/>
                </a:solidFill>
              </a:rPr>
              <a:t>FACTORY </a:t>
            </a:r>
          </a:p>
          <a:p>
            <a:pPr algn="ctr"/>
            <a:r>
              <a:rPr lang="en-US" sz="1350" b="1" dirty="0">
                <a:solidFill>
                  <a:schemeClr val="tx2"/>
                </a:solidFill>
              </a:rPr>
              <a:t>MOUNTING </a:t>
            </a:r>
          </a:p>
          <a:p>
            <a:pPr algn="ctr"/>
            <a:r>
              <a:rPr lang="en-US" sz="1350" b="1" dirty="0">
                <a:solidFill>
                  <a:schemeClr val="tx2"/>
                </a:solidFill>
              </a:rPr>
              <a:t>SCREWS</a:t>
            </a:r>
          </a:p>
          <a:p>
            <a:pPr algn="ctr"/>
            <a:r>
              <a:rPr lang="en-US" sz="1350" b="1" dirty="0">
                <a:solidFill>
                  <a:schemeClr val="tx2"/>
                </a:solidFill>
              </a:rPr>
              <a:t>(</a:t>
            </a:r>
            <a:r>
              <a:rPr lang="en-US" sz="1350" dirty="0">
                <a:solidFill>
                  <a:schemeClr val="tx2"/>
                </a:solidFill>
              </a:rPr>
              <a:t>RE-USE)</a:t>
            </a:r>
          </a:p>
          <a:p>
            <a:pPr algn="ctr"/>
            <a:endParaRPr lang="en-US" sz="1350" b="1" dirty="0"/>
          </a:p>
        </p:txBody>
      </p:sp>
      <p:cxnSp>
        <p:nvCxnSpPr>
          <p:cNvPr id="63" name="Straight Arrow Connector 62">
            <a:extLst>
              <a:ext uri="{FF2B5EF4-FFF2-40B4-BE49-F238E27FC236}">
                <a16:creationId xmlns:a16="http://schemas.microsoft.com/office/drawing/2014/main" id="{C41259B4-0799-84A9-B0ED-478FA327E43E}"/>
              </a:ext>
            </a:extLst>
          </p:cNvPr>
          <p:cNvCxnSpPr>
            <a:cxnSpLocks/>
          </p:cNvCxnSpPr>
          <p:nvPr/>
        </p:nvCxnSpPr>
        <p:spPr>
          <a:xfrm flipH="1" flipV="1">
            <a:off x="7424530" y="6039834"/>
            <a:ext cx="221733" cy="729371"/>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D3DDE62-C004-8E2B-E934-A9D110EEE461}"/>
              </a:ext>
            </a:extLst>
          </p:cNvPr>
          <p:cNvCxnSpPr>
            <a:cxnSpLocks/>
          </p:cNvCxnSpPr>
          <p:nvPr/>
        </p:nvCxnSpPr>
        <p:spPr>
          <a:xfrm flipH="1" flipV="1">
            <a:off x="5929003" y="6679116"/>
            <a:ext cx="1717260" cy="116952"/>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7BF6BC5-7519-5249-02DD-0438274175C1}"/>
              </a:ext>
            </a:extLst>
          </p:cNvPr>
          <p:cNvSpPr txBox="1"/>
          <p:nvPr/>
        </p:nvSpPr>
        <p:spPr>
          <a:xfrm>
            <a:off x="6891510" y="6796068"/>
            <a:ext cx="2056202" cy="715581"/>
          </a:xfrm>
          <a:prstGeom prst="rect">
            <a:avLst/>
          </a:prstGeom>
          <a:noFill/>
        </p:spPr>
        <p:txBody>
          <a:bodyPr wrap="square" rtlCol="0">
            <a:spAutoFit/>
          </a:bodyPr>
          <a:lstStyle/>
          <a:p>
            <a:pPr algn="ctr"/>
            <a:r>
              <a:rPr lang="en-US" sz="1350" b="1" dirty="0">
                <a:solidFill>
                  <a:schemeClr val="tx2"/>
                </a:solidFill>
              </a:rPr>
              <a:t>REMOVE </a:t>
            </a:r>
          </a:p>
          <a:p>
            <a:pPr algn="ctr"/>
            <a:r>
              <a:rPr lang="en-US" sz="1350" b="1" dirty="0">
                <a:solidFill>
                  <a:schemeClr val="tx2"/>
                </a:solidFill>
              </a:rPr>
              <a:t>FACTORY HEX SCREWS</a:t>
            </a:r>
            <a:endParaRPr lang="en-US" sz="1350" dirty="0">
              <a:solidFill>
                <a:schemeClr val="tx2"/>
              </a:solidFill>
            </a:endParaRPr>
          </a:p>
          <a:p>
            <a:pPr algn="ctr"/>
            <a:endParaRPr lang="en-US" sz="1350" b="1" dirty="0"/>
          </a:p>
        </p:txBody>
      </p:sp>
      <p:sp>
        <p:nvSpPr>
          <p:cNvPr id="82" name="TextBox 81">
            <a:extLst>
              <a:ext uri="{FF2B5EF4-FFF2-40B4-BE49-F238E27FC236}">
                <a16:creationId xmlns:a16="http://schemas.microsoft.com/office/drawing/2014/main" id="{004EAF04-5BFB-D70A-71E2-E9CB2A70D490}"/>
              </a:ext>
            </a:extLst>
          </p:cNvPr>
          <p:cNvSpPr txBox="1"/>
          <p:nvPr/>
        </p:nvSpPr>
        <p:spPr>
          <a:xfrm>
            <a:off x="316619" y="406405"/>
            <a:ext cx="4285568" cy="3693319"/>
          </a:xfrm>
          <a:prstGeom prst="rect">
            <a:avLst/>
          </a:prstGeom>
          <a:noFill/>
        </p:spPr>
        <p:txBody>
          <a:bodyPr wrap="square">
            <a:spAutoFit/>
          </a:bodyPr>
          <a:lstStyle/>
          <a:p>
            <a:r>
              <a:rPr lang="en-US" sz="1350" dirty="0">
                <a:solidFill>
                  <a:schemeClr val="tx2"/>
                </a:solidFill>
                <a:effectLst/>
              </a:rPr>
              <a:t>QUESTIONS?  CONTACT US AT </a:t>
            </a:r>
          </a:p>
          <a:p>
            <a:r>
              <a:rPr lang="en-US" sz="1350" b="1" dirty="0">
                <a:solidFill>
                  <a:schemeClr val="tx2"/>
                </a:solidFill>
              </a:rPr>
              <a:t>Angela@woodshopwednesday.com</a:t>
            </a:r>
          </a:p>
          <a:p>
            <a:pPr marL="0" marR="0">
              <a:spcBef>
                <a:spcPts val="0"/>
              </a:spcBef>
              <a:spcAft>
                <a:spcPts val="0"/>
              </a:spcAft>
            </a:pPr>
            <a:endParaRPr lang="en-US" sz="1200" dirty="0">
              <a:solidFill>
                <a:schemeClr val="tx2"/>
              </a:solidFill>
              <a:effectLst/>
            </a:endParaRPr>
          </a:p>
          <a:p>
            <a:pPr marL="0" marR="0">
              <a:spcBef>
                <a:spcPts val="0"/>
              </a:spcBef>
              <a:spcAft>
                <a:spcPts val="0"/>
              </a:spcAft>
            </a:pPr>
            <a:r>
              <a:rPr lang="en-US" sz="1200" b="1" u="sng" dirty="0">
                <a:solidFill>
                  <a:schemeClr val="tx2"/>
                </a:solidFill>
                <a:effectLst/>
              </a:rPr>
              <a:t>Return Policy</a:t>
            </a:r>
            <a:endParaRPr lang="en-US" sz="1200" dirty="0">
              <a:solidFill>
                <a:schemeClr val="tx2"/>
              </a:solidFill>
              <a:effectLst/>
            </a:endParaRPr>
          </a:p>
          <a:p>
            <a:pPr marL="0" marR="0">
              <a:spcBef>
                <a:spcPts val="0"/>
              </a:spcBef>
              <a:spcAft>
                <a:spcPts val="0"/>
              </a:spcAft>
            </a:pPr>
            <a:r>
              <a:rPr lang="en-US" sz="1200" dirty="0">
                <a:solidFill>
                  <a:schemeClr val="tx2"/>
                </a:solidFill>
                <a:effectLst/>
              </a:rPr>
              <a:t>We offer a 100% money back guarantee. If you are unhappy with the product or it is not up to your expectations, please specify the reason in writing and return the stock within 60 days of the purchase date. We will issue a full refund including the return shipping cost provided the stock has not been damaged or altered in any way.</a:t>
            </a:r>
          </a:p>
          <a:p>
            <a:pPr marL="0" marR="0">
              <a:spcBef>
                <a:spcPts val="0"/>
              </a:spcBef>
              <a:spcAft>
                <a:spcPts val="0"/>
              </a:spcAft>
            </a:pPr>
            <a:br>
              <a:rPr lang="en-US" sz="1200" dirty="0">
                <a:solidFill>
                  <a:schemeClr val="tx2"/>
                </a:solidFill>
                <a:effectLst/>
              </a:rPr>
            </a:br>
            <a:endParaRPr lang="en-US" sz="1200" dirty="0">
              <a:solidFill>
                <a:schemeClr val="tx2"/>
              </a:solidFill>
              <a:effectLst/>
            </a:endParaRPr>
          </a:p>
          <a:p>
            <a:pPr marL="0" marR="0">
              <a:spcBef>
                <a:spcPts val="0"/>
              </a:spcBef>
              <a:spcAft>
                <a:spcPts val="0"/>
              </a:spcAft>
            </a:pPr>
            <a:r>
              <a:rPr lang="en-US" sz="1200" b="1" u="sng" dirty="0">
                <a:solidFill>
                  <a:schemeClr val="tx2"/>
                </a:solidFill>
                <a:effectLst/>
              </a:rPr>
              <a:t>Warranty or Repairs</a:t>
            </a:r>
            <a:endParaRPr lang="en-US" sz="1200" dirty="0">
              <a:solidFill>
                <a:schemeClr val="tx2"/>
              </a:solidFill>
              <a:effectLst/>
            </a:endParaRPr>
          </a:p>
          <a:p>
            <a:pPr marL="0" marR="0">
              <a:spcBef>
                <a:spcPts val="0"/>
              </a:spcBef>
              <a:spcAft>
                <a:spcPts val="0"/>
              </a:spcAft>
            </a:pPr>
            <a:r>
              <a:rPr lang="en-US" sz="1200" dirty="0">
                <a:solidFill>
                  <a:schemeClr val="tx2"/>
                </a:solidFill>
                <a:effectLst/>
              </a:rPr>
              <a:t>We warranty the functionality and craftsmanship of the stock for 120 days from the date of purchase. We do not warranty the finish of the stock with respect to scratches, cracks, gauges, or any other type of damage caused by abuse or neglect. Please contact us if your stock ever becomes damaged or unfunctional (even if past this warranty period).</a:t>
            </a:r>
          </a:p>
        </p:txBody>
      </p:sp>
      <p:pic>
        <p:nvPicPr>
          <p:cNvPr id="83" name="Picture 82">
            <a:extLst>
              <a:ext uri="{FF2B5EF4-FFF2-40B4-BE49-F238E27FC236}">
                <a16:creationId xmlns:a16="http://schemas.microsoft.com/office/drawing/2014/main" id="{A9B6F5E1-1F5C-1051-B6FF-0B96ED447E11}"/>
              </a:ext>
            </a:extLst>
          </p:cNvPr>
          <p:cNvPicPr>
            <a:picLocks noChangeAspect="1"/>
          </p:cNvPicPr>
          <p:nvPr/>
        </p:nvPicPr>
        <p:blipFill>
          <a:blip r:embed="rId3"/>
          <a:stretch>
            <a:fillRect/>
          </a:stretch>
        </p:blipFill>
        <p:spPr>
          <a:xfrm>
            <a:off x="238167" y="7187787"/>
            <a:ext cx="2156604" cy="457291"/>
          </a:xfrm>
          <a:prstGeom prst="rect">
            <a:avLst/>
          </a:prstGeom>
        </p:spPr>
      </p:pic>
      <p:sp>
        <p:nvSpPr>
          <p:cNvPr id="85" name="TextBox 84">
            <a:extLst>
              <a:ext uri="{FF2B5EF4-FFF2-40B4-BE49-F238E27FC236}">
                <a16:creationId xmlns:a16="http://schemas.microsoft.com/office/drawing/2014/main" id="{3748C898-0D92-A743-2311-B360CC62BE3D}"/>
              </a:ext>
            </a:extLst>
          </p:cNvPr>
          <p:cNvSpPr txBox="1"/>
          <p:nvPr/>
        </p:nvSpPr>
        <p:spPr>
          <a:xfrm>
            <a:off x="-1412943" y="6679955"/>
            <a:ext cx="7823200" cy="507831"/>
          </a:xfrm>
          <a:prstGeom prst="rect">
            <a:avLst/>
          </a:prstGeom>
          <a:noFill/>
        </p:spPr>
        <p:txBody>
          <a:bodyPr wrap="square">
            <a:spAutoFit/>
          </a:bodyPr>
          <a:lstStyle/>
          <a:p>
            <a:pPr algn="ctr"/>
            <a:r>
              <a:rPr lang="en-US" sz="1350" i="1" dirty="0">
                <a:solidFill>
                  <a:schemeClr val="tx2"/>
                </a:solidFill>
              </a:rPr>
              <a:t>Woodshop Wednesday LLC</a:t>
            </a:r>
          </a:p>
          <a:p>
            <a:pPr algn="ctr"/>
            <a:r>
              <a:rPr lang="en-US" sz="1350" i="1" dirty="0">
                <a:solidFill>
                  <a:schemeClr val="tx2"/>
                </a:solidFill>
              </a:rPr>
              <a:t>Handcrafted in Massachusetts</a:t>
            </a:r>
          </a:p>
        </p:txBody>
      </p:sp>
      <p:sp>
        <p:nvSpPr>
          <p:cNvPr id="2" name="TextBox 1">
            <a:extLst>
              <a:ext uri="{FF2B5EF4-FFF2-40B4-BE49-F238E27FC236}">
                <a16:creationId xmlns:a16="http://schemas.microsoft.com/office/drawing/2014/main" id="{B1CEC8A2-0C28-2246-45B1-8F1BBA8EB00E}"/>
              </a:ext>
            </a:extLst>
          </p:cNvPr>
          <p:cNvSpPr txBox="1"/>
          <p:nvPr/>
        </p:nvSpPr>
        <p:spPr>
          <a:xfrm>
            <a:off x="5029200" y="4351233"/>
            <a:ext cx="4723406" cy="1338828"/>
          </a:xfrm>
          <a:prstGeom prst="rect">
            <a:avLst/>
          </a:prstGeom>
          <a:noFill/>
          <a:ln w="19050">
            <a:noFill/>
          </a:ln>
          <a:effectLst>
            <a:glow rad="63500">
              <a:schemeClr val="accent3">
                <a:satMod val="175000"/>
                <a:alpha val="40000"/>
              </a:schemeClr>
            </a:glow>
          </a:effectLst>
        </p:spPr>
        <p:txBody>
          <a:bodyPr wrap="square" rtlCol="0">
            <a:spAutoFit/>
          </a:bodyPr>
          <a:lstStyle/>
          <a:p>
            <a:r>
              <a:rPr lang="en-US" sz="1350" u="sng" dirty="0">
                <a:solidFill>
                  <a:schemeClr val="tx2"/>
                </a:solidFill>
              </a:rPr>
              <a:t>ENSURE RIFLE IS CLEARED AND TRIGGER SAFETY IS ENGAGED. </a:t>
            </a:r>
            <a:r>
              <a:rPr lang="en-US" sz="1350" dirty="0">
                <a:solidFill>
                  <a:schemeClr val="tx2"/>
                </a:solidFill>
              </a:rPr>
              <a:t>SEPARATE THE BARREL FROM THE RECEIVER. REMOVE THE RECEIVER FROM THE FACTORY STOCK BY UNSCREWING THE TWO HEX SCREWS UNDER THE STOCK.  FULLY REMOVE SCREWS AS THESE WILL BE REUSED WITH THE NEW WOOD CHASSIS.</a:t>
            </a:r>
          </a:p>
          <a:p>
            <a:endParaRPr lang="en-US" sz="1350" dirty="0">
              <a:solidFill>
                <a:schemeClr val="tx2"/>
              </a:solidFill>
            </a:endParaRPr>
          </a:p>
        </p:txBody>
      </p:sp>
    </p:spTree>
    <p:extLst>
      <p:ext uri="{BB962C8B-B14F-4D97-AF65-F5344CB8AC3E}">
        <p14:creationId xmlns:p14="http://schemas.microsoft.com/office/powerpoint/2010/main" val="1140724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119925-A6B4-2520-A926-99DE11252D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380817" y="1624797"/>
            <a:ext cx="4341154" cy="3307906"/>
          </a:xfrm>
          <a:prstGeom prst="rect">
            <a:avLst/>
          </a:prstGeom>
          <a:effectLst>
            <a:softEdge rad="127000"/>
          </a:effectLst>
        </p:spPr>
      </p:pic>
      <p:pic>
        <p:nvPicPr>
          <p:cNvPr id="12" name="Picture 11">
            <a:extLst>
              <a:ext uri="{FF2B5EF4-FFF2-40B4-BE49-F238E27FC236}">
                <a16:creationId xmlns:a16="http://schemas.microsoft.com/office/drawing/2014/main" id="{B76D4EB9-157F-6332-7D0F-BA93A6C8479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54000" contrast="21000"/>
                    </a14:imgEffect>
                  </a14:imgLayer>
                </a14:imgProps>
              </a:ext>
            </a:extLst>
          </a:blip>
          <a:stretch>
            <a:fillRect/>
          </a:stretch>
        </p:blipFill>
        <p:spPr>
          <a:xfrm>
            <a:off x="473054" y="5442769"/>
            <a:ext cx="4137918" cy="1124469"/>
          </a:xfrm>
          <a:prstGeom prst="rect">
            <a:avLst/>
          </a:prstGeom>
          <a:effectLst>
            <a:softEdge rad="12700"/>
          </a:effectLst>
        </p:spPr>
      </p:pic>
      <p:sp>
        <p:nvSpPr>
          <p:cNvPr id="26" name="TextBox 25">
            <a:extLst>
              <a:ext uri="{FF2B5EF4-FFF2-40B4-BE49-F238E27FC236}">
                <a16:creationId xmlns:a16="http://schemas.microsoft.com/office/drawing/2014/main" id="{E1D83153-1759-2DAF-AFF1-FD9B386B0332}"/>
              </a:ext>
            </a:extLst>
          </p:cNvPr>
          <p:cNvSpPr txBox="1"/>
          <p:nvPr/>
        </p:nvSpPr>
        <p:spPr>
          <a:xfrm>
            <a:off x="160681" y="420041"/>
            <a:ext cx="4762663" cy="1131079"/>
          </a:xfrm>
          <a:prstGeom prst="rect">
            <a:avLst/>
          </a:prstGeom>
          <a:noFill/>
        </p:spPr>
        <p:txBody>
          <a:bodyPr wrap="square" rtlCol="0">
            <a:spAutoFit/>
          </a:bodyPr>
          <a:lstStyle/>
          <a:p>
            <a:r>
              <a:rPr lang="en-US" sz="1350" dirty="0">
                <a:solidFill>
                  <a:schemeClr val="tx2"/>
                </a:solidFill>
              </a:rPr>
              <a:t>REMOVE THE MAGAZINE WELL FROM THE RECEIVER POCKET.   REMOVE THE MAGAZINE RELEASE BUTTON, SPRING, AND RELEASE CATCH.  THE SPRING AND CATCH WILL BE REUSED WITH THE WOOD CHASSIS.  THE NEW WOOD CHASSIS ONLY WORKS WITH THE GLOCK MAGAZINES.</a:t>
            </a:r>
            <a:endParaRPr lang="en-US" sz="1350" u="sng" dirty="0">
              <a:solidFill>
                <a:schemeClr val="tx2"/>
              </a:solidFill>
            </a:endParaRPr>
          </a:p>
        </p:txBody>
      </p:sp>
      <p:sp>
        <p:nvSpPr>
          <p:cNvPr id="28" name="TextBox 27">
            <a:extLst>
              <a:ext uri="{FF2B5EF4-FFF2-40B4-BE49-F238E27FC236}">
                <a16:creationId xmlns:a16="http://schemas.microsoft.com/office/drawing/2014/main" id="{F7027830-BAA5-78EC-EC86-E24F1B84636B}"/>
              </a:ext>
            </a:extLst>
          </p:cNvPr>
          <p:cNvSpPr txBox="1"/>
          <p:nvPr/>
        </p:nvSpPr>
        <p:spPr>
          <a:xfrm>
            <a:off x="2510318" y="4910149"/>
            <a:ext cx="1708355" cy="715581"/>
          </a:xfrm>
          <a:prstGeom prst="rect">
            <a:avLst/>
          </a:prstGeom>
          <a:noFill/>
        </p:spPr>
        <p:txBody>
          <a:bodyPr wrap="square" rtlCol="0">
            <a:spAutoFit/>
          </a:bodyPr>
          <a:lstStyle/>
          <a:p>
            <a:pPr algn="ctr"/>
            <a:r>
              <a:rPr lang="en-US" sz="1350" b="1" dirty="0">
                <a:solidFill>
                  <a:schemeClr val="tx2"/>
                </a:solidFill>
              </a:rPr>
              <a:t>FACTORY RELEASE BUTTON &amp; SCREW</a:t>
            </a:r>
          </a:p>
          <a:p>
            <a:pPr algn="ctr"/>
            <a:r>
              <a:rPr lang="en-US" sz="1350" dirty="0">
                <a:solidFill>
                  <a:schemeClr val="tx2"/>
                </a:solidFill>
              </a:rPr>
              <a:t>(NOT RE-USED)</a:t>
            </a:r>
          </a:p>
        </p:txBody>
      </p:sp>
      <p:cxnSp>
        <p:nvCxnSpPr>
          <p:cNvPr id="29" name="Straight Arrow Connector 28">
            <a:extLst>
              <a:ext uri="{FF2B5EF4-FFF2-40B4-BE49-F238E27FC236}">
                <a16:creationId xmlns:a16="http://schemas.microsoft.com/office/drawing/2014/main" id="{CAF13D5C-770D-A469-6842-F6AEC9283093}"/>
              </a:ext>
            </a:extLst>
          </p:cNvPr>
          <p:cNvCxnSpPr>
            <a:cxnSpLocks/>
          </p:cNvCxnSpPr>
          <p:nvPr/>
        </p:nvCxnSpPr>
        <p:spPr>
          <a:xfrm flipH="1" flipV="1">
            <a:off x="2688998" y="5986528"/>
            <a:ext cx="382193" cy="580710"/>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7FF5C75-14C6-23B4-C06D-56F0EB4380FC}"/>
              </a:ext>
            </a:extLst>
          </p:cNvPr>
          <p:cNvPicPr>
            <a:picLocks noChangeAspect="1"/>
          </p:cNvPicPr>
          <p:nvPr/>
        </p:nvPicPr>
        <p:blipFill>
          <a:blip r:embed="rId6"/>
          <a:stretch>
            <a:fillRect/>
          </a:stretch>
        </p:blipFill>
        <p:spPr>
          <a:xfrm>
            <a:off x="0" y="7250689"/>
            <a:ext cx="2156604" cy="457291"/>
          </a:xfrm>
          <a:prstGeom prst="rect">
            <a:avLst/>
          </a:prstGeom>
        </p:spPr>
      </p:pic>
      <p:sp>
        <p:nvSpPr>
          <p:cNvPr id="34" name="TextBox 33">
            <a:extLst>
              <a:ext uri="{FF2B5EF4-FFF2-40B4-BE49-F238E27FC236}">
                <a16:creationId xmlns:a16="http://schemas.microsoft.com/office/drawing/2014/main" id="{256C50DB-BBF9-0BD7-39EE-64BD5C8685D0}"/>
              </a:ext>
            </a:extLst>
          </p:cNvPr>
          <p:cNvSpPr txBox="1"/>
          <p:nvPr/>
        </p:nvSpPr>
        <p:spPr>
          <a:xfrm>
            <a:off x="62411" y="50709"/>
            <a:ext cx="874920" cy="369332"/>
          </a:xfrm>
          <a:prstGeom prst="rect">
            <a:avLst/>
          </a:prstGeom>
          <a:noFill/>
        </p:spPr>
        <p:txBody>
          <a:bodyPr wrap="none" rtlCol="0">
            <a:spAutoFit/>
          </a:bodyPr>
          <a:lstStyle/>
          <a:p>
            <a:r>
              <a:rPr lang="en-US" b="1" u="sng" dirty="0">
                <a:solidFill>
                  <a:schemeClr val="tx2"/>
                </a:solidFill>
              </a:rPr>
              <a:t>STEP 2:</a:t>
            </a:r>
            <a:endParaRPr lang="en-US" dirty="0">
              <a:solidFill>
                <a:schemeClr val="tx2"/>
              </a:solidFill>
            </a:endParaRPr>
          </a:p>
        </p:txBody>
      </p:sp>
      <p:sp>
        <p:nvSpPr>
          <p:cNvPr id="66" name="TextBox 65">
            <a:extLst>
              <a:ext uri="{FF2B5EF4-FFF2-40B4-BE49-F238E27FC236}">
                <a16:creationId xmlns:a16="http://schemas.microsoft.com/office/drawing/2014/main" id="{A31E057D-F57C-5923-F193-84F3A909D300}"/>
              </a:ext>
            </a:extLst>
          </p:cNvPr>
          <p:cNvSpPr txBox="1"/>
          <p:nvPr/>
        </p:nvSpPr>
        <p:spPr>
          <a:xfrm>
            <a:off x="5164183" y="556939"/>
            <a:ext cx="4846322" cy="1754326"/>
          </a:xfrm>
          <a:prstGeom prst="rect">
            <a:avLst/>
          </a:prstGeom>
          <a:noFill/>
        </p:spPr>
        <p:txBody>
          <a:bodyPr wrap="square" rtlCol="0">
            <a:spAutoFit/>
          </a:bodyPr>
          <a:lstStyle/>
          <a:p>
            <a:r>
              <a:rPr lang="en-US" sz="1350" dirty="0">
                <a:solidFill>
                  <a:schemeClr val="tx2"/>
                </a:solidFill>
              </a:rPr>
              <a:t>YOUR NEW WOODSHOP WEDNESDAY CHASSIS INSTALLATION IS NOW COMPLETE.  TO DOUBLE CHECK THAT THE STOCK IS INSTALLED CORRECTLY, INSERT AN EMPTY GLOCK MAGAZINE INTO THE MAGAZINE WELL AND CONFIRM THAT THE MAGAZINE CLICKS IN AND RELEASES PROPERLY.  WITH THE MAGAZINE INSTALLED, PULL BACK THE CHARGING HANDLE TO ENSURE THAT THE CHAMBER LOCKS BACK.  YOUR PC CARBINE WITH NEW WOODSHOP WEDNESDAY CHASSIS IS NOW READY TO USE!</a:t>
            </a:r>
          </a:p>
        </p:txBody>
      </p:sp>
      <p:pic>
        <p:nvPicPr>
          <p:cNvPr id="70" name="Picture 69">
            <a:extLst>
              <a:ext uri="{FF2B5EF4-FFF2-40B4-BE49-F238E27FC236}">
                <a16:creationId xmlns:a16="http://schemas.microsoft.com/office/drawing/2014/main" id="{CF45A1D9-FB4D-9B57-7DD4-AFFD986A4C98}"/>
              </a:ext>
            </a:extLst>
          </p:cNvPr>
          <p:cNvPicPr>
            <a:picLocks noChangeAspect="1"/>
          </p:cNvPicPr>
          <p:nvPr/>
        </p:nvPicPr>
        <p:blipFill>
          <a:blip r:embed="rId6"/>
          <a:stretch>
            <a:fillRect/>
          </a:stretch>
        </p:blipFill>
        <p:spPr>
          <a:xfrm>
            <a:off x="5072743" y="7262755"/>
            <a:ext cx="2156604" cy="457291"/>
          </a:xfrm>
          <a:prstGeom prst="rect">
            <a:avLst/>
          </a:prstGeom>
        </p:spPr>
      </p:pic>
      <p:sp>
        <p:nvSpPr>
          <p:cNvPr id="71" name="TextBox 70">
            <a:extLst>
              <a:ext uri="{FF2B5EF4-FFF2-40B4-BE49-F238E27FC236}">
                <a16:creationId xmlns:a16="http://schemas.microsoft.com/office/drawing/2014/main" id="{E3EA823B-AD19-6508-8612-1DE30C72E141}"/>
              </a:ext>
            </a:extLst>
          </p:cNvPr>
          <p:cNvSpPr txBox="1"/>
          <p:nvPr/>
        </p:nvSpPr>
        <p:spPr>
          <a:xfrm>
            <a:off x="5164182" y="200464"/>
            <a:ext cx="874920" cy="369332"/>
          </a:xfrm>
          <a:prstGeom prst="rect">
            <a:avLst/>
          </a:prstGeom>
          <a:noFill/>
        </p:spPr>
        <p:txBody>
          <a:bodyPr wrap="none" rtlCol="0">
            <a:spAutoFit/>
          </a:bodyPr>
          <a:lstStyle/>
          <a:p>
            <a:r>
              <a:rPr lang="en-US" b="1" u="sng" dirty="0">
                <a:solidFill>
                  <a:schemeClr val="tx2"/>
                </a:solidFill>
              </a:rPr>
              <a:t>STEP 7:</a:t>
            </a:r>
            <a:endParaRPr lang="en-US" dirty="0">
              <a:solidFill>
                <a:schemeClr val="tx2"/>
              </a:solidFill>
            </a:endParaRPr>
          </a:p>
        </p:txBody>
      </p:sp>
      <p:sp>
        <p:nvSpPr>
          <p:cNvPr id="5" name="TextBox 4">
            <a:extLst>
              <a:ext uri="{FF2B5EF4-FFF2-40B4-BE49-F238E27FC236}">
                <a16:creationId xmlns:a16="http://schemas.microsoft.com/office/drawing/2014/main" id="{9ED020BE-1CA1-F486-037E-79F0E8EA58B0}"/>
              </a:ext>
            </a:extLst>
          </p:cNvPr>
          <p:cNvSpPr txBox="1"/>
          <p:nvPr/>
        </p:nvSpPr>
        <p:spPr>
          <a:xfrm>
            <a:off x="5744131" y="-1564086"/>
            <a:ext cx="9526656" cy="966483"/>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Step 7- Reinstall the barrel and insert a empty magazine. With the empty magazine installed, pull back the charging handle to ensure that the chamber locks back when empty. Your pc9 rifle with your new wood stock is now ready to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3B7EB317-0739-711F-9BC8-0F86FC0BF01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6000"/>
                    </a14:imgEffect>
                  </a14:imgLayer>
                </a14:imgProps>
              </a:ext>
            </a:extLst>
          </a:blip>
          <a:stretch>
            <a:fillRect/>
          </a:stretch>
        </p:blipFill>
        <p:spPr>
          <a:xfrm>
            <a:off x="5336431" y="2559313"/>
            <a:ext cx="4130752" cy="2065376"/>
          </a:xfrm>
          <a:prstGeom prst="rect">
            <a:avLst/>
          </a:prstGeom>
          <a:effectLst>
            <a:softEdge rad="127000"/>
          </a:effectLst>
        </p:spPr>
      </p:pic>
      <p:sp>
        <p:nvSpPr>
          <p:cNvPr id="14" name="TextBox 13">
            <a:extLst>
              <a:ext uri="{FF2B5EF4-FFF2-40B4-BE49-F238E27FC236}">
                <a16:creationId xmlns:a16="http://schemas.microsoft.com/office/drawing/2014/main" id="{537A487F-54B0-3269-95CB-ACF56D44D1F1}"/>
              </a:ext>
            </a:extLst>
          </p:cNvPr>
          <p:cNvSpPr txBox="1"/>
          <p:nvPr/>
        </p:nvSpPr>
        <p:spPr>
          <a:xfrm>
            <a:off x="2467151" y="6491777"/>
            <a:ext cx="2602315" cy="923330"/>
          </a:xfrm>
          <a:prstGeom prst="rect">
            <a:avLst/>
          </a:prstGeom>
          <a:noFill/>
        </p:spPr>
        <p:txBody>
          <a:bodyPr wrap="none" rtlCol="0">
            <a:spAutoFit/>
          </a:bodyPr>
          <a:lstStyle/>
          <a:p>
            <a:pPr algn="ctr"/>
            <a:r>
              <a:rPr lang="en-US" sz="1350" b="1" dirty="0">
                <a:solidFill>
                  <a:schemeClr val="tx2"/>
                </a:solidFill>
              </a:rPr>
              <a:t>MAGAZINE </a:t>
            </a:r>
          </a:p>
          <a:p>
            <a:pPr algn="ctr"/>
            <a:r>
              <a:rPr lang="en-US" sz="1350" b="1" dirty="0">
                <a:solidFill>
                  <a:schemeClr val="tx2"/>
                </a:solidFill>
              </a:rPr>
              <a:t>RELEASE BUTTON </a:t>
            </a:r>
          </a:p>
          <a:p>
            <a:pPr algn="ctr"/>
            <a:r>
              <a:rPr lang="en-US" sz="1350" dirty="0">
                <a:solidFill>
                  <a:schemeClr val="tx2"/>
                </a:solidFill>
              </a:rPr>
              <a:t>(SCREW MAY BE ON EITHER SIDE, </a:t>
            </a:r>
          </a:p>
          <a:p>
            <a:pPr algn="ctr"/>
            <a:r>
              <a:rPr lang="en-US" sz="1350" dirty="0">
                <a:solidFill>
                  <a:schemeClr val="tx2"/>
                </a:solidFill>
              </a:rPr>
              <a:t>AMBIDEXTROUS DESIGN)</a:t>
            </a:r>
          </a:p>
        </p:txBody>
      </p:sp>
      <p:sp>
        <p:nvSpPr>
          <p:cNvPr id="15" name="TextBox 14">
            <a:extLst>
              <a:ext uri="{FF2B5EF4-FFF2-40B4-BE49-F238E27FC236}">
                <a16:creationId xmlns:a16="http://schemas.microsoft.com/office/drawing/2014/main" id="{FDED5CC9-7196-E6D8-15E8-2A6189993071}"/>
              </a:ext>
            </a:extLst>
          </p:cNvPr>
          <p:cNvSpPr txBox="1"/>
          <p:nvPr/>
        </p:nvSpPr>
        <p:spPr>
          <a:xfrm>
            <a:off x="-4938338" y="323143"/>
            <a:ext cx="4762663" cy="1546577"/>
          </a:xfrm>
          <a:prstGeom prst="rect">
            <a:avLst/>
          </a:prstGeom>
          <a:noFill/>
        </p:spPr>
        <p:txBody>
          <a:bodyPr wrap="square" rtlCol="0">
            <a:spAutoFit/>
          </a:bodyPr>
          <a:lstStyle/>
          <a:p>
            <a:r>
              <a:rPr lang="en-US" sz="1350" dirty="0">
                <a:solidFill>
                  <a:schemeClr val="tx2"/>
                </a:solidFill>
              </a:rPr>
              <a:t>INSTALL YOUR NEW HANDGUARD USING THE ORIGINAL FACTORY RUGER MOUNTING SCREW.  TEMPORARILY INSTALL THE BARREL ONTO THE RIFLE WITH THE WOODSTOCK INSTALLED AND ADJUST THE HANDGAURD POSITION TO BE CENTERED WITH THE RIFLE STOCK. ONCE SATISFIED WITH THE POSITION, TIGHTEN THE MOUNTING SCREW TO 10-12 IN-LBS.  </a:t>
            </a:r>
          </a:p>
          <a:p>
            <a:r>
              <a:rPr lang="en-US" sz="1350" u="sng" dirty="0">
                <a:solidFill>
                  <a:schemeClr val="tx2"/>
                </a:solidFill>
              </a:rPr>
              <a:t>DO NOT TORQUE TO THE RUGER’S FACTORY SPEC.  </a:t>
            </a:r>
          </a:p>
        </p:txBody>
      </p:sp>
      <p:cxnSp>
        <p:nvCxnSpPr>
          <p:cNvPr id="16" name="Straight Arrow Connector 15">
            <a:extLst>
              <a:ext uri="{FF2B5EF4-FFF2-40B4-BE49-F238E27FC236}">
                <a16:creationId xmlns:a16="http://schemas.microsoft.com/office/drawing/2014/main" id="{A69F9E20-2870-248C-87FD-89F6F81CCA07}"/>
              </a:ext>
            </a:extLst>
          </p:cNvPr>
          <p:cNvCxnSpPr>
            <a:cxnSpLocks/>
          </p:cNvCxnSpPr>
          <p:nvPr/>
        </p:nvCxnSpPr>
        <p:spPr>
          <a:xfrm flipV="1">
            <a:off x="1422400" y="4464600"/>
            <a:ext cx="506369" cy="129070"/>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D3311C4-733A-1DFD-2361-2CC5DB4AB8FA}"/>
              </a:ext>
            </a:extLst>
          </p:cNvPr>
          <p:cNvCxnSpPr>
            <a:cxnSpLocks/>
          </p:cNvCxnSpPr>
          <p:nvPr/>
        </p:nvCxnSpPr>
        <p:spPr>
          <a:xfrm>
            <a:off x="3429442" y="2575704"/>
            <a:ext cx="256397" cy="153384"/>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A12DEE-3F5E-AFFC-DC59-C0E81428D8E9}"/>
              </a:ext>
            </a:extLst>
          </p:cNvPr>
          <p:cNvCxnSpPr>
            <a:cxnSpLocks/>
          </p:cNvCxnSpPr>
          <p:nvPr/>
        </p:nvCxnSpPr>
        <p:spPr>
          <a:xfrm flipV="1">
            <a:off x="3376009" y="4593670"/>
            <a:ext cx="75334" cy="307992"/>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21CE35-608D-3129-8425-4496BE710683}"/>
              </a:ext>
            </a:extLst>
          </p:cNvPr>
          <p:cNvCxnSpPr>
            <a:cxnSpLocks/>
          </p:cNvCxnSpPr>
          <p:nvPr/>
        </p:nvCxnSpPr>
        <p:spPr>
          <a:xfrm flipH="1" flipV="1">
            <a:off x="4244781" y="4109869"/>
            <a:ext cx="106297" cy="347983"/>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63603F2-B227-E983-973C-56A0F2529902}"/>
              </a:ext>
            </a:extLst>
          </p:cNvPr>
          <p:cNvSpPr txBox="1"/>
          <p:nvPr/>
        </p:nvSpPr>
        <p:spPr>
          <a:xfrm>
            <a:off x="278627" y="4570846"/>
            <a:ext cx="1708355" cy="715581"/>
          </a:xfrm>
          <a:prstGeom prst="rect">
            <a:avLst/>
          </a:prstGeom>
          <a:noFill/>
        </p:spPr>
        <p:txBody>
          <a:bodyPr wrap="square" rtlCol="0">
            <a:spAutoFit/>
          </a:bodyPr>
          <a:lstStyle/>
          <a:p>
            <a:pPr algn="ctr"/>
            <a:r>
              <a:rPr lang="en-US" sz="1350" b="1" dirty="0">
                <a:solidFill>
                  <a:schemeClr val="tx2"/>
                </a:solidFill>
              </a:rPr>
              <a:t>FACTORY MAGAZINE WELL</a:t>
            </a:r>
          </a:p>
          <a:p>
            <a:pPr algn="ctr"/>
            <a:r>
              <a:rPr lang="en-US" sz="1350" dirty="0">
                <a:solidFill>
                  <a:schemeClr val="tx2"/>
                </a:solidFill>
              </a:rPr>
              <a:t>(USE GLOCK ONLY)</a:t>
            </a:r>
          </a:p>
        </p:txBody>
      </p:sp>
      <p:pic>
        <p:nvPicPr>
          <p:cNvPr id="38" name="Picture 37">
            <a:extLst>
              <a:ext uri="{FF2B5EF4-FFF2-40B4-BE49-F238E27FC236}">
                <a16:creationId xmlns:a16="http://schemas.microsoft.com/office/drawing/2014/main" id="{9A716321-A669-C797-DA40-90C2D12E8F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1000"/>
                    </a14:imgEffect>
                  </a14:imgLayer>
                </a14:imgProps>
              </a:ext>
            </a:extLst>
          </a:blip>
          <a:srcRect l="-744" t="-5232" r="744" b="5232"/>
          <a:stretch/>
        </p:blipFill>
        <p:spPr>
          <a:xfrm>
            <a:off x="5374473" y="4746279"/>
            <a:ext cx="4391816" cy="1964214"/>
          </a:xfrm>
          <a:prstGeom prst="roundRect">
            <a:avLst/>
          </a:prstGeom>
          <a:effectLst>
            <a:softEdge rad="127000"/>
          </a:effectLst>
        </p:spPr>
      </p:pic>
      <p:sp>
        <p:nvSpPr>
          <p:cNvPr id="3" name="TextBox 2">
            <a:extLst>
              <a:ext uri="{FF2B5EF4-FFF2-40B4-BE49-F238E27FC236}">
                <a16:creationId xmlns:a16="http://schemas.microsoft.com/office/drawing/2014/main" id="{DDECA823-D7AF-041E-48BD-92C131375FB9}"/>
              </a:ext>
            </a:extLst>
          </p:cNvPr>
          <p:cNvSpPr txBox="1"/>
          <p:nvPr/>
        </p:nvSpPr>
        <p:spPr>
          <a:xfrm>
            <a:off x="2466669" y="2052236"/>
            <a:ext cx="1708355" cy="507831"/>
          </a:xfrm>
          <a:prstGeom prst="rect">
            <a:avLst/>
          </a:prstGeom>
          <a:noFill/>
        </p:spPr>
        <p:txBody>
          <a:bodyPr wrap="square" rtlCol="0">
            <a:spAutoFit/>
          </a:bodyPr>
          <a:lstStyle/>
          <a:p>
            <a:pPr algn="ctr"/>
            <a:r>
              <a:rPr lang="en-US" sz="1350" b="1" dirty="0">
                <a:solidFill>
                  <a:schemeClr val="tx2"/>
                </a:solidFill>
              </a:rPr>
              <a:t>FACTORY CATCH</a:t>
            </a:r>
          </a:p>
          <a:p>
            <a:pPr algn="ctr"/>
            <a:r>
              <a:rPr lang="en-US" sz="1350" dirty="0">
                <a:solidFill>
                  <a:schemeClr val="tx2"/>
                </a:solidFill>
              </a:rPr>
              <a:t>(RE-USE)</a:t>
            </a:r>
          </a:p>
        </p:txBody>
      </p:sp>
      <p:sp>
        <p:nvSpPr>
          <p:cNvPr id="4" name="TextBox 3">
            <a:extLst>
              <a:ext uri="{FF2B5EF4-FFF2-40B4-BE49-F238E27FC236}">
                <a16:creationId xmlns:a16="http://schemas.microsoft.com/office/drawing/2014/main" id="{745086CA-BA2A-8CB5-A0B2-CBA493BBF5A3}"/>
              </a:ext>
            </a:extLst>
          </p:cNvPr>
          <p:cNvSpPr txBox="1"/>
          <p:nvPr/>
        </p:nvSpPr>
        <p:spPr>
          <a:xfrm>
            <a:off x="3768308" y="4457163"/>
            <a:ext cx="1708355" cy="507831"/>
          </a:xfrm>
          <a:prstGeom prst="rect">
            <a:avLst/>
          </a:prstGeom>
          <a:noFill/>
        </p:spPr>
        <p:txBody>
          <a:bodyPr wrap="square" rtlCol="0">
            <a:spAutoFit/>
          </a:bodyPr>
          <a:lstStyle/>
          <a:p>
            <a:pPr algn="ctr"/>
            <a:r>
              <a:rPr lang="en-US" sz="1350" b="1" dirty="0">
                <a:solidFill>
                  <a:schemeClr val="tx2"/>
                </a:solidFill>
              </a:rPr>
              <a:t>SPRING</a:t>
            </a:r>
          </a:p>
          <a:p>
            <a:pPr algn="ctr"/>
            <a:r>
              <a:rPr lang="en-US" sz="1350" dirty="0">
                <a:solidFill>
                  <a:schemeClr val="tx2"/>
                </a:solidFill>
              </a:rPr>
              <a:t>(RE-USE)</a:t>
            </a:r>
          </a:p>
        </p:txBody>
      </p:sp>
      <p:sp>
        <p:nvSpPr>
          <p:cNvPr id="8" name="TextBox 7">
            <a:extLst>
              <a:ext uri="{FF2B5EF4-FFF2-40B4-BE49-F238E27FC236}">
                <a16:creationId xmlns:a16="http://schemas.microsoft.com/office/drawing/2014/main" id="{D9318218-FD1A-2949-53C3-20A22A55BC28}"/>
              </a:ext>
            </a:extLst>
          </p:cNvPr>
          <p:cNvSpPr txBox="1"/>
          <p:nvPr/>
        </p:nvSpPr>
        <p:spPr>
          <a:xfrm>
            <a:off x="5278463" y="4096286"/>
            <a:ext cx="4469216" cy="246221"/>
          </a:xfrm>
          <a:prstGeom prst="rect">
            <a:avLst/>
          </a:prstGeom>
          <a:noFill/>
        </p:spPr>
        <p:txBody>
          <a:bodyPr wrap="square" rtlCol="0">
            <a:spAutoFit/>
          </a:bodyPr>
          <a:lstStyle/>
          <a:p>
            <a:pPr algn="ctr"/>
            <a:r>
              <a:rPr lang="en-US" sz="1000" b="1" i="1" dirty="0">
                <a:solidFill>
                  <a:schemeClr val="tx2"/>
                </a:solidFill>
              </a:rPr>
              <a:t>WOODSHOP WEDNESDAY CHASSIS WITH WOOD HANGUARD</a:t>
            </a:r>
          </a:p>
        </p:txBody>
      </p:sp>
      <p:sp>
        <p:nvSpPr>
          <p:cNvPr id="9" name="TextBox 8">
            <a:extLst>
              <a:ext uri="{FF2B5EF4-FFF2-40B4-BE49-F238E27FC236}">
                <a16:creationId xmlns:a16="http://schemas.microsoft.com/office/drawing/2014/main" id="{19031D75-9399-1FC8-9B04-44212D6E8AC8}"/>
              </a:ext>
            </a:extLst>
          </p:cNvPr>
          <p:cNvSpPr txBox="1"/>
          <p:nvPr/>
        </p:nvSpPr>
        <p:spPr>
          <a:xfrm>
            <a:off x="5287135" y="6504668"/>
            <a:ext cx="4469216" cy="246221"/>
          </a:xfrm>
          <a:prstGeom prst="rect">
            <a:avLst/>
          </a:prstGeom>
          <a:noFill/>
        </p:spPr>
        <p:txBody>
          <a:bodyPr wrap="square" rtlCol="0">
            <a:spAutoFit/>
          </a:bodyPr>
          <a:lstStyle/>
          <a:p>
            <a:pPr algn="ctr"/>
            <a:r>
              <a:rPr lang="en-US" sz="1000" b="1" i="1" dirty="0">
                <a:solidFill>
                  <a:schemeClr val="tx2"/>
                </a:solidFill>
              </a:rPr>
              <a:t>WOODSHOP WEDNESDAY CHASSIS WITH FACTORY FREE- FLOAT HANDGUARD</a:t>
            </a:r>
            <a:endParaRPr lang="en-US" sz="1000" i="1" dirty="0">
              <a:solidFill>
                <a:schemeClr val="tx2"/>
              </a:solidFill>
            </a:endParaRPr>
          </a:p>
        </p:txBody>
      </p:sp>
    </p:spTree>
    <p:extLst>
      <p:ext uri="{BB962C8B-B14F-4D97-AF65-F5344CB8AC3E}">
        <p14:creationId xmlns:p14="http://schemas.microsoft.com/office/powerpoint/2010/main" val="418865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8C1C7B-F0C2-1E4E-D69F-790B7ED01996}"/>
              </a:ext>
            </a:extLst>
          </p:cNvPr>
          <p:cNvSpPr txBox="1"/>
          <p:nvPr/>
        </p:nvSpPr>
        <p:spPr>
          <a:xfrm>
            <a:off x="76925" y="435832"/>
            <a:ext cx="5024845" cy="1962076"/>
          </a:xfrm>
          <a:prstGeom prst="rect">
            <a:avLst/>
          </a:prstGeom>
          <a:noFill/>
        </p:spPr>
        <p:txBody>
          <a:bodyPr wrap="square" rtlCol="0">
            <a:spAutoFit/>
          </a:bodyPr>
          <a:lstStyle/>
          <a:p>
            <a:r>
              <a:rPr lang="en-US" sz="1350" dirty="0">
                <a:solidFill>
                  <a:schemeClr val="tx2"/>
                </a:solidFill>
              </a:rPr>
              <a:t>IF THE MAGAZINE WELL THAT WAS REMOVED IS FOR RUGER SR9 MAGAZINES, IT MUST BE REPLACED WITH THE GLOCK MAGAZINE WELL.  </a:t>
            </a:r>
            <a:r>
              <a:rPr lang="en-US" sz="1350" u="sng" dirty="0">
                <a:solidFill>
                  <a:schemeClr val="tx2"/>
                </a:solidFill>
              </a:rPr>
              <a:t>THIS WOOD CHASSIS DOES NOT WORK WITH SR9 MAGAZINES.</a:t>
            </a:r>
          </a:p>
          <a:p>
            <a:endParaRPr lang="en-US" sz="1350" u="sng" dirty="0">
              <a:solidFill>
                <a:schemeClr val="tx2"/>
              </a:solidFill>
            </a:endParaRPr>
          </a:p>
          <a:p>
            <a:r>
              <a:rPr lang="en-US" sz="1350" dirty="0">
                <a:solidFill>
                  <a:schemeClr val="tx2"/>
                </a:solidFill>
              </a:rPr>
              <a:t>INSERT THE GLOCK MAGAZINE WELL INTO THE STOCK.  THE MAGAZINE BUTTON NEEDS TO BE FULLY DEPRESSED WHILE INSTALLING THE MAGAZINE WELL.  ENSURE THE MAGAZINE WELL IS FULLY SEATED.</a:t>
            </a:r>
          </a:p>
        </p:txBody>
      </p:sp>
      <p:pic>
        <p:nvPicPr>
          <p:cNvPr id="10" name="Picture 9">
            <a:extLst>
              <a:ext uri="{FF2B5EF4-FFF2-40B4-BE49-F238E27FC236}">
                <a16:creationId xmlns:a16="http://schemas.microsoft.com/office/drawing/2014/main" id="{61B94B0B-DB06-3319-8256-FA814884E053}"/>
              </a:ext>
            </a:extLst>
          </p:cNvPr>
          <p:cNvPicPr>
            <a:picLocks noChangeAspect="1"/>
          </p:cNvPicPr>
          <p:nvPr/>
        </p:nvPicPr>
        <p:blipFill>
          <a:blip r:embed="rId2"/>
          <a:stretch>
            <a:fillRect/>
          </a:stretch>
        </p:blipFill>
        <p:spPr>
          <a:xfrm>
            <a:off x="76925" y="7233999"/>
            <a:ext cx="2156604" cy="457291"/>
          </a:xfrm>
          <a:prstGeom prst="rect">
            <a:avLst/>
          </a:prstGeom>
        </p:spPr>
      </p:pic>
      <p:sp>
        <p:nvSpPr>
          <p:cNvPr id="11" name="TextBox 10">
            <a:extLst>
              <a:ext uri="{FF2B5EF4-FFF2-40B4-BE49-F238E27FC236}">
                <a16:creationId xmlns:a16="http://schemas.microsoft.com/office/drawing/2014/main" id="{26895D5A-7D1D-5034-8DB2-9FA0BA17F300}"/>
              </a:ext>
            </a:extLst>
          </p:cNvPr>
          <p:cNvSpPr txBox="1"/>
          <p:nvPr/>
        </p:nvSpPr>
        <p:spPr>
          <a:xfrm>
            <a:off x="76925" y="66500"/>
            <a:ext cx="874920" cy="369332"/>
          </a:xfrm>
          <a:prstGeom prst="rect">
            <a:avLst/>
          </a:prstGeom>
          <a:noFill/>
        </p:spPr>
        <p:txBody>
          <a:bodyPr wrap="none" rtlCol="0">
            <a:spAutoFit/>
          </a:bodyPr>
          <a:lstStyle/>
          <a:p>
            <a:r>
              <a:rPr lang="en-US" b="1" u="sng" dirty="0">
                <a:solidFill>
                  <a:schemeClr val="tx2"/>
                </a:solidFill>
              </a:rPr>
              <a:t>STEP 4:</a:t>
            </a:r>
            <a:endParaRPr lang="en-US" dirty="0">
              <a:solidFill>
                <a:schemeClr val="tx2"/>
              </a:solidFill>
            </a:endParaRPr>
          </a:p>
        </p:txBody>
      </p:sp>
      <p:sp>
        <p:nvSpPr>
          <p:cNvPr id="16" name="TextBox 15">
            <a:extLst>
              <a:ext uri="{FF2B5EF4-FFF2-40B4-BE49-F238E27FC236}">
                <a16:creationId xmlns:a16="http://schemas.microsoft.com/office/drawing/2014/main" id="{E21EB673-7B83-A6C2-C0D9-03FE3AC8856B}"/>
              </a:ext>
            </a:extLst>
          </p:cNvPr>
          <p:cNvSpPr txBox="1"/>
          <p:nvPr/>
        </p:nvSpPr>
        <p:spPr>
          <a:xfrm>
            <a:off x="5101770" y="451815"/>
            <a:ext cx="4590310" cy="1338828"/>
          </a:xfrm>
          <a:prstGeom prst="rect">
            <a:avLst/>
          </a:prstGeom>
          <a:noFill/>
        </p:spPr>
        <p:txBody>
          <a:bodyPr wrap="square" rtlCol="0">
            <a:spAutoFit/>
          </a:bodyPr>
          <a:lstStyle/>
          <a:p>
            <a:r>
              <a:rPr lang="en-US" sz="1350" dirty="0">
                <a:solidFill>
                  <a:schemeClr val="tx2"/>
                </a:solidFill>
              </a:rPr>
              <a:t>SLIDE THE RECEIVER INTO THE WOOD CHASSIS.  INSTALL THE TWO FACTORY RUGER SCREWS AND EVENLY TIGHTEN SCREWS. TORQUE SCREWS TO 10-12 IN-LBS ENSURING THE RECEIVER IS FULLY SEATED INTO THE RECEIVER POCKET. </a:t>
            </a:r>
          </a:p>
          <a:p>
            <a:r>
              <a:rPr lang="en-US" sz="1350" b="1" u="sng" dirty="0">
                <a:solidFill>
                  <a:schemeClr val="tx2"/>
                </a:solidFill>
              </a:rPr>
              <a:t>DO NOT TIGHTEN THE SCREWS TO FACTORY TORQUE .</a:t>
            </a:r>
          </a:p>
          <a:p>
            <a:endParaRPr lang="en-US" sz="1350" dirty="0">
              <a:solidFill>
                <a:schemeClr val="tx2"/>
              </a:solidFill>
            </a:endParaRPr>
          </a:p>
        </p:txBody>
      </p:sp>
      <p:pic>
        <p:nvPicPr>
          <p:cNvPr id="21" name="Picture 20">
            <a:extLst>
              <a:ext uri="{FF2B5EF4-FFF2-40B4-BE49-F238E27FC236}">
                <a16:creationId xmlns:a16="http://schemas.microsoft.com/office/drawing/2014/main" id="{88A831EC-0192-DA29-7FCC-CCA91DEAA087}"/>
              </a:ext>
            </a:extLst>
          </p:cNvPr>
          <p:cNvPicPr>
            <a:picLocks noChangeAspect="1"/>
          </p:cNvPicPr>
          <p:nvPr/>
        </p:nvPicPr>
        <p:blipFill>
          <a:blip r:embed="rId2"/>
          <a:stretch>
            <a:fillRect/>
          </a:stretch>
        </p:blipFill>
        <p:spPr>
          <a:xfrm>
            <a:off x="5101770" y="7248609"/>
            <a:ext cx="2156604" cy="457291"/>
          </a:xfrm>
          <a:prstGeom prst="rect">
            <a:avLst/>
          </a:prstGeom>
        </p:spPr>
      </p:pic>
      <p:sp>
        <p:nvSpPr>
          <p:cNvPr id="22" name="TextBox 21">
            <a:extLst>
              <a:ext uri="{FF2B5EF4-FFF2-40B4-BE49-F238E27FC236}">
                <a16:creationId xmlns:a16="http://schemas.microsoft.com/office/drawing/2014/main" id="{D66528B0-15CB-DEAB-0449-EF3136D045E0}"/>
              </a:ext>
            </a:extLst>
          </p:cNvPr>
          <p:cNvSpPr txBox="1"/>
          <p:nvPr/>
        </p:nvSpPr>
        <p:spPr>
          <a:xfrm>
            <a:off x="5101770" y="66500"/>
            <a:ext cx="874920" cy="369332"/>
          </a:xfrm>
          <a:prstGeom prst="rect">
            <a:avLst/>
          </a:prstGeom>
          <a:noFill/>
        </p:spPr>
        <p:txBody>
          <a:bodyPr wrap="none" rtlCol="0">
            <a:spAutoFit/>
          </a:bodyPr>
          <a:lstStyle/>
          <a:p>
            <a:r>
              <a:rPr lang="en-US" b="1" u="sng" dirty="0">
                <a:solidFill>
                  <a:schemeClr val="tx2"/>
                </a:solidFill>
              </a:rPr>
              <a:t>STEP 5:</a:t>
            </a:r>
            <a:endParaRPr lang="en-US" dirty="0">
              <a:solidFill>
                <a:schemeClr val="tx2"/>
              </a:solidFill>
            </a:endParaRPr>
          </a:p>
        </p:txBody>
      </p:sp>
      <p:sp>
        <p:nvSpPr>
          <p:cNvPr id="3" name="TextBox 2">
            <a:extLst>
              <a:ext uri="{FF2B5EF4-FFF2-40B4-BE49-F238E27FC236}">
                <a16:creationId xmlns:a16="http://schemas.microsoft.com/office/drawing/2014/main" id="{EF0A3144-8411-90C5-A182-B079B5C00060}"/>
              </a:ext>
            </a:extLst>
          </p:cNvPr>
          <p:cNvSpPr txBox="1"/>
          <p:nvPr/>
        </p:nvSpPr>
        <p:spPr>
          <a:xfrm>
            <a:off x="-7789430" y="-1011680"/>
            <a:ext cx="7607028" cy="1262846"/>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Step 4- Install the Glock magazine well into your new wood stock. The magazine release button needs to be fully depressed while installing the magazine well. Once installed, push the magazine well forward towards the barrel.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0B8FECE5-427D-D05B-EE7D-D955EEBEAA3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6000"/>
                    </a14:imgEffect>
                  </a14:imgLayer>
                </a14:imgProps>
              </a:ext>
            </a:extLst>
          </a:blip>
          <a:srcRect l="5196" t="3085" r="6910" b="10162"/>
          <a:stretch/>
        </p:blipFill>
        <p:spPr>
          <a:xfrm>
            <a:off x="1519429" y="4350470"/>
            <a:ext cx="3109215" cy="2955083"/>
          </a:xfrm>
          <a:prstGeom prst="roundRect">
            <a:avLst/>
          </a:prstGeom>
        </p:spPr>
      </p:pic>
      <p:pic>
        <p:nvPicPr>
          <p:cNvPr id="30" name="Picture 29">
            <a:extLst>
              <a:ext uri="{FF2B5EF4-FFF2-40B4-BE49-F238E27FC236}">
                <a16:creationId xmlns:a16="http://schemas.microsoft.com/office/drawing/2014/main" id="{790B1F7F-EA90-81B7-A977-831B6B09A8F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8000"/>
                    </a14:imgEffect>
                  </a14:imgLayer>
                </a14:imgProps>
              </a:ext>
            </a:extLst>
          </a:blip>
          <a:srcRect l="2722" t="14400" r="13616" b="36179"/>
          <a:stretch/>
        </p:blipFill>
        <p:spPr>
          <a:xfrm>
            <a:off x="5728680" y="4846753"/>
            <a:ext cx="3541145" cy="2194591"/>
          </a:xfrm>
          <a:prstGeom prst="roundRect">
            <a:avLst/>
          </a:prstGeom>
        </p:spPr>
      </p:pic>
      <p:pic>
        <p:nvPicPr>
          <p:cNvPr id="32" name="Picture 31">
            <a:extLst>
              <a:ext uri="{FF2B5EF4-FFF2-40B4-BE49-F238E27FC236}">
                <a16:creationId xmlns:a16="http://schemas.microsoft.com/office/drawing/2014/main" id="{F70A48EE-B1C7-CAA3-7B49-1E95DFE71869}"/>
              </a:ext>
            </a:extLst>
          </p:cNvPr>
          <p:cNvPicPr>
            <a:picLocks noChangeAspect="1"/>
          </p:cNvPicPr>
          <p:nvPr/>
        </p:nvPicPr>
        <p:blipFill rotWithShape="1">
          <a:blip r:embed="rId7"/>
          <a:srcRect r="2097" b="8100"/>
          <a:stretch/>
        </p:blipFill>
        <p:spPr>
          <a:xfrm>
            <a:off x="224132" y="2349288"/>
            <a:ext cx="3196624" cy="2927210"/>
          </a:xfrm>
          <a:prstGeom prst="roundRect">
            <a:avLst/>
          </a:prstGeom>
          <a:effectLst>
            <a:softEdge rad="127000"/>
          </a:effectLst>
        </p:spPr>
      </p:pic>
      <p:pic>
        <p:nvPicPr>
          <p:cNvPr id="36" name="Picture 35">
            <a:extLst>
              <a:ext uri="{FF2B5EF4-FFF2-40B4-BE49-F238E27FC236}">
                <a16:creationId xmlns:a16="http://schemas.microsoft.com/office/drawing/2014/main" id="{8152C0FB-2593-9ECB-DB6A-7E3C738D65E5}"/>
              </a:ext>
            </a:extLst>
          </p:cNvPr>
          <p:cNvPicPr>
            <a:picLocks noChangeAspect="1"/>
          </p:cNvPicPr>
          <p:nvPr/>
        </p:nvPicPr>
        <p:blipFill>
          <a:blip r:embed="rId8"/>
          <a:stretch>
            <a:fillRect/>
          </a:stretch>
        </p:blipFill>
        <p:spPr>
          <a:xfrm>
            <a:off x="5101770" y="1875232"/>
            <a:ext cx="4418425" cy="2657265"/>
          </a:xfrm>
          <a:prstGeom prst="rect">
            <a:avLst/>
          </a:prstGeom>
        </p:spPr>
      </p:pic>
      <p:cxnSp>
        <p:nvCxnSpPr>
          <p:cNvPr id="37" name="Straight Arrow Connector 36">
            <a:extLst>
              <a:ext uri="{FF2B5EF4-FFF2-40B4-BE49-F238E27FC236}">
                <a16:creationId xmlns:a16="http://schemas.microsoft.com/office/drawing/2014/main" id="{8C57AD45-A1D9-BE1A-975B-ADF665E9FF2D}"/>
              </a:ext>
            </a:extLst>
          </p:cNvPr>
          <p:cNvCxnSpPr>
            <a:cxnSpLocks/>
          </p:cNvCxnSpPr>
          <p:nvPr/>
        </p:nvCxnSpPr>
        <p:spPr>
          <a:xfrm flipH="1" flipV="1">
            <a:off x="1943100" y="2805722"/>
            <a:ext cx="1363333" cy="1169092"/>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743C1BD-683B-0282-21C0-192E52FA5BDC}"/>
              </a:ext>
            </a:extLst>
          </p:cNvPr>
          <p:cNvSpPr txBox="1"/>
          <p:nvPr/>
        </p:nvSpPr>
        <p:spPr>
          <a:xfrm>
            <a:off x="2499455" y="4070334"/>
            <a:ext cx="2602315" cy="715581"/>
          </a:xfrm>
          <a:prstGeom prst="rect">
            <a:avLst/>
          </a:prstGeom>
          <a:noFill/>
        </p:spPr>
        <p:txBody>
          <a:bodyPr wrap="square" rtlCol="0">
            <a:spAutoFit/>
          </a:bodyPr>
          <a:lstStyle/>
          <a:p>
            <a:pPr algn="ctr"/>
            <a:r>
              <a:rPr lang="en-US" sz="1350" b="1" dirty="0">
                <a:solidFill>
                  <a:schemeClr val="tx2"/>
                </a:solidFill>
              </a:rPr>
              <a:t>PRESS BUTTON FULLY WHILE INSTALLING GLOCK MAGAZINE WELL</a:t>
            </a:r>
            <a:endParaRPr lang="en-US" sz="1350" dirty="0">
              <a:solidFill>
                <a:schemeClr val="tx2"/>
              </a:solidFill>
            </a:endParaRPr>
          </a:p>
        </p:txBody>
      </p:sp>
      <p:cxnSp>
        <p:nvCxnSpPr>
          <p:cNvPr id="40" name="Straight Arrow Connector 39">
            <a:extLst>
              <a:ext uri="{FF2B5EF4-FFF2-40B4-BE49-F238E27FC236}">
                <a16:creationId xmlns:a16="http://schemas.microsoft.com/office/drawing/2014/main" id="{4AE1911C-9BFA-0B3D-2004-9DAEA2E3FA8B}"/>
              </a:ext>
            </a:extLst>
          </p:cNvPr>
          <p:cNvCxnSpPr>
            <a:cxnSpLocks/>
          </p:cNvCxnSpPr>
          <p:nvPr/>
        </p:nvCxnSpPr>
        <p:spPr>
          <a:xfrm>
            <a:off x="2006599" y="6419706"/>
            <a:ext cx="1236333" cy="57718"/>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5E2BAF4-354A-1041-03DF-3ADF7E6E8342}"/>
              </a:ext>
            </a:extLst>
          </p:cNvPr>
          <p:cNvSpPr txBox="1"/>
          <p:nvPr/>
        </p:nvSpPr>
        <p:spPr>
          <a:xfrm>
            <a:off x="-110522" y="6061915"/>
            <a:ext cx="2602315" cy="715581"/>
          </a:xfrm>
          <a:prstGeom prst="rect">
            <a:avLst/>
          </a:prstGeom>
          <a:noFill/>
        </p:spPr>
        <p:txBody>
          <a:bodyPr wrap="square" rtlCol="0">
            <a:spAutoFit/>
          </a:bodyPr>
          <a:lstStyle/>
          <a:p>
            <a:pPr algn="ctr"/>
            <a:r>
              <a:rPr lang="en-US" sz="1350" b="1" dirty="0">
                <a:solidFill>
                  <a:schemeClr val="tx2"/>
                </a:solidFill>
              </a:rPr>
              <a:t>ENSURE MAGAZINE</a:t>
            </a:r>
          </a:p>
          <a:p>
            <a:pPr algn="ctr"/>
            <a:r>
              <a:rPr lang="en-US" sz="1350" b="1" dirty="0">
                <a:solidFill>
                  <a:schemeClr val="tx2"/>
                </a:solidFill>
              </a:rPr>
              <a:t>WELL  IS FULLY </a:t>
            </a:r>
          </a:p>
          <a:p>
            <a:pPr algn="ctr"/>
            <a:r>
              <a:rPr lang="en-US" sz="1350" b="1" dirty="0">
                <a:solidFill>
                  <a:schemeClr val="tx2"/>
                </a:solidFill>
              </a:rPr>
              <a:t>SEATED INTO CHASSIS</a:t>
            </a:r>
            <a:endParaRPr lang="en-US" sz="1350" dirty="0">
              <a:solidFill>
                <a:schemeClr val="tx2"/>
              </a:solidFill>
            </a:endParaRPr>
          </a:p>
        </p:txBody>
      </p:sp>
      <p:cxnSp>
        <p:nvCxnSpPr>
          <p:cNvPr id="45" name="Straight Arrow Connector 44">
            <a:extLst>
              <a:ext uri="{FF2B5EF4-FFF2-40B4-BE49-F238E27FC236}">
                <a16:creationId xmlns:a16="http://schemas.microsoft.com/office/drawing/2014/main" id="{257D4823-4864-360B-7B06-A51B0DBC170E}"/>
              </a:ext>
            </a:extLst>
          </p:cNvPr>
          <p:cNvCxnSpPr>
            <a:cxnSpLocks/>
          </p:cNvCxnSpPr>
          <p:nvPr/>
        </p:nvCxnSpPr>
        <p:spPr>
          <a:xfrm>
            <a:off x="7484659" y="2062295"/>
            <a:ext cx="0" cy="443347"/>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387F321-41F9-FA25-2F4A-A8153EA0DAB8}"/>
              </a:ext>
            </a:extLst>
          </p:cNvPr>
          <p:cNvCxnSpPr>
            <a:cxnSpLocks/>
          </p:cNvCxnSpPr>
          <p:nvPr/>
        </p:nvCxnSpPr>
        <p:spPr>
          <a:xfrm>
            <a:off x="5539230" y="2062294"/>
            <a:ext cx="0" cy="443347"/>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28BE109-EBA0-0290-2738-2C72F876B450}"/>
              </a:ext>
            </a:extLst>
          </p:cNvPr>
          <p:cNvCxnSpPr>
            <a:cxnSpLocks/>
          </p:cNvCxnSpPr>
          <p:nvPr/>
        </p:nvCxnSpPr>
        <p:spPr>
          <a:xfrm flipH="1">
            <a:off x="6146331" y="5267325"/>
            <a:ext cx="127469" cy="1191776"/>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745B6F2-D524-519F-80B2-2B9A45674D9D}"/>
              </a:ext>
            </a:extLst>
          </p:cNvPr>
          <p:cNvCxnSpPr>
            <a:cxnSpLocks/>
          </p:cNvCxnSpPr>
          <p:nvPr/>
        </p:nvCxnSpPr>
        <p:spPr>
          <a:xfrm>
            <a:off x="7048500" y="4950963"/>
            <a:ext cx="1333031" cy="377552"/>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7664834-865B-E08C-29D2-2A65562A759B}"/>
              </a:ext>
            </a:extLst>
          </p:cNvPr>
          <p:cNvSpPr txBox="1"/>
          <p:nvPr/>
        </p:nvSpPr>
        <p:spPr>
          <a:xfrm>
            <a:off x="5177151" y="1725191"/>
            <a:ext cx="2602315" cy="300082"/>
          </a:xfrm>
          <a:prstGeom prst="rect">
            <a:avLst/>
          </a:prstGeom>
          <a:noFill/>
        </p:spPr>
        <p:txBody>
          <a:bodyPr wrap="square" rtlCol="0">
            <a:spAutoFit/>
          </a:bodyPr>
          <a:lstStyle/>
          <a:p>
            <a:pPr algn="ctr"/>
            <a:r>
              <a:rPr lang="en-US" sz="1350" b="1" dirty="0">
                <a:solidFill>
                  <a:schemeClr val="tx2"/>
                </a:solidFill>
              </a:rPr>
              <a:t>SLIDE RECEIVER INTO CHASSIS</a:t>
            </a:r>
            <a:endParaRPr lang="en-US" sz="1350" dirty="0">
              <a:solidFill>
                <a:schemeClr val="tx2"/>
              </a:solidFill>
            </a:endParaRPr>
          </a:p>
        </p:txBody>
      </p:sp>
      <p:sp>
        <p:nvSpPr>
          <p:cNvPr id="4" name="TextBox 3">
            <a:extLst>
              <a:ext uri="{FF2B5EF4-FFF2-40B4-BE49-F238E27FC236}">
                <a16:creationId xmlns:a16="http://schemas.microsoft.com/office/drawing/2014/main" id="{1AC45CC9-2668-5863-3582-CAE7266C3834}"/>
              </a:ext>
            </a:extLst>
          </p:cNvPr>
          <p:cNvSpPr txBox="1"/>
          <p:nvPr/>
        </p:nvSpPr>
        <p:spPr>
          <a:xfrm>
            <a:off x="4935576" y="4464902"/>
            <a:ext cx="2602315" cy="715581"/>
          </a:xfrm>
          <a:prstGeom prst="rect">
            <a:avLst/>
          </a:prstGeom>
          <a:noFill/>
        </p:spPr>
        <p:txBody>
          <a:bodyPr wrap="square" rtlCol="0">
            <a:spAutoFit/>
          </a:bodyPr>
          <a:lstStyle/>
          <a:p>
            <a:pPr algn="ctr"/>
            <a:r>
              <a:rPr lang="en-US" sz="1350" b="1" dirty="0">
                <a:solidFill>
                  <a:schemeClr val="tx2"/>
                </a:solidFill>
              </a:rPr>
              <a:t>RE-INSTALL THE </a:t>
            </a:r>
          </a:p>
          <a:p>
            <a:pPr algn="ctr"/>
            <a:r>
              <a:rPr lang="en-US" sz="1350" b="1" dirty="0">
                <a:solidFill>
                  <a:schemeClr val="tx2"/>
                </a:solidFill>
              </a:rPr>
              <a:t>FACTORY SCREWS</a:t>
            </a:r>
          </a:p>
          <a:p>
            <a:pPr algn="ctr"/>
            <a:r>
              <a:rPr lang="en-US" sz="1350" b="1" dirty="0">
                <a:solidFill>
                  <a:schemeClr val="tx2"/>
                </a:solidFill>
              </a:rPr>
              <a:t>AND TORQUE EVENLY</a:t>
            </a:r>
            <a:endParaRPr lang="en-US" sz="1350" dirty="0">
              <a:solidFill>
                <a:schemeClr val="tx2"/>
              </a:solidFill>
            </a:endParaRPr>
          </a:p>
        </p:txBody>
      </p:sp>
    </p:spTree>
    <p:extLst>
      <p:ext uri="{BB962C8B-B14F-4D97-AF65-F5344CB8AC3E}">
        <p14:creationId xmlns:p14="http://schemas.microsoft.com/office/powerpoint/2010/main" val="1595684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B9CEF3-4E10-962C-4A27-659610E9C08F}"/>
              </a:ext>
            </a:extLst>
          </p:cNvPr>
          <p:cNvPicPr>
            <a:picLocks noChangeAspect="1"/>
          </p:cNvPicPr>
          <p:nvPr/>
        </p:nvPicPr>
        <p:blipFill>
          <a:blip r:embed="rId2"/>
          <a:stretch>
            <a:fillRect/>
          </a:stretch>
        </p:blipFill>
        <p:spPr>
          <a:xfrm>
            <a:off x="7213461" y="2146989"/>
            <a:ext cx="671129" cy="797179"/>
          </a:xfrm>
          <a:prstGeom prst="rect">
            <a:avLst/>
          </a:prstGeom>
        </p:spPr>
      </p:pic>
      <p:pic>
        <p:nvPicPr>
          <p:cNvPr id="17" name="Picture 16">
            <a:extLst>
              <a:ext uri="{FF2B5EF4-FFF2-40B4-BE49-F238E27FC236}">
                <a16:creationId xmlns:a16="http://schemas.microsoft.com/office/drawing/2014/main" id="{628DBBFD-072C-EFA6-73F7-231AEB6739D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2000"/>
                    </a14:imgEffect>
                  </a14:imgLayer>
                </a14:imgProps>
              </a:ext>
            </a:extLst>
          </a:blip>
          <a:srcRect r="42397" b="29996"/>
          <a:stretch/>
        </p:blipFill>
        <p:spPr>
          <a:xfrm>
            <a:off x="5378319" y="2175087"/>
            <a:ext cx="1957911" cy="2420498"/>
          </a:xfrm>
          <a:prstGeom prst="roundRect">
            <a:avLst/>
          </a:prstGeom>
          <a:effectLst>
            <a:softEdge rad="127000"/>
          </a:effectLst>
        </p:spPr>
      </p:pic>
      <p:sp>
        <p:nvSpPr>
          <p:cNvPr id="9" name="TextBox 8">
            <a:extLst>
              <a:ext uri="{FF2B5EF4-FFF2-40B4-BE49-F238E27FC236}">
                <a16:creationId xmlns:a16="http://schemas.microsoft.com/office/drawing/2014/main" id="{D1AB2C85-B156-48D5-7AEF-75AF24EC3F3B}"/>
              </a:ext>
            </a:extLst>
          </p:cNvPr>
          <p:cNvSpPr txBox="1"/>
          <p:nvPr/>
        </p:nvSpPr>
        <p:spPr>
          <a:xfrm>
            <a:off x="91439" y="435832"/>
            <a:ext cx="4937761" cy="1962076"/>
          </a:xfrm>
          <a:prstGeom prst="rect">
            <a:avLst/>
          </a:prstGeom>
          <a:noFill/>
        </p:spPr>
        <p:txBody>
          <a:bodyPr wrap="square" rtlCol="0">
            <a:spAutoFit/>
          </a:bodyPr>
          <a:lstStyle/>
          <a:p>
            <a:r>
              <a:rPr lang="en-US" sz="1350" dirty="0">
                <a:solidFill>
                  <a:schemeClr val="tx2"/>
                </a:solidFill>
              </a:rPr>
              <a:t>INSTALL THE BARREL ONTO THE RECEIVER WITH THE NEW WOODEN CHASSIS INSTALLED.  REMOVE THE FACTORY HANDGUARD BY REMOVING THE SINGLE SCREW.  INSTALL THE NEW WOOD HANDGUARD AND LIGHTLY HAND-TIGHTEN THE SCREW.  THE WOOD HANDGUARD HAS SOME ADJUSTABILITY TO CENTER AND ALIGN THE HANDGUARD TO THE STOCK.  ONCE SATISFIED WITH THE HANDGUARD POSITION, TIGHTEN SCREW TO 10-12 IN-LBS .</a:t>
            </a:r>
          </a:p>
          <a:p>
            <a:r>
              <a:rPr lang="en-US" sz="1350" b="1" dirty="0">
                <a:solidFill>
                  <a:schemeClr val="tx2"/>
                </a:solidFill>
              </a:rPr>
              <a:t>D</a:t>
            </a:r>
            <a:r>
              <a:rPr lang="en-US" sz="1350" b="1" u="sng" dirty="0">
                <a:solidFill>
                  <a:schemeClr val="tx2"/>
                </a:solidFill>
              </a:rPr>
              <a:t>O NOT TIGHTEN THE SCREWS TO FACTORY TORQUE </a:t>
            </a:r>
          </a:p>
          <a:p>
            <a:endParaRPr lang="en-US" sz="1350" dirty="0">
              <a:solidFill>
                <a:schemeClr val="tx2"/>
              </a:solidFill>
            </a:endParaRPr>
          </a:p>
        </p:txBody>
      </p:sp>
      <p:pic>
        <p:nvPicPr>
          <p:cNvPr id="10" name="Picture 9">
            <a:extLst>
              <a:ext uri="{FF2B5EF4-FFF2-40B4-BE49-F238E27FC236}">
                <a16:creationId xmlns:a16="http://schemas.microsoft.com/office/drawing/2014/main" id="{F841ECA2-7F0A-FC33-62A8-8528208A0F60}"/>
              </a:ext>
            </a:extLst>
          </p:cNvPr>
          <p:cNvPicPr>
            <a:picLocks noChangeAspect="1"/>
          </p:cNvPicPr>
          <p:nvPr/>
        </p:nvPicPr>
        <p:blipFill>
          <a:blip r:embed="rId5"/>
          <a:stretch>
            <a:fillRect/>
          </a:stretch>
        </p:blipFill>
        <p:spPr>
          <a:xfrm>
            <a:off x="0" y="7280316"/>
            <a:ext cx="2156604" cy="457291"/>
          </a:xfrm>
          <a:prstGeom prst="rect">
            <a:avLst/>
          </a:prstGeom>
        </p:spPr>
      </p:pic>
      <p:sp>
        <p:nvSpPr>
          <p:cNvPr id="11" name="TextBox 10">
            <a:extLst>
              <a:ext uri="{FF2B5EF4-FFF2-40B4-BE49-F238E27FC236}">
                <a16:creationId xmlns:a16="http://schemas.microsoft.com/office/drawing/2014/main" id="{5C2487E2-1882-50E7-5DC4-BE787E70FE20}"/>
              </a:ext>
            </a:extLst>
          </p:cNvPr>
          <p:cNvSpPr txBox="1"/>
          <p:nvPr/>
        </p:nvSpPr>
        <p:spPr>
          <a:xfrm>
            <a:off x="91439" y="66500"/>
            <a:ext cx="3740255" cy="369332"/>
          </a:xfrm>
          <a:prstGeom prst="rect">
            <a:avLst/>
          </a:prstGeom>
          <a:noFill/>
        </p:spPr>
        <p:txBody>
          <a:bodyPr wrap="none" rtlCol="0">
            <a:spAutoFit/>
          </a:bodyPr>
          <a:lstStyle/>
          <a:p>
            <a:r>
              <a:rPr lang="en-US" b="1" u="sng" dirty="0">
                <a:solidFill>
                  <a:schemeClr val="tx2"/>
                </a:solidFill>
              </a:rPr>
              <a:t>STEP 6: </a:t>
            </a:r>
            <a:r>
              <a:rPr lang="en-US" u="sng" dirty="0">
                <a:solidFill>
                  <a:schemeClr val="tx2"/>
                </a:solidFill>
              </a:rPr>
              <a:t>(HANDGUARD MODEL ONLY)</a:t>
            </a:r>
            <a:endParaRPr lang="en-US" dirty="0">
              <a:solidFill>
                <a:schemeClr val="tx2"/>
              </a:solidFill>
            </a:endParaRPr>
          </a:p>
        </p:txBody>
      </p:sp>
      <p:sp>
        <p:nvSpPr>
          <p:cNvPr id="43" name="TextBox 42">
            <a:extLst>
              <a:ext uri="{FF2B5EF4-FFF2-40B4-BE49-F238E27FC236}">
                <a16:creationId xmlns:a16="http://schemas.microsoft.com/office/drawing/2014/main" id="{965FAED4-DE0C-36CC-278C-6F1C5F6E48F3}"/>
              </a:ext>
            </a:extLst>
          </p:cNvPr>
          <p:cNvSpPr txBox="1"/>
          <p:nvPr/>
        </p:nvSpPr>
        <p:spPr>
          <a:xfrm>
            <a:off x="5147420" y="387793"/>
            <a:ext cx="4672441" cy="1754326"/>
          </a:xfrm>
          <a:prstGeom prst="rect">
            <a:avLst/>
          </a:prstGeom>
          <a:noFill/>
        </p:spPr>
        <p:txBody>
          <a:bodyPr wrap="square" rtlCol="0">
            <a:spAutoFit/>
          </a:bodyPr>
          <a:lstStyle/>
          <a:p>
            <a:r>
              <a:rPr lang="en-US" sz="1200" dirty="0">
                <a:solidFill>
                  <a:schemeClr val="tx2"/>
                </a:solidFill>
              </a:rPr>
              <a:t>APPLY OIL TO THE HOLE INSIDE THE PLASTIC INSERT AS WELL AS THE CATCH.  INSERT THE CATCH ON THE OPPOSITE SIDE THAT THE RELEASE BUTTON IS TO BE INSTALLED.  INSERT THE SPRING ON THE OPPOSITE SIDE.  ENSURING THAT THE SPRING IS FULLY SEATED INTO THE POCKET.  INSTALL THE NEW WOODSHOP WEDNESDAY MAGAZINE RELEASE BUTTON AND SCREW.  THIS WILL REQUIRE HOLDING THE CATCH FROM THE OPPOSITE SIDE WHILE COMPRESSING THE SPRING WITH THE BUTTON.  ONCE INSTALLED, CYCLE BUTTON FULLY IN AND OUT SEVERAL TIMES UNTIL THE ACTION FEELS SMOOTH.</a:t>
            </a:r>
          </a:p>
        </p:txBody>
      </p:sp>
      <p:pic>
        <p:nvPicPr>
          <p:cNvPr id="44" name="Picture 43">
            <a:extLst>
              <a:ext uri="{FF2B5EF4-FFF2-40B4-BE49-F238E27FC236}">
                <a16:creationId xmlns:a16="http://schemas.microsoft.com/office/drawing/2014/main" id="{142D250F-9077-902B-9600-F9067DE511F7}"/>
              </a:ext>
            </a:extLst>
          </p:cNvPr>
          <p:cNvPicPr>
            <a:picLocks noChangeAspect="1"/>
          </p:cNvPicPr>
          <p:nvPr/>
        </p:nvPicPr>
        <p:blipFill>
          <a:blip r:embed="rId5"/>
          <a:stretch>
            <a:fillRect/>
          </a:stretch>
        </p:blipFill>
        <p:spPr>
          <a:xfrm>
            <a:off x="5089525" y="7256640"/>
            <a:ext cx="2156604" cy="457291"/>
          </a:xfrm>
          <a:prstGeom prst="rect">
            <a:avLst/>
          </a:prstGeom>
        </p:spPr>
      </p:pic>
      <p:sp>
        <p:nvSpPr>
          <p:cNvPr id="45" name="TextBox 44">
            <a:extLst>
              <a:ext uri="{FF2B5EF4-FFF2-40B4-BE49-F238E27FC236}">
                <a16:creationId xmlns:a16="http://schemas.microsoft.com/office/drawing/2014/main" id="{745DDE2B-C1EC-1025-E892-851E5118B99B}"/>
              </a:ext>
            </a:extLst>
          </p:cNvPr>
          <p:cNvSpPr txBox="1"/>
          <p:nvPr/>
        </p:nvSpPr>
        <p:spPr>
          <a:xfrm>
            <a:off x="5147420" y="70511"/>
            <a:ext cx="874920" cy="369332"/>
          </a:xfrm>
          <a:prstGeom prst="rect">
            <a:avLst/>
          </a:prstGeom>
          <a:noFill/>
        </p:spPr>
        <p:txBody>
          <a:bodyPr wrap="none" rtlCol="0">
            <a:spAutoFit/>
          </a:bodyPr>
          <a:lstStyle/>
          <a:p>
            <a:r>
              <a:rPr lang="en-US" b="1" u="sng" dirty="0">
                <a:solidFill>
                  <a:schemeClr val="tx2"/>
                </a:solidFill>
              </a:rPr>
              <a:t>STEP 3:</a:t>
            </a:r>
            <a:endParaRPr lang="en-US" dirty="0">
              <a:solidFill>
                <a:schemeClr val="tx2"/>
              </a:solidFill>
            </a:endParaRPr>
          </a:p>
        </p:txBody>
      </p:sp>
      <p:pic>
        <p:nvPicPr>
          <p:cNvPr id="15" name="Picture 14">
            <a:extLst>
              <a:ext uri="{FF2B5EF4-FFF2-40B4-BE49-F238E27FC236}">
                <a16:creationId xmlns:a16="http://schemas.microsoft.com/office/drawing/2014/main" id="{2AF921B6-C88C-9FB6-14CD-C567DB851EE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4000"/>
                    </a14:imgEffect>
                  </a14:imgLayer>
                </a14:imgProps>
              </a:ext>
            </a:extLst>
          </a:blip>
          <a:srcRect l="1192" t="19436" r="31365" b="22400"/>
          <a:stretch/>
        </p:blipFill>
        <p:spPr>
          <a:xfrm>
            <a:off x="7355786" y="3736623"/>
            <a:ext cx="2360862" cy="1806091"/>
          </a:xfrm>
          <a:prstGeom prst="roundRect">
            <a:avLst/>
          </a:prstGeom>
          <a:effectLst>
            <a:softEdge rad="127000"/>
          </a:effectLst>
        </p:spPr>
      </p:pic>
      <p:pic>
        <p:nvPicPr>
          <p:cNvPr id="19" name="Picture 18">
            <a:extLst>
              <a:ext uri="{FF2B5EF4-FFF2-40B4-BE49-F238E27FC236}">
                <a16:creationId xmlns:a16="http://schemas.microsoft.com/office/drawing/2014/main" id="{D3CCAC2E-B6E9-39DB-E3DF-966B02110A1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39000"/>
                    </a14:imgEffect>
                  </a14:imgLayer>
                </a14:imgProps>
              </a:ext>
            </a:extLst>
          </a:blip>
          <a:srcRect t="11361" r="27062" b="17925"/>
          <a:stretch/>
        </p:blipFill>
        <p:spPr>
          <a:xfrm>
            <a:off x="5268932" y="5191138"/>
            <a:ext cx="2154417" cy="2108624"/>
          </a:xfrm>
          <a:prstGeom prst="roundRect">
            <a:avLst/>
          </a:prstGeom>
          <a:effectLst>
            <a:softEdge rad="127000"/>
          </a:effectLst>
        </p:spPr>
      </p:pic>
      <p:pic>
        <p:nvPicPr>
          <p:cNvPr id="21" name="Picture 20">
            <a:extLst>
              <a:ext uri="{FF2B5EF4-FFF2-40B4-BE49-F238E27FC236}">
                <a16:creationId xmlns:a16="http://schemas.microsoft.com/office/drawing/2014/main" id="{D0C79576-E06B-4F7A-B114-CEB1984F1D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7000"/>
                    </a14:imgEffect>
                  </a14:imgLayer>
                </a14:imgProps>
              </a:ext>
            </a:extLst>
          </a:blip>
          <a:srcRect l="1410" t="7239" r="2989" b="7776"/>
          <a:stretch/>
        </p:blipFill>
        <p:spPr>
          <a:xfrm>
            <a:off x="429288" y="2305471"/>
            <a:ext cx="4094504" cy="3053242"/>
          </a:xfrm>
          <a:prstGeom prst="roundRect">
            <a:avLst/>
          </a:prstGeom>
          <a:effectLst>
            <a:softEdge rad="127000"/>
          </a:effectLst>
        </p:spPr>
      </p:pic>
      <p:cxnSp>
        <p:nvCxnSpPr>
          <p:cNvPr id="24" name="Straight Arrow Connector 23">
            <a:extLst>
              <a:ext uri="{FF2B5EF4-FFF2-40B4-BE49-F238E27FC236}">
                <a16:creationId xmlns:a16="http://schemas.microsoft.com/office/drawing/2014/main" id="{67F5C2A5-F696-B7C0-D207-A2C97E566CCB}"/>
              </a:ext>
            </a:extLst>
          </p:cNvPr>
          <p:cNvCxnSpPr>
            <a:cxnSpLocks/>
          </p:cNvCxnSpPr>
          <p:nvPr/>
        </p:nvCxnSpPr>
        <p:spPr>
          <a:xfrm flipH="1">
            <a:off x="7096482" y="2837132"/>
            <a:ext cx="1022106" cy="297915"/>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CDF4A54-0EF8-7F6C-E823-5287EA681F51}"/>
              </a:ext>
            </a:extLst>
          </p:cNvPr>
          <p:cNvCxnSpPr>
            <a:cxnSpLocks/>
          </p:cNvCxnSpPr>
          <p:nvPr/>
        </p:nvCxnSpPr>
        <p:spPr>
          <a:xfrm flipV="1">
            <a:off x="6798365" y="4662981"/>
            <a:ext cx="1457624" cy="193594"/>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8458F6F-5734-8B5B-7B92-FD4CEEA2BE9E}"/>
              </a:ext>
            </a:extLst>
          </p:cNvPr>
          <p:cNvCxnSpPr>
            <a:cxnSpLocks/>
          </p:cNvCxnSpPr>
          <p:nvPr/>
        </p:nvCxnSpPr>
        <p:spPr>
          <a:xfrm flipH="1" flipV="1">
            <a:off x="6604741" y="6189544"/>
            <a:ext cx="887518" cy="255427"/>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EBC49FC-70D1-6CD1-AAD6-FD7B04194EEB}"/>
              </a:ext>
            </a:extLst>
          </p:cNvPr>
          <p:cNvSpPr txBox="1"/>
          <p:nvPr/>
        </p:nvSpPr>
        <p:spPr>
          <a:xfrm>
            <a:off x="7994668" y="2098058"/>
            <a:ext cx="1959062" cy="1546577"/>
          </a:xfrm>
          <a:prstGeom prst="rect">
            <a:avLst/>
          </a:prstGeom>
          <a:noFill/>
        </p:spPr>
        <p:txBody>
          <a:bodyPr wrap="none" rtlCol="0">
            <a:spAutoFit/>
          </a:bodyPr>
          <a:lstStyle/>
          <a:p>
            <a:pPr algn="ctr"/>
            <a:r>
              <a:rPr lang="en-US" sz="1350" b="1" dirty="0">
                <a:solidFill>
                  <a:schemeClr val="tx2"/>
                </a:solidFill>
              </a:rPr>
              <a:t>APPLY OIL TO HOLE</a:t>
            </a:r>
          </a:p>
          <a:p>
            <a:pPr algn="ctr"/>
            <a:r>
              <a:rPr lang="en-US" sz="1350" b="1" dirty="0">
                <a:solidFill>
                  <a:schemeClr val="tx2"/>
                </a:solidFill>
              </a:rPr>
              <a:t>AND CATCH,</a:t>
            </a:r>
          </a:p>
          <a:p>
            <a:pPr algn="ctr"/>
            <a:r>
              <a:rPr lang="en-US" sz="1350" b="1" dirty="0">
                <a:solidFill>
                  <a:schemeClr val="tx2"/>
                </a:solidFill>
              </a:rPr>
              <a:t>INSTALL CATCH</a:t>
            </a:r>
          </a:p>
          <a:p>
            <a:pPr algn="ctr"/>
            <a:r>
              <a:rPr lang="en-US" sz="1350" b="1" dirty="0">
                <a:solidFill>
                  <a:schemeClr val="tx2"/>
                </a:solidFill>
              </a:rPr>
              <a:t>(</a:t>
            </a:r>
            <a:r>
              <a:rPr lang="en-US" sz="1350" dirty="0">
                <a:solidFill>
                  <a:schemeClr val="tx2"/>
                </a:solidFill>
              </a:rPr>
              <a:t>CAN BE INSTALLED </a:t>
            </a:r>
          </a:p>
          <a:p>
            <a:pPr algn="ctr"/>
            <a:r>
              <a:rPr lang="en-US" sz="1350" dirty="0">
                <a:solidFill>
                  <a:schemeClr val="tx2"/>
                </a:solidFill>
              </a:rPr>
              <a:t>ON EITHER SIDE, </a:t>
            </a:r>
          </a:p>
          <a:p>
            <a:pPr algn="ctr"/>
            <a:r>
              <a:rPr lang="en-US" sz="1350" dirty="0">
                <a:solidFill>
                  <a:schemeClr val="tx2"/>
                </a:solidFill>
              </a:rPr>
              <a:t>AMBIDEXTROUS DESIGN)</a:t>
            </a:r>
          </a:p>
          <a:p>
            <a:pPr algn="ctr"/>
            <a:endParaRPr lang="en-US" sz="1350" b="1" dirty="0"/>
          </a:p>
        </p:txBody>
      </p:sp>
      <p:sp>
        <p:nvSpPr>
          <p:cNvPr id="39" name="TextBox 38">
            <a:extLst>
              <a:ext uri="{FF2B5EF4-FFF2-40B4-BE49-F238E27FC236}">
                <a16:creationId xmlns:a16="http://schemas.microsoft.com/office/drawing/2014/main" id="{E7283316-C70A-95C0-7FCF-58EECDFC23B0}"/>
              </a:ext>
            </a:extLst>
          </p:cNvPr>
          <p:cNvSpPr txBox="1"/>
          <p:nvPr/>
        </p:nvSpPr>
        <p:spPr>
          <a:xfrm>
            <a:off x="5089525" y="4499203"/>
            <a:ext cx="1818447" cy="1131079"/>
          </a:xfrm>
          <a:prstGeom prst="rect">
            <a:avLst/>
          </a:prstGeom>
          <a:noFill/>
        </p:spPr>
        <p:txBody>
          <a:bodyPr wrap="none" rtlCol="0">
            <a:spAutoFit/>
          </a:bodyPr>
          <a:lstStyle/>
          <a:p>
            <a:pPr algn="ctr"/>
            <a:r>
              <a:rPr lang="en-US" sz="1350" b="1" dirty="0">
                <a:solidFill>
                  <a:schemeClr val="tx2"/>
                </a:solidFill>
              </a:rPr>
              <a:t>INSTALL SPRING ON </a:t>
            </a:r>
          </a:p>
          <a:p>
            <a:pPr algn="ctr"/>
            <a:r>
              <a:rPr lang="en-US" sz="1350" b="1" dirty="0">
                <a:solidFill>
                  <a:schemeClr val="tx2"/>
                </a:solidFill>
              </a:rPr>
              <a:t>OPPOSITE SIDE</a:t>
            </a:r>
          </a:p>
          <a:p>
            <a:pPr algn="ctr"/>
            <a:r>
              <a:rPr lang="en-US" sz="1350" b="1" dirty="0">
                <a:solidFill>
                  <a:schemeClr val="tx2"/>
                </a:solidFill>
              </a:rPr>
              <a:t>(</a:t>
            </a:r>
            <a:r>
              <a:rPr lang="en-US" sz="1350" dirty="0">
                <a:solidFill>
                  <a:schemeClr val="tx2"/>
                </a:solidFill>
              </a:rPr>
              <a:t>ENSURE SPRING FULLY</a:t>
            </a:r>
          </a:p>
          <a:p>
            <a:pPr algn="ctr"/>
            <a:r>
              <a:rPr lang="en-US" sz="1350" dirty="0">
                <a:solidFill>
                  <a:schemeClr val="tx2"/>
                </a:solidFill>
              </a:rPr>
              <a:t>SEATS IN POCKET)</a:t>
            </a:r>
          </a:p>
          <a:p>
            <a:pPr algn="ctr"/>
            <a:endParaRPr lang="en-US" sz="1350" b="1" dirty="0"/>
          </a:p>
        </p:txBody>
      </p:sp>
      <p:sp>
        <p:nvSpPr>
          <p:cNvPr id="40" name="TextBox 39">
            <a:extLst>
              <a:ext uri="{FF2B5EF4-FFF2-40B4-BE49-F238E27FC236}">
                <a16:creationId xmlns:a16="http://schemas.microsoft.com/office/drawing/2014/main" id="{F93D569A-C9D7-6AAA-133D-A1B3CCE28CB9}"/>
              </a:ext>
            </a:extLst>
          </p:cNvPr>
          <p:cNvSpPr txBox="1"/>
          <p:nvPr/>
        </p:nvSpPr>
        <p:spPr>
          <a:xfrm>
            <a:off x="7277081" y="6079919"/>
            <a:ext cx="2707601" cy="1131079"/>
          </a:xfrm>
          <a:prstGeom prst="rect">
            <a:avLst/>
          </a:prstGeom>
          <a:noFill/>
        </p:spPr>
        <p:txBody>
          <a:bodyPr wrap="square" rtlCol="0">
            <a:spAutoFit/>
          </a:bodyPr>
          <a:lstStyle/>
          <a:p>
            <a:pPr algn="ctr"/>
            <a:r>
              <a:rPr lang="en-US" sz="1350" b="1" dirty="0">
                <a:solidFill>
                  <a:schemeClr val="tx2"/>
                </a:solidFill>
              </a:rPr>
              <a:t>INSTALL NEW BUTTON AND SCREW</a:t>
            </a:r>
          </a:p>
          <a:p>
            <a:pPr algn="ctr"/>
            <a:r>
              <a:rPr lang="en-US" sz="1350" dirty="0">
                <a:solidFill>
                  <a:schemeClr val="tx2"/>
                </a:solidFill>
              </a:rPr>
              <a:t>(HOLD CATCH RELEASE FROM </a:t>
            </a:r>
          </a:p>
          <a:p>
            <a:pPr algn="ctr"/>
            <a:r>
              <a:rPr lang="en-US" sz="1350" dirty="0">
                <a:solidFill>
                  <a:schemeClr val="tx2"/>
                </a:solidFill>
              </a:rPr>
              <a:t>OTHER SIDE WHILE </a:t>
            </a:r>
          </a:p>
          <a:p>
            <a:pPr algn="ctr"/>
            <a:r>
              <a:rPr lang="en-US" sz="1350" dirty="0">
                <a:solidFill>
                  <a:schemeClr val="tx2"/>
                </a:solidFill>
              </a:rPr>
              <a:t>COMPRESSING SPRING)</a:t>
            </a:r>
          </a:p>
          <a:p>
            <a:pPr algn="ctr"/>
            <a:endParaRPr lang="en-US" sz="1350" b="1" dirty="0"/>
          </a:p>
        </p:txBody>
      </p:sp>
      <p:pic>
        <p:nvPicPr>
          <p:cNvPr id="58" name="Picture 57">
            <a:extLst>
              <a:ext uri="{FF2B5EF4-FFF2-40B4-BE49-F238E27FC236}">
                <a16:creationId xmlns:a16="http://schemas.microsoft.com/office/drawing/2014/main" id="{712D43EE-F5E6-557B-C884-D3C4D9C95610}"/>
              </a:ext>
            </a:extLst>
          </p:cNvPr>
          <p:cNvPicPr>
            <a:picLocks noChangeAspect="1"/>
          </p:cNvPicPr>
          <p:nvPr/>
        </p:nvPicPr>
        <p:blipFill rotWithShape="1">
          <a:blip r:embed="rId12"/>
          <a:srcRect l="35775" b="32037"/>
          <a:stretch/>
        </p:blipFill>
        <p:spPr>
          <a:xfrm>
            <a:off x="1258878" y="5380330"/>
            <a:ext cx="3067839" cy="2060972"/>
          </a:xfrm>
          <a:prstGeom prst="roundRect">
            <a:avLst/>
          </a:prstGeom>
          <a:effectLst>
            <a:softEdge rad="63500"/>
          </a:effectLst>
        </p:spPr>
      </p:pic>
      <p:sp>
        <p:nvSpPr>
          <p:cNvPr id="59" name="TextBox 58">
            <a:extLst>
              <a:ext uri="{FF2B5EF4-FFF2-40B4-BE49-F238E27FC236}">
                <a16:creationId xmlns:a16="http://schemas.microsoft.com/office/drawing/2014/main" id="{BE01F074-D1C9-4958-6A4E-6BDFC7FF337D}"/>
              </a:ext>
            </a:extLst>
          </p:cNvPr>
          <p:cNvSpPr txBox="1"/>
          <p:nvPr/>
        </p:nvSpPr>
        <p:spPr>
          <a:xfrm>
            <a:off x="236077" y="4856575"/>
            <a:ext cx="2199698" cy="507831"/>
          </a:xfrm>
          <a:prstGeom prst="rect">
            <a:avLst/>
          </a:prstGeom>
          <a:noFill/>
        </p:spPr>
        <p:txBody>
          <a:bodyPr wrap="square" rtlCol="0">
            <a:spAutoFit/>
          </a:bodyPr>
          <a:lstStyle/>
          <a:p>
            <a:pPr algn="ctr"/>
            <a:r>
              <a:rPr lang="en-US" sz="1350" b="1" dirty="0">
                <a:solidFill>
                  <a:schemeClr val="tx2"/>
                </a:solidFill>
              </a:rPr>
              <a:t>RE-USE FACTORY</a:t>
            </a:r>
          </a:p>
          <a:p>
            <a:pPr algn="ctr"/>
            <a:r>
              <a:rPr lang="en-US" sz="1350" b="1" dirty="0">
                <a:solidFill>
                  <a:schemeClr val="tx2"/>
                </a:solidFill>
              </a:rPr>
              <a:t>SCREW</a:t>
            </a:r>
          </a:p>
        </p:txBody>
      </p:sp>
      <p:cxnSp>
        <p:nvCxnSpPr>
          <p:cNvPr id="60" name="Straight Arrow Connector 59">
            <a:extLst>
              <a:ext uri="{FF2B5EF4-FFF2-40B4-BE49-F238E27FC236}">
                <a16:creationId xmlns:a16="http://schemas.microsoft.com/office/drawing/2014/main" id="{9D9C3ABD-2FF7-4838-BECF-F2820A3FE644}"/>
              </a:ext>
            </a:extLst>
          </p:cNvPr>
          <p:cNvCxnSpPr>
            <a:cxnSpLocks/>
          </p:cNvCxnSpPr>
          <p:nvPr/>
        </p:nvCxnSpPr>
        <p:spPr>
          <a:xfrm flipH="1" flipV="1">
            <a:off x="3177826" y="6092729"/>
            <a:ext cx="450745" cy="551779"/>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B8C94D99-AE6B-B12C-222B-20905E9CD134}"/>
              </a:ext>
            </a:extLst>
          </p:cNvPr>
          <p:cNvCxnSpPr>
            <a:cxnSpLocks/>
          </p:cNvCxnSpPr>
          <p:nvPr/>
        </p:nvCxnSpPr>
        <p:spPr>
          <a:xfrm flipV="1">
            <a:off x="2034540" y="4731088"/>
            <a:ext cx="583429" cy="214292"/>
          </a:xfrm>
          <a:prstGeom prst="straightConnector1">
            <a:avLst/>
          </a:prstGeom>
          <a:ln w="38100">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231067C-7FCC-736D-42E7-B473C5472B7A}"/>
              </a:ext>
            </a:extLst>
          </p:cNvPr>
          <p:cNvSpPr txBox="1"/>
          <p:nvPr/>
        </p:nvSpPr>
        <p:spPr>
          <a:xfrm>
            <a:off x="2714067" y="6666125"/>
            <a:ext cx="2199698" cy="923330"/>
          </a:xfrm>
          <a:prstGeom prst="rect">
            <a:avLst/>
          </a:prstGeom>
          <a:noFill/>
        </p:spPr>
        <p:txBody>
          <a:bodyPr wrap="square" rtlCol="0">
            <a:spAutoFit/>
          </a:bodyPr>
          <a:lstStyle/>
          <a:p>
            <a:pPr algn="ctr"/>
            <a:r>
              <a:rPr lang="en-US" sz="1350" b="1" dirty="0">
                <a:solidFill>
                  <a:schemeClr val="tx2"/>
                </a:solidFill>
              </a:rPr>
              <a:t>CENTER/ ALIGN H</a:t>
            </a:r>
            <a:r>
              <a:rPr lang="en-US" sz="1350" dirty="0">
                <a:solidFill>
                  <a:schemeClr val="tx2"/>
                </a:solidFill>
              </a:rPr>
              <a:t>A</a:t>
            </a:r>
            <a:r>
              <a:rPr lang="en-US" sz="1350" b="1" dirty="0">
                <a:solidFill>
                  <a:schemeClr val="tx2"/>
                </a:solidFill>
              </a:rPr>
              <a:t>NDGUARD TO STOCK BEFORE TIGHTENING SCREW</a:t>
            </a:r>
          </a:p>
        </p:txBody>
      </p:sp>
    </p:spTree>
    <p:extLst>
      <p:ext uri="{BB962C8B-B14F-4D97-AF65-F5344CB8AC3E}">
        <p14:creationId xmlns:p14="http://schemas.microsoft.com/office/powerpoint/2010/main" val="20736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715</TotalTime>
  <Words>981</Words>
  <Application>Microsoft Office PowerPoint</Application>
  <PresentationFormat>Custom</PresentationFormat>
  <Paragraphs>90</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Betley</dc:creator>
  <cp:lastModifiedBy>Justin Betley</cp:lastModifiedBy>
  <cp:revision>1</cp:revision>
  <cp:lastPrinted>2023-09-04T14:28:20Z</cp:lastPrinted>
  <dcterms:created xsi:type="dcterms:W3CDTF">2023-07-17T12:01:59Z</dcterms:created>
  <dcterms:modified xsi:type="dcterms:W3CDTF">2023-09-04T15:35:44Z</dcterms:modified>
</cp:coreProperties>
</file>