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B963"/>
    <a:srgbClr val="660066"/>
    <a:srgbClr val="86A973"/>
    <a:srgbClr val="71B4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6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A77B-EB27-8696-DD10-E4FE79AE2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F175-DDB3-4021-8AB3-2D837F68C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1F414-B3C2-A267-8B3C-35CD1C0AC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E5C67-533F-D9B4-F19F-BC8AE626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8CB40-9755-509A-1F74-45FDE6304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9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5A6C1-8889-290B-3F32-F238C9887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BE926-50CB-E752-4D75-82D313D18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B78C4-F5C6-D2AD-A2B1-BF66D90B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BF302-07FA-AF66-AE8B-2E424E0E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03C83-035E-2FB1-7410-7E1A9A3D7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36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CE48BF-6B09-A661-0173-05EB0B528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460B3-7657-8BEB-5709-1D92E0B16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7B794-FF46-0839-7FA7-4C87CC4FA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68B61-D570-D837-CCB5-3AA153323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913F5-9FB0-874F-3C7E-19CD22460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06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AD73-FB66-63FE-9BCA-EA98783AE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6CD59-E41E-AEC4-98BE-0B7005E79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7395B-F695-BE65-3709-A6A1AC68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11DA2-3C2A-D913-EED5-B46D25C7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2977C-CAD2-27A0-2C9B-C53AB62C9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13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0F040-0C3F-0E4D-6114-E2FE3616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3CF21-92E6-4A1E-767E-2139DB67D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1A713-2CA3-2AFD-31E4-A591F495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D21C3-18B8-D799-ECB8-8BDF30D4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A6272-BFC1-172A-4F9F-3A8E2A98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79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3C2C-8440-F59B-10FA-93A9A5025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B45B8-0F9F-60C1-5E89-2AD0B4474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E2B618-F69A-D0E8-72E9-B2B62E0FB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B90FC-C6A4-9F94-A15D-17DBD954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D1FF5-714D-36DF-B5E2-AEDC62071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28E56-C478-31C5-1F01-AD47E5D1A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57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4956A-CCB6-F771-7B0D-88EEBBA2D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B3B62-F486-1C8B-AE83-1A10E9B14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C94BA-B718-A6DC-A74E-B3BF11440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8DE7A2-1338-62E7-F144-F1D2F7387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09E5FF-4B68-C372-A899-D2B6948C9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E7B2D0-572F-BAB7-DEBC-2AD5B47E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2B435C-BD90-38A1-8218-63A835D6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B082C8-94D4-325A-B22A-05C3FE6A2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1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D3CB6-2ADA-7373-A870-ABA4FC58A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F7C22-7415-C6A3-7F5C-57869EE5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53CC80-C728-C5B3-3332-904090E04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8F82A-A1CA-C63C-9C7E-39882531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764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4E17BF-01EF-3278-4FA2-E92B6DB79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607115-38BA-3233-EC66-495BBAF2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F8D5E-AF16-5136-D977-B74C2C201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93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C3E7-11AB-BCD3-F837-FB72409B2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FBC67-24BE-4A55-FD61-B1BD10FDA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C6545-66E8-E34A-2AC2-319E57A17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EC04C-DBFA-60BE-2214-8C69DEA0F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C0B44-F3B0-D577-80EA-85980D2E2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843C5-9CB4-D70D-2403-308AB39AA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59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30D0C-C731-6A30-F284-ED9579715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135643-261B-DF34-1FF6-2FDCC34AB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C76A5-8341-E3FD-9883-72764D2D2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3C690-D5C7-937D-8895-5E8DCAAB2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6C347-B665-2F13-26F1-64FADE14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EE7CB-43D6-471B-5C88-AAA4056C2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68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E58EE9-EA6E-06D4-D384-E2B855819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C8316-6438-5C96-EE27-60ED2DDA0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FC683-C72E-5F04-9C43-CDFD0D7D0D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E06872-EED1-41B7-A7E9-AE0BD7288826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710B1-BE82-2A7A-B5F9-15700150DB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BFB5A-CC3D-EBF4-41E2-C17B6CA4D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A5375D-74EA-4C03-B155-B17DBB8F6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27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with text and a ball&#10;&#10;Description automatically generated">
            <a:extLst>
              <a:ext uri="{FF2B5EF4-FFF2-40B4-BE49-F238E27FC236}">
                <a16:creationId xmlns:a16="http://schemas.microsoft.com/office/drawing/2014/main" id="{1FDEEA55-7F53-7C1F-E513-BD95AA885F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947" y="1194768"/>
            <a:ext cx="10747053" cy="413467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36598A-807A-6E85-125A-EC9B52A3DF73}"/>
              </a:ext>
            </a:extLst>
          </p:cNvPr>
          <p:cNvSpPr txBox="1"/>
          <p:nvPr/>
        </p:nvSpPr>
        <p:spPr>
          <a:xfrm>
            <a:off x="914400" y="795130"/>
            <a:ext cx="5391150" cy="967894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a group focussing on wildlife and the environment in Tilehurst. </a:t>
            </a:r>
            <a:endParaRPr lang="en-GB" sz="1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Anyone is welcome to join whatever their age, background, or experience. </a:t>
            </a:r>
            <a:endParaRPr lang="en-GB" sz="1200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us on Facebook, visit our website </a:t>
            </a:r>
            <a:r>
              <a:rPr lang="en-GB" sz="12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email us at </a:t>
            </a: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wildtilehurst@gmail.com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9F9899-3E92-F990-000D-3D0B312D0060}"/>
              </a:ext>
            </a:extLst>
          </p:cNvPr>
          <p:cNvSpPr txBox="1"/>
          <p:nvPr/>
        </p:nvSpPr>
        <p:spPr>
          <a:xfrm>
            <a:off x="7943850" y="5060950"/>
            <a:ext cx="3994150" cy="1384995"/>
          </a:xfrm>
          <a:prstGeom prst="rect">
            <a:avLst/>
          </a:prstGeom>
          <a:solidFill>
            <a:srgbClr val="ABB963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 Walks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Bird walks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 Walks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Flower and plant identification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Tiny Nature – Bees and other insects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Nature-friendly gardening</a:t>
            </a:r>
            <a:endParaRPr lang="en-GB" dirty="0"/>
          </a:p>
        </p:txBody>
      </p:sp>
      <p:pic>
        <p:nvPicPr>
          <p:cNvPr id="1028" name="Picture 1" descr="A qr code on a white background">
            <a:extLst>
              <a:ext uri="{FF2B5EF4-FFF2-40B4-BE49-F238E27FC236}">
                <a16:creationId xmlns:a16="http://schemas.microsoft.com/office/drawing/2014/main" id="{08223CF9-3E1E-D528-850A-4B89FEB50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5481845"/>
            <a:ext cx="1162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acebook Logo PNG Images | FB Icons PNG For Free Download ...">
            <a:extLst>
              <a:ext uri="{FF2B5EF4-FFF2-40B4-BE49-F238E27FC236}">
                <a16:creationId xmlns:a16="http://schemas.microsoft.com/office/drawing/2014/main" id="{5E20904F-B8AF-F2AA-9C14-63F0C7C60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4" y="4659520"/>
            <a:ext cx="8667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6">
            <a:extLst>
              <a:ext uri="{FF2B5EF4-FFF2-40B4-BE49-F238E27FC236}">
                <a16:creationId xmlns:a16="http://schemas.microsoft.com/office/drawing/2014/main" id="{5D919724-9A90-00BE-C8E3-6DA5DC872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63968CCD-6769-EFBE-C4A2-CA28037AD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" name="Picture 23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4D9A5704-0EBD-F02A-2C90-7161678E9D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210" y="5497099"/>
            <a:ext cx="1112285" cy="113154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96EFFC6-C227-FF20-BD61-2FCF5E7B2633}"/>
              </a:ext>
            </a:extLst>
          </p:cNvPr>
          <p:cNvSpPr txBox="1"/>
          <p:nvPr/>
        </p:nvSpPr>
        <p:spPr>
          <a:xfrm rot="10800000" flipV="1">
            <a:off x="1854200" y="5228798"/>
            <a:ext cx="210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www.wildtilehurst.org.uk</a:t>
            </a:r>
          </a:p>
        </p:txBody>
      </p:sp>
      <p:pic>
        <p:nvPicPr>
          <p:cNvPr id="1033" name="il_fi" descr="Description: http://www.swimmingpoolsigns.com/img/lg/K/Children-Adult-Supervision-Sign-K-7725.gif">
            <a:extLst>
              <a:ext uri="{FF2B5EF4-FFF2-40B4-BE49-F238E27FC236}">
                <a16:creationId xmlns:a16="http://schemas.microsoft.com/office/drawing/2014/main" id="{E6162184-7FB3-19D7-4DD0-E7F0B782E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34" t="33171" r="8292" b="18959"/>
          <a:stretch>
            <a:fillRect/>
          </a:stretch>
        </p:blipFill>
        <p:spPr bwMode="auto">
          <a:xfrm>
            <a:off x="4922285" y="5607257"/>
            <a:ext cx="750887" cy="911225"/>
          </a:xfrm>
          <a:prstGeom prst="rect">
            <a:avLst/>
          </a:prstGeom>
          <a:noFill/>
          <a:ln w="38100">
            <a:solidFill>
              <a:srgbClr val="365F9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481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Rupert Dadd</dc:creator>
  <cp:lastModifiedBy>Rupert Dadd</cp:lastModifiedBy>
  <cp:revision>2</cp:revision>
  <cp:lastPrinted>2024-07-30T11:50:39Z</cp:lastPrinted>
  <dcterms:created xsi:type="dcterms:W3CDTF">2024-07-30T10:14:23Z</dcterms:created>
  <dcterms:modified xsi:type="dcterms:W3CDTF">2024-07-30T11:51:38Z</dcterms:modified>
</cp:coreProperties>
</file>