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66FFCC"/>
    <a:srgbClr val="CCFF33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214422"/>
          <a:ext cx="8715432" cy="54516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572"/>
                <a:gridCol w="1452572"/>
                <a:gridCol w="1452572"/>
                <a:gridCol w="1452572"/>
                <a:gridCol w="1452572"/>
                <a:gridCol w="1452572"/>
              </a:tblGrid>
              <a:tr h="6647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M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T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W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T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F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9.30 –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10.30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Science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10.30 – 11.15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Historical and Cultural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b="1" dirty="0" smtClean="0">
                          <a:latin typeface="Century Gothic" pitchFamily="34" charset="0"/>
                        </a:rPr>
                        <a:t>Historical and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Cultural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PSHE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The Montana Project – NCFE Studies</a:t>
                      </a:r>
                    </a:p>
                  </a:txBody>
                  <a:tcPr>
                    <a:solidFill>
                      <a:srgbClr val="66FFCC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Break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baseline="-250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11.30 – 12.30 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The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Montana</a:t>
                      </a:r>
                    </a:p>
                    <a:p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Project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Arts Award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Lunch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On Rota – 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YP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prepare,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serve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and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cook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as part 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of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 NCFE study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1.15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– 2.00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NCFE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The Montana Project – NCFE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Arts Award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Community Focus – NCFE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Sport / PE / Team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games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2.00 – 2.30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64291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Example Timetable - 5 day, Full Time Provision</a:t>
            </a:r>
            <a:endParaRPr lang="en-US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pic>
        <p:nvPicPr>
          <p:cNvPr id="6" name="Picture 5" descr="Green Tree Icon Environment Logo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1500198" cy="15001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95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2020-06-07T18:33:24Z</dcterms:created>
  <dcterms:modified xsi:type="dcterms:W3CDTF">2020-06-10T09:47:56Z</dcterms:modified>
</cp:coreProperties>
</file>