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66FFCC"/>
    <a:srgbClr val="CCCC00"/>
    <a:srgbClr val="CCFF33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3B044-AA04-424D-A742-7E065D4450F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A27E-BC3F-4FA5-85A2-46DAD922DF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86050" y="1071546"/>
          <a:ext cx="5810288" cy="54516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572"/>
                <a:gridCol w="1452572"/>
                <a:gridCol w="1452572"/>
                <a:gridCol w="1452572"/>
              </a:tblGrid>
              <a:tr h="66476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1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2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entury Gothic" pitchFamily="34" charset="0"/>
                        </a:rPr>
                        <a:t>3</a:t>
                      </a:r>
                      <a:endParaRPr lang="en-US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9.30 –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10.30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English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i="0" dirty="0" smtClean="0">
                          <a:latin typeface="Century Gothic" pitchFamily="34" charset="0"/>
                        </a:rPr>
                        <a:t>Science</a:t>
                      </a:r>
                      <a:endParaRPr lang="en-US" sz="1400" b="1" i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10.30 – 11.15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Historical and Cultural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US" sz="1400" b="1" dirty="0" smtClean="0">
                          <a:latin typeface="Century Gothic" pitchFamily="34" charset="0"/>
                        </a:rPr>
                        <a:t>PSHE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Break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baseline="-25000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11.30 – 12.30 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Century Gothic" pitchFamily="34" charset="0"/>
                        </a:rPr>
                        <a:t>Maths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The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Montana</a:t>
                      </a:r>
                    </a:p>
                    <a:p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Project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Arts Award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Lunch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Lunch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Lunch – on location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entury Gothic" pitchFamily="34" charset="0"/>
                        </a:rPr>
                        <a:t>Lunch</a:t>
                      </a:r>
                      <a:endParaRPr lang="en-US" sz="1400" b="1" dirty="0">
                        <a:solidFill>
                          <a:srgbClr val="00B05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1.15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– 2.00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NCFE</a:t>
                      </a:r>
                      <a:r>
                        <a:rPr lang="en-US" sz="1400" b="1" baseline="0" dirty="0" smtClean="0">
                          <a:latin typeface="Century Gothic" pitchFamily="34" charset="0"/>
                        </a:rPr>
                        <a:t>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The Montana Project – NCFE Studies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entury Gothic" pitchFamily="34" charset="0"/>
                        </a:rPr>
                        <a:t>Arts Award</a:t>
                      </a:r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6476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2.00 – 2.30</a:t>
                      </a:r>
                      <a:endParaRPr lang="en-US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642918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Example Timetable - </a:t>
            </a:r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3 </a:t>
            </a:r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day, </a:t>
            </a:r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Part</a:t>
            </a:r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entury Gothic" pitchFamily="34" charset="0"/>
              </a:rPr>
              <a:t>Time Provision</a:t>
            </a:r>
            <a:endParaRPr lang="en-US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pic>
        <p:nvPicPr>
          <p:cNvPr id="6" name="Picture 5" descr="Green Tree Icon Environment Logo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2357454" cy="23574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60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8</cp:revision>
  <dcterms:created xsi:type="dcterms:W3CDTF">2020-06-07T18:33:24Z</dcterms:created>
  <dcterms:modified xsi:type="dcterms:W3CDTF">2020-06-10T09:54:16Z</dcterms:modified>
</cp:coreProperties>
</file>