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7" r:id="rId9"/>
    <p:sldId id="262" r:id="rId10"/>
    <p:sldId id="268" r:id="rId11"/>
    <p:sldId id="263" r:id="rId12"/>
    <p:sldId id="264" r:id="rId13"/>
    <p:sldId id="269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788305-7BE7-418C-A185-9736335BEA31}" v="2" dt="2025-12-30T12:35:08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14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nwa Hunter" userId="a475f9fa-7841-4425-9750-898c3d447e26" providerId="ADAL" clId="{D8A2D964-00FA-4117-B0C0-E9779916E432}"/>
    <pc:docChg chg="custSel addSld delSld modSld">
      <pc:chgData name="Shanwa Hunter" userId="a475f9fa-7841-4425-9750-898c3d447e26" providerId="ADAL" clId="{D8A2D964-00FA-4117-B0C0-E9779916E432}" dt="2025-12-30T12:35:50.211" v="42" actId="1076"/>
      <pc:docMkLst>
        <pc:docMk/>
      </pc:docMkLst>
      <pc:sldChg chg="addSp delSp modSp mod setBg">
        <pc:chgData name="Shanwa Hunter" userId="a475f9fa-7841-4425-9750-898c3d447e26" providerId="ADAL" clId="{D8A2D964-00FA-4117-B0C0-E9779916E432}" dt="2025-12-30T12:35:50.211" v="42" actId="1076"/>
        <pc:sldMkLst>
          <pc:docMk/>
          <pc:sldMk cId="0" sldId="256"/>
        </pc:sldMkLst>
        <pc:spChg chg="mod">
          <ac:chgData name="Shanwa Hunter" userId="a475f9fa-7841-4425-9750-898c3d447e26" providerId="ADAL" clId="{D8A2D964-00FA-4117-B0C0-E9779916E432}" dt="2025-12-30T12:29:38.778" v="0" actId="26606"/>
          <ac:spMkLst>
            <pc:docMk/>
            <pc:sldMk cId="0" sldId="256"/>
            <ac:spMk id="2" creationId="{00000000-0000-0000-0000-000000000000}"/>
          </ac:spMkLst>
        </pc:spChg>
        <pc:spChg chg="del">
          <ac:chgData name="Shanwa Hunter" userId="a475f9fa-7841-4425-9750-898c3d447e26" providerId="ADAL" clId="{D8A2D964-00FA-4117-B0C0-E9779916E432}" dt="2025-12-30T12:29:38.778" v="0" actId="26606"/>
          <ac:spMkLst>
            <pc:docMk/>
            <pc:sldMk cId="0" sldId="256"/>
            <ac:spMk id="3" creationId="{00000000-0000-0000-0000-000000000000}"/>
          </ac:spMkLst>
        </pc:spChg>
        <pc:spChg chg="add">
          <ac:chgData name="Shanwa Hunter" userId="a475f9fa-7841-4425-9750-898c3d447e26" providerId="ADAL" clId="{D8A2D964-00FA-4117-B0C0-E9779916E432}" dt="2025-12-30T12:29:38.778" v="0" actId="26606"/>
          <ac:spMkLst>
            <pc:docMk/>
            <pc:sldMk cId="0" sldId="256"/>
            <ac:spMk id="9" creationId="{BACC6370-2D7E-4714-9D71-7542949D7D5D}"/>
          </ac:spMkLst>
        </pc:spChg>
        <pc:spChg chg="add">
          <ac:chgData name="Shanwa Hunter" userId="a475f9fa-7841-4425-9750-898c3d447e26" providerId="ADAL" clId="{D8A2D964-00FA-4117-B0C0-E9779916E432}" dt="2025-12-30T12:29:38.778" v="0" actId="26606"/>
          <ac:spMkLst>
            <pc:docMk/>
            <pc:sldMk cId="0" sldId="256"/>
            <ac:spMk id="11" creationId="{256B2C21-A230-48C0-8DF1-C46611373C44}"/>
          </ac:spMkLst>
        </pc:spChg>
        <pc:spChg chg="add">
          <ac:chgData name="Shanwa Hunter" userId="a475f9fa-7841-4425-9750-898c3d447e26" providerId="ADAL" clId="{D8A2D964-00FA-4117-B0C0-E9779916E432}" dt="2025-12-30T12:29:38.778" v="0" actId="26606"/>
          <ac:spMkLst>
            <pc:docMk/>
            <pc:sldMk cId="0" sldId="256"/>
            <ac:spMk id="13" creationId="{3847E18C-932D-4C95-AABA-FEC7C9499AD7}"/>
          </ac:spMkLst>
        </pc:spChg>
        <pc:spChg chg="add">
          <ac:chgData name="Shanwa Hunter" userId="a475f9fa-7841-4425-9750-898c3d447e26" providerId="ADAL" clId="{D8A2D964-00FA-4117-B0C0-E9779916E432}" dt="2025-12-30T12:29:38.778" v="0" actId="26606"/>
          <ac:spMkLst>
            <pc:docMk/>
            <pc:sldMk cId="0" sldId="256"/>
            <ac:spMk id="15" creationId="{3150CB11-0C61-439E-910F-5787759E72A0}"/>
          </ac:spMkLst>
        </pc:spChg>
        <pc:spChg chg="add">
          <ac:chgData name="Shanwa Hunter" userId="a475f9fa-7841-4425-9750-898c3d447e26" providerId="ADAL" clId="{D8A2D964-00FA-4117-B0C0-E9779916E432}" dt="2025-12-30T12:29:38.778" v="0" actId="26606"/>
          <ac:spMkLst>
            <pc:docMk/>
            <pc:sldMk cId="0" sldId="256"/>
            <ac:spMk id="17" creationId="{43F8A58B-5155-44CE-A5FF-7647B47D0A7A}"/>
          </ac:spMkLst>
        </pc:spChg>
        <pc:spChg chg="add">
          <ac:chgData name="Shanwa Hunter" userId="a475f9fa-7841-4425-9750-898c3d447e26" providerId="ADAL" clId="{D8A2D964-00FA-4117-B0C0-E9779916E432}" dt="2025-12-30T12:29:38.778" v="0" actId="26606"/>
          <ac:spMkLst>
            <pc:docMk/>
            <pc:sldMk cId="0" sldId="256"/>
            <ac:spMk id="19" creationId="{443F2ACA-E6D6-4028-82DD-F03C262D5DE6}"/>
          </ac:spMkLst>
        </pc:spChg>
        <pc:graphicFrameChg chg="add modGraphic">
          <ac:chgData name="Shanwa Hunter" userId="a475f9fa-7841-4425-9750-898c3d447e26" providerId="ADAL" clId="{D8A2D964-00FA-4117-B0C0-E9779916E432}" dt="2025-12-30T12:34:41.869" v="32" actId="207"/>
          <ac:graphicFrameMkLst>
            <pc:docMk/>
            <pc:sldMk cId="0" sldId="256"/>
            <ac:graphicFrameMk id="5" creationId="{D14C97CE-69FA-4E8A-E552-D17C60EE68A5}"/>
          </ac:graphicFrameMkLst>
        </pc:graphicFrameChg>
        <pc:picChg chg="add mod">
          <ac:chgData name="Shanwa Hunter" userId="a475f9fa-7841-4425-9750-898c3d447e26" providerId="ADAL" clId="{D8A2D964-00FA-4117-B0C0-E9779916E432}" dt="2025-12-30T12:35:50.211" v="42" actId="1076"/>
          <ac:picMkLst>
            <pc:docMk/>
            <pc:sldMk cId="0" sldId="256"/>
            <ac:picMk id="6" creationId="{4697161E-8A2B-2EB8-BA08-87622FB21699}"/>
          </ac:picMkLst>
        </pc:picChg>
      </pc:sldChg>
      <pc:sldChg chg="addSp delSp modSp mod setBg">
        <pc:chgData name="Shanwa Hunter" userId="a475f9fa-7841-4425-9750-898c3d447e26" providerId="ADAL" clId="{D8A2D964-00FA-4117-B0C0-E9779916E432}" dt="2025-12-30T12:29:54.764" v="1" actId="26606"/>
        <pc:sldMkLst>
          <pc:docMk/>
          <pc:sldMk cId="0" sldId="257"/>
        </pc:sldMkLst>
        <pc:spChg chg="mod">
          <ac:chgData name="Shanwa Hunter" userId="a475f9fa-7841-4425-9750-898c3d447e26" providerId="ADAL" clId="{D8A2D964-00FA-4117-B0C0-E9779916E432}" dt="2025-12-30T12:29:54.764" v="1" actId="26606"/>
          <ac:spMkLst>
            <pc:docMk/>
            <pc:sldMk cId="0" sldId="257"/>
            <ac:spMk id="2" creationId="{00000000-0000-0000-0000-000000000000}"/>
          </ac:spMkLst>
        </pc:spChg>
        <pc:spChg chg="del">
          <ac:chgData name="Shanwa Hunter" userId="a475f9fa-7841-4425-9750-898c3d447e26" providerId="ADAL" clId="{D8A2D964-00FA-4117-B0C0-E9779916E432}" dt="2025-12-30T12:29:54.764" v="1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Shanwa Hunter" userId="a475f9fa-7841-4425-9750-898c3d447e26" providerId="ADAL" clId="{D8A2D964-00FA-4117-B0C0-E9779916E432}" dt="2025-12-30T12:29:54.764" v="1" actId="26606"/>
          <ac:spMkLst>
            <pc:docMk/>
            <pc:sldMk cId="0" sldId="257"/>
            <ac:spMk id="9" creationId="{BACC6370-2D7E-4714-9D71-7542949D7D5D}"/>
          </ac:spMkLst>
        </pc:spChg>
        <pc:spChg chg="add">
          <ac:chgData name="Shanwa Hunter" userId="a475f9fa-7841-4425-9750-898c3d447e26" providerId="ADAL" clId="{D8A2D964-00FA-4117-B0C0-E9779916E432}" dt="2025-12-30T12:29:54.764" v="1" actId="26606"/>
          <ac:spMkLst>
            <pc:docMk/>
            <pc:sldMk cId="0" sldId="257"/>
            <ac:spMk id="11" creationId="{F68B3F68-107C-434F-AA38-110D5EA91B85}"/>
          </ac:spMkLst>
        </pc:spChg>
        <pc:spChg chg="add">
          <ac:chgData name="Shanwa Hunter" userId="a475f9fa-7841-4425-9750-898c3d447e26" providerId="ADAL" clId="{D8A2D964-00FA-4117-B0C0-E9779916E432}" dt="2025-12-30T12:29:54.764" v="1" actId="26606"/>
          <ac:spMkLst>
            <pc:docMk/>
            <pc:sldMk cId="0" sldId="257"/>
            <ac:spMk id="13" creationId="{AAD0DBB9-1A4B-4391-81D4-CB19F9AB918A}"/>
          </ac:spMkLst>
        </pc:spChg>
        <pc:spChg chg="add">
          <ac:chgData name="Shanwa Hunter" userId="a475f9fa-7841-4425-9750-898c3d447e26" providerId="ADAL" clId="{D8A2D964-00FA-4117-B0C0-E9779916E432}" dt="2025-12-30T12:29:54.764" v="1" actId="26606"/>
          <ac:spMkLst>
            <pc:docMk/>
            <pc:sldMk cId="0" sldId="257"/>
            <ac:spMk id="15" creationId="{063BBA22-50EA-4C4D-BE05-F1CE4E63AA56}"/>
          </ac:spMkLst>
        </pc:spChg>
        <pc:graphicFrameChg chg="add">
          <ac:chgData name="Shanwa Hunter" userId="a475f9fa-7841-4425-9750-898c3d447e26" providerId="ADAL" clId="{D8A2D964-00FA-4117-B0C0-E9779916E432}" dt="2025-12-30T12:29:54.764" v="1" actId="26606"/>
          <ac:graphicFrameMkLst>
            <pc:docMk/>
            <pc:sldMk cId="0" sldId="257"/>
            <ac:graphicFrameMk id="5" creationId="{C0718B5E-5E4F-B794-5EB8-FDEADCD6E61E}"/>
          </ac:graphicFrameMkLst>
        </pc:graphicFrameChg>
      </pc:sldChg>
      <pc:sldChg chg="addSp delSp modSp mod setBg">
        <pc:chgData name="Shanwa Hunter" userId="a475f9fa-7841-4425-9750-898c3d447e26" providerId="ADAL" clId="{D8A2D964-00FA-4117-B0C0-E9779916E432}" dt="2025-12-30T12:30:05.156" v="2" actId="26606"/>
        <pc:sldMkLst>
          <pc:docMk/>
          <pc:sldMk cId="0" sldId="258"/>
        </pc:sldMkLst>
        <pc:spChg chg="mod">
          <ac:chgData name="Shanwa Hunter" userId="a475f9fa-7841-4425-9750-898c3d447e26" providerId="ADAL" clId="{D8A2D964-00FA-4117-B0C0-E9779916E432}" dt="2025-12-30T12:30:05.156" v="2" actId="26606"/>
          <ac:spMkLst>
            <pc:docMk/>
            <pc:sldMk cId="0" sldId="258"/>
            <ac:spMk id="2" creationId="{00000000-0000-0000-0000-000000000000}"/>
          </ac:spMkLst>
        </pc:spChg>
        <pc:spChg chg="del">
          <ac:chgData name="Shanwa Hunter" userId="a475f9fa-7841-4425-9750-898c3d447e26" providerId="ADAL" clId="{D8A2D964-00FA-4117-B0C0-E9779916E432}" dt="2025-12-30T12:30:05.156" v="2" actId="26606"/>
          <ac:spMkLst>
            <pc:docMk/>
            <pc:sldMk cId="0" sldId="258"/>
            <ac:spMk id="3" creationId="{00000000-0000-0000-0000-000000000000}"/>
          </ac:spMkLst>
        </pc:spChg>
        <pc:spChg chg="add">
          <ac:chgData name="Shanwa Hunter" userId="a475f9fa-7841-4425-9750-898c3d447e26" providerId="ADAL" clId="{D8A2D964-00FA-4117-B0C0-E9779916E432}" dt="2025-12-30T12:30:05.156" v="2" actId="26606"/>
          <ac:spMkLst>
            <pc:docMk/>
            <pc:sldMk cId="0" sldId="258"/>
            <ac:spMk id="9" creationId="{BACC6370-2D7E-4714-9D71-7542949D7D5D}"/>
          </ac:spMkLst>
        </pc:spChg>
        <pc:spChg chg="add">
          <ac:chgData name="Shanwa Hunter" userId="a475f9fa-7841-4425-9750-898c3d447e26" providerId="ADAL" clId="{D8A2D964-00FA-4117-B0C0-E9779916E432}" dt="2025-12-30T12:30:05.156" v="2" actId="26606"/>
          <ac:spMkLst>
            <pc:docMk/>
            <pc:sldMk cId="0" sldId="258"/>
            <ac:spMk id="11" creationId="{F68B3F68-107C-434F-AA38-110D5EA91B85}"/>
          </ac:spMkLst>
        </pc:spChg>
        <pc:spChg chg="add">
          <ac:chgData name="Shanwa Hunter" userId="a475f9fa-7841-4425-9750-898c3d447e26" providerId="ADAL" clId="{D8A2D964-00FA-4117-B0C0-E9779916E432}" dt="2025-12-30T12:30:05.156" v="2" actId="26606"/>
          <ac:spMkLst>
            <pc:docMk/>
            <pc:sldMk cId="0" sldId="258"/>
            <ac:spMk id="13" creationId="{AAD0DBB9-1A4B-4391-81D4-CB19F9AB918A}"/>
          </ac:spMkLst>
        </pc:spChg>
        <pc:spChg chg="add">
          <ac:chgData name="Shanwa Hunter" userId="a475f9fa-7841-4425-9750-898c3d447e26" providerId="ADAL" clId="{D8A2D964-00FA-4117-B0C0-E9779916E432}" dt="2025-12-30T12:30:05.156" v="2" actId="26606"/>
          <ac:spMkLst>
            <pc:docMk/>
            <pc:sldMk cId="0" sldId="258"/>
            <ac:spMk id="15" creationId="{063BBA22-50EA-4C4D-BE05-F1CE4E63AA56}"/>
          </ac:spMkLst>
        </pc:spChg>
        <pc:graphicFrameChg chg="add">
          <ac:chgData name="Shanwa Hunter" userId="a475f9fa-7841-4425-9750-898c3d447e26" providerId="ADAL" clId="{D8A2D964-00FA-4117-B0C0-E9779916E432}" dt="2025-12-30T12:30:05.156" v="2" actId="26606"/>
          <ac:graphicFrameMkLst>
            <pc:docMk/>
            <pc:sldMk cId="0" sldId="258"/>
            <ac:graphicFrameMk id="5" creationId="{67F6C6B8-EE7C-7D72-6E46-BEF5272DB9F1}"/>
          </ac:graphicFrameMkLst>
        </pc:graphicFrameChg>
      </pc:sldChg>
      <pc:sldChg chg="addSp delSp modSp mod setBg">
        <pc:chgData name="Shanwa Hunter" userId="a475f9fa-7841-4425-9750-898c3d447e26" providerId="ADAL" clId="{D8A2D964-00FA-4117-B0C0-E9779916E432}" dt="2025-12-30T12:30:39.723" v="3" actId="26606"/>
        <pc:sldMkLst>
          <pc:docMk/>
          <pc:sldMk cId="0" sldId="259"/>
        </pc:sldMkLst>
        <pc:spChg chg="mod">
          <ac:chgData name="Shanwa Hunter" userId="a475f9fa-7841-4425-9750-898c3d447e26" providerId="ADAL" clId="{D8A2D964-00FA-4117-B0C0-E9779916E432}" dt="2025-12-30T12:30:39.723" v="3" actId="26606"/>
          <ac:spMkLst>
            <pc:docMk/>
            <pc:sldMk cId="0" sldId="259"/>
            <ac:spMk id="2" creationId="{00000000-0000-0000-0000-000000000000}"/>
          </ac:spMkLst>
        </pc:spChg>
        <pc:spChg chg="del">
          <ac:chgData name="Shanwa Hunter" userId="a475f9fa-7841-4425-9750-898c3d447e26" providerId="ADAL" clId="{D8A2D964-00FA-4117-B0C0-E9779916E432}" dt="2025-12-30T12:30:39.723" v="3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Shanwa Hunter" userId="a475f9fa-7841-4425-9750-898c3d447e26" providerId="ADAL" clId="{D8A2D964-00FA-4117-B0C0-E9779916E432}" dt="2025-12-30T12:30:39.723" v="3" actId="26606"/>
          <ac:spMkLst>
            <pc:docMk/>
            <pc:sldMk cId="0" sldId="259"/>
            <ac:spMk id="9" creationId="{BACC6370-2D7E-4714-9D71-7542949D7D5D}"/>
          </ac:spMkLst>
        </pc:spChg>
        <pc:spChg chg="add">
          <ac:chgData name="Shanwa Hunter" userId="a475f9fa-7841-4425-9750-898c3d447e26" providerId="ADAL" clId="{D8A2D964-00FA-4117-B0C0-E9779916E432}" dt="2025-12-30T12:30:39.723" v="3" actId="26606"/>
          <ac:spMkLst>
            <pc:docMk/>
            <pc:sldMk cId="0" sldId="259"/>
            <ac:spMk id="11" creationId="{F68B3F68-107C-434F-AA38-110D5EA91B85}"/>
          </ac:spMkLst>
        </pc:spChg>
        <pc:spChg chg="add">
          <ac:chgData name="Shanwa Hunter" userId="a475f9fa-7841-4425-9750-898c3d447e26" providerId="ADAL" clId="{D8A2D964-00FA-4117-B0C0-E9779916E432}" dt="2025-12-30T12:30:39.723" v="3" actId="26606"/>
          <ac:spMkLst>
            <pc:docMk/>
            <pc:sldMk cId="0" sldId="259"/>
            <ac:spMk id="13" creationId="{AAD0DBB9-1A4B-4391-81D4-CB19F9AB918A}"/>
          </ac:spMkLst>
        </pc:spChg>
        <pc:spChg chg="add">
          <ac:chgData name="Shanwa Hunter" userId="a475f9fa-7841-4425-9750-898c3d447e26" providerId="ADAL" clId="{D8A2D964-00FA-4117-B0C0-E9779916E432}" dt="2025-12-30T12:30:39.723" v="3" actId="26606"/>
          <ac:spMkLst>
            <pc:docMk/>
            <pc:sldMk cId="0" sldId="259"/>
            <ac:spMk id="15" creationId="{063BBA22-50EA-4C4D-BE05-F1CE4E63AA56}"/>
          </ac:spMkLst>
        </pc:spChg>
        <pc:graphicFrameChg chg="add">
          <ac:chgData name="Shanwa Hunter" userId="a475f9fa-7841-4425-9750-898c3d447e26" providerId="ADAL" clId="{D8A2D964-00FA-4117-B0C0-E9779916E432}" dt="2025-12-30T12:30:39.723" v="3" actId="26606"/>
          <ac:graphicFrameMkLst>
            <pc:docMk/>
            <pc:sldMk cId="0" sldId="259"/>
            <ac:graphicFrameMk id="5" creationId="{9B778BFF-830E-66CA-AF78-1B69F4E15BBE}"/>
          </ac:graphicFrameMkLst>
        </pc:graphicFrameChg>
      </pc:sldChg>
      <pc:sldChg chg="addSp delSp modSp mod setBg">
        <pc:chgData name="Shanwa Hunter" userId="a475f9fa-7841-4425-9750-898c3d447e26" providerId="ADAL" clId="{D8A2D964-00FA-4117-B0C0-E9779916E432}" dt="2025-12-30T12:31:24.844" v="22" actId="26606"/>
        <pc:sldMkLst>
          <pc:docMk/>
          <pc:sldMk cId="0" sldId="260"/>
        </pc:sldMkLst>
        <pc:spChg chg="mod">
          <ac:chgData name="Shanwa Hunter" userId="a475f9fa-7841-4425-9750-898c3d447e26" providerId="ADAL" clId="{D8A2D964-00FA-4117-B0C0-E9779916E432}" dt="2025-12-30T12:31:24.844" v="22" actId="26606"/>
          <ac:spMkLst>
            <pc:docMk/>
            <pc:sldMk cId="0" sldId="260"/>
            <ac:spMk id="2" creationId="{00000000-0000-0000-0000-000000000000}"/>
          </ac:spMkLst>
        </pc:spChg>
        <pc:spChg chg="del">
          <ac:chgData name="Shanwa Hunter" userId="a475f9fa-7841-4425-9750-898c3d447e26" providerId="ADAL" clId="{D8A2D964-00FA-4117-B0C0-E9779916E432}" dt="2025-12-30T12:31:24.844" v="22" actId="26606"/>
          <ac:spMkLst>
            <pc:docMk/>
            <pc:sldMk cId="0" sldId="260"/>
            <ac:spMk id="3" creationId="{00000000-0000-0000-0000-000000000000}"/>
          </ac:spMkLst>
        </pc:spChg>
        <pc:spChg chg="add">
          <ac:chgData name="Shanwa Hunter" userId="a475f9fa-7841-4425-9750-898c3d447e26" providerId="ADAL" clId="{D8A2D964-00FA-4117-B0C0-E9779916E432}" dt="2025-12-30T12:31:24.844" v="22" actId="26606"/>
          <ac:spMkLst>
            <pc:docMk/>
            <pc:sldMk cId="0" sldId="260"/>
            <ac:spMk id="9" creationId="{BACC6370-2D7E-4714-9D71-7542949D7D5D}"/>
          </ac:spMkLst>
        </pc:spChg>
        <pc:spChg chg="add">
          <ac:chgData name="Shanwa Hunter" userId="a475f9fa-7841-4425-9750-898c3d447e26" providerId="ADAL" clId="{D8A2D964-00FA-4117-B0C0-E9779916E432}" dt="2025-12-30T12:31:24.844" v="22" actId="26606"/>
          <ac:spMkLst>
            <pc:docMk/>
            <pc:sldMk cId="0" sldId="260"/>
            <ac:spMk id="11" creationId="{F68B3F68-107C-434F-AA38-110D5EA91B85}"/>
          </ac:spMkLst>
        </pc:spChg>
        <pc:spChg chg="add">
          <ac:chgData name="Shanwa Hunter" userId="a475f9fa-7841-4425-9750-898c3d447e26" providerId="ADAL" clId="{D8A2D964-00FA-4117-B0C0-E9779916E432}" dt="2025-12-30T12:31:24.844" v="22" actId="26606"/>
          <ac:spMkLst>
            <pc:docMk/>
            <pc:sldMk cId="0" sldId="260"/>
            <ac:spMk id="13" creationId="{AAD0DBB9-1A4B-4391-81D4-CB19F9AB918A}"/>
          </ac:spMkLst>
        </pc:spChg>
        <pc:spChg chg="add">
          <ac:chgData name="Shanwa Hunter" userId="a475f9fa-7841-4425-9750-898c3d447e26" providerId="ADAL" clId="{D8A2D964-00FA-4117-B0C0-E9779916E432}" dt="2025-12-30T12:31:24.844" v="22" actId="26606"/>
          <ac:spMkLst>
            <pc:docMk/>
            <pc:sldMk cId="0" sldId="260"/>
            <ac:spMk id="15" creationId="{063BBA22-50EA-4C4D-BE05-F1CE4E63AA56}"/>
          </ac:spMkLst>
        </pc:spChg>
        <pc:graphicFrameChg chg="add">
          <ac:chgData name="Shanwa Hunter" userId="a475f9fa-7841-4425-9750-898c3d447e26" providerId="ADAL" clId="{D8A2D964-00FA-4117-B0C0-E9779916E432}" dt="2025-12-30T12:31:24.844" v="22" actId="26606"/>
          <ac:graphicFrameMkLst>
            <pc:docMk/>
            <pc:sldMk cId="0" sldId="260"/>
            <ac:graphicFrameMk id="5" creationId="{ACCC8C5D-ACCD-8990-B563-4073C8BEDFEC}"/>
          </ac:graphicFrameMkLst>
        </pc:graphicFrameChg>
      </pc:sldChg>
      <pc:sldChg chg="addSp delSp modSp mod setBg">
        <pc:chgData name="Shanwa Hunter" userId="a475f9fa-7841-4425-9750-898c3d447e26" providerId="ADAL" clId="{D8A2D964-00FA-4117-B0C0-E9779916E432}" dt="2025-12-30T12:31:33.681" v="23" actId="26606"/>
        <pc:sldMkLst>
          <pc:docMk/>
          <pc:sldMk cId="0" sldId="261"/>
        </pc:sldMkLst>
        <pc:spChg chg="mod">
          <ac:chgData name="Shanwa Hunter" userId="a475f9fa-7841-4425-9750-898c3d447e26" providerId="ADAL" clId="{D8A2D964-00FA-4117-B0C0-E9779916E432}" dt="2025-12-30T12:31:33.681" v="23" actId="26606"/>
          <ac:spMkLst>
            <pc:docMk/>
            <pc:sldMk cId="0" sldId="261"/>
            <ac:spMk id="2" creationId="{00000000-0000-0000-0000-000000000000}"/>
          </ac:spMkLst>
        </pc:spChg>
        <pc:spChg chg="del">
          <ac:chgData name="Shanwa Hunter" userId="a475f9fa-7841-4425-9750-898c3d447e26" providerId="ADAL" clId="{D8A2D964-00FA-4117-B0C0-E9779916E432}" dt="2025-12-30T12:31:33.681" v="23" actId="26606"/>
          <ac:spMkLst>
            <pc:docMk/>
            <pc:sldMk cId="0" sldId="261"/>
            <ac:spMk id="3" creationId="{00000000-0000-0000-0000-000000000000}"/>
          </ac:spMkLst>
        </pc:spChg>
        <pc:spChg chg="add">
          <ac:chgData name="Shanwa Hunter" userId="a475f9fa-7841-4425-9750-898c3d447e26" providerId="ADAL" clId="{D8A2D964-00FA-4117-B0C0-E9779916E432}" dt="2025-12-30T12:31:33.681" v="23" actId="26606"/>
          <ac:spMkLst>
            <pc:docMk/>
            <pc:sldMk cId="0" sldId="261"/>
            <ac:spMk id="9" creationId="{BACC6370-2D7E-4714-9D71-7542949D7D5D}"/>
          </ac:spMkLst>
        </pc:spChg>
        <pc:spChg chg="add">
          <ac:chgData name="Shanwa Hunter" userId="a475f9fa-7841-4425-9750-898c3d447e26" providerId="ADAL" clId="{D8A2D964-00FA-4117-B0C0-E9779916E432}" dt="2025-12-30T12:31:33.681" v="23" actId="26606"/>
          <ac:spMkLst>
            <pc:docMk/>
            <pc:sldMk cId="0" sldId="261"/>
            <ac:spMk id="11" creationId="{F68B3F68-107C-434F-AA38-110D5EA91B85}"/>
          </ac:spMkLst>
        </pc:spChg>
        <pc:spChg chg="add">
          <ac:chgData name="Shanwa Hunter" userId="a475f9fa-7841-4425-9750-898c3d447e26" providerId="ADAL" clId="{D8A2D964-00FA-4117-B0C0-E9779916E432}" dt="2025-12-30T12:31:33.681" v="23" actId="26606"/>
          <ac:spMkLst>
            <pc:docMk/>
            <pc:sldMk cId="0" sldId="261"/>
            <ac:spMk id="13" creationId="{AAD0DBB9-1A4B-4391-81D4-CB19F9AB918A}"/>
          </ac:spMkLst>
        </pc:spChg>
        <pc:spChg chg="add">
          <ac:chgData name="Shanwa Hunter" userId="a475f9fa-7841-4425-9750-898c3d447e26" providerId="ADAL" clId="{D8A2D964-00FA-4117-B0C0-E9779916E432}" dt="2025-12-30T12:31:33.681" v="23" actId="26606"/>
          <ac:spMkLst>
            <pc:docMk/>
            <pc:sldMk cId="0" sldId="261"/>
            <ac:spMk id="15" creationId="{063BBA22-50EA-4C4D-BE05-F1CE4E63AA56}"/>
          </ac:spMkLst>
        </pc:spChg>
        <pc:graphicFrameChg chg="add">
          <ac:chgData name="Shanwa Hunter" userId="a475f9fa-7841-4425-9750-898c3d447e26" providerId="ADAL" clId="{D8A2D964-00FA-4117-B0C0-E9779916E432}" dt="2025-12-30T12:31:33.681" v="23" actId="26606"/>
          <ac:graphicFrameMkLst>
            <pc:docMk/>
            <pc:sldMk cId="0" sldId="261"/>
            <ac:graphicFrameMk id="5" creationId="{D2C986F4-C0AD-0F20-9B46-31290BE90E88}"/>
          </ac:graphicFrameMkLst>
        </pc:graphicFrameChg>
      </pc:sldChg>
      <pc:sldChg chg="addSp delSp modSp mod setBg">
        <pc:chgData name="Shanwa Hunter" userId="a475f9fa-7841-4425-9750-898c3d447e26" providerId="ADAL" clId="{D8A2D964-00FA-4117-B0C0-E9779916E432}" dt="2025-12-30T12:31:39.395" v="24" actId="26606"/>
        <pc:sldMkLst>
          <pc:docMk/>
          <pc:sldMk cId="0" sldId="262"/>
        </pc:sldMkLst>
        <pc:spChg chg="mod">
          <ac:chgData name="Shanwa Hunter" userId="a475f9fa-7841-4425-9750-898c3d447e26" providerId="ADAL" clId="{D8A2D964-00FA-4117-B0C0-E9779916E432}" dt="2025-12-30T12:31:39.395" v="24" actId="26606"/>
          <ac:spMkLst>
            <pc:docMk/>
            <pc:sldMk cId="0" sldId="262"/>
            <ac:spMk id="2" creationId="{00000000-0000-0000-0000-000000000000}"/>
          </ac:spMkLst>
        </pc:spChg>
        <pc:spChg chg="del">
          <ac:chgData name="Shanwa Hunter" userId="a475f9fa-7841-4425-9750-898c3d447e26" providerId="ADAL" clId="{D8A2D964-00FA-4117-B0C0-E9779916E432}" dt="2025-12-30T12:31:39.395" v="24" actId="26606"/>
          <ac:spMkLst>
            <pc:docMk/>
            <pc:sldMk cId="0" sldId="262"/>
            <ac:spMk id="3" creationId="{00000000-0000-0000-0000-000000000000}"/>
          </ac:spMkLst>
        </pc:spChg>
        <pc:spChg chg="add">
          <ac:chgData name="Shanwa Hunter" userId="a475f9fa-7841-4425-9750-898c3d447e26" providerId="ADAL" clId="{D8A2D964-00FA-4117-B0C0-E9779916E432}" dt="2025-12-30T12:31:39.395" v="24" actId="26606"/>
          <ac:spMkLst>
            <pc:docMk/>
            <pc:sldMk cId="0" sldId="262"/>
            <ac:spMk id="9" creationId="{BACC6370-2D7E-4714-9D71-7542949D7D5D}"/>
          </ac:spMkLst>
        </pc:spChg>
        <pc:spChg chg="add">
          <ac:chgData name="Shanwa Hunter" userId="a475f9fa-7841-4425-9750-898c3d447e26" providerId="ADAL" clId="{D8A2D964-00FA-4117-B0C0-E9779916E432}" dt="2025-12-30T12:31:39.395" v="24" actId="26606"/>
          <ac:spMkLst>
            <pc:docMk/>
            <pc:sldMk cId="0" sldId="262"/>
            <ac:spMk id="11" creationId="{F68B3F68-107C-434F-AA38-110D5EA91B85}"/>
          </ac:spMkLst>
        </pc:spChg>
        <pc:spChg chg="add">
          <ac:chgData name="Shanwa Hunter" userId="a475f9fa-7841-4425-9750-898c3d447e26" providerId="ADAL" clId="{D8A2D964-00FA-4117-B0C0-E9779916E432}" dt="2025-12-30T12:31:39.395" v="24" actId="26606"/>
          <ac:spMkLst>
            <pc:docMk/>
            <pc:sldMk cId="0" sldId="262"/>
            <ac:spMk id="13" creationId="{AAD0DBB9-1A4B-4391-81D4-CB19F9AB918A}"/>
          </ac:spMkLst>
        </pc:spChg>
        <pc:spChg chg="add">
          <ac:chgData name="Shanwa Hunter" userId="a475f9fa-7841-4425-9750-898c3d447e26" providerId="ADAL" clId="{D8A2D964-00FA-4117-B0C0-E9779916E432}" dt="2025-12-30T12:31:39.395" v="24" actId="26606"/>
          <ac:spMkLst>
            <pc:docMk/>
            <pc:sldMk cId="0" sldId="262"/>
            <ac:spMk id="15" creationId="{063BBA22-50EA-4C4D-BE05-F1CE4E63AA56}"/>
          </ac:spMkLst>
        </pc:spChg>
        <pc:graphicFrameChg chg="add">
          <ac:chgData name="Shanwa Hunter" userId="a475f9fa-7841-4425-9750-898c3d447e26" providerId="ADAL" clId="{D8A2D964-00FA-4117-B0C0-E9779916E432}" dt="2025-12-30T12:31:39.395" v="24" actId="26606"/>
          <ac:graphicFrameMkLst>
            <pc:docMk/>
            <pc:sldMk cId="0" sldId="262"/>
            <ac:graphicFrameMk id="5" creationId="{B272F7D4-29DD-32A3-6FBB-E549AE3D07B3}"/>
          </ac:graphicFrameMkLst>
        </pc:graphicFrameChg>
      </pc:sldChg>
      <pc:sldChg chg="addSp delSp modSp mod setBg">
        <pc:chgData name="Shanwa Hunter" userId="a475f9fa-7841-4425-9750-898c3d447e26" providerId="ADAL" clId="{D8A2D964-00FA-4117-B0C0-E9779916E432}" dt="2025-12-30T12:32:07.471" v="26" actId="12269"/>
        <pc:sldMkLst>
          <pc:docMk/>
          <pc:sldMk cId="0" sldId="263"/>
        </pc:sldMkLst>
        <pc:spChg chg="mod">
          <ac:chgData name="Shanwa Hunter" userId="a475f9fa-7841-4425-9750-898c3d447e26" providerId="ADAL" clId="{D8A2D964-00FA-4117-B0C0-E9779916E432}" dt="2025-12-30T12:31:53.938" v="25" actId="26606"/>
          <ac:spMkLst>
            <pc:docMk/>
            <pc:sldMk cId="0" sldId="263"/>
            <ac:spMk id="2" creationId="{00000000-0000-0000-0000-000000000000}"/>
          </ac:spMkLst>
        </pc:spChg>
        <pc:spChg chg="del">
          <ac:chgData name="Shanwa Hunter" userId="a475f9fa-7841-4425-9750-898c3d447e26" providerId="ADAL" clId="{D8A2D964-00FA-4117-B0C0-E9779916E432}" dt="2025-12-30T12:31:53.938" v="25" actId="26606"/>
          <ac:spMkLst>
            <pc:docMk/>
            <pc:sldMk cId="0" sldId="263"/>
            <ac:spMk id="3" creationId="{00000000-0000-0000-0000-000000000000}"/>
          </ac:spMkLst>
        </pc:spChg>
        <pc:spChg chg="add">
          <ac:chgData name="Shanwa Hunter" userId="a475f9fa-7841-4425-9750-898c3d447e26" providerId="ADAL" clId="{D8A2D964-00FA-4117-B0C0-E9779916E432}" dt="2025-12-30T12:31:53.938" v="25" actId="26606"/>
          <ac:spMkLst>
            <pc:docMk/>
            <pc:sldMk cId="0" sldId="263"/>
            <ac:spMk id="9" creationId="{BACC6370-2D7E-4714-9D71-7542949D7D5D}"/>
          </ac:spMkLst>
        </pc:spChg>
        <pc:spChg chg="add">
          <ac:chgData name="Shanwa Hunter" userId="a475f9fa-7841-4425-9750-898c3d447e26" providerId="ADAL" clId="{D8A2D964-00FA-4117-B0C0-E9779916E432}" dt="2025-12-30T12:31:53.938" v="25" actId="26606"/>
          <ac:spMkLst>
            <pc:docMk/>
            <pc:sldMk cId="0" sldId="263"/>
            <ac:spMk id="11" creationId="{256B2C21-A230-48C0-8DF1-C46611373C44}"/>
          </ac:spMkLst>
        </pc:spChg>
        <pc:spChg chg="add">
          <ac:chgData name="Shanwa Hunter" userId="a475f9fa-7841-4425-9750-898c3d447e26" providerId="ADAL" clId="{D8A2D964-00FA-4117-B0C0-E9779916E432}" dt="2025-12-30T12:31:53.938" v="25" actId="26606"/>
          <ac:spMkLst>
            <pc:docMk/>
            <pc:sldMk cId="0" sldId="263"/>
            <ac:spMk id="13" creationId="{3847E18C-932D-4C95-AABA-FEC7C9499AD7}"/>
          </ac:spMkLst>
        </pc:spChg>
        <pc:spChg chg="add">
          <ac:chgData name="Shanwa Hunter" userId="a475f9fa-7841-4425-9750-898c3d447e26" providerId="ADAL" clId="{D8A2D964-00FA-4117-B0C0-E9779916E432}" dt="2025-12-30T12:31:53.938" v="25" actId="26606"/>
          <ac:spMkLst>
            <pc:docMk/>
            <pc:sldMk cId="0" sldId="263"/>
            <ac:spMk id="15" creationId="{3150CB11-0C61-439E-910F-5787759E72A0}"/>
          </ac:spMkLst>
        </pc:spChg>
        <pc:spChg chg="add">
          <ac:chgData name="Shanwa Hunter" userId="a475f9fa-7841-4425-9750-898c3d447e26" providerId="ADAL" clId="{D8A2D964-00FA-4117-B0C0-E9779916E432}" dt="2025-12-30T12:31:53.938" v="25" actId="26606"/>
          <ac:spMkLst>
            <pc:docMk/>
            <pc:sldMk cId="0" sldId="263"/>
            <ac:spMk id="17" creationId="{43F8A58B-5155-44CE-A5FF-7647B47D0A7A}"/>
          </ac:spMkLst>
        </pc:spChg>
        <pc:spChg chg="add">
          <ac:chgData name="Shanwa Hunter" userId="a475f9fa-7841-4425-9750-898c3d447e26" providerId="ADAL" clId="{D8A2D964-00FA-4117-B0C0-E9779916E432}" dt="2025-12-30T12:31:53.938" v="25" actId="26606"/>
          <ac:spMkLst>
            <pc:docMk/>
            <pc:sldMk cId="0" sldId="263"/>
            <ac:spMk id="19" creationId="{443F2ACA-E6D6-4028-82DD-F03C262D5DE6}"/>
          </ac:spMkLst>
        </pc:spChg>
        <pc:graphicFrameChg chg="add mod">
          <ac:chgData name="Shanwa Hunter" userId="a475f9fa-7841-4425-9750-898c3d447e26" providerId="ADAL" clId="{D8A2D964-00FA-4117-B0C0-E9779916E432}" dt="2025-12-30T12:32:07.471" v="26" actId="12269"/>
          <ac:graphicFrameMkLst>
            <pc:docMk/>
            <pc:sldMk cId="0" sldId="263"/>
            <ac:graphicFrameMk id="5" creationId="{D082DDAB-A2F2-2C38-7816-69FA1417EC71}"/>
          </ac:graphicFrameMkLst>
        </pc:graphicFrameChg>
      </pc:sldChg>
      <pc:sldChg chg="addSp delSp modSp mod setBg">
        <pc:chgData name="Shanwa Hunter" userId="a475f9fa-7841-4425-9750-898c3d447e26" providerId="ADAL" clId="{D8A2D964-00FA-4117-B0C0-E9779916E432}" dt="2025-12-30T12:33:53.472" v="29" actId="207"/>
        <pc:sldMkLst>
          <pc:docMk/>
          <pc:sldMk cId="0" sldId="264"/>
        </pc:sldMkLst>
        <pc:spChg chg="mod">
          <ac:chgData name="Shanwa Hunter" userId="a475f9fa-7841-4425-9750-898c3d447e26" providerId="ADAL" clId="{D8A2D964-00FA-4117-B0C0-E9779916E432}" dt="2025-12-30T12:33:17.905" v="28" actId="26606"/>
          <ac:spMkLst>
            <pc:docMk/>
            <pc:sldMk cId="0" sldId="264"/>
            <ac:spMk id="2" creationId="{00000000-0000-0000-0000-000000000000}"/>
          </ac:spMkLst>
        </pc:spChg>
        <pc:spChg chg="del">
          <ac:chgData name="Shanwa Hunter" userId="a475f9fa-7841-4425-9750-898c3d447e26" providerId="ADAL" clId="{D8A2D964-00FA-4117-B0C0-E9779916E432}" dt="2025-12-30T12:33:17.905" v="28" actId="26606"/>
          <ac:spMkLst>
            <pc:docMk/>
            <pc:sldMk cId="0" sldId="264"/>
            <ac:spMk id="3" creationId="{00000000-0000-0000-0000-000000000000}"/>
          </ac:spMkLst>
        </pc:spChg>
        <pc:spChg chg="add">
          <ac:chgData name="Shanwa Hunter" userId="a475f9fa-7841-4425-9750-898c3d447e26" providerId="ADAL" clId="{D8A2D964-00FA-4117-B0C0-E9779916E432}" dt="2025-12-30T12:33:17.905" v="28" actId="26606"/>
          <ac:spMkLst>
            <pc:docMk/>
            <pc:sldMk cId="0" sldId="264"/>
            <ac:spMk id="9" creationId="{BACC6370-2D7E-4714-9D71-7542949D7D5D}"/>
          </ac:spMkLst>
        </pc:spChg>
        <pc:spChg chg="add">
          <ac:chgData name="Shanwa Hunter" userId="a475f9fa-7841-4425-9750-898c3d447e26" providerId="ADAL" clId="{D8A2D964-00FA-4117-B0C0-E9779916E432}" dt="2025-12-30T12:33:17.905" v="28" actId="26606"/>
          <ac:spMkLst>
            <pc:docMk/>
            <pc:sldMk cId="0" sldId="264"/>
            <ac:spMk id="11" creationId="{256B2C21-A230-48C0-8DF1-C46611373C44}"/>
          </ac:spMkLst>
        </pc:spChg>
        <pc:spChg chg="add">
          <ac:chgData name="Shanwa Hunter" userId="a475f9fa-7841-4425-9750-898c3d447e26" providerId="ADAL" clId="{D8A2D964-00FA-4117-B0C0-E9779916E432}" dt="2025-12-30T12:33:17.905" v="28" actId="26606"/>
          <ac:spMkLst>
            <pc:docMk/>
            <pc:sldMk cId="0" sldId="264"/>
            <ac:spMk id="13" creationId="{3847E18C-932D-4C95-AABA-FEC7C9499AD7}"/>
          </ac:spMkLst>
        </pc:spChg>
        <pc:spChg chg="add">
          <ac:chgData name="Shanwa Hunter" userId="a475f9fa-7841-4425-9750-898c3d447e26" providerId="ADAL" clId="{D8A2D964-00FA-4117-B0C0-E9779916E432}" dt="2025-12-30T12:33:17.905" v="28" actId="26606"/>
          <ac:spMkLst>
            <pc:docMk/>
            <pc:sldMk cId="0" sldId="264"/>
            <ac:spMk id="15" creationId="{3150CB11-0C61-439E-910F-5787759E72A0}"/>
          </ac:spMkLst>
        </pc:spChg>
        <pc:spChg chg="add">
          <ac:chgData name="Shanwa Hunter" userId="a475f9fa-7841-4425-9750-898c3d447e26" providerId="ADAL" clId="{D8A2D964-00FA-4117-B0C0-E9779916E432}" dt="2025-12-30T12:33:17.905" v="28" actId="26606"/>
          <ac:spMkLst>
            <pc:docMk/>
            <pc:sldMk cId="0" sldId="264"/>
            <ac:spMk id="17" creationId="{43F8A58B-5155-44CE-A5FF-7647B47D0A7A}"/>
          </ac:spMkLst>
        </pc:spChg>
        <pc:spChg chg="add">
          <ac:chgData name="Shanwa Hunter" userId="a475f9fa-7841-4425-9750-898c3d447e26" providerId="ADAL" clId="{D8A2D964-00FA-4117-B0C0-E9779916E432}" dt="2025-12-30T12:33:17.905" v="28" actId="26606"/>
          <ac:spMkLst>
            <pc:docMk/>
            <pc:sldMk cId="0" sldId="264"/>
            <ac:spMk id="19" creationId="{443F2ACA-E6D6-4028-82DD-F03C262D5DE6}"/>
          </ac:spMkLst>
        </pc:spChg>
        <pc:graphicFrameChg chg="add modGraphic">
          <ac:chgData name="Shanwa Hunter" userId="a475f9fa-7841-4425-9750-898c3d447e26" providerId="ADAL" clId="{D8A2D964-00FA-4117-B0C0-E9779916E432}" dt="2025-12-30T12:33:53.472" v="29" actId="207"/>
          <ac:graphicFrameMkLst>
            <pc:docMk/>
            <pc:sldMk cId="0" sldId="264"/>
            <ac:graphicFrameMk id="5" creationId="{FFD0B8B0-2560-841F-0D11-479475B43913}"/>
          </ac:graphicFrameMkLst>
        </pc:graphicFrameChg>
      </pc:sldChg>
      <pc:sldChg chg="addSp delSp modSp mod setBg">
        <pc:chgData name="Shanwa Hunter" userId="a475f9fa-7841-4425-9750-898c3d447e26" providerId="ADAL" clId="{D8A2D964-00FA-4117-B0C0-E9779916E432}" dt="2025-12-30T12:34:27.146" v="31" actId="26606"/>
        <pc:sldMkLst>
          <pc:docMk/>
          <pc:sldMk cId="0" sldId="265"/>
        </pc:sldMkLst>
        <pc:spChg chg="mod">
          <ac:chgData name="Shanwa Hunter" userId="a475f9fa-7841-4425-9750-898c3d447e26" providerId="ADAL" clId="{D8A2D964-00FA-4117-B0C0-E9779916E432}" dt="2025-12-30T12:34:27.146" v="31" actId="26606"/>
          <ac:spMkLst>
            <pc:docMk/>
            <pc:sldMk cId="0" sldId="265"/>
            <ac:spMk id="2" creationId="{00000000-0000-0000-0000-000000000000}"/>
          </ac:spMkLst>
        </pc:spChg>
        <pc:spChg chg="del">
          <ac:chgData name="Shanwa Hunter" userId="a475f9fa-7841-4425-9750-898c3d447e26" providerId="ADAL" clId="{D8A2D964-00FA-4117-B0C0-E9779916E432}" dt="2025-12-30T12:34:27.146" v="31" actId="26606"/>
          <ac:spMkLst>
            <pc:docMk/>
            <pc:sldMk cId="0" sldId="265"/>
            <ac:spMk id="3" creationId="{00000000-0000-0000-0000-000000000000}"/>
          </ac:spMkLst>
        </pc:spChg>
        <pc:spChg chg="add">
          <ac:chgData name="Shanwa Hunter" userId="a475f9fa-7841-4425-9750-898c3d447e26" providerId="ADAL" clId="{D8A2D964-00FA-4117-B0C0-E9779916E432}" dt="2025-12-30T12:34:27.146" v="31" actId="26606"/>
          <ac:spMkLst>
            <pc:docMk/>
            <pc:sldMk cId="0" sldId="265"/>
            <ac:spMk id="9" creationId="{BACC6370-2D7E-4714-9D71-7542949D7D5D}"/>
          </ac:spMkLst>
        </pc:spChg>
        <pc:spChg chg="add">
          <ac:chgData name="Shanwa Hunter" userId="a475f9fa-7841-4425-9750-898c3d447e26" providerId="ADAL" clId="{D8A2D964-00FA-4117-B0C0-E9779916E432}" dt="2025-12-30T12:34:27.146" v="31" actId="26606"/>
          <ac:spMkLst>
            <pc:docMk/>
            <pc:sldMk cId="0" sldId="265"/>
            <ac:spMk id="11" creationId="{256B2C21-A230-48C0-8DF1-C46611373C44}"/>
          </ac:spMkLst>
        </pc:spChg>
        <pc:spChg chg="add">
          <ac:chgData name="Shanwa Hunter" userId="a475f9fa-7841-4425-9750-898c3d447e26" providerId="ADAL" clId="{D8A2D964-00FA-4117-B0C0-E9779916E432}" dt="2025-12-30T12:34:27.146" v="31" actId="26606"/>
          <ac:spMkLst>
            <pc:docMk/>
            <pc:sldMk cId="0" sldId="265"/>
            <ac:spMk id="13" creationId="{3847E18C-932D-4C95-AABA-FEC7C9499AD7}"/>
          </ac:spMkLst>
        </pc:spChg>
        <pc:spChg chg="add">
          <ac:chgData name="Shanwa Hunter" userId="a475f9fa-7841-4425-9750-898c3d447e26" providerId="ADAL" clId="{D8A2D964-00FA-4117-B0C0-E9779916E432}" dt="2025-12-30T12:34:27.146" v="31" actId="26606"/>
          <ac:spMkLst>
            <pc:docMk/>
            <pc:sldMk cId="0" sldId="265"/>
            <ac:spMk id="15" creationId="{3150CB11-0C61-439E-910F-5787759E72A0}"/>
          </ac:spMkLst>
        </pc:spChg>
        <pc:spChg chg="add">
          <ac:chgData name="Shanwa Hunter" userId="a475f9fa-7841-4425-9750-898c3d447e26" providerId="ADAL" clId="{D8A2D964-00FA-4117-B0C0-E9779916E432}" dt="2025-12-30T12:34:27.146" v="31" actId="26606"/>
          <ac:spMkLst>
            <pc:docMk/>
            <pc:sldMk cId="0" sldId="265"/>
            <ac:spMk id="17" creationId="{43F8A58B-5155-44CE-A5FF-7647B47D0A7A}"/>
          </ac:spMkLst>
        </pc:spChg>
        <pc:spChg chg="add">
          <ac:chgData name="Shanwa Hunter" userId="a475f9fa-7841-4425-9750-898c3d447e26" providerId="ADAL" clId="{D8A2D964-00FA-4117-B0C0-E9779916E432}" dt="2025-12-30T12:34:27.146" v="31" actId="26606"/>
          <ac:spMkLst>
            <pc:docMk/>
            <pc:sldMk cId="0" sldId="265"/>
            <ac:spMk id="19" creationId="{443F2ACA-E6D6-4028-82DD-F03C262D5DE6}"/>
          </ac:spMkLst>
        </pc:spChg>
        <pc:graphicFrameChg chg="add">
          <ac:chgData name="Shanwa Hunter" userId="a475f9fa-7841-4425-9750-898c3d447e26" providerId="ADAL" clId="{D8A2D964-00FA-4117-B0C0-E9779916E432}" dt="2025-12-30T12:34:27.146" v="31" actId="26606"/>
          <ac:graphicFrameMkLst>
            <pc:docMk/>
            <pc:sldMk cId="0" sldId="265"/>
            <ac:graphicFrameMk id="5" creationId="{1BEA525D-7B11-E6B7-17EF-869395E974A3}"/>
          </ac:graphicFrameMkLst>
        </pc:graphicFrameChg>
      </pc:sldChg>
      <pc:sldChg chg="modSp mod">
        <pc:chgData name="Shanwa Hunter" userId="a475f9fa-7841-4425-9750-898c3d447e26" providerId="ADAL" clId="{D8A2D964-00FA-4117-B0C0-E9779916E432}" dt="2025-12-30T12:31:05.708" v="21" actId="20577"/>
        <pc:sldMkLst>
          <pc:docMk/>
          <pc:sldMk cId="454965199" sldId="266"/>
        </pc:sldMkLst>
        <pc:spChg chg="mod">
          <ac:chgData name="Shanwa Hunter" userId="a475f9fa-7841-4425-9750-898c3d447e26" providerId="ADAL" clId="{D8A2D964-00FA-4117-B0C0-E9779916E432}" dt="2025-12-30T12:31:05.708" v="21" actId="20577"/>
          <ac:spMkLst>
            <pc:docMk/>
            <pc:sldMk cId="454965199" sldId="266"/>
            <ac:spMk id="4" creationId="{00EB0550-4A4B-A7BE-EB3C-FD3AE941F036}"/>
          </ac:spMkLst>
        </pc:spChg>
      </pc:sldChg>
      <pc:sldChg chg="new del">
        <pc:chgData name="Shanwa Hunter" userId="a475f9fa-7841-4425-9750-898c3d447e26" providerId="ADAL" clId="{D8A2D964-00FA-4117-B0C0-E9779916E432}" dt="2025-12-30T12:34:20.222" v="30" actId="2696"/>
        <pc:sldMkLst>
          <pc:docMk/>
          <pc:sldMk cId="3174218243" sldId="270"/>
        </pc:sldMkLst>
      </pc:sldChg>
    </pc:docChg>
  </pc:docChgLst>
</pc:chgInfo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871C44-EA37-4E12-8F1F-62D6874B83A9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26EF8DF-526A-4214-BBFA-C00A8370DC99}">
      <dgm:prSet/>
      <dgm:spPr/>
      <dgm:t>
        <a:bodyPr/>
        <a:lstStyle/>
        <a:p>
          <a:r>
            <a:rPr lang="en-US" dirty="0">
              <a:solidFill>
                <a:srgbClr val="0070C0"/>
              </a:solidFill>
            </a:rPr>
            <a:t>CMS | KY PSA | Reliant Home Care</a:t>
          </a:r>
          <a:br>
            <a:rPr lang="en-US" dirty="0">
              <a:solidFill>
                <a:srgbClr val="0070C0"/>
              </a:solidFill>
            </a:rPr>
          </a:br>
          <a:endParaRPr lang="en-US" dirty="0">
            <a:solidFill>
              <a:srgbClr val="0070C0"/>
            </a:solidFill>
          </a:endParaRPr>
        </a:p>
      </dgm:t>
    </dgm:pt>
    <dgm:pt modelId="{0EAEEB9A-0D3A-4D25-91DC-A8D2E5CE60E5}" type="parTrans" cxnId="{DD9DECB7-CCF5-4212-9CED-A12B0CC081DA}">
      <dgm:prSet/>
      <dgm:spPr/>
      <dgm:t>
        <a:bodyPr/>
        <a:lstStyle/>
        <a:p>
          <a:endParaRPr lang="en-US"/>
        </a:p>
      </dgm:t>
    </dgm:pt>
    <dgm:pt modelId="{1F169ADC-AEEB-4503-BF77-55B9981157AF}" type="sibTrans" cxnId="{DD9DECB7-CCF5-4212-9CED-A12B0CC081DA}">
      <dgm:prSet/>
      <dgm:spPr/>
      <dgm:t>
        <a:bodyPr/>
        <a:lstStyle/>
        <a:p>
          <a:endParaRPr lang="en-US"/>
        </a:p>
      </dgm:t>
    </dgm:pt>
    <dgm:pt modelId="{6A37F520-8489-48AE-938F-B8F863C98DB9}">
      <dgm:prSet/>
      <dgm:spPr/>
      <dgm:t>
        <a:bodyPr/>
        <a:lstStyle/>
        <a:p>
          <a:r>
            <a:rPr lang="en-US" dirty="0">
              <a:solidFill>
                <a:srgbClr val="0070C0"/>
              </a:solidFill>
            </a:rPr>
            <a:t>Office of Dementia Services Aligned</a:t>
          </a:r>
        </a:p>
      </dgm:t>
    </dgm:pt>
    <dgm:pt modelId="{B6426801-B172-425F-8593-B0C1C185F07E}" type="parTrans" cxnId="{F2B95492-9475-4B1B-ABC6-AF478D2B15E4}">
      <dgm:prSet/>
      <dgm:spPr/>
      <dgm:t>
        <a:bodyPr/>
        <a:lstStyle/>
        <a:p>
          <a:endParaRPr lang="en-US"/>
        </a:p>
      </dgm:t>
    </dgm:pt>
    <dgm:pt modelId="{AE3F04FB-9C60-464D-BAF3-A611A765E2A7}" type="sibTrans" cxnId="{F2B95492-9475-4B1B-ABC6-AF478D2B15E4}">
      <dgm:prSet/>
      <dgm:spPr/>
      <dgm:t>
        <a:bodyPr/>
        <a:lstStyle/>
        <a:p>
          <a:endParaRPr lang="en-US"/>
        </a:p>
      </dgm:t>
    </dgm:pt>
    <dgm:pt modelId="{3FA43720-A433-458E-AB17-0B725C8299F3}">
      <dgm:prSet/>
      <dgm:spPr/>
      <dgm:t>
        <a:bodyPr/>
        <a:lstStyle/>
        <a:p>
          <a:r>
            <a:rPr lang="en-US" dirty="0">
              <a:solidFill>
                <a:srgbClr val="0070C0"/>
              </a:solidFill>
            </a:rPr>
            <a:t>Initial 6-Hour Training</a:t>
          </a:r>
        </a:p>
      </dgm:t>
    </dgm:pt>
    <dgm:pt modelId="{FC6E2303-F75E-46F5-9E33-D4D6C84772C8}" type="parTrans" cxnId="{7A7FCA82-909E-497B-99DA-B867DE15CE39}">
      <dgm:prSet/>
      <dgm:spPr/>
      <dgm:t>
        <a:bodyPr/>
        <a:lstStyle/>
        <a:p>
          <a:endParaRPr lang="en-US"/>
        </a:p>
      </dgm:t>
    </dgm:pt>
    <dgm:pt modelId="{6C1EEA04-ECD5-4D06-B2B5-9A25A72AE0A6}" type="sibTrans" cxnId="{7A7FCA82-909E-497B-99DA-B867DE15CE39}">
      <dgm:prSet/>
      <dgm:spPr/>
      <dgm:t>
        <a:bodyPr/>
        <a:lstStyle/>
        <a:p>
          <a:endParaRPr lang="en-US"/>
        </a:p>
      </dgm:t>
    </dgm:pt>
    <dgm:pt modelId="{20ADBC8A-07D1-4612-B36F-F2B97B3AB125}">
      <dgm:prSet/>
      <dgm:spPr/>
      <dgm:t>
        <a:bodyPr/>
        <a:lstStyle/>
        <a:p>
          <a:r>
            <a:rPr lang="en-US" dirty="0">
              <a:solidFill>
                <a:srgbClr val="0070C0"/>
              </a:solidFill>
            </a:rPr>
            <a:t>Staff &amp; Independent Contractors</a:t>
          </a:r>
        </a:p>
      </dgm:t>
    </dgm:pt>
    <dgm:pt modelId="{BC7460EB-2A59-48B2-9C9D-F79F53578380}" type="parTrans" cxnId="{5DF6D814-F321-4BD6-A493-19D878A71C73}">
      <dgm:prSet/>
      <dgm:spPr/>
      <dgm:t>
        <a:bodyPr/>
        <a:lstStyle/>
        <a:p>
          <a:endParaRPr lang="en-US"/>
        </a:p>
      </dgm:t>
    </dgm:pt>
    <dgm:pt modelId="{56C2FD94-3BDC-4219-A357-CBC745DF85D6}" type="sibTrans" cxnId="{5DF6D814-F321-4BD6-A493-19D878A71C73}">
      <dgm:prSet/>
      <dgm:spPr/>
      <dgm:t>
        <a:bodyPr/>
        <a:lstStyle/>
        <a:p>
          <a:endParaRPr lang="en-US"/>
        </a:p>
      </dgm:t>
    </dgm:pt>
    <dgm:pt modelId="{CE380B4E-2BFF-4867-9EBC-01E16FBCF478}" type="pres">
      <dgm:prSet presAssocID="{03871C44-EA37-4E12-8F1F-62D6874B83A9}" presName="diagram" presStyleCnt="0">
        <dgm:presLayoutVars>
          <dgm:dir/>
          <dgm:resizeHandles val="exact"/>
        </dgm:presLayoutVars>
      </dgm:prSet>
      <dgm:spPr/>
    </dgm:pt>
    <dgm:pt modelId="{5113D924-85B7-4E2C-94D3-A146940E1C35}" type="pres">
      <dgm:prSet presAssocID="{926EF8DF-526A-4214-BBFA-C00A8370DC99}" presName="node" presStyleLbl="node1" presStyleIdx="0" presStyleCnt="1">
        <dgm:presLayoutVars>
          <dgm:bulletEnabled val="1"/>
        </dgm:presLayoutVars>
      </dgm:prSet>
      <dgm:spPr/>
    </dgm:pt>
  </dgm:ptLst>
  <dgm:cxnLst>
    <dgm:cxn modelId="{5DF6D814-F321-4BD6-A493-19D878A71C73}" srcId="{926EF8DF-526A-4214-BBFA-C00A8370DC99}" destId="{20ADBC8A-07D1-4612-B36F-F2B97B3AB125}" srcOrd="2" destOrd="0" parTransId="{BC7460EB-2A59-48B2-9C9D-F79F53578380}" sibTransId="{56C2FD94-3BDC-4219-A357-CBC745DF85D6}"/>
    <dgm:cxn modelId="{5D643822-7FD8-4C06-83E3-3566F44C23B0}" type="presOf" srcId="{6A37F520-8489-48AE-938F-B8F863C98DB9}" destId="{5113D924-85B7-4E2C-94D3-A146940E1C35}" srcOrd="0" destOrd="1" presId="urn:microsoft.com/office/officeart/2005/8/layout/default"/>
    <dgm:cxn modelId="{2F970D7E-9315-49DE-8247-6BC5410D53BA}" type="presOf" srcId="{20ADBC8A-07D1-4612-B36F-F2B97B3AB125}" destId="{5113D924-85B7-4E2C-94D3-A146940E1C35}" srcOrd="0" destOrd="3" presId="urn:microsoft.com/office/officeart/2005/8/layout/default"/>
    <dgm:cxn modelId="{7A7FCA82-909E-497B-99DA-B867DE15CE39}" srcId="{926EF8DF-526A-4214-BBFA-C00A8370DC99}" destId="{3FA43720-A433-458E-AB17-0B725C8299F3}" srcOrd="1" destOrd="0" parTransId="{FC6E2303-F75E-46F5-9E33-D4D6C84772C8}" sibTransId="{6C1EEA04-ECD5-4D06-B2B5-9A25A72AE0A6}"/>
    <dgm:cxn modelId="{F2B95492-9475-4B1B-ABC6-AF478D2B15E4}" srcId="{926EF8DF-526A-4214-BBFA-C00A8370DC99}" destId="{6A37F520-8489-48AE-938F-B8F863C98DB9}" srcOrd="0" destOrd="0" parTransId="{B6426801-B172-425F-8593-B0C1C185F07E}" sibTransId="{AE3F04FB-9C60-464D-BAF3-A611A765E2A7}"/>
    <dgm:cxn modelId="{5779CDAB-2EE1-4162-B29A-EE6B66DB1D4C}" type="presOf" srcId="{03871C44-EA37-4E12-8F1F-62D6874B83A9}" destId="{CE380B4E-2BFF-4867-9EBC-01E16FBCF478}" srcOrd="0" destOrd="0" presId="urn:microsoft.com/office/officeart/2005/8/layout/default"/>
    <dgm:cxn modelId="{DD9DECB7-CCF5-4212-9CED-A12B0CC081DA}" srcId="{03871C44-EA37-4E12-8F1F-62D6874B83A9}" destId="{926EF8DF-526A-4214-BBFA-C00A8370DC99}" srcOrd="0" destOrd="0" parTransId="{0EAEEB9A-0D3A-4D25-91DC-A8D2E5CE60E5}" sibTransId="{1F169ADC-AEEB-4503-BF77-55B9981157AF}"/>
    <dgm:cxn modelId="{72D918D1-5E1A-45BB-B5ED-5B136609B58E}" type="presOf" srcId="{3FA43720-A433-458E-AB17-0B725C8299F3}" destId="{5113D924-85B7-4E2C-94D3-A146940E1C35}" srcOrd="0" destOrd="2" presId="urn:microsoft.com/office/officeart/2005/8/layout/default"/>
    <dgm:cxn modelId="{23D51FDC-7D01-40D8-A135-7BC8BBDF3C37}" type="presOf" srcId="{926EF8DF-526A-4214-BBFA-C00A8370DC99}" destId="{5113D924-85B7-4E2C-94D3-A146940E1C35}" srcOrd="0" destOrd="0" presId="urn:microsoft.com/office/officeart/2005/8/layout/default"/>
    <dgm:cxn modelId="{8A0BE7E9-C5DA-4025-8B8C-89737201BD4B}" type="presParOf" srcId="{CE380B4E-2BFF-4867-9EBC-01E16FBCF478}" destId="{5113D924-85B7-4E2C-94D3-A146940E1C35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215893E-4FC5-440B-A288-2FBA44E1565F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BB637DD-4231-4AC4-B182-1554336A06D9}">
      <dgm:prSet/>
      <dgm:spPr/>
      <dgm:t>
        <a:bodyPr/>
        <a:lstStyle/>
        <a:p>
          <a:r>
            <a:rPr lang="en-US"/>
            <a:t>• Post-test required (80% pass)</a:t>
          </a:r>
        </a:p>
      </dgm:t>
    </dgm:pt>
    <dgm:pt modelId="{0F6DB05E-377C-43A0-AFEB-AC6B2104EEA0}" type="parTrans" cxnId="{9D6F781B-18C5-495A-949E-F3F2DE505E26}">
      <dgm:prSet/>
      <dgm:spPr/>
      <dgm:t>
        <a:bodyPr/>
        <a:lstStyle/>
        <a:p>
          <a:endParaRPr lang="en-US"/>
        </a:p>
      </dgm:t>
    </dgm:pt>
    <dgm:pt modelId="{B6081638-445A-4911-A965-B3BB7A2F61EE}" type="sibTrans" cxnId="{9D6F781B-18C5-495A-949E-F3F2DE505E26}">
      <dgm:prSet/>
      <dgm:spPr/>
      <dgm:t>
        <a:bodyPr/>
        <a:lstStyle/>
        <a:p>
          <a:endParaRPr lang="en-US"/>
        </a:p>
      </dgm:t>
    </dgm:pt>
    <dgm:pt modelId="{AF1215B3-FDE9-4BFF-8419-F588155F16A2}">
      <dgm:prSet/>
      <dgm:spPr/>
      <dgm:t>
        <a:bodyPr/>
        <a:lstStyle/>
        <a:p>
          <a:r>
            <a:rPr lang="en-US"/>
            <a:t>• Skills competency validation</a:t>
          </a:r>
        </a:p>
      </dgm:t>
    </dgm:pt>
    <dgm:pt modelId="{03238426-3948-4E8C-A4DC-E4096E2AF9EE}" type="parTrans" cxnId="{0011F2B1-D5B8-4C30-A798-3D10391CF1C1}">
      <dgm:prSet/>
      <dgm:spPr/>
      <dgm:t>
        <a:bodyPr/>
        <a:lstStyle/>
        <a:p>
          <a:endParaRPr lang="en-US"/>
        </a:p>
      </dgm:t>
    </dgm:pt>
    <dgm:pt modelId="{5E39016B-93B9-4352-AEEF-F2B7CE9F30CE}" type="sibTrans" cxnId="{0011F2B1-D5B8-4C30-A798-3D10391CF1C1}">
      <dgm:prSet/>
      <dgm:spPr/>
      <dgm:t>
        <a:bodyPr/>
        <a:lstStyle/>
        <a:p>
          <a:endParaRPr lang="en-US"/>
        </a:p>
      </dgm:t>
    </dgm:pt>
    <dgm:pt modelId="{C6748F53-4CCF-4864-97CB-966D72F230C3}">
      <dgm:prSet/>
      <dgm:spPr/>
      <dgm:t>
        <a:bodyPr/>
        <a:lstStyle/>
        <a:p>
          <a:r>
            <a:rPr lang="en-US"/>
            <a:t>• Certificate issued upon completion</a:t>
          </a:r>
        </a:p>
      </dgm:t>
    </dgm:pt>
    <dgm:pt modelId="{7333A325-AE4A-4634-81E7-B87445AC81DF}" type="parTrans" cxnId="{9C172826-7273-449C-A472-E4A2864CF861}">
      <dgm:prSet/>
      <dgm:spPr/>
      <dgm:t>
        <a:bodyPr/>
        <a:lstStyle/>
        <a:p>
          <a:endParaRPr lang="en-US"/>
        </a:p>
      </dgm:t>
    </dgm:pt>
    <dgm:pt modelId="{E01A64AC-4F06-48CD-BA9C-FECBCE2DF432}" type="sibTrans" cxnId="{9C172826-7273-449C-A472-E4A2864CF861}">
      <dgm:prSet/>
      <dgm:spPr/>
      <dgm:t>
        <a:bodyPr/>
        <a:lstStyle/>
        <a:p>
          <a:endParaRPr lang="en-US"/>
        </a:p>
      </dgm:t>
    </dgm:pt>
    <dgm:pt modelId="{1DEA5D32-CA0C-4C9D-BE7D-AB3441656BAE}" type="pres">
      <dgm:prSet presAssocID="{3215893E-4FC5-440B-A288-2FBA44E1565F}" presName="vert0" presStyleCnt="0">
        <dgm:presLayoutVars>
          <dgm:dir/>
          <dgm:animOne val="branch"/>
          <dgm:animLvl val="lvl"/>
        </dgm:presLayoutVars>
      </dgm:prSet>
      <dgm:spPr/>
    </dgm:pt>
    <dgm:pt modelId="{FAAB3F88-0E1D-4649-A2E4-D10C716FE7EF}" type="pres">
      <dgm:prSet presAssocID="{5BB637DD-4231-4AC4-B182-1554336A06D9}" presName="thickLine" presStyleLbl="alignNode1" presStyleIdx="0" presStyleCnt="3"/>
      <dgm:spPr/>
    </dgm:pt>
    <dgm:pt modelId="{31418F29-8380-4150-8601-EB8997FA53F4}" type="pres">
      <dgm:prSet presAssocID="{5BB637DD-4231-4AC4-B182-1554336A06D9}" presName="horz1" presStyleCnt="0"/>
      <dgm:spPr/>
    </dgm:pt>
    <dgm:pt modelId="{7B2E8CEE-63D6-4A7C-AA2D-A37000CC4D19}" type="pres">
      <dgm:prSet presAssocID="{5BB637DD-4231-4AC4-B182-1554336A06D9}" presName="tx1" presStyleLbl="revTx" presStyleIdx="0" presStyleCnt="3"/>
      <dgm:spPr/>
    </dgm:pt>
    <dgm:pt modelId="{85ADBF89-4719-4628-90B5-68075A2CDB03}" type="pres">
      <dgm:prSet presAssocID="{5BB637DD-4231-4AC4-B182-1554336A06D9}" presName="vert1" presStyleCnt="0"/>
      <dgm:spPr/>
    </dgm:pt>
    <dgm:pt modelId="{685CB024-B941-4927-B2FB-9CBC5CF7975E}" type="pres">
      <dgm:prSet presAssocID="{AF1215B3-FDE9-4BFF-8419-F588155F16A2}" presName="thickLine" presStyleLbl="alignNode1" presStyleIdx="1" presStyleCnt="3"/>
      <dgm:spPr/>
    </dgm:pt>
    <dgm:pt modelId="{71BF2EC1-5A99-44F3-961D-1300F05A15B5}" type="pres">
      <dgm:prSet presAssocID="{AF1215B3-FDE9-4BFF-8419-F588155F16A2}" presName="horz1" presStyleCnt="0"/>
      <dgm:spPr/>
    </dgm:pt>
    <dgm:pt modelId="{8641BD5A-D137-43D0-9439-412D127CEEB6}" type="pres">
      <dgm:prSet presAssocID="{AF1215B3-FDE9-4BFF-8419-F588155F16A2}" presName="tx1" presStyleLbl="revTx" presStyleIdx="1" presStyleCnt="3"/>
      <dgm:spPr/>
    </dgm:pt>
    <dgm:pt modelId="{5C64C0AD-71DB-4616-9EED-58F6EE7D2529}" type="pres">
      <dgm:prSet presAssocID="{AF1215B3-FDE9-4BFF-8419-F588155F16A2}" presName="vert1" presStyleCnt="0"/>
      <dgm:spPr/>
    </dgm:pt>
    <dgm:pt modelId="{00122878-8BC2-4985-8DE0-EC53500A80E5}" type="pres">
      <dgm:prSet presAssocID="{C6748F53-4CCF-4864-97CB-966D72F230C3}" presName="thickLine" presStyleLbl="alignNode1" presStyleIdx="2" presStyleCnt="3"/>
      <dgm:spPr/>
    </dgm:pt>
    <dgm:pt modelId="{618D3BCB-2225-43CC-8AB2-27FBE6AB9BD6}" type="pres">
      <dgm:prSet presAssocID="{C6748F53-4CCF-4864-97CB-966D72F230C3}" presName="horz1" presStyleCnt="0"/>
      <dgm:spPr/>
    </dgm:pt>
    <dgm:pt modelId="{60F995B4-6D0B-44B4-8666-5CF92B9E3A2E}" type="pres">
      <dgm:prSet presAssocID="{C6748F53-4CCF-4864-97CB-966D72F230C3}" presName="tx1" presStyleLbl="revTx" presStyleIdx="2" presStyleCnt="3"/>
      <dgm:spPr/>
    </dgm:pt>
    <dgm:pt modelId="{9894AF29-2533-4B8E-874D-5E7030D4FFF1}" type="pres">
      <dgm:prSet presAssocID="{C6748F53-4CCF-4864-97CB-966D72F230C3}" presName="vert1" presStyleCnt="0"/>
      <dgm:spPr/>
    </dgm:pt>
  </dgm:ptLst>
  <dgm:cxnLst>
    <dgm:cxn modelId="{2F06240E-E1DE-48E3-B7EE-B66FB4D2C380}" type="presOf" srcId="{3215893E-4FC5-440B-A288-2FBA44E1565F}" destId="{1DEA5D32-CA0C-4C9D-BE7D-AB3441656BAE}" srcOrd="0" destOrd="0" presId="urn:microsoft.com/office/officeart/2008/layout/LinedList"/>
    <dgm:cxn modelId="{9D6F781B-18C5-495A-949E-F3F2DE505E26}" srcId="{3215893E-4FC5-440B-A288-2FBA44E1565F}" destId="{5BB637DD-4231-4AC4-B182-1554336A06D9}" srcOrd="0" destOrd="0" parTransId="{0F6DB05E-377C-43A0-AFEB-AC6B2104EEA0}" sibTransId="{B6081638-445A-4911-A965-B3BB7A2F61EE}"/>
    <dgm:cxn modelId="{9C172826-7273-449C-A472-E4A2864CF861}" srcId="{3215893E-4FC5-440B-A288-2FBA44E1565F}" destId="{C6748F53-4CCF-4864-97CB-966D72F230C3}" srcOrd="2" destOrd="0" parTransId="{7333A325-AE4A-4634-81E7-B87445AC81DF}" sibTransId="{E01A64AC-4F06-48CD-BA9C-FECBCE2DF432}"/>
    <dgm:cxn modelId="{ED69C488-7590-4C35-8AE5-58258DBFD0FC}" type="presOf" srcId="{5BB637DD-4231-4AC4-B182-1554336A06D9}" destId="{7B2E8CEE-63D6-4A7C-AA2D-A37000CC4D19}" srcOrd="0" destOrd="0" presId="urn:microsoft.com/office/officeart/2008/layout/LinedList"/>
    <dgm:cxn modelId="{006A78AA-E267-4F1E-992E-CE53C8C60B48}" type="presOf" srcId="{C6748F53-4CCF-4864-97CB-966D72F230C3}" destId="{60F995B4-6D0B-44B4-8666-5CF92B9E3A2E}" srcOrd="0" destOrd="0" presId="urn:microsoft.com/office/officeart/2008/layout/LinedList"/>
    <dgm:cxn modelId="{0011F2B1-D5B8-4C30-A798-3D10391CF1C1}" srcId="{3215893E-4FC5-440B-A288-2FBA44E1565F}" destId="{AF1215B3-FDE9-4BFF-8419-F588155F16A2}" srcOrd="1" destOrd="0" parTransId="{03238426-3948-4E8C-A4DC-E4096E2AF9EE}" sibTransId="{5E39016B-93B9-4352-AEEF-F2B7CE9F30CE}"/>
    <dgm:cxn modelId="{BB0C87E5-550D-44B4-8AAA-2A2A0B4FEA39}" type="presOf" srcId="{AF1215B3-FDE9-4BFF-8419-F588155F16A2}" destId="{8641BD5A-D137-43D0-9439-412D127CEEB6}" srcOrd="0" destOrd="0" presId="urn:microsoft.com/office/officeart/2008/layout/LinedList"/>
    <dgm:cxn modelId="{76BA4143-FCFC-44B3-98A0-95FA786D572F}" type="presParOf" srcId="{1DEA5D32-CA0C-4C9D-BE7D-AB3441656BAE}" destId="{FAAB3F88-0E1D-4649-A2E4-D10C716FE7EF}" srcOrd="0" destOrd="0" presId="urn:microsoft.com/office/officeart/2008/layout/LinedList"/>
    <dgm:cxn modelId="{50967858-4777-437D-869B-692CEBA891B5}" type="presParOf" srcId="{1DEA5D32-CA0C-4C9D-BE7D-AB3441656BAE}" destId="{31418F29-8380-4150-8601-EB8997FA53F4}" srcOrd="1" destOrd="0" presId="urn:microsoft.com/office/officeart/2008/layout/LinedList"/>
    <dgm:cxn modelId="{B987E0E9-7564-45E3-85E1-B9C629E12C9C}" type="presParOf" srcId="{31418F29-8380-4150-8601-EB8997FA53F4}" destId="{7B2E8CEE-63D6-4A7C-AA2D-A37000CC4D19}" srcOrd="0" destOrd="0" presId="urn:microsoft.com/office/officeart/2008/layout/LinedList"/>
    <dgm:cxn modelId="{78C1EDA2-5CDE-4D4F-90E5-2BE7F8B00D2A}" type="presParOf" srcId="{31418F29-8380-4150-8601-EB8997FA53F4}" destId="{85ADBF89-4719-4628-90B5-68075A2CDB03}" srcOrd="1" destOrd="0" presId="urn:microsoft.com/office/officeart/2008/layout/LinedList"/>
    <dgm:cxn modelId="{272D185D-7DBA-43AD-820D-849BBAAC6BAE}" type="presParOf" srcId="{1DEA5D32-CA0C-4C9D-BE7D-AB3441656BAE}" destId="{685CB024-B941-4927-B2FB-9CBC5CF7975E}" srcOrd="2" destOrd="0" presId="urn:microsoft.com/office/officeart/2008/layout/LinedList"/>
    <dgm:cxn modelId="{E6364737-FB6B-4433-9F25-27ECD98DF28E}" type="presParOf" srcId="{1DEA5D32-CA0C-4C9D-BE7D-AB3441656BAE}" destId="{71BF2EC1-5A99-44F3-961D-1300F05A15B5}" srcOrd="3" destOrd="0" presId="urn:microsoft.com/office/officeart/2008/layout/LinedList"/>
    <dgm:cxn modelId="{E5BC786B-A94D-452B-AA2F-673969BE2208}" type="presParOf" srcId="{71BF2EC1-5A99-44F3-961D-1300F05A15B5}" destId="{8641BD5A-D137-43D0-9439-412D127CEEB6}" srcOrd="0" destOrd="0" presId="urn:microsoft.com/office/officeart/2008/layout/LinedList"/>
    <dgm:cxn modelId="{D83B812B-296F-4E98-BFFC-49ADE8D2418D}" type="presParOf" srcId="{71BF2EC1-5A99-44F3-961D-1300F05A15B5}" destId="{5C64C0AD-71DB-4616-9EED-58F6EE7D2529}" srcOrd="1" destOrd="0" presId="urn:microsoft.com/office/officeart/2008/layout/LinedList"/>
    <dgm:cxn modelId="{630DCD7A-DF64-4032-B601-5A136DBAE53D}" type="presParOf" srcId="{1DEA5D32-CA0C-4C9D-BE7D-AB3441656BAE}" destId="{00122878-8BC2-4985-8DE0-EC53500A80E5}" srcOrd="4" destOrd="0" presId="urn:microsoft.com/office/officeart/2008/layout/LinedList"/>
    <dgm:cxn modelId="{525098F9-D018-4663-B344-5221C42F04BE}" type="presParOf" srcId="{1DEA5D32-CA0C-4C9D-BE7D-AB3441656BAE}" destId="{618D3BCB-2225-43CC-8AB2-27FBE6AB9BD6}" srcOrd="5" destOrd="0" presId="urn:microsoft.com/office/officeart/2008/layout/LinedList"/>
    <dgm:cxn modelId="{52AACD08-83BF-4A26-9FD6-8029069A6142}" type="presParOf" srcId="{618D3BCB-2225-43CC-8AB2-27FBE6AB9BD6}" destId="{60F995B4-6D0B-44B4-8666-5CF92B9E3A2E}" srcOrd="0" destOrd="0" presId="urn:microsoft.com/office/officeart/2008/layout/LinedList"/>
    <dgm:cxn modelId="{960563A4-3325-45BA-9A4D-34ACBCB666EE}" type="presParOf" srcId="{618D3BCB-2225-43CC-8AB2-27FBE6AB9BD6}" destId="{9894AF29-2533-4B8E-874D-5E7030D4FFF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34BAD5-0722-4DF7-AB1B-46282DF732A2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D8D35D6-66B0-4EC7-8BAE-D20A2EFCC1C6}">
      <dgm:prSet/>
      <dgm:spPr/>
      <dgm:t>
        <a:bodyPr/>
        <a:lstStyle/>
        <a:p>
          <a:r>
            <a:rPr lang="en-US"/>
            <a:t>• Understand dementia and disease progression</a:t>
          </a:r>
        </a:p>
      </dgm:t>
    </dgm:pt>
    <dgm:pt modelId="{CDA4C1C4-6C4F-4A3D-87EA-CAB33EED6AD3}" type="parTrans" cxnId="{7FFDDDEB-A13B-4437-8410-0EE79C4C5D67}">
      <dgm:prSet/>
      <dgm:spPr/>
      <dgm:t>
        <a:bodyPr/>
        <a:lstStyle/>
        <a:p>
          <a:endParaRPr lang="en-US"/>
        </a:p>
      </dgm:t>
    </dgm:pt>
    <dgm:pt modelId="{39FB5407-38F6-4AAF-87A9-D864584D265A}" type="sibTrans" cxnId="{7FFDDDEB-A13B-4437-8410-0EE79C4C5D67}">
      <dgm:prSet/>
      <dgm:spPr/>
      <dgm:t>
        <a:bodyPr/>
        <a:lstStyle/>
        <a:p>
          <a:endParaRPr lang="en-US"/>
        </a:p>
      </dgm:t>
    </dgm:pt>
    <dgm:pt modelId="{C907ECFB-0199-45FB-8F7B-0A86744D38A6}">
      <dgm:prSet/>
      <dgm:spPr/>
      <dgm:t>
        <a:bodyPr/>
        <a:lstStyle/>
        <a:p>
          <a:r>
            <a:rPr lang="en-US"/>
            <a:t>• Apply person-centered care principles</a:t>
          </a:r>
        </a:p>
      </dgm:t>
    </dgm:pt>
    <dgm:pt modelId="{5B80D29D-53F9-4E57-99BE-2038FE9A7524}" type="parTrans" cxnId="{04913A38-D2EF-4384-A2FF-679ECB982846}">
      <dgm:prSet/>
      <dgm:spPr/>
      <dgm:t>
        <a:bodyPr/>
        <a:lstStyle/>
        <a:p>
          <a:endParaRPr lang="en-US"/>
        </a:p>
      </dgm:t>
    </dgm:pt>
    <dgm:pt modelId="{0AB070F8-2A65-4952-A403-6BCBB1D9043D}" type="sibTrans" cxnId="{04913A38-D2EF-4384-A2FF-679ECB982846}">
      <dgm:prSet/>
      <dgm:spPr/>
      <dgm:t>
        <a:bodyPr/>
        <a:lstStyle/>
        <a:p>
          <a:endParaRPr lang="en-US"/>
        </a:p>
      </dgm:t>
    </dgm:pt>
    <dgm:pt modelId="{003C7C77-36BD-4ED5-9E04-D5FDC96CC923}">
      <dgm:prSet/>
      <dgm:spPr/>
      <dgm:t>
        <a:bodyPr/>
        <a:lstStyle/>
        <a:p>
          <a:r>
            <a:rPr lang="en-US"/>
            <a:t>• Communicate effectively and manage behaviors</a:t>
          </a:r>
        </a:p>
      </dgm:t>
    </dgm:pt>
    <dgm:pt modelId="{AC9B5081-0267-4D8D-9FA6-EEEAA10B4C89}" type="parTrans" cxnId="{B7426F20-E9A8-4D66-9317-37642C802079}">
      <dgm:prSet/>
      <dgm:spPr/>
      <dgm:t>
        <a:bodyPr/>
        <a:lstStyle/>
        <a:p>
          <a:endParaRPr lang="en-US"/>
        </a:p>
      </dgm:t>
    </dgm:pt>
    <dgm:pt modelId="{B2A820DB-88FB-49BC-8A5E-C9D7F34E59E2}" type="sibTrans" cxnId="{B7426F20-E9A8-4D66-9317-37642C802079}">
      <dgm:prSet/>
      <dgm:spPr/>
      <dgm:t>
        <a:bodyPr/>
        <a:lstStyle/>
        <a:p>
          <a:endParaRPr lang="en-US"/>
        </a:p>
      </dgm:t>
    </dgm:pt>
    <dgm:pt modelId="{EA1C6169-1839-4CD0-BF1A-80DC89716B3D}">
      <dgm:prSet/>
      <dgm:spPr/>
      <dgm:t>
        <a:bodyPr/>
        <a:lstStyle/>
        <a:p>
          <a:r>
            <a:rPr lang="en-US"/>
            <a:t>• Support ADLs safely and respectfully</a:t>
          </a:r>
        </a:p>
      </dgm:t>
    </dgm:pt>
    <dgm:pt modelId="{84A686E6-9822-437B-B035-84206EBA6C29}" type="parTrans" cxnId="{96FEDCBA-3FAD-4E43-B659-D8F6A07CFD17}">
      <dgm:prSet/>
      <dgm:spPr/>
      <dgm:t>
        <a:bodyPr/>
        <a:lstStyle/>
        <a:p>
          <a:endParaRPr lang="en-US"/>
        </a:p>
      </dgm:t>
    </dgm:pt>
    <dgm:pt modelId="{59030F7B-1F38-43F9-85B3-8F7701F8F8D1}" type="sibTrans" cxnId="{96FEDCBA-3FAD-4E43-B659-D8F6A07CFD17}">
      <dgm:prSet/>
      <dgm:spPr/>
      <dgm:t>
        <a:bodyPr/>
        <a:lstStyle/>
        <a:p>
          <a:endParaRPr lang="en-US"/>
        </a:p>
      </dgm:t>
    </dgm:pt>
    <dgm:pt modelId="{C9CA0BF4-6883-4FB7-97DB-91D42A73C77E}">
      <dgm:prSet/>
      <dgm:spPr/>
      <dgm:t>
        <a:bodyPr/>
        <a:lstStyle/>
        <a:p>
          <a:r>
            <a:rPr lang="en-US"/>
            <a:t>• Prevent abuse, neglect, and exploitation</a:t>
          </a:r>
        </a:p>
      </dgm:t>
    </dgm:pt>
    <dgm:pt modelId="{5F615B33-321D-4DFB-8571-8D71AA90ACBB}" type="parTrans" cxnId="{D640152D-0AF2-4983-9FD0-AB4EDB61935A}">
      <dgm:prSet/>
      <dgm:spPr/>
      <dgm:t>
        <a:bodyPr/>
        <a:lstStyle/>
        <a:p>
          <a:endParaRPr lang="en-US"/>
        </a:p>
      </dgm:t>
    </dgm:pt>
    <dgm:pt modelId="{3C66FD8F-8F99-47AE-88C0-E0D0C494E4C3}" type="sibTrans" cxnId="{D640152D-0AF2-4983-9FD0-AB4EDB61935A}">
      <dgm:prSet/>
      <dgm:spPr/>
      <dgm:t>
        <a:bodyPr/>
        <a:lstStyle/>
        <a:p>
          <a:endParaRPr lang="en-US"/>
        </a:p>
      </dgm:t>
    </dgm:pt>
    <dgm:pt modelId="{BE39ED3E-7ED9-4981-AA19-09B4DBE33317}" type="pres">
      <dgm:prSet presAssocID="{0234BAD5-0722-4DF7-AB1B-46282DF732A2}" presName="diagram" presStyleCnt="0">
        <dgm:presLayoutVars>
          <dgm:dir/>
          <dgm:resizeHandles val="exact"/>
        </dgm:presLayoutVars>
      </dgm:prSet>
      <dgm:spPr/>
    </dgm:pt>
    <dgm:pt modelId="{35F0047D-2287-415C-9BE5-AD7C36325CA1}" type="pres">
      <dgm:prSet presAssocID="{4D8D35D6-66B0-4EC7-8BAE-D20A2EFCC1C6}" presName="node" presStyleLbl="node1" presStyleIdx="0" presStyleCnt="5">
        <dgm:presLayoutVars>
          <dgm:bulletEnabled val="1"/>
        </dgm:presLayoutVars>
      </dgm:prSet>
      <dgm:spPr/>
    </dgm:pt>
    <dgm:pt modelId="{AA028FFA-93FE-4CDD-B64C-3C0109C54DEC}" type="pres">
      <dgm:prSet presAssocID="{39FB5407-38F6-4AAF-87A9-D864584D265A}" presName="sibTrans" presStyleCnt="0"/>
      <dgm:spPr/>
    </dgm:pt>
    <dgm:pt modelId="{3FD4EB66-2596-4545-8B27-199863C509DB}" type="pres">
      <dgm:prSet presAssocID="{C907ECFB-0199-45FB-8F7B-0A86744D38A6}" presName="node" presStyleLbl="node1" presStyleIdx="1" presStyleCnt="5">
        <dgm:presLayoutVars>
          <dgm:bulletEnabled val="1"/>
        </dgm:presLayoutVars>
      </dgm:prSet>
      <dgm:spPr/>
    </dgm:pt>
    <dgm:pt modelId="{CA18A265-7E81-4B1D-8A18-C4AFB78361F1}" type="pres">
      <dgm:prSet presAssocID="{0AB070F8-2A65-4952-A403-6BCBB1D9043D}" presName="sibTrans" presStyleCnt="0"/>
      <dgm:spPr/>
    </dgm:pt>
    <dgm:pt modelId="{AFB581E1-1B5C-48B1-92FA-59657311A64F}" type="pres">
      <dgm:prSet presAssocID="{003C7C77-36BD-4ED5-9E04-D5FDC96CC923}" presName="node" presStyleLbl="node1" presStyleIdx="2" presStyleCnt="5">
        <dgm:presLayoutVars>
          <dgm:bulletEnabled val="1"/>
        </dgm:presLayoutVars>
      </dgm:prSet>
      <dgm:spPr/>
    </dgm:pt>
    <dgm:pt modelId="{EEECA5EB-3C2A-4431-B130-214634B422E6}" type="pres">
      <dgm:prSet presAssocID="{B2A820DB-88FB-49BC-8A5E-C9D7F34E59E2}" presName="sibTrans" presStyleCnt="0"/>
      <dgm:spPr/>
    </dgm:pt>
    <dgm:pt modelId="{379FA114-6484-48EB-ABF0-59892AB2DB3C}" type="pres">
      <dgm:prSet presAssocID="{EA1C6169-1839-4CD0-BF1A-80DC89716B3D}" presName="node" presStyleLbl="node1" presStyleIdx="3" presStyleCnt="5">
        <dgm:presLayoutVars>
          <dgm:bulletEnabled val="1"/>
        </dgm:presLayoutVars>
      </dgm:prSet>
      <dgm:spPr/>
    </dgm:pt>
    <dgm:pt modelId="{19228162-B8CE-4E4B-80DF-33CB2E4345CA}" type="pres">
      <dgm:prSet presAssocID="{59030F7B-1F38-43F9-85B3-8F7701F8F8D1}" presName="sibTrans" presStyleCnt="0"/>
      <dgm:spPr/>
    </dgm:pt>
    <dgm:pt modelId="{61BF9A33-80DD-4E78-95E1-0819D18F9BA4}" type="pres">
      <dgm:prSet presAssocID="{C9CA0BF4-6883-4FB7-97DB-91D42A73C77E}" presName="node" presStyleLbl="node1" presStyleIdx="4" presStyleCnt="5">
        <dgm:presLayoutVars>
          <dgm:bulletEnabled val="1"/>
        </dgm:presLayoutVars>
      </dgm:prSet>
      <dgm:spPr/>
    </dgm:pt>
  </dgm:ptLst>
  <dgm:cxnLst>
    <dgm:cxn modelId="{B7426F20-E9A8-4D66-9317-37642C802079}" srcId="{0234BAD5-0722-4DF7-AB1B-46282DF732A2}" destId="{003C7C77-36BD-4ED5-9E04-D5FDC96CC923}" srcOrd="2" destOrd="0" parTransId="{AC9B5081-0267-4D8D-9FA6-EEEAA10B4C89}" sibTransId="{B2A820DB-88FB-49BC-8A5E-C9D7F34E59E2}"/>
    <dgm:cxn modelId="{01FEC224-6DE3-43F6-B3CF-D8B94B9DFC75}" type="presOf" srcId="{C9CA0BF4-6883-4FB7-97DB-91D42A73C77E}" destId="{61BF9A33-80DD-4E78-95E1-0819D18F9BA4}" srcOrd="0" destOrd="0" presId="urn:microsoft.com/office/officeart/2005/8/layout/default"/>
    <dgm:cxn modelId="{F93E9A25-D790-4023-8AC8-7B9558670770}" type="presOf" srcId="{EA1C6169-1839-4CD0-BF1A-80DC89716B3D}" destId="{379FA114-6484-48EB-ABF0-59892AB2DB3C}" srcOrd="0" destOrd="0" presId="urn:microsoft.com/office/officeart/2005/8/layout/default"/>
    <dgm:cxn modelId="{D640152D-0AF2-4983-9FD0-AB4EDB61935A}" srcId="{0234BAD5-0722-4DF7-AB1B-46282DF732A2}" destId="{C9CA0BF4-6883-4FB7-97DB-91D42A73C77E}" srcOrd="4" destOrd="0" parTransId="{5F615B33-321D-4DFB-8571-8D71AA90ACBB}" sibTransId="{3C66FD8F-8F99-47AE-88C0-E0D0C494E4C3}"/>
    <dgm:cxn modelId="{04913A38-D2EF-4384-A2FF-679ECB982846}" srcId="{0234BAD5-0722-4DF7-AB1B-46282DF732A2}" destId="{C907ECFB-0199-45FB-8F7B-0A86744D38A6}" srcOrd="1" destOrd="0" parTransId="{5B80D29D-53F9-4E57-99BE-2038FE9A7524}" sibTransId="{0AB070F8-2A65-4952-A403-6BCBB1D9043D}"/>
    <dgm:cxn modelId="{0192A84D-5E74-4AC4-9336-D7AB706F1E4A}" type="presOf" srcId="{0234BAD5-0722-4DF7-AB1B-46282DF732A2}" destId="{BE39ED3E-7ED9-4981-AA19-09B4DBE33317}" srcOrd="0" destOrd="0" presId="urn:microsoft.com/office/officeart/2005/8/layout/default"/>
    <dgm:cxn modelId="{F42F4B73-1FA2-4347-8395-04519ADE5B38}" type="presOf" srcId="{003C7C77-36BD-4ED5-9E04-D5FDC96CC923}" destId="{AFB581E1-1B5C-48B1-92FA-59657311A64F}" srcOrd="0" destOrd="0" presId="urn:microsoft.com/office/officeart/2005/8/layout/default"/>
    <dgm:cxn modelId="{DEB43AAA-B4F4-4C99-A985-630582A89956}" type="presOf" srcId="{4D8D35D6-66B0-4EC7-8BAE-D20A2EFCC1C6}" destId="{35F0047D-2287-415C-9BE5-AD7C36325CA1}" srcOrd="0" destOrd="0" presId="urn:microsoft.com/office/officeart/2005/8/layout/default"/>
    <dgm:cxn modelId="{96FEDCBA-3FAD-4E43-B659-D8F6A07CFD17}" srcId="{0234BAD5-0722-4DF7-AB1B-46282DF732A2}" destId="{EA1C6169-1839-4CD0-BF1A-80DC89716B3D}" srcOrd="3" destOrd="0" parTransId="{84A686E6-9822-437B-B035-84206EBA6C29}" sibTransId="{59030F7B-1F38-43F9-85B3-8F7701F8F8D1}"/>
    <dgm:cxn modelId="{7FFDDDEB-A13B-4437-8410-0EE79C4C5D67}" srcId="{0234BAD5-0722-4DF7-AB1B-46282DF732A2}" destId="{4D8D35D6-66B0-4EC7-8BAE-D20A2EFCC1C6}" srcOrd="0" destOrd="0" parTransId="{CDA4C1C4-6C4F-4A3D-87EA-CAB33EED6AD3}" sibTransId="{39FB5407-38F6-4AAF-87A9-D864584D265A}"/>
    <dgm:cxn modelId="{C449DBF4-9792-4B88-8703-35D72AB301B8}" type="presOf" srcId="{C907ECFB-0199-45FB-8F7B-0A86744D38A6}" destId="{3FD4EB66-2596-4545-8B27-199863C509DB}" srcOrd="0" destOrd="0" presId="urn:microsoft.com/office/officeart/2005/8/layout/default"/>
    <dgm:cxn modelId="{819661D2-E8C3-4440-9114-8A58D532A3D1}" type="presParOf" srcId="{BE39ED3E-7ED9-4981-AA19-09B4DBE33317}" destId="{35F0047D-2287-415C-9BE5-AD7C36325CA1}" srcOrd="0" destOrd="0" presId="urn:microsoft.com/office/officeart/2005/8/layout/default"/>
    <dgm:cxn modelId="{841F4203-0E23-45FC-8F4E-EFD419CCDCD5}" type="presParOf" srcId="{BE39ED3E-7ED9-4981-AA19-09B4DBE33317}" destId="{AA028FFA-93FE-4CDD-B64C-3C0109C54DEC}" srcOrd="1" destOrd="0" presId="urn:microsoft.com/office/officeart/2005/8/layout/default"/>
    <dgm:cxn modelId="{959CB6A6-FD02-4F20-8ED4-3CF2BBFC23E6}" type="presParOf" srcId="{BE39ED3E-7ED9-4981-AA19-09B4DBE33317}" destId="{3FD4EB66-2596-4545-8B27-199863C509DB}" srcOrd="2" destOrd="0" presId="urn:microsoft.com/office/officeart/2005/8/layout/default"/>
    <dgm:cxn modelId="{3BD9339A-9861-4E85-B5AC-DAAF9CC79CE3}" type="presParOf" srcId="{BE39ED3E-7ED9-4981-AA19-09B4DBE33317}" destId="{CA18A265-7E81-4B1D-8A18-C4AFB78361F1}" srcOrd="3" destOrd="0" presId="urn:microsoft.com/office/officeart/2005/8/layout/default"/>
    <dgm:cxn modelId="{5BB7ECCF-D392-4680-BBEA-7BC460F5C6F7}" type="presParOf" srcId="{BE39ED3E-7ED9-4981-AA19-09B4DBE33317}" destId="{AFB581E1-1B5C-48B1-92FA-59657311A64F}" srcOrd="4" destOrd="0" presId="urn:microsoft.com/office/officeart/2005/8/layout/default"/>
    <dgm:cxn modelId="{6706EF35-B18E-4B33-8F73-99414E0D3F31}" type="presParOf" srcId="{BE39ED3E-7ED9-4981-AA19-09B4DBE33317}" destId="{EEECA5EB-3C2A-4431-B130-214634B422E6}" srcOrd="5" destOrd="0" presId="urn:microsoft.com/office/officeart/2005/8/layout/default"/>
    <dgm:cxn modelId="{F389C2DA-4CAA-41D1-89D4-57C97C0BD738}" type="presParOf" srcId="{BE39ED3E-7ED9-4981-AA19-09B4DBE33317}" destId="{379FA114-6484-48EB-ABF0-59892AB2DB3C}" srcOrd="6" destOrd="0" presId="urn:microsoft.com/office/officeart/2005/8/layout/default"/>
    <dgm:cxn modelId="{3A1B4675-23B5-4F76-BCA7-A8092EF2A189}" type="presParOf" srcId="{BE39ED3E-7ED9-4981-AA19-09B4DBE33317}" destId="{19228162-B8CE-4E4B-80DF-33CB2E4345CA}" srcOrd="7" destOrd="0" presId="urn:microsoft.com/office/officeart/2005/8/layout/default"/>
    <dgm:cxn modelId="{48F76D43-E08F-43A1-9253-354C48833590}" type="presParOf" srcId="{BE39ED3E-7ED9-4981-AA19-09B4DBE33317}" destId="{61BF9A33-80DD-4E78-95E1-0819D18F9BA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219562-33F8-48B0-A81C-3616CF455F1C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3D9D01C-5167-455C-A666-70CA40399EEF}">
      <dgm:prSet/>
      <dgm:spPr/>
      <dgm:t>
        <a:bodyPr/>
        <a:lstStyle/>
        <a:p>
          <a:r>
            <a:rPr lang="en-US"/>
            <a:t>• Progressive brain disorder</a:t>
          </a:r>
        </a:p>
      </dgm:t>
    </dgm:pt>
    <dgm:pt modelId="{FA385A04-0412-4ABE-8BCC-A4AA48A55BCD}" type="parTrans" cxnId="{06F290C0-064E-44F2-A15C-E5A5149B72F9}">
      <dgm:prSet/>
      <dgm:spPr/>
      <dgm:t>
        <a:bodyPr/>
        <a:lstStyle/>
        <a:p>
          <a:endParaRPr lang="en-US"/>
        </a:p>
      </dgm:t>
    </dgm:pt>
    <dgm:pt modelId="{B42F6201-EE01-44A3-A064-F3B9EA09B34B}" type="sibTrans" cxnId="{06F290C0-064E-44F2-A15C-E5A5149B72F9}">
      <dgm:prSet/>
      <dgm:spPr/>
      <dgm:t>
        <a:bodyPr/>
        <a:lstStyle/>
        <a:p>
          <a:endParaRPr lang="en-US"/>
        </a:p>
      </dgm:t>
    </dgm:pt>
    <dgm:pt modelId="{128920B5-370E-4086-AA2A-AA98600C8586}">
      <dgm:prSet/>
      <dgm:spPr/>
      <dgm:t>
        <a:bodyPr/>
        <a:lstStyle/>
        <a:p>
          <a:r>
            <a:rPr lang="en-US"/>
            <a:t>• Impacts memory, thinking, behavior</a:t>
          </a:r>
        </a:p>
      </dgm:t>
    </dgm:pt>
    <dgm:pt modelId="{4E799D6E-28DE-4137-8312-D36253BA209A}" type="parTrans" cxnId="{3F6036B1-52C0-4EEC-8604-460A43984511}">
      <dgm:prSet/>
      <dgm:spPr/>
      <dgm:t>
        <a:bodyPr/>
        <a:lstStyle/>
        <a:p>
          <a:endParaRPr lang="en-US"/>
        </a:p>
      </dgm:t>
    </dgm:pt>
    <dgm:pt modelId="{429351FF-4CCF-498C-83DB-FB39E079C90E}" type="sibTrans" cxnId="{3F6036B1-52C0-4EEC-8604-460A43984511}">
      <dgm:prSet/>
      <dgm:spPr/>
      <dgm:t>
        <a:bodyPr/>
        <a:lstStyle/>
        <a:p>
          <a:endParaRPr lang="en-US"/>
        </a:p>
      </dgm:t>
    </dgm:pt>
    <dgm:pt modelId="{4F9F525E-5442-422E-A9D3-9212FEB841D1}">
      <dgm:prSet/>
      <dgm:spPr/>
      <dgm:t>
        <a:bodyPr/>
        <a:lstStyle/>
        <a:p>
          <a:r>
            <a:rPr lang="en-US"/>
            <a:t>• Not a normal part of aging</a:t>
          </a:r>
        </a:p>
      </dgm:t>
    </dgm:pt>
    <dgm:pt modelId="{8FFA4DF1-9852-4370-83F4-F1B6A05F2948}" type="parTrans" cxnId="{B0A0C43F-E3DB-43E6-9DF7-735773308C9A}">
      <dgm:prSet/>
      <dgm:spPr/>
      <dgm:t>
        <a:bodyPr/>
        <a:lstStyle/>
        <a:p>
          <a:endParaRPr lang="en-US"/>
        </a:p>
      </dgm:t>
    </dgm:pt>
    <dgm:pt modelId="{61CCA187-8604-4D8E-BAF6-3882390FF60A}" type="sibTrans" cxnId="{B0A0C43F-E3DB-43E6-9DF7-735773308C9A}">
      <dgm:prSet/>
      <dgm:spPr/>
      <dgm:t>
        <a:bodyPr/>
        <a:lstStyle/>
        <a:p>
          <a:endParaRPr lang="en-US"/>
        </a:p>
      </dgm:t>
    </dgm:pt>
    <dgm:pt modelId="{E5456B58-9D42-459A-8199-AF7034D271AD}">
      <dgm:prSet/>
      <dgm:spPr/>
      <dgm:t>
        <a:bodyPr/>
        <a:lstStyle/>
        <a:p>
          <a:r>
            <a:rPr lang="en-US"/>
            <a:t>• Requires individualized care</a:t>
          </a:r>
        </a:p>
      </dgm:t>
    </dgm:pt>
    <dgm:pt modelId="{77BFBCEE-BE9A-4699-8CF6-CA5ACAB45358}" type="parTrans" cxnId="{BE25281F-6601-464F-9C06-E92BAA682570}">
      <dgm:prSet/>
      <dgm:spPr/>
      <dgm:t>
        <a:bodyPr/>
        <a:lstStyle/>
        <a:p>
          <a:endParaRPr lang="en-US"/>
        </a:p>
      </dgm:t>
    </dgm:pt>
    <dgm:pt modelId="{4C959A97-449E-4583-B3BB-2E1BA5FF9831}" type="sibTrans" cxnId="{BE25281F-6601-464F-9C06-E92BAA682570}">
      <dgm:prSet/>
      <dgm:spPr/>
      <dgm:t>
        <a:bodyPr/>
        <a:lstStyle/>
        <a:p>
          <a:endParaRPr lang="en-US"/>
        </a:p>
      </dgm:t>
    </dgm:pt>
    <dgm:pt modelId="{66647C03-8859-44AE-A868-FB9DC2382113}" type="pres">
      <dgm:prSet presAssocID="{2C219562-33F8-48B0-A81C-3616CF455F1C}" presName="outerComposite" presStyleCnt="0">
        <dgm:presLayoutVars>
          <dgm:chMax val="5"/>
          <dgm:dir/>
          <dgm:resizeHandles val="exact"/>
        </dgm:presLayoutVars>
      </dgm:prSet>
      <dgm:spPr/>
    </dgm:pt>
    <dgm:pt modelId="{36A6836E-1F68-470C-AF6C-C8229489D0E5}" type="pres">
      <dgm:prSet presAssocID="{2C219562-33F8-48B0-A81C-3616CF455F1C}" presName="dummyMaxCanvas" presStyleCnt="0">
        <dgm:presLayoutVars/>
      </dgm:prSet>
      <dgm:spPr/>
    </dgm:pt>
    <dgm:pt modelId="{DF9AA3A2-C4C1-47B8-BFF7-E25DF3967E6F}" type="pres">
      <dgm:prSet presAssocID="{2C219562-33F8-48B0-A81C-3616CF455F1C}" presName="FourNodes_1" presStyleLbl="node1" presStyleIdx="0" presStyleCnt="4">
        <dgm:presLayoutVars>
          <dgm:bulletEnabled val="1"/>
        </dgm:presLayoutVars>
      </dgm:prSet>
      <dgm:spPr/>
    </dgm:pt>
    <dgm:pt modelId="{05D28C11-7A08-4688-A816-F15B00135480}" type="pres">
      <dgm:prSet presAssocID="{2C219562-33F8-48B0-A81C-3616CF455F1C}" presName="FourNodes_2" presStyleLbl="node1" presStyleIdx="1" presStyleCnt="4">
        <dgm:presLayoutVars>
          <dgm:bulletEnabled val="1"/>
        </dgm:presLayoutVars>
      </dgm:prSet>
      <dgm:spPr/>
    </dgm:pt>
    <dgm:pt modelId="{CB4A5254-FFCB-495B-8FC6-304F1089EA57}" type="pres">
      <dgm:prSet presAssocID="{2C219562-33F8-48B0-A81C-3616CF455F1C}" presName="FourNodes_3" presStyleLbl="node1" presStyleIdx="2" presStyleCnt="4">
        <dgm:presLayoutVars>
          <dgm:bulletEnabled val="1"/>
        </dgm:presLayoutVars>
      </dgm:prSet>
      <dgm:spPr/>
    </dgm:pt>
    <dgm:pt modelId="{4A7492E9-BBFB-43BE-AD48-45CE9A6C2B2B}" type="pres">
      <dgm:prSet presAssocID="{2C219562-33F8-48B0-A81C-3616CF455F1C}" presName="FourNodes_4" presStyleLbl="node1" presStyleIdx="3" presStyleCnt="4">
        <dgm:presLayoutVars>
          <dgm:bulletEnabled val="1"/>
        </dgm:presLayoutVars>
      </dgm:prSet>
      <dgm:spPr/>
    </dgm:pt>
    <dgm:pt modelId="{6E9364D0-DB0B-424C-BF8B-870BC0800C42}" type="pres">
      <dgm:prSet presAssocID="{2C219562-33F8-48B0-A81C-3616CF455F1C}" presName="FourConn_1-2" presStyleLbl="fgAccFollowNode1" presStyleIdx="0" presStyleCnt="3">
        <dgm:presLayoutVars>
          <dgm:bulletEnabled val="1"/>
        </dgm:presLayoutVars>
      </dgm:prSet>
      <dgm:spPr/>
    </dgm:pt>
    <dgm:pt modelId="{9437661F-1DD1-45AE-9EAA-B6DA2F2B4C36}" type="pres">
      <dgm:prSet presAssocID="{2C219562-33F8-48B0-A81C-3616CF455F1C}" presName="FourConn_2-3" presStyleLbl="fgAccFollowNode1" presStyleIdx="1" presStyleCnt="3">
        <dgm:presLayoutVars>
          <dgm:bulletEnabled val="1"/>
        </dgm:presLayoutVars>
      </dgm:prSet>
      <dgm:spPr/>
    </dgm:pt>
    <dgm:pt modelId="{DD6C4581-24A9-42E8-AAD3-8AE1D9881C1A}" type="pres">
      <dgm:prSet presAssocID="{2C219562-33F8-48B0-A81C-3616CF455F1C}" presName="FourConn_3-4" presStyleLbl="fgAccFollowNode1" presStyleIdx="2" presStyleCnt="3">
        <dgm:presLayoutVars>
          <dgm:bulletEnabled val="1"/>
        </dgm:presLayoutVars>
      </dgm:prSet>
      <dgm:spPr/>
    </dgm:pt>
    <dgm:pt modelId="{FE3A02CD-2E9F-4D3B-BC5D-CC1BBC775651}" type="pres">
      <dgm:prSet presAssocID="{2C219562-33F8-48B0-A81C-3616CF455F1C}" presName="FourNodes_1_text" presStyleLbl="node1" presStyleIdx="3" presStyleCnt="4">
        <dgm:presLayoutVars>
          <dgm:bulletEnabled val="1"/>
        </dgm:presLayoutVars>
      </dgm:prSet>
      <dgm:spPr/>
    </dgm:pt>
    <dgm:pt modelId="{0464A07E-8D0E-4965-B6BD-39BE583525C0}" type="pres">
      <dgm:prSet presAssocID="{2C219562-33F8-48B0-A81C-3616CF455F1C}" presName="FourNodes_2_text" presStyleLbl="node1" presStyleIdx="3" presStyleCnt="4">
        <dgm:presLayoutVars>
          <dgm:bulletEnabled val="1"/>
        </dgm:presLayoutVars>
      </dgm:prSet>
      <dgm:spPr/>
    </dgm:pt>
    <dgm:pt modelId="{6509E3B1-0DC2-4FDD-9500-658D87F3807C}" type="pres">
      <dgm:prSet presAssocID="{2C219562-33F8-48B0-A81C-3616CF455F1C}" presName="FourNodes_3_text" presStyleLbl="node1" presStyleIdx="3" presStyleCnt="4">
        <dgm:presLayoutVars>
          <dgm:bulletEnabled val="1"/>
        </dgm:presLayoutVars>
      </dgm:prSet>
      <dgm:spPr/>
    </dgm:pt>
    <dgm:pt modelId="{527D6A5F-0EC9-4AB6-B18F-388245F36F08}" type="pres">
      <dgm:prSet presAssocID="{2C219562-33F8-48B0-A81C-3616CF455F1C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77325100-11EC-4792-95FD-5ECA5C7A6B26}" type="presOf" srcId="{2C219562-33F8-48B0-A81C-3616CF455F1C}" destId="{66647C03-8859-44AE-A868-FB9DC2382113}" srcOrd="0" destOrd="0" presId="urn:microsoft.com/office/officeart/2005/8/layout/vProcess5"/>
    <dgm:cxn modelId="{36428717-B968-451D-A9FB-6F5A465CFC8F}" type="presOf" srcId="{E5456B58-9D42-459A-8199-AF7034D271AD}" destId="{527D6A5F-0EC9-4AB6-B18F-388245F36F08}" srcOrd="1" destOrd="0" presId="urn:microsoft.com/office/officeart/2005/8/layout/vProcess5"/>
    <dgm:cxn modelId="{0390A11D-C7A0-451B-8888-69D2FF378655}" type="presOf" srcId="{93D9D01C-5167-455C-A666-70CA40399EEF}" destId="{FE3A02CD-2E9F-4D3B-BC5D-CC1BBC775651}" srcOrd="1" destOrd="0" presId="urn:microsoft.com/office/officeart/2005/8/layout/vProcess5"/>
    <dgm:cxn modelId="{524AF91E-B804-48B9-9AF7-2D50A319E204}" type="presOf" srcId="{128920B5-370E-4086-AA2A-AA98600C8586}" destId="{0464A07E-8D0E-4965-B6BD-39BE583525C0}" srcOrd="1" destOrd="0" presId="urn:microsoft.com/office/officeart/2005/8/layout/vProcess5"/>
    <dgm:cxn modelId="{BE25281F-6601-464F-9C06-E92BAA682570}" srcId="{2C219562-33F8-48B0-A81C-3616CF455F1C}" destId="{E5456B58-9D42-459A-8199-AF7034D271AD}" srcOrd="3" destOrd="0" parTransId="{77BFBCEE-BE9A-4699-8CF6-CA5ACAB45358}" sibTransId="{4C959A97-449E-4583-B3BB-2E1BA5FF9831}"/>
    <dgm:cxn modelId="{B0A0C43F-E3DB-43E6-9DF7-735773308C9A}" srcId="{2C219562-33F8-48B0-A81C-3616CF455F1C}" destId="{4F9F525E-5442-422E-A9D3-9212FEB841D1}" srcOrd="2" destOrd="0" parTransId="{8FFA4DF1-9852-4370-83F4-F1B6A05F2948}" sibTransId="{61CCA187-8604-4D8E-BAF6-3882390FF60A}"/>
    <dgm:cxn modelId="{0E547060-4DE9-4DC6-9302-D69A7309314C}" type="presOf" srcId="{93D9D01C-5167-455C-A666-70CA40399EEF}" destId="{DF9AA3A2-C4C1-47B8-BFF7-E25DF3967E6F}" srcOrd="0" destOrd="0" presId="urn:microsoft.com/office/officeart/2005/8/layout/vProcess5"/>
    <dgm:cxn modelId="{7ED02646-17D0-4A2B-BB5A-3A858BCDD505}" type="presOf" srcId="{B42F6201-EE01-44A3-A064-F3B9EA09B34B}" destId="{6E9364D0-DB0B-424C-BF8B-870BC0800C42}" srcOrd="0" destOrd="0" presId="urn:microsoft.com/office/officeart/2005/8/layout/vProcess5"/>
    <dgm:cxn modelId="{B86EE688-FBD8-4FE3-BD1C-12B917B8A487}" type="presOf" srcId="{61CCA187-8604-4D8E-BAF6-3882390FF60A}" destId="{DD6C4581-24A9-42E8-AAD3-8AE1D9881C1A}" srcOrd="0" destOrd="0" presId="urn:microsoft.com/office/officeart/2005/8/layout/vProcess5"/>
    <dgm:cxn modelId="{E272348D-59D1-4F1C-9C88-343B1CF45704}" type="presOf" srcId="{429351FF-4CCF-498C-83DB-FB39E079C90E}" destId="{9437661F-1DD1-45AE-9EAA-B6DA2F2B4C36}" srcOrd="0" destOrd="0" presId="urn:microsoft.com/office/officeart/2005/8/layout/vProcess5"/>
    <dgm:cxn modelId="{F416908E-D272-4B0A-9D86-32B53D137A07}" type="presOf" srcId="{4F9F525E-5442-422E-A9D3-9212FEB841D1}" destId="{6509E3B1-0DC2-4FDD-9500-658D87F3807C}" srcOrd="1" destOrd="0" presId="urn:microsoft.com/office/officeart/2005/8/layout/vProcess5"/>
    <dgm:cxn modelId="{9F050A9C-964A-4156-91DB-61D8F1138FF2}" type="presOf" srcId="{4F9F525E-5442-422E-A9D3-9212FEB841D1}" destId="{CB4A5254-FFCB-495B-8FC6-304F1089EA57}" srcOrd="0" destOrd="0" presId="urn:microsoft.com/office/officeart/2005/8/layout/vProcess5"/>
    <dgm:cxn modelId="{3F6036B1-52C0-4EEC-8604-460A43984511}" srcId="{2C219562-33F8-48B0-A81C-3616CF455F1C}" destId="{128920B5-370E-4086-AA2A-AA98600C8586}" srcOrd="1" destOrd="0" parTransId="{4E799D6E-28DE-4137-8312-D36253BA209A}" sibTransId="{429351FF-4CCF-498C-83DB-FB39E079C90E}"/>
    <dgm:cxn modelId="{06F290C0-064E-44F2-A15C-E5A5149B72F9}" srcId="{2C219562-33F8-48B0-A81C-3616CF455F1C}" destId="{93D9D01C-5167-455C-A666-70CA40399EEF}" srcOrd="0" destOrd="0" parTransId="{FA385A04-0412-4ABE-8BCC-A4AA48A55BCD}" sibTransId="{B42F6201-EE01-44A3-A064-F3B9EA09B34B}"/>
    <dgm:cxn modelId="{2739BBC3-707B-4A8B-97AD-4EFC59473A55}" type="presOf" srcId="{E5456B58-9D42-459A-8199-AF7034D271AD}" destId="{4A7492E9-BBFB-43BE-AD48-45CE9A6C2B2B}" srcOrd="0" destOrd="0" presId="urn:microsoft.com/office/officeart/2005/8/layout/vProcess5"/>
    <dgm:cxn modelId="{2D6078D9-7381-4B09-835B-A7633CA2D0D7}" type="presOf" srcId="{128920B5-370E-4086-AA2A-AA98600C8586}" destId="{05D28C11-7A08-4688-A816-F15B00135480}" srcOrd="0" destOrd="0" presId="urn:microsoft.com/office/officeart/2005/8/layout/vProcess5"/>
    <dgm:cxn modelId="{2984FD3D-5227-4FBE-96B8-8BBFA65509AE}" type="presParOf" srcId="{66647C03-8859-44AE-A868-FB9DC2382113}" destId="{36A6836E-1F68-470C-AF6C-C8229489D0E5}" srcOrd="0" destOrd="0" presId="urn:microsoft.com/office/officeart/2005/8/layout/vProcess5"/>
    <dgm:cxn modelId="{C32B050D-15DB-42AC-AFD1-239DC7D4D7CB}" type="presParOf" srcId="{66647C03-8859-44AE-A868-FB9DC2382113}" destId="{DF9AA3A2-C4C1-47B8-BFF7-E25DF3967E6F}" srcOrd="1" destOrd="0" presId="urn:microsoft.com/office/officeart/2005/8/layout/vProcess5"/>
    <dgm:cxn modelId="{3A6F893C-3070-4369-AB69-BAA9C078AF8A}" type="presParOf" srcId="{66647C03-8859-44AE-A868-FB9DC2382113}" destId="{05D28C11-7A08-4688-A816-F15B00135480}" srcOrd="2" destOrd="0" presId="urn:microsoft.com/office/officeart/2005/8/layout/vProcess5"/>
    <dgm:cxn modelId="{65FC73A6-0698-46B4-8437-8E62C46B1993}" type="presParOf" srcId="{66647C03-8859-44AE-A868-FB9DC2382113}" destId="{CB4A5254-FFCB-495B-8FC6-304F1089EA57}" srcOrd="3" destOrd="0" presId="urn:microsoft.com/office/officeart/2005/8/layout/vProcess5"/>
    <dgm:cxn modelId="{3FA54ABA-AC6A-44CA-80B9-9AF77A484BCD}" type="presParOf" srcId="{66647C03-8859-44AE-A868-FB9DC2382113}" destId="{4A7492E9-BBFB-43BE-AD48-45CE9A6C2B2B}" srcOrd="4" destOrd="0" presId="urn:microsoft.com/office/officeart/2005/8/layout/vProcess5"/>
    <dgm:cxn modelId="{3296ED6F-00B0-47F5-9A0C-AC514CBE9472}" type="presParOf" srcId="{66647C03-8859-44AE-A868-FB9DC2382113}" destId="{6E9364D0-DB0B-424C-BF8B-870BC0800C42}" srcOrd="5" destOrd="0" presId="urn:microsoft.com/office/officeart/2005/8/layout/vProcess5"/>
    <dgm:cxn modelId="{53226736-9507-4CBD-8797-D88CCC1A8ACD}" type="presParOf" srcId="{66647C03-8859-44AE-A868-FB9DC2382113}" destId="{9437661F-1DD1-45AE-9EAA-B6DA2F2B4C36}" srcOrd="6" destOrd="0" presId="urn:microsoft.com/office/officeart/2005/8/layout/vProcess5"/>
    <dgm:cxn modelId="{8D44428E-5815-49D4-BB5E-CA9426B29307}" type="presParOf" srcId="{66647C03-8859-44AE-A868-FB9DC2382113}" destId="{DD6C4581-24A9-42E8-AAD3-8AE1D9881C1A}" srcOrd="7" destOrd="0" presId="urn:microsoft.com/office/officeart/2005/8/layout/vProcess5"/>
    <dgm:cxn modelId="{68DCC989-FF98-47C1-8D55-604CF707461F}" type="presParOf" srcId="{66647C03-8859-44AE-A868-FB9DC2382113}" destId="{FE3A02CD-2E9F-4D3B-BC5D-CC1BBC775651}" srcOrd="8" destOrd="0" presId="urn:microsoft.com/office/officeart/2005/8/layout/vProcess5"/>
    <dgm:cxn modelId="{07B7A4C9-99FA-43D7-8D6D-9EBA1E6E0AA2}" type="presParOf" srcId="{66647C03-8859-44AE-A868-FB9DC2382113}" destId="{0464A07E-8D0E-4965-B6BD-39BE583525C0}" srcOrd="9" destOrd="0" presId="urn:microsoft.com/office/officeart/2005/8/layout/vProcess5"/>
    <dgm:cxn modelId="{BC75BCEE-4496-4BEA-BBAA-A9A8B7A65376}" type="presParOf" srcId="{66647C03-8859-44AE-A868-FB9DC2382113}" destId="{6509E3B1-0DC2-4FDD-9500-658D87F3807C}" srcOrd="10" destOrd="0" presId="urn:microsoft.com/office/officeart/2005/8/layout/vProcess5"/>
    <dgm:cxn modelId="{EA9DF61C-7294-403A-84B6-BCF49EE7F3C9}" type="presParOf" srcId="{66647C03-8859-44AE-A868-FB9DC2382113}" destId="{527D6A5F-0EC9-4AB6-B18F-388245F36F0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36C692-A696-492A-8733-5BB2E696E9F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E71C9ED-B6C4-4DD3-93FB-3DC0E9B998A1}">
      <dgm:prSet/>
      <dgm:spPr/>
      <dgm:t>
        <a:bodyPr/>
        <a:lstStyle/>
        <a:p>
          <a:r>
            <a:rPr lang="en-US"/>
            <a:t>• Alzheimer’s Disease</a:t>
          </a:r>
        </a:p>
      </dgm:t>
    </dgm:pt>
    <dgm:pt modelId="{C87C741D-AB21-4E36-8317-E2304780EE94}" type="parTrans" cxnId="{F3B34FD3-4D86-49D6-89D5-AD36B601A895}">
      <dgm:prSet/>
      <dgm:spPr/>
      <dgm:t>
        <a:bodyPr/>
        <a:lstStyle/>
        <a:p>
          <a:endParaRPr lang="en-US"/>
        </a:p>
      </dgm:t>
    </dgm:pt>
    <dgm:pt modelId="{00089540-9E60-4103-B8C6-D5DD79C7C457}" type="sibTrans" cxnId="{F3B34FD3-4D86-49D6-89D5-AD36B601A895}">
      <dgm:prSet/>
      <dgm:spPr/>
      <dgm:t>
        <a:bodyPr/>
        <a:lstStyle/>
        <a:p>
          <a:endParaRPr lang="en-US"/>
        </a:p>
      </dgm:t>
    </dgm:pt>
    <dgm:pt modelId="{341E776F-B42A-4375-AD3F-4A5CEF03FCFB}">
      <dgm:prSet/>
      <dgm:spPr/>
      <dgm:t>
        <a:bodyPr/>
        <a:lstStyle/>
        <a:p>
          <a:r>
            <a:rPr lang="en-US"/>
            <a:t>• Vascular Dementia</a:t>
          </a:r>
        </a:p>
      </dgm:t>
    </dgm:pt>
    <dgm:pt modelId="{D0DA6077-BB8F-483A-BA1C-D78B3B61D7C6}" type="parTrans" cxnId="{134A5B9A-F1EC-4600-9C84-AA90FB7E6A98}">
      <dgm:prSet/>
      <dgm:spPr/>
      <dgm:t>
        <a:bodyPr/>
        <a:lstStyle/>
        <a:p>
          <a:endParaRPr lang="en-US"/>
        </a:p>
      </dgm:t>
    </dgm:pt>
    <dgm:pt modelId="{C5464815-76A1-4933-98C7-8A65586E095F}" type="sibTrans" cxnId="{134A5B9A-F1EC-4600-9C84-AA90FB7E6A98}">
      <dgm:prSet/>
      <dgm:spPr/>
      <dgm:t>
        <a:bodyPr/>
        <a:lstStyle/>
        <a:p>
          <a:endParaRPr lang="en-US"/>
        </a:p>
      </dgm:t>
    </dgm:pt>
    <dgm:pt modelId="{6E111BE2-ECB5-422A-8258-3C4A84458F15}">
      <dgm:prSet/>
      <dgm:spPr/>
      <dgm:t>
        <a:bodyPr/>
        <a:lstStyle/>
        <a:p>
          <a:r>
            <a:rPr lang="en-US"/>
            <a:t>• Lewy Body Dementia</a:t>
          </a:r>
        </a:p>
      </dgm:t>
    </dgm:pt>
    <dgm:pt modelId="{D480E6A0-4038-4B91-A59D-B45CE60F0D6F}" type="parTrans" cxnId="{BCDA6B7D-B017-431C-A648-FC2A288940C1}">
      <dgm:prSet/>
      <dgm:spPr/>
      <dgm:t>
        <a:bodyPr/>
        <a:lstStyle/>
        <a:p>
          <a:endParaRPr lang="en-US"/>
        </a:p>
      </dgm:t>
    </dgm:pt>
    <dgm:pt modelId="{8C591DEB-F899-42BC-B614-EE10F57629C2}" type="sibTrans" cxnId="{BCDA6B7D-B017-431C-A648-FC2A288940C1}">
      <dgm:prSet/>
      <dgm:spPr/>
      <dgm:t>
        <a:bodyPr/>
        <a:lstStyle/>
        <a:p>
          <a:endParaRPr lang="en-US"/>
        </a:p>
      </dgm:t>
    </dgm:pt>
    <dgm:pt modelId="{358360B2-6A95-404B-8219-A850B02086ED}">
      <dgm:prSet/>
      <dgm:spPr/>
      <dgm:t>
        <a:bodyPr/>
        <a:lstStyle/>
        <a:p>
          <a:r>
            <a:rPr lang="en-US"/>
            <a:t>• Frontotemporal Dementia</a:t>
          </a:r>
        </a:p>
      </dgm:t>
    </dgm:pt>
    <dgm:pt modelId="{548B0202-7211-4411-A21A-41F3AE1EE1EF}" type="parTrans" cxnId="{0BD79B87-3F4D-44BF-A270-24D1D85F8041}">
      <dgm:prSet/>
      <dgm:spPr/>
      <dgm:t>
        <a:bodyPr/>
        <a:lstStyle/>
        <a:p>
          <a:endParaRPr lang="en-US"/>
        </a:p>
      </dgm:t>
    </dgm:pt>
    <dgm:pt modelId="{67C49A08-CF1F-4C2F-9866-C4E916CF2680}" type="sibTrans" cxnId="{0BD79B87-3F4D-44BF-A270-24D1D85F8041}">
      <dgm:prSet/>
      <dgm:spPr/>
      <dgm:t>
        <a:bodyPr/>
        <a:lstStyle/>
        <a:p>
          <a:endParaRPr lang="en-US"/>
        </a:p>
      </dgm:t>
    </dgm:pt>
    <dgm:pt modelId="{6026F8E9-FF26-4037-A4AF-242E720ACDC9}" type="pres">
      <dgm:prSet presAssocID="{A736C692-A696-492A-8733-5BB2E696E9FD}" presName="linear" presStyleCnt="0">
        <dgm:presLayoutVars>
          <dgm:animLvl val="lvl"/>
          <dgm:resizeHandles val="exact"/>
        </dgm:presLayoutVars>
      </dgm:prSet>
      <dgm:spPr/>
    </dgm:pt>
    <dgm:pt modelId="{FA684A50-019C-4CA0-9125-DE8C4F0DE910}" type="pres">
      <dgm:prSet presAssocID="{1E71C9ED-B6C4-4DD3-93FB-3DC0E9B998A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5B1CC27-2A0E-4875-90C6-CA45F3D96475}" type="pres">
      <dgm:prSet presAssocID="{00089540-9E60-4103-B8C6-D5DD79C7C457}" presName="spacer" presStyleCnt="0"/>
      <dgm:spPr/>
    </dgm:pt>
    <dgm:pt modelId="{1C242686-C865-416D-99A5-370EA69ADB3F}" type="pres">
      <dgm:prSet presAssocID="{341E776F-B42A-4375-AD3F-4A5CEF03FCF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7B43491-21D4-4682-8546-FE55B3F87CC2}" type="pres">
      <dgm:prSet presAssocID="{C5464815-76A1-4933-98C7-8A65586E095F}" presName="spacer" presStyleCnt="0"/>
      <dgm:spPr/>
    </dgm:pt>
    <dgm:pt modelId="{3B50FC34-AA03-4D42-977B-B47DF7059E42}" type="pres">
      <dgm:prSet presAssocID="{6E111BE2-ECB5-422A-8258-3C4A84458F1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588DF28-0746-4304-9131-C6607277360C}" type="pres">
      <dgm:prSet presAssocID="{8C591DEB-F899-42BC-B614-EE10F57629C2}" presName="spacer" presStyleCnt="0"/>
      <dgm:spPr/>
    </dgm:pt>
    <dgm:pt modelId="{1C38BCE8-A378-47F5-AF88-E0DFB4BE6286}" type="pres">
      <dgm:prSet presAssocID="{358360B2-6A95-404B-8219-A850B02086E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387FA065-A2EC-48D5-B289-42530FD85D33}" type="presOf" srcId="{6E111BE2-ECB5-422A-8258-3C4A84458F15}" destId="{3B50FC34-AA03-4D42-977B-B47DF7059E42}" srcOrd="0" destOrd="0" presId="urn:microsoft.com/office/officeart/2005/8/layout/vList2"/>
    <dgm:cxn modelId="{B5760B73-E9A9-48A2-B660-99BE89FA6B86}" type="presOf" srcId="{A736C692-A696-492A-8733-5BB2E696E9FD}" destId="{6026F8E9-FF26-4037-A4AF-242E720ACDC9}" srcOrd="0" destOrd="0" presId="urn:microsoft.com/office/officeart/2005/8/layout/vList2"/>
    <dgm:cxn modelId="{BCDA6B7D-B017-431C-A648-FC2A288940C1}" srcId="{A736C692-A696-492A-8733-5BB2E696E9FD}" destId="{6E111BE2-ECB5-422A-8258-3C4A84458F15}" srcOrd="2" destOrd="0" parTransId="{D480E6A0-4038-4B91-A59D-B45CE60F0D6F}" sibTransId="{8C591DEB-F899-42BC-B614-EE10F57629C2}"/>
    <dgm:cxn modelId="{0BD79B87-3F4D-44BF-A270-24D1D85F8041}" srcId="{A736C692-A696-492A-8733-5BB2E696E9FD}" destId="{358360B2-6A95-404B-8219-A850B02086ED}" srcOrd="3" destOrd="0" parTransId="{548B0202-7211-4411-A21A-41F3AE1EE1EF}" sibTransId="{67C49A08-CF1F-4C2F-9866-C4E916CF2680}"/>
    <dgm:cxn modelId="{134A5B9A-F1EC-4600-9C84-AA90FB7E6A98}" srcId="{A736C692-A696-492A-8733-5BB2E696E9FD}" destId="{341E776F-B42A-4375-AD3F-4A5CEF03FCFB}" srcOrd="1" destOrd="0" parTransId="{D0DA6077-BB8F-483A-BA1C-D78B3B61D7C6}" sibTransId="{C5464815-76A1-4933-98C7-8A65586E095F}"/>
    <dgm:cxn modelId="{077927A6-D8DD-4BD7-8CA9-B64ADD2BAC0E}" type="presOf" srcId="{358360B2-6A95-404B-8219-A850B02086ED}" destId="{1C38BCE8-A378-47F5-AF88-E0DFB4BE6286}" srcOrd="0" destOrd="0" presId="urn:microsoft.com/office/officeart/2005/8/layout/vList2"/>
    <dgm:cxn modelId="{4CEBE0C5-4B37-44B7-B116-49CE79B91228}" type="presOf" srcId="{1E71C9ED-B6C4-4DD3-93FB-3DC0E9B998A1}" destId="{FA684A50-019C-4CA0-9125-DE8C4F0DE910}" srcOrd="0" destOrd="0" presId="urn:microsoft.com/office/officeart/2005/8/layout/vList2"/>
    <dgm:cxn modelId="{F3B34FD3-4D86-49D6-89D5-AD36B601A895}" srcId="{A736C692-A696-492A-8733-5BB2E696E9FD}" destId="{1E71C9ED-B6C4-4DD3-93FB-3DC0E9B998A1}" srcOrd="0" destOrd="0" parTransId="{C87C741D-AB21-4E36-8317-E2304780EE94}" sibTransId="{00089540-9E60-4103-B8C6-D5DD79C7C457}"/>
    <dgm:cxn modelId="{A2AB99E3-705D-4A94-AC11-ADFA80AB8BD9}" type="presOf" srcId="{341E776F-B42A-4375-AD3F-4A5CEF03FCFB}" destId="{1C242686-C865-416D-99A5-370EA69ADB3F}" srcOrd="0" destOrd="0" presId="urn:microsoft.com/office/officeart/2005/8/layout/vList2"/>
    <dgm:cxn modelId="{346E74A5-3994-4C79-A038-F6B1805250F1}" type="presParOf" srcId="{6026F8E9-FF26-4037-A4AF-242E720ACDC9}" destId="{FA684A50-019C-4CA0-9125-DE8C4F0DE910}" srcOrd="0" destOrd="0" presId="urn:microsoft.com/office/officeart/2005/8/layout/vList2"/>
    <dgm:cxn modelId="{4E67254A-C437-43C7-AEB9-60BD4158AEF8}" type="presParOf" srcId="{6026F8E9-FF26-4037-A4AF-242E720ACDC9}" destId="{45B1CC27-2A0E-4875-90C6-CA45F3D96475}" srcOrd="1" destOrd="0" presId="urn:microsoft.com/office/officeart/2005/8/layout/vList2"/>
    <dgm:cxn modelId="{89203BEB-B112-4B62-AE2C-DD9F4D4B6536}" type="presParOf" srcId="{6026F8E9-FF26-4037-A4AF-242E720ACDC9}" destId="{1C242686-C865-416D-99A5-370EA69ADB3F}" srcOrd="2" destOrd="0" presId="urn:microsoft.com/office/officeart/2005/8/layout/vList2"/>
    <dgm:cxn modelId="{85799C95-CF64-4199-85AB-5C95B641A7C2}" type="presParOf" srcId="{6026F8E9-FF26-4037-A4AF-242E720ACDC9}" destId="{67B43491-21D4-4682-8546-FE55B3F87CC2}" srcOrd="3" destOrd="0" presId="urn:microsoft.com/office/officeart/2005/8/layout/vList2"/>
    <dgm:cxn modelId="{747DCDFD-B907-438B-B9E3-A1EAEF065961}" type="presParOf" srcId="{6026F8E9-FF26-4037-A4AF-242E720ACDC9}" destId="{3B50FC34-AA03-4D42-977B-B47DF7059E42}" srcOrd="4" destOrd="0" presId="urn:microsoft.com/office/officeart/2005/8/layout/vList2"/>
    <dgm:cxn modelId="{0AC9647C-CBED-40A5-A864-3137CF4CBBA7}" type="presParOf" srcId="{6026F8E9-FF26-4037-A4AF-242E720ACDC9}" destId="{0588DF28-0746-4304-9131-C6607277360C}" srcOrd="5" destOrd="0" presId="urn:microsoft.com/office/officeart/2005/8/layout/vList2"/>
    <dgm:cxn modelId="{D64C6986-F84E-4FDD-86F9-CC9B70688D70}" type="presParOf" srcId="{6026F8E9-FF26-4037-A4AF-242E720ACDC9}" destId="{1C38BCE8-A378-47F5-AF88-E0DFB4BE628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73CFE82-C572-4732-8C98-B6ECB3222D88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FD75074-D7B6-41D8-B7B6-6AC28328D74E}">
      <dgm:prSet/>
      <dgm:spPr/>
      <dgm:t>
        <a:bodyPr/>
        <a:lstStyle/>
        <a:p>
          <a:r>
            <a:rPr lang="en-US"/>
            <a:t>• Focus on dignity, choice, and respect</a:t>
          </a:r>
        </a:p>
      </dgm:t>
    </dgm:pt>
    <dgm:pt modelId="{5293D63A-B21F-429A-9984-95B29135FE74}" type="parTrans" cxnId="{245B4D6B-EF10-4425-894E-3DA80B1E3235}">
      <dgm:prSet/>
      <dgm:spPr/>
      <dgm:t>
        <a:bodyPr/>
        <a:lstStyle/>
        <a:p>
          <a:endParaRPr lang="en-US"/>
        </a:p>
      </dgm:t>
    </dgm:pt>
    <dgm:pt modelId="{202EEAE2-2FAA-4661-8C4C-C712748DDB0A}" type="sibTrans" cxnId="{245B4D6B-EF10-4425-894E-3DA80B1E3235}">
      <dgm:prSet/>
      <dgm:spPr/>
      <dgm:t>
        <a:bodyPr/>
        <a:lstStyle/>
        <a:p>
          <a:endParaRPr lang="en-US"/>
        </a:p>
      </dgm:t>
    </dgm:pt>
    <dgm:pt modelId="{C0AFC543-C656-47DB-A0B1-70AF034AE8BA}">
      <dgm:prSet/>
      <dgm:spPr/>
      <dgm:t>
        <a:bodyPr/>
        <a:lstStyle/>
        <a:p>
          <a:r>
            <a:rPr lang="en-US"/>
            <a:t>• Honor routines and preferences</a:t>
          </a:r>
        </a:p>
      </dgm:t>
    </dgm:pt>
    <dgm:pt modelId="{34E80B85-E989-482B-9059-EFC32FB29245}" type="parTrans" cxnId="{D2ED240A-8566-4195-B49B-06E3AB6C58BF}">
      <dgm:prSet/>
      <dgm:spPr/>
      <dgm:t>
        <a:bodyPr/>
        <a:lstStyle/>
        <a:p>
          <a:endParaRPr lang="en-US"/>
        </a:p>
      </dgm:t>
    </dgm:pt>
    <dgm:pt modelId="{9B38362C-DAEB-47BE-9FDB-3F976841D1CF}" type="sibTrans" cxnId="{D2ED240A-8566-4195-B49B-06E3AB6C58BF}">
      <dgm:prSet/>
      <dgm:spPr/>
      <dgm:t>
        <a:bodyPr/>
        <a:lstStyle/>
        <a:p>
          <a:endParaRPr lang="en-US"/>
        </a:p>
      </dgm:t>
    </dgm:pt>
    <dgm:pt modelId="{27B730C2-0FCD-496C-AFB6-7D70CB8B04C6}">
      <dgm:prSet/>
      <dgm:spPr/>
      <dgm:t>
        <a:bodyPr/>
        <a:lstStyle/>
        <a:p>
          <a:r>
            <a:rPr lang="en-US"/>
            <a:t>• Support remaining abilities</a:t>
          </a:r>
        </a:p>
      </dgm:t>
    </dgm:pt>
    <dgm:pt modelId="{80D174D8-8AD2-43B2-AE56-B592A85A1CAC}" type="parTrans" cxnId="{7B8993F8-5702-427E-A9F9-28BAB49BA6B9}">
      <dgm:prSet/>
      <dgm:spPr/>
      <dgm:t>
        <a:bodyPr/>
        <a:lstStyle/>
        <a:p>
          <a:endParaRPr lang="en-US"/>
        </a:p>
      </dgm:t>
    </dgm:pt>
    <dgm:pt modelId="{0E0DE240-394E-423C-ADDD-BCEA12E2C308}" type="sibTrans" cxnId="{7B8993F8-5702-427E-A9F9-28BAB49BA6B9}">
      <dgm:prSet/>
      <dgm:spPr/>
      <dgm:t>
        <a:bodyPr/>
        <a:lstStyle/>
        <a:p>
          <a:endParaRPr lang="en-US"/>
        </a:p>
      </dgm:t>
    </dgm:pt>
    <dgm:pt modelId="{C97510FE-8257-4514-9C68-A11D1B851B5A}">
      <dgm:prSet/>
      <dgm:spPr/>
      <dgm:t>
        <a:bodyPr/>
        <a:lstStyle/>
        <a:p>
          <a:r>
            <a:rPr lang="en-US"/>
            <a:t>• Cultural competence</a:t>
          </a:r>
        </a:p>
      </dgm:t>
    </dgm:pt>
    <dgm:pt modelId="{673DE46A-E193-4748-BE48-CB66D68918CF}" type="parTrans" cxnId="{AD77C76E-9E69-46CA-A6EB-68835128CCF9}">
      <dgm:prSet/>
      <dgm:spPr/>
      <dgm:t>
        <a:bodyPr/>
        <a:lstStyle/>
        <a:p>
          <a:endParaRPr lang="en-US"/>
        </a:p>
      </dgm:t>
    </dgm:pt>
    <dgm:pt modelId="{8B3E9D36-DD07-4119-B69C-F5ACC11DB9AF}" type="sibTrans" cxnId="{AD77C76E-9E69-46CA-A6EB-68835128CCF9}">
      <dgm:prSet/>
      <dgm:spPr/>
      <dgm:t>
        <a:bodyPr/>
        <a:lstStyle/>
        <a:p>
          <a:endParaRPr lang="en-US"/>
        </a:p>
      </dgm:t>
    </dgm:pt>
    <dgm:pt modelId="{80A8A65F-D0C2-475E-8F87-AEF409D38FEB}" type="pres">
      <dgm:prSet presAssocID="{573CFE82-C572-4732-8C98-B6ECB3222D88}" presName="diagram" presStyleCnt="0">
        <dgm:presLayoutVars>
          <dgm:dir/>
          <dgm:resizeHandles val="exact"/>
        </dgm:presLayoutVars>
      </dgm:prSet>
      <dgm:spPr/>
    </dgm:pt>
    <dgm:pt modelId="{E05EE44A-8D19-4562-803A-23785FC0C2D2}" type="pres">
      <dgm:prSet presAssocID="{CFD75074-D7B6-41D8-B7B6-6AC28328D74E}" presName="node" presStyleLbl="node1" presStyleIdx="0" presStyleCnt="4">
        <dgm:presLayoutVars>
          <dgm:bulletEnabled val="1"/>
        </dgm:presLayoutVars>
      </dgm:prSet>
      <dgm:spPr/>
    </dgm:pt>
    <dgm:pt modelId="{33B05139-B1C5-416B-8CD2-56D8CFFE95FA}" type="pres">
      <dgm:prSet presAssocID="{202EEAE2-2FAA-4661-8C4C-C712748DDB0A}" presName="sibTrans" presStyleCnt="0"/>
      <dgm:spPr/>
    </dgm:pt>
    <dgm:pt modelId="{B5AB9AE9-7823-4C9F-9A66-33F8A7A75BF1}" type="pres">
      <dgm:prSet presAssocID="{C0AFC543-C656-47DB-A0B1-70AF034AE8BA}" presName="node" presStyleLbl="node1" presStyleIdx="1" presStyleCnt="4">
        <dgm:presLayoutVars>
          <dgm:bulletEnabled val="1"/>
        </dgm:presLayoutVars>
      </dgm:prSet>
      <dgm:spPr/>
    </dgm:pt>
    <dgm:pt modelId="{5A1395B8-36FE-439E-986E-AD2564588041}" type="pres">
      <dgm:prSet presAssocID="{9B38362C-DAEB-47BE-9FDB-3F976841D1CF}" presName="sibTrans" presStyleCnt="0"/>
      <dgm:spPr/>
    </dgm:pt>
    <dgm:pt modelId="{3D5C1953-A0A0-4514-A6F6-72D88F0AF01E}" type="pres">
      <dgm:prSet presAssocID="{27B730C2-0FCD-496C-AFB6-7D70CB8B04C6}" presName="node" presStyleLbl="node1" presStyleIdx="2" presStyleCnt="4">
        <dgm:presLayoutVars>
          <dgm:bulletEnabled val="1"/>
        </dgm:presLayoutVars>
      </dgm:prSet>
      <dgm:spPr/>
    </dgm:pt>
    <dgm:pt modelId="{E4F2BD50-FA48-4171-8C4A-F3BB470D3873}" type="pres">
      <dgm:prSet presAssocID="{0E0DE240-394E-423C-ADDD-BCEA12E2C308}" presName="sibTrans" presStyleCnt="0"/>
      <dgm:spPr/>
    </dgm:pt>
    <dgm:pt modelId="{B2572EDF-04A3-4F58-A1AF-3943850FB2BA}" type="pres">
      <dgm:prSet presAssocID="{C97510FE-8257-4514-9C68-A11D1B851B5A}" presName="node" presStyleLbl="node1" presStyleIdx="3" presStyleCnt="4">
        <dgm:presLayoutVars>
          <dgm:bulletEnabled val="1"/>
        </dgm:presLayoutVars>
      </dgm:prSet>
      <dgm:spPr/>
    </dgm:pt>
  </dgm:ptLst>
  <dgm:cxnLst>
    <dgm:cxn modelId="{D2ED240A-8566-4195-B49B-06E3AB6C58BF}" srcId="{573CFE82-C572-4732-8C98-B6ECB3222D88}" destId="{C0AFC543-C656-47DB-A0B1-70AF034AE8BA}" srcOrd="1" destOrd="0" parTransId="{34E80B85-E989-482B-9059-EFC32FB29245}" sibTransId="{9B38362C-DAEB-47BE-9FDB-3F976841D1CF}"/>
    <dgm:cxn modelId="{7AC8343A-3146-46D1-B527-DCC1AD3E53BC}" type="presOf" srcId="{C0AFC543-C656-47DB-A0B1-70AF034AE8BA}" destId="{B5AB9AE9-7823-4C9F-9A66-33F8A7A75BF1}" srcOrd="0" destOrd="0" presId="urn:microsoft.com/office/officeart/2005/8/layout/default"/>
    <dgm:cxn modelId="{C3D8525B-8CC5-4151-9429-235633021E86}" type="presOf" srcId="{573CFE82-C572-4732-8C98-B6ECB3222D88}" destId="{80A8A65F-D0C2-475E-8F87-AEF409D38FEB}" srcOrd="0" destOrd="0" presId="urn:microsoft.com/office/officeart/2005/8/layout/default"/>
    <dgm:cxn modelId="{C728E75F-4590-40DE-82E5-DEC9957EDDBF}" type="presOf" srcId="{CFD75074-D7B6-41D8-B7B6-6AC28328D74E}" destId="{E05EE44A-8D19-4562-803A-23785FC0C2D2}" srcOrd="0" destOrd="0" presId="urn:microsoft.com/office/officeart/2005/8/layout/default"/>
    <dgm:cxn modelId="{245B4D6B-EF10-4425-894E-3DA80B1E3235}" srcId="{573CFE82-C572-4732-8C98-B6ECB3222D88}" destId="{CFD75074-D7B6-41D8-B7B6-6AC28328D74E}" srcOrd="0" destOrd="0" parTransId="{5293D63A-B21F-429A-9984-95B29135FE74}" sibTransId="{202EEAE2-2FAA-4661-8C4C-C712748DDB0A}"/>
    <dgm:cxn modelId="{AD77C76E-9E69-46CA-A6EB-68835128CCF9}" srcId="{573CFE82-C572-4732-8C98-B6ECB3222D88}" destId="{C97510FE-8257-4514-9C68-A11D1B851B5A}" srcOrd="3" destOrd="0" parTransId="{673DE46A-E193-4748-BE48-CB66D68918CF}" sibTransId="{8B3E9D36-DD07-4119-B69C-F5ACC11DB9AF}"/>
    <dgm:cxn modelId="{5C781D79-2E56-4598-9256-330E63CD6AB4}" type="presOf" srcId="{27B730C2-0FCD-496C-AFB6-7D70CB8B04C6}" destId="{3D5C1953-A0A0-4514-A6F6-72D88F0AF01E}" srcOrd="0" destOrd="0" presId="urn:microsoft.com/office/officeart/2005/8/layout/default"/>
    <dgm:cxn modelId="{F1A915C3-AD7D-4E14-8671-63AAEC57472B}" type="presOf" srcId="{C97510FE-8257-4514-9C68-A11D1B851B5A}" destId="{B2572EDF-04A3-4F58-A1AF-3943850FB2BA}" srcOrd="0" destOrd="0" presId="urn:microsoft.com/office/officeart/2005/8/layout/default"/>
    <dgm:cxn modelId="{7B8993F8-5702-427E-A9F9-28BAB49BA6B9}" srcId="{573CFE82-C572-4732-8C98-B6ECB3222D88}" destId="{27B730C2-0FCD-496C-AFB6-7D70CB8B04C6}" srcOrd="2" destOrd="0" parTransId="{80D174D8-8AD2-43B2-AE56-B592A85A1CAC}" sibTransId="{0E0DE240-394E-423C-ADDD-BCEA12E2C308}"/>
    <dgm:cxn modelId="{84A3D7FB-C9B4-4CA8-B09A-906D16529BDE}" type="presParOf" srcId="{80A8A65F-D0C2-475E-8F87-AEF409D38FEB}" destId="{E05EE44A-8D19-4562-803A-23785FC0C2D2}" srcOrd="0" destOrd="0" presId="urn:microsoft.com/office/officeart/2005/8/layout/default"/>
    <dgm:cxn modelId="{408388AD-B72B-4396-BBCB-D76FD65B3AED}" type="presParOf" srcId="{80A8A65F-D0C2-475E-8F87-AEF409D38FEB}" destId="{33B05139-B1C5-416B-8CD2-56D8CFFE95FA}" srcOrd="1" destOrd="0" presId="urn:microsoft.com/office/officeart/2005/8/layout/default"/>
    <dgm:cxn modelId="{37C33E30-2542-4A87-A014-40172B27954C}" type="presParOf" srcId="{80A8A65F-D0C2-475E-8F87-AEF409D38FEB}" destId="{B5AB9AE9-7823-4C9F-9A66-33F8A7A75BF1}" srcOrd="2" destOrd="0" presId="urn:microsoft.com/office/officeart/2005/8/layout/default"/>
    <dgm:cxn modelId="{C7E8B1AA-EEE0-41E3-921C-1352DD80AB57}" type="presParOf" srcId="{80A8A65F-D0C2-475E-8F87-AEF409D38FEB}" destId="{5A1395B8-36FE-439E-986E-AD2564588041}" srcOrd="3" destOrd="0" presId="urn:microsoft.com/office/officeart/2005/8/layout/default"/>
    <dgm:cxn modelId="{52406695-2A3B-47B7-8D9D-B35B81F86CCA}" type="presParOf" srcId="{80A8A65F-D0C2-475E-8F87-AEF409D38FEB}" destId="{3D5C1953-A0A0-4514-A6F6-72D88F0AF01E}" srcOrd="4" destOrd="0" presId="urn:microsoft.com/office/officeart/2005/8/layout/default"/>
    <dgm:cxn modelId="{1C281569-B559-47E7-B622-2817E87C4478}" type="presParOf" srcId="{80A8A65F-D0C2-475E-8F87-AEF409D38FEB}" destId="{E4F2BD50-FA48-4171-8C4A-F3BB470D3873}" srcOrd="5" destOrd="0" presId="urn:microsoft.com/office/officeart/2005/8/layout/default"/>
    <dgm:cxn modelId="{5428F3C4-6F9C-4D99-8F33-64604E3CE895}" type="presParOf" srcId="{80A8A65F-D0C2-475E-8F87-AEF409D38FEB}" destId="{B2572EDF-04A3-4F58-A1AF-3943850FB2B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D5FF286-05A7-4AA5-9ABA-F0F02B78A1E9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F4637BA-17F5-4146-A0C1-D20A9B51CFB4}">
      <dgm:prSet/>
      <dgm:spPr/>
      <dgm:t>
        <a:bodyPr/>
        <a:lstStyle/>
        <a:p>
          <a:r>
            <a:rPr lang="en-US"/>
            <a:t>• Use short, simple sentences</a:t>
          </a:r>
        </a:p>
      </dgm:t>
    </dgm:pt>
    <dgm:pt modelId="{435DF981-9950-4D56-9A11-2E2D250D62AE}" type="parTrans" cxnId="{76ADE58B-60C2-4927-AE32-894413F0B7CB}">
      <dgm:prSet/>
      <dgm:spPr/>
      <dgm:t>
        <a:bodyPr/>
        <a:lstStyle/>
        <a:p>
          <a:endParaRPr lang="en-US"/>
        </a:p>
      </dgm:t>
    </dgm:pt>
    <dgm:pt modelId="{14A9D738-13B8-4B82-BE87-1AAD512886C4}" type="sibTrans" cxnId="{76ADE58B-60C2-4927-AE32-894413F0B7CB}">
      <dgm:prSet/>
      <dgm:spPr/>
      <dgm:t>
        <a:bodyPr/>
        <a:lstStyle/>
        <a:p>
          <a:endParaRPr lang="en-US"/>
        </a:p>
      </dgm:t>
    </dgm:pt>
    <dgm:pt modelId="{94327140-49A4-483F-922D-B1F4ADFEEF45}">
      <dgm:prSet/>
      <dgm:spPr/>
      <dgm:t>
        <a:bodyPr/>
        <a:lstStyle/>
        <a:p>
          <a:r>
            <a:rPr lang="en-US"/>
            <a:t>• Calm tone and body language</a:t>
          </a:r>
        </a:p>
      </dgm:t>
    </dgm:pt>
    <dgm:pt modelId="{A15D3AE0-AE02-4BC6-9ED7-89E19D2188B5}" type="parTrans" cxnId="{A30964D2-91FD-44E4-833A-CDB128547C1E}">
      <dgm:prSet/>
      <dgm:spPr/>
      <dgm:t>
        <a:bodyPr/>
        <a:lstStyle/>
        <a:p>
          <a:endParaRPr lang="en-US"/>
        </a:p>
      </dgm:t>
    </dgm:pt>
    <dgm:pt modelId="{10A86DE3-869B-4EE2-ADC7-19823CB05D9F}" type="sibTrans" cxnId="{A30964D2-91FD-44E4-833A-CDB128547C1E}">
      <dgm:prSet/>
      <dgm:spPr/>
      <dgm:t>
        <a:bodyPr/>
        <a:lstStyle/>
        <a:p>
          <a:endParaRPr lang="en-US"/>
        </a:p>
      </dgm:t>
    </dgm:pt>
    <dgm:pt modelId="{4C7CCE15-1DE4-4F9F-A275-E55E617CDA20}">
      <dgm:prSet/>
      <dgm:spPr/>
      <dgm:t>
        <a:bodyPr/>
        <a:lstStyle/>
        <a:p>
          <a:r>
            <a:rPr lang="en-US"/>
            <a:t>• Avoid arguing or correcting</a:t>
          </a:r>
        </a:p>
      </dgm:t>
    </dgm:pt>
    <dgm:pt modelId="{3B3A99E1-E7D0-40B9-B742-701CB8FAD822}" type="parTrans" cxnId="{C3AB750A-BD82-4A29-987A-5390426C6792}">
      <dgm:prSet/>
      <dgm:spPr/>
      <dgm:t>
        <a:bodyPr/>
        <a:lstStyle/>
        <a:p>
          <a:endParaRPr lang="en-US"/>
        </a:p>
      </dgm:t>
    </dgm:pt>
    <dgm:pt modelId="{B75EC0A8-4502-48E9-9B93-631FB2417FCD}" type="sibTrans" cxnId="{C3AB750A-BD82-4A29-987A-5390426C6792}">
      <dgm:prSet/>
      <dgm:spPr/>
      <dgm:t>
        <a:bodyPr/>
        <a:lstStyle/>
        <a:p>
          <a:endParaRPr lang="en-US"/>
        </a:p>
      </dgm:t>
    </dgm:pt>
    <dgm:pt modelId="{A43ACB48-E66C-4BB7-936E-49298BEBED8C}">
      <dgm:prSet/>
      <dgm:spPr/>
      <dgm:t>
        <a:bodyPr/>
        <a:lstStyle/>
        <a:p>
          <a:r>
            <a:rPr lang="en-US"/>
            <a:t>• Validate feelings</a:t>
          </a:r>
        </a:p>
      </dgm:t>
    </dgm:pt>
    <dgm:pt modelId="{5128B66F-59E1-4DA9-B54A-B83F8BF16ABF}" type="parTrans" cxnId="{038E6C9E-699F-4BA8-8E95-C0FD8483E3B9}">
      <dgm:prSet/>
      <dgm:spPr/>
      <dgm:t>
        <a:bodyPr/>
        <a:lstStyle/>
        <a:p>
          <a:endParaRPr lang="en-US"/>
        </a:p>
      </dgm:t>
    </dgm:pt>
    <dgm:pt modelId="{39FC4D90-BDC2-4D8B-9B29-FC7D2E02FF09}" type="sibTrans" cxnId="{038E6C9E-699F-4BA8-8E95-C0FD8483E3B9}">
      <dgm:prSet/>
      <dgm:spPr/>
      <dgm:t>
        <a:bodyPr/>
        <a:lstStyle/>
        <a:p>
          <a:endParaRPr lang="en-US"/>
        </a:p>
      </dgm:t>
    </dgm:pt>
    <dgm:pt modelId="{BDD626FD-B438-46D3-A0BD-21802C6B5BD8}" type="pres">
      <dgm:prSet presAssocID="{0D5FF286-05A7-4AA5-9ABA-F0F02B78A1E9}" presName="Name0" presStyleCnt="0">
        <dgm:presLayoutVars>
          <dgm:dir/>
          <dgm:animLvl val="lvl"/>
          <dgm:resizeHandles val="exact"/>
        </dgm:presLayoutVars>
      </dgm:prSet>
      <dgm:spPr/>
    </dgm:pt>
    <dgm:pt modelId="{EB7B8901-4814-4A8D-8AD4-12562FCEAC24}" type="pres">
      <dgm:prSet presAssocID="{FF4637BA-17F5-4146-A0C1-D20A9B51CFB4}" presName="linNode" presStyleCnt="0"/>
      <dgm:spPr/>
    </dgm:pt>
    <dgm:pt modelId="{B1930EEF-6589-476B-A427-C2EDEFF4774F}" type="pres">
      <dgm:prSet presAssocID="{FF4637BA-17F5-4146-A0C1-D20A9B51CFB4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0E586DC7-4AD1-42D6-9F8B-4DBBFCFEDA1A}" type="pres">
      <dgm:prSet presAssocID="{14A9D738-13B8-4B82-BE87-1AAD512886C4}" presName="sp" presStyleCnt="0"/>
      <dgm:spPr/>
    </dgm:pt>
    <dgm:pt modelId="{296DAFA6-0489-42BC-8E4F-C406F50393C9}" type="pres">
      <dgm:prSet presAssocID="{94327140-49A4-483F-922D-B1F4ADFEEF45}" presName="linNode" presStyleCnt="0"/>
      <dgm:spPr/>
    </dgm:pt>
    <dgm:pt modelId="{70FBBACD-B86F-4267-832F-7ED10C22A259}" type="pres">
      <dgm:prSet presAssocID="{94327140-49A4-483F-922D-B1F4ADFEEF45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41CCF5A4-09C8-4E3C-8FEC-FD114CBFAE34}" type="pres">
      <dgm:prSet presAssocID="{10A86DE3-869B-4EE2-ADC7-19823CB05D9F}" presName="sp" presStyleCnt="0"/>
      <dgm:spPr/>
    </dgm:pt>
    <dgm:pt modelId="{D0FD2800-5163-4BC4-B5F2-C8BA085E20F1}" type="pres">
      <dgm:prSet presAssocID="{4C7CCE15-1DE4-4F9F-A275-E55E617CDA20}" presName="linNode" presStyleCnt="0"/>
      <dgm:spPr/>
    </dgm:pt>
    <dgm:pt modelId="{DC43E305-17E5-4F50-8344-2CA949B5251F}" type="pres">
      <dgm:prSet presAssocID="{4C7CCE15-1DE4-4F9F-A275-E55E617CDA20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5234DBDE-4831-4D43-8F3C-975312593D1C}" type="pres">
      <dgm:prSet presAssocID="{B75EC0A8-4502-48E9-9B93-631FB2417FCD}" presName="sp" presStyleCnt="0"/>
      <dgm:spPr/>
    </dgm:pt>
    <dgm:pt modelId="{2B589913-0E4C-431E-A912-D967611A895C}" type="pres">
      <dgm:prSet presAssocID="{A43ACB48-E66C-4BB7-936E-49298BEBED8C}" presName="linNode" presStyleCnt="0"/>
      <dgm:spPr/>
    </dgm:pt>
    <dgm:pt modelId="{6FBB8A55-208F-473A-8992-9704C392108E}" type="pres">
      <dgm:prSet presAssocID="{A43ACB48-E66C-4BB7-936E-49298BEBED8C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C3AB750A-BD82-4A29-987A-5390426C6792}" srcId="{0D5FF286-05A7-4AA5-9ABA-F0F02B78A1E9}" destId="{4C7CCE15-1DE4-4F9F-A275-E55E617CDA20}" srcOrd="2" destOrd="0" parTransId="{3B3A99E1-E7D0-40B9-B742-701CB8FAD822}" sibTransId="{B75EC0A8-4502-48E9-9B93-631FB2417FCD}"/>
    <dgm:cxn modelId="{F8C3750B-BADB-45A8-B9E6-D77AB8B69F64}" type="presOf" srcId="{4C7CCE15-1DE4-4F9F-A275-E55E617CDA20}" destId="{DC43E305-17E5-4F50-8344-2CA949B5251F}" srcOrd="0" destOrd="0" presId="urn:microsoft.com/office/officeart/2005/8/layout/vList5"/>
    <dgm:cxn modelId="{E5C93A12-7692-4016-B5BC-2A9889F32B85}" type="presOf" srcId="{94327140-49A4-483F-922D-B1F4ADFEEF45}" destId="{70FBBACD-B86F-4267-832F-7ED10C22A259}" srcOrd="0" destOrd="0" presId="urn:microsoft.com/office/officeart/2005/8/layout/vList5"/>
    <dgm:cxn modelId="{EC2AD929-E62A-4FA5-9E5C-B4E59B03DC19}" type="presOf" srcId="{0D5FF286-05A7-4AA5-9ABA-F0F02B78A1E9}" destId="{BDD626FD-B438-46D3-A0BD-21802C6B5BD8}" srcOrd="0" destOrd="0" presId="urn:microsoft.com/office/officeart/2005/8/layout/vList5"/>
    <dgm:cxn modelId="{76ADE58B-60C2-4927-AE32-894413F0B7CB}" srcId="{0D5FF286-05A7-4AA5-9ABA-F0F02B78A1E9}" destId="{FF4637BA-17F5-4146-A0C1-D20A9B51CFB4}" srcOrd="0" destOrd="0" parTransId="{435DF981-9950-4D56-9A11-2E2D250D62AE}" sibTransId="{14A9D738-13B8-4B82-BE87-1AAD512886C4}"/>
    <dgm:cxn modelId="{038E6C9E-699F-4BA8-8E95-C0FD8483E3B9}" srcId="{0D5FF286-05A7-4AA5-9ABA-F0F02B78A1E9}" destId="{A43ACB48-E66C-4BB7-936E-49298BEBED8C}" srcOrd="3" destOrd="0" parTransId="{5128B66F-59E1-4DA9-B54A-B83F8BF16ABF}" sibTransId="{39FC4D90-BDC2-4D8B-9B29-FC7D2E02FF09}"/>
    <dgm:cxn modelId="{0873CFC0-E593-473F-9F0D-604E1EA16E9D}" type="presOf" srcId="{FF4637BA-17F5-4146-A0C1-D20A9B51CFB4}" destId="{B1930EEF-6589-476B-A427-C2EDEFF4774F}" srcOrd="0" destOrd="0" presId="urn:microsoft.com/office/officeart/2005/8/layout/vList5"/>
    <dgm:cxn modelId="{914C25C4-CA85-49E0-8C5D-4802EE61A9D0}" type="presOf" srcId="{A43ACB48-E66C-4BB7-936E-49298BEBED8C}" destId="{6FBB8A55-208F-473A-8992-9704C392108E}" srcOrd="0" destOrd="0" presId="urn:microsoft.com/office/officeart/2005/8/layout/vList5"/>
    <dgm:cxn modelId="{A30964D2-91FD-44E4-833A-CDB128547C1E}" srcId="{0D5FF286-05A7-4AA5-9ABA-F0F02B78A1E9}" destId="{94327140-49A4-483F-922D-B1F4ADFEEF45}" srcOrd="1" destOrd="0" parTransId="{A15D3AE0-AE02-4BC6-9ED7-89E19D2188B5}" sibTransId="{10A86DE3-869B-4EE2-ADC7-19823CB05D9F}"/>
    <dgm:cxn modelId="{72E62E74-34FD-4764-A420-AFCD97A00B35}" type="presParOf" srcId="{BDD626FD-B438-46D3-A0BD-21802C6B5BD8}" destId="{EB7B8901-4814-4A8D-8AD4-12562FCEAC24}" srcOrd="0" destOrd="0" presId="urn:microsoft.com/office/officeart/2005/8/layout/vList5"/>
    <dgm:cxn modelId="{204281E6-5964-4470-B2D8-A706CCE8935D}" type="presParOf" srcId="{EB7B8901-4814-4A8D-8AD4-12562FCEAC24}" destId="{B1930EEF-6589-476B-A427-C2EDEFF4774F}" srcOrd="0" destOrd="0" presId="urn:microsoft.com/office/officeart/2005/8/layout/vList5"/>
    <dgm:cxn modelId="{65C34344-F82F-4648-96FD-7CB993A7B829}" type="presParOf" srcId="{BDD626FD-B438-46D3-A0BD-21802C6B5BD8}" destId="{0E586DC7-4AD1-42D6-9F8B-4DBBFCFEDA1A}" srcOrd="1" destOrd="0" presId="urn:microsoft.com/office/officeart/2005/8/layout/vList5"/>
    <dgm:cxn modelId="{8819301D-857D-499F-BB70-53F5CFD9AA85}" type="presParOf" srcId="{BDD626FD-B438-46D3-A0BD-21802C6B5BD8}" destId="{296DAFA6-0489-42BC-8E4F-C406F50393C9}" srcOrd="2" destOrd="0" presId="urn:microsoft.com/office/officeart/2005/8/layout/vList5"/>
    <dgm:cxn modelId="{91AF6561-76EC-4B20-8994-460D78609FDE}" type="presParOf" srcId="{296DAFA6-0489-42BC-8E4F-C406F50393C9}" destId="{70FBBACD-B86F-4267-832F-7ED10C22A259}" srcOrd="0" destOrd="0" presId="urn:microsoft.com/office/officeart/2005/8/layout/vList5"/>
    <dgm:cxn modelId="{FB52AE44-4C6A-43C5-AD8E-460C5C2F7418}" type="presParOf" srcId="{BDD626FD-B438-46D3-A0BD-21802C6B5BD8}" destId="{41CCF5A4-09C8-4E3C-8FEC-FD114CBFAE34}" srcOrd="3" destOrd="0" presId="urn:microsoft.com/office/officeart/2005/8/layout/vList5"/>
    <dgm:cxn modelId="{D812CAA9-7D6E-41EB-A672-3F08166A4729}" type="presParOf" srcId="{BDD626FD-B438-46D3-A0BD-21802C6B5BD8}" destId="{D0FD2800-5163-4BC4-B5F2-C8BA085E20F1}" srcOrd="4" destOrd="0" presId="urn:microsoft.com/office/officeart/2005/8/layout/vList5"/>
    <dgm:cxn modelId="{83AFC2BD-818D-4870-A148-E03CCC45944B}" type="presParOf" srcId="{D0FD2800-5163-4BC4-B5F2-C8BA085E20F1}" destId="{DC43E305-17E5-4F50-8344-2CA949B5251F}" srcOrd="0" destOrd="0" presId="urn:microsoft.com/office/officeart/2005/8/layout/vList5"/>
    <dgm:cxn modelId="{C859A77B-0098-4D15-BD05-FC1D459E6E8C}" type="presParOf" srcId="{BDD626FD-B438-46D3-A0BD-21802C6B5BD8}" destId="{5234DBDE-4831-4D43-8F3C-975312593D1C}" srcOrd="5" destOrd="0" presId="urn:microsoft.com/office/officeart/2005/8/layout/vList5"/>
    <dgm:cxn modelId="{D0625232-9F36-4E8E-AC00-B08BD76098BF}" type="presParOf" srcId="{BDD626FD-B438-46D3-A0BD-21802C6B5BD8}" destId="{2B589913-0E4C-431E-A912-D967611A895C}" srcOrd="6" destOrd="0" presId="urn:microsoft.com/office/officeart/2005/8/layout/vList5"/>
    <dgm:cxn modelId="{D82160F7-8A70-4D3D-9BDE-CC7BA72F8D82}" type="presParOf" srcId="{2B589913-0E4C-431E-A912-D967611A895C}" destId="{6FBB8A55-208F-473A-8992-9704C392108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89CC633-1B46-428F-B80D-948BFB9CD65A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8A76176F-22A7-46B4-8B98-0D1F778A631C}">
      <dgm:prSet/>
      <dgm:spPr/>
      <dgm:t>
        <a:bodyPr/>
        <a:lstStyle/>
        <a:p>
          <a:r>
            <a:rPr lang="en-US"/>
            <a:t>• Behaviors are communication</a:t>
          </a:r>
        </a:p>
      </dgm:t>
    </dgm:pt>
    <dgm:pt modelId="{FF29585A-C320-4788-8A45-5F72E826D149}" type="parTrans" cxnId="{9E73B72A-9103-4418-ADA3-72C1AF7A1C3B}">
      <dgm:prSet/>
      <dgm:spPr/>
      <dgm:t>
        <a:bodyPr/>
        <a:lstStyle/>
        <a:p>
          <a:endParaRPr lang="en-US"/>
        </a:p>
      </dgm:t>
    </dgm:pt>
    <dgm:pt modelId="{D5DBE93A-320C-4E4C-8D09-CE9C9BA33B99}" type="sibTrans" cxnId="{9E73B72A-9103-4418-ADA3-72C1AF7A1C3B}">
      <dgm:prSet/>
      <dgm:spPr/>
      <dgm:t>
        <a:bodyPr/>
        <a:lstStyle/>
        <a:p>
          <a:endParaRPr lang="en-US"/>
        </a:p>
      </dgm:t>
    </dgm:pt>
    <dgm:pt modelId="{E94CD8B2-1845-40F1-B92B-6EA458924A16}">
      <dgm:prSet/>
      <dgm:spPr/>
      <dgm:t>
        <a:bodyPr/>
        <a:lstStyle/>
        <a:p>
          <a:r>
            <a:rPr lang="en-US"/>
            <a:t>• Common triggers: pain, fear, confusion</a:t>
          </a:r>
        </a:p>
      </dgm:t>
    </dgm:pt>
    <dgm:pt modelId="{5756E1D3-CDC2-460F-936C-122C5E519E94}" type="parTrans" cxnId="{7FB03B6A-8689-4ABB-8430-92197EBE5C36}">
      <dgm:prSet/>
      <dgm:spPr/>
      <dgm:t>
        <a:bodyPr/>
        <a:lstStyle/>
        <a:p>
          <a:endParaRPr lang="en-US"/>
        </a:p>
      </dgm:t>
    </dgm:pt>
    <dgm:pt modelId="{C4DFC1AB-49FC-4152-AB51-D4746F1E4C51}" type="sibTrans" cxnId="{7FB03B6A-8689-4ABB-8430-92197EBE5C36}">
      <dgm:prSet/>
      <dgm:spPr/>
      <dgm:t>
        <a:bodyPr/>
        <a:lstStyle/>
        <a:p>
          <a:endParaRPr lang="en-US"/>
        </a:p>
      </dgm:t>
    </dgm:pt>
    <dgm:pt modelId="{1CB84EBD-0038-4F5E-A9EE-B8B6A82EF69A}">
      <dgm:prSet/>
      <dgm:spPr/>
      <dgm:t>
        <a:bodyPr/>
        <a:lstStyle/>
        <a:p>
          <a:r>
            <a:rPr lang="en-US"/>
            <a:t>• Use redirection and reassurance</a:t>
          </a:r>
        </a:p>
      </dgm:t>
    </dgm:pt>
    <dgm:pt modelId="{C43612FD-7F20-4AC9-8546-F39740FC9425}" type="parTrans" cxnId="{D737A398-55FF-4519-B61C-DAB7D8FE3211}">
      <dgm:prSet/>
      <dgm:spPr/>
      <dgm:t>
        <a:bodyPr/>
        <a:lstStyle/>
        <a:p>
          <a:endParaRPr lang="en-US"/>
        </a:p>
      </dgm:t>
    </dgm:pt>
    <dgm:pt modelId="{661CDE45-E07E-42AA-9828-359A9E1F676D}" type="sibTrans" cxnId="{D737A398-55FF-4519-B61C-DAB7D8FE3211}">
      <dgm:prSet/>
      <dgm:spPr/>
      <dgm:t>
        <a:bodyPr/>
        <a:lstStyle/>
        <a:p>
          <a:endParaRPr lang="en-US"/>
        </a:p>
      </dgm:t>
    </dgm:pt>
    <dgm:pt modelId="{F75C25B8-B497-4218-AF73-D443E330FAD7}">
      <dgm:prSet/>
      <dgm:spPr/>
      <dgm:t>
        <a:bodyPr/>
        <a:lstStyle/>
        <a:p>
          <a:r>
            <a:rPr lang="en-US"/>
            <a:t>• Ensure safety</a:t>
          </a:r>
        </a:p>
      </dgm:t>
    </dgm:pt>
    <dgm:pt modelId="{35BC2AC8-5CDA-414E-A8F1-12BF0215D90A}" type="parTrans" cxnId="{9533F35F-2C78-4965-8017-041EEFD69137}">
      <dgm:prSet/>
      <dgm:spPr/>
      <dgm:t>
        <a:bodyPr/>
        <a:lstStyle/>
        <a:p>
          <a:endParaRPr lang="en-US"/>
        </a:p>
      </dgm:t>
    </dgm:pt>
    <dgm:pt modelId="{2652297D-6896-47FC-B17A-A5B8AE502521}" type="sibTrans" cxnId="{9533F35F-2C78-4965-8017-041EEFD69137}">
      <dgm:prSet/>
      <dgm:spPr/>
      <dgm:t>
        <a:bodyPr/>
        <a:lstStyle/>
        <a:p>
          <a:endParaRPr lang="en-US"/>
        </a:p>
      </dgm:t>
    </dgm:pt>
    <dgm:pt modelId="{3F9D8221-90BB-4E92-9960-3B75F2900F29}" type="pres">
      <dgm:prSet presAssocID="{689CC633-1B46-428F-B80D-948BFB9CD65A}" presName="root" presStyleCnt="0">
        <dgm:presLayoutVars>
          <dgm:dir/>
          <dgm:resizeHandles val="exact"/>
        </dgm:presLayoutVars>
      </dgm:prSet>
      <dgm:spPr/>
    </dgm:pt>
    <dgm:pt modelId="{F09E8577-9BD4-4AFF-B4B4-26FC1758C523}" type="pres">
      <dgm:prSet presAssocID="{8A76176F-22A7-46B4-8B98-0D1F778A631C}" presName="compNode" presStyleCnt="0"/>
      <dgm:spPr/>
    </dgm:pt>
    <dgm:pt modelId="{19319CC6-94D5-4ADB-9CC3-01E27D71C501}" type="pres">
      <dgm:prSet presAssocID="{8A76176F-22A7-46B4-8B98-0D1F778A631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357A3394-B21F-4FB1-8E5D-CB45F8D13F76}" type="pres">
      <dgm:prSet presAssocID="{8A76176F-22A7-46B4-8B98-0D1F778A631C}" presName="spaceRect" presStyleCnt="0"/>
      <dgm:spPr/>
    </dgm:pt>
    <dgm:pt modelId="{292F2D1A-46CB-4C92-8692-D3017C30BAA0}" type="pres">
      <dgm:prSet presAssocID="{8A76176F-22A7-46B4-8B98-0D1F778A631C}" presName="textRect" presStyleLbl="revTx" presStyleIdx="0" presStyleCnt="4">
        <dgm:presLayoutVars>
          <dgm:chMax val="1"/>
          <dgm:chPref val="1"/>
        </dgm:presLayoutVars>
      </dgm:prSet>
      <dgm:spPr/>
    </dgm:pt>
    <dgm:pt modelId="{5E5AF450-65CE-444A-B9E4-C114CF99A714}" type="pres">
      <dgm:prSet presAssocID="{D5DBE93A-320C-4E4C-8D09-CE9C9BA33B99}" presName="sibTrans" presStyleCnt="0"/>
      <dgm:spPr/>
    </dgm:pt>
    <dgm:pt modelId="{5CCD29A5-A0AD-4244-B916-4D267C89CDB5}" type="pres">
      <dgm:prSet presAssocID="{E94CD8B2-1845-40F1-B92B-6EA458924A16}" presName="compNode" presStyleCnt="0"/>
      <dgm:spPr/>
    </dgm:pt>
    <dgm:pt modelId="{DF86E855-D40F-4117-AE29-966DD5166C68}" type="pres">
      <dgm:prSet presAssocID="{E94CD8B2-1845-40F1-B92B-6EA458924A1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vil Face with Solid Fill"/>
        </a:ext>
      </dgm:extLst>
    </dgm:pt>
    <dgm:pt modelId="{DA6349A8-464C-42CA-97D9-E04C91160D1C}" type="pres">
      <dgm:prSet presAssocID="{E94CD8B2-1845-40F1-B92B-6EA458924A16}" presName="spaceRect" presStyleCnt="0"/>
      <dgm:spPr/>
    </dgm:pt>
    <dgm:pt modelId="{4B37471C-E6EA-4553-B616-3FCAE8FCC917}" type="pres">
      <dgm:prSet presAssocID="{E94CD8B2-1845-40F1-B92B-6EA458924A16}" presName="textRect" presStyleLbl="revTx" presStyleIdx="1" presStyleCnt="4">
        <dgm:presLayoutVars>
          <dgm:chMax val="1"/>
          <dgm:chPref val="1"/>
        </dgm:presLayoutVars>
      </dgm:prSet>
      <dgm:spPr/>
    </dgm:pt>
    <dgm:pt modelId="{7068BDBE-6AEE-467A-B736-D4F0C6DEC9A5}" type="pres">
      <dgm:prSet presAssocID="{C4DFC1AB-49FC-4152-AB51-D4746F1E4C51}" presName="sibTrans" presStyleCnt="0"/>
      <dgm:spPr/>
    </dgm:pt>
    <dgm:pt modelId="{B8195C7A-0F44-468D-AD1C-DE115E1C9DE2}" type="pres">
      <dgm:prSet presAssocID="{1CB84EBD-0038-4F5E-A9EE-B8B6A82EF69A}" presName="compNode" presStyleCnt="0"/>
      <dgm:spPr/>
    </dgm:pt>
    <dgm:pt modelId="{6BB7C870-86C9-4850-AAAD-16621862FFB6}" type="pres">
      <dgm:prSet presAssocID="{1CB84EBD-0038-4F5E-A9EE-B8B6A82EF69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xclamation Mark"/>
        </a:ext>
      </dgm:extLst>
    </dgm:pt>
    <dgm:pt modelId="{785D22D3-52A9-496F-9144-66E3F46DFADA}" type="pres">
      <dgm:prSet presAssocID="{1CB84EBD-0038-4F5E-A9EE-B8B6A82EF69A}" presName="spaceRect" presStyleCnt="0"/>
      <dgm:spPr/>
    </dgm:pt>
    <dgm:pt modelId="{9675F427-FB37-4A47-BC8E-6B943A78E6DD}" type="pres">
      <dgm:prSet presAssocID="{1CB84EBD-0038-4F5E-A9EE-B8B6A82EF69A}" presName="textRect" presStyleLbl="revTx" presStyleIdx="2" presStyleCnt="4">
        <dgm:presLayoutVars>
          <dgm:chMax val="1"/>
          <dgm:chPref val="1"/>
        </dgm:presLayoutVars>
      </dgm:prSet>
      <dgm:spPr/>
    </dgm:pt>
    <dgm:pt modelId="{BAB0CCEF-95B8-4941-B36C-C9A73F9AE887}" type="pres">
      <dgm:prSet presAssocID="{661CDE45-E07E-42AA-9828-359A9E1F676D}" presName="sibTrans" presStyleCnt="0"/>
      <dgm:spPr/>
    </dgm:pt>
    <dgm:pt modelId="{90B6369E-275B-46B8-9FD2-9DCF3C15E1BA}" type="pres">
      <dgm:prSet presAssocID="{F75C25B8-B497-4218-AF73-D443E330FAD7}" presName="compNode" presStyleCnt="0"/>
      <dgm:spPr/>
    </dgm:pt>
    <dgm:pt modelId="{EB82AAA6-56E0-444C-A21F-B5BD95FE63E7}" type="pres">
      <dgm:prSet presAssocID="{F75C25B8-B497-4218-AF73-D443E330FAD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fe jacket"/>
        </a:ext>
      </dgm:extLst>
    </dgm:pt>
    <dgm:pt modelId="{7795D7AC-1B97-4929-9106-A6E8F0E240FB}" type="pres">
      <dgm:prSet presAssocID="{F75C25B8-B497-4218-AF73-D443E330FAD7}" presName="spaceRect" presStyleCnt="0"/>
      <dgm:spPr/>
    </dgm:pt>
    <dgm:pt modelId="{4CD51606-12BB-4ADA-B64A-066F0F2629B2}" type="pres">
      <dgm:prSet presAssocID="{F75C25B8-B497-4218-AF73-D443E330FAD7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734BF17-759F-4F21-A9AE-5BB928E2B57F}" type="presOf" srcId="{E94CD8B2-1845-40F1-B92B-6EA458924A16}" destId="{4B37471C-E6EA-4553-B616-3FCAE8FCC917}" srcOrd="0" destOrd="0" presId="urn:microsoft.com/office/officeart/2018/2/layout/IconLabelList"/>
    <dgm:cxn modelId="{9E73B72A-9103-4418-ADA3-72C1AF7A1C3B}" srcId="{689CC633-1B46-428F-B80D-948BFB9CD65A}" destId="{8A76176F-22A7-46B4-8B98-0D1F778A631C}" srcOrd="0" destOrd="0" parTransId="{FF29585A-C320-4788-8A45-5F72E826D149}" sibTransId="{D5DBE93A-320C-4E4C-8D09-CE9C9BA33B99}"/>
    <dgm:cxn modelId="{38045831-B157-4D00-98B0-9969C8714542}" type="presOf" srcId="{8A76176F-22A7-46B4-8B98-0D1F778A631C}" destId="{292F2D1A-46CB-4C92-8692-D3017C30BAA0}" srcOrd="0" destOrd="0" presId="urn:microsoft.com/office/officeart/2018/2/layout/IconLabelList"/>
    <dgm:cxn modelId="{9533F35F-2C78-4965-8017-041EEFD69137}" srcId="{689CC633-1B46-428F-B80D-948BFB9CD65A}" destId="{F75C25B8-B497-4218-AF73-D443E330FAD7}" srcOrd="3" destOrd="0" parTransId="{35BC2AC8-5CDA-414E-A8F1-12BF0215D90A}" sibTransId="{2652297D-6896-47FC-B17A-A5B8AE502521}"/>
    <dgm:cxn modelId="{7FB03B6A-8689-4ABB-8430-92197EBE5C36}" srcId="{689CC633-1B46-428F-B80D-948BFB9CD65A}" destId="{E94CD8B2-1845-40F1-B92B-6EA458924A16}" srcOrd="1" destOrd="0" parTransId="{5756E1D3-CDC2-460F-936C-122C5E519E94}" sibTransId="{C4DFC1AB-49FC-4152-AB51-D4746F1E4C51}"/>
    <dgm:cxn modelId="{98662659-3C12-483C-9E82-182182BE64DD}" type="presOf" srcId="{689CC633-1B46-428F-B80D-948BFB9CD65A}" destId="{3F9D8221-90BB-4E92-9960-3B75F2900F29}" srcOrd="0" destOrd="0" presId="urn:microsoft.com/office/officeart/2018/2/layout/IconLabelList"/>
    <dgm:cxn modelId="{D737A398-55FF-4519-B61C-DAB7D8FE3211}" srcId="{689CC633-1B46-428F-B80D-948BFB9CD65A}" destId="{1CB84EBD-0038-4F5E-A9EE-B8B6A82EF69A}" srcOrd="2" destOrd="0" parTransId="{C43612FD-7F20-4AC9-8546-F39740FC9425}" sibTransId="{661CDE45-E07E-42AA-9828-359A9E1F676D}"/>
    <dgm:cxn modelId="{598283D0-DF0E-4AD1-9629-640F99BEDEDC}" type="presOf" srcId="{F75C25B8-B497-4218-AF73-D443E330FAD7}" destId="{4CD51606-12BB-4ADA-B64A-066F0F2629B2}" srcOrd="0" destOrd="0" presId="urn:microsoft.com/office/officeart/2018/2/layout/IconLabelList"/>
    <dgm:cxn modelId="{1BD463DE-A34D-4B8D-ADDE-4275C7A3128C}" type="presOf" srcId="{1CB84EBD-0038-4F5E-A9EE-B8B6A82EF69A}" destId="{9675F427-FB37-4A47-BC8E-6B943A78E6DD}" srcOrd="0" destOrd="0" presId="urn:microsoft.com/office/officeart/2018/2/layout/IconLabelList"/>
    <dgm:cxn modelId="{1F165850-A22C-402B-894A-E397858AEDA2}" type="presParOf" srcId="{3F9D8221-90BB-4E92-9960-3B75F2900F29}" destId="{F09E8577-9BD4-4AFF-B4B4-26FC1758C523}" srcOrd="0" destOrd="0" presId="urn:microsoft.com/office/officeart/2018/2/layout/IconLabelList"/>
    <dgm:cxn modelId="{122BC98B-7076-4362-B041-663519998D43}" type="presParOf" srcId="{F09E8577-9BD4-4AFF-B4B4-26FC1758C523}" destId="{19319CC6-94D5-4ADB-9CC3-01E27D71C501}" srcOrd="0" destOrd="0" presId="urn:microsoft.com/office/officeart/2018/2/layout/IconLabelList"/>
    <dgm:cxn modelId="{15F5FC2A-2D56-4059-B198-76BEC3AF8557}" type="presParOf" srcId="{F09E8577-9BD4-4AFF-B4B4-26FC1758C523}" destId="{357A3394-B21F-4FB1-8E5D-CB45F8D13F76}" srcOrd="1" destOrd="0" presId="urn:microsoft.com/office/officeart/2018/2/layout/IconLabelList"/>
    <dgm:cxn modelId="{6670DAC3-1799-4D85-837D-FA929DC1F014}" type="presParOf" srcId="{F09E8577-9BD4-4AFF-B4B4-26FC1758C523}" destId="{292F2D1A-46CB-4C92-8692-D3017C30BAA0}" srcOrd="2" destOrd="0" presId="urn:microsoft.com/office/officeart/2018/2/layout/IconLabelList"/>
    <dgm:cxn modelId="{3DF0F9FE-CE46-4C58-B4AB-614821CB8EDE}" type="presParOf" srcId="{3F9D8221-90BB-4E92-9960-3B75F2900F29}" destId="{5E5AF450-65CE-444A-B9E4-C114CF99A714}" srcOrd="1" destOrd="0" presId="urn:microsoft.com/office/officeart/2018/2/layout/IconLabelList"/>
    <dgm:cxn modelId="{232C8758-736D-4EAE-9E73-71DC61D11C84}" type="presParOf" srcId="{3F9D8221-90BB-4E92-9960-3B75F2900F29}" destId="{5CCD29A5-A0AD-4244-B916-4D267C89CDB5}" srcOrd="2" destOrd="0" presId="urn:microsoft.com/office/officeart/2018/2/layout/IconLabelList"/>
    <dgm:cxn modelId="{3CE1DDDE-D045-4231-AADD-B1EE10F481EA}" type="presParOf" srcId="{5CCD29A5-A0AD-4244-B916-4D267C89CDB5}" destId="{DF86E855-D40F-4117-AE29-966DD5166C68}" srcOrd="0" destOrd="0" presId="urn:microsoft.com/office/officeart/2018/2/layout/IconLabelList"/>
    <dgm:cxn modelId="{76E481F9-AF39-4340-8854-D0FB5D364F02}" type="presParOf" srcId="{5CCD29A5-A0AD-4244-B916-4D267C89CDB5}" destId="{DA6349A8-464C-42CA-97D9-E04C91160D1C}" srcOrd="1" destOrd="0" presId="urn:microsoft.com/office/officeart/2018/2/layout/IconLabelList"/>
    <dgm:cxn modelId="{7A641107-8439-4AE2-AA98-F33803AD13F6}" type="presParOf" srcId="{5CCD29A5-A0AD-4244-B916-4D267C89CDB5}" destId="{4B37471C-E6EA-4553-B616-3FCAE8FCC917}" srcOrd="2" destOrd="0" presId="urn:microsoft.com/office/officeart/2018/2/layout/IconLabelList"/>
    <dgm:cxn modelId="{99D9B4BD-175A-4B65-A3CE-F91837292491}" type="presParOf" srcId="{3F9D8221-90BB-4E92-9960-3B75F2900F29}" destId="{7068BDBE-6AEE-467A-B736-D4F0C6DEC9A5}" srcOrd="3" destOrd="0" presId="urn:microsoft.com/office/officeart/2018/2/layout/IconLabelList"/>
    <dgm:cxn modelId="{336ABB94-EC01-422B-8F45-AC1B4B98AE94}" type="presParOf" srcId="{3F9D8221-90BB-4E92-9960-3B75F2900F29}" destId="{B8195C7A-0F44-468D-AD1C-DE115E1C9DE2}" srcOrd="4" destOrd="0" presId="urn:microsoft.com/office/officeart/2018/2/layout/IconLabelList"/>
    <dgm:cxn modelId="{508734FD-BE5B-4281-ACD2-C14866E81F47}" type="presParOf" srcId="{B8195C7A-0F44-468D-AD1C-DE115E1C9DE2}" destId="{6BB7C870-86C9-4850-AAAD-16621862FFB6}" srcOrd="0" destOrd="0" presId="urn:microsoft.com/office/officeart/2018/2/layout/IconLabelList"/>
    <dgm:cxn modelId="{EB7FD9C1-1E0E-4539-B250-D3C11D19BEC4}" type="presParOf" srcId="{B8195C7A-0F44-468D-AD1C-DE115E1C9DE2}" destId="{785D22D3-52A9-496F-9144-66E3F46DFADA}" srcOrd="1" destOrd="0" presId="urn:microsoft.com/office/officeart/2018/2/layout/IconLabelList"/>
    <dgm:cxn modelId="{42082BB1-0E82-470D-A26B-27A5AE1F80FD}" type="presParOf" srcId="{B8195C7A-0F44-468D-AD1C-DE115E1C9DE2}" destId="{9675F427-FB37-4A47-BC8E-6B943A78E6DD}" srcOrd="2" destOrd="0" presId="urn:microsoft.com/office/officeart/2018/2/layout/IconLabelList"/>
    <dgm:cxn modelId="{C6536CBF-3F4D-4784-97B6-AA113AB84BF9}" type="presParOf" srcId="{3F9D8221-90BB-4E92-9960-3B75F2900F29}" destId="{BAB0CCEF-95B8-4941-B36C-C9A73F9AE887}" srcOrd="5" destOrd="0" presId="urn:microsoft.com/office/officeart/2018/2/layout/IconLabelList"/>
    <dgm:cxn modelId="{3E87B335-5C28-4326-8E97-C2FF9A84CBE8}" type="presParOf" srcId="{3F9D8221-90BB-4E92-9960-3B75F2900F29}" destId="{90B6369E-275B-46B8-9FD2-9DCF3C15E1BA}" srcOrd="6" destOrd="0" presId="urn:microsoft.com/office/officeart/2018/2/layout/IconLabelList"/>
    <dgm:cxn modelId="{DF51AA31-E99D-4A45-8937-F1AFF7E80A98}" type="presParOf" srcId="{90B6369E-275B-46B8-9FD2-9DCF3C15E1BA}" destId="{EB82AAA6-56E0-444C-A21F-B5BD95FE63E7}" srcOrd="0" destOrd="0" presId="urn:microsoft.com/office/officeart/2018/2/layout/IconLabelList"/>
    <dgm:cxn modelId="{F7193D46-B081-4D79-A38E-A2C5177BC74E}" type="presParOf" srcId="{90B6369E-275B-46B8-9FD2-9DCF3C15E1BA}" destId="{7795D7AC-1B97-4929-9106-A6E8F0E240FB}" srcOrd="1" destOrd="0" presId="urn:microsoft.com/office/officeart/2018/2/layout/IconLabelList"/>
    <dgm:cxn modelId="{4A4349E7-0635-4C37-ADF8-4311AFE1D1CF}" type="presParOf" srcId="{90B6369E-275B-46B8-9FD2-9DCF3C15E1BA}" destId="{4CD51606-12BB-4ADA-B64A-066F0F2629B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7BED65F-702D-46E7-93ED-B8F4527AA01F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4A73D93-17F3-444A-A89F-61405203CDC8}">
      <dgm:prSet/>
      <dgm:spPr/>
      <dgm:t>
        <a:bodyPr/>
        <a:lstStyle/>
        <a:p>
          <a:r>
            <a:rPr lang="en-US"/>
            <a:t>• Cueing and step-by-step guidance</a:t>
          </a:r>
        </a:p>
      </dgm:t>
    </dgm:pt>
    <dgm:pt modelId="{5BEBD6A0-436E-4210-A42C-701DEC97731C}" type="parTrans" cxnId="{F4B24C9A-DD0D-441E-A101-3CC75E86AADD}">
      <dgm:prSet/>
      <dgm:spPr/>
      <dgm:t>
        <a:bodyPr/>
        <a:lstStyle/>
        <a:p>
          <a:endParaRPr lang="en-US"/>
        </a:p>
      </dgm:t>
    </dgm:pt>
    <dgm:pt modelId="{7CF10A47-FEA3-485D-B3A8-A8319BDCB505}" type="sibTrans" cxnId="{F4B24C9A-DD0D-441E-A101-3CC75E86AADD}">
      <dgm:prSet/>
      <dgm:spPr/>
      <dgm:t>
        <a:bodyPr/>
        <a:lstStyle/>
        <a:p>
          <a:endParaRPr lang="en-US"/>
        </a:p>
      </dgm:t>
    </dgm:pt>
    <dgm:pt modelId="{EEE6C1B0-B59C-4E1F-BB5F-0F59A8CE6BDB}">
      <dgm:prSet/>
      <dgm:spPr/>
      <dgm:t>
        <a:bodyPr/>
        <a:lstStyle/>
        <a:p>
          <a:r>
            <a:rPr lang="en-US"/>
            <a:t>• Preserve independence</a:t>
          </a:r>
        </a:p>
      </dgm:t>
    </dgm:pt>
    <dgm:pt modelId="{672FD923-D3B9-422B-B2C6-59F5126C1414}" type="parTrans" cxnId="{4A7B2B48-C86D-4AF3-A572-B8A124AD91BF}">
      <dgm:prSet/>
      <dgm:spPr/>
      <dgm:t>
        <a:bodyPr/>
        <a:lstStyle/>
        <a:p>
          <a:endParaRPr lang="en-US"/>
        </a:p>
      </dgm:t>
    </dgm:pt>
    <dgm:pt modelId="{8D29DD57-901F-46A0-AE84-655C62A61674}" type="sibTrans" cxnId="{4A7B2B48-C86D-4AF3-A572-B8A124AD91BF}">
      <dgm:prSet/>
      <dgm:spPr/>
      <dgm:t>
        <a:bodyPr/>
        <a:lstStyle/>
        <a:p>
          <a:endParaRPr lang="en-US"/>
        </a:p>
      </dgm:t>
    </dgm:pt>
    <dgm:pt modelId="{DD15A8F4-CEAD-4201-A5DE-EA4BCA7538DC}">
      <dgm:prSet/>
      <dgm:spPr/>
      <dgm:t>
        <a:bodyPr/>
        <a:lstStyle/>
        <a:p>
          <a:r>
            <a:rPr lang="en-US"/>
            <a:t>• Maintain privacy</a:t>
          </a:r>
        </a:p>
      </dgm:t>
    </dgm:pt>
    <dgm:pt modelId="{15D67EFE-4E56-4B3F-93EC-02B52D383515}" type="parTrans" cxnId="{C0424C28-F96D-4E77-9336-D44C38510027}">
      <dgm:prSet/>
      <dgm:spPr/>
      <dgm:t>
        <a:bodyPr/>
        <a:lstStyle/>
        <a:p>
          <a:endParaRPr lang="en-US"/>
        </a:p>
      </dgm:t>
    </dgm:pt>
    <dgm:pt modelId="{02DDBF15-B070-4860-913D-F6BA9CC3BF1A}" type="sibTrans" cxnId="{C0424C28-F96D-4E77-9336-D44C38510027}">
      <dgm:prSet/>
      <dgm:spPr/>
      <dgm:t>
        <a:bodyPr/>
        <a:lstStyle/>
        <a:p>
          <a:endParaRPr lang="en-US"/>
        </a:p>
      </dgm:t>
    </dgm:pt>
    <dgm:pt modelId="{DF89C73E-2755-44C1-9962-9E0285A485B1}">
      <dgm:prSet/>
      <dgm:spPr/>
      <dgm:t>
        <a:bodyPr/>
        <a:lstStyle/>
        <a:p>
          <a:r>
            <a:rPr lang="en-US"/>
            <a:t>• Prevent falls and injury</a:t>
          </a:r>
        </a:p>
      </dgm:t>
    </dgm:pt>
    <dgm:pt modelId="{870A22B8-3601-47AE-8FE4-03646B561475}" type="parTrans" cxnId="{4BD41947-4224-4D6C-B4BE-B590DB40E9B5}">
      <dgm:prSet/>
      <dgm:spPr/>
      <dgm:t>
        <a:bodyPr/>
        <a:lstStyle/>
        <a:p>
          <a:endParaRPr lang="en-US"/>
        </a:p>
      </dgm:t>
    </dgm:pt>
    <dgm:pt modelId="{0F171795-BB31-4138-9634-95018BC469F8}" type="sibTrans" cxnId="{4BD41947-4224-4D6C-B4BE-B590DB40E9B5}">
      <dgm:prSet/>
      <dgm:spPr/>
      <dgm:t>
        <a:bodyPr/>
        <a:lstStyle/>
        <a:p>
          <a:endParaRPr lang="en-US"/>
        </a:p>
      </dgm:t>
    </dgm:pt>
    <dgm:pt modelId="{7607542C-5A3E-481A-8137-BD9E05182419}" type="pres">
      <dgm:prSet presAssocID="{67BED65F-702D-46E7-93ED-B8F4527AA01F}" presName="matrix" presStyleCnt="0">
        <dgm:presLayoutVars>
          <dgm:chMax val="1"/>
          <dgm:dir/>
          <dgm:resizeHandles val="exact"/>
        </dgm:presLayoutVars>
      </dgm:prSet>
      <dgm:spPr/>
    </dgm:pt>
    <dgm:pt modelId="{556097C6-C864-4B3E-978B-28F80E82329B}" type="pres">
      <dgm:prSet presAssocID="{67BED65F-702D-46E7-93ED-B8F4527AA01F}" presName="diamond" presStyleLbl="bgShp" presStyleIdx="0" presStyleCnt="1"/>
      <dgm:spPr/>
    </dgm:pt>
    <dgm:pt modelId="{E600C914-FD51-44CD-A6E7-773C7EC83A8A}" type="pres">
      <dgm:prSet presAssocID="{67BED65F-702D-46E7-93ED-B8F4527AA01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9A5A4D74-1AC7-4911-9513-46AAD7A6B15F}" type="pres">
      <dgm:prSet presAssocID="{67BED65F-702D-46E7-93ED-B8F4527AA01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05C1B93-8EA8-46DF-88E5-86C2FBE7B5CD}" type="pres">
      <dgm:prSet presAssocID="{67BED65F-702D-46E7-93ED-B8F4527AA01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42B4959-4F32-49E4-AE4B-813483D49B51}" type="pres">
      <dgm:prSet presAssocID="{67BED65F-702D-46E7-93ED-B8F4527AA01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0424C28-F96D-4E77-9336-D44C38510027}" srcId="{67BED65F-702D-46E7-93ED-B8F4527AA01F}" destId="{DD15A8F4-CEAD-4201-A5DE-EA4BCA7538DC}" srcOrd="2" destOrd="0" parTransId="{15D67EFE-4E56-4B3F-93EC-02B52D383515}" sibTransId="{02DDBF15-B070-4860-913D-F6BA9CC3BF1A}"/>
    <dgm:cxn modelId="{4BD41947-4224-4D6C-B4BE-B590DB40E9B5}" srcId="{67BED65F-702D-46E7-93ED-B8F4527AA01F}" destId="{DF89C73E-2755-44C1-9962-9E0285A485B1}" srcOrd="3" destOrd="0" parTransId="{870A22B8-3601-47AE-8FE4-03646B561475}" sibTransId="{0F171795-BB31-4138-9634-95018BC469F8}"/>
    <dgm:cxn modelId="{4A7B2B48-C86D-4AF3-A572-B8A124AD91BF}" srcId="{67BED65F-702D-46E7-93ED-B8F4527AA01F}" destId="{EEE6C1B0-B59C-4E1F-BB5F-0F59A8CE6BDB}" srcOrd="1" destOrd="0" parTransId="{672FD923-D3B9-422B-B2C6-59F5126C1414}" sibTransId="{8D29DD57-901F-46A0-AE84-655C62A61674}"/>
    <dgm:cxn modelId="{3EBDFB6A-B193-430F-9DA5-D517A5E3D1A6}" type="presOf" srcId="{DD15A8F4-CEAD-4201-A5DE-EA4BCA7538DC}" destId="{505C1B93-8EA8-46DF-88E5-86C2FBE7B5CD}" srcOrd="0" destOrd="0" presId="urn:microsoft.com/office/officeart/2005/8/layout/matrix3"/>
    <dgm:cxn modelId="{BB51FA96-079C-4136-AE76-ED357F9EAEB5}" type="presOf" srcId="{EEE6C1B0-B59C-4E1F-BB5F-0F59A8CE6BDB}" destId="{9A5A4D74-1AC7-4911-9513-46AAD7A6B15F}" srcOrd="0" destOrd="0" presId="urn:microsoft.com/office/officeart/2005/8/layout/matrix3"/>
    <dgm:cxn modelId="{F4B24C9A-DD0D-441E-A101-3CC75E86AADD}" srcId="{67BED65F-702D-46E7-93ED-B8F4527AA01F}" destId="{A4A73D93-17F3-444A-A89F-61405203CDC8}" srcOrd="0" destOrd="0" parTransId="{5BEBD6A0-436E-4210-A42C-701DEC97731C}" sibTransId="{7CF10A47-FEA3-485D-B3A8-A8319BDCB505}"/>
    <dgm:cxn modelId="{1CB8FDC9-B42E-4187-9EE4-4CD370CAC19A}" type="presOf" srcId="{A4A73D93-17F3-444A-A89F-61405203CDC8}" destId="{E600C914-FD51-44CD-A6E7-773C7EC83A8A}" srcOrd="0" destOrd="0" presId="urn:microsoft.com/office/officeart/2005/8/layout/matrix3"/>
    <dgm:cxn modelId="{4F33CCE7-5E7D-464D-A135-D03C671CFE67}" type="presOf" srcId="{DF89C73E-2755-44C1-9962-9E0285A485B1}" destId="{242B4959-4F32-49E4-AE4B-813483D49B51}" srcOrd="0" destOrd="0" presId="urn:microsoft.com/office/officeart/2005/8/layout/matrix3"/>
    <dgm:cxn modelId="{02F68FFD-2BB5-4B77-9806-C09852D64D05}" type="presOf" srcId="{67BED65F-702D-46E7-93ED-B8F4527AA01F}" destId="{7607542C-5A3E-481A-8137-BD9E05182419}" srcOrd="0" destOrd="0" presId="urn:microsoft.com/office/officeart/2005/8/layout/matrix3"/>
    <dgm:cxn modelId="{AEF49F85-2441-406C-9AA1-E209B6A9A762}" type="presParOf" srcId="{7607542C-5A3E-481A-8137-BD9E05182419}" destId="{556097C6-C864-4B3E-978B-28F80E82329B}" srcOrd="0" destOrd="0" presId="urn:microsoft.com/office/officeart/2005/8/layout/matrix3"/>
    <dgm:cxn modelId="{41560044-FD37-47E0-8818-B18472C9CE07}" type="presParOf" srcId="{7607542C-5A3E-481A-8137-BD9E05182419}" destId="{E600C914-FD51-44CD-A6E7-773C7EC83A8A}" srcOrd="1" destOrd="0" presId="urn:microsoft.com/office/officeart/2005/8/layout/matrix3"/>
    <dgm:cxn modelId="{8D91898C-24A1-466F-9C0B-733CA5E04E88}" type="presParOf" srcId="{7607542C-5A3E-481A-8137-BD9E05182419}" destId="{9A5A4D74-1AC7-4911-9513-46AAD7A6B15F}" srcOrd="2" destOrd="0" presId="urn:microsoft.com/office/officeart/2005/8/layout/matrix3"/>
    <dgm:cxn modelId="{FED7A44A-61B5-4979-A2FB-D144227E9115}" type="presParOf" srcId="{7607542C-5A3E-481A-8137-BD9E05182419}" destId="{505C1B93-8EA8-46DF-88E5-86C2FBE7B5CD}" srcOrd="3" destOrd="0" presId="urn:microsoft.com/office/officeart/2005/8/layout/matrix3"/>
    <dgm:cxn modelId="{151CD3A2-81E4-462D-9B04-285C286AA9EA}" type="presParOf" srcId="{7607542C-5A3E-481A-8137-BD9E05182419}" destId="{242B4959-4F32-49E4-AE4B-813483D49B5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6E9DBC2-2733-4A9E-8E23-EA7358FE4CDB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8B812D2C-8BE1-4823-88B0-9DCA2C1EA724}">
      <dgm:prSet/>
      <dgm:spPr/>
      <dgm:t>
        <a:bodyPr/>
        <a:lstStyle/>
        <a:p>
          <a:r>
            <a:rPr lang="en-US"/>
            <a:t>• Dementia increases vulnerability</a:t>
          </a:r>
        </a:p>
      </dgm:t>
    </dgm:pt>
    <dgm:pt modelId="{83C4A759-0679-4680-A799-3F49C50A64D8}" type="parTrans" cxnId="{737151D4-7EE6-436A-9D65-83E48818E19D}">
      <dgm:prSet/>
      <dgm:spPr/>
      <dgm:t>
        <a:bodyPr/>
        <a:lstStyle/>
        <a:p>
          <a:endParaRPr lang="en-US"/>
        </a:p>
      </dgm:t>
    </dgm:pt>
    <dgm:pt modelId="{9DA6FD78-F466-494C-86BD-D891F9615325}" type="sibTrans" cxnId="{737151D4-7EE6-436A-9D65-83E48818E19D}">
      <dgm:prSet/>
      <dgm:spPr/>
      <dgm:t>
        <a:bodyPr/>
        <a:lstStyle/>
        <a:p>
          <a:endParaRPr lang="en-US"/>
        </a:p>
      </dgm:t>
    </dgm:pt>
    <dgm:pt modelId="{8A0D9092-6E3E-4708-9D23-D77A5C9E86DC}">
      <dgm:prSet/>
      <dgm:spPr/>
      <dgm:t>
        <a:bodyPr/>
        <a:lstStyle/>
        <a:p>
          <a:r>
            <a:rPr lang="en-US"/>
            <a:t>• Zero tolerance for abuse</a:t>
          </a:r>
        </a:p>
      </dgm:t>
    </dgm:pt>
    <dgm:pt modelId="{5E605106-9FC2-4036-8808-7B9D4B3AC391}" type="parTrans" cxnId="{01F295E7-7AB9-4503-89D5-1EA8ECD540E6}">
      <dgm:prSet/>
      <dgm:spPr/>
      <dgm:t>
        <a:bodyPr/>
        <a:lstStyle/>
        <a:p>
          <a:endParaRPr lang="en-US"/>
        </a:p>
      </dgm:t>
    </dgm:pt>
    <dgm:pt modelId="{62A57D70-A891-4BF1-8CCE-9703B6F0F967}" type="sibTrans" cxnId="{01F295E7-7AB9-4503-89D5-1EA8ECD540E6}">
      <dgm:prSet/>
      <dgm:spPr/>
      <dgm:t>
        <a:bodyPr/>
        <a:lstStyle/>
        <a:p>
          <a:endParaRPr lang="en-US"/>
        </a:p>
      </dgm:t>
    </dgm:pt>
    <dgm:pt modelId="{D1801437-1522-4705-9484-3B5DBF724704}">
      <dgm:prSet/>
      <dgm:spPr/>
      <dgm:t>
        <a:bodyPr/>
        <a:lstStyle/>
        <a:p>
          <a:r>
            <a:rPr lang="en-US" dirty="0">
              <a:solidFill>
                <a:srgbClr val="0070C0"/>
              </a:solidFill>
            </a:rPr>
            <a:t>• Report immediately to supervisor</a:t>
          </a:r>
        </a:p>
      </dgm:t>
    </dgm:pt>
    <dgm:pt modelId="{4B666124-DBC6-4066-96E9-BBAB23CC571D}" type="parTrans" cxnId="{7BA8E764-EF2D-4EE2-BCC5-DFC44013B33E}">
      <dgm:prSet/>
      <dgm:spPr/>
      <dgm:t>
        <a:bodyPr/>
        <a:lstStyle/>
        <a:p>
          <a:endParaRPr lang="en-US"/>
        </a:p>
      </dgm:t>
    </dgm:pt>
    <dgm:pt modelId="{6F91B6D1-92C0-409C-8856-0629C35044CE}" type="sibTrans" cxnId="{7BA8E764-EF2D-4EE2-BCC5-DFC44013B33E}">
      <dgm:prSet/>
      <dgm:spPr/>
      <dgm:t>
        <a:bodyPr/>
        <a:lstStyle/>
        <a:p>
          <a:endParaRPr lang="en-US"/>
        </a:p>
      </dgm:t>
    </dgm:pt>
    <dgm:pt modelId="{839792F7-2440-4D2F-80A1-C4CE2DBE69DF}">
      <dgm:prSet/>
      <dgm:spPr/>
      <dgm:t>
        <a:bodyPr/>
        <a:lstStyle/>
        <a:p>
          <a:r>
            <a:rPr lang="en-US"/>
            <a:t>• Follow PSA reporting policy</a:t>
          </a:r>
        </a:p>
      </dgm:t>
    </dgm:pt>
    <dgm:pt modelId="{D18D8AF8-8BDB-41F7-9939-AE6AB9452B55}" type="parTrans" cxnId="{448A099B-0394-4DC5-BF91-6C085AD10690}">
      <dgm:prSet/>
      <dgm:spPr/>
      <dgm:t>
        <a:bodyPr/>
        <a:lstStyle/>
        <a:p>
          <a:endParaRPr lang="en-US"/>
        </a:p>
      </dgm:t>
    </dgm:pt>
    <dgm:pt modelId="{213148F6-2A09-49D4-A802-C7497FB3DE46}" type="sibTrans" cxnId="{448A099B-0394-4DC5-BF91-6C085AD10690}">
      <dgm:prSet/>
      <dgm:spPr/>
      <dgm:t>
        <a:bodyPr/>
        <a:lstStyle/>
        <a:p>
          <a:endParaRPr lang="en-US"/>
        </a:p>
      </dgm:t>
    </dgm:pt>
    <dgm:pt modelId="{62762506-E625-44DD-BD21-6E17017D2148}" type="pres">
      <dgm:prSet presAssocID="{26E9DBC2-2733-4A9E-8E23-EA7358FE4CDB}" presName="linear" presStyleCnt="0">
        <dgm:presLayoutVars>
          <dgm:animLvl val="lvl"/>
          <dgm:resizeHandles val="exact"/>
        </dgm:presLayoutVars>
      </dgm:prSet>
      <dgm:spPr/>
    </dgm:pt>
    <dgm:pt modelId="{17FE3C9A-D680-412D-BFDB-675324AD076E}" type="pres">
      <dgm:prSet presAssocID="{8B812D2C-8BE1-4823-88B0-9DCA2C1EA72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93B9C03-4019-4F2A-8491-B4F522DBEBD3}" type="pres">
      <dgm:prSet presAssocID="{9DA6FD78-F466-494C-86BD-D891F9615325}" presName="spacer" presStyleCnt="0"/>
      <dgm:spPr/>
    </dgm:pt>
    <dgm:pt modelId="{66984164-8972-4049-B2F0-209FD087A61B}" type="pres">
      <dgm:prSet presAssocID="{8A0D9092-6E3E-4708-9D23-D77A5C9E86D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0B0F86F-108B-49E2-A5DC-D6A818E82732}" type="pres">
      <dgm:prSet presAssocID="{62A57D70-A891-4BF1-8CCE-9703B6F0F967}" presName="spacer" presStyleCnt="0"/>
      <dgm:spPr/>
    </dgm:pt>
    <dgm:pt modelId="{B8069870-D627-4B41-8211-B9A41AE8FA23}" type="pres">
      <dgm:prSet presAssocID="{D1801437-1522-4705-9484-3B5DBF72470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292F166-90D5-4970-A826-B4616A80E469}" type="pres">
      <dgm:prSet presAssocID="{6F91B6D1-92C0-409C-8856-0629C35044CE}" presName="spacer" presStyleCnt="0"/>
      <dgm:spPr/>
    </dgm:pt>
    <dgm:pt modelId="{808380DF-463E-49CA-BEDE-51197FDCBDA7}" type="pres">
      <dgm:prSet presAssocID="{839792F7-2440-4D2F-80A1-C4CE2DBE69D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9780725-0D6D-49F9-B13F-2B9CA9509A7E}" type="presOf" srcId="{D1801437-1522-4705-9484-3B5DBF724704}" destId="{B8069870-D627-4B41-8211-B9A41AE8FA23}" srcOrd="0" destOrd="0" presId="urn:microsoft.com/office/officeart/2005/8/layout/vList2"/>
    <dgm:cxn modelId="{5866522E-9C8F-4808-B206-E9A3582C7EE0}" type="presOf" srcId="{8A0D9092-6E3E-4708-9D23-D77A5C9E86DC}" destId="{66984164-8972-4049-B2F0-209FD087A61B}" srcOrd="0" destOrd="0" presId="urn:microsoft.com/office/officeart/2005/8/layout/vList2"/>
    <dgm:cxn modelId="{7BA8E764-EF2D-4EE2-BCC5-DFC44013B33E}" srcId="{26E9DBC2-2733-4A9E-8E23-EA7358FE4CDB}" destId="{D1801437-1522-4705-9484-3B5DBF724704}" srcOrd="2" destOrd="0" parTransId="{4B666124-DBC6-4066-96E9-BBAB23CC571D}" sibTransId="{6F91B6D1-92C0-409C-8856-0629C35044CE}"/>
    <dgm:cxn modelId="{448A099B-0394-4DC5-BF91-6C085AD10690}" srcId="{26E9DBC2-2733-4A9E-8E23-EA7358FE4CDB}" destId="{839792F7-2440-4D2F-80A1-C4CE2DBE69DF}" srcOrd="3" destOrd="0" parTransId="{D18D8AF8-8BDB-41F7-9939-AE6AB9452B55}" sibTransId="{213148F6-2A09-49D4-A802-C7497FB3DE46}"/>
    <dgm:cxn modelId="{AE906CB5-0826-4202-AE7D-884D2A0C6213}" type="presOf" srcId="{839792F7-2440-4D2F-80A1-C4CE2DBE69DF}" destId="{808380DF-463E-49CA-BEDE-51197FDCBDA7}" srcOrd="0" destOrd="0" presId="urn:microsoft.com/office/officeart/2005/8/layout/vList2"/>
    <dgm:cxn modelId="{737151D4-7EE6-436A-9D65-83E48818E19D}" srcId="{26E9DBC2-2733-4A9E-8E23-EA7358FE4CDB}" destId="{8B812D2C-8BE1-4823-88B0-9DCA2C1EA724}" srcOrd="0" destOrd="0" parTransId="{83C4A759-0679-4680-A799-3F49C50A64D8}" sibTransId="{9DA6FD78-F466-494C-86BD-D891F9615325}"/>
    <dgm:cxn modelId="{01F295E7-7AB9-4503-89D5-1EA8ECD540E6}" srcId="{26E9DBC2-2733-4A9E-8E23-EA7358FE4CDB}" destId="{8A0D9092-6E3E-4708-9D23-D77A5C9E86DC}" srcOrd="1" destOrd="0" parTransId="{5E605106-9FC2-4036-8808-7B9D4B3AC391}" sibTransId="{62A57D70-A891-4BF1-8CCE-9703B6F0F967}"/>
    <dgm:cxn modelId="{86EDAAEB-FDFC-411D-81E5-D389BE1ED486}" type="presOf" srcId="{26E9DBC2-2733-4A9E-8E23-EA7358FE4CDB}" destId="{62762506-E625-44DD-BD21-6E17017D2148}" srcOrd="0" destOrd="0" presId="urn:microsoft.com/office/officeart/2005/8/layout/vList2"/>
    <dgm:cxn modelId="{5C2E42FB-9533-4DD5-93BB-523AF34B0140}" type="presOf" srcId="{8B812D2C-8BE1-4823-88B0-9DCA2C1EA724}" destId="{17FE3C9A-D680-412D-BFDB-675324AD076E}" srcOrd="0" destOrd="0" presId="urn:microsoft.com/office/officeart/2005/8/layout/vList2"/>
    <dgm:cxn modelId="{FCF719DC-8A46-4BB3-BCB0-9B9E18761C77}" type="presParOf" srcId="{62762506-E625-44DD-BD21-6E17017D2148}" destId="{17FE3C9A-D680-412D-BFDB-675324AD076E}" srcOrd="0" destOrd="0" presId="urn:microsoft.com/office/officeart/2005/8/layout/vList2"/>
    <dgm:cxn modelId="{566CF19C-D411-4BFE-A11D-1B7F513BE604}" type="presParOf" srcId="{62762506-E625-44DD-BD21-6E17017D2148}" destId="{F93B9C03-4019-4F2A-8491-B4F522DBEBD3}" srcOrd="1" destOrd="0" presId="urn:microsoft.com/office/officeart/2005/8/layout/vList2"/>
    <dgm:cxn modelId="{BB44713B-C4B7-445B-A34F-96DE469E5B8B}" type="presParOf" srcId="{62762506-E625-44DD-BD21-6E17017D2148}" destId="{66984164-8972-4049-B2F0-209FD087A61B}" srcOrd="2" destOrd="0" presId="urn:microsoft.com/office/officeart/2005/8/layout/vList2"/>
    <dgm:cxn modelId="{A1C49155-F293-487D-9DC7-095B0A931A0A}" type="presParOf" srcId="{62762506-E625-44DD-BD21-6E17017D2148}" destId="{A0B0F86F-108B-49E2-A5DC-D6A818E82732}" srcOrd="3" destOrd="0" presId="urn:microsoft.com/office/officeart/2005/8/layout/vList2"/>
    <dgm:cxn modelId="{D8879BB5-0F14-4CD9-838D-5F578ED9C430}" type="presParOf" srcId="{62762506-E625-44DD-BD21-6E17017D2148}" destId="{B8069870-D627-4B41-8211-B9A41AE8FA23}" srcOrd="4" destOrd="0" presId="urn:microsoft.com/office/officeart/2005/8/layout/vList2"/>
    <dgm:cxn modelId="{F54FFB56-0950-4915-8C23-B1607D67E7D2}" type="presParOf" srcId="{62762506-E625-44DD-BD21-6E17017D2148}" destId="{1292F166-90D5-4970-A826-B4616A80E469}" srcOrd="5" destOrd="0" presId="urn:microsoft.com/office/officeart/2005/8/layout/vList2"/>
    <dgm:cxn modelId="{531ECB33-63CF-40F5-9227-F03B8F0CFF35}" type="presParOf" srcId="{62762506-E625-44DD-BD21-6E17017D2148}" destId="{808380DF-463E-49CA-BEDE-51197FDCBDA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3D924-85B7-4E2C-94D3-A146940E1C35}">
      <dsp:nvSpPr>
        <dsp:cNvPr id="0" name=""/>
        <dsp:cNvSpPr/>
      </dsp:nvSpPr>
      <dsp:spPr>
        <a:xfrm>
          <a:off x="0" y="1226922"/>
          <a:ext cx="5000124" cy="300007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solidFill>
                <a:srgbClr val="0070C0"/>
              </a:solidFill>
            </a:rPr>
            <a:t>CMS | KY PSA | Reliant Home Care</a:t>
          </a:r>
          <a:br>
            <a:rPr lang="en-US" sz="3100" kern="1200" dirty="0">
              <a:solidFill>
                <a:srgbClr val="0070C0"/>
              </a:solidFill>
            </a:rPr>
          </a:br>
          <a:endParaRPr lang="en-US" sz="3100" kern="1200" dirty="0">
            <a:solidFill>
              <a:srgbClr val="0070C0"/>
            </a:solidFill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0070C0"/>
              </a:solidFill>
            </a:rPr>
            <a:t>Office of Dementia Services Aligned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0070C0"/>
              </a:solidFill>
            </a:rPr>
            <a:t>Initial 6-Hour Training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>
              <a:solidFill>
                <a:srgbClr val="0070C0"/>
              </a:solidFill>
            </a:rPr>
            <a:t>Staff &amp; Independent Contractors</a:t>
          </a:r>
        </a:p>
      </dsp:txBody>
      <dsp:txXfrm>
        <a:off x="0" y="1226922"/>
        <a:ext cx="5000124" cy="300007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B3F88-0E1D-4649-A2E4-D10C716FE7EF}">
      <dsp:nvSpPr>
        <dsp:cNvPr id="0" name=""/>
        <dsp:cNvSpPr/>
      </dsp:nvSpPr>
      <dsp:spPr>
        <a:xfrm>
          <a:off x="0" y="2663"/>
          <a:ext cx="500012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2E8CEE-63D6-4A7C-AA2D-A37000CC4D19}">
      <dsp:nvSpPr>
        <dsp:cNvPr id="0" name=""/>
        <dsp:cNvSpPr/>
      </dsp:nvSpPr>
      <dsp:spPr>
        <a:xfrm>
          <a:off x="0" y="2663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• Post-test required (80% pass)</a:t>
          </a:r>
        </a:p>
      </dsp:txBody>
      <dsp:txXfrm>
        <a:off x="0" y="2663"/>
        <a:ext cx="5000124" cy="1816197"/>
      </dsp:txXfrm>
    </dsp:sp>
    <dsp:sp modelId="{685CB024-B941-4927-B2FB-9CBC5CF7975E}">
      <dsp:nvSpPr>
        <dsp:cNvPr id="0" name=""/>
        <dsp:cNvSpPr/>
      </dsp:nvSpPr>
      <dsp:spPr>
        <a:xfrm>
          <a:off x="0" y="1818861"/>
          <a:ext cx="5000124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41BD5A-D137-43D0-9439-412D127CEEB6}">
      <dsp:nvSpPr>
        <dsp:cNvPr id="0" name=""/>
        <dsp:cNvSpPr/>
      </dsp:nvSpPr>
      <dsp:spPr>
        <a:xfrm>
          <a:off x="0" y="1818861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• Skills competency validation</a:t>
          </a:r>
        </a:p>
      </dsp:txBody>
      <dsp:txXfrm>
        <a:off x="0" y="1818861"/>
        <a:ext cx="5000124" cy="1816197"/>
      </dsp:txXfrm>
    </dsp:sp>
    <dsp:sp modelId="{00122878-8BC2-4985-8DE0-EC53500A80E5}">
      <dsp:nvSpPr>
        <dsp:cNvPr id="0" name=""/>
        <dsp:cNvSpPr/>
      </dsp:nvSpPr>
      <dsp:spPr>
        <a:xfrm>
          <a:off x="0" y="3635058"/>
          <a:ext cx="500012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F995B4-6D0B-44B4-8666-5CF92B9E3A2E}">
      <dsp:nvSpPr>
        <dsp:cNvPr id="0" name=""/>
        <dsp:cNvSpPr/>
      </dsp:nvSpPr>
      <dsp:spPr>
        <a:xfrm>
          <a:off x="0" y="3635058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0" tIns="171450" rIns="171450" bIns="171450" numCol="1" spcCol="1270" anchor="t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• Certificate issued upon completion</a:t>
          </a:r>
        </a:p>
      </dsp:txBody>
      <dsp:txXfrm>
        <a:off x="0" y="3635058"/>
        <a:ext cx="5000124" cy="1816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0047D-2287-415C-9BE5-AD7C36325CA1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Understand dementia and disease progression</a:t>
          </a:r>
        </a:p>
      </dsp:txBody>
      <dsp:txXfrm>
        <a:off x="0" y="431616"/>
        <a:ext cx="2561209" cy="1536725"/>
      </dsp:txXfrm>
    </dsp:sp>
    <dsp:sp modelId="{3FD4EB66-2596-4545-8B27-199863C509DB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Apply person-centered care principles</a:t>
          </a:r>
        </a:p>
      </dsp:txBody>
      <dsp:txXfrm>
        <a:off x="2817330" y="431616"/>
        <a:ext cx="2561209" cy="1536725"/>
      </dsp:txXfrm>
    </dsp:sp>
    <dsp:sp modelId="{AFB581E1-1B5C-48B1-92FA-59657311A64F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Communicate effectively and manage behaviors</a:t>
          </a:r>
        </a:p>
      </dsp:txBody>
      <dsp:txXfrm>
        <a:off x="5634661" y="431616"/>
        <a:ext cx="2561209" cy="1536725"/>
      </dsp:txXfrm>
    </dsp:sp>
    <dsp:sp modelId="{379FA114-6484-48EB-ABF0-59892AB2DB3C}">
      <dsp:nvSpPr>
        <dsp:cNvPr id="0" name=""/>
        <dsp:cNvSpPr/>
      </dsp:nvSpPr>
      <dsp:spPr>
        <a:xfrm>
          <a:off x="1408665" y="2224462"/>
          <a:ext cx="2561209" cy="1536725"/>
        </a:xfrm>
        <a:prstGeom prst="rect">
          <a:avLst/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Support ADLs safely and respectfully</a:t>
          </a:r>
        </a:p>
      </dsp:txBody>
      <dsp:txXfrm>
        <a:off x="1408665" y="2224462"/>
        <a:ext cx="2561209" cy="1536725"/>
      </dsp:txXfrm>
    </dsp:sp>
    <dsp:sp modelId="{61BF9A33-80DD-4E78-95E1-0819D18F9BA4}">
      <dsp:nvSpPr>
        <dsp:cNvPr id="0" name=""/>
        <dsp:cNvSpPr/>
      </dsp:nvSpPr>
      <dsp:spPr>
        <a:xfrm>
          <a:off x="4225995" y="2224462"/>
          <a:ext cx="2561209" cy="1536725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Prevent abuse, neglect, and exploitation</a:t>
          </a:r>
        </a:p>
      </dsp:txBody>
      <dsp:txXfrm>
        <a:off x="4225995" y="2224462"/>
        <a:ext cx="2561209" cy="15367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9AA3A2-C4C1-47B8-BFF7-E25DF3967E6F}">
      <dsp:nvSpPr>
        <dsp:cNvPr id="0" name=""/>
        <dsp:cNvSpPr/>
      </dsp:nvSpPr>
      <dsp:spPr>
        <a:xfrm>
          <a:off x="0" y="0"/>
          <a:ext cx="6556696" cy="9224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Progressive brain disorder</a:t>
          </a:r>
        </a:p>
      </dsp:txBody>
      <dsp:txXfrm>
        <a:off x="27017" y="27017"/>
        <a:ext cx="5483391" cy="868383"/>
      </dsp:txXfrm>
    </dsp:sp>
    <dsp:sp modelId="{05D28C11-7A08-4688-A816-F15B00135480}">
      <dsp:nvSpPr>
        <dsp:cNvPr id="0" name=""/>
        <dsp:cNvSpPr/>
      </dsp:nvSpPr>
      <dsp:spPr>
        <a:xfrm>
          <a:off x="549123" y="1090129"/>
          <a:ext cx="6556696" cy="922417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Impacts memory, thinking, behavior</a:t>
          </a:r>
        </a:p>
      </dsp:txBody>
      <dsp:txXfrm>
        <a:off x="576140" y="1117146"/>
        <a:ext cx="5353968" cy="868383"/>
      </dsp:txXfrm>
    </dsp:sp>
    <dsp:sp modelId="{CB4A5254-FFCB-495B-8FC6-304F1089EA57}">
      <dsp:nvSpPr>
        <dsp:cNvPr id="0" name=""/>
        <dsp:cNvSpPr/>
      </dsp:nvSpPr>
      <dsp:spPr>
        <a:xfrm>
          <a:off x="1090050" y="2180258"/>
          <a:ext cx="6556696" cy="922417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Not a normal part of aging</a:t>
          </a:r>
        </a:p>
      </dsp:txBody>
      <dsp:txXfrm>
        <a:off x="1117067" y="2207275"/>
        <a:ext cx="5362164" cy="868383"/>
      </dsp:txXfrm>
    </dsp:sp>
    <dsp:sp modelId="{4A7492E9-BBFB-43BE-AD48-45CE9A6C2B2B}">
      <dsp:nvSpPr>
        <dsp:cNvPr id="0" name=""/>
        <dsp:cNvSpPr/>
      </dsp:nvSpPr>
      <dsp:spPr>
        <a:xfrm>
          <a:off x="1639174" y="3270387"/>
          <a:ext cx="6556696" cy="922417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• Requires individualized care</a:t>
          </a:r>
        </a:p>
      </dsp:txBody>
      <dsp:txXfrm>
        <a:off x="1666191" y="3297404"/>
        <a:ext cx="5353968" cy="868383"/>
      </dsp:txXfrm>
    </dsp:sp>
    <dsp:sp modelId="{6E9364D0-DB0B-424C-BF8B-870BC0800C42}">
      <dsp:nvSpPr>
        <dsp:cNvPr id="0" name=""/>
        <dsp:cNvSpPr/>
      </dsp:nvSpPr>
      <dsp:spPr>
        <a:xfrm>
          <a:off x="5957125" y="706487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6092028" y="706487"/>
        <a:ext cx="329765" cy="451177"/>
      </dsp:txXfrm>
    </dsp:sp>
    <dsp:sp modelId="{9437661F-1DD1-45AE-9EAA-B6DA2F2B4C36}">
      <dsp:nvSpPr>
        <dsp:cNvPr id="0" name=""/>
        <dsp:cNvSpPr/>
      </dsp:nvSpPr>
      <dsp:spPr>
        <a:xfrm>
          <a:off x="6506249" y="179661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6641152" y="1796616"/>
        <a:ext cx="329765" cy="451177"/>
      </dsp:txXfrm>
    </dsp:sp>
    <dsp:sp modelId="{DD6C4581-24A9-42E8-AAD3-8AE1D9881C1A}">
      <dsp:nvSpPr>
        <dsp:cNvPr id="0" name=""/>
        <dsp:cNvSpPr/>
      </dsp:nvSpPr>
      <dsp:spPr>
        <a:xfrm>
          <a:off x="7047176" y="2886746"/>
          <a:ext cx="599571" cy="59957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7182079" y="2886746"/>
        <a:ext cx="329765" cy="4511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684A50-019C-4CA0-9125-DE8C4F0DE910}">
      <dsp:nvSpPr>
        <dsp:cNvPr id="0" name=""/>
        <dsp:cNvSpPr/>
      </dsp:nvSpPr>
      <dsp:spPr>
        <a:xfrm>
          <a:off x="0" y="4802"/>
          <a:ext cx="8195871" cy="959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Alzheimer’s Disease</a:t>
          </a:r>
        </a:p>
      </dsp:txBody>
      <dsp:txXfrm>
        <a:off x="46834" y="51636"/>
        <a:ext cx="8102203" cy="865732"/>
      </dsp:txXfrm>
    </dsp:sp>
    <dsp:sp modelId="{1C242686-C865-416D-99A5-370EA69ADB3F}">
      <dsp:nvSpPr>
        <dsp:cNvPr id="0" name=""/>
        <dsp:cNvSpPr/>
      </dsp:nvSpPr>
      <dsp:spPr>
        <a:xfrm>
          <a:off x="0" y="1079402"/>
          <a:ext cx="8195871" cy="95940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Vascular Dementia</a:t>
          </a:r>
        </a:p>
      </dsp:txBody>
      <dsp:txXfrm>
        <a:off x="46834" y="1126236"/>
        <a:ext cx="8102203" cy="865732"/>
      </dsp:txXfrm>
    </dsp:sp>
    <dsp:sp modelId="{3B50FC34-AA03-4D42-977B-B47DF7059E42}">
      <dsp:nvSpPr>
        <dsp:cNvPr id="0" name=""/>
        <dsp:cNvSpPr/>
      </dsp:nvSpPr>
      <dsp:spPr>
        <a:xfrm>
          <a:off x="0" y="2154002"/>
          <a:ext cx="8195871" cy="95940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Lewy Body Dementia</a:t>
          </a:r>
        </a:p>
      </dsp:txBody>
      <dsp:txXfrm>
        <a:off x="46834" y="2200836"/>
        <a:ext cx="8102203" cy="865732"/>
      </dsp:txXfrm>
    </dsp:sp>
    <dsp:sp modelId="{1C38BCE8-A378-47F5-AF88-E0DFB4BE6286}">
      <dsp:nvSpPr>
        <dsp:cNvPr id="0" name=""/>
        <dsp:cNvSpPr/>
      </dsp:nvSpPr>
      <dsp:spPr>
        <a:xfrm>
          <a:off x="0" y="3228602"/>
          <a:ext cx="8195871" cy="9594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• Frontotemporal Dementia</a:t>
          </a:r>
        </a:p>
      </dsp:txBody>
      <dsp:txXfrm>
        <a:off x="46834" y="3275436"/>
        <a:ext cx="8102203" cy="8657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5EE44A-8D19-4562-803A-23785FC0C2D2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Focus on dignity, choice, and respect</a:t>
          </a:r>
        </a:p>
      </dsp:txBody>
      <dsp:txXfrm>
        <a:off x="715337" y="2413"/>
        <a:ext cx="3221521" cy="1932912"/>
      </dsp:txXfrm>
    </dsp:sp>
    <dsp:sp modelId="{B5AB9AE9-7823-4C9F-9A66-33F8A7A75BF1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Honor routines and preferences</a:t>
          </a:r>
        </a:p>
      </dsp:txBody>
      <dsp:txXfrm>
        <a:off x="4259011" y="2413"/>
        <a:ext cx="3221521" cy="1932912"/>
      </dsp:txXfrm>
    </dsp:sp>
    <dsp:sp modelId="{3D5C1953-A0A0-4514-A6F6-72D88F0AF01E}">
      <dsp:nvSpPr>
        <dsp:cNvPr id="0" name=""/>
        <dsp:cNvSpPr/>
      </dsp:nvSpPr>
      <dsp:spPr>
        <a:xfrm>
          <a:off x="715337" y="2257478"/>
          <a:ext cx="3221521" cy="1932912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Support remaining abilities</a:t>
          </a:r>
        </a:p>
      </dsp:txBody>
      <dsp:txXfrm>
        <a:off x="715337" y="2257478"/>
        <a:ext cx="3221521" cy="1932912"/>
      </dsp:txXfrm>
    </dsp:sp>
    <dsp:sp modelId="{B2572EDF-04A3-4F58-A1AF-3943850FB2BA}">
      <dsp:nvSpPr>
        <dsp:cNvPr id="0" name=""/>
        <dsp:cNvSpPr/>
      </dsp:nvSpPr>
      <dsp:spPr>
        <a:xfrm>
          <a:off x="4259011" y="2257478"/>
          <a:ext cx="3221521" cy="193291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• Cultural competence</a:t>
          </a:r>
        </a:p>
      </dsp:txBody>
      <dsp:txXfrm>
        <a:off x="4259011" y="2257478"/>
        <a:ext cx="3221521" cy="19329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930EEF-6589-476B-A427-C2EDEFF4774F}">
      <dsp:nvSpPr>
        <dsp:cNvPr id="0" name=""/>
        <dsp:cNvSpPr/>
      </dsp:nvSpPr>
      <dsp:spPr>
        <a:xfrm>
          <a:off x="2622678" y="1846"/>
          <a:ext cx="2950513" cy="88812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Use short, simple sentences</a:t>
          </a:r>
        </a:p>
      </dsp:txBody>
      <dsp:txXfrm>
        <a:off x="2666033" y="45201"/>
        <a:ext cx="2863803" cy="801413"/>
      </dsp:txXfrm>
    </dsp:sp>
    <dsp:sp modelId="{70FBBACD-B86F-4267-832F-7ED10C22A259}">
      <dsp:nvSpPr>
        <dsp:cNvPr id="0" name=""/>
        <dsp:cNvSpPr/>
      </dsp:nvSpPr>
      <dsp:spPr>
        <a:xfrm>
          <a:off x="2622678" y="934376"/>
          <a:ext cx="2950513" cy="88812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Calm tone and body language</a:t>
          </a:r>
        </a:p>
      </dsp:txBody>
      <dsp:txXfrm>
        <a:off x="2666033" y="977731"/>
        <a:ext cx="2863803" cy="801413"/>
      </dsp:txXfrm>
    </dsp:sp>
    <dsp:sp modelId="{DC43E305-17E5-4F50-8344-2CA949B5251F}">
      <dsp:nvSpPr>
        <dsp:cNvPr id="0" name=""/>
        <dsp:cNvSpPr/>
      </dsp:nvSpPr>
      <dsp:spPr>
        <a:xfrm>
          <a:off x="2622678" y="1866905"/>
          <a:ext cx="2950513" cy="88812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Avoid arguing or correcting</a:t>
          </a:r>
        </a:p>
      </dsp:txBody>
      <dsp:txXfrm>
        <a:off x="2666033" y="1910260"/>
        <a:ext cx="2863803" cy="801413"/>
      </dsp:txXfrm>
    </dsp:sp>
    <dsp:sp modelId="{6FBB8A55-208F-473A-8992-9704C392108E}">
      <dsp:nvSpPr>
        <dsp:cNvPr id="0" name=""/>
        <dsp:cNvSpPr/>
      </dsp:nvSpPr>
      <dsp:spPr>
        <a:xfrm>
          <a:off x="2622678" y="2799435"/>
          <a:ext cx="2950513" cy="88812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• Validate feelings</a:t>
          </a:r>
        </a:p>
      </dsp:txBody>
      <dsp:txXfrm>
        <a:off x="2666033" y="2842790"/>
        <a:ext cx="2863803" cy="80141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319CC6-94D5-4ADB-9CC3-01E27D71C501}">
      <dsp:nvSpPr>
        <dsp:cNvPr id="0" name=""/>
        <dsp:cNvSpPr/>
      </dsp:nvSpPr>
      <dsp:spPr>
        <a:xfrm>
          <a:off x="52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2F2D1A-46CB-4C92-8692-D3017C30BAA0}">
      <dsp:nvSpPr>
        <dsp:cNvPr id="0" name=""/>
        <dsp:cNvSpPr/>
      </dsp:nvSpPr>
      <dsp:spPr>
        <a:xfrm>
          <a:off x="2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Behaviors are communication</a:t>
          </a:r>
        </a:p>
      </dsp:txBody>
      <dsp:txXfrm>
        <a:off x="25435" y="2276522"/>
        <a:ext cx="1800000" cy="720000"/>
      </dsp:txXfrm>
    </dsp:sp>
    <dsp:sp modelId="{DF86E855-D40F-4117-AE29-966DD5166C68}">
      <dsp:nvSpPr>
        <dsp:cNvPr id="0" name=""/>
        <dsp:cNvSpPr/>
      </dsp:nvSpPr>
      <dsp:spPr>
        <a:xfrm>
          <a:off x="263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37471C-E6EA-4553-B616-3FCAE8FCC917}">
      <dsp:nvSpPr>
        <dsp:cNvPr id="0" name=""/>
        <dsp:cNvSpPr/>
      </dsp:nvSpPr>
      <dsp:spPr>
        <a:xfrm>
          <a:off x="214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Common triggers: pain, fear, confusion</a:t>
          </a:r>
        </a:p>
      </dsp:txBody>
      <dsp:txXfrm>
        <a:off x="2140435" y="2276522"/>
        <a:ext cx="1800000" cy="720000"/>
      </dsp:txXfrm>
    </dsp:sp>
    <dsp:sp modelId="{6BB7C870-86C9-4850-AAAD-16621862FFB6}">
      <dsp:nvSpPr>
        <dsp:cNvPr id="0" name=""/>
        <dsp:cNvSpPr/>
      </dsp:nvSpPr>
      <dsp:spPr>
        <a:xfrm>
          <a:off x="4750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75F427-FB37-4A47-BC8E-6B943A78E6DD}">
      <dsp:nvSpPr>
        <dsp:cNvPr id="0" name=""/>
        <dsp:cNvSpPr/>
      </dsp:nvSpPr>
      <dsp:spPr>
        <a:xfrm>
          <a:off x="4255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Use redirection and reassurance</a:t>
          </a:r>
        </a:p>
      </dsp:txBody>
      <dsp:txXfrm>
        <a:off x="4255435" y="2276522"/>
        <a:ext cx="1800000" cy="720000"/>
      </dsp:txXfrm>
    </dsp:sp>
    <dsp:sp modelId="{EB82AAA6-56E0-444C-A21F-B5BD95FE63E7}">
      <dsp:nvSpPr>
        <dsp:cNvPr id="0" name=""/>
        <dsp:cNvSpPr/>
      </dsp:nvSpPr>
      <dsp:spPr>
        <a:xfrm>
          <a:off x="6865435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D51606-12BB-4ADA-B64A-066F0F2629B2}">
      <dsp:nvSpPr>
        <dsp:cNvPr id="0" name=""/>
        <dsp:cNvSpPr/>
      </dsp:nvSpPr>
      <dsp:spPr>
        <a:xfrm>
          <a:off x="6370435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• Ensure safety</a:t>
          </a:r>
        </a:p>
      </dsp:txBody>
      <dsp:txXfrm>
        <a:off x="6370435" y="2276522"/>
        <a:ext cx="1800000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6097C6-C864-4B3E-978B-28F80E82329B}">
      <dsp:nvSpPr>
        <dsp:cNvPr id="0" name=""/>
        <dsp:cNvSpPr/>
      </dsp:nvSpPr>
      <dsp:spPr>
        <a:xfrm>
          <a:off x="0" y="226897"/>
          <a:ext cx="5000124" cy="5000124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00C914-FD51-44CD-A6E7-773C7EC83A8A}">
      <dsp:nvSpPr>
        <dsp:cNvPr id="0" name=""/>
        <dsp:cNvSpPr/>
      </dsp:nvSpPr>
      <dsp:spPr>
        <a:xfrm>
          <a:off x="475011" y="701909"/>
          <a:ext cx="1950048" cy="19500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Cueing and step-by-step guidance</a:t>
          </a:r>
        </a:p>
      </dsp:txBody>
      <dsp:txXfrm>
        <a:off x="570204" y="797102"/>
        <a:ext cx="1759662" cy="1759662"/>
      </dsp:txXfrm>
    </dsp:sp>
    <dsp:sp modelId="{9A5A4D74-1AC7-4911-9513-46AAD7A6B15F}">
      <dsp:nvSpPr>
        <dsp:cNvPr id="0" name=""/>
        <dsp:cNvSpPr/>
      </dsp:nvSpPr>
      <dsp:spPr>
        <a:xfrm>
          <a:off x="2575063" y="701909"/>
          <a:ext cx="1950048" cy="19500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Preserve independence</a:t>
          </a:r>
        </a:p>
      </dsp:txBody>
      <dsp:txXfrm>
        <a:off x="2670256" y="797102"/>
        <a:ext cx="1759662" cy="1759662"/>
      </dsp:txXfrm>
    </dsp:sp>
    <dsp:sp modelId="{505C1B93-8EA8-46DF-88E5-86C2FBE7B5CD}">
      <dsp:nvSpPr>
        <dsp:cNvPr id="0" name=""/>
        <dsp:cNvSpPr/>
      </dsp:nvSpPr>
      <dsp:spPr>
        <a:xfrm>
          <a:off x="475011" y="2801961"/>
          <a:ext cx="1950048" cy="195004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Maintain privacy</a:t>
          </a:r>
        </a:p>
      </dsp:txBody>
      <dsp:txXfrm>
        <a:off x="570204" y="2897154"/>
        <a:ext cx="1759662" cy="1759662"/>
      </dsp:txXfrm>
    </dsp:sp>
    <dsp:sp modelId="{242B4959-4F32-49E4-AE4B-813483D49B51}">
      <dsp:nvSpPr>
        <dsp:cNvPr id="0" name=""/>
        <dsp:cNvSpPr/>
      </dsp:nvSpPr>
      <dsp:spPr>
        <a:xfrm>
          <a:off x="2575063" y="2801961"/>
          <a:ext cx="1950048" cy="195004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Prevent falls and injury</a:t>
          </a:r>
        </a:p>
      </dsp:txBody>
      <dsp:txXfrm>
        <a:off x="2670256" y="2897154"/>
        <a:ext cx="1759662" cy="175966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FE3C9A-D680-412D-BFDB-675324AD076E}">
      <dsp:nvSpPr>
        <dsp:cNvPr id="0" name=""/>
        <dsp:cNvSpPr/>
      </dsp:nvSpPr>
      <dsp:spPr>
        <a:xfrm>
          <a:off x="0" y="42799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Dementia increases vulnerability</a:t>
          </a:r>
        </a:p>
      </dsp:txBody>
      <dsp:txXfrm>
        <a:off x="62141" y="104940"/>
        <a:ext cx="4875842" cy="1148678"/>
      </dsp:txXfrm>
    </dsp:sp>
    <dsp:sp modelId="{66984164-8972-4049-B2F0-209FD087A61B}">
      <dsp:nvSpPr>
        <dsp:cNvPr id="0" name=""/>
        <dsp:cNvSpPr/>
      </dsp:nvSpPr>
      <dsp:spPr>
        <a:xfrm>
          <a:off x="0" y="1407919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Zero tolerance for abuse</a:t>
          </a:r>
        </a:p>
      </dsp:txBody>
      <dsp:txXfrm>
        <a:off x="62141" y="1470060"/>
        <a:ext cx="4875842" cy="1148678"/>
      </dsp:txXfrm>
    </dsp:sp>
    <dsp:sp modelId="{B8069870-D627-4B41-8211-B9A41AE8FA23}">
      <dsp:nvSpPr>
        <dsp:cNvPr id="0" name=""/>
        <dsp:cNvSpPr/>
      </dsp:nvSpPr>
      <dsp:spPr>
        <a:xfrm>
          <a:off x="0" y="2773040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rgbClr val="0070C0"/>
              </a:solidFill>
            </a:rPr>
            <a:t>• Report immediately to supervisor</a:t>
          </a:r>
        </a:p>
      </dsp:txBody>
      <dsp:txXfrm>
        <a:off x="62141" y="2835181"/>
        <a:ext cx="4875842" cy="1148678"/>
      </dsp:txXfrm>
    </dsp:sp>
    <dsp:sp modelId="{808380DF-463E-49CA-BEDE-51197FDCBDA7}">
      <dsp:nvSpPr>
        <dsp:cNvPr id="0" name=""/>
        <dsp:cNvSpPr/>
      </dsp:nvSpPr>
      <dsp:spPr>
        <a:xfrm>
          <a:off x="0" y="4138160"/>
          <a:ext cx="5000124" cy="127296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Follow PSA reporting policy</a:t>
          </a:r>
        </a:p>
      </dsp:txBody>
      <dsp:txXfrm>
        <a:off x="62141" y="4200301"/>
        <a:ext cx="4875842" cy="11486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9.xml"/><Relationship Id="rId1" Type="http://schemas.openxmlformats.org/officeDocument/2006/relationships/video" Target="https://www.youtube.com/embed/e5cIeIERihE?feature=oembed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_LneALBpMfE?feature=oembed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9.xml"/><Relationship Id="rId1" Type="http://schemas.openxmlformats.org/officeDocument/2006/relationships/video" Target="https://www.youtube.com/embed/J_a2QAkoU5g?feature=oembed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9.xml"/><Relationship Id="rId1" Type="http://schemas.openxmlformats.org/officeDocument/2006/relationships/video" Target="https://www.youtube.com/embed/gWCLMXFku00?feature=oembed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Kentucky Dementia Care Training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4C97CE-69FA-4E8A-E552-D17C60EE68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895130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 descr="A blue text on a white background">
            <a:extLst>
              <a:ext uri="{FF2B5EF4-FFF2-40B4-BE49-F238E27FC236}">
                <a16:creationId xmlns:a16="http://schemas.microsoft.com/office/drawing/2014/main" id="{4697161E-8A2B-2EB8-BA08-87622FB216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39499" y="362935"/>
            <a:ext cx="3884417" cy="9225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1772E-7EB1-FB93-4384-E4CD9C919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04" y="128206"/>
            <a:ext cx="5486400" cy="566738"/>
          </a:xfrm>
        </p:spPr>
        <p:txBody>
          <a:bodyPr/>
          <a:lstStyle/>
          <a:p>
            <a:r>
              <a:rPr lang="en-US" dirty="0"/>
              <a:t>Click Below to Watch the Training Video </a:t>
            </a:r>
          </a:p>
        </p:txBody>
      </p:sp>
      <p:pic>
        <p:nvPicPr>
          <p:cNvPr id="5" name="Online Media 4" title="Training &amp; Education for Dementia Caregivers: Essential Tips for Success 💡">
            <a:hlinkClick r:id="" action="ppaction://media"/>
            <a:extLst>
              <a:ext uri="{FF2B5EF4-FFF2-40B4-BE49-F238E27FC236}">
                <a16:creationId xmlns:a16="http://schemas.microsoft.com/office/drawing/2014/main" id="{8B8B1578-1EAB-2658-EFF9-ABD918AE702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846138"/>
            <a:ext cx="9144000" cy="601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342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ADL Support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082DDAB-A2F2-2C38-7816-69FA1417EC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2448082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Safety &amp; Abuse Prevention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FD0B8B0-2560-841F-0D11-479475B439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315186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185E4-34F2-D6AF-C9EC-E19E6BADB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84" y="201486"/>
            <a:ext cx="5605272" cy="877506"/>
          </a:xfrm>
        </p:spPr>
        <p:txBody>
          <a:bodyPr>
            <a:normAutofit/>
          </a:bodyPr>
          <a:lstStyle/>
          <a:p>
            <a:r>
              <a:rPr lang="en-US" sz="2400" dirty="0"/>
              <a:t>Click Below to Watch the Training Video</a:t>
            </a:r>
          </a:p>
        </p:txBody>
      </p:sp>
      <p:pic>
        <p:nvPicPr>
          <p:cNvPr id="3" name="Online Media 2" title="Caregiver Training: Home Safety | UCLA Alzheimer's and Dementia Care Program">
            <a:hlinkClick r:id="" action="ppaction://media"/>
            <a:extLst>
              <a:ext uri="{FF2B5EF4-FFF2-40B4-BE49-F238E27FC236}">
                <a16:creationId xmlns:a16="http://schemas.microsoft.com/office/drawing/2014/main" id="{782596D8-4D5F-19DA-A511-797DEE38583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846138"/>
            <a:ext cx="9144000" cy="5929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20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500">
                <a:solidFill>
                  <a:srgbClr val="FFFFFF"/>
                </a:solidFill>
              </a:rPr>
              <a:t>Training Completion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BEA525D-7B11-E6B7-17EF-869395E974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6142652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Training Objectives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718B5E-5E4F-B794-5EB8-FDEADCD6E6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6877446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What is Dementia?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F6C6B8-EE7C-7D72-6E46-BEF5272DB9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34724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Types of Dementia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778BFF-830E-66CA-AF78-1B69F4E15B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712865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2F586-3941-61FE-474A-EED787942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EB0550-4A4B-A7BE-EB3C-FD3AE941F0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7964" y="223887"/>
            <a:ext cx="5486400" cy="804862"/>
          </a:xfrm>
        </p:spPr>
        <p:txBody>
          <a:bodyPr>
            <a:normAutofit/>
          </a:bodyPr>
          <a:lstStyle/>
          <a:p>
            <a:r>
              <a:rPr lang="en-US" sz="2400" dirty="0"/>
              <a:t>Click below to Watch the Training Video </a:t>
            </a:r>
          </a:p>
        </p:txBody>
      </p:sp>
      <p:pic>
        <p:nvPicPr>
          <p:cNvPr id="5" name="Online Media 4" title="Module #1: Fundamentals of Person-Centered Dementia Respite Care">
            <a:hlinkClick r:id="" action="ppaction://media"/>
            <a:extLst>
              <a:ext uri="{FF2B5EF4-FFF2-40B4-BE49-F238E27FC236}">
                <a16:creationId xmlns:a16="http://schemas.microsoft.com/office/drawing/2014/main" id="{69EDC715-D336-2F96-29F5-53D3AF01F54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828779"/>
            <a:ext cx="9144000" cy="582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65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Person-Centered Care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CC8C5D-ACCD-8990-B563-4073C8BEDF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20704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Communication Techniques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C986F4-C0AD-0F20-9B46-31290BE90E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0809499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D8ACE-3737-CBB0-9CB9-31391B8F7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6E9DD9-F87A-8D5A-A501-3458A216B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0648" y="279114"/>
            <a:ext cx="5486400" cy="804862"/>
          </a:xfrm>
        </p:spPr>
        <p:txBody>
          <a:bodyPr/>
          <a:lstStyle/>
          <a:p>
            <a:r>
              <a:rPr lang="en-US" dirty="0"/>
              <a:t>Click Below to Watch the Training Video</a:t>
            </a:r>
          </a:p>
        </p:txBody>
      </p:sp>
      <p:pic>
        <p:nvPicPr>
          <p:cNvPr id="5" name="Online Media 4" title="COMMUNICATION TECHNIQUES FOR DEMENTIA CAREGIVERS">
            <a:hlinkClick r:id="" action="ppaction://media"/>
            <a:extLst>
              <a:ext uri="{FF2B5EF4-FFF2-40B4-BE49-F238E27FC236}">
                <a16:creationId xmlns:a16="http://schemas.microsoft.com/office/drawing/2014/main" id="{2652966F-C837-3937-AC60-A1856021399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846138"/>
            <a:ext cx="9144000" cy="601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498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Dementia-Related Behaviors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272F7D4-29DD-32A3-6FBB-E549AE3D07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330852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256</Words>
  <Application>Microsoft Office PowerPoint</Application>
  <PresentationFormat>On-screen Show (4:3)</PresentationFormat>
  <Paragraphs>54</Paragraphs>
  <Slides>14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Kentucky Dementia Care Training</vt:lpstr>
      <vt:lpstr>Training Objectives</vt:lpstr>
      <vt:lpstr>What is Dementia?</vt:lpstr>
      <vt:lpstr>Types of Dementia</vt:lpstr>
      <vt:lpstr>PowerPoint Presentation</vt:lpstr>
      <vt:lpstr>Person-Centered Care</vt:lpstr>
      <vt:lpstr>Communication Techniques</vt:lpstr>
      <vt:lpstr>PowerPoint Presentation</vt:lpstr>
      <vt:lpstr>Dementia-Related Behaviors</vt:lpstr>
      <vt:lpstr>Click Below to Watch the Training Video </vt:lpstr>
      <vt:lpstr>ADL Support</vt:lpstr>
      <vt:lpstr>Safety &amp; Abuse Prevention</vt:lpstr>
      <vt:lpstr>Click Below to Watch the Training Video</vt:lpstr>
      <vt:lpstr>Training Completion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R.Hunter CMA</dc:creator>
  <cp:keywords/>
  <dc:description>generated using python-pptx</dc:description>
  <cp:lastModifiedBy>Shanwa Hunter</cp:lastModifiedBy>
  <cp:revision>2</cp:revision>
  <dcterms:created xsi:type="dcterms:W3CDTF">2013-01-27T09:14:16Z</dcterms:created>
  <dcterms:modified xsi:type="dcterms:W3CDTF">2025-12-30T12:35:59Z</dcterms:modified>
  <cp:category/>
</cp:coreProperties>
</file>