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70" r:id="rId6"/>
    <p:sldId id="260" r:id="rId7"/>
    <p:sldId id="261" r:id="rId8"/>
    <p:sldId id="262" r:id="rId9"/>
    <p:sldId id="263" r:id="rId10"/>
    <p:sldId id="264" r:id="rId11"/>
    <p:sldId id="271" r:id="rId12"/>
    <p:sldId id="272" r:id="rId13"/>
    <p:sldId id="265" r:id="rId14"/>
    <p:sldId id="266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91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6B8CE9-2EF6-4550-8FE8-57FBB895F2B7}" type="doc">
      <dgm:prSet loTypeId="urn:microsoft.com/office/officeart/2016/7/layout/VerticalSolidAction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EA5108B-D222-4451-9C02-B43095C8BEEC}">
      <dgm:prSet/>
      <dgm:spPr/>
      <dgm:t>
        <a:bodyPr/>
        <a:lstStyle/>
        <a:p>
          <a:r>
            <a:rPr lang="en-US"/>
            <a:t>Understand</a:t>
          </a:r>
        </a:p>
      </dgm:t>
    </dgm:pt>
    <dgm:pt modelId="{00A3476E-5B44-4C72-9DE4-580A3555C0FC}" type="parTrans" cxnId="{2229A9D1-1847-44F7-AFA7-798F8CDA1DBE}">
      <dgm:prSet/>
      <dgm:spPr/>
      <dgm:t>
        <a:bodyPr/>
        <a:lstStyle/>
        <a:p>
          <a:endParaRPr lang="en-US"/>
        </a:p>
      </dgm:t>
    </dgm:pt>
    <dgm:pt modelId="{1AD425DE-9312-4A6B-BCF5-C1EA13E140CF}" type="sibTrans" cxnId="{2229A9D1-1847-44F7-AFA7-798F8CDA1DBE}">
      <dgm:prSet/>
      <dgm:spPr/>
      <dgm:t>
        <a:bodyPr/>
        <a:lstStyle/>
        <a:p>
          <a:endParaRPr lang="en-US"/>
        </a:p>
      </dgm:t>
    </dgm:pt>
    <dgm:pt modelId="{13C336C8-2DAA-4BC4-822D-50C7C910DC21}">
      <dgm:prSet/>
      <dgm:spPr/>
      <dgm:t>
        <a:bodyPr/>
        <a:lstStyle/>
        <a:p>
          <a:r>
            <a:rPr lang="en-US"/>
            <a:t>- Understand abuse, neglect, exploitation, and misappropriation</a:t>
          </a:r>
        </a:p>
      </dgm:t>
    </dgm:pt>
    <dgm:pt modelId="{41C69762-A060-4741-8D40-40A32340BAD2}" type="parTrans" cxnId="{CB6BB0BA-CAE5-40DB-97E4-1020BE648141}">
      <dgm:prSet/>
      <dgm:spPr/>
      <dgm:t>
        <a:bodyPr/>
        <a:lstStyle/>
        <a:p>
          <a:endParaRPr lang="en-US"/>
        </a:p>
      </dgm:t>
    </dgm:pt>
    <dgm:pt modelId="{ABEDAB46-60F5-4D71-9AEB-7F19F8F0B769}" type="sibTrans" cxnId="{CB6BB0BA-CAE5-40DB-97E4-1020BE648141}">
      <dgm:prSet/>
      <dgm:spPr/>
      <dgm:t>
        <a:bodyPr/>
        <a:lstStyle/>
        <a:p>
          <a:endParaRPr lang="en-US"/>
        </a:p>
      </dgm:t>
    </dgm:pt>
    <dgm:pt modelId="{E0271F33-D10B-4AE6-BA0B-88B7E334E399}">
      <dgm:prSet/>
      <dgm:spPr/>
      <dgm:t>
        <a:bodyPr/>
        <a:lstStyle/>
        <a:p>
          <a:r>
            <a:rPr lang="en-US"/>
            <a:t>Learn</a:t>
          </a:r>
        </a:p>
      </dgm:t>
    </dgm:pt>
    <dgm:pt modelId="{A282CCE2-AB6B-466E-9B06-0BAF021F9E69}" type="parTrans" cxnId="{AC3EF6BB-C8F7-4026-A437-6557C4EC8B0A}">
      <dgm:prSet/>
      <dgm:spPr/>
      <dgm:t>
        <a:bodyPr/>
        <a:lstStyle/>
        <a:p>
          <a:endParaRPr lang="en-US"/>
        </a:p>
      </dgm:t>
    </dgm:pt>
    <dgm:pt modelId="{CB671E34-FA9E-4F3C-AD7E-5293092BBE2E}" type="sibTrans" cxnId="{AC3EF6BB-C8F7-4026-A437-6557C4EC8B0A}">
      <dgm:prSet/>
      <dgm:spPr/>
      <dgm:t>
        <a:bodyPr/>
        <a:lstStyle/>
        <a:p>
          <a:endParaRPr lang="en-US"/>
        </a:p>
      </dgm:t>
    </dgm:pt>
    <dgm:pt modelId="{D6CCAE20-E36D-4882-9505-5B367635E9A3}">
      <dgm:prSet/>
      <dgm:spPr/>
      <dgm:t>
        <a:bodyPr/>
        <a:lstStyle/>
        <a:p>
          <a:r>
            <a:rPr lang="en-US"/>
            <a:t>- Learn Kentucky mandatory reporting laws (KRS 209)</a:t>
          </a:r>
        </a:p>
      </dgm:t>
    </dgm:pt>
    <dgm:pt modelId="{1C5E24C1-BAC1-4973-AA49-BDC9DE2F3623}" type="parTrans" cxnId="{6A474B54-0D1B-444B-8AB1-30CFE3035489}">
      <dgm:prSet/>
      <dgm:spPr/>
      <dgm:t>
        <a:bodyPr/>
        <a:lstStyle/>
        <a:p>
          <a:endParaRPr lang="en-US"/>
        </a:p>
      </dgm:t>
    </dgm:pt>
    <dgm:pt modelId="{37BCC999-BAAF-48A9-AE71-DB6D124EA82F}" type="sibTrans" cxnId="{6A474B54-0D1B-444B-8AB1-30CFE3035489}">
      <dgm:prSet/>
      <dgm:spPr/>
      <dgm:t>
        <a:bodyPr/>
        <a:lstStyle/>
        <a:p>
          <a:endParaRPr lang="en-US"/>
        </a:p>
      </dgm:t>
    </dgm:pt>
    <dgm:pt modelId="{8653C55F-20F1-47B6-AF05-F53CEF543C05}">
      <dgm:prSet/>
      <dgm:spPr/>
      <dgm:t>
        <a:bodyPr/>
        <a:lstStyle/>
        <a:p>
          <a:r>
            <a:rPr lang="en-US"/>
            <a:t>Understand</a:t>
          </a:r>
        </a:p>
      </dgm:t>
    </dgm:pt>
    <dgm:pt modelId="{3CD5EDC2-BAC1-4D83-A001-3B2A78F822C6}" type="parTrans" cxnId="{F8D269D8-72C9-4A63-8E69-31D47D31617C}">
      <dgm:prSet/>
      <dgm:spPr/>
      <dgm:t>
        <a:bodyPr/>
        <a:lstStyle/>
        <a:p>
          <a:endParaRPr lang="en-US"/>
        </a:p>
      </dgm:t>
    </dgm:pt>
    <dgm:pt modelId="{FCAE8B47-3045-4F1B-9DA0-CA103C15CC42}" type="sibTrans" cxnId="{F8D269D8-72C9-4A63-8E69-31D47D31617C}">
      <dgm:prSet/>
      <dgm:spPr/>
      <dgm:t>
        <a:bodyPr/>
        <a:lstStyle/>
        <a:p>
          <a:endParaRPr lang="en-US"/>
        </a:p>
      </dgm:t>
    </dgm:pt>
    <dgm:pt modelId="{D362EC46-1C0E-43A0-B792-0AB0076C919B}">
      <dgm:prSet/>
      <dgm:spPr/>
      <dgm:t>
        <a:bodyPr/>
        <a:lstStyle/>
        <a:p>
          <a:r>
            <a:rPr lang="en-US"/>
            <a:t>- Understand PSA requirements (907 KAR 1:170)</a:t>
          </a:r>
        </a:p>
      </dgm:t>
    </dgm:pt>
    <dgm:pt modelId="{557045A4-DCE6-448D-B575-CC6965BCFE27}" type="parTrans" cxnId="{3A6B5A85-A0FA-47A6-B1DD-98D7D8AEE8B0}">
      <dgm:prSet/>
      <dgm:spPr/>
      <dgm:t>
        <a:bodyPr/>
        <a:lstStyle/>
        <a:p>
          <a:endParaRPr lang="en-US"/>
        </a:p>
      </dgm:t>
    </dgm:pt>
    <dgm:pt modelId="{958BEAC0-952B-483D-86CF-54D8B02C4D6A}" type="sibTrans" cxnId="{3A6B5A85-A0FA-47A6-B1DD-98D7D8AEE8B0}">
      <dgm:prSet/>
      <dgm:spPr/>
      <dgm:t>
        <a:bodyPr/>
        <a:lstStyle/>
        <a:p>
          <a:endParaRPr lang="en-US"/>
        </a:p>
      </dgm:t>
    </dgm:pt>
    <dgm:pt modelId="{53792765-7311-4261-B689-A6736D9B1988}">
      <dgm:prSet/>
      <dgm:spPr/>
      <dgm:t>
        <a:bodyPr/>
        <a:lstStyle/>
        <a:p>
          <a:r>
            <a:rPr lang="en-US"/>
            <a:t>Know</a:t>
          </a:r>
        </a:p>
      </dgm:t>
    </dgm:pt>
    <dgm:pt modelId="{592211E6-DCC0-4DFA-B607-476680314DF8}" type="parTrans" cxnId="{690D1A92-3BC4-4E59-BBBA-2188AB73372C}">
      <dgm:prSet/>
      <dgm:spPr/>
      <dgm:t>
        <a:bodyPr/>
        <a:lstStyle/>
        <a:p>
          <a:endParaRPr lang="en-US"/>
        </a:p>
      </dgm:t>
    </dgm:pt>
    <dgm:pt modelId="{8E2CE1D2-0972-42C1-8C99-F1D25EC78AEA}" type="sibTrans" cxnId="{690D1A92-3BC4-4E59-BBBA-2188AB73372C}">
      <dgm:prSet/>
      <dgm:spPr/>
      <dgm:t>
        <a:bodyPr/>
        <a:lstStyle/>
        <a:p>
          <a:endParaRPr lang="en-US"/>
        </a:p>
      </dgm:t>
    </dgm:pt>
    <dgm:pt modelId="{C9097B2C-D0F9-4E61-AE8D-A1B320F03A7B}">
      <dgm:prSet/>
      <dgm:spPr/>
      <dgm:t>
        <a:bodyPr/>
        <a:lstStyle/>
        <a:p>
          <a:r>
            <a:rPr lang="en-US"/>
            <a:t>- Know how and when to report concerns</a:t>
          </a:r>
        </a:p>
      </dgm:t>
    </dgm:pt>
    <dgm:pt modelId="{8FF1BC23-46C4-41A3-A89B-1504828936B9}" type="parTrans" cxnId="{E5218370-DF0A-4333-8F98-FB299EE89A47}">
      <dgm:prSet/>
      <dgm:spPr/>
      <dgm:t>
        <a:bodyPr/>
        <a:lstStyle/>
        <a:p>
          <a:endParaRPr lang="en-US"/>
        </a:p>
      </dgm:t>
    </dgm:pt>
    <dgm:pt modelId="{CC9B5D7B-2CBF-4CBF-A7CC-384CC682781E}" type="sibTrans" cxnId="{E5218370-DF0A-4333-8F98-FB299EE89A47}">
      <dgm:prSet/>
      <dgm:spPr/>
      <dgm:t>
        <a:bodyPr/>
        <a:lstStyle/>
        <a:p>
          <a:endParaRPr lang="en-US"/>
        </a:p>
      </dgm:t>
    </dgm:pt>
    <dgm:pt modelId="{854A5F95-49EA-4FC0-A535-C7C1C85A087A}">
      <dgm:prSet/>
      <dgm:spPr/>
      <dgm:t>
        <a:bodyPr/>
        <a:lstStyle/>
        <a:p>
          <a:r>
            <a:rPr lang="en-US"/>
            <a:t>Reinforce</a:t>
          </a:r>
        </a:p>
      </dgm:t>
    </dgm:pt>
    <dgm:pt modelId="{6068CAD9-FA9F-415C-9513-BB79333600A4}" type="parTrans" cxnId="{DE233C05-A851-4F8D-B0AD-AF6CAA3EAE8C}">
      <dgm:prSet/>
      <dgm:spPr/>
      <dgm:t>
        <a:bodyPr/>
        <a:lstStyle/>
        <a:p>
          <a:endParaRPr lang="en-US"/>
        </a:p>
      </dgm:t>
    </dgm:pt>
    <dgm:pt modelId="{3C799B7B-DD88-42F5-929C-579E64E518AF}" type="sibTrans" cxnId="{DE233C05-A851-4F8D-B0AD-AF6CAA3EAE8C}">
      <dgm:prSet/>
      <dgm:spPr/>
      <dgm:t>
        <a:bodyPr/>
        <a:lstStyle/>
        <a:p>
          <a:endParaRPr lang="en-US"/>
        </a:p>
      </dgm:t>
    </dgm:pt>
    <dgm:pt modelId="{226DECCB-4633-4934-8D91-6EDC702B78CB}">
      <dgm:prSet/>
      <dgm:spPr/>
      <dgm:t>
        <a:bodyPr/>
        <a:lstStyle/>
        <a:p>
          <a:r>
            <a:rPr lang="en-US"/>
            <a:t>- Reinforce client rights and professional boundaries</a:t>
          </a:r>
        </a:p>
      </dgm:t>
    </dgm:pt>
    <dgm:pt modelId="{6654B0C8-A606-42CB-9556-B7FD9BDEF930}" type="parTrans" cxnId="{5889FDE4-2B04-4510-94D5-47AE732D2763}">
      <dgm:prSet/>
      <dgm:spPr/>
      <dgm:t>
        <a:bodyPr/>
        <a:lstStyle/>
        <a:p>
          <a:endParaRPr lang="en-US"/>
        </a:p>
      </dgm:t>
    </dgm:pt>
    <dgm:pt modelId="{422C09A5-70C8-4DE0-9A7E-FCA9540B7DA8}" type="sibTrans" cxnId="{5889FDE4-2B04-4510-94D5-47AE732D2763}">
      <dgm:prSet/>
      <dgm:spPr/>
      <dgm:t>
        <a:bodyPr/>
        <a:lstStyle/>
        <a:p>
          <a:endParaRPr lang="en-US"/>
        </a:p>
      </dgm:t>
    </dgm:pt>
    <dgm:pt modelId="{78972AD9-F754-4E55-B2CF-83CB6909BA05}" type="pres">
      <dgm:prSet presAssocID="{BC6B8CE9-2EF6-4550-8FE8-57FBB895F2B7}" presName="Name0" presStyleCnt="0">
        <dgm:presLayoutVars>
          <dgm:dir/>
          <dgm:animLvl val="lvl"/>
          <dgm:resizeHandles val="exact"/>
        </dgm:presLayoutVars>
      </dgm:prSet>
      <dgm:spPr/>
    </dgm:pt>
    <dgm:pt modelId="{5B5358BA-F702-437D-BD67-746EB584C889}" type="pres">
      <dgm:prSet presAssocID="{3EA5108B-D222-4451-9C02-B43095C8BEEC}" presName="linNode" presStyleCnt="0"/>
      <dgm:spPr/>
    </dgm:pt>
    <dgm:pt modelId="{66A85046-A472-4A0D-8DBB-7F80D8AC8BF8}" type="pres">
      <dgm:prSet presAssocID="{3EA5108B-D222-4451-9C02-B43095C8BEEC}" presName="parentText" presStyleLbl="alignNode1" presStyleIdx="0" presStyleCnt="5">
        <dgm:presLayoutVars>
          <dgm:chMax val="1"/>
          <dgm:bulletEnabled/>
        </dgm:presLayoutVars>
      </dgm:prSet>
      <dgm:spPr/>
    </dgm:pt>
    <dgm:pt modelId="{2FCE4BE0-1222-408B-AAE9-4D1F3444876F}" type="pres">
      <dgm:prSet presAssocID="{3EA5108B-D222-4451-9C02-B43095C8BEEC}" presName="descendantText" presStyleLbl="alignAccFollowNode1" presStyleIdx="0" presStyleCnt="5">
        <dgm:presLayoutVars>
          <dgm:bulletEnabled/>
        </dgm:presLayoutVars>
      </dgm:prSet>
      <dgm:spPr/>
    </dgm:pt>
    <dgm:pt modelId="{E06DA037-3F2A-46E6-8970-2BA3EA905A4B}" type="pres">
      <dgm:prSet presAssocID="{1AD425DE-9312-4A6B-BCF5-C1EA13E140CF}" presName="sp" presStyleCnt="0"/>
      <dgm:spPr/>
    </dgm:pt>
    <dgm:pt modelId="{9074BD29-BE79-42E1-AD0A-DA899392357C}" type="pres">
      <dgm:prSet presAssocID="{E0271F33-D10B-4AE6-BA0B-88B7E334E399}" presName="linNode" presStyleCnt="0"/>
      <dgm:spPr/>
    </dgm:pt>
    <dgm:pt modelId="{C00A855B-181D-4DCB-96C1-16A18C0BD9DB}" type="pres">
      <dgm:prSet presAssocID="{E0271F33-D10B-4AE6-BA0B-88B7E334E399}" presName="parentText" presStyleLbl="alignNode1" presStyleIdx="1" presStyleCnt="5">
        <dgm:presLayoutVars>
          <dgm:chMax val="1"/>
          <dgm:bulletEnabled/>
        </dgm:presLayoutVars>
      </dgm:prSet>
      <dgm:spPr/>
    </dgm:pt>
    <dgm:pt modelId="{7C345EAE-143D-4A15-9794-A36EF631016E}" type="pres">
      <dgm:prSet presAssocID="{E0271F33-D10B-4AE6-BA0B-88B7E334E399}" presName="descendantText" presStyleLbl="alignAccFollowNode1" presStyleIdx="1" presStyleCnt="5">
        <dgm:presLayoutVars>
          <dgm:bulletEnabled/>
        </dgm:presLayoutVars>
      </dgm:prSet>
      <dgm:spPr/>
    </dgm:pt>
    <dgm:pt modelId="{78D13CC3-2FBE-446D-AEEE-27B9E06BBF32}" type="pres">
      <dgm:prSet presAssocID="{CB671E34-FA9E-4F3C-AD7E-5293092BBE2E}" presName="sp" presStyleCnt="0"/>
      <dgm:spPr/>
    </dgm:pt>
    <dgm:pt modelId="{F66A8058-065E-4C30-8629-A366FFCE362E}" type="pres">
      <dgm:prSet presAssocID="{8653C55F-20F1-47B6-AF05-F53CEF543C05}" presName="linNode" presStyleCnt="0"/>
      <dgm:spPr/>
    </dgm:pt>
    <dgm:pt modelId="{ACF5B571-61B8-4052-A525-63819B6C3D9D}" type="pres">
      <dgm:prSet presAssocID="{8653C55F-20F1-47B6-AF05-F53CEF543C05}" presName="parentText" presStyleLbl="alignNode1" presStyleIdx="2" presStyleCnt="5">
        <dgm:presLayoutVars>
          <dgm:chMax val="1"/>
          <dgm:bulletEnabled/>
        </dgm:presLayoutVars>
      </dgm:prSet>
      <dgm:spPr/>
    </dgm:pt>
    <dgm:pt modelId="{A932C4DF-B644-4FE0-B29E-05DAB91A1F62}" type="pres">
      <dgm:prSet presAssocID="{8653C55F-20F1-47B6-AF05-F53CEF543C05}" presName="descendantText" presStyleLbl="alignAccFollowNode1" presStyleIdx="2" presStyleCnt="5">
        <dgm:presLayoutVars>
          <dgm:bulletEnabled/>
        </dgm:presLayoutVars>
      </dgm:prSet>
      <dgm:spPr/>
    </dgm:pt>
    <dgm:pt modelId="{2A531D08-00DA-47EB-AC05-BC50C710819D}" type="pres">
      <dgm:prSet presAssocID="{FCAE8B47-3045-4F1B-9DA0-CA103C15CC42}" presName="sp" presStyleCnt="0"/>
      <dgm:spPr/>
    </dgm:pt>
    <dgm:pt modelId="{E6662916-0B4C-4BF2-9968-08D8190860BD}" type="pres">
      <dgm:prSet presAssocID="{53792765-7311-4261-B689-A6736D9B1988}" presName="linNode" presStyleCnt="0"/>
      <dgm:spPr/>
    </dgm:pt>
    <dgm:pt modelId="{E2224E8F-7DDE-47C2-B852-A050935E7D45}" type="pres">
      <dgm:prSet presAssocID="{53792765-7311-4261-B689-A6736D9B1988}" presName="parentText" presStyleLbl="alignNode1" presStyleIdx="3" presStyleCnt="5">
        <dgm:presLayoutVars>
          <dgm:chMax val="1"/>
          <dgm:bulletEnabled/>
        </dgm:presLayoutVars>
      </dgm:prSet>
      <dgm:spPr/>
    </dgm:pt>
    <dgm:pt modelId="{F7AA3ED7-1427-4A22-A542-068DF205E67A}" type="pres">
      <dgm:prSet presAssocID="{53792765-7311-4261-B689-A6736D9B1988}" presName="descendantText" presStyleLbl="alignAccFollowNode1" presStyleIdx="3" presStyleCnt="5">
        <dgm:presLayoutVars>
          <dgm:bulletEnabled/>
        </dgm:presLayoutVars>
      </dgm:prSet>
      <dgm:spPr/>
    </dgm:pt>
    <dgm:pt modelId="{7B9DD29B-E907-4C9C-91C8-F65FE7886B95}" type="pres">
      <dgm:prSet presAssocID="{8E2CE1D2-0972-42C1-8C99-F1D25EC78AEA}" presName="sp" presStyleCnt="0"/>
      <dgm:spPr/>
    </dgm:pt>
    <dgm:pt modelId="{5BA1ABAA-5244-48CE-963C-8BF1936DDCBF}" type="pres">
      <dgm:prSet presAssocID="{854A5F95-49EA-4FC0-A535-C7C1C85A087A}" presName="linNode" presStyleCnt="0"/>
      <dgm:spPr/>
    </dgm:pt>
    <dgm:pt modelId="{8E061A08-EF61-440E-A062-1E9D4B4501D4}" type="pres">
      <dgm:prSet presAssocID="{854A5F95-49EA-4FC0-A535-C7C1C85A087A}" presName="parentText" presStyleLbl="alignNode1" presStyleIdx="4" presStyleCnt="5">
        <dgm:presLayoutVars>
          <dgm:chMax val="1"/>
          <dgm:bulletEnabled/>
        </dgm:presLayoutVars>
      </dgm:prSet>
      <dgm:spPr/>
    </dgm:pt>
    <dgm:pt modelId="{4B4CFEC2-8765-4E12-9483-046C16B945DA}" type="pres">
      <dgm:prSet presAssocID="{854A5F95-49EA-4FC0-A535-C7C1C85A087A}" presName="descendantText" presStyleLbl="alignAccFollowNode1" presStyleIdx="4" presStyleCnt="5">
        <dgm:presLayoutVars>
          <dgm:bulletEnabled/>
        </dgm:presLayoutVars>
      </dgm:prSet>
      <dgm:spPr/>
    </dgm:pt>
  </dgm:ptLst>
  <dgm:cxnLst>
    <dgm:cxn modelId="{DE233C05-A851-4F8D-B0AD-AF6CAA3EAE8C}" srcId="{BC6B8CE9-2EF6-4550-8FE8-57FBB895F2B7}" destId="{854A5F95-49EA-4FC0-A535-C7C1C85A087A}" srcOrd="4" destOrd="0" parTransId="{6068CAD9-FA9F-415C-9513-BB79333600A4}" sibTransId="{3C799B7B-DD88-42F5-929C-579E64E518AF}"/>
    <dgm:cxn modelId="{6B11021B-F0AC-4B53-97DE-5C9D42DD91AA}" type="presOf" srcId="{BC6B8CE9-2EF6-4550-8FE8-57FBB895F2B7}" destId="{78972AD9-F754-4E55-B2CF-83CB6909BA05}" srcOrd="0" destOrd="0" presId="urn:microsoft.com/office/officeart/2016/7/layout/VerticalSolidActionList"/>
    <dgm:cxn modelId="{820FCF25-DF73-4AFB-9C6A-4C7E7149051D}" type="presOf" srcId="{D362EC46-1C0E-43A0-B792-0AB0076C919B}" destId="{A932C4DF-B644-4FE0-B29E-05DAB91A1F62}" srcOrd="0" destOrd="0" presId="urn:microsoft.com/office/officeart/2016/7/layout/VerticalSolidActionList"/>
    <dgm:cxn modelId="{3C6D6A2F-9CA2-4FF0-AB48-65E911BFCA49}" type="presOf" srcId="{E0271F33-D10B-4AE6-BA0B-88B7E334E399}" destId="{C00A855B-181D-4DCB-96C1-16A18C0BD9DB}" srcOrd="0" destOrd="0" presId="urn:microsoft.com/office/officeart/2016/7/layout/VerticalSolidActionList"/>
    <dgm:cxn modelId="{28BCEB6A-DA03-4C38-8B02-574F3BCB4969}" type="presOf" srcId="{8653C55F-20F1-47B6-AF05-F53CEF543C05}" destId="{ACF5B571-61B8-4052-A525-63819B6C3D9D}" srcOrd="0" destOrd="0" presId="urn:microsoft.com/office/officeart/2016/7/layout/VerticalSolidActionList"/>
    <dgm:cxn modelId="{C383CE4F-8C97-405D-9C95-9E38CF278660}" type="presOf" srcId="{53792765-7311-4261-B689-A6736D9B1988}" destId="{E2224E8F-7DDE-47C2-B852-A050935E7D45}" srcOrd="0" destOrd="0" presId="urn:microsoft.com/office/officeart/2016/7/layout/VerticalSolidActionList"/>
    <dgm:cxn modelId="{E5218370-DF0A-4333-8F98-FB299EE89A47}" srcId="{53792765-7311-4261-B689-A6736D9B1988}" destId="{C9097B2C-D0F9-4E61-AE8D-A1B320F03A7B}" srcOrd="0" destOrd="0" parTransId="{8FF1BC23-46C4-41A3-A89B-1504828936B9}" sibTransId="{CC9B5D7B-2CBF-4CBF-A7CC-384CC682781E}"/>
    <dgm:cxn modelId="{6A474B54-0D1B-444B-8AB1-30CFE3035489}" srcId="{E0271F33-D10B-4AE6-BA0B-88B7E334E399}" destId="{D6CCAE20-E36D-4882-9505-5B367635E9A3}" srcOrd="0" destOrd="0" parTransId="{1C5E24C1-BAC1-4973-AA49-BDC9DE2F3623}" sibTransId="{37BCC999-BAAF-48A9-AE71-DB6D124EA82F}"/>
    <dgm:cxn modelId="{78776D78-84AF-4945-AB68-ADA50AD5F49E}" type="presOf" srcId="{3EA5108B-D222-4451-9C02-B43095C8BEEC}" destId="{66A85046-A472-4A0D-8DBB-7F80D8AC8BF8}" srcOrd="0" destOrd="0" presId="urn:microsoft.com/office/officeart/2016/7/layout/VerticalSolidActionList"/>
    <dgm:cxn modelId="{3A6B5A85-A0FA-47A6-B1DD-98D7D8AEE8B0}" srcId="{8653C55F-20F1-47B6-AF05-F53CEF543C05}" destId="{D362EC46-1C0E-43A0-B792-0AB0076C919B}" srcOrd="0" destOrd="0" parTransId="{557045A4-DCE6-448D-B575-CC6965BCFE27}" sibTransId="{958BEAC0-952B-483D-86CF-54D8B02C4D6A}"/>
    <dgm:cxn modelId="{690D1A92-3BC4-4E59-BBBA-2188AB73372C}" srcId="{BC6B8CE9-2EF6-4550-8FE8-57FBB895F2B7}" destId="{53792765-7311-4261-B689-A6736D9B1988}" srcOrd="3" destOrd="0" parTransId="{592211E6-DCC0-4DFA-B607-476680314DF8}" sibTransId="{8E2CE1D2-0972-42C1-8C99-F1D25EC78AEA}"/>
    <dgm:cxn modelId="{CB6BB0BA-CAE5-40DB-97E4-1020BE648141}" srcId="{3EA5108B-D222-4451-9C02-B43095C8BEEC}" destId="{13C336C8-2DAA-4BC4-822D-50C7C910DC21}" srcOrd="0" destOrd="0" parTransId="{41C69762-A060-4741-8D40-40A32340BAD2}" sibTransId="{ABEDAB46-60F5-4D71-9AEB-7F19F8F0B769}"/>
    <dgm:cxn modelId="{AC3EF6BB-C8F7-4026-A437-6557C4EC8B0A}" srcId="{BC6B8CE9-2EF6-4550-8FE8-57FBB895F2B7}" destId="{E0271F33-D10B-4AE6-BA0B-88B7E334E399}" srcOrd="1" destOrd="0" parTransId="{A282CCE2-AB6B-466E-9B06-0BAF021F9E69}" sibTransId="{CB671E34-FA9E-4F3C-AD7E-5293092BBE2E}"/>
    <dgm:cxn modelId="{2229A9D1-1847-44F7-AFA7-798F8CDA1DBE}" srcId="{BC6B8CE9-2EF6-4550-8FE8-57FBB895F2B7}" destId="{3EA5108B-D222-4451-9C02-B43095C8BEEC}" srcOrd="0" destOrd="0" parTransId="{00A3476E-5B44-4C72-9DE4-580A3555C0FC}" sibTransId="{1AD425DE-9312-4A6B-BCF5-C1EA13E140CF}"/>
    <dgm:cxn modelId="{864108D6-EC21-4B61-B392-CEC640246F38}" type="presOf" srcId="{13C336C8-2DAA-4BC4-822D-50C7C910DC21}" destId="{2FCE4BE0-1222-408B-AAE9-4D1F3444876F}" srcOrd="0" destOrd="0" presId="urn:microsoft.com/office/officeart/2016/7/layout/VerticalSolidActionList"/>
    <dgm:cxn modelId="{F8D269D8-72C9-4A63-8E69-31D47D31617C}" srcId="{BC6B8CE9-2EF6-4550-8FE8-57FBB895F2B7}" destId="{8653C55F-20F1-47B6-AF05-F53CEF543C05}" srcOrd="2" destOrd="0" parTransId="{3CD5EDC2-BAC1-4D83-A001-3B2A78F822C6}" sibTransId="{FCAE8B47-3045-4F1B-9DA0-CA103C15CC42}"/>
    <dgm:cxn modelId="{E01AD8D8-53C3-4A4B-B5E3-885941C2A31B}" type="presOf" srcId="{226DECCB-4633-4934-8D91-6EDC702B78CB}" destId="{4B4CFEC2-8765-4E12-9483-046C16B945DA}" srcOrd="0" destOrd="0" presId="urn:microsoft.com/office/officeart/2016/7/layout/VerticalSolidActionList"/>
    <dgm:cxn modelId="{5889FDE4-2B04-4510-94D5-47AE732D2763}" srcId="{854A5F95-49EA-4FC0-A535-C7C1C85A087A}" destId="{226DECCB-4633-4934-8D91-6EDC702B78CB}" srcOrd="0" destOrd="0" parTransId="{6654B0C8-A606-42CB-9556-B7FD9BDEF930}" sibTransId="{422C09A5-70C8-4DE0-9A7E-FCA9540B7DA8}"/>
    <dgm:cxn modelId="{3D8F0EE6-0AF1-44E7-AA0E-5C112748C889}" type="presOf" srcId="{854A5F95-49EA-4FC0-A535-C7C1C85A087A}" destId="{8E061A08-EF61-440E-A062-1E9D4B4501D4}" srcOrd="0" destOrd="0" presId="urn:microsoft.com/office/officeart/2016/7/layout/VerticalSolidActionList"/>
    <dgm:cxn modelId="{9AC1B9F2-5E84-4DD2-9121-4381178C8990}" type="presOf" srcId="{C9097B2C-D0F9-4E61-AE8D-A1B320F03A7B}" destId="{F7AA3ED7-1427-4A22-A542-068DF205E67A}" srcOrd="0" destOrd="0" presId="urn:microsoft.com/office/officeart/2016/7/layout/VerticalSolidActionList"/>
    <dgm:cxn modelId="{641336FD-F151-48BD-8549-167BC3730576}" type="presOf" srcId="{D6CCAE20-E36D-4882-9505-5B367635E9A3}" destId="{7C345EAE-143D-4A15-9794-A36EF631016E}" srcOrd="0" destOrd="0" presId="urn:microsoft.com/office/officeart/2016/7/layout/VerticalSolidActionList"/>
    <dgm:cxn modelId="{52358424-B0FD-44BD-B200-6B83E3507C03}" type="presParOf" srcId="{78972AD9-F754-4E55-B2CF-83CB6909BA05}" destId="{5B5358BA-F702-437D-BD67-746EB584C889}" srcOrd="0" destOrd="0" presId="urn:microsoft.com/office/officeart/2016/7/layout/VerticalSolidActionList"/>
    <dgm:cxn modelId="{F89B868D-3504-47CE-82FC-2BC0D48DED06}" type="presParOf" srcId="{5B5358BA-F702-437D-BD67-746EB584C889}" destId="{66A85046-A472-4A0D-8DBB-7F80D8AC8BF8}" srcOrd="0" destOrd="0" presId="urn:microsoft.com/office/officeart/2016/7/layout/VerticalSolidActionList"/>
    <dgm:cxn modelId="{88237F40-1AA7-47D5-B8E5-C2CAD4175E07}" type="presParOf" srcId="{5B5358BA-F702-437D-BD67-746EB584C889}" destId="{2FCE4BE0-1222-408B-AAE9-4D1F3444876F}" srcOrd="1" destOrd="0" presId="urn:microsoft.com/office/officeart/2016/7/layout/VerticalSolidActionList"/>
    <dgm:cxn modelId="{72BCEF8B-1CBA-4A0B-8D58-A4FC2E810662}" type="presParOf" srcId="{78972AD9-F754-4E55-B2CF-83CB6909BA05}" destId="{E06DA037-3F2A-46E6-8970-2BA3EA905A4B}" srcOrd="1" destOrd="0" presId="urn:microsoft.com/office/officeart/2016/7/layout/VerticalSolidActionList"/>
    <dgm:cxn modelId="{9C8FD950-3E3A-4154-A285-49E618C886E4}" type="presParOf" srcId="{78972AD9-F754-4E55-B2CF-83CB6909BA05}" destId="{9074BD29-BE79-42E1-AD0A-DA899392357C}" srcOrd="2" destOrd="0" presId="urn:microsoft.com/office/officeart/2016/7/layout/VerticalSolidActionList"/>
    <dgm:cxn modelId="{C7D6E3CC-405F-40F8-81D7-082B30DC3C3E}" type="presParOf" srcId="{9074BD29-BE79-42E1-AD0A-DA899392357C}" destId="{C00A855B-181D-4DCB-96C1-16A18C0BD9DB}" srcOrd="0" destOrd="0" presId="urn:microsoft.com/office/officeart/2016/7/layout/VerticalSolidActionList"/>
    <dgm:cxn modelId="{4CC76DDA-377D-417A-9763-29CFB2E05345}" type="presParOf" srcId="{9074BD29-BE79-42E1-AD0A-DA899392357C}" destId="{7C345EAE-143D-4A15-9794-A36EF631016E}" srcOrd="1" destOrd="0" presId="urn:microsoft.com/office/officeart/2016/7/layout/VerticalSolidActionList"/>
    <dgm:cxn modelId="{5A107A7A-36A5-430E-AE04-C88B8B470854}" type="presParOf" srcId="{78972AD9-F754-4E55-B2CF-83CB6909BA05}" destId="{78D13CC3-2FBE-446D-AEEE-27B9E06BBF32}" srcOrd="3" destOrd="0" presId="urn:microsoft.com/office/officeart/2016/7/layout/VerticalSolidActionList"/>
    <dgm:cxn modelId="{6FF79886-DB3E-4550-BB78-17BD4ED131E5}" type="presParOf" srcId="{78972AD9-F754-4E55-B2CF-83CB6909BA05}" destId="{F66A8058-065E-4C30-8629-A366FFCE362E}" srcOrd="4" destOrd="0" presId="urn:microsoft.com/office/officeart/2016/7/layout/VerticalSolidActionList"/>
    <dgm:cxn modelId="{BE157E70-A1EC-4616-AD3B-1F11D12C01FF}" type="presParOf" srcId="{F66A8058-065E-4C30-8629-A366FFCE362E}" destId="{ACF5B571-61B8-4052-A525-63819B6C3D9D}" srcOrd="0" destOrd="0" presId="urn:microsoft.com/office/officeart/2016/7/layout/VerticalSolidActionList"/>
    <dgm:cxn modelId="{5A66C75D-0C20-4726-9F9A-1E8B7D560DEB}" type="presParOf" srcId="{F66A8058-065E-4C30-8629-A366FFCE362E}" destId="{A932C4DF-B644-4FE0-B29E-05DAB91A1F62}" srcOrd="1" destOrd="0" presId="urn:microsoft.com/office/officeart/2016/7/layout/VerticalSolidActionList"/>
    <dgm:cxn modelId="{537D0A8A-540B-41C7-920B-B5ADC11BDADF}" type="presParOf" srcId="{78972AD9-F754-4E55-B2CF-83CB6909BA05}" destId="{2A531D08-00DA-47EB-AC05-BC50C710819D}" srcOrd="5" destOrd="0" presId="urn:microsoft.com/office/officeart/2016/7/layout/VerticalSolidActionList"/>
    <dgm:cxn modelId="{50BEBBA2-8564-4338-8279-1BA6D79F26C2}" type="presParOf" srcId="{78972AD9-F754-4E55-B2CF-83CB6909BA05}" destId="{E6662916-0B4C-4BF2-9968-08D8190860BD}" srcOrd="6" destOrd="0" presId="urn:microsoft.com/office/officeart/2016/7/layout/VerticalSolidActionList"/>
    <dgm:cxn modelId="{5ABA7428-73F1-4400-B1E3-E4E818F80B2B}" type="presParOf" srcId="{E6662916-0B4C-4BF2-9968-08D8190860BD}" destId="{E2224E8F-7DDE-47C2-B852-A050935E7D45}" srcOrd="0" destOrd="0" presId="urn:microsoft.com/office/officeart/2016/7/layout/VerticalSolidActionList"/>
    <dgm:cxn modelId="{B15507EB-25D0-46A0-B5AB-CDD2227852ED}" type="presParOf" srcId="{E6662916-0B4C-4BF2-9968-08D8190860BD}" destId="{F7AA3ED7-1427-4A22-A542-068DF205E67A}" srcOrd="1" destOrd="0" presId="urn:microsoft.com/office/officeart/2016/7/layout/VerticalSolidActionList"/>
    <dgm:cxn modelId="{6A993BC5-B75F-464E-818A-23B0E9A12B22}" type="presParOf" srcId="{78972AD9-F754-4E55-B2CF-83CB6909BA05}" destId="{7B9DD29B-E907-4C9C-91C8-F65FE7886B95}" srcOrd="7" destOrd="0" presId="urn:microsoft.com/office/officeart/2016/7/layout/VerticalSolidActionList"/>
    <dgm:cxn modelId="{DA22F673-E560-4253-9A4D-C8204068B43B}" type="presParOf" srcId="{78972AD9-F754-4E55-B2CF-83CB6909BA05}" destId="{5BA1ABAA-5244-48CE-963C-8BF1936DDCBF}" srcOrd="8" destOrd="0" presId="urn:microsoft.com/office/officeart/2016/7/layout/VerticalSolidActionList"/>
    <dgm:cxn modelId="{DCE455A2-FFC5-4F89-83DD-A63FC07031C4}" type="presParOf" srcId="{5BA1ABAA-5244-48CE-963C-8BF1936DDCBF}" destId="{8E061A08-EF61-440E-A062-1E9D4B4501D4}" srcOrd="0" destOrd="0" presId="urn:microsoft.com/office/officeart/2016/7/layout/VerticalSolidActionList"/>
    <dgm:cxn modelId="{FD45A141-145E-4DC5-B9E6-69AE0D4DF5C0}" type="presParOf" srcId="{5BA1ABAA-5244-48CE-963C-8BF1936DDCBF}" destId="{4B4CFEC2-8765-4E12-9483-046C16B945DA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0903512-F96D-4051-B8D3-D709D5BF23E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97042D6-1CB9-4224-BA0B-88A26F22066D}">
      <dgm:prSet/>
      <dgm:spPr/>
      <dgm:t>
        <a:bodyPr/>
        <a:lstStyle/>
        <a:p>
          <a:r>
            <a:rPr lang="en-US"/>
            <a:t>- CMS: Abuse Prevention in Home &amp; Community Settings</a:t>
          </a:r>
        </a:p>
      </dgm:t>
    </dgm:pt>
    <dgm:pt modelId="{8BA1DC55-E78E-4E14-A5C1-912697894A18}" type="parTrans" cxnId="{23F94330-B4CA-472B-AF9E-5366A36E4956}">
      <dgm:prSet/>
      <dgm:spPr/>
      <dgm:t>
        <a:bodyPr/>
        <a:lstStyle/>
        <a:p>
          <a:endParaRPr lang="en-US"/>
        </a:p>
      </dgm:t>
    </dgm:pt>
    <dgm:pt modelId="{1CDDB1BE-BE3C-45A9-BF58-AED2D473B826}" type="sibTrans" cxnId="{23F94330-B4CA-472B-AF9E-5366A36E4956}">
      <dgm:prSet/>
      <dgm:spPr/>
      <dgm:t>
        <a:bodyPr/>
        <a:lstStyle/>
        <a:p>
          <a:endParaRPr lang="en-US"/>
        </a:p>
      </dgm:t>
    </dgm:pt>
    <dgm:pt modelId="{DE00506B-A52E-4CF7-937D-4B6F7CE4D0A2}">
      <dgm:prSet/>
      <dgm:spPr/>
      <dgm:t>
        <a:bodyPr/>
        <a:lstStyle/>
        <a:p>
          <a:r>
            <a:rPr lang="en-US"/>
            <a:t>- Kentucky CHFS: Adult Protective Services Overview</a:t>
          </a:r>
        </a:p>
      </dgm:t>
    </dgm:pt>
    <dgm:pt modelId="{142AA126-6273-417A-98A5-F8CEB64895D4}" type="parTrans" cxnId="{07A1CD70-5F43-41D7-9ED6-02701A0F3820}">
      <dgm:prSet/>
      <dgm:spPr/>
      <dgm:t>
        <a:bodyPr/>
        <a:lstStyle/>
        <a:p>
          <a:endParaRPr lang="en-US"/>
        </a:p>
      </dgm:t>
    </dgm:pt>
    <dgm:pt modelId="{D631CC72-0B59-446A-B380-752D723C27DD}" type="sibTrans" cxnId="{07A1CD70-5F43-41D7-9ED6-02701A0F3820}">
      <dgm:prSet/>
      <dgm:spPr/>
      <dgm:t>
        <a:bodyPr/>
        <a:lstStyle/>
        <a:p>
          <a:endParaRPr lang="en-US"/>
        </a:p>
      </dgm:t>
    </dgm:pt>
    <dgm:pt modelId="{43EC379A-9C5C-4587-8CE2-EAF906F26E5D}">
      <dgm:prSet/>
      <dgm:spPr/>
      <dgm:t>
        <a:bodyPr/>
        <a:lstStyle/>
        <a:p>
          <a:r>
            <a:rPr lang="en-US"/>
            <a:t>- DOJ/CMS: Protecting Vulnerable Adults</a:t>
          </a:r>
        </a:p>
      </dgm:t>
    </dgm:pt>
    <dgm:pt modelId="{F4232205-C60C-4184-9A79-5F438888D0C7}" type="parTrans" cxnId="{73AAE096-9066-4AC7-8216-7DF261625EAB}">
      <dgm:prSet/>
      <dgm:spPr/>
      <dgm:t>
        <a:bodyPr/>
        <a:lstStyle/>
        <a:p>
          <a:endParaRPr lang="en-US"/>
        </a:p>
      </dgm:t>
    </dgm:pt>
    <dgm:pt modelId="{2D7E2F89-4F46-43E3-8F09-834BDA403BF6}" type="sibTrans" cxnId="{73AAE096-9066-4AC7-8216-7DF261625EAB}">
      <dgm:prSet/>
      <dgm:spPr/>
      <dgm:t>
        <a:bodyPr/>
        <a:lstStyle/>
        <a:p>
          <a:endParaRPr lang="en-US"/>
        </a:p>
      </dgm:t>
    </dgm:pt>
    <dgm:pt modelId="{E7A65438-D8F0-4FD1-81CC-6C381A492E5C}">
      <dgm:prSet/>
      <dgm:spPr/>
      <dgm:t>
        <a:bodyPr/>
        <a:lstStyle/>
        <a:p>
          <a:r>
            <a:rPr lang="en-US"/>
            <a:t>Videos should be viewed annually and documented</a:t>
          </a:r>
        </a:p>
      </dgm:t>
    </dgm:pt>
    <dgm:pt modelId="{67789346-5D92-4354-9975-41AD17810283}" type="parTrans" cxnId="{C56B7177-62D6-44AE-A13B-D9378A7C07D2}">
      <dgm:prSet/>
      <dgm:spPr/>
      <dgm:t>
        <a:bodyPr/>
        <a:lstStyle/>
        <a:p>
          <a:endParaRPr lang="en-US"/>
        </a:p>
      </dgm:t>
    </dgm:pt>
    <dgm:pt modelId="{DF994C9D-D077-48EA-BC5B-A31F2B612054}" type="sibTrans" cxnId="{C56B7177-62D6-44AE-A13B-D9378A7C07D2}">
      <dgm:prSet/>
      <dgm:spPr/>
      <dgm:t>
        <a:bodyPr/>
        <a:lstStyle/>
        <a:p>
          <a:endParaRPr lang="en-US"/>
        </a:p>
      </dgm:t>
    </dgm:pt>
    <dgm:pt modelId="{50771601-E18C-494D-95E4-18FBBB6C8665}" type="pres">
      <dgm:prSet presAssocID="{90903512-F96D-4051-B8D3-D709D5BF23E9}" presName="linear" presStyleCnt="0">
        <dgm:presLayoutVars>
          <dgm:animLvl val="lvl"/>
          <dgm:resizeHandles val="exact"/>
        </dgm:presLayoutVars>
      </dgm:prSet>
      <dgm:spPr/>
    </dgm:pt>
    <dgm:pt modelId="{99ED2533-E132-49F9-AF9B-7721856F40BC}" type="pres">
      <dgm:prSet presAssocID="{C97042D6-1CB9-4224-BA0B-88A26F22066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61D3870-BD0C-4EC2-96D5-6AD13E35CB6F}" type="pres">
      <dgm:prSet presAssocID="{1CDDB1BE-BE3C-45A9-BF58-AED2D473B826}" presName="spacer" presStyleCnt="0"/>
      <dgm:spPr/>
    </dgm:pt>
    <dgm:pt modelId="{25A31FB4-74EA-424A-B58C-3E566078809B}" type="pres">
      <dgm:prSet presAssocID="{DE00506B-A52E-4CF7-937D-4B6F7CE4D0A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3E86690-0631-40E0-B7A7-CA14A7B90EE9}" type="pres">
      <dgm:prSet presAssocID="{D631CC72-0B59-446A-B380-752D723C27DD}" presName="spacer" presStyleCnt="0"/>
      <dgm:spPr/>
    </dgm:pt>
    <dgm:pt modelId="{BC8125D6-C6AA-4631-B1BE-5B5B93E7C76B}" type="pres">
      <dgm:prSet presAssocID="{43EC379A-9C5C-4587-8CE2-EAF906F26E5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DBD549C-F4C0-4449-801D-DFAD1A0DE99C}" type="pres">
      <dgm:prSet presAssocID="{2D7E2F89-4F46-43E3-8F09-834BDA403BF6}" presName="spacer" presStyleCnt="0"/>
      <dgm:spPr/>
    </dgm:pt>
    <dgm:pt modelId="{72E141FA-84C9-4C57-94AE-2966612B67C6}" type="pres">
      <dgm:prSet presAssocID="{E7A65438-D8F0-4FD1-81CC-6C381A492E5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6B6F81F-A696-4CD5-987D-59A86987FB8D}" type="presOf" srcId="{E7A65438-D8F0-4FD1-81CC-6C381A492E5C}" destId="{72E141FA-84C9-4C57-94AE-2966612B67C6}" srcOrd="0" destOrd="0" presId="urn:microsoft.com/office/officeart/2005/8/layout/vList2"/>
    <dgm:cxn modelId="{23F94330-B4CA-472B-AF9E-5366A36E4956}" srcId="{90903512-F96D-4051-B8D3-D709D5BF23E9}" destId="{C97042D6-1CB9-4224-BA0B-88A26F22066D}" srcOrd="0" destOrd="0" parTransId="{8BA1DC55-E78E-4E14-A5C1-912697894A18}" sibTransId="{1CDDB1BE-BE3C-45A9-BF58-AED2D473B826}"/>
    <dgm:cxn modelId="{D707754A-9B10-4161-98FD-FDF6FA745AEE}" type="presOf" srcId="{43EC379A-9C5C-4587-8CE2-EAF906F26E5D}" destId="{BC8125D6-C6AA-4631-B1BE-5B5B93E7C76B}" srcOrd="0" destOrd="0" presId="urn:microsoft.com/office/officeart/2005/8/layout/vList2"/>
    <dgm:cxn modelId="{07A1CD70-5F43-41D7-9ED6-02701A0F3820}" srcId="{90903512-F96D-4051-B8D3-D709D5BF23E9}" destId="{DE00506B-A52E-4CF7-937D-4B6F7CE4D0A2}" srcOrd="1" destOrd="0" parTransId="{142AA126-6273-417A-98A5-F8CEB64895D4}" sibTransId="{D631CC72-0B59-446A-B380-752D723C27DD}"/>
    <dgm:cxn modelId="{C56B7177-62D6-44AE-A13B-D9378A7C07D2}" srcId="{90903512-F96D-4051-B8D3-D709D5BF23E9}" destId="{E7A65438-D8F0-4FD1-81CC-6C381A492E5C}" srcOrd="3" destOrd="0" parTransId="{67789346-5D92-4354-9975-41AD17810283}" sibTransId="{DF994C9D-D077-48EA-BC5B-A31F2B612054}"/>
    <dgm:cxn modelId="{221FFB8F-505A-4EE3-AEDF-C7E25563FB38}" type="presOf" srcId="{90903512-F96D-4051-B8D3-D709D5BF23E9}" destId="{50771601-E18C-494D-95E4-18FBBB6C8665}" srcOrd="0" destOrd="0" presId="urn:microsoft.com/office/officeart/2005/8/layout/vList2"/>
    <dgm:cxn modelId="{73AAE096-9066-4AC7-8216-7DF261625EAB}" srcId="{90903512-F96D-4051-B8D3-D709D5BF23E9}" destId="{43EC379A-9C5C-4587-8CE2-EAF906F26E5D}" srcOrd="2" destOrd="0" parTransId="{F4232205-C60C-4184-9A79-5F438888D0C7}" sibTransId="{2D7E2F89-4F46-43E3-8F09-834BDA403BF6}"/>
    <dgm:cxn modelId="{638AF6B3-1B0E-4441-BEB6-27DC81FB73FD}" type="presOf" srcId="{C97042D6-1CB9-4224-BA0B-88A26F22066D}" destId="{99ED2533-E132-49F9-AF9B-7721856F40BC}" srcOrd="0" destOrd="0" presId="urn:microsoft.com/office/officeart/2005/8/layout/vList2"/>
    <dgm:cxn modelId="{ABDB9BB6-AB01-40FE-A221-5B2BC00F185F}" type="presOf" srcId="{DE00506B-A52E-4CF7-937D-4B6F7CE4D0A2}" destId="{25A31FB4-74EA-424A-B58C-3E566078809B}" srcOrd="0" destOrd="0" presId="urn:microsoft.com/office/officeart/2005/8/layout/vList2"/>
    <dgm:cxn modelId="{CFD2307E-111C-41CF-A5DD-24C0BCCE1359}" type="presParOf" srcId="{50771601-E18C-494D-95E4-18FBBB6C8665}" destId="{99ED2533-E132-49F9-AF9B-7721856F40BC}" srcOrd="0" destOrd="0" presId="urn:microsoft.com/office/officeart/2005/8/layout/vList2"/>
    <dgm:cxn modelId="{5BECF82C-A660-4C31-9D5B-3F3AAB3858F2}" type="presParOf" srcId="{50771601-E18C-494D-95E4-18FBBB6C8665}" destId="{361D3870-BD0C-4EC2-96D5-6AD13E35CB6F}" srcOrd="1" destOrd="0" presId="urn:microsoft.com/office/officeart/2005/8/layout/vList2"/>
    <dgm:cxn modelId="{E847F6BA-8F0D-47EB-AFA0-88E9628D057B}" type="presParOf" srcId="{50771601-E18C-494D-95E4-18FBBB6C8665}" destId="{25A31FB4-74EA-424A-B58C-3E566078809B}" srcOrd="2" destOrd="0" presId="urn:microsoft.com/office/officeart/2005/8/layout/vList2"/>
    <dgm:cxn modelId="{1CE35FCD-3E37-4C42-B7A6-0E219496F81A}" type="presParOf" srcId="{50771601-E18C-494D-95E4-18FBBB6C8665}" destId="{C3E86690-0631-40E0-B7A7-CA14A7B90EE9}" srcOrd="3" destOrd="0" presId="urn:microsoft.com/office/officeart/2005/8/layout/vList2"/>
    <dgm:cxn modelId="{EE6C29C5-D8CA-46C6-9397-E0E577FB47D3}" type="presParOf" srcId="{50771601-E18C-494D-95E4-18FBBB6C8665}" destId="{BC8125D6-C6AA-4631-B1BE-5B5B93E7C76B}" srcOrd="4" destOrd="0" presId="urn:microsoft.com/office/officeart/2005/8/layout/vList2"/>
    <dgm:cxn modelId="{99B0C34B-0317-4676-9104-66BFEC1BC63B}" type="presParOf" srcId="{50771601-E18C-494D-95E4-18FBBB6C8665}" destId="{6DBD549C-F4C0-4449-801D-DFAD1A0DE99C}" srcOrd="5" destOrd="0" presId="urn:microsoft.com/office/officeart/2005/8/layout/vList2"/>
    <dgm:cxn modelId="{F09A9511-2897-41C1-907A-1A8A3BB37B30}" type="presParOf" srcId="{50771601-E18C-494D-95E4-18FBBB6C8665}" destId="{72E141FA-84C9-4C57-94AE-2966612B67C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EFED727-9915-4C2E-90A4-3AADA62E840F}" type="doc">
      <dgm:prSet loTypeId="urn:microsoft.com/office/officeart/2005/8/layout/default" loCatId="list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D7AF773-0D10-468B-ACA4-1220C7AAA016}">
      <dgm:prSet/>
      <dgm:spPr/>
      <dgm:t>
        <a:bodyPr/>
        <a:lstStyle/>
        <a:p>
          <a:r>
            <a:rPr lang="en-US"/>
            <a:t>- Incident Reports completed within 24 hours</a:t>
          </a:r>
        </a:p>
      </dgm:t>
    </dgm:pt>
    <dgm:pt modelId="{A256F1FA-B830-4CB2-98A9-4FD99A1E3D66}" type="parTrans" cxnId="{5AB01A17-49F1-4AF9-B923-4B1EE79C7ACB}">
      <dgm:prSet/>
      <dgm:spPr/>
      <dgm:t>
        <a:bodyPr/>
        <a:lstStyle/>
        <a:p>
          <a:endParaRPr lang="en-US"/>
        </a:p>
      </dgm:t>
    </dgm:pt>
    <dgm:pt modelId="{30FBE8F4-EE16-4A2B-B9E3-5F9DC35517B7}" type="sibTrans" cxnId="{5AB01A17-49F1-4AF9-B923-4B1EE79C7ACB}">
      <dgm:prSet/>
      <dgm:spPr/>
      <dgm:t>
        <a:bodyPr/>
        <a:lstStyle/>
        <a:p>
          <a:endParaRPr lang="en-US"/>
        </a:p>
      </dgm:t>
    </dgm:pt>
    <dgm:pt modelId="{06E940EC-9997-4B67-9D0B-0B71883BE331}">
      <dgm:prSet/>
      <dgm:spPr/>
      <dgm:t>
        <a:bodyPr/>
        <a:lstStyle/>
        <a:p>
          <a:r>
            <a:rPr lang="en-US"/>
            <a:t>- Training sign-in sheets maintained</a:t>
          </a:r>
        </a:p>
      </dgm:t>
    </dgm:pt>
    <dgm:pt modelId="{40047C4D-F7F4-4742-B54E-B62DCC889B25}" type="parTrans" cxnId="{DAAF4E4A-FCA5-4C71-9800-217D368F9869}">
      <dgm:prSet/>
      <dgm:spPr/>
      <dgm:t>
        <a:bodyPr/>
        <a:lstStyle/>
        <a:p>
          <a:endParaRPr lang="en-US"/>
        </a:p>
      </dgm:t>
    </dgm:pt>
    <dgm:pt modelId="{C1CCF462-E3BC-4FA7-90B0-4DB54A9F7DE3}" type="sibTrans" cxnId="{DAAF4E4A-FCA5-4C71-9800-217D368F9869}">
      <dgm:prSet/>
      <dgm:spPr/>
      <dgm:t>
        <a:bodyPr/>
        <a:lstStyle/>
        <a:p>
          <a:endParaRPr lang="en-US"/>
        </a:p>
      </dgm:t>
    </dgm:pt>
    <dgm:pt modelId="{D83AB890-2771-4DF7-85CB-005E6D869DA0}">
      <dgm:prSet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- Personnel files updated annually</a:t>
          </a:r>
        </a:p>
      </dgm:t>
    </dgm:pt>
    <dgm:pt modelId="{513E1B6C-344D-48C8-8876-D7D79CB2936E}" type="parTrans" cxnId="{15F0A10D-97D2-4111-A7D3-B31300B89A27}">
      <dgm:prSet/>
      <dgm:spPr/>
      <dgm:t>
        <a:bodyPr/>
        <a:lstStyle/>
        <a:p>
          <a:endParaRPr lang="en-US"/>
        </a:p>
      </dgm:t>
    </dgm:pt>
    <dgm:pt modelId="{CE63287C-1790-439E-916A-3F757FFBAEF9}" type="sibTrans" cxnId="{15F0A10D-97D2-4111-A7D3-B31300B89A27}">
      <dgm:prSet/>
      <dgm:spPr/>
      <dgm:t>
        <a:bodyPr/>
        <a:lstStyle/>
        <a:p>
          <a:endParaRPr lang="en-US"/>
        </a:p>
      </dgm:t>
    </dgm:pt>
    <dgm:pt modelId="{96B2BBA2-4503-4F56-9670-E7FEADE0E2FA}">
      <dgm:prSet/>
      <dgm:spPr/>
      <dgm:t>
        <a:bodyPr/>
        <a:lstStyle/>
        <a:p>
          <a:r>
            <a:rPr lang="en-US" dirty="0"/>
            <a:t>- </a:t>
          </a:r>
          <a:r>
            <a:rPr lang="en-US" dirty="0">
              <a:solidFill>
                <a:srgbClr val="00B0F0"/>
              </a:solidFill>
            </a:rPr>
            <a:t>Records retained minimum 5 years</a:t>
          </a:r>
        </a:p>
      </dgm:t>
    </dgm:pt>
    <dgm:pt modelId="{11D13C93-3FE4-4DAC-9F42-A3653865C289}" type="parTrans" cxnId="{3122CB83-7A1F-48C7-903C-FA60080C5BCC}">
      <dgm:prSet/>
      <dgm:spPr/>
      <dgm:t>
        <a:bodyPr/>
        <a:lstStyle/>
        <a:p>
          <a:endParaRPr lang="en-US"/>
        </a:p>
      </dgm:t>
    </dgm:pt>
    <dgm:pt modelId="{55B786D4-B1D6-4ABD-8A4E-C7701EAB0882}" type="sibTrans" cxnId="{3122CB83-7A1F-48C7-903C-FA60080C5BCC}">
      <dgm:prSet/>
      <dgm:spPr/>
      <dgm:t>
        <a:bodyPr/>
        <a:lstStyle/>
        <a:p>
          <a:endParaRPr lang="en-US"/>
        </a:p>
      </dgm:t>
    </dgm:pt>
    <dgm:pt modelId="{CAD6269F-D2C1-4FB0-A00E-CD6F08C1D8E7}" type="pres">
      <dgm:prSet presAssocID="{0EFED727-9915-4C2E-90A4-3AADA62E840F}" presName="diagram" presStyleCnt="0">
        <dgm:presLayoutVars>
          <dgm:dir/>
          <dgm:resizeHandles val="exact"/>
        </dgm:presLayoutVars>
      </dgm:prSet>
      <dgm:spPr/>
    </dgm:pt>
    <dgm:pt modelId="{A75834E8-0B10-4AE5-AB67-8C5D83F7D75C}" type="pres">
      <dgm:prSet presAssocID="{ED7AF773-0D10-468B-ACA4-1220C7AAA016}" presName="node" presStyleLbl="node1" presStyleIdx="0" presStyleCnt="4">
        <dgm:presLayoutVars>
          <dgm:bulletEnabled val="1"/>
        </dgm:presLayoutVars>
      </dgm:prSet>
      <dgm:spPr/>
    </dgm:pt>
    <dgm:pt modelId="{5F0B6457-CE50-445E-9054-264C3F7C770C}" type="pres">
      <dgm:prSet presAssocID="{30FBE8F4-EE16-4A2B-B9E3-5F9DC35517B7}" presName="sibTrans" presStyleCnt="0"/>
      <dgm:spPr/>
    </dgm:pt>
    <dgm:pt modelId="{8CA5CE46-46A4-40FF-B9D9-394C4B3D5E74}" type="pres">
      <dgm:prSet presAssocID="{06E940EC-9997-4B67-9D0B-0B71883BE331}" presName="node" presStyleLbl="node1" presStyleIdx="1" presStyleCnt="4">
        <dgm:presLayoutVars>
          <dgm:bulletEnabled val="1"/>
        </dgm:presLayoutVars>
      </dgm:prSet>
      <dgm:spPr/>
    </dgm:pt>
    <dgm:pt modelId="{EC0026BF-156E-4EC2-8421-A200F118A570}" type="pres">
      <dgm:prSet presAssocID="{C1CCF462-E3BC-4FA7-90B0-4DB54A9F7DE3}" presName="sibTrans" presStyleCnt="0"/>
      <dgm:spPr/>
    </dgm:pt>
    <dgm:pt modelId="{A7CEF60D-A987-4AE6-BB65-17D34BB1212D}" type="pres">
      <dgm:prSet presAssocID="{D83AB890-2771-4DF7-85CB-005E6D869DA0}" presName="node" presStyleLbl="node1" presStyleIdx="2" presStyleCnt="4">
        <dgm:presLayoutVars>
          <dgm:bulletEnabled val="1"/>
        </dgm:presLayoutVars>
      </dgm:prSet>
      <dgm:spPr/>
    </dgm:pt>
    <dgm:pt modelId="{73B0CDD7-35F3-4804-ADDD-6D053E55AFB2}" type="pres">
      <dgm:prSet presAssocID="{CE63287C-1790-439E-916A-3F757FFBAEF9}" presName="sibTrans" presStyleCnt="0"/>
      <dgm:spPr/>
    </dgm:pt>
    <dgm:pt modelId="{33332560-5DD5-47EE-B386-B1975A0A7CAA}" type="pres">
      <dgm:prSet presAssocID="{96B2BBA2-4503-4F56-9670-E7FEADE0E2FA}" presName="node" presStyleLbl="node1" presStyleIdx="3" presStyleCnt="4">
        <dgm:presLayoutVars>
          <dgm:bulletEnabled val="1"/>
        </dgm:presLayoutVars>
      </dgm:prSet>
      <dgm:spPr/>
    </dgm:pt>
  </dgm:ptLst>
  <dgm:cxnLst>
    <dgm:cxn modelId="{15F0A10D-97D2-4111-A7D3-B31300B89A27}" srcId="{0EFED727-9915-4C2E-90A4-3AADA62E840F}" destId="{D83AB890-2771-4DF7-85CB-005E6D869DA0}" srcOrd="2" destOrd="0" parTransId="{513E1B6C-344D-48C8-8876-D7D79CB2936E}" sibTransId="{CE63287C-1790-439E-916A-3F757FFBAEF9}"/>
    <dgm:cxn modelId="{BBB98D11-FD25-41D2-BE6E-8468BFF2381B}" type="presOf" srcId="{96B2BBA2-4503-4F56-9670-E7FEADE0E2FA}" destId="{33332560-5DD5-47EE-B386-B1975A0A7CAA}" srcOrd="0" destOrd="0" presId="urn:microsoft.com/office/officeart/2005/8/layout/default"/>
    <dgm:cxn modelId="{5AB01A17-49F1-4AF9-B923-4B1EE79C7ACB}" srcId="{0EFED727-9915-4C2E-90A4-3AADA62E840F}" destId="{ED7AF773-0D10-468B-ACA4-1220C7AAA016}" srcOrd="0" destOrd="0" parTransId="{A256F1FA-B830-4CB2-98A9-4FD99A1E3D66}" sibTransId="{30FBE8F4-EE16-4A2B-B9E3-5F9DC35517B7}"/>
    <dgm:cxn modelId="{20297145-102D-4E5C-B7CE-EBA449B6D423}" type="presOf" srcId="{06E940EC-9997-4B67-9D0B-0B71883BE331}" destId="{8CA5CE46-46A4-40FF-B9D9-394C4B3D5E74}" srcOrd="0" destOrd="0" presId="urn:microsoft.com/office/officeart/2005/8/layout/default"/>
    <dgm:cxn modelId="{DAAF4E4A-FCA5-4C71-9800-217D368F9869}" srcId="{0EFED727-9915-4C2E-90A4-3AADA62E840F}" destId="{06E940EC-9997-4B67-9D0B-0B71883BE331}" srcOrd="1" destOrd="0" parTransId="{40047C4D-F7F4-4742-B54E-B62DCC889B25}" sibTransId="{C1CCF462-E3BC-4FA7-90B0-4DB54A9F7DE3}"/>
    <dgm:cxn modelId="{C579734B-674E-429F-BF67-541965CB8711}" type="presOf" srcId="{D83AB890-2771-4DF7-85CB-005E6D869DA0}" destId="{A7CEF60D-A987-4AE6-BB65-17D34BB1212D}" srcOrd="0" destOrd="0" presId="urn:microsoft.com/office/officeart/2005/8/layout/default"/>
    <dgm:cxn modelId="{3122CB83-7A1F-48C7-903C-FA60080C5BCC}" srcId="{0EFED727-9915-4C2E-90A4-3AADA62E840F}" destId="{96B2BBA2-4503-4F56-9670-E7FEADE0E2FA}" srcOrd="3" destOrd="0" parTransId="{11D13C93-3FE4-4DAC-9F42-A3653865C289}" sibTransId="{55B786D4-B1D6-4ABD-8A4E-C7701EAB0882}"/>
    <dgm:cxn modelId="{853C8AB1-48C3-4BBB-B197-729B05727551}" type="presOf" srcId="{ED7AF773-0D10-468B-ACA4-1220C7AAA016}" destId="{A75834E8-0B10-4AE5-AB67-8C5D83F7D75C}" srcOrd="0" destOrd="0" presId="urn:microsoft.com/office/officeart/2005/8/layout/default"/>
    <dgm:cxn modelId="{D16AF0E4-1781-4F2E-BD96-4BD2B83C2D81}" type="presOf" srcId="{0EFED727-9915-4C2E-90A4-3AADA62E840F}" destId="{CAD6269F-D2C1-4FB0-A00E-CD6F08C1D8E7}" srcOrd="0" destOrd="0" presId="urn:microsoft.com/office/officeart/2005/8/layout/default"/>
    <dgm:cxn modelId="{299B8A8C-CA23-488F-A6B2-44603649934E}" type="presParOf" srcId="{CAD6269F-D2C1-4FB0-A00E-CD6F08C1D8E7}" destId="{A75834E8-0B10-4AE5-AB67-8C5D83F7D75C}" srcOrd="0" destOrd="0" presId="urn:microsoft.com/office/officeart/2005/8/layout/default"/>
    <dgm:cxn modelId="{A6533FAE-0730-4DC6-8188-DBC6DE38C36C}" type="presParOf" srcId="{CAD6269F-D2C1-4FB0-A00E-CD6F08C1D8E7}" destId="{5F0B6457-CE50-445E-9054-264C3F7C770C}" srcOrd="1" destOrd="0" presId="urn:microsoft.com/office/officeart/2005/8/layout/default"/>
    <dgm:cxn modelId="{CB224AF9-72AD-4200-A630-2FE18D1696BF}" type="presParOf" srcId="{CAD6269F-D2C1-4FB0-A00E-CD6F08C1D8E7}" destId="{8CA5CE46-46A4-40FF-B9D9-394C4B3D5E74}" srcOrd="2" destOrd="0" presId="urn:microsoft.com/office/officeart/2005/8/layout/default"/>
    <dgm:cxn modelId="{E50D2D0C-40D1-477A-A214-4EE46123B54F}" type="presParOf" srcId="{CAD6269F-D2C1-4FB0-A00E-CD6F08C1D8E7}" destId="{EC0026BF-156E-4EC2-8421-A200F118A570}" srcOrd="3" destOrd="0" presId="urn:microsoft.com/office/officeart/2005/8/layout/default"/>
    <dgm:cxn modelId="{25CA1D6A-9DCD-403E-AF09-855F92469C6F}" type="presParOf" srcId="{CAD6269F-D2C1-4FB0-A00E-CD6F08C1D8E7}" destId="{A7CEF60D-A987-4AE6-BB65-17D34BB1212D}" srcOrd="4" destOrd="0" presId="urn:microsoft.com/office/officeart/2005/8/layout/default"/>
    <dgm:cxn modelId="{8EAE3CEF-02CE-43E5-85F4-12013FF543E0}" type="presParOf" srcId="{CAD6269F-D2C1-4FB0-A00E-CD6F08C1D8E7}" destId="{73B0CDD7-35F3-4804-ADDD-6D053E55AFB2}" srcOrd="5" destOrd="0" presId="urn:microsoft.com/office/officeart/2005/8/layout/default"/>
    <dgm:cxn modelId="{77C86703-5E70-41E5-95CE-6788B54052BC}" type="presParOf" srcId="{CAD6269F-D2C1-4FB0-A00E-CD6F08C1D8E7}" destId="{33332560-5DD5-47EE-B386-B1975A0A7CA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9FF4620-BC6E-416B-B57E-81C0854E7E2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4E79C6A-EAD0-473B-8FF4-EED0DB2AF3D2}">
      <dgm:prSet/>
      <dgm:spPr/>
      <dgm:t>
        <a:bodyPr/>
        <a:lstStyle/>
        <a:p>
          <a:r>
            <a:rPr lang="en-US"/>
            <a:t>- Staff questions and discussion</a:t>
          </a:r>
        </a:p>
      </dgm:t>
    </dgm:pt>
    <dgm:pt modelId="{AA910AAB-2BE1-496A-87E2-080B19381D04}" type="parTrans" cxnId="{F4CBE3E9-A0F4-4F9A-9D34-E5FE9935B662}">
      <dgm:prSet/>
      <dgm:spPr/>
      <dgm:t>
        <a:bodyPr/>
        <a:lstStyle/>
        <a:p>
          <a:endParaRPr lang="en-US"/>
        </a:p>
      </dgm:t>
    </dgm:pt>
    <dgm:pt modelId="{0AAB99C0-D721-478A-ADB0-61053DAA3867}" type="sibTrans" cxnId="{F4CBE3E9-A0F4-4F9A-9D34-E5FE9935B662}">
      <dgm:prSet/>
      <dgm:spPr/>
      <dgm:t>
        <a:bodyPr/>
        <a:lstStyle/>
        <a:p>
          <a:endParaRPr lang="en-US"/>
        </a:p>
      </dgm:t>
    </dgm:pt>
    <dgm:pt modelId="{BF09A59F-2BA1-463C-8EAE-E59C191DBEA4}">
      <dgm:prSet/>
      <dgm:spPr/>
      <dgm:t>
        <a:bodyPr/>
        <a:lstStyle/>
        <a:p>
          <a:r>
            <a:rPr lang="en-US"/>
            <a:t>- Review reporting responsibilities</a:t>
          </a:r>
        </a:p>
      </dgm:t>
    </dgm:pt>
    <dgm:pt modelId="{C0D06131-88FF-4866-9352-3D342A5585A9}" type="parTrans" cxnId="{EB6D2E51-6B93-4DC6-8494-EB8B8CFBF5DE}">
      <dgm:prSet/>
      <dgm:spPr/>
      <dgm:t>
        <a:bodyPr/>
        <a:lstStyle/>
        <a:p>
          <a:endParaRPr lang="en-US"/>
        </a:p>
      </dgm:t>
    </dgm:pt>
    <dgm:pt modelId="{C4E76B31-C6D8-431B-832A-60B7AC716786}" type="sibTrans" cxnId="{EB6D2E51-6B93-4DC6-8494-EB8B8CFBF5DE}">
      <dgm:prSet/>
      <dgm:spPr/>
      <dgm:t>
        <a:bodyPr/>
        <a:lstStyle/>
        <a:p>
          <a:endParaRPr lang="en-US"/>
        </a:p>
      </dgm:t>
    </dgm:pt>
    <dgm:pt modelId="{2F5FCCA6-8410-435D-BE17-4B3FAE9B0E32}">
      <dgm:prSet/>
      <dgm:spPr/>
      <dgm:t>
        <a:bodyPr/>
        <a:lstStyle/>
        <a:p>
          <a:r>
            <a:rPr lang="en-US"/>
            <a:t>- Sign training acknowledgment form</a:t>
          </a:r>
        </a:p>
      </dgm:t>
    </dgm:pt>
    <dgm:pt modelId="{2DB67E36-F7F4-4CE4-892E-FD36B72124DC}" type="parTrans" cxnId="{60B48F99-C8DA-41C3-AE84-F9B6E3CB6F25}">
      <dgm:prSet/>
      <dgm:spPr/>
      <dgm:t>
        <a:bodyPr/>
        <a:lstStyle/>
        <a:p>
          <a:endParaRPr lang="en-US"/>
        </a:p>
      </dgm:t>
    </dgm:pt>
    <dgm:pt modelId="{3240B996-D9B7-4A47-8E69-46BF41BA0FC7}" type="sibTrans" cxnId="{60B48F99-C8DA-41C3-AE84-F9B6E3CB6F25}">
      <dgm:prSet/>
      <dgm:spPr/>
      <dgm:t>
        <a:bodyPr/>
        <a:lstStyle/>
        <a:p>
          <a:endParaRPr lang="en-US"/>
        </a:p>
      </dgm:t>
    </dgm:pt>
    <dgm:pt modelId="{8613A5D7-7B87-4287-AC82-0DFBED74ACF4}" type="pres">
      <dgm:prSet presAssocID="{09FF4620-BC6E-416B-B57E-81C0854E7E21}" presName="linear" presStyleCnt="0">
        <dgm:presLayoutVars>
          <dgm:animLvl val="lvl"/>
          <dgm:resizeHandles val="exact"/>
        </dgm:presLayoutVars>
      </dgm:prSet>
      <dgm:spPr/>
    </dgm:pt>
    <dgm:pt modelId="{E5297EEC-7DBA-4763-A34C-56050225DA84}" type="pres">
      <dgm:prSet presAssocID="{14E79C6A-EAD0-473B-8FF4-EED0DB2AF3D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7A2CD15-8100-4830-9326-EBBD51A8C478}" type="pres">
      <dgm:prSet presAssocID="{0AAB99C0-D721-478A-ADB0-61053DAA3867}" presName="spacer" presStyleCnt="0"/>
      <dgm:spPr/>
    </dgm:pt>
    <dgm:pt modelId="{A63E3BF2-E386-46E8-8E48-17A5D17BE02F}" type="pres">
      <dgm:prSet presAssocID="{BF09A59F-2BA1-463C-8EAE-E59C191DBEA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1FE1BD5-CDCE-4AEC-8A66-C4CBFF628A27}" type="pres">
      <dgm:prSet presAssocID="{C4E76B31-C6D8-431B-832A-60B7AC716786}" presName="spacer" presStyleCnt="0"/>
      <dgm:spPr/>
    </dgm:pt>
    <dgm:pt modelId="{21E8EA19-240B-42AE-AF6B-2688DCAA0742}" type="pres">
      <dgm:prSet presAssocID="{2F5FCCA6-8410-435D-BE17-4B3FAE9B0E3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B6D2E51-6B93-4DC6-8494-EB8B8CFBF5DE}" srcId="{09FF4620-BC6E-416B-B57E-81C0854E7E21}" destId="{BF09A59F-2BA1-463C-8EAE-E59C191DBEA4}" srcOrd="1" destOrd="0" parTransId="{C0D06131-88FF-4866-9352-3D342A5585A9}" sibTransId="{C4E76B31-C6D8-431B-832A-60B7AC716786}"/>
    <dgm:cxn modelId="{8F42777C-B955-44C4-B711-84979C668F01}" type="presOf" srcId="{BF09A59F-2BA1-463C-8EAE-E59C191DBEA4}" destId="{A63E3BF2-E386-46E8-8E48-17A5D17BE02F}" srcOrd="0" destOrd="0" presId="urn:microsoft.com/office/officeart/2005/8/layout/vList2"/>
    <dgm:cxn modelId="{60B48F99-C8DA-41C3-AE84-F9B6E3CB6F25}" srcId="{09FF4620-BC6E-416B-B57E-81C0854E7E21}" destId="{2F5FCCA6-8410-435D-BE17-4B3FAE9B0E32}" srcOrd="2" destOrd="0" parTransId="{2DB67E36-F7F4-4CE4-892E-FD36B72124DC}" sibTransId="{3240B996-D9B7-4A47-8E69-46BF41BA0FC7}"/>
    <dgm:cxn modelId="{130740A4-ED9D-4E27-84B2-D00645535BE0}" type="presOf" srcId="{2F5FCCA6-8410-435D-BE17-4B3FAE9B0E32}" destId="{21E8EA19-240B-42AE-AF6B-2688DCAA0742}" srcOrd="0" destOrd="0" presId="urn:microsoft.com/office/officeart/2005/8/layout/vList2"/>
    <dgm:cxn modelId="{18A39FA6-4425-437B-84C7-CB0B35B31FEC}" type="presOf" srcId="{09FF4620-BC6E-416B-B57E-81C0854E7E21}" destId="{8613A5D7-7B87-4287-AC82-0DFBED74ACF4}" srcOrd="0" destOrd="0" presId="urn:microsoft.com/office/officeart/2005/8/layout/vList2"/>
    <dgm:cxn modelId="{F4CBE3E9-A0F4-4F9A-9D34-E5FE9935B662}" srcId="{09FF4620-BC6E-416B-B57E-81C0854E7E21}" destId="{14E79C6A-EAD0-473B-8FF4-EED0DB2AF3D2}" srcOrd="0" destOrd="0" parTransId="{AA910AAB-2BE1-496A-87E2-080B19381D04}" sibTransId="{0AAB99C0-D721-478A-ADB0-61053DAA3867}"/>
    <dgm:cxn modelId="{B0FF7EF1-4417-418C-8E55-9BB331B705A9}" type="presOf" srcId="{14E79C6A-EAD0-473B-8FF4-EED0DB2AF3D2}" destId="{E5297EEC-7DBA-4763-A34C-56050225DA84}" srcOrd="0" destOrd="0" presId="urn:microsoft.com/office/officeart/2005/8/layout/vList2"/>
    <dgm:cxn modelId="{228833C9-AB8A-49D5-930C-9DDD8C894803}" type="presParOf" srcId="{8613A5D7-7B87-4287-AC82-0DFBED74ACF4}" destId="{E5297EEC-7DBA-4763-A34C-56050225DA84}" srcOrd="0" destOrd="0" presId="urn:microsoft.com/office/officeart/2005/8/layout/vList2"/>
    <dgm:cxn modelId="{71F440FF-EC7D-4446-94F1-B5A078C367DB}" type="presParOf" srcId="{8613A5D7-7B87-4287-AC82-0DFBED74ACF4}" destId="{B7A2CD15-8100-4830-9326-EBBD51A8C478}" srcOrd="1" destOrd="0" presId="urn:microsoft.com/office/officeart/2005/8/layout/vList2"/>
    <dgm:cxn modelId="{2A1D36D6-69F8-4352-B4C9-E5FCD4E05ED7}" type="presParOf" srcId="{8613A5D7-7B87-4287-AC82-0DFBED74ACF4}" destId="{A63E3BF2-E386-46E8-8E48-17A5D17BE02F}" srcOrd="2" destOrd="0" presId="urn:microsoft.com/office/officeart/2005/8/layout/vList2"/>
    <dgm:cxn modelId="{79422FDD-DB09-4194-90D6-F5E05E9C457B}" type="presParOf" srcId="{8613A5D7-7B87-4287-AC82-0DFBED74ACF4}" destId="{11FE1BD5-CDCE-4AEC-8A66-C4CBFF628A27}" srcOrd="3" destOrd="0" presId="urn:microsoft.com/office/officeart/2005/8/layout/vList2"/>
    <dgm:cxn modelId="{50A04B62-AF7F-42D4-9F16-62B8784D3CF5}" type="presParOf" srcId="{8613A5D7-7B87-4287-AC82-0DFBED74ACF4}" destId="{21E8EA19-240B-42AE-AF6B-2688DCAA074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63FAFE-BCBF-4473-A57B-0E227E610D5D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C738875-D618-4467-A71D-91BB1E44AD83}">
      <dgm:prSet/>
      <dgm:spPr/>
      <dgm:t>
        <a:bodyPr/>
        <a:lstStyle/>
        <a:p>
          <a:r>
            <a:rPr lang="en-US"/>
            <a:t>- CMS Conditions of Participation (42 CFR §483.12, §484)</a:t>
          </a:r>
        </a:p>
      </dgm:t>
    </dgm:pt>
    <dgm:pt modelId="{4592706F-DA6E-4742-80CF-8E642E2E254C}" type="parTrans" cxnId="{2D2A1655-4EE4-4E2A-83C4-92EE13B8DC2C}">
      <dgm:prSet/>
      <dgm:spPr/>
      <dgm:t>
        <a:bodyPr/>
        <a:lstStyle/>
        <a:p>
          <a:endParaRPr lang="en-US"/>
        </a:p>
      </dgm:t>
    </dgm:pt>
    <dgm:pt modelId="{3432FB6D-BCFD-4592-83D7-EE042D34C2AE}" type="sibTrans" cxnId="{2D2A1655-4EE4-4E2A-83C4-92EE13B8DC2C}">
      <dgm:prSet/>
      <dgm:spPr/>
      <dgm:t>
        <a:bodyPr/>
        <a:lstStyle/>
        <a:p>
          <a:endParaRPr lang="en-US"/>
        </a:p>
      </dgm:t>
    </dgm:pt>
    <dgm:pt modelId="{E2436301-9450-40EB-9810-C8F7EA9159A1}">
      <dgm:prSet/>
      <dgm:spPr/>
      <dgm:t>
        <a:bodyPr/>
        <a:lstStyle/>
        <a:p>
          <a:r>
            <a:rPr lang="en-US"/>
            <a:t>- Kentucky Revised Statutes (KRS 209 – Adult Protective Services)</a:t>
          </a:r>
        </a:p>
      </dgm:t>
    </dgm:pt>
    <dgm:pt modelId="{AA67F020-F8B8-4913-A494-4147A3C49FE6}" type="parTrans" cxnId="{50FB8EFE-3D4E-4EB4-AE8B-CFEFF999D665}">
      <dgm:prSet/>
      <dgm:spPr/>
      <dgm:t>
        <a:bodyPr/>
        <a:lstStyle/>
        <a:p>
          <a:endParaRPr lang="en-US"/>
        </a:p>
      </dgm:t>
    </dgm:pt>
    <dgm:pt modelId="{7D1BD959-B6D4-42C2-A857-79AA55FDE743}" type="sibTrans" cxnId="{50FB8EFE-3D4E-4EB4-AE8B-CFEFF999D665}">
      <dgm:prSet/>
      <dgm:spPr/>
      <dgm:t>
        <a:bodyPr/>
        <a:lstStyle/>
        <a:p>
          <a:endParaRPr lang="en-US"/>
        </a:p>
      </dgm:t>
    </dgm:pt>
    <dgm:pt modelId="{5711744C-8CCC-48E6-ABAA-993C885F0BCF}">
      <dgm:prSet/>
      <dgm:spPr/>
      <dgm:t>
        <a:bodyPr/>
        <a:lstStyle/>
        <a:p>
          <a:r>
            <a:rPr lang="en-US"/>
            <a:t>- 907 KAR 1:170 – Personal Services Agencies</a:t>
          </a:r>
        </a:p>
      </dgm:t>
    </dgm:pt>
    <dgm:pt modelId="{016DCE69-8334-4D65-AF36-A823DD4F1200}" type="parTrans" cxnId="{5BAD505D-2858-4346-9213-E03AE781655D}">
      <dgm:prSet/>
      <dgm:spPr/>
      <dgm:t>
        <a:bodyPr/>
        <a:lstStyle/>
        <a:p>
          <a:endParaRPr lang="en-US"/>
        </a:p>
      </dgm:t>
    </dgm:pt>
    <dgm:pt modelId="{11DF68C5-1386-4556-A58B-5D7DA90B8A80}" type="sibTrans" cxnId="{5BAD505D-2858-4346-9213-E03AE781655D}">
      <dgm:prSet/>
      <dgm:spPr/>
      <dgm:t>
        <a:bodyPr/>
        <a:lstStyle/>
        <a:p>
          <a:endParaRPr lang="en-US"/>
        </a:p>
      </dgm:t>
    </dgm:pt>
    <dgm:pt modelId="{17C3ADD7-68C3-4B21-8F19-A4F977A39074}">
      <dgm:prSet/>
      <dgm:spPr/>
      <dgm:t>
        <a:bodyPr/>
        <a:lstStyle/>
        <a:p>
          <a:r>
            <a:rPr lang="en-US"/>
            <a:t>- Kentucky Cabinet for Health and Family Services (CHFS)</a:t>
          </a:r>
        </a:p>
      </dgm:t>
    </dgm:pt>
    <dgm:pt modelId="{AD555F9B-2841-4511-9BB3-F01B187B8E66}" type="parTrans" cxnId="{84E92E3D-C4F9-49B8-B8A3-2AB8588C74B9}">
      <dgm:prSet/>
      <dgm:spPr/>
      <dgm:t>
        <a:bodyPr/>
        <a:lstStyle/>
        <a:p>
          <a:endParaRPr lang="en-US"/>
        </a:p>
      </dgm:t>
    </dgm:pt>
    <dgm:pt modelId="{CAE9EC19-1560-4A4E-B3AF-CB065273C90F}" type="sibTrans" cxnId="{84E92E3D-C4F9-49B8-B8A3-2AB8588C74B9}">
      <dgm:prSet/>
      <dgm:spPr/>
      <dgm:t>
        <a:bodyPr/>
        <a:lstStyle/>
        <a:p>
          <a:endParaRPr lang="en-US"/>
        </a:p>
      </dgm:t>
    </dgm:pt>
    <dgm:pt modelId="{AB935555-2588-4263-8F9B-E7B034D8F285}" type="pres">
      <dgm:prSet presAssocID="{3A63FAFE-BCBF-4473-A57B-0E227E610D5D}" presName="linear" presStyleCnt="0">
        <dgm:presLayoutVars>
          <dgm:animLvl val="lvl"/>
          <dgm:resizeHandles val="exact"/>
        </dgm:presLayoutVars>
      </dgm:prSet>
      <dgm:spPr/>
    </dgm:pt>
    <dgm:pt modelId="{A98BA4DE-E7DA-490D-8494-A3544188370B}" type="pres">
      <dgm:prSet presAssocID="{5C738875-D618-4467-A71D-91BB1E44AD8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2B71342-5D78-4F27-A329-714B5B8F612A}" type="pres">
      <dgm:prSet presAssocID="{3432FB6D-BCFD-4592-83D7-EE042D34C2AE}" presName="spacer" presStyleCnt="0"/>
      <dgm:spPr/>
    </dgm:pt>
    <dgm:pt modelId="{4F22A6E2-3F41-4CEA-9944-8F799957EC9B}" type="pres">
      <dgm:prSet presAssocID="{E2436301-9450-40EB-9810-C8F7EA9159A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825D161-D802-42CB-A0B0-917D928A4534}" type="pres">
      <dgm:prSet presAssocID="{7D1BD959-B6D4-42C2-A857-79AA55FDE743}" presName="spacer" presStyleCnt="0"/>
      <dgm:spPr/>
    </dgm:pt>
    <dgm:pt modelId="{712E5001-F9C3-4CF7-BF01-636F8AE91761}" type="pres">
      <dgm:prSet presAssocID="{5711744C-8CCC-48E6-ABAA-993C885F0BC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68CC9B1-4728-4CC2-8D64-C247AA4F5757}" type="pres">
      <dgm:prSet presAssocID="{11DF68C5-1386-4556-A58B-5D7DA90B8A80}" presName="spacer" presStyleCnt="0"/>
      <dgm:spPr/>
    </dgm:pt>
    <dgm:pt modelId="{43F07302-6F75-4610-AACC-43556D1DFD41}" type="pres">
      <dgm:prSet presAssocID="{17C3ADD7-68C3-4B21-8F19-A4F977A3907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293BE2F-8FCF-420F-88E8-E3B253A8B20C}" type="presOf" srcId="{3A63FAFE-BCBF-4473-A57B-0E227E610D5D}" destId="{AB935555-2588-4263-8F9B-E7B034D8F285}" srcOrd="0" destOrd="0" presId="urn:microsoft.com/office/officeart/2005/8/layout/vList2"/>
    <dgm:cxn modelId="{84E92E3D-C4F9-49B8-B8A3-2AB8588C74B9}" srcId="{3A63FAFE-BCBF-4473-A57B-0E227E610D5D}" destId="{17C3ADD7-68C3-4B21-8F19-A4F977A39074}" srcOrd="3" destOrd="0" parTransId="{AD555F9B-2841-4511-9BB3-F01B187B8E66}" sibTransId="{CAE9EC19-1560-4A4E-B3AF-CB065273C90F}"/>
    <dgm:cxn modelId="{5BAD505D-2858-4346-9213-E03AE781655D}" srcId="{3A63FAFE-BCBF-4473-A57B-0E227E610D5D}" destId="{5711744C-8CCC-48E6-ABAA-993C885F0BCF}" srcOrd="2" destOrd="0" parTransId="{016DCE69-8334-4D65-AF36-A823DD4F1200}" sibTransId="{11DF68C5-1386-4556-A58B-5D7DA90B8A80}"/>
    <dgm:cxn modelId="{2D2A1655-4EE4-4E2A-83C4-92EE13B8DC2C}" srcId="{3A63FAFE-BCBF-4473-A57B-0E227E610D5D}" destId="{5C738875-D618-4467-A71D-91BB1E44AD83}" srcOrd="0" destOrd="0" parTransId="{4592706F-DA6E-4742-80CF-8E642E2E254C}" sibTransId="{3432FB6D-BCFD-4592-83D7-EE042D34C2AE}"/>
    <dgm:cxn modelId="{0261669B-2820-493A-9F45-EBF58E4BDDA0}" type="presOf" srcId="{5C738875-D618-4467-A71D-91BB1E44AD83}" destId="{A98BA4DE-E7DA-490D-8494-A3544188370B}" srcOrd="0" destOrd="0" presId="urn:microsoft.com/office/officeart/2005/8/layout/vList2"/>
    <dgm:cxn modelId="{AFACEEA4-AB33-478D-A9DF-37C73B221613}" type="presOf" srcId="{5711744C-8CCC-48E6-ABAA-993C885F0BCF}" destId="{712E5001-F9C3-4CF7-BF01-636F8AE91761}" srcOrd="0" destOrd="0" presId="urn:microsoft.com/office/officeart/2005/8/layout/vList2"/>
    <dgm:cxn modelId="{E485F9CF-9F89-4F16-BF9C-7F650E0C7073}" type="presOf" srcId="{17C3ADD7-68C3-4B21-8F19-A4F977A39074}" destId="{43F07302-6F75-4610-AACC-43556D1DFD41}" srcOrd="0" destOrd="0" presId="urn:microsoft.com/office/officeart/2005/8/layout/vList2"/>
    <dgm:cxn modelId="{A2D2F6E7-D74B-4D79-8D60-3B16BF04B27A}" type="presOf" srcId="{E2436301-9450-40EB-9810-C8F7EA9159A1}" destId="{4F22A6E2-3F41-4CEA-9944-8F799957EC9B}" srcOrd="0" destOrd="0" presId="urn:microsoft.com/office/officeart/2005/8/layout/vList2"/>
    <dgm:cxn modelId="{50FB8EFE-3D4E-4EB4-AE8B-CFEFF999D665}" srcId="{3A63FAFE-BCBF-4473-A57B-0E227E610D5D}" destId="{E2436301-9450-40EB-9810-C8F7EA9159A1}" srcOrd="1" destOrd="0" parTransId="{AA67F020-F8B8-4913-A494-4147A3C49FE6}" sibTransId="{7D1BD959-B6D4-42C2-A857-79AA55FDE743}"/>
    <dgm:cxn modelId="{43A82946-877B-430B-83F7-A10E4711E627}" type="presParOf" srcId="{AB935555-2588-4263-8F9B-E7B034D8F285}" destId="{A98BA4DE-E7DA-490D-8494-A3544188370B}" srcOrd="0" destOrd="0" presId="urn:microsoft.com/office/officeart/2005/8/layout/vList2"/>
    <dgm:cxn modelId="{1B308D96-089C-4AA5-9D78-549D5AA7FEB9}" type="presParOf" srcId="{AB935555-2588-4263-8F9B-E7B034D8F285}" destId="{92B71342-5D78-4F27-A329-714B5B8F612A}" srcOrd="1" destOrd="0" presId="urn:microsoft.com/office/officeart/2005/8/layout/vList2"/>
    <dgm:cxn modelId="{2C0F29FF-1DFA-4CD6-95B5-997CAC6FD0CC}" type="presParOf" srcId="{AB935555-2588-4263-8F9B-E7B034D8F285}" destId="{4F22A6E2-3F41-4CEA-9944-8F799957EC9B}" srcOrd="2" destOrd="0" presId="urn:microsoft.com/office/officeart/2005/8/layout/vList2"/>
    <dgm:cxn modelId="{EC86D9BE-28E4-4C28-BCA2-BC4771266DA6}" type="presParOf" srcId="{AB935555-2588-4263-8F9B-E7B034D8F285}" destId="{4825D161-D802-42CB-A0B0-917D928A4534}" srcOrd="3" destOrd="0" presId="urn:microsoft.com/office/officeart/2005/8/layout/vList2"/>
    <dgm:cxn modelId="{23D902E1-7940-4538-AAD7-D0AF452F67CC}" type="presParOf" srcId="{AB935555-2588-4263-8F9B-E7B034D8F285}" destId="{712E5001-F9C3-4CF7-BF01-636F8AE91761}" srcOrd="4" destOrd="0" presId="urn:microsoft.com/office/officeart/2005/8/layout/vList2"/>
    <dgm:cxn modelId="{078577DB-93E3-4239-ACC9-381CF618DAA2}" type="presParOf" srcId="{AB935555-2588-4263-8F9B-E7B034D8F285}" destId="{068CC9B1-4728-4CC2-8D64-C247AA4F5757}" srcOrd="5" destOrd="0" presId="urn:microsoft.com/office/officeart/2005/8/layout/vList2"/>
    <dgm:cxn modelId="{C0F3FEE9-A4CC-4912-95B5-838AB0B52097}" type="presParOf" srcId="{AB935555-2588-4263-8F9B-E7B034D8F285}" destId="{43F07302-6F75-4610-AACC-43556D1DFD4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B3A9A7-A35F-47FC-AD44-7CAE6945130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CBEEE0E-EF88-4C30-9A86-F8A1CC6A8AA1}">
      <dgm:prSet/>
      <dgm:spPr/>
      <dgm:t>
        <a:bodyPr/>
        <a:lstStyle/>
        <a:p>
          <a:r>
            <a:rPr lang="en-US"/>
            <a:t>- Abuse: Physical, verbal, emotional, sexual harm</a:t>
          </a:r>
        </a:p>
      </dgm:t>
    </dgm:pt>
    <dgm:pt modelId="{BDC14BB2-F57F-4CC2-8DD1-3C9A3E11EA14}" type="parTrans" cxnId="{B205DD00-B315-49CB-B5F7-95CB69213EBE}">
      <dgm:prSet/>
      <dgm:spPr/>
      <dgm:t>
        <a:bodyPr/>
        <a:lstStyle/>
        <a:p>
          <a:endParaRPr lang="en-US"/>
        </a:p>
      </dgm:t>
    </dgm:pt>
    <dgm:pt modelId="{564493E9-6D49-4B8C-AFB5-06EE43654C97}" type="sibTrans" cxnId="{B205DD00-B315-49CB-B5F7-95CB69213EBE}">
      <dgm:prSet/>
      <dgm:spPr/>
      <dgm:t>
        <a:bodyPr/>
        <a:lstStyle/>
        <a:p>
          <a:endParaRPr lang="en-US"/>
        </a:p>
      </dgm:t>
    </dgm:pt>
    <dgm:pt modelId="{C7901F72-E7F1-4A07-81A0-5CBE59096902}">
      <dgm:prSet/>
      <dgm:spPr/>
      <dgm:t>
        <a:bodyPr/>
        <a:lstStyle/>
        <a:p>
          <a:r>
            <a:rPr lang="en-US"/>
            <a:t>- Neglect: Failure to provide necessary care or services</a:t>
          </a:r>
        </a:p>
      </dgm:t>
    </dgm:pt>
    <dgm:pt modelId="{16AB8BFB-FD60-4220-992B-5BFE71E1189E}" type="parTrans" cxnId="{2BDCCCB5-4354-4944-9E8E-3F95F84EE996}">
      <dgm:prSet/>
      <dgm:spPr/>
      <dgm:t>
        <a:bodyPr/>
        <a:lstStyle/>
        <a:p>
          <a:endParaRPr lang="en-US"/>
        </a:p>
      </dgm:t>
    </dgm:pt>
    <dgm:pt modelId="{45FEA1C4-5BC9-4F47-B12D-954F90311076}" type="sibTrans" cxnId="{2BDCCCB5-4354-4944-9E8E-3F95F84EE996}">
      <dgm:prSet/>
      <dgm:spPr/>
      <dgm:t>
        <a:bodyPr/>
        <a:lstStyle/>
        <a:p>
          <a:endParaRPr lang="en-US"/>
        </a:p>
      </dgm:t>
    </dgm:pt>
    <dgm:pt modelId="{E71CAE8D-770B-47A0-A339-4C4909CAA860}">
      <dgm:prSet/>
      <dgm:spPr/>
      <dgm:t>
        <a:bodyPr/>
        <a:lstStyle/>
        <a:p>
          <a:r>
            <a:rPr lang="en-US"/>
            <a:t>- Exploitation: Improper or illegal use of client resources</a:t>
          </a:r>
        </a:p>
      </dgm:t>
    </dgm:pt>
    <dgm:pt modelId="{CCD275C8-E483-4A9E-843D-6D443D7BC198}" type="parTrans" cxnId="{F316C0CE-139C-4AF4-8E9A-02F79ADF3280}">
      <dgm:prSet/>
      <dgm:spPr/>
      <dgm:t>
        <a:bodyPr/>
        <a:lstStyle/>
        <a:p>
          <a:endParaRPr lang="en-US"/>
        </a:p>
      </dgm:t>
    </dgm:pt>
    <dgm:pt modelId="{2A4E05B4-7F32-411E-A3EB-849C206AE285}" type="sibTrans" cxnId="{F316C0CE-139C-4AF4-8E9A-02F79ADF3280}">
      <dgm:prSet/>
      <dgm:spPr/>
      <dgm:t>
        <a:bodyPr/>
        <a:lstStyle/>
        <a:p>
          <a:endParaRPr lang="en-US"/>
        </a:p>
      </dgm:t>
    </dgm:pt>
    <dgm:pt modelId="{84A8DF1F-3B6B-464A-AFD6-AB9BFD331F05}">
      <dgm:prSet/>
      <dgm:spPr/>
      <dgm:t>
        <a:bodyPr/>
        <a:lstStyle/>
        <a:p>
          <a:r>
            <a:rPr lang="en-US"/>
            <a:t>- Misappropriation: Wrongful use of client property</a:t>
          </a:r>
        </a:p>
      </dgm:t>
    </dgm:pt>
    <dgm:pt modelId="{835DCB9F-6734-4367-ADE3-AF3ACF0CF3C3}" type="parTrans" cxnId="{24564F94-4817-43F9-BA05-FA7882F6D021}">
      <dgm:prSet/>
      <dgm:spPr/>
      <dgm:t>
        <a:bodyPr/>
        <a:lstStyle/>
        <a:p>
          <a:endParaRPr lang="en-US"/>
        </a:p>
      </dgm:t>
    </dgm:pt>
    <dgm:pt modelId="{7BE423E3-AB4A-41AE-97CB-BDC45E870338}" type="sibTrans" cxnId="{24564F94-4817-43F9-BA05-FA7882F6D021}">
      <dgm:prSet/>
      <dgm:spPr/>
      <dgm:t>
        <a:bodyPr/>
        <a:lstStyle/>
        <a:p>
          <a:endParaRPr lang="en-US"/>
        </a:p>
      </dgm:t>
    </dgm:pt>
    <dgm:pt modelId="{34F9F4DA-D95B-4F46-8989-CA5EC337CA1C}" type="pres">
      <dgm:prSet presAssocID="{1CB3A9A7-A35F-47FC-AD44-7CAE6945130C}" presName="linear" presStyleCnt="0">
        <dgm:presLayoutVars>
          <dgm:animLvl val="lvl"/>
          <dgm:resizeHandles val="exact"/>
        </dgm:presLayoutVars>
      </dgm:prSet>
      <dgm:spPr/>
    </dgm:pt>
    <dgm:pt modelId="{6FA6BF67-B163-405E-B9D6-CE132B9ABF19}" type="pres">
      <dgm:prSet presAssocID="{7CBEEE0E-EF88-4C30-9A86-F8A1CC6A8AA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F61D3B8-F025-4354-91C9-2D716B6DC3AE}" type="pres">
      <dgm:prSet presAssocID="{564493E9-6D49-4B8C-AFB5-06EE43654C97}" presName="spacer" presStyleCnt="0"/>
      <dgm:spPr/>
    </dgm:pt>
    <dgm:pt modelId="{92E9EDD7-7FCB-46AD-8042-B40BDE6C1A4A}" type="pres">
      <dgm:prSet presAssocID="{C7901F72-E7F1-4A07-81A0-5CBE5909690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16EFCD6-7D6E-4780-8D01-91EF388D404E}" type="pres">
      <dgm:prSet presAssocID="{45FEA1C4-5BC9-4F47-B12D-954F90311076}" presName="spacer" presStyleCnt="0"/>
      <dgm:spPr/>
    </dgm:pt>
    <dgm:pt modelId="{109551B9-B5BB-462C-810F-CEE046C66E0E}" type="pres">
      <dgm:prSet presAssocID="{E71CAE8D-770B-47A0-A339-4C4909CAA86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C224C82-B914-4F80-8D96-C0E86FD69A3B}" type="pres">
      <dgm:prSet presAssocID="{2A4E05B4-7F32-411E-A3EB-849C206AE285}" presName="spacer" presStyleCnt="0"/>
      <dgm:spPr/>
    </dgm:pt>
    <dgm:pt modelId="{7E17A3B0-065D-47AD-8634-F2F2881BAC0E}" type="pres">
      <dgm:prSet presAssocID="{84A8DF1F-3B6B-464A-AFD6-AB9BFD331F0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205DD00-B315-49CB-B5F7-95CB69213EBE}" srcId="{1CB3A9A7-A35F-47FC-AD44-7CAE6945130C}" destId="{7CBEEE0E-EF88-4C30-9A86-F8A1CC6A8AA1}" srcOrd="0" destOrd="0" parTransId="{BDC14BB2-F57F-4CC2-8DD1-3C9A3E11EA14}" sibTransId="{564493E9-6D49-4B8C-AFB5-06EE43654C97}"/>
    <dgm:cxn modelId="{D692783D-E1BA-433A-A6C7-F4AC0FB52566}" type="presOf" srcId="{E71CAE8D-770B-47A0-A339-4C4909CAA860}" destId="{109551B9-B5BB-462C-810F-CEE046C66E0E}" srcOrd="0" destOrd="0" presId="urn:microsoft.com/office/officeart/2005/8/layout/vList2"/>
    <dgm:cxn modelId="{E967F36A-13D8-4F3B-88C5-C22AFDDAF80A}" type="presOf" srcId="{7CBEEE0E-EF88-4C30-9A86-F8A1CC6A8AA1}" destId="{6FA6BF67-B163-405E-B9D6-CE132B9ABF19}" srcOrd="0" destOrd="0" presId="urn:microsoft.com/office/officeart/2005/8/layout/vList2"/>
    <dgm:cxn modelId="{24564F94-4817-43F9-BA05-FA7882F6D021}" srcId="{1CB3A9A7-A35F-47FC-AD44-7CAE6945130C}" destId="{84A8DF1F-3B6B-464A-AFD6-AB9BFD331F05}" srcOrd="3" destOrd="0" parTransId="{835DCB9F-6734-4367-ADE3-AF3ACF0CF3C3}" sibTransId="{7BE423E3-AB4A-41AE-97CB-BDC45E870338}"/>
    <dgm:cxn modelId="{28C5E394-021C-42EA-B5F0-8AB5A5D114C7}" type="presOf" srcId="{C7901F72-E7F1-4A07-81A0-5CBE59096902}" destId="{92E9EDD7-7FCB-46AD-8042-B40BDE6C1A4A}" srcOrd="0" destOrd="0" presId="urn:microsoft.com/office/officeart/2005/8/layout/vList2"/>
    <dgm:cxn modelId="{9B641D97-1C14-4885-80E7-EE82BEFC74CF}" type="presOf" srcId="{84A8DF1F-3B6B-464A-AFD6-AB9BFD331F05}" destId="{7E17A3B0-065D-47AD-8634-F2F2881BAC0E}" srcOrd="0" destOrd="0" presId="urn:microsoft.com/office/officeart/2005/8/layout/vList2"/>
    <dgm:cxn modelId="{2BDCCCB5-4354-4944-9E8E-3F95F84EE996}" srcId="{1CB3A9A7-A35F-47FC-AD44-7CAE6945130C}" destId="{C7901F72-E7F1-4A07-81A0-5CBE59096902}" srcOrd="1" destOrd="0" parTransId="{16AB8BFB-FD60-4220-992B-5BFE71E1189E}" sibTransId="{45FEA1C4-5BC9-4F47-B12D-954F90311076}"/>
    <dgm:cxn modelId="{FEEBABC2-F008-4409-BA59-E0D210DFEC1D}" type="presOf" srcId="{1CB3A9A7-A35F-47FC-AD44-7CAE6945130C}" destId="{34F9F4DA-D95B-4F46-8989-CA5EC337CA1C}" srcOrd="0" destOrd="0" presId="urn:microsoft.com/office/officeart/2005/8/layout/vList2"/>
    <dgm:cxn modelId="{F316C0CE-139C-4AF4-8E9A-02F79ADF3280}" srcId="{1CB3A9A7-A35F-47FC-AD44-7CAE6945130C}" destId="{E71CAE8D-770B-47A0-A339-4C4909CAA860}" srcOrd="2" destOrd="0" parTransId="{CCD275C8-E483-4A9E-843D-6D443D7BC198}" sibTransId="{2A4E05B4-7F32-411E-A3EB-849C206AE285}"/>
    <dgm:cxn modelId="{AAB2874F-F592-479D-B486-BE060B9B8507}" type="presParOf" srcId="{34F9F4DA-D95B-4F46-8989-CA5EC337CA1C}" destId="{6FA6BF67-B163-405E-B9D6-CE132B9ABF19}" srcOrd="0" destOrd="0" presId="urn:microsoft.com/office/officeart/2005/8/layout/vList2"/>
    <dgm:cxn modelId="{E98DD140-A2C7-47AB-A71F-A53A6CB3ED39}" type="presParOf" srcId="{34F9F4DA-D95B-4F46-8989-CA5EC337CA1C}" destId="{DF61D3B8-F025-4354-91C9-2D716B6DC3AE}" srcOrd="1" destOrd="0" presId="urn:microsoft.com/office/officeart/2005/8/layout/vList2"/>
    <dgm:cxn modelId="{BD8AC40E-85F9-44DB-92EB-B76537D44E54}" type="presParOf" srcId="{34F9F4DA-D95B-4F46-8989-CA5EC337CA1C}" destId="{92E9EDD7-7FCB-46AD-8042-B40BDE6C1A4A}" srcOrd="2" destOrd="0" presId="urn:microsoft.com/office/officeart/2005/8/layout/vList2"/>
    <dgm:cxn modelId="{51AAD6BD-1C89-4A74-AD04-CCCBBB9A2380}" type="presParOf" srcId="{34F9F4DA-D95B-4F46-8989-CA5EC337CA1C}" destId="{C16EFCD6-7D6E-4780-8D01-91EF388D404E}" srcOrd="3" destOrd="0" presId="urn:microsoft.com/office/officeart/2005/8/layout/vList2"/>
    <dgm:cxn modelId="{205C6A83-4EFD-427D-890D-E3D6D16F64D7}" type="presParOf" srcId="{34F9F4DA-D95B-4F46-8989-CA5EC337CA1C}" destId="{109551B9-B5BB-462C-810F-CEE046C66E0E}" srcOrd="4" destOrd="0" presId="urn:microsoft.com/office/officeart/2005/8/layout/vList2"/>
    <dgm:cxn modelId="{6C507420-CF9C-4C8C-8505-EFA256C7AAE5}" type="presParOf" srcId="{34F9F4DA-D95B-4F46-8989-CA5EC337CA1C}" destId="{AC224C82-B914-4F80-8D96-C0E86FD69A3B}" srcOrd="5" destOrd="0" presId="urn:microsoft.com/office/officeart/2005/8/layout/vList2"/>
    <dgm:cxn modelId="{66B518B5-83D7-4086-BF25-4FB05F88F3C2}" type="presParOf" srcId="{34F9F4DA-D95B-4F46-8989-CA5EC337CA1C}" destId="{7E17A3B0-065D-47AD-8634-F2F2881BAC0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D9025B-0024-4C12-9673-52A47A456AE7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BC20E5D-FA66-4DBC-BA22-30454CE1FD1C}">
      <dgm:prSet/>
      <dgm:spPr/>
      <dgm:t>
        <a:bodyPr/>
        <a:lstStyle/>
        <a:p>
          <a:r>
            <a:rPr lang="en-US"/>
            <a:t>Right</a:t>
          </a:r>
        </a:p>
      </dgm:t>
    </dgm:pt>
    <dgm:pt modelId="{A8EB9702-A986-42E2-B817-1588191FE16C}" type="parTrans" cxnId="{285FBDB9-F0CA-434D-B6D0-12BBB3E0B9B2}">
      <dgm:prSet/>
      <dgm:spPr/>
      <dgm:t>
        <a:bodyPr/>
        <a:lstStyle/>
        <a:p>
          <a:endParaRPr lang="en-US"/>
        </a:p>
      </dgm:t>
    </dgm:pt>
    <dgm:pt modelId="{FA645F15-6BE3-49AE-91AA-41512D392DB5}" type="sibTrans" cxnId="{285FBDB9-F0CA-434D-B6D0-12BBB3E0B9B2}">
      <dgm:prSet/>
      <dgm:spPr/>
      <dgm:t>
        <a:bodyPr/>
        <a:lstStyle/>
        <a:p>
          <a:endParaRPr lang="en-US"/>
        </a:p>
      </dgm:t>
    </dgm:pt>
    <dgm:pt modelId="{87B8107F-F37C-4A80-AC7B-33E711171B7C}">
      <dgm:prSet/>
      <dgm:spPr/>
      <dgm:t>
        <a:bodyPr/>
        <a:lstStyle/>
        <a:p>
          <a:r>
            <a:rPr lang="en-US"/>
            <a:t>- Right to dignity and respect</a:t>
          </a:r>
        </a:p>
      </dgm:t>
    </dgm:pt>
    <dgm:pt modelId="{F07CC133-9358-4C99-B1BF-AA5BF1EE7730}" type="parTrans" cxnId="{AAF1F238-9AAE-4264-B9D3-F6D2B7472F15}">
      <dgm:prSet/>
      <dgm:spPr/>
      <dgm:t>
        <a:bodyPr/>
        <a:lstStyle/>
        <a:p>
          <a:endParaRPr lang="en-US"/>
        </a:p>
      </dgm:t>
    </dgm:pt>
    <dgm:pt modelId="{DFDF8454-CF7E-4A8B-A340-518DD7206B45}" type="sibTrans" cxnId="{AAF1F238-9AAE-4264-B9D3-F6D2B7472F15}">
      <dgm:prSet/>
      <dgm:spPr/>
      <dgm:t>
        <a:bodyPr/>
        <a:lstStyle/>
        <a:p>
          <a:endParaRPr lang="en-US"/>
        </a:p>
      </dgm:t>
    </dgm:pt>
    <dgm:pt modelId="{7C34C6D2-6DC0-456F-8A31-A5368246D5B9}">
      <dgm:prSet/>
      <dgm:spPr/>
      <dgm:t>
        <a:bodyPr/>
        <a:lstStyle/>
        <a:p>
          <a:r>
            <a:rPr lang="en-US"/>
            <a:t>Right</a:t>
          </a:r>
        </a:p>
      </dgm:t>
    </dgm:pt>
    <dgm:pt modelId="{8B90772C-2229-4E3A-B71F-4AE8487256D2}" type="parTrans" cxnId="{B73547E3-36A3-45C3-A971-9626C51AD638}">
      <dgm:prSet/>
      <dgm:spPr/>
      <dgm:t>
        <a:bodyPr/>
        <a:lstStyle/>
        <a:p>
          <a:endParaRPr lang="en-US"/>
        </a:p>
      </dgm:t>
    </dgm:pt>
    <dgm:pt modelId="{8ABBDEC2-C074-4312-8DE5-A7719FA6EE31}" type="sibTrans" cxnId="{B73547E3-36A3-45C3-A971-9626C51AD638}">
      <dgm:prSet/>
      <dgm:spPr/>
      <dgm:t>
        <a:bodyPr/>
        <a:lstStyle/>
        <a:p>
          <a:endParaRPr lang="en-US"/>
        </a:p>
      </dgm:t>
    </dgm:pt>
    <dgm:pt modelId="{DB91DCEB-1795-4A96-BE87-130C197D811E}">
      <dgm:prSet/>
      <dgm:spPr/>
      <dgm:t>
        <a:bodyPr/>
        <a:lstStyle/>
        <a:p>
          <a:r>
            <a:rPr lang="en-US"/>
            <a:t>- Right to be free from abuse and exploitation</a:t>
          </a:r>
        </a:p>
      </dgm:t>
    </dgm:pt>
    <dgm:pt modelId="{6B221C02-BAAF-48FB-B2DA-585D2FE0A9AE}" type="parTrans" cxnId="{765AA996-8A65-4A13-ACEA-BA116766E4D5}">
      <dgm:prSet/>
      <dgm:spPr/>
      <dgm:t>
        <a:bodyPr/>
        <a:lstStyle/>
        <a:p>
          <a:endParaRPr lang="en-US"/>
        </a:p>
      </dgm:t>
    </dgm:pt>
    <dgm:pt modelId="{1A0AAAE1-818E-491F-9296-6CA6E6C91967}" type="sibTrans" cxnId="{765AA996-8A65-4A13-ACEA-BA116766E4D5}">
      <dgm:prSet/>
      <dgm:spPr/>
      <dgm:t>
        <a:bodyPr/>
        <a:lstStyle/>
        <a:p>
          <a:endParaRPr lang="en-US"/>
        </a:p>
      </dgm:t>
    </dgm:pt>
    <dgm:pt modelId="{1255FE95-E640-4EBC-9275-0DA55E0DB1BA}">
      <dgm:prSet/>
      <dgm:spPr/>
      <dgm:t>
        <a:bodyPr/>
        <a:lstStyle/>
        <a:p>
          <a:r>
            <a:rPr lang="en-US"/>
            <a:t>Right</a:t>
          </a:r>
        </a:p>
      </dgm:t>
    </dgm:pt>
    <dgm:pt modelId="{E2BE11FA-EA67-4FD5-AC65-E3772B516C70}" type="parTrans" cxnId="{767F1CE5-9FB5-4A7F-AEA2-2C7E08231B0D}">
      <dgm:prSet/>
      <dgm:spPr/>
      <dgm:t>
        <a:bodyPr/>
        <a:lstStyle/>
        <a:p>
          <a:endParaRPr lang="en-US"/>
        </a:p>
      </dgm:t>
    </dgm:pt>
    <dgm:pt modelId="{D9AD5C60-8EC4-4EA0-B7AF-EA3DEC12A958}" type="sibTrans" cxnId="{767F1CE5-9FB5-4A7F-AEA2-2C7E08231B0D}">
      <dgm:prSet/>
      <dgm:spPr/>
      <dgm:t>
        <a:bodyPr/>
        <a:lstStyle/>
        <a:p>
          <a:endParaRPr lang="en-US"/>
        </a:p>
      </dgm:t>
    </dgm:pt>
    <dgm:pt modelId="{E782A98C-0E06-4563-A0E0-7E34D3734997}">
      <dgm:prSet/>
      <dgm:spPr/>
      <dgm:t>
        <a:bodyPr/>
        <a:lstStyle/>
        <a:p>
          <a:r>
            <a:rPr lang="en-US"/>
            <a:t>- Right to voice grievances without retaliation</a:t>
          </a:r>
        </a:p>
      </dgm:t>
    </dgm:pt>
    <dgm:pt modelId="{6BDBB22F-056A-4344-8C13-634C210524E2}" type="parTrans" cxnId="{98C32E20-A6BB-4F14-AE1D-8E2945AA7601}">
      <dgm:prSet/>
      <dgm:spPr/>
      <dgm:t>
        <a:bodyPr/>
        <a:lstStyle/>
        <a:p>
          <a:endParaRPr lang="en-US"/>
        </a:p>
      </dgm:t>
    </dgm:pt>
    <dgm:pt modelId="{CE9FFDC8-7BCA-4716-938C-8DF99C3F10EC}" type="sibTrans" cxnId="{98C32E20-A6BB-4F14-AE1D-8E2945AA7601}">
      <dgm:prSet/>
      <dgm:spPr/>
      <dgm:t>
        <a:bodyPr/>
        <a:lstStyle/>
        <a:p>
          <a:endParaRPr lang="en-US"/>
        </a:p>
      </dgm:t>
    </dgm:pt>
    <dgm:pt modelId="{FA7A30D0-6C8E-4570-9D24-B2F9ADC1B39F}">
      <dgm:prSet/>
      <dgm:spPr/>
      <dgm:t>
        <a:bodyPr/>
        <a:lstStyle/>
        <a:p>
          <a:r>
            <a:rPr lang="en-US"/>
            <a:t>Right</a:t>
          </a:r>
        </a:p>
      </dgm:t>
    </dgm:pt>
    <dgm:pt modelId="{31AE4ECB-C6F6-448F-9315-CE0C0CDCF91A}" type="parTrans" cxnId="{8D8A0290-7412-4A0C-9794-9F255C40FC53}">
      <dgm:prSet/>
      <dgm:spPr/>
      <dgm:t>
        <a:bodyPr/>
        <a:lstStyle/>
        <a:p>
          <a:endParaRPr lang="en-US"/>
        </a:p>
      </dgm:t>
    </dgm:pt>
    <dgm:pt modelId="{11DDE6CB-ADC5-44D3-AC18-CAC3FE731239}" type="sibTrans" cxnId="{8D8A0290-7412-4A0C-9794-9F255C40FC53}">
      <dgm:prSet/>
      <dgm:spPr/>
      <dgm:t>
        <a:bodyPr/>
        <a:lstStyle/>
        <a:p>
          <a:endParaRPr lang="en-US"/>
        </a:p>
      </dgm:t>
    </dgm:pt>
    <dgm:pt modelId="{A0D79BBD-1943-40AD-876B-6469B4D791E1}">
      <dgm:prSet/>
      <dgm:spPr/>
      <dgm:t>
        <a:bodyPr/>
        <a:lstStyle/>
        <a:p>
          <a:r>
            <a:rPr lang="en-US"/>
            <a:t>- Right to participate in care decisions</a:t>
          </a:r>
        </a:p>
      </dgm:t>
    </dgm:pt>
    <dgm:pt modelId="{B87CA7DF-70FB-44B4-A2C7-00DA87BFD568}" type="parTrans" cxnId="{F71801EE-A90D-4609-A095-232A8FE3E803}">
      <dgm:prSet/>
      <dgm:spPr/>
      <dgm:t>
        <a:bodyPr/>
        <a:lstStyle/>
        <a:p>
          <a:endParaRPr lang="en-US"/>
        </a:p>
      </dgm:t>
    </dgm:pt>
    <dgm:pt modelId="{5C1C815A-99B8-4625-A84D-F0D0E6561084}" type="sibTrans" cxnId="{F71801EE-A90D-4609-A095-232A8FE3E803}">
      <dgm:prSet/>
      <dgm:spPr/>
      <dgm:t>
        <a:bodyPr/>
        <a:lstStyle/>
        <a:p>
          <a:endParaRPr lang="en-US"/>
        </a:p>
      </dgm:t>
    </dgm:pt>
    <dgm:pt modelId="{8FB211A1-9B80-42F3-BD64-085A252739D4}" type="pres">
      <dgm:prSet presAssocID="{A7D9025B-0024-4C12-9673-52A47A456AE7}" presName="Name0" presStyleCnt="0">
        <dgm:presLayoutVars>
          <dgm:dir/>
          <dgm:animLvl val="lvl"/>
          <dgm:resizeHandles val="exact"/>
        </dgm:presLayoutVars>
      </dgm:prSet>
      <dgm:spPr/>
    </dgm:pt>
    <dgm:pt modelId="{A21E63DA-F66E-457A-BC7C-2067A5920648}" type="pres">
      <dgm:prSet presAssocID="{BBC20E5D-FA66-4DBC-BA22-30454CE1FD1C}" presName="linNode" presStyleCnt="0"/>
      <dgm:spPr/>
    </dgm:pt>
    <dgm:pt modelId="{DE80E42E-5F87-4679-92EC-1A3AC8374B48}" type="pres">
      <dgm:prSet presAssocID="{BBC20E5D-FA66-4DBC-BA22-30454CE1FD1C}" presName="parentText" presStyleLbl="solidFgAcc1" presStyleIdx="0" presStyleCnt="4">
        <dgm:presLayoutVars>
          <dgm:chMax val="1"/>
          <dgm:bulletEnabled/>
        </dgm:presLayoutVars>
      </dgm:prSet>
      <dgm:spPr/>
    </dgm:pt>
    <dgm:pt modelId="{456235A6-4931-4CA5-B176-97C02977C83E}" type="pres">
      <dgm:prSet presAssocID="{BBC20E5D-FA66-4DBC-BA22-30454CE1FD1C}" presName="descendantText" presStyleLbl="alignNode1" presStyleIdx="0" presStyleCnt="4">
        <dgm:presLayoutVars>
          <dgm:bulletEnabled/>
        </dgm:presLayoutVars>
      </dgm:prSet>
      <dgm:spPr/>
    </dgm:pt>
    <dgm:pt modelId="{CA54EC6F-5AD8-4727-BEE9-28D7C77C1CC8}" type="pres">
      <dgm:prSet presAssocID="{FA645F15-6BE3-49AE-91AA-41512D392DB5}" presName="sp" presStyleCnt="0"/>
      <dgm:spPr/>
    </dgm:pt>
    <dgm:pt modelId="{738912DD-0600-43E0-BD22-87F63DB1FB69}" type="pres">
      <dgm:prSet presAssocID="{7C34C6D2-6DC0-456F-8A31-A5368246D5B9}" presName="linNode" presStyleCnt="0"/>
      <dgm:spPr/>
    </dgm:pt>
    <dgm:pt modelId="{2D6EEA7F-3626-47AA-BE0C-DCF8FD98E307}" type="pres">
      <dgm:prSet presAssocID="{7C34C6D2-6DC0-456F-8A31-A5368246D5B9}" presName="parentText" presStyleLbl="solidFgAcc1" presStyleIdx="1" presStyleCnt="4">
        <dgm:presLayoutVars>
          <dgm:chMax val="1"/>
          <dgm:bulletEnabled/>
        </dgm:presLayoutVars>
      </dgm:prSet>
      <dgm:spPr/>
    </dgm:pt>
    <dgm:pt modelId="{7BD94675-0DC8-4A15-96C4-8272171204F3}" type="pres">
      <dgm:prSet presAssocID="{7C34C6D2-6DC0-456F-8A31-A5368246D5B9}" presName="descendantText" presStyleLbl="alignNode1" presStyleIdx="1" presStyleCnt="4">
        <dgm:presLayoutVars>
          <dgm:bulletEnabled/>
        </dgm:presLayoutVars>
      </dgm:prSet>
      <dgm:spPr/>
    </dgm:pt>
    <dgm:pt modelId="{6C60BE75-5F08-4A6D-98B2-48934BB387E4}" type="pres">
      <dgm:prSet presAssocID="{8ABBDEC2-C074-4312-8DE5-A7719FA6EE31}" presName="sp" presStyleCnt="0"/>
      <dgm:spPr/>
    </dgm:pt>
    <dgm:pt modelId="{A1B69CEE-E249-404F-A9E9-2835989BB6AF}" type="pres">
      <dgm:prSet presAssocID="{1255FE95-E640-4EBC-9275-0DA55E0DB1BA}" presName="linNode" presStyleCnt="0"/>
      <dgm:spPr/>
    </dgm:pt>
    <dgm:pt modelId="{0C5B3F6C-8AC6-41C0-B2E1-D7FE63EA261E}" type="pres">
      <dgm:prSet presAssocID="{1255FE95-E640-4EBC-9275-0DA55E0DB1BA}" presName="parentText" presStyleLbl="solidFgAcc1" presStyleIdx="2" presStyleCnt="4">
        <dgm:presLayoutVars>
          <dgm:chMax val="1"/>
          <dgm:bulletEnabled/>
        </dgm:presLayoutVars>
      </dgm:prSet>
      <dgm:spPr/>
    </dgm:pt>
    <dgm:pt modelId="{7E228065-71EF-44EC-BB76-1A1C84710F56}" type="pres">
      <dgm:prSet presAssocID="{1255FE95-E640-4EBC-9275-0DA55E0DB1BA}" presName="descendantText" presStyleLbl="alignNode1" presStyleIdx="2" presStyleCnt="4">
        <dgm:presLayoutVars>
          <dgm:bulletEnabled/>
        </dgm:presLayoutVars>
      </dgm:prSet>
      <dgm:spPr/>
    </dgm:pt>
    <dgm:pt modelId="{8DE67B19-0904-4C7A-8E0B-93144FB343C5}" type="pres">
      <dgm:prSet presAssocID="{D9AD5C60-8EC4-4EA0-B7AF-EA3DEC12A958}" presName="sp" presStyleCnt="0"/>
      <dgm:spPr/>
    </dgm:pt>
    <dgm:pt modelId="{85D53563-6AEE-4C5B-BE60-25B5A50EF715}" type="pres">
      <dgm:prSet presAssocID="{FA7A30D0-6C8E-4570-9D24-B2F9ADC1B39F}" presName="linNode" presStyleCnt="0"/>
      <dgm:spPr/>
    </dgm:pt>
    <dgm:pt modelId="{BD457CD5-84A6-4054-AB71-B320C736E9C0}" type="pres">
      <dgm:prSet presAssocID="{FA7A30D0-6C8E-4570-9D24-B2F9ADC1B39F}" presName="parentText" presStyleLbl="solidFgAcc1" presStyleIdx="3" presStyleCnt="4">
        <dgm:presLayoutVars>
          <dgm:chMax val="1"/>
          <dgm:bulletEnabled/>
        </dgm:presLayoutVars>
      </dgm:prSet>
      <dgm:spPr/>
    </dgm:pt>
    <dgm:pt modelId="{67FF9CB8-3386-4A8B-A2A6-A6E230583BB4}" type="pres">
      <dgm:prSet presAssocID="{FA7A30D0-6C8E-4570-9D24-B2F9ADC1B39F}" presName="descendantText" presStyleLbl="alignNode1" presStyleIdx="3" presStyleCnt="4">
        <dgm:presLayoutVars>
          <dgm:bulletEnabled/>
        </dgm:presLayoutVars>
      </dgm:prSet>
      <dgm:spPr/>
    </dgm:pt>
  </dgm:ptLst>
  <dgm:cxnLst>
    <dgm:cxn modelId="{9126B000-CA3A-46DF-B1CA-FDF63E32028C}" type="presOf" srcId="{BBC20E5D-FA66-4DBC-BA22-30454CE1FD1C}" destId="{DE80E42E-5F87-4679-92EC-1A3AC8374B48}" srcOrd="0" destOrd="0" presId="urn:microsoft.com/office/officeart/2016/7/layout/VerticalHollowActionList"/>
    <dgm:cxn modelId="{FAA10808-7878-461D-B5E8-2419D3237A1E}" type="presOf" srcId="{A7D9025B-0024-4C12-9673-52A47A456AE7}" destId="{8FB211A1-9B80-42F3-BD64-085A252739D4}" srcOrd="0" destOrd="0" presId="urn:microsoft.com/office/officeart/2016/7/layout/VerticalHollowActionList"/>
    <dgm:cxn modelId="{C13A101F-2F6A-4DF2-9DB4-A805C520C64F}" type="presOf" srcId="{87B8107F-F37C-4A80-AC7B-33E711171B7C}" destId="{456235A6-4931-4CA5-B176-97C02977C83E}" srcOrd="0" destOrd="0" presId="urn:microsoft.com/office/officeart/2016/7/layout/VerticalHollowActionList"/>
    <dgm:cxn modelId="{98C32E20-A6BB-4F14-AE1D-8E2945AA7601}" srcId="{1255FE95-E640-4EBC-9275-0DA55E0DB1BA}" destId="{E782A98C-0E06-4563-A0E0-7E34D3734997}" srcOrd="0" destOrd="0" parTransId="{6BDBB22F-056A-4344-8C13-634C210524E2}" sibTransId="{CE9FFDC8-7BCA-4716-938C-8DF99C3F10EC}"/>
    <dgm:cxn modelId="{C6559E2B-DEA5-47A2-899A-88EED2CDAB94}" type="presOf" srcId="{1255FE95-E640-4EBC-9275-0DA55E0DB1BA}" destId="{0C5B3F6C-8AC6-41C0-B2E1-D7FE63EA261E}" srcOrd="0" destOrd="0" presId="urn:microsoft.com/office/officeart/2016/7/layout/VerticalHollowActionList"/>
    <dgm:cxn modelId="{AAF1F238-9AAE-4264-B9D3-F6D2B7472F15}" srcId="{BBC20E5D-FA66-4DBC-BA22-30454CE1FD1C}" destId="{87B8107F-F37C-4A80-AC7B-33E711171B7C}" srcOrd="0" destOrd="0" parTransId="{F07CC133-9358-4C99-B1BF-AA5BF1EE7730}" sibTransId="{DFDF8454-CF7E-4A8B-A340-518DD7206B45}"/>
    <dgm:cxn modelId="{48261972-9AC7-476B-94B5-0C2DDC56E63D}" type="presOf" srcId="{FA7A30D0-6C8E-4570-9D24-B2F9ADC1B39F}" destId="{BD457CD5-84A6-4054-AB71-B320C736E9C0}" srcOrd="0" destOrd="0" presId="urn:microsoft.com/office/officeart/2016/7/layout/VerticalHollowActionList"/>
    <dgm:cxn modelId="{44DD8157-536A-4603-B340-2F5F96CCD653}" type="presOf" srcId="{E782A98C-0E06-4563-A0E0-7E34D3734997}" destId="{7E228065-71EF-44EC-BB76-1A1C84710F56}" srcOrd="0" destOrd="0" presId="urn:microsoft.com/office/officeart/2016/7/layout/VerticalHollowActionList"/>
    <dgm:cxn modelId="{8D8A0290-7412-4A0C-9794-9F255C40FC53}" srcId="{A7D9025B-0024-4C12-9673-52A47A456AE7}" destId="{FA7A30D0-6C8E-4570-9D24-B2F9ADC1B39F}" srcOrd="3" destOrd="0" parTransId="{31AE4ECB-C6F6-448F-9315-CE0C0CDCF91A}" sibTransId="{11DDE6CB-ADC5-44D3-AC18-CAC3FE731239}"/>
    <dgm:cxn modelId="{765AA996-8A65-4A13-ACEA-BA116766E4D5}" srcId="{7C34C6D2-6DC0-456F-8A31-A5368246D5B9}" destId="{DB91DCEB-1795-4A96-BE87-130C197D811E}" srcOrd="0" destOrd="0" parTransId="{6B221C02-BAAF-48FB-B2DA-585D2FE0A9AE}" sibTransId="{1A0AAAE1-818E-491F-9296-6CA6E6C91967}"/>
    <dgm:cxn modelId="{A95A7B9C-E77C-4769-AD7E-4519E1B11E85}" type="presOf" srcId="{DB91DCEB-1795-4A96-BE87-130C197D811E}" destId="{7BD94675-0DC8-4A15-96C4-8272171204F3}" srcOrd="0" destOrd="0" presId="urn:microsoft.com/office/officeart/2016/7/layout/VerticalHollowActionList"/>
    <dgm:cxn modelId="{285FBDB9-F0CA-434D-B6D0-12BBB3E0B9B2}" srcId="{A7D9025B-0024-4C12-9673-52A47A456AE7}" destId="{BBC20E5D-FA66-4DBC-BA22-30454CE1FD1C}" srcOrd="0" destOrd="0" parTransId="{A8EB9702-A986-42E2-B817-1588191FE16C}" sibTransId="{FA645F15-6BE3-49AE-91AA-41512D392DB5}"/>
    <dgm:cxn modelId="{D96FBDC8-88EE-4DC6-ADDC-25B30D3F2985}" type="presOf" srcId="{A0D79BBD-1943-40AD-876B-6469B4D791E1}" destId="{67FF9CB8-3386-4A8B-A2A6-A6E230583BB4}" srcOrd="0" destOrd="0" presId="urn:microsoft.com/office/officeart/2016/7/layout/VerticalHollowActionList"/>
    <dgm:cxn modelId="{AB5D0FDF-D679-457D-B879-E24A9B75F3C9}" type="presOf" srcId="{7C34C6D2-6DC0-456F-8A31-A5368246D5B9}" destId="{2D6EEA7F-3626-47AA-BE0C-DCF8FD98E307}" srcOrd="0" destOrd="0" presId="urn:microsoft.com/office/officeart/2016/7/layout/VerticalHollowActionList"/>
    <dgm:cxn modelId="{B73547E3-36A3-45C3-A971-9626C51AD638}" srcId="{A7D9025B-0024-4C12-9673-52A47A456AE7}" destId="{7C34C6D2-6DC0-456F-8A31-A5368246D5B9}" srcOrd="1" destOrd="0" parTransId="{8B90772C-2229-4E3A-B71F-4AE8487256D2}" sibTransId="{8ABBDEC2-C074-4312-8DE5-A7719FA6EE31}"/>
    <dgm:cxn modelId="{767F1CE5-9FB5-4A7F-AEA2-2C7E08231B0D}" srcId="{A7D9025B-0024-4C12-9673-52A47A456AE7}" destId="{1255FE95-E640-4EBC-9275-0DA55E0DB1BA}" srcOrd="2" destOrd="0" parTransId="{E2BE11FA-EA67-4FD5-AC65-E3772B516C70}" sibTransId="{D9AD5C60-8EC4-4EA0-B7AF-EA3DEC12A958}"/>
    <dgm:cxn modelId="{F71801EE-A90D-4609-A095-232A8FE3E803}" srcId="{FA7A30D0-6C8E-4570-9D24-B2F9ADC1B39F}" destId="{A0D79BBD-1943-40AD-876B-6469B4D791E1}" srcOrd="0" destOrd="0" parTransId="{B87CA7DF-70FB-44B4-A2C7-00DA87BFD568}" sibTransId="{5C1C815A-99B8-4625-A84D-F0D0E6561084}"/>
    <dgm:cxn modelId="{B8E427EC-BD73-4E12-AD91-93AFECC4188D}" type="presParOf" srcId="{8FB211A1-9B80-42F3-BD64-085A252739D4}" destId="{A21E63DA-F66E-457A-BC7C-2067A5920648}" srcOrd="0" destOrd="0" presId="urn:microsoft.com/office/officeart/2016/7/layout/VerticalHollowActionList"/>
    <dgm:cxn modelId="{9A3C81CE-6D8B-41CE-9986-5588F19A3452}" type="presParOf" srcId="{A21E63DA-F66E-457A-BC7C-2067A5920648}" destId="{DE80E42E-5F87-4679-92EC-1A3AC8374B48}" srcOrd="0" destOrd="0" presId="urn:microsoft.com/office/officeart/2016/7/layout/VerticalHollowActionList"/>
    <dgm:cxn modelId="{601C8817-6FA4-41B6-88A6-22D6B406B0F4}" type="presParOf" srcId="{A21E63DA-F66E-457A-BC7C-2067A5920648}" destId="{456235A6-4931-4CA5-B176-97C02977C83E}" srcOrd="1" destOrd="0" presId="urn:microsoft.com/office/officeart/2016/7/layout/VerticalHollowActionList"/>
    <dgm:cxn modelId="{A151AED9-B116-4F23-9BAC-9D2ECBF01947}" type="presParOf" srcId="{8FB211A1-9B80-42F3-BD64-085A252739D4}" destId="{CA54EC6F-5AD8-4727-BEE9-28D7C77C1CC8}" srcOrd="1" destOrd="0" presId="urn:microsoft.com/office/officeart/2016/7/layout/VerticalHollowActionList"/>
    <dgm:cxn modelId="{486CC091-4052-4EE6-ADCB-6750F632173C}" type="presParOf" srcId="{8FB211A1-9B80-42F3-BD64-085A252739D4}" destId="{738912DD-0600-43E0-BD22-87F63DB1FB69}" srcOrd="2" destOrd="0" presId="urn:microsoft.com/office/officeart/2016/7/layout/VerticalHollowActionList"/>
    <dgm:cxn modelId="{B38EBA24-9FEC-46E4-B89F-A368DF3C55C9}" type="presParOf" srcId="{738912DD-0600-43E0-BD22-87F63DB1FB69}" destId="{2D6EEA7F-3626-47AA-BE0C-DCF8FD98E307}" srcOrd="0" destOrd="0" presId="urn:microsoft.com/office/officeart/2016/7/layout/VerticalHollowActionList"/>
    <dgm:cxn modelId="{97093DE7-2645-4D1F-B239-E0AE89C28278}" type="presParOf" srcId="{738912DD-0600-43E0-BD22-87F63DB1FB69}" destId="{7BD94675-0DC8-4A15-96C4-8272171204F3}" srcOrd="1" destOrd="0" presId="urn:microsoft.com/office/officeart/2016/7/layout/VerticalHollowActionList"/>
    <dgm:cxn modelId="{8FCFD7FD-E645-4117-A3DE-E4805BC2658E}" type="presParOf" srcId="{8FB211A1-9B80-42F3-BD64-085A252739D4}" destId="{6C60BE75-5F08-4A6D-98B2-48934BB387E4}" srcOrd="3" destOrd="0" presId="urn:microsoft.com/office/officeart/2016/7/layout/VerticalHollowActionList"/>
    <dgm:cxn modelId="{9E77A317-050B-4697-81CE-D0555A50C06E}" type="presParOf" srcId="{8FB211A1-9B80-42F3-BD64-085A252739D4}" destId="{A1B69CEE-E249-404F-A9E9-2835989BB6AF}" srcOrd="4" destOrd="0" presId="urn:microsoft.com/office/officeart/2016/7/layout/VerticalHollowActionList"/>
    <dgm:cxn modelId="{6E96A842-19E6-4A48-A0B1-158C37F5F9C4}" type="presParOf" srcId="{A1B69CEE-E249-404F-A9E9-2835989BB6AF}" destId="{0C5B3F6C-8AC6-41C0-B2E1-D7FE63EA261E}" srcOrd="0" destOrd="0" presId="urn:microsoft.com/office/officeart/2016/7/layout/VerticalHollowActionList"/>
    <dgm:cxn modelId="{5674336E-0576-4CE7-9880-C146EF2DFF29}" type="presParOf" srcId="{A1B69CEE-E249-404F-A9E9-2835989BB6AF}" destId="{7E228065-71EF-44EC-BB76-1A1C84710F56}" srcOrd="1" destOrd="0" presId="urn:microsoft.com/office/officeart/2016/7/layout/VerticalHollowActionList"/>
    <dgm:cxn modelId="{7598B06F-7B5F-4D80-8CA7-782D4716913B}" type="presParOf" srcId="{8FB211A1-9B80-42F3-BD64-085A252739D4}" destId="{8DE67B19-0904-4C7A-8E0B-93144FB343C5}" srcOrd="5" destOrd="0" presId="urn:microsoft.com/office/officeart/2016/7/layout/VerticalHollowActionList"/>
    <dgm:cxn modelId="{DD154E9A-FD9B-4B71-A02C-4798A81A0516}" type="presParOf" srcId="{8FB211A1-9B80-42F3-BD64-085A252739D4}" destId="{85D53563-6AEE-4C5B-BE60-25B5A50EF715}" srcOrd="6" destOrd="0" presId="urn:microsoft.com/office/officeart/2016/7/layout/VerticalHollowActionList"/>
    <dgm:cxn modelId="{3526BB9A-610C-4A99-81B9-86825E8564A0}" type="presParOf" srcId="{85D53563-6AEE-4C5B-BE60-25B5A50EF715}" destId="{BD457CD5-84A6-4054-AB71-B320C736E9C0}" srcOrd="0" destOrd="0" presId="urn:microsoft.com/office/officeart/2016/7/layout/VerticalHollowActionList"/>
    <dgm:cxn modelId="{30D9D946-62A8-4FC4-899C-27BC755849DF}" type="presParOf" srcId="{85D53563-6AEE-4C5B-BE60-25B5A50EF715}" destId="{67FF9CB8-3386-4A8B-A2A6-A6E230583BB4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825489-6221-4188-B220-ABAFA0975C7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27AD9AF-F1CA-4E05-84CE-68A1A8C4B002}">
      <dgm:prSet/>
      <dgm:spPr/>
      <dgm:t>
        <a:bodyPr/>
        <a:lstStyle/>
        <a:p>
          <a:r>
            <a:rPr lang="en-US"/>
            <a:t>- Unexplained injuries or fearfulness</a:t>
          </a:r>
        </a:p>
      </dgm:t>
    </dgm:pt>
    <dgm:pt modelId="{46C6CE6B-6606-4179-8E7A-18C0DB9BE63B}" type="parTrans" cxnId="{E2D2A6F4-6BDF-4DAB-A212-4A1E773AB9E7}">
      <dgm:prSet/>
      <dgm:spPr/>
      <dgm:t>
        <a:bodyPr/>
        <a:lstStyle/>
        <a:p>
          <a:endParaRPr lang="en-US"/>
        </a:p>
      </dgm:t>
    </dgm:pt>
    <dgm:pt modelId="{DA671F9C-6B2E-423B-908A-321F58E714D1}" type="sibTrans" cxnId="{E2D2A6F4-6BDF-4DAB-A212-4A1E773AB9E7}">
      <dgm:prSet/>
      <dgm:spPr/>
      <dgm:t>
        <a:bodyPr/>
        <a:lstStyle/>
        <a:p>
          <a:endParaRPr lang="en-US"/>
        </a:p>
      </dgm:t>
    </dgm:pt>
    <dgm:pt modelId="{A827B450-82AD-4758-9B82-12FE3A2D0749}">
      <dgm:prSet/>
      <dgm:spPr/>
      <dgm:t>
        <a:bodyPr/>
        <a:lstStyle/>
        <a:p>
          <a:r>
            <a:rPr lang="en-US"/>
            <a:t>- Sudden financial changes</a:t>
          </a:r>
        </a:p>
      </dgm:t>
    </dgm:pt>
    <dgm:pt modelId="{5D811325-3744-45A7-AB68-2E195EE2A4DB}" type="parTrans" cxnId="{40E6B2D8-9B80-4696-8DEB-0E281E457F53}">
      <dgm:prSet/>
      <dgm:spPr/>
      <dgm:t>
        <a:bodyPr/>
        <a:lstStyle/>
        <a:p>
          <a:endParaRPr lang="en-US"/>
        </a:p>
      </dgm:t>
    </dgm:pt>
    <dgm:pt modelId="{8590BCD8-7739-4E7A-9589-30BB78F08ECE}" type="sibTrans" cxnId="{40E6B2D8-9B80-4696-8DEB-0E281E457F53}">
      <dgm:prSet/>
      <dgm:spPr/>
      <dgm:t>
        <a:bodyPr/>
        <a:lstStyle/>
        <a:p>
          <a:endParaRPr lang="en-US"/>
        </a:p>
      </dgm:t>
    </dgm:pt>
    <dgm:pt modelId="{A4849F43-5A54-4FE2-9E14-EB61DAF85BB1}">
      <dgm:prSet/>
      <dgm:spPr/>
      <dgm:t>
        <a:bodyPr/>
        <a:lstStyle/>
        <a:p>
          <a:r>
            <a:rPr lang="en-US"/>
            <a:t>- Poor hygiene or unmet needs</a:t>
          </a:r>
        </a:p>
      </dgm:t>
    </dgm:pt>
    <dgm:pt modelId="{C1ED3BD3-4363-4B58-B0F6-9D0F739F1398}" type="parTrans" cxnId="{4D9AA50D-B72C-4D53-AF8D-4DE5DAEC8C00}">
      <dgm:prSet/>
      <dgm:spPr/>
      <dgm:t>
        <a:bodyPr/>
        <a:lstStyle/>
        <a:p>
          <a:endParaRPr lang="en-US"/>
        </a:p>
      </dgm:t>
    </dgm:pt>
    <dgm:pt modelId="{77B0AECB-1425-4793-A694-0B5B674FE5A6}" type="sibTrans" cxnId="{4D9AA50D-B72C-4D53-AF8D-4DE5DAEC8C00}">
      <dgm:prSet/>
      <dgm:spPr/>
      <dgm:t>
        <a:bodyPr/>
        <a:lstStyle/>
        <a:p>
          <a:endParaRPr lang="en-US"/>
        </a:p>
      </dgm:t>
    </dgm:pt>
    <dgm:pt modelId="{82E6B094-7BFA-44CB-8BE6-2C12FD773F2D}">
      <dgm:prSet/>
      <dgm:spPr/>
      <dgm:t>
        <a:bodyPr/>
        <a:lstStyle/>
        <a:p>
          <a:r>
            <a:rPr lang="en-US"/>
            <a:t>- Client statements or behavioral changes</a:t>
          </a:r>
        </a:p>
      </dgm:t>
    </dgm:pt>
    <dgm:pt modelId="{2E6BF4A3-9583-49B4-8343-47239DB36073}" type="parTrans" cxnId="{556133C7-22D6-4FA7-9489-BA2B0EED6E15}">
      <dgm:prSet/>
      <dgm:spPr/>
      <dgm:t>
        <a:bodyPr/>
        <a:lstStyle/>
        <a:p>
          <a:endParaRPr lang="en-US"/>
        </a:p>
      </dgm:t>
    </dgm:pt>
    <dgm:pt modelId="{EF4F7699-D0D2-45CF-B8CC-C2CD271B0AF3}" type="sibTrans" cxnId="{556133C7-22D6-4FA7-9489-BA2B0EED6E15}">
      <dgm:prSet/>
      <dgm:spPr/>
      <dgm:t>
        <a:bodyPr/>
        <a:lstStyle/>
        <a:p>
          <a:endParaRPr lang="en-US"/>
        </a:p>
      </dgm:t>
    </dgm:pt>
    <dgm:pt modelId="{66FF099F-A6BA-4E3D-9E5F-FAAC0A8EF1E6}" type="pres">
      <dgm:prSet presAssocID="{A2825489-6221-4188-B220-ABAFA0975C76}" presName="linear" presStyleCnt="0">
        <dgm:presLayoutVars>
          <dgm:animLvl val="lvl"/>
          <dgm:resizeHandles val="exact"/>
        </dgm:presLayoutVars>
      </dgm:prSet>
      <dgm:spPr/>
    </dgm:pt>
    <dgm:pt modelId="{C0AC4D38-E886-4944-B0FB-EDBBD2B09C26}" type="pres">
      <dgm:prSet presAssocID="{027AD9AF-F1CA-4E05-84CE-68A1A8C4B00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5680B2B-DF5B-46D7-87D9-E7AACB1ACA82}" type="pres">
      <dgm:prSet presAssocID="{DA671F9C-6B2E-423B-908A-321F58E714D1}" presName="spacer" presStyleCnt="0"/>
      <dgm:spPr/>
    </dgm:pt>
    <dgm:pt modelId="{66CF0A28-635D-46FB-94B0-B8C516587D8F}" type="pres">
      <dgm:prSet presAssocID="{A827B450-82AD-4758-9B82-12FE3A2D074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F7C214A-4D3C-41D2-9672-8DE9FF25F713}" type="pres">
      <dgm:prSet presAssocID="{8590BCD8-7739-4E7A-9589-30BB78F08ECE}" presName="spacer" presStyleCnt="0"/>
      <dgm:spPr/>
    </dgm:pt>
    <dgm:pt modelId="{5DDE56F1-218D-4DF8-ACE7-943AE00E183F}" type="pres">
      <dgm:prSet presAssocID="{A4849F43-5A54-4FE2-9E14-EB61DAF85BB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C6C2288-8FA9-47B1-AED4-F212DD6C28EC}" type="pres">
      <dgm:prSet presAssocID="{77B0AECB-1425-4793-A694-0B5B674FE5A6}" presName="spacer" presStyleCnt="0"/>
      <dgm:spPr/>
    </dgm:pt>
    <dgm:pt modelId="{F97313B9-58A0-417D-8497-93AD1419E925}" type="pres">
      <dgm:prSet presAssocID="{82E6B094-7BFA-44CB-8BE6-2C12FD773F2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0330F09-09C4-4294-BEA4-E6CC092718BD}" type="presOf" srcId="{A2825489-6221-4188-B220-ABAFA0975C76}" destId="{66FF099F-A6BA-4E3D-9E5F-FAAC0A8EF1E6}" srcOrd="0" destOrd="0" presId="urn:microsoft.com/office/officeart/2005/8/layout/vList2"/>
    <dgm:cxn modelId="{4D9AA50D-B72C-4D53-AF8D-4DE5DAEC8C00}" srcId="{A2825489-6221-4188-B220-ABAFA0975C76}" destId="{A4849F43-5A54-4FE2-9E14-EB61DAF85BB1}" srcOrd="2" destOrd="0" parTransId="{C1ED3BD3-4363-4B58-B0F6-9D0F739F1398}" sibTransId="{77B0AECB-1425-4793-A694-0B5B674FE5A6}"/>
    <dgm:cxn modelId="{7042A083-59E2-497B-9184-244B4BDBB0BD}" type="presOf" srcId="{027AD9AF-F1CA-4E05-84CE-68A1A8C4B002}" destId="{C0AC4D38-E886-4944-B0FB-EDBBD2B09C26}" srcOrd="0" destOrd="0" presId="urn:microsoft.com/office/officeart/2005/8/layout/vList2"/>
    <dgm:cxn modelId="{F56D90A4-FB7F-4E16-9D08-23254FC1C83A}" type="presOf" srcId="{82E6B094-7BFA-44CB-8BE6-2C12FD773F2D}" destId="{F97313B9-58A0-417D-8497-93AD1419E925}" srcOrd="0" destOrd="0" presId="urn:microsoft.com/office/officeart/2005/8/layout/vList2"/>
    <dgm:cxn modelId="{556133C7-22D6-4FA7-9489-BA2B0EED6E15}" srcId="{A2825489-6221-4188-B220-ABAFA0975C76}" destId="{82E6B094-7BFA-44CB-8BE6-2C12FD773F2D}" srcOrd="3" destOrd="0" parTransId="{2E6BF4A3-9583-49B4-8343-47239DB36073}" sibTransId="{EF4F7699-D0D2-45CF-B8CC-C2CD271B0AF3}"/>
    <dgm:cxn modelId="{35BC69CF-216D-42FF-A0C0-91AC195AF789}" type="presOf" srcId="{A827B450-82AD-4758-9B82-12FE3A2D0749}" destId="{66CF0A28-635D-46FB-94B0-B8C516587D8F}" srcOrd="0" destOrd="0" presId="urn:microsoft.com/office/officeart/2005/8/layout/vList2"/>
    <dgm:cxn modelId="{40E6B2D8-9B80-4696-8DEB-0E281E457F53}" srcId="{A2825489-6221-4188-B220-ABAFA0975C76}" destId="{A827B450-82AD-4758-9B82-12FE3A2D0749}" srcOrd="1" destOrd="0" parTransId="{5D811325-3744-45A7-AB68-2E195EE2A4DB}" sibTransId="{8590BCD8-7739-4E7A-9589-30BB78F08ECE}"/>
    <dgm:cxn modelId="{20F7BEDE-2006-4413-883A-69F7A75FEE17}" type="presOf" srcId="{A4849F43-5A54-4FE2-9E14-EB61DAF85BB1}" destId="{5DDE56F1-218D-4DF8-ACE7-943AE00E183F}" srcOrd="0" destOrd="0" presId="urn:microsoft.com/office/officeart/2005/8/layout/vList2"/>
    <dgm:cxn modelId="{E2D2A6F4-6BDF-4DAB-A212-4A1E773AB9E7}" srcId="{A2825489-6221-4188-B220-ABAFA0975C76}" destId="{027AD9AF-F1CA-4E05-84CE-68A1A8C4B002}" srcOrd="0" destOrd="0" parTransId="{46C6CE6B-6606-4179-8E7A-18C0DB9BE63B}" sibTransId="{DA671F9C-6B2E-423B-908A-321F58E714D1}"/>
    <dgm:cxn modelId="{8212F075-8B63-4D44-AE65-0BFA617283FC}" type="presParOf" srcId="{66FF099F-A6BA-4E3D-9E5F-FAAC0A8EF1E6}" destId="{C0AC4D38-E886-4944-B0FB-EDBBD2B09C26}" srcOrd="0" destOrd="0" presId="urn:microsoft.com/office/officeart/2005/8/layout/vList2"/>
    <dgm:cxn modelId="{33B35F7A-B7FA-4D47-BA8C-1ADFB06417D5}" type="presParOf" srcId="{66FF099F-A6BA-4E3D-9E5F-FAAC0A8EF1E6}" destId="{25680B2B-DF5B-46D7-87D9-E7AACB1ACA82}" srcOrd="1" destOrd="0" presId="urn:microsoft.com/office/officeart/2005/8/layout/vList2"/>
    <dgm:cxn modelId="{2CBA8F7C-E4BC-4F28-9A77-603928B3CB2A}" type="presParOf" srcId="{66FF099F-A6BA-4E3D-9E5F-FAAC0A8EF1E6}" destId="{66CF0A28-635D-46FB-94B0-B8C516587D8F}" srcOrd="2" destOrd="0" presId="urn:microsoft.com/office/officeart/2005/8/layout/vList2"/>
    <dgm:cxn modelId="{D849C88A-D6DF-474B-AB60-AB7EDE7AB238}" type="presParOf" srcId="{66FF099F-A6BA-4E3D-9E5F-FAAC0A8EF1E6}" destId="{AF7C214A-4D3C-41D2-9672-8DE9FF25F713}" srcOrd="3" destOrd="0" presId="urn:microsoft.com/office/officeart/2005/8/layout/vList2"/>
    <dgm:cxn modelId="{1C3FAFFE-FE35-4EF2-8C87-F8B2A89D560A}" type="presParOf" srcId="{66FF099F-A6BA-4E3D-9E5F-FAAC0A8EF1E6}" destId="{5DDE56F1-218D-4DF8-ACE7-943AE00E183F}" srcOrd="4" destOrd="0" presId="urn:microsoft.com/office/officeart/2005/8/layout/vList2"/>
    <dgm:cxn modelId="{00DB9F6D-425E-4438-8497-DF3FA2CFF06C}" type="presParOf" srcId="{66FF099F-A6BA-4E3D-9E5F-FAAC0A8EF1E6}" destId="{9C6C2288-8FA9-47B1-AED4-F212DD6C28EC}" srcOrd="5" destOrd="0" presId="urn:microsoft.com/office/officeart/2005/8/layout/vList2"/>
    <dgm:cxn modelId="{FE936DA8-29DC-4F12-8111-4DA1D6DA1BF4}" type="presParOf" srcId="{66FF099F-A6BA-4E3D-9E5F-FAAC0A8EF1E6}" destId="{F97313B9-58A0-417D-8497-93AD1419E92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2A63FEB-1AF3-4F2C-B912-A75157A7DCC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B257A77-9617-4ECA-933F-1E45AB0721FD}">
      <dgm:prSet/>
      <dgm:spPr/>
      <dgm:t>
        <a:bodyPr/>
        <a:lstStyle/>
        <a:p>
          <a:r>
            <a:rPr lang="en-US"/>
            <a:t>- Maintain professional boundaries</a:t>
          </a:r>
        </a:p>
      </dgm:t>
    </dgm:pt>
    <dgm:pt modelId="{6EBE4916-977B-4A8F-8675-BB4AB3F12CCC}" type="parTrans" cxnId="{34E3A78A-5120-4963-99EF-E03F425152AC}">
      <dgm:prSet/>
      <dgm:spPr/>
      <dgm:t>
        <a:bodyPr/>
        <a:lstStyle/>
        <a:p>
          <a:endParaRPr lang="en-US"/>
        </a:p>
      </dgm:t>
    </dgm:pt>
    <dgm:pt modelId="{7E61C98B-E7B6-4104-B122-708099530C16}" type="sibTrans" cxnId="{34E3A78A-5120-4963-99EF-E03F425152AC}">
      <dgm:prSet/>
      <dgm:spPr/>
      <dgm:t>
        <a:bodyPr/>
        <a:lstStyle/>
        <a:p>
          <a:endParaRPr lang="en-US"/>
        </a:p>
      </dgm:t>
    </dgm:pt>
    <dgm:pt modelId="{A1BC8ABC-FAAE-4E2F-B132-A758F0ED9A6D}">
      <dgm:prSet/>
      <dgm:spPr/>
      <dgm:t>
        <a:bodyPr/>
        <a:lstStyle/>
        <a:p>
          <a:r>
            <a:rPr lang="en-US"/>
            <a:t>- No gifts, loans, or financial involvement</a:t>
          </a:r>
        </a:p>
      </dgm:t>
    </dgm:pt>
    <dgm:pt modelId="{8923C922-E7AC-45DA-8431-0A38A3C7D69D}" type="parTrans" cxnId="{60855156-7776-40E1-ABB9-4043675D7186}">
      <dgm:prSet/>
      <dgm:spPr/>
      <dgm:t>
        <a:bodyPr/>
        <a:lstStyle/>
        <a:p>
          <a:endParaRPr lang="en-US"/>
        </a:p>
      </dgm:t>
    </dgm:pt>
    <dgm:pt modelId="{B290987F-BC9A-443F-B2FA-232981AF4AFA}" type="sibTrans" cxnId="{60855156-7776-40E1-ABB9-4043675D7186}">
      <dgm:prSet/>
      <dgm:spPr/>
      <dgm:t>
        <a:bodyPr/>
        <a:lstStyle/>
        <a:p>
          <a:endParaRPr lang="en-US"/>
        </a:p>
      </dgm:t>
    </dgm:pt>
    <dgm:pt modelId="{89864734-2A80-4721-9EE7-7697201014A5}">
      <dgm:prSet/>
      <dgm:spPr/>
      <dgm:t>
        <a:bodyPr/>
        <a:lstStyle/>
        <a:p>
          <a:r>
            <a:rPr lang="en-US"/>
            <a:t>- Respect privacy and autonomy</a:t>
          </a:r>
        </a:p>
      </dgm:t>
    </dgm:pt>
    <dgm:pt modelId="{78424A61-FF3E-411C-8188-DADC14ABF5D3}" type="parTrans" cxnId="{F85296B7-23FD-4115-8B98-A3E944353E43}">
      <dgm:prSet/>
      <dgm:spPr/>
      <dgm:t>
        <a:bodyPr/>
        <a:lstStyle/>
        <a:p>
          <a:endParaRPr lang="en-US"/>
        </a:p>
      </dgm:t>
    </dgm:pt>
    <dgm:pt modelId="{94214097-5531-4DFB-B89D-5EA1E23C0FAD}" type="sibTrans" cxnId="{F85296B7-23FD-4115-8B98-A3E944353E43}">
      <dgm:prSet/>
      <dgm:spPr/>
      <dgm:t>
        <a:bodyPr/>
        <a:lstStyle/>
        <a:p>
          <a:endParaRPr lang="en-US"/>
        </a:p>
      </dgm:t>
    </dgm:pt>
    <dgm:pt modelId="{E862AA09-9CCD-4ABA-8B63-10387F5FDBC5}">
      <dgm:prSet/>
      <dgm:spPr/>
      <dgm:t>
        <a:bodyPr/>
        <a:lstStyle/>
        <a:p>
          <a:r>
            <a:rPr lang="en-US"/>
            <a:t>- Report concerns immediately</a:t>
          </a:r>
        </a:p>
      </dgm:t>
    </dgm:pt>
    <dgm:pt modelId="{E6528022-3A67-4501-9854-B7F5DB006BB6}" type="parTrans" cxnId="{C1AF18EF-AA56-45E5-A173-A3E21BDDE760}">
      <dgm:prSet/>
      <dgm:spPr/>
      <dgm:t>
        <a:bodyPr/>
        <a:lstStyle/>
        <a:p>
          <a:endParaRPr lang="en-US"/>
        </a:p>
      </dgm:t>
    </dgm:pt>
    <dgm:pt modelId="{169D3FA4-25F3-4B85-9343-F8191C804032}" type="sibTrans" cxnId="{C1AF18EF-AA56-45E5-A173-A3E21BDDE760}">
      <dgm:prSet/>
      <dgm:spPr/>
      <dgm:t>
        <a:bodyPr/>
        <a:lstStyle/>
        <a:p>
          <a:endParaRPr lang="en-US"/>
        </a:p>
      </dgm:t>
    </dgm:pt>
    <dgm:pt modelId="{6775A59C-EAAB-443D-80F2-CA33DE88BBC1}" type="pres">
      <dgm:prSet presAssocID="{D2A63FEB-1AF3-4F2C-B912-A75157A7DCC5}" presName="root" presStyleCnt="0">
        <dgm:presLayoutVars>
          <dgm:dir/>
          <dgm:resizeHandles val="exact"/>
        </dgm:presLayoutVars>
      </dgm:prSet>
      <dgm:spPr/>
    </dgm:pt>
    <dgm:pt modelId="{4E1EB4F9-D360-4B29-A1CE-04A84DFC28E1}" type="pres">
      <dgm:prSet presAssocID="{1B257A77-9617-4ECA-933F-1E45AB0721FD}" presName="compNode" presStyleCnt="0"/>
      <dgm:spPr/>
    </dgm:pt>
    <dgm:pt modelId="{DCE011B8-2FE8-4C4D-90FF-A4980C85C969}" type="pres">
      <dgm:prSet presAssocID="{1B257A77-9617-4ECA-933F-1E45AB0721FD}" presName="bgRect" presStyleLbl="bgShp" presStyleIdx="0" presStyleCnt="4"/>
      <dgm:spPr/>
    </dgm:pt>
    <dgm:pt modelId="{7467B825-DA15-4411-A3C6-932DAC541DF4}" type="pres">
      <dgm:prSet presAssocID="{1B257A77-9617-4ECA-933F-1E45AB0721F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029F89B8-F7D8-4242-875B-56693359391E}" type="pres">
      <dgm:prSet presAssocID="{1B257A77-9617-4ECA-933F-1E45AB0721FD}" presName="spaceRect" presStyleCnt="0"/>
      <dgm:spPr/>
    </dgm:pt>
    <dgm:pt modelId="{8A72E23E-2F2D-44AD-AC9A-2D3514885034}" type="pres">
      <dgm:prSet presAssocID="{1B257A77-9617-4ECA-933F-1E45AB0721FD}" presName="parTx" presStyleLbl="revTx" presStyleIdx="0" presStyleCnt="4">
        <dgm:presLayoutVars>
          <dgm:chMax val="0"/>
          <dgm:chPref val="0"/>
        </dgm:presLayoutVars>
      </dgm:prSet>
      <dgm:spPr/>
    </dgm:pt>
    <dgm:pt modelId="{82DFAFA7-75CC-460C-B437-6BDD9DCF16AB}" type="pres">
      <dgm:prSet presAssocID="{7E61C98B-E7B6-4104-B122-708099530C16}" presName="sibTrans" presStyleCnt="0"/>
      <dgm:spPr/>
    </dgm:pt>
    <dgm:pt modelId="{A9A2BE50-A70D-4512-B0F1-5E341031D0F5}" type="pres">
      <dgm:prSet presAssocID="{A1BC8ABC-FAAE-4E2F-B132-A758F0ED9A6D}" presName="compNode" presStyleCnt="0"/>
      <dgm:spPr/>
    </dgm:pt>
    <dgm:pt modelId="{1AB93F8F-6997-4A44-B779-7A0A27B930CC}" type="pres">
      <dgm:prSet presAssocID="{A1BC8ABC-FAAE-4E2F-B132-A758F0ED9A6D}" presName="bgRect" presStyleLbl="bgShp" presStyleIdx="1" presStyleCnt="4"/>
      <dgm:spPr/>
    </dgm:pt>
    <dgm:pt modelId="{CAC27FAB-F399-4196-86E2-6975C33B655B}" type="pres">
      <dgm:prSet presAssocID="{A1BC8ABC-FAAE-4E2F-B132-A758F0ED9A6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cking"/>
        </a:ext>
      </dgm:extLst>
    </dgm:pt>
    <dgm:pt modelId="{2825CEFA-EDFB-4AD0-B1CE-744CB85B1F61}" type="pres">
      <dgm:prSet presAssocID="{A1BC8ABC-FAAE-4E2F-B132-A758F0ED9A6D}" presName="spaceRect" presStyleCnt="0"/>
      <dgm:spPr/>
    </dgm:pt>
    <dgm:pt modelId="{92D582A5-4331-4683-B75C-074E8AC613DF}" type="pres">
      <dgm:prSet presAssocID="{A1BC8ABC-FAAE-4E2F-B132-A758F0ED9A6D}" presName="parTx" presStyleLbl="revTx" presStyleIdx="1" presStyleCnt="4">
        <dgm:presLayoutVars>
          <dgm:chMax val="0"/>
          <dgm:chPref val="0"/>
        </dgm:presLayoutVars>
      </dgm:prSet>
      <dgm:spPr/>
    </dgm:pt>
    <dgm:pt modelId="{B4884EE8-806C-4620-8BCD-3FCF19E5C27F}" type="pres">
      <dgm:prSet presAssocID="{B290987F-BC9A-443F-B2FA-232981AF4AFA}" presName="sibTrans" presStyleCnt="0"/>
      <dgm:spPr/>
    </dgm:pt>
    <dgm:pt modelId="{E31E2AC9-A180-4648-9E51-65D268D84576}" type="pres">
      <dgm:prSet presAssocID="{89864734-2A80-4721-9EE7-7697201014A5}" presName="compNode" presStyleCnt="0"/>
      <dgm:spPr/>
    </dgm:pt>
    <dgm:pt modelId="{8DAC71CE-D9C1-4864-9A8A-5D69CA9826CE}" type="pres">
      <dgm:prSet presAssocID="{89864734-2A80-4721-9EE7-7697201014A5}" presName="bgRect" presStyleLbl="bgShp" presStyleIdx="2" presStyleCnt="4"/>
      <dgm:spPr/>
    </dgm:pt>
    <dgm:pt modelId="{84351638-D89B-426C-91DE-35C7AF9CCB6D}" type="pres">
      <dgm:prSet presAssocID="{89864734-2A80-4721-9EE7-7697201014A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ADA562D8-DB7B-4109-9E91-4571DFF26447}" type="pres">
      <dgm:prSet presAssocID="{89864734-2A80-4721-9EE7-7697201014A5}" presName="spaceRect" presStyleCnt="0"/>
      <dgm:spPr/>
    </dgm:pt>
    <dgm:pt modelId="{D2674749-ACA5-4693-A7C0-D259363A03CF}" type="pres">
      <dgm:prSet presAssocID="{89864734-2A80-4721-9EE7-7697201014A5}" presName="parTx" presStyleLbl="revTx" presStyleIdx="2" presStyleCnt="4">
        <dgm:presLayoutVars>
          <dgm:chMax val="0"/>
          <dgm:chPref val="0"/>
        </dgm:presLayoutVars>
      </dgm:prSet>
      <dgm:spPr/>
    </dgm:pt>
    <dgm:pt modelId="{CADA9A29-1500-4AF1-B01A-71DB943050DB}" type="pres">
      <dgm:prSet presAssocID="{94214097-5531-4DFB-B89D-5EA1E23C0FAD}" presName="sibTrans" presStyleCnt="0"/>
      <dgm:spPr/>
    </dgm:pt>
    <dgm:pt modelId="{9E4CD1F8-DC69-44D2-8D35-37E759484D4E}" type="pres">
      <dgm:prSet presAssocID="{E862AA09-9CCD-4ABA-8B63-10387F5FDBC5}" presName="compNode" presStyleCnt="0"/>
      <dgm:spPr/>
    </dgm:pt>
    <dgm:pt modelId="{BE9E12BA-04ED-43B4-9657-811F245AED25}" type="pres">
      <dgm:prSet presAssocID="{E862AA09-9CCD-4ABA-8B63-10387F5FDBC5}" presName="bgRect" presStyleLbl="bgShp" presStyleIdx="3" presStyleCnt="4"/>
      <dgm:spPr/>
    </dgm:pt>
    <dgm:pt modelId="{18C7E0EC-7D0A-411B-A5D2-23913569650C}" type="pres">
      <dgm:prSet presAssocID="{E862AA09-9CCD-4ABA-8B63-10387F5FDBC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ed Bump"/>
        </a:ext>
      </dgm:extLst>
    </dgm:pt>
    <dgm:pt modelId="{70F85071-3A50-4A75-8BCC-62007CFEE5F4}" type="pres">
      <dgm:prSet presAssocID="{E862AA09-9CCD-4ABA-8B63-10387F5FDBC5}" presName="spaceRect" presStyleCnt="0"/>
      <dgm:spPr/>
    </dgm:pt>
    <dgm:pt modelId="{624CAEA2-BC21-4E81-830B-1FDF349237DD}" type="pres">
      <dgm:prSet presAssocID="{E862AA09-9CCD-4ABA-8B63-10387F5FDBC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E67A9D2B-13FC-45C7-8C9C-F78056D8BC02}" type="presOf" srcId="{E862AA09-9CCD-4ABA-8B63-10387F5FDBC5}" destId="{624CAEA2-BC21-4E81-830B-1FDF349237DD}" srcOrd="0" destOrd="0" presId="urn:microsoft.com/office/officeart/2018/2/layout/IconVerticalSolidList"/>
    <dgm:cxn modelId="{A0625162-51DB-432C-9EB5-193F469561B9}" type="presOf" srcId="{A1BC8ABC-FAAE-4E2F-B132-A758F0ED9A6D}" destId="{92D582A5-4331-4683-B75C-074E8AC613DF}" srcOrd="0" destOrd="0" presId="urn:microsoft.com/office/officeart/2018/2/layout/IconVerticalSolidList"/>
    <dgm:cxn modelId="{60855156-7776-40E1-ABB9-4043675D7186}" srcId="{D2A63FEB-1AF3-4F2C-B912-A75157A7DCC5}" destId="{A1BC8ABC-FAAE-4E2F-B132-A758F0ED9A6D}" srcOrd="1" destOrd="0" parTransId="{8923C922-E7AC-45DA-8431-0A38A3C7D69D}" sibTransId="{B290987F-BC9A-443F-B2FA-232981AF4AFA}"/>
    <dgm:cxn modelId="{41F7EC7A-45C4-4798-9BD0-EADF8A0696F3}" type="presOf" srcId="{1B257A77-9617-4ECA-933F-1E45AB0721FD}" destId="{8A72E23E-2F2D-44AD-AC9A-2D3514885034}" srcOrd="0" destOrd="0" presId="urn:microsoft.com/office/officeart/2018/2/layout/IconVerticalSolidList"/>
    <dgm:cxn modelId="{528DE481-2A16-425A-9BB4-8A7A19302942}" type="presOf" srcId="{89864734-2A80-4721-9EE7-7697201014A5}" destId="{D2674749-ACA5-4693-A7C0-D259363A03CF}" srcOrd="0" destOrd="0" presId="urn:microsoft.com/office/officeart/2018/2/layout/IconVerticalSolidList"/>
    <dgm:cxn modelId="{34E3A78A-5120-4963-99EF-E03F425152AC}" srcId="{D2A63FEB-1AF3-4F2C-B912-A75157A7DCC5}" destId="{1B257A77-9617-4ECA-933F-1E45AB0721FD}" srcOrd="0" destOrd="0" parTransId="{6EBE4916-977B-4A8F-8675-BB4AB3F12CCC}" sibTransId="{7E61C98B-E7B6-4104-B122-708099530C16}"/>
    <dgm:cxn modelId="{F85296B7-23FD-4115-8B98-A3E944353E43}" srcId="{D2A63FEB-1AF3-4F2C-B912-A75157A7DCC5}" destId="{89864734-2A80-4721-9EE7-7697201014A5}" srcOrd="2" destOrd="0" parTransId="{78424A61-FF3E-411C-8188-DADC14ABF5D3}" sibTransId="{94214097-5531-4DFB-B89D-5EA1E23C0FAD}"/>
    <dgm:cxn modelId="{DC7EB2D9-181C-422F-8A00-10C73BD669F5}" type="presOf" srcId="{D2A63FEB-1AF3-4F2C-B912-A75157A7DCC5}" destId="{6775A59C-EAAB-443D-80F2-CA33DE88BBC1}" srcOrd="0" destOrd="0" presId="urn:microsoft.com/office/officeart/2018/2/layout/IconVerticalSolidList"/>
    <dgm:cxn modelId="{C1AF18EF-AA56-45E5-A173-A3E21BDDE760}" srcId="{D2A63FEB-1AF3-4F2C-B912-A75157A7DCC5}" destId="{E862AA09-9CCD-4ABA-8B63-10387F5FDBC5}" srcOrd="3" destOrd="0" parTransId="{E6528022-3A67-4501-9854-B7F5DB006BB6}" sibTransId="{169D3FA4-25F3-4B85-9343-F8191C804032}"/>
    <dgm:cxn modelId="{DC421500-7828-414C-9F67-CD8E8943BE90}" type="presParOf" srcId="{6775A59C-EAAB-443D-80F2-CA33DE88BBC1}" destId="{4E1EB4F9-D360-4B29-A1CE-04A84DFC28E1}" srcOrd="0" destOrd="0" presId="urn:microsoft.com/office/officeart/2018/2/layout/IconVerticalSolidList"/>
    <dgm:cxn modelId="{2D4C3358-EDD0-4A20-9641-0A19643CB943}" type="presParOf" srcId="{4E1EB4F9-D360-4B29-A1CE-04A84DFC28E1}" destId="{DCE011B8-2FE8-4C4D-90FF-A4980C85C969}" srcOrd="0" destOrd="0" presId="urn:microsoft.com/office/officeart/2018/2/layout/IconVerticalSolidList"/>
    <dgm:cxn modelId="{A698112F-E252-4AC3-8A3E-A31B9899B27F}" type="presParOf" srcId="{4E1EB4F9-D360-4B29-A1CE-04A84DFC28E1}" destId="{7467B825-DA15-4411-A3C6-932DAC541DF4}" srcOrd="1" destOrd="0" presId="urn:microsoft.com/office/officeart/2018/2/layout/IconVerticalSolidList"/>
    <dgm:cxn modelId="{7BD9ECEF-EBA0-405F-92E0-BBCD4114B067}" type="presParOf" srcId="{4E1EB4F9-D360-4B29-A1CE-04A84DFC28E1}" destId="{029F89B8-F7D8-4242-875B-56693359391E}" srcOrd="2" destOrd="0" presId="urn:microsoft.com/office/officeart/2018/2/layout/IconVerticalSolidList"/>
    <dgm:cxn modelId="{1309BC2B-B518-46AD-80F6-D25B15E40F4E}" type="presParOf" srcId="{4E1EB4F9-D360-4B29-A1CE-04A84DFC28E1}" destId="{8A72E23E-2F2D-44AD-AC9A-2D3514885034}" srcOrd="3" destOrd="0" presId="urn:microsoft.com/office/officeart/2018/2/layout/IconVerticalSolidList"/>
    <dgm:cxn modelId="{BA216138-1B22-41BC-8C35-B39D247439CE}" type="presParOf" srcId="{6775A59C-EAAB-443D-80F2-CA33DE88BBC1}" destId="{82DFAFA7-75CC-460C-B437-6BDD9DCF16AB}" srcOrd="1" destOrd="0" presId="urn:microsoft.com/office/officeart/2018/2/layout/IconVerticalSolidList"/>
    <dgm:cxn modelId="{1E08DF0D-0C3D-467C-97EB-86C96AD6CD89}" type="presParOf" srcId="{6775A59C-EAAB-443D-80F2-CA33DE88BBC1}" destId="{A9A2BE50-A70D-4512-B0F1-5E341031D0F5}" srcOrd="2" destOrd="0" presId="urn:microsoft.com/office/officeart/2018/2/layout/IconVerticalSolidList"/>
    <dgm:cxn modelId="{736C8F40-9023-46E3-86F2-405A8BACA151}" type="presParOf" srcId="{A9A2BE50-A70D-4512-B0F1-5E341031D0F5}" destId="{1AB93F8F-6997-4A44-B779-7A0A27B930CC}" srcOrd="0" destOrd="0" presId="urn:microsoft.com/office/officeart/2018/2/layout/IconVerticalSolidList"/>
    <dgm:cxn modelId="{AF6269A0-44B4-4175-AF80-9B9CE9264FF7}" type="presParOf" srcId="{A9A2BE50-A70D-4512-B0F1-5E341031D0F5}" destId="{CAC27FAB-F399-4196-86E2-6975C33B655B}" srcOrd="1" destOrd="0" presId="urn:microsoft.com/office/officeart/2018/2/layout/IconVerticalSolidList"/>
    <dgm:cxn modelId="{E3A18547-0F2A-43F1-8466-31AC27984215}" type="presParOf" srcId="{A9A2BE50-A70D-4512-B0F1-5E341031D0F5}" destId="{2825CEFA-EDFB-4AD0-B1CE-744CB85B1F61}" srcOrd="2" destOrd="0" presId="urn:microsoft.com/office/officeart/2018/2/layout/IconVerticalSolidList"/>
    <dgm:cxn modelId="{4CC62E49-1EAF-4E19-A3BE-CB64FB5BD354}" type="presParOf" srcId="{A9A2BE50-A70D-4512-B0F1-5E341031D0F5}" destId="{92D582A5-4331-4683-B75C-074E8AC613DF}" srcOrd="3" destOrd="0" presId="urn:microsoft.com/office/officeart/2018/2/layout/IconVerticalSolidList"/>
    <dgm:cxn modelId="{B76E039A-6014-4F63-A396-0F5878770A7D}" type="presParOf" srcId="{6775A59C-EAAB-443D-80F2-CA33DE88BBC1}" destId="{B4884EE8-806C-4620-8BCD-3FCF19E5C27F}" srcOrd="3" destOrd="0" presId="urn:microsoft.com/office/officeart/2018/2/layout/IconVerticalSolidList"/>
    <dgm:cxn modelId="{308A5334-539D-499A-A7E3-4B860F6FE347}" type="presParOf" srcId="{6775A59C-EAAB-443D-80F2-CA33DE88BBC1}" destId="{E31E2AC9-A180-4648-9E51-65D268D84576}" srcOrd="4" destOrd="0" presId="urn:microsoft.com/office/officeart/2018/2/layout/IconVerticalSolidList"/>
    <dgm:cxn modelId="{C0DBF856-8059-4ACB-BF75-CE494118D82A}" type="presParOf" srcId="{E31E2AC9-A180-4648-9E51-65D268D84576}" destId="{8DAC71CE-D9C1-4864-9A8A-5D69CA9826CE}" srcOrd="0" destOrd="0" presId="urn:microsoft.com/office/officeart/2018/2/layout/IconVerticalSolidList"/>
    <dgm:cxn modelId="{7ECAF52E-8C4C-45C1-ACFD-363C81386383}" type="presParOf" srcId="{E31E2AC9-A180-4648-9E51-65D268D84576}" destId="{84351638-D89B-426C-91DE-35C7AF9CCB6D}" srcOrd="1" destOrd="0" presId="urn:microsoft.com/office/officeart/2018/2/layout/IconVerticalSolidList"/>
    <dgm:cxn modelId="{C004B9BC-9FFB-4FE4-B3F6-198792077EEB}" type="presParOf" srcId="{E31E2AC9-A180-4648-9E51-65D268D84576}" destId="{ADA562D8-DB7B-4109-9E91-4571DFF26447}" srcOrd="2" destOrd="0" presId="urn:microsoft.com/office/officeart/2018/2/layout/IconVerticalSolidList"/>
    <dgm:cxn modelId="{815A9602-4774-4FAC-942B-7D08CE9DC6D1}" type="presParOf" srcId="{E31E2AC9-A180-4648-9E51-65D268D84576}" destId="{D2674749-ACA5-4693-A7C0-D259363A03CF}" srcOrd="3" destOrd="0" presId="urn:microsoft.com/office/officeart/2018/2/layout/IconVerticalSolidList"/>
    <dgm:cxn modelId="{5F13DC85-6883-4BD8-8C48-DA81DC6799D0}" type="presParOf" srcId="{6775A59C-EAAB-443D-80F2-CA33DE88BBC1}" destId="{CADA9A29-1500-4AF1-B01A-71DB943050DB}" srcOrd="5" destOrd="0" presId="urn:microsoft.com/office/officeart/2018/2/layout/IconVerticalSolidList"/>
    <dgm:cxn modelId="{5894540A-4F9B-40A0-849E-CE48119BCDC0}" type="presParOf" srcId="{6775A59C-EAAB-443D-80F2-CA33DE88BBC1}" destId="{9E4CD1F8-DC69-44D2-8D35-37E759484D4E}" srcOrd="6" destOrd="0" presId="urn:microsoft.com/office/officeart/2018/2/layout/IconVerticalSolidList"/>
    <dgm:cxn modelId="{C49476AC-6D90-49BB-A9B7-01A9D6BDEF40}" type="presParOf" srcId="{9E4CD1F8-DC69-44D2-8D35-37E759484D4E}" destId="{BE9E12BA-04ED-43B4-9657-811F245AED25}" srcOrd="0" destOrd="0" presId="urn:microsoft.com/office/officeart/2018/2/layout/IconVerticalSolidList"/>
    <dgm:cxn modelId="{F152EE57-9804-4311-8DCC-1108BD66F56A}" type="presParOf" srcId="{9E4CD1F8-DC69-44D2-8D35-37E759484D4E}" destId="{18C7E0EC-7D0A-411B-A5D2-23913569650C}" srcOrd="1" destOrd="0" presId="urn:microsoft.com/office/officeart/2018/2/layout/IconVerticalSolidList"/>
    <dgm:cxn modelId="{94EC32CA-1420-4111-9700-F93106657802}" type="presParOf" srcId="{9E4CD1F8-DC69-44D2-8D35-37E759484D4E}" destId="{70F85071-3A50-4A75-8BCC-62007CFEE5F4}" srcOrd="2" destOrd="0" presId="urn:microsoft.com/office/officeart/2018/2/layout/IconVerticalSolidList"/>
    <dgm:cxn modelId="{DE56AF5A-8064-420D-9D86-26019E8A07FD}" type="presParOf" srcId="{9E4CD1F8-DC69-44D2-8D35-37E759484D4E}" destId="{624CAEA2-BC21-4E81-830B-1FDF349237D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FC0A5FD-4CDA-4E0B-8E26-7F93F58E8509}" type="doc">
      <dgm:prSet loTypeId="urn:microsoft.com/office/officeart/2005/8/layout/matrix3" loCatId="matrix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929084C-DE0A-4D06-B477-6DA0AC379563}">
      <dgm:prSet/>
      <dgm:spPr/>
      <dgm:t>
        <a:bodyPr/>
        <a:lstStyle/>
        <a:p>
          <a:r>
            <a:rPr lang="en-US"/>
            <a:t>- All staff are mandatory reporters</a:t>
          </a:r>
        </a:p>
      </dgm:t>
    </dgm:pt>
    <dgm:pt modelId="{A2F29665-D679-4E98-B978-0D7DDD923041}" type="parTrans" cxnId="{FD931B10-199A-4868-B809-54E3A208F3D6}">
      <dgm:prSet/>
      <dgm:spPr/>
      <dgm:t>
        <a:bodyPr/>
        <a:lstStyle/>
        <a:p>
          <a:endParaRPr lang="en-US"/>
        </a:p>
      </dgm:t>
    </dgm:pt>
    <dgm:pt modelId="{2405B232-B10B-4AE8-9B7D-CBB7781EB090}" type="sibTrans" cxnId="{FD931B10-199A-4868-B809-54E3A208F3D6}">
      <dgm:prSet/>
      <dgm:spPr/>
      <dgm:t>
        <a:bodyPr/>
        <a:lstStyle/>
        <a:p>
          <a:endParaRPr lang="en-US"/>
        </a:p>
      </dgm:t>
    </dgm:pt>
    <dgm:pt modelId="{577C487D-6655-4E0D-B567-585D608A39E7}">
      <dgm:prSet/>
      <dgm:spPr/>
      <dgm:t>
        <a:bodyPr/>
        <a:lstStyle/>
        <a:p>
          <a:r>
            <a:rPr lang="en-US"/>
            <a:t>- Report suspected abuse immediately</a:t>
          </a:r>
        </a:p>
      </dgm:t>
    </dgm:pt>
    <dgm:pt modelId="{E29DDF74-B260-46CD-8D43-714E22E783E5}" type="parTrans" cxnId="{05159CDA-192D-487A-9F42-BB28245CAF97}">
      <dgm:prSet/>
      <dgm:spPr/>
      <dgm:t>
        <a:bodyPr/>
        <a:lstStyle/>
        <a:p>
          <a:endParaRPr lang="en-US"/>
        </a:p>
      </dgm:t>
    </dgm:pt>
    <dgm:pt modelId="{9C438ED2-838C-47C9-9D7A-12B8D2BDB9BB}" type="sibTrans" cxnId="{05159CDA-192D-487A-9F42-BB28245CAF97}">
      <dgm:prSet/>
      <dgm:spPr/>
      <dgm:t>
        <a:bodyPr/>
        <a:lstStyle/>
        <a:p>
          <a:endParaRPr lang="en-US"/>
        </a:p>
      </dgm:t>
    </dgm:pt>
    <dgm:pt modelId="{AA62CF94-227F-43BE-BB78-F721F1E5BB06}">
      <dgm:prSet/>
      <dgm:spPr/>
      <dgm:t>
        <a:bodyPr/>
        <a:lstStyle/>
        <a:p>
          <a:r>
            <a:rPr lang="en-US"/>
            <a:t>- Do not investigate independently</a:t>
          </a:r>
        </a:p>
      </dgm:t>
    </dgm:pt>
    <dgm:pt modelId="{53867041-B0E3-4F8E-B0B8-3B7B09274FD7}" type="parTrans" cxnId="{C3093F59-3714-4A40-9975-AA41BF7B7BEE}">
      <dgm:prSet/>
      <dgm:spPr/>
      <dgm:t>
        <a:bodyPr/>
        <a:lstStyle/>
        <a:p>
          <a:endParaRPr lang="en-US"/>
        </a:p>
      </dgm:t>
    </dgm:pt>
    <dgm:pt modelId="{B26886F8-B78B-43F5-BA98-1A1A0A2AA941}" type="sibTrans" cxnId="{C3093F59-3714-4A40-9975-AA41BF7B7BEE}">
      <dgm:prSet/>
      <dgm:spPr/>
      <dgm:t>
        <a:bodyPr/>
        <a:lstStyle/>
        <a:p>
          <a:endParaRPr lang="en-US"/>
        </a:p>
      </dgm:t>
    </dgm:pt>
    <dgm:pt modelId="{064AF900-E810-4548-9049-0E2D54B2AD65}">
      <dgm:prSet/>
      <dgm:spPr/>
      <dgm:t>
        <a:bodyPr/>
        <a:lstStyle/>
        <a:p>
          <a:r>
            <a:rPr lang="en-US"/>
            <a:t>- Failure to report may result in discipline or legal action</a:t>
          </a:r>
        </a:p>
      </dgm:t>
    </dgm:pt>
    <dgm:pt modelId="{A36CC3F7-920C-4C71-9F66-7555F5373676}" type="parTrans" cxnId="{B33F3143-C5E7-4815-9537-BB38CA89CD04}">
      <dgm:prSet/>
      <dgm:spPr/>
      <dgm:t>
        <a:bodyPr/>
        <a:lstStyle/>
        <a:p>
          <a:endParaRPr lang="en-US"/>
        </a:p>
      </dgm:t>
    </dgm:pt>
    <dgm:pt modelId="{CF621AD8-2D34-40AC-9D6D-57D2ED730C29}" type="sibTrans" cxnId="{B33F3143-C5E7-4815-9537-BB38CA89CD04}">
      <dgm:prSet/>
      <dgm:spPr/>
      <dgm:t>
        <a:bodyPr/>
        <a:lstStyle/>
        <a:p>
          <a:endParaRPr lang="en-US"/>
        </a:p>
      </dgm:t>
    </dgm:pt>
    <dgm:pt modelId="{6563ABDB-0CC2-4087-A6D0-3E95FDE1E158}" type="pres">
      <dgm:prSet presAssocID="{EFC0A5FD-4CDA-4E0B-8E26-7F93F58E8509}" presName="matrix" presStyleCnt="0">
        <dgm:presLayoutVars>
          <dgm:chMax val="1"/>
          <dgm:dir/>
          <dgm:resizeHandles val="exact"/>
        </dgm:presLayoutVars>
      </dgm:prSet>
      <dgm:spPr/>
    </dgm:pt>
    <dgm:pt modelId="{C63C08AF-E37C-4531-B0F9-F1E5F999CDBE}" type="pres">
      <dgm:prSet presAssocID="{EFC0A5FD-4CDA-4E0B-8E26-7F93F58E8509}" presName="diamond" presStyleLbl="bgShp" presStyleIdx="0" presStyleCnt="1"/>
      <dgm:spPr/>
    </dgm:pt>
    <dgm:pt modelId="{8BD65D48-2FAC-4C12-A01A-F1EF91DB6C83}" type="pres">
      <dgm:prSet presAssocID="{EFC0A5FD-4CDA-4E0B-8E26-7F93F58E8509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258AC98-3055-4D2E-8E8A-ADDA2CB70169}" type="pres">
      <dgm:prSet presAssocID="{EFC0A5FD-4CDA-4E0B-8E26-7F93F58E8509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8191126-6A12-452A-883F-BAE164D32361}" type="pres">
      <dgm:prSet presAssocID="{EFC0A5FD-4CDA-4E0B-8E26-7F93F58E8509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21C5CF4-B414-45F9-AB8D-70C6187CFD33}" type="pres">
      <dgm:prSet presAssocID="{EFC0A5FD-4CDA-4E0B-8E26-7F93F58E8509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FD931B10-199A-4868-B809-54E3A208F3D6}" srcId="{EFC0A5FD-4CDA-4E0B-8E26-7F93F58E8509}" destId="{1929084C-DE0A-4D06-B477-6DA0AC379563}" srcOrd="0" destOrd="0" parTransId="{A2F29665-D679-4E98-B978-0D7DDD923041}" sibTransId="{2405B232-B10B-4AE8-9B7D-CBB7781EB090}"/>
    <dgm:cxn modelId="{FA1EA040-95CB-4E9F-AECD-6FA0E90FEBFC}" type="presOf" srcId="{577C487D-6655-4E0D-B567-585D608A39E7}" destId="{9258AC98-3055-4D2E-8E8A-ADDA2CB70169}" srcOrd="0" destOrd="0" presId="urn:microsoft.com/office/officeart/2005/8/layout/matrix3"/>
    <dgm:cxn modelId="{B33F3143-C5E7-4815-9537-BB38CA89CD04}" srcId="{EFC0A5FD-4CDA-4E0B-8E26-7F93F58E8509}" destId="{064AF900-E810-4548-9049-0E2D54B2AD65}" srcOrd="3" destOrd="0" parTransId="{A36CC3F7-920C-4C71-9F66-7555F5373676}" sibTransId="{CF621AD8-2D34-40AC-9D6D-57D2ED730C29}"/>
    <dgm:cxn modelId="{C3093F59-3714-4A40-9975-AA41BF7B7BEE}" srcId="{EFC0A5FD-4CDA-4E0B-8E26-7F93F58E8509}" destId="{AA62CF94-227F-43BE-BB78-F721F1E5BB06}" srcOrd="2" destOrd="0" parTransId="{53867041-B0E3-4F8E-B0B8-3B7B09274FD7}" sibTransId="{B26886F8-B78B-43F5-BA98-1A1A0A2AA941}"/>
    <dgm:cxn modelId="{90E35788-ED49-4564-BC01-31285D4F450E}" type="presOf" srcId="{064AF900-E810-4548-9049-0E2D54B2AD65}" destId="{821C5CF4-B414-45F9-AB8D-70C6187CFD33}" srcOrd="0" destOrd="0" presId="urn:microsoft.com/office/officeart/2005/8/layout/matrix3"/>
    <dgm:cxn modelId="{CC8CC6A9-DC0E-4D8F-A6D2-9C919BA958C1}" type="presOf" srcId="{AA62CF94-227F-43BE-BB78-F721F1E5BB06}" destId="{F8191126-6A12-452A-883F-BAE164D32361}" srcOrd="0" destOrd="0" presId="urn:microsoft.com/office/officeart/2005/8/layout/matrix3"/>
    <dgm:cxn modelId="{DA62DDD9-7743-47D5-8928-39F0FA709BE4}" type="presOf" srcId="{1929084C-DE0A-4D06-B477-6DA0AC379563}" destId="{8BD65D48-2FAC-4C12-A01A-F1EF91DB6C83}" srcOrd="0" destOrd="0" presId="urn:microsoft.com/office/officeart/2005/8/layout/matrix3"/>
    <dgm:cxn modelId="{05159CDA-192D-487A-9F42-BB28245CAF97}" srcId="{EFC0A5FD-4CDA-4E0B-8E26-7F93F58E8509}" destId="{577C487D-6655-4E0D-B567-585D608A39E7}" srcOrd="1" destOrd="0" parTransId="{E29DDF74-B260-46CD-8D43-714E22E783E5}" sibTransId="{9C438ED2-838C-47C9-9D7A-12B8D2BDB9BB}"/>
    <dgm:cxn modelId="{9CCF00EE-6FEF-435F-A89B-BD6917CAB82A}" type="presOf" srcId="{EFC0A5FD-4CDA-4E0B-8E26-7F93F58E8509}" destId="{6563ABDB-0CC2-4087-A6D0-3E95FDE1E158}" srcOrd="0" destOrd="0" presId="urn:microsoft.com/office/officeart/2005/8/layout/matrix3"/>
    <dgm:cxn modelId="{A4773437-858A-48A8-851C-C304DF391905}" type="presParOf" srcId="{6563ABDB-0CC2-4087-A6D0-3E95FDE1E158}" destId="{C63C08AF-E37C-4531-B0F9-F1E5F999CDBE}" srcOrd="0" destOrd="0" presId="urn:microsoft.com/office/officeart/2005/8/layout/matrix3"/>
    <dgm:cxn modelId="{D7AEFAD4-9465-446C-ABA5-7CAABCE01867}" type="presParOf" srcId="{6563ABDB-0CC2-4087-A6D0-3E95FDE1E158}" destId="{8BD65D48-2FAC-4C12-A01A-F1EF91DB6C83}" srcOrd="1" destOrd="0" presId="urn:microsoft.com/office/officeart/2005/8/layout/matrix3"/>
    <dgm:cxn modelId="{174E448E-E35F-4C23-A089-8E3F18F5F93E}" type="presParOf" srcId="{6563ABDB-0CC2-4087-A6D0-3E95FDE1E158}" destId="{9258AC98-3055-4D2E-8E8A-ADDA2CB70169}" srcOrd="2" destOrd="0" presId="urn:microsoft.com/office/officeart/2005/8/layout/matrix3"/>
    <dgm:cxn modelId="{74E691D4-B9E0-4522-9AE8-41EFC2494F00}" type="presParOf" srcId="{6563ABDB-0CC2-4087-A6D0-3E95FDE1E158}" destId="{F8191126-6A12-452A-883F-BAE164D32361}" srcOrd="3" destOrd="0" presId="urn:microsoft.com/office/officeart/2005/8/layout/matrix3"/>
    <dgm:cxn modelId="{3A0D9BAC-2F90-477B-9D69-2FEEEE3B4AD1}" type="presParOf" srcId="{6563ABDB-0CC2-4087-A6D0-3E95FDE1E158}" destId="{821C5CF4-B414-45F9-AB8D-70C6187CFD3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2A2E22A-0F80-433E-9145-79ED385BB33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9DC8BF4-5081-45A3-89C8-45B32F47AFFC}">
      <dgm:prSet/>
      <dgm:spPr/>
      <dgm:t>
        <a:bodyPr/>
        <a:lstStyle/>
        <a:p>
          <a:r>
            <a:rPr lang="en-US"/>
            <a:t>- Call 911 if immediate danger</a:t>
          </a:r>
        </a:p>
      </dgm:t>
    </dgm:pt>
    <dgm:pt modelId="{42A4519C-20BE-46E8-BBDB-B2DC36B78655}" type="parTrans" cxnId="{7FA03FDB-0AC4-4C82-A7B8-0A2964FB169E}">
      <dgm:prSet/>
      <dgm:spPr/>
      <dgm:t>
        <a:bodyPr/>
        <a:lstStyle/>
        <a:p>
          <a:endParaRPr lang="en-US"/>
        </a:p>
      </dgm:t>
    </dgm:pt>
    <dgm:pt modelId="{32739FDC-C47D-457B-AFD5-BFA1CE14B38B}" type="sibTrans" cxnId="{7FA03FDB-0AC4-4C82-A7B8-0A2964FB169E}">
      <dgm:prSet/>
      <dgm:spPr/>
      <dgm:t>
        <a:bodyPr/>
        <a:lstStyle/>
        <a:p>
          <a:endParaRPr lang="en-US"/>
        </a:p>
      </dgm:t>
    </dgm:pt>
    <dgm:pt modelId="{B42296DD-5F1F-43C1-876E-BCCEA94ECE52}">
      <dgm:prSet/>
      <dgm:spPr/>
      <dgm:t>
        <a:bodyPr/>
        <a:lstStyle/>
        <a:p>
          <a:r>
            <a:rPr lang="en-US"/>
            <a:t>- Notify Supervisor/Administrator immediately</a:t>
          </a:r>
        </a:p>
      </dgm:t>
    </dgm:pt>
    <dgm:pt modelId="{BBF1680C-E4B3-423A-8383-2A35313CE3E7}" type="parTrans" cxnId="{07B00646-1C5E-45CB-A22F-08F180AF91F9}">
      <dgm:prSet/>
      <dgm:spPr/>
      <dgm:t>
        <a:bodyPr/>
        <a:lstStyle/>
        <a:p>
          <a:endParaRPr lang="en-US"/>
        </a:p>
      </dgm:t>
    </dgm:pt>
    <dgm:pt modelId="{59CBF3B9-3D1A-464A-ADDE-C086271D5E52}" type="sibTrans" cxnId="{07B00646-1C5E-45CB-A22F-08F180AF91F9}">
      <dgm:prSet/>
      <dgm:spPr/>
      <dgm:t>
        <a:bodyPr/>
        <a:lstStyle/>
        <a:p>
          <a:endParaRPr lang="en-US"/>
        </a:p>
      </dgm:t>
    </dgm:pt>
    <dgm:pt modelId="{0D63F255-E1DD-4D96-A0DB-70394734E3BD}">
      <dgm:prSet/>
      <dgm:spPr/>
      <dgm:t>
        <a:bodyPr/>
        <a:lstStyle/>
        <a:p>
          <a:r>
            <a:rPr lang="en-US"/>
            <a:t>- Complete Incident Report within 24 hours</a:t>
          </a:r>
        </a:p>
      </dgm:t>
    </dgm:pt>
    <dgm:pt modelId="{8A07029B-97BF-4DB7-9D96-8F6DF4ABC3E9}" type="parTrans" cxnId="{9302D023-F755-4646-B6B8-49732587BC04}">
      <dgm:prSet/>
      <dgm:spPr/>
      <dgm:t>
        <a:bodyPr/>
        <a:lstStyle/>
        <a:p>
          <a:endParaRPr lang="en-US"/>
        </a:p>
      </dgm:t>
    </dgm:pt>
    <dgm:pt modelId="{E59A215B-77E8-4956-BCBE-5C677C1DBFCD}" type="sibTrans" cxnId="{9302D023-F755-4646-B6B8-49732587BC04}">
      <dgm:prSet/>
      <dgm:spPr/>
      <dgm:t>
        <a:bodyPr/>
        <a:lstStyle/>
        <a:p>
          <a:endParaRPr lang="en-US"/>
        </a:p>
      </dgm:t>
    </dgm:pt>
    <dgm:pt modelId="{73C87688-AE72-4ACF-87DC-83F0DD69FF7D}">
      <dgm:prSet/>
      <dgm:spPr/>
      <dgm:t>
        <a:bodyPr/>
        <a:lstStyle/>
        <a:p>
          <a:r>
            <a:rPr lang="en-US"/>
            <a:t>- Administrator reports to APS/CHFS as required</a:t>
          </a:r>
        </a:p>
      </dgm:t>
    </dgm:pt>
    <dgm:pt modelId="{EB72614F-27A5-4AD6-AB37-4F623C7D3345}" type="parTrans" cxnId="{90ECA519-A91B-4BDD-80DB-9B6D674BF128}">
      <dgm:prSet/>
      <dgm:spPr/>
      <dgm:t>
        <a:bodyPr/>
        <a:lstStyle/>
        <a:p>
          <a:endParaRPr lang="en-US"/>
        </a:p>
      </dgm:t>
    </dgm:pt>
    <dgm:pt modelId="{1B3B887D-27F9-4B4B-BEEA-1E8D66A7EAB3}" type="sibTrans" cxnId="{90ECA519-A91B-4BDD-80DB-9B6D674BF128}">
      <dgm:prSet/>
      <dgm:spPr/>
      <dgm:t>
        <a:bodyPr/>
        <a:lstStyle/>
        <a:p>
          <a:endParaRPr lang="en-US"/>
        </a:p>
      </dgm:t>
    </dgm:pt>
    <dgm:pt modelId="{18E89D97-9B84-4D2D-9AFF-DF0EF1311240}" type="pres">
      <dgm:prSet presAssocID="{52A2E22A-0F80-433E-9145-79ED385BB33F}" presName="linear" presStyleCnt="0">
        <dgm:presLayoutVars>
          <dgm:animLvl val="lvl"/>
          <dgm:resizeHandles val="exact"/>
        </dgm:presLayoutVars>
      </dgm:prSet>
      <dgm:spPr/>
    </dgm:pt>
    <dgm:pt modelId="{30CA5AD8-8F0E-4A18-8958-A6101B829EC0}" type="pres">
      <dgm:prSet presAssocID="{C9DC8BF4-5081-45A3-89C8-45B32F47AFF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E0975DA-5DDD-4B79-BFA4-386912F9EC06}" type="pres">
      <dgm:prSet presAssocID="{32739FDC-C47D-457B-AFD5-BFA1CE14B38B}" presName="spacer" presStyleCnt="0"/>
      <dgm:spPr/>
    </dgm:pt>
    <dgm:pt modelId="{F40831C9-2D9D-4992-9CF8-F4EAC8C1BB64}" type="pres">
      <dgm:prSet presAssocID="{B42296DD-5F1F-43C1-876E-BCCEA94ECE5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0C5DE56-B2F8-44CD-94DF-A0BD6633C858}" type="pres">
      <dgm:prSet presAssocID="{59CBF3B9-3D1A-464A-ADDE-C086271D5E52}" presName="spacer" presStyleCnt="0"/>
      <dgm:spPr/>
    </dgm:pt>
    <dgm:pt modelId="{A14CCD4F-B7FD-48BB-B340-076E63F87192}" type="pres">
      <dgm:prSet presAssocID="{0D63F255-E1DD-4D96-A0DB-70394734E3B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15A2813-BD36-48B8-B2C1-7CC2CCA39047}" type="pres">
      <dgm:prSet presAssocID="{E59A215B-77E8-4956-BCBE-5C677C1DBFCD}" presName="spacer" presStyleCnt="0"/>
      <dgm:spPr/>
    </dgm:pt>
    <dgm:pt modelId="{E43BD926-EA37-4073-A0AA-9B96960E2F32}" type="pres">
      <dgm:prSet presAssocID="{73C87688-AE72-4ACF-87DC-83F0DD69FF7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0ECA519-A91B-4BDD-80DB-9B6D674BF128}" srcId="{52A2E22A-0F80-433E-9145-79ED385BB33F}" destId="{73C87688-AE72-4ACF-87DC-83F0DD69FF7D}" srcOrd="3" destOrd="0" parTransId="{EB72614F-27A5-4AD6-AB37-4F623C7D3345}" sibTransId="{1B3B887D-27F9-4B4B-BEEA-1E8D66A7EAB3}"/>
    <dgm:cxn modelId="{9302D023-F755-4646-B6B8-49732587BC04}" srcId="{52A2E22A-0F80-433E-9145-79ED385BB33F}" destId="{0D63F255-E1DD-4D96-A0DB-70394734E3BD}" srcOrd="2" destOrd="0" parTransId="{8A07029B-97BF-4DB7-9D96-8F6DF4ABC3E9}" sibTransId="{E59A215B-77E8-4956-BCBE-5C677C1DBFCD}"/>
    <dgm:cxn modelId="{81106A36-AE08-44D7-A3A5-3A19F1E0ADF6}" type="presOf" srcId="{B42296DD-5F1F-43C1-876E-BCCEA94ECE52}" destId="{F40831C9-2D9D-4992-9CF8-F4EAC8C1BB64}" srcOrd="0" destOrd="0" presId="urn:microsoft.com/office/officeart/2005/8/layout/vList2"/>
    <dgm:cxn modelId="{07B00646-1C5E-45CB-A22F-08F180AF91F9}" srcId="{52A2E22A-0F80-433E-9145-79ED385BB33F}" destId="{B42296DD-5F1F-43C1-876E-BCCEA94ECE52}" srcOrd="1" destOrd="0" parTransId="{BBF1680C-E4B3-423A-8383-2A35313CE3E7}" sibTransId="{59CBF3B9-3D1A-464A-ADDE-C086271D5E52}"/>
    <dgm:cxn modelId="{246E6474-82E5-4F40-B672-2A8E4A15E2AD}" type="presOf" srcId="{52A2E22A-0F80-433E-9145-79ED385BB33F}" destId="{18E89D97-9B84-4D2D-9AFF-DF0EF1311240}" srcOrd="0" destOrd="0" presId="urn:microsoft.com/office/officeart/2005/8/layout/vList2"/>
    <dgm:cxn modelId="{3AF4D186-38D6-4A65-B227-DAC0D87F1789}" type="presOf" srcId="{73C87688-AE72-4ACF-87DC-83F0DD69FF7D}" destId="{E43BD926-EA37-4073-A0AA-9B96960E2F32}" srcOrd="0" destOrd="0" presId="urn:microsoft.com/office/officeart/2005/8/layout/vList2"/>
    <dgm:cxn modelId="{592C6FA8-190F-4F1F-9238-1D66E2896C85}" type="presOf" srcId="{0D63F255-E1DD-4D96-A0DB-70394734E3BD}" destId="{A14CCD4F-B7FD-48BB-B340-076E63F87192}" srcOrd="0" destOrd="0" presId="urn:microsoft.com/office/officeart/2005/8/layout/vList2"/>
    <dgm:cxn modelId="{6D70A4AE-26C5-47C4-9E34-77298031D7D5}" type="presOf" srcId="{C9DC8BF4-5081-45A3-89C8-45B32F47AFFC}" destId="{30CA5AD8-8F0E-4A18-8958-A6101B829EC0}" srcOrd="0" destOrd="0" presId="urn:microsoft.com/office/officeart/2005/8/layout/vList2"/>
    <dgm:cxn modelId="{7FA03FDB-0AC4-4C82-A7B8-0A2964FB169E}" srcId="{52A2E22A-0F80-433E-9145-79ED385BB33F}" destId="{C9DC8BF4-5081-45A3-89C8-45B32F47AFFC}" srcOrd="0" destOrd="0" parTransId="{42A4519C-20BE-46E8-BBDB-B2DC36B78655}" sibTransId="{32739FDC-C47D-457B-AFD5-BFA1CE14B38B}"/>
    <dgm:cxn modelId="{4D25E65C-5998-4F84-87AA-5BB8A8D03824}" type="presParOf" srcId="{18E89D97-9B84-4D2D-9AFF-DF0EF1311240}" destId="{30CA5AD8-8F0E-4A18-8958-A6101B829EC0}" srcOrd="0" destOrd="0" presId="urn:microsoft.com/office/officeart/2005/8/layout/vList2"/>
    <dgm:cxn modelId="{24175B60-A00A-45B5-B52D-B343E852663D}" type="presParOf" srcId="{18E89D97-9B84-4D2D-9AFF-DF0EF1311240}" destId="{FE0975DA-5DDD-4B79-BFA4-386912F9EC06}" srcOrd="1" destOrd="0" presId="urn:microsoft.com/office/officeart/2005/8/layout/vList2"/>
    <dgm:cxn modelId="{5BB38368-8599-4F1D-BF25-26B991F83451}" type="presParOf" srcId="{18E89D97-9B84-4D2D-9AFF-DF0EF1311240}" destId="{F40831C9-2D9D-4992-9CF8-F4EAC8C1BB64}" srcOrd="2" destOrd="0" presId="urn:microsoft.com/office/officeart/2005/8/layout/vList2"/>
    <dgm:cxn modelId="{2D44E216-5A71-4420-8D1B-7AC199E8FE1E}" type="presParOf" srcId="{18E89D97-9B84-4D2D-9AFF-DF0EF1311240}" destId="{90C5DE56-B2F8-44CD-94DF-A0BD6633C858}" srcOrd="3" destOrd="0" presId="urn:microsoft.com/office/officeart/2005/8/layout/vList2"/>
    <dgm:cxn modelId="{5FD4016D-D6CA-4601-B168-234699B95968}" type="presParOf" srcId="{18E89D97-9B84-4D2D-9AFF-DF0EF1311240}" destId="{A14CCD4F-B7FD-48BB-B340-076E63F87192}" srcOrd="4" destOrd="0" presId="urn:microsoft.com/office/officeart/2005/8/layout/vList2"/>
    <dgm:cxn modelId="{992A9E7D-D709-4080-B0B7-9364E44AB07A}" type="presParOf" srcId="{18E89D97-9B84-4D2D-9AFF-DF0EF1311240}" destId="{215A2813-BD36-48B8-B2C1-7CC2CCA39047}" srcOrd="5" destOrd="0" presId="urn:microsoft.com/office/officeart/2005/8/layout/vList2"/>
    <dgm:cxn modelId="{E41100FF-7A6E-4ADC-82D5-52C8692A37C0}" type="presParOf" srcId="{18E89D97-9B84-4D2D-9AFF-DF0EF1311240}" destId="{E43BD926-EA37-4073-A0AA-9B96960E2F3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5DC849A-2502-40D1-9CF6-85878CCD573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AE7789F-41D2-43CF-9791-FBE2023A48C1}">
      <dgm:prSet/>
      <dgm:spPr/>
      <dgm:t>
        <a:bodyPr/>
        <a:lstStyle/>
        <a:p>
          <a:r>
            <a:rPr lang="en-US"/>
            <a:t>- Retaliation is strictly prohibited</a:t>
          </a:r>
        </a:p>
      </dgm:t>
    </dgm:pt>
    <dgm:pt modelId="{99E591FD-092B-49DF-8BD7-1D10896AFBB0}" type="parTrans" cxnId="{60140E57-F46D-4CCA-A7F0-0585D67A5953}">
      <dgm:prSet/>
      <dgm:spPr/>
      <dgm:t>
        <a:bodyPr/>
        <a:lstStyle/>
        <a:p>
          <a:endParaRPr lang="en-US"/>
        </a:p>
      </dgm:t>
    </dgm:pt>
    <dgm:pt modelId="{E546D801-B951-498E-BC35-7E28A3FA8F5D}" type="sibTrans" cxnId="{60140E57-F46D-4CCA-A7F0-0585D67A5953}">
      <dgm:prSet/>
      <dgm:spPr/>
      <dgm:t>
        <a:bodyPr/>
        <a:lstStyle/>
        <a:p>
          <a:endParaRPr lang="en-US"/>
        </a:p>
      </dgm:t>
    </dgm:pt>
    <dgm:pt modelId="{D5972F10-13F0-442F-BBB3-7F6D2D162D28}">
      <dgm:prSet/>
      <dgm:spPr/>
      <dgm:t>
        <a:bodyPr/>
        <a:lstStyle/>
        <a:p>
          <a:r>
            <a:rPr lang="en-US"/>
            <a:t>- Good-faith reporters are protected</a:t>
          </a:r>
        </a:p>
      </dgm:t>
    </dgm:pt>
    <dgm:pt modelId="{9DBFFEEE-8A6E-4A65-A8D5-720F2CBE9C21}" type="parTrans" cxnId="{25FCD215-EE0B-4064-841D-CE2E061D8F4F}">
      <dgm:prSet/>
      <dgm:spPr/>
      <dgm:t>
        <a:bodyPr/>
        <a:lstStyle/>
        <a:p>
          <a:endParaRPr lang="en-US"/>
        </a:p>
      </dgm:t>
    </dgm:pt>
    <dgm:pt modelId="{114661C9-2518-4278-9073-FB86D7FF559D}" type="sibTrans" cxnId="{25FCD215-EE0B-4064-841D-CE2E061D8F4F}">
      <dgm:prSet/>
      <dgm:spPr/>
      <dgm:t>
        <a:bodyPr/>
        <a:lstStyle/>
        <a:p>
          <a:endParaRPr lang="en-US"/>
        </a:p>
      </dgm:t>
    </dgm:pt>
    <dgm:pt modelId="{FFC4DCBF-777D-48BB-B02A-758BD0EF2466}">
      <dgm:prSet/>
      <dgm:spPr/>
      <dgm:t>
        <a:bodyPr/>
        <a:lstStyle/>
        <a:p>
          <a:r>
            <a:rPr lang="en-US"/>
            <a:t>- Violations result in disciplinary action</a:t>
          </a:r>
        </a:p>
      </dgm:t>
    </dgm:pt>
    <dgm:pt modelId="{C8004E55-E346-451C-A892-7138844E1AEA}" type="parTrans" cxnId="{913A6A6D-72B6-4FDB-8465-66EE09812949}">
      <dgm:prSet/>
      <dgm:spPr/>
      <dgm:t>
        <a:bodyPr/>
        <a:lstStyle/>
        <a:p>
          <a:endParaRPr lang="en-US"/>
        </a:p>
      </dgm:t>
    </dgm:pt>
    <dgm:pt modelId="{84BB9211-A80E-434E-9667-E61F3EC9F464}" type="sibTrans" cxnId="{913A6A6D-72B6-4FDB-8465-66EE09812949}">
      <dgm:prSet/>
      <dgm:spPr/>
      <dgm:t>
        <a:bodyPr/>
        <a:lstStyle/>
        <a:p>
          <a:endParaRPr lang="en-US"/>
        </a:p>
      </dgm:t>
    </dgm:pt>
    <dgm:pt modelId="{7C235B59-51CE-49EC-A52E-09EC5B8A92DE}" type="pres">
      <dgm:prSet presAssocID="{A5DC849A-2502-40D1-9CF6-85878CCD573B}" presName="linear" presStyleCnt="0">
        <dgm:presLayoutVars>
          <dgm:animLvl val="lvl"/>
          <dgm:resizeHandles val="exact"/>
        </dgm:presLayoutVars>
      </dgm:prSet>
      <dgm:spPr/>
    </dgm:pt>
    <dgm:pt modelId="{DB38618E-2D88-471B-93E9-6C0ABB86758B}" type="pres">
      <dgm:prSet presAssocID="{8AE7789F-41D2-43CF-9791-FBE2023A48C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E6A4439-AE7E-4FB7-98DD-45DDFA2CB4C2}" type="pres">
      <dgm:prSet presAssocID="{E546D801-B951-498E-BC35-7E28A3FA8F5D}" presName="spacer" presStyleCnt="0"/>
      <dgm:spPr/>
    </dgm:pt>
    <dgm:pt modelId="{A0FD5465-8A18-4D77-A001-569E7BC2637A}" type="pres">
      <dgm:prSet presAssocID="{D5972F10-13F0-442F-BBB3-7F6D2D162D2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CF26BA6-96C1-445B-A387-4A9A2F3ED292}" type="pres">
      <dgm:prSet presAssocID="{114661C9-2518-4278-9073-FB86D7FF559D}" presName="spacer" presStyleCnt="0"/>
      <dgm:spPr/>
    </dgm:pt>
    <dgm:pt modelId="{36CB35F2-9CD5-44A7-A062-8D074EECC8FB}" type="pres">
      <dgm:prSet presAssocID="{FFC4DCBF-777D-48BB-B02A-758BD0EF246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5FCD215-EE0B-4064-841D-CE2E061D8F4F}" srcId="{A5DC849A-2502-40D1-9CF6-85878CCD573B}" destId="{D5972F10-13F0-442F-BBB3-7F6D2D162D28}" srcOrd="1" destOrd="0" parTransId="{9DBFFEEE-8A6E-4A65-A8D5-720F2CBE9C21}" sibTransId="{114661C9-2518-4278-9073-FB86D7FF559D}"/>
    <dgm:cxn modelId="{2C64D016-7DCA-49ED-8B44-4A4BE93AF384}" type="presOf" srcId="{D5972F10-13F0-442F-BBB3-7F6D2D162D28}" destId="{A0FD5465-8A18-4D77-A001-569E7BC2637A}" srcOrd="0" destOrd="0" presId="urn:microsoft.com/office/officeart/2005/8/layout/vList2"/>
    <dgm:cxn modelId="{C3226C37-76A7-48EF-BA9E-1E361A0F1127}" type="presOf" srcId="{FFC4DCBF-777D-48BB-B02A-758BD0EF2466}" destId="{36CB35F2-9CD5-44A7-A062-8D074EECC8FB}" srcOrd="0" destOrd="0" presId="urn:microsoft.com/office/officeart/2005/8/layout/vList2"/>
    <dgm:cxn modelId="{913A6A6D-72B6-4FDB-8465-66EE09812949}" srcId="{A5DC849A-2502-40D1-9CF6-85878CCD573B}" destId="{FFC4DCBF-777D-48BB-B02A-758BD0EF2466}" srcOrd="2" destOrd="0" parTransId="{C8004E55-E346-451C-A892-7138844E1AEA}" sibTransId="{84BB9211-A80E-434E-9667-E61F3EC9F464}"/>
    <dgm:cxn modelId="{60140E57-F46D-4CCA-A7F0-0585D67A5953}" srcId="{A5DC849A-2502-40D1-9CF6-85878CCD573B}" destId="{8AE7789F-41D2-43CF-9791-FBE2023A48C1}" srcOrd="0" destOrd="0" parTransId="{99E591FD-092B-49DF-8BD7-1D10896AFBB0}" sibTransId="{E546D801-B951-498E-BC35-7E28A3FA8F5D}"/>
    <dgm:cxn modelId="{866EFB92-EE59-4244-B4A0-74DD652571D8}" type="presOf" srcId="{A5DC849A-2502-40D1-9CF6-85878CCD573B}" destId="{7C235B59-51CE-49EC-A52E-09EC5B8A92DE}" srcOrd="0" destOrd="0" presId="urn:microsoft.com/office/officeart/2005/8/layout/vList2"/>
    <dgm:cxn modelId="{B370AEE9-146F-4A89-9853-F7EA2C092CB5}" type="presOf" srcId="{8AE7789F-41D2-43CF-9791-FBE2023A48C1}" destId="{DB38618E-2D88-471B-93E9-6C0ABB86758B}" srcOrd="0" destOrd="0" presId="urn:microsoft.com/office/officeart/2005/8/layout/vList2"/>
    <dgm:cxn modelId="{102B9EE4-26B2-46C2-B19C-6FA6C0683B51}" type="presParOf" srcId="{7C235B59-51CE-49EC-A52E-09EC5B8A92DE}" destId="{DB38618E-2D88-471B-93E9-6C0ABB86758B}" srcOrd="0" destOrd="0" presId="urn:microsoft.com/office/officeart/2005/8/layout/vList2"/>
    <dgm:cxn modelId="{367F43C0-6BCD-49B1-80DB-21D54A354781}" type="presParOf" srcId="{7C235B59-51CE-49EC-A52E-09EC5B8A92DE}" destId="{CE6A4439-AE7E-4FB7-98DD-45DDFA2CB4C2}" srcOrd="1" destOrd="0" presId="urn:microsoft.com/office/officeart/2005/8/layout/vList2"/>
    <dgm:cxn modelId="{B9F9B187-BDE0-44AB-B61A-0B5191C663C7}" type="presParOf" srcId="{7C235B59-51CE-49EC-A52E-09EC5B8A92DE}" destId="{A0FD5465-8A18-4D77-A001-569E7BC2637A}" srcOrd="2" destOrd="0" presId="urn:microsoft.com/office/officeart/2005/8/layout/vList2"/>
    <dgm:cxn modelId="{48F77ECD-D60D-409D-8420-2F32718F77B9}" type="presParOf" srcId="{7C235B59-51CE-49EC-A52E-09EC5B8A92DE}" destId="{7CF26BA6-96C1-445B-A387-4A9A2F3ED292}" srcOrd="3" destOrd="0" presId="urn:microsoft.com/office/officeart/2005/8/layout/vList2"/>
    <dgm:cxn modelId="{4C0C6662-3265-4819-8F63-A414B85D12E1}" type="presParOf" srcId="{7C235B59-51CE-49EC-A52E-09EC5B8A92DE}" destId="{36CB35F2-9CD5-44A7-A062-8D074EECC8F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CE4BE0-1222-408B-AAE9-4D1F3444876F}">
      <dsp:nvSpPr>
        <dsp:cNvPr id="0" name=""/>
        <dsp:cNvSpPr/>
      </dsp:nvSpPr>
      <dsp:spPr>
        <a:xfrm>
          <a:off x="1645920" y="1966"/>
          <a:ext cx="6583680" cy="86298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742" tIns="219198" rIns="127742" bIns="21919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- Understand abuse, neglect, exploitation, and misappropriation</a:t>
          </a:r>
        </a:p>
      </dsp:txBody>
      <dsp:txXfrm>
        <a:off x="1645920" y="1966"/>
        <a:ext cx="6583680" cy="862982"/>
      </dsp:txXfrm>
    </dsp:sp>
    <dsp:sp modelId="{66A85046-A472-4A0D-8DBB-7F80D8AC8BF8}">
      <dsp:nvSpPr>
        <dsp:cNvPr id="0" name=""/>
        <dsp:cNvSpPr/>
      </dsp:nvSpPr>
      <dsp:spPr>
        <a:xfrm>
          <a:off x="0" y="1966"/>
          <a:ext cx="1645920" cy="8629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7" tIns="85244" rIns="87097" bIns="8524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Understand</a:t>
          </a:r>
        </a:p>
      </dsp:txBody>
      <dsp:txXfrm>
        <a:off x="0" y="1966"/>
        <a:ext cx="1645920" cy="862982"/>
      </dsp:txXfrm>
    </dsp:sp>
    <dsp:sp modelId="{7C345EAE-143D-4A15-9794-A36EF631016E}">
      <dsp:nvSpPr>
        <dsp:cNvPr id="0" name=""/>
        <dsp:cNvSpPr/>
      </dsp:nvSpPr>
      <dsp:spPr>
        <a:xfrm>
          <a:off x="1645920" y="916728"/>
          <a:ext cx="6583680" cy="86298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742" tIns="219198" rIns="127742" bIns="21919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- Learn Kentucky mandatory reporting laws (KRS 209)</a:t>
          </a:r>
        </a:p>
      </dsp:txBody>
      <dsp:txXfrm>
        <a:off x="1645920" y="916728"/>
        <a:ext cx="6583680" cy="862982"/>
      </dsp:txXfrm>
    </dsp:sp>
    <dsp:sp modelId="{C00A855B-181D-4DCB-96C1-16A18C0BD9DB}">
      <dsp:nvSpPr>
        <dsp:cNvPr id="0" name=""/>
        <dsp:cNvSpPr/>
      </dsp:nvSpPr>
      <dsp:spPr>
        <a:xfrm>
          <a:off x="0" y="916728"/>
          <a:ext cx="1645920" cy="8629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7" tIns="85244" rIns="87097" bIns="8524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Learn</a:t>
          </a:r>
        </a:p>
      </dsp:txBody>
      <dsp:txXfrm>
        <a:off x="0" y="916728"/>
        <a:ext cx="1645920" cy="862982"/>
      </dsp:txXfrm>
    </dsp:sp>
    <dsp:sp modelId="{A932C4DF-B644-4FE0-B29E-05DAB91A1F62}">
      <dsp:nvSpPr>
        <dsp:cNvPr id="0" name=""/>
        <dsp:cNvSpPr/>
      </dsp:nvSpPr>
      <dsp:spPr>
        <a:xfrm>
          <a:off x="1645920" y="1831490"/>
          <a:ext cx="6583680" cy="86298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742" tIns="219198" rIns="127742" bIns="21919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- Understand PSA requirements (907 KAR 1:170)</a:t>
          </a:r>
        </a:p>
      </dsp:txBody>
      <dsp:txXfrm>
        <a:off x="1645920" y="1831490"/>
        <a:ext cx="6583680" cy="862982"/>
      </dsp:txXfrm>
    </dsp:sp>
    <dsp:sp modelId="{ACF5B571-61B8-4052-A525-63819B6C3D9D}">
      <dsp:nvSpPr>
        <dsp:cNvPr id="0" name=""/>
        <dsp:cNvSpPr/>
      </dsp:nvSpPr>
      <dsp:spPr>
        <a:xfrm>
          <a:off x="0" y="1831490"/>
          <a:ext cx="1645920" cy="8629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7" tIns="85244" rIns="87097" bIns="8524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Understand</a:t>
          </a:r>
        </a:p>
      </dsp:txBody>
      <dsp:txXfrm>
        <a:off x="0" y="1831490"/>
        <a:ext cx="1645920" cy="862982"/>
      </dsp:txXfrm>
    </dsp:sp>
    <dsp:sp modelId="{F7AA3ED7-1427-4A22-A542-068DF205E67A}">
      <dsp:nvSpPr>
        <dsp:cNvPr id="0" name=""/>
        <dsp:cNvSpPr/>
      </dsp:nvSpPr>
      <dsp:spPr>
        <a:xfrm>
          <a:off x="1645920" y="2746251"/>
          <a:ext cx="6583680" cy="86298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742" tIns="219198" rIns="127742" bIns="21919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- Know how and when to report concerns</a:t>
          </a:r>
        </a:p>
      </dsp:txBody>
      <dsp:txXfrm>
        <a:off x="1645920" y="2746251"/>
        <a:ext cx="6583680" cy="862982"/>
      </dsp:txXfrm>
    </dsp:sp>
    <dsp:sp modelId="{E2224E8F-7DDE-47C2-B852-A050935E7D45}">
      <dsp:nvSpPr>
        <dsp:cNvPr id="0" name=""/>
        <dsp:cNvSpPr/>
      </dsp:nvSpPr>
      <dsp:spPr>
        <a:xfrm>
          <a:off x="0" y="2746251"/>
          <a:ext cx="1645920" cy="8629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7" tIns="85244" rIns="87097" bIns="8524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Know</a:t>
          </a:r>
        </a:p>
      </dsp:txBody>
      <dsp:txXfrm>
        <a:off x="0" y="2746251"/>
        <a:ext cx="1645920" cy="862982"/>
      </dsp:txXfrm>
    </dsp:sp>
    <dsp:sp modelId="{4B4CFEC2-8765-4E12-9483-046C16B945DA}">
      <dsp:nvSpPr>
        <dsp:cNvPr id="0" name=""/>
        <dsp:cNvSpPr/>
      </dsp:nvSpPr>
      <dsp:spPr>
        <a:xfrm>
          <a:off x="1645920" y="3661013"/>
          <a:ext cx="6583680" cy="86298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742" tIns="219198" rIns="127742" bIns="21919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- Reinforce client rights and professional boundaries</a:t>
          </a:r>
        </a:p>
      </dsp:txBody>
      <dsp:txXfrm>
        <a:off x="1645920" y="3661013"/>
        <a:ext cx="6583680" cy="862982"/>
      </dsp:txXfrm>
    </dsp:sp>
    <dsp:sp modelId="{8E061A08-EF61-440E-A062-1E9D4B4501D4}">
      <dsp:nvSpPr>
        <dsp:cNvPr id="0" name=""/>
        <dsp:cNvSpPr/>
      </dsp:nvSpPr>
      <dsp:spPr>
        <a:xfrm>
          <a:off x="0" y="3661013"/>
          <a:ext cx="1645920" cy="8629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7" tIns="85244" rIns="87097" bIns="8524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Reinforce</a:t>
          </a:r>
        </a:p>
      </dsp:txBody>
      <dsp:txXfrm>
        <a:off x="0" y="3661013"/>
        <a:ext cx="1645920" cy="86298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ED2533-E132-49F9-AF9B-7721856F40BC}">
      <dsp:nvSpPr>
        <dsp:cNvPr id="0" name=""/>
        <dsp:cNvSpPr/>
      </dsp:nvSpPr>
      <dsp:spPr>
        <a:xfrm>
          <a:off x="0" y="324396"/>
          <a:ext cx="4773168" cy="11536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- CMS: Abuse Prevention in Home &amp; Community Settings</a:t>
          </a:r>
        </a:p>
      </dsp:txBody>
      <dsp:txXfrm>
        <a:off x="56315" y="380711"/>
        <a:ext cx="4660538" cy="1040990"/>
      </dsp:txXfrm>
    </dsp:sp>
    <dsp:sp modelId="{25A31FB4-74EA-424A-B58C-3E566078809B}">
      <dsp:nvSpPr>
        <dsp:cNvPr id="0" name=""/>
        <dsp:cNvSpPr/>
      </dsp:nvSpPr>
      <dsp:spPr>
        <a:xfrm>
          <a:off x="0" y="1561536"/>
          <a:ext cx="4773168" cy="1153620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- Kentucky CHFS: Adult Protective Services Overview</a:t>
          </a:r>
        </a:p>
      </dsp:txBody>
      <dsp:txXfrm>
        <a:off x="56315" y="1617851"/>
        <a:ext cx="4660538" cy="1040990"/>
      </dsp:txXfrm>
    </dsp:sp>
    <dsp:sp modelId="{BC8125D6-C6AA-4631-B1BE-5B5B93E7C76B}">
      <dsp:nvSpPr>
        <dsp:cNvPr id="0" name=""/>
        <dsp:cNvSpPr/>
      </dsp:nvSpPr>
      <dsp:spPr>
        <a:xfrm>
          <a:off x="0" y="2798676"/>
          <a:ext cx="4773168" cy="1153620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- DOJ/CMS: Protecting Vulnerable Adults</a:t>
          </a:r>
        </a:p>
      </dsp:txBody>
      <dsp:txXfrm>
        <a:off x="56315" y="2854991"/>
        <a:ext cx="4660538" cy="1040990"/>
      </dsp:txXfrm>
    </dsp:sp>
    <dsp:sp modelId="{72E141FA-84C9-4C57-94AE-2966612B67C6}">
      <dsp:nvSpPr>
        <dsp:cNvPr id="0" name=""/>
        <dsp:cNvSpPr/>
      </dsp:nvSpPr>
      <dsp:spPr>
        <a:xfrm>
          <a:off x="0" y="4035816"/>
          <a:ext cx="4773168" cy="115362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Videos should be viewed annually and documented</a:t>
          </a:r>
        </a:p>
      </dsp:txBody>
      <dsp:txXfrm>
        <a:off x="56315" y="4092131"/>
        <a:ext cx="4660538" cy="104099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5834E8-0B10-4AE5-AB67-8C5D83F7D75C}">
      <dsp:nvSpPr>
        <dsp:cNvPr id="0" name=""/>
        <dsp:cNvSpPr/>
      </dsp:nvSpPr>
      <dsp:spPr>
        <a:xfrm>
          <a:off x="429570" y="472"/>
          <a:ext cx="3346456" cy="200787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- Incident Reports completed within 24 hours</a:t>
          </a:r>
        </a:p>
      </dsp:txBody>
      <dsp:txXfrm>
        <a:off x="429570" y="472"/>
        <a:ext cx="3346456" cy="2007873"/>
      </dsp:txXfrm>
    </dsp:sp>
    <dsp:sp modelId="{8CA5CE46-46A4-40FF-B9D9-394C4B3D5E74}">
      <dsp:nvSpPr>
        <dsp:cNvPr id="0" name=""/>
        <dsp:cNvSpPr/>
      </dsp:nvSpPr>
      <dsp:spPr>
        <a:xfrm>
          <a:off x="4110672" y="472"/>
          <a:ext cx="3346456" cy="2007873"/>
        </a:xfrm>
        <a:prstGeom prst="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- Training sign-in sheets maintained</a:t>
          </a:r>
        </a:p>
      </dsp:txBody>
      <dsp:txXfrm>
        <a:off x="4110672" y="472"/>
        <a:ext cx="3346456" cy="2007873"/>
      </dsp:txXfrm>
    </dsp:sp>
    <dsp:sp modelId="{A7CEF60D-A987-4AE6-BB65-17D34BB1212D}">
      <dsp:nvSpPr>
        <dsp:cNvPr id="0" name=""/>
        <dsp:cNvSpPr/>
      </dsp:nvSpPr>
      <dsp:spPr>
        <a:xfrm>
          <a:off x="429570" y="2342991"/>
          <a:ext cx="3346456" cy="2007873"/>
        </a:xfrm>
        <a:prstGeom prst="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solidFill>
                <a:srgbClr val="FF0000"/>
              </a:solidFill>
            </a:rPr>
            <a:t>- Personnel files updated annually</a:t>
          </a:r>
        </a:p>
      </dsp:txBody>
      <dsp:txXfrm>
        <a:off x="429570" y="2342991"/>
        <a:ext cx="3346456" cy="2007873"/>
      </dsp:txXfrm>
    </dsp:sp>
    <dsp:sp modelId="{33332560-5DD5-47EE-B386-B1975A0A7CAA}">
      <dsp:nvSpPr>
        <dsp:cNvPr id="0" name=""/>
        <dsp:cNvSpPr/>
      </dsp:nvSpPr>
      <dsp:spPr>
        <a:xfrm>
          <a:off x="4110672" y="2342991"/>
          <a:ext cx="3346456" cy="2007873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- </a:t>
          </a:r>
          <a:r>
            <a:rPr lang="en-US" sz="3300" kern="1200" dirty="0">
              <a:solidFill>
                <a:srgbClr val="00B0F0"/>
              </a:solidFill>
            </a:rPr>
            <a:t>Records retained minimum 5 years</a:t>
          </a:r>
        </a:p>
      </dsp:txBody>
      <dsp:txXfrm>
        <a:off x="4110672" y="2342991"/>
        <a:ext cx="3346456" cy="200787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297EEC-7DBA-4763-A34C-56050225DA84}">
      <dsp:nvSpPr>
        <dsp:cNvPr id="0" name=""/>
        <dsp:cNvSpPr/>
      </dsp:nvSpPr>
      <dsp:spPr>
        <a:xfrm>
          <a:off x="0" y="660226"/>
          <a:ext cx="7886700" cy="9354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- Staff questions and discussion</a:t>
          </a:r>
        </a:p>
      </dsp:txBody>
      <dsp:txXfrm>
        <a:off x="45663" y="705889"/>
        <a:ext cx="7795374" cy="844089"/>
      </dsp:txXfrm>
    </dsp:sp>
    <dsp:sp modelId="{A63E3BF2-E386-46E8-8E48-17A5D17BE02F}">
      <dsp:nvSpPr>
        <dsp:cNvPr id="0" name=""/>
        <dsp:cNvSpPr/>
      </dsp:nvSpPr>
      <dsp:spPr>
        <a:xfrm>
          <a:off x="0" y="1707961"/>
          <a:ext cx="7886700" cy="935415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- Review reporting responsibilities</a:t>
          </a:r>
        </a:p>
      </dsp:txBody>
      <dsp:txXfrm>
        <a:off x="45663" y="1753624"/>
        <a:ext cx="7795374" cy="844089"/>
      </dsp:txXfrm>
    </dsp:sp>
    <dsp:sp modelId="{21E8EA19-240B-42AE-AF6B-2688DCAA0742}">
      <dsp:nvSpPr>
        <dsp:cNvPr id="0" name=""/>
        <dsp:cNvSpPr/>
      </dsp:nvSpPr>
      <dsp:spPr>
        <a:xfrm>
          <a:off x="0" y="2755696"/>
          <a:ext cx="7886700" cy="935415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- Sign training acknowledgment form</a:t>
          </a:r>
        </a:p>
      </dsp:txBody>
      <dsp:txXfrm>
        <a:off x="45663" y="2801359"/>
        <a:ext cx="7795374" cy="8440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8BA4DE-E7DA-490D-8494-A3544188370B}">
      <dsp:nvSpPr>
        <dsp:cNvPr id="0" name=""/>
        <dsp:cNvSpPr/>
      </dsp:nvSpPr>
      <dsp:spPr>
        <a:xfrm>
          <a:off x="0" y="462200"/>
          <a:ext cx="5000124" cy="10740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- CMS Conditions of Participation (42 CFR §483.12, §484)</a:t>
          </a:r>
        </a:p>
      </dsp:txBody>
      <dsp:txXfrm>
        <a:off x="52431" y="514631"/>
        <a:ext cx="4895262" cy="969198"/>
      </dsp:txXfrm>
    </dsp:sp>
    <dsp:sp modelId="{4F22A6E2-3F41-4CEA-9944-8F799957EC9B}">
      <dsp:nvSpPr>
        <dsp:cNvPr id="0" name=""/>
        <dsp:cNvSpPr/>
      </dsp:nvSpPr>
      <dsp:spPr>
        <a:xfrm>
          <a:off x="0" y="1614020"/>
          <a:ext cx="5000124" cy="1074060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- Kentucky Revised Statutes (KRS 209 – Adult Protective Services)</a:t>
          </a:r>
        </a:p>
      </dsp:txBody>
      <dsp:txXfrm>
        <a:off x="52431" y="1666451"/>
        <a:ext cx="4895262" cy="969198"/>
      </dsp:txXfrm>
    </dsp:sp>
    <dsp:sp modelId="{712E5001-F9C3-4CF7-BF01-636F8AE91761}">
      <dsp:nvSpPr>
        <dsp:cNvPr id="0" name=""/>
        <dsp:cNvSpPr/>
      </dsp:nvSpPr>
      <dsp:spPr>
        <a:xfrm>
          <a:off x="0" y="2765839"/>
          <a:ext cx="5000124" cy="1074060"/>
        </a:xfrm>
        <a:prstGeom prst="round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- 907 KAR 1:170 – Personal Services Agencies</a:t>
          </a:r>
        </a:p>
      </dsp:txBody>
      <dsp:txXfrm>
        <a:off x="52431" y="2818270"/>
        <a:ext cx="4895262" cy="969198"/>
      </dsp:txXfrm>
    </dsp:sp>
    <dsp:sp modelId="{43F07302-6F75-4610-AACC-43556D1DFD41}">
      <dsp:nvSpPr>
        <dsp:cNvPr id="0" name=""/>
        <dsp:cNvSpPr/>
      </dsp:nvSpPr>
      <dsp:spPr>
        <a:xfrm>
          <a:off x="0" y="3917660"/>
          <a:ext cx="5000124" cy="107406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- Kentucky Cabinet for Health and Family Services (CHFS)</a:t>
          </a:r>
        </a:p>
      </dsp:txBody>
      <dsp:txXfrm>
        <a:off x="52431" y="3970091"/>
        <a:ext cx="4895262" cy="9691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A6BF67-B163-405E-B9D6-CE132B9ABF19}">
      <dsp:nvSpPr>
        <dsp:cNvPr id="0" name=""/>
        <dsp:cNvSpPr/>
      </dsp:nvSpPr>
      <dsp:spPr>
        <a:xfrm>
          <a:off x="0" y="167790"/>
          <a:ext cx="5175384" cy="12331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- Abuse: Physical, verbal, emotional, sexual harm</a:t>
          </a:r>
        </a:p>
      </dsp:txBody>
      <dsp:txXfrm>
        <a:off x="60199" y="227989"/>
        <a:ext cx="5054986" cy="1112781"/>
      </dsp:txXfrm>
    </dsp:sp>
    <dsp:sp modelId="{92E9EDD7-7FCB-46AD-8042-B40BDE6C1A4A}">
      <dsp:nvSpPr>
        <dsp:cNvPr id="0" name=""/>
        <dsp:cNvSpPr/>
      </dsp:nvSpPr>
      <dsp:spPr>
        <a:xfrm>
          <a:off x="0" y="1490250"/>
          <a:ext cx="5175384" cy="1233179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- Neglect: Failure to provide necessary care or services</a:t>
          </a:r>
        </a:p>
      </dsp:txBody>
      <dsp:txXfrm>
        <a:off x="60199" y="1550449"/>
        <a:ext cx="5054986" cy="1112781"/>
      </dsp:txXfrm>
    </dsp:sp>
    <dsp:sp modelId="{109551B9-B5BB-462C-810F-CEE046C66E0E}">
      <dsp:nvSpPr>
        <dsp:cNvPr id="0" name=""/>
        <dsp:cNvSpPr/>
      </dsp:nvSpPr>
      <dsp:spPr>
        <a:xfrm>
          <a:off x="0" y="2812710"/>
          <a:ext cx="5175384" cy="1233179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- Exploitation: Improper or illegal use of client resources</a:t>
          </a:r>
        </a:p>
      </dsp:txBody>
      <dsp:txXfrm>
        <a:off x="60199" y="2872909"/>
        <a:ext cx="5054986" cy="1112781"/>
      </dsp:txXfrm>
    </dsp:sp>
    <dsp:sp modelId="{7E17A3B0-065D-47AD-8634-F2F2881BAC0E}">
      <dsp:nvSpPr>
        <dsp:cNvPr id="0" name=""/>
        <dsp:cNvSpPr/>
      </dsp:nvSpPr>
      <dsp:spPr>
        <a:xfrm>
          <a:off x="0" y="4135170"/>
          <a:ext cx="5175384" cy="1233179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- Misappropriation: Wrongful use of client property</a:t>
          </a:r>
        </a:p>
      </dsp:txBody>
      <dsp:txXfrm>
        <a:off x="60199" y="4195369"/>
        <a:ext cx="5054986" cy="11127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6235A6-4931-4CA5-B176-97C02977C83E}">
      <dsp:nvSpPr>
        <dsp:cNvPr id="0" name=""/>
        <dsp:cNvSpPr/>
      </dsp:nvSpPr>
      <dsp:spPr>
        <a:xfrm>
          <a:off x="954633" y="2544"/>
          <a:ext cx="3818534" cy="13178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090" tIns="334742" rIns="74090" bIns="334742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- Right to dignity and respect</a:t>
          </a:r>
        </a:p>
      </dsp:txBody>
      <dsp:txXfrm>
        <a:off x="954633" y="2544"/>
        <a:ext cx="3818534" cy="1317881"/>
      </dsp:txXfrm>
    </dsp:sp>
    <dsp:sp modelId="{DE80E42E-5F87-4679-92EC-1A3AC8374B48}">
      <dsp:nvSpPr>
        <dsp:cNvPr id="0" name=""/>
        <dsp:cNvSpPr/>
      </dsp:nvSpPr>
      <dsp:spPr>
        <a:xfrm>
          <a:off x="0" y="2544"/>
          <a:ext cx="954633" cy="13178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516" tIns="130177" rIns="50516" bIns="130177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Right</a:t>
          </a:r>
        </a:p>
      </dsp:txBody>
      <dsp:txXfrm>
        <a:off x="0" y="2544"/>
        <a:ext cx="954633" cy="1317881"/>
      </dsp:txXfrm>
    </dsp:sp>
    <dsp:sp modelId="{7BD94675-0DC8-4A15-96C4-8272171204F3}">
      <dsp:nvSpPr>
        <dsp:cNvPr id="0" name=""/>
        <dsp:cNvSpPr/>
      </dsp:nvSpPr>
      <dsp:spPr>
        <a:xfrm>
          <a:off x="954633" y="1399498"/>
          <a:ext cx="3818534" cy="131788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090" tIns="334742" rIns="74090" bIns="334742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- Right to be free from abuse and exploitation</a:t>
          </a:r>
        </a:p>
      </dsp:txBody>
      <dsp:txXfrm>
        <a:off x="954633" y="1399498"/>
        <a:ext cx="3818534" cy="1317881"/>
      </dsp:txXfrm>
    </dsp:sp>
    <dsp:sp modelId="{2D6EEA7F-3626-47AA-BE0C-DCF8FD98E307}">
      <dsp:nvSpPr>
        <dsp:cNvPr id="0" name=""/>
        <dsp:cNvSpPr/>
      </dsp:nvSpPr>
      <dsp:spPr>
        <a:xfrm>
          <a:off x="0" y="1399498"/>
          <a:ext cx="954633" cy="13178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516" tIns="130177" rIns="50516" bIns="130177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Right</a:t>
          </a:r>
        </a:p>
      </dsp:txBody>
      <dsp:txXfrm>
        <a:off x="0" y="1399498"/>
        <a:ext cx="954633" cy="1317881"/>
      </dsp:txXfrm>
    </dsp:sp>
    <dsp:sp modelId="{7E228065-71EF-44EC-BB76-1A1C84710F56}">
      <dsp:nvSpPr>
        <dsp:cNvPr id="0" name=""/>
        <dsp:cNvSpPr/>
      </dsp:nvSpPr>
      <dsp:spPr>
        <a:xfrm>
          <a:off x="954633" y="2796452"/>
          <a:ext cx="3818534" cy="131788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090" tIns="334742" rIns="74090" bIns="334742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- Right to voice grievances without retaliation</a:t>
          </a:r>
        </a:p>
      </dsp:txBody>
      <dsp:txXfrm>
        <a:off x="954633" y="2796452"/>
        <a:ext cx="3818534" cy="1317881"/>
      </dsp:txXfrm>
    </dsp:sp>
    <dsp:sp modelId="{0C5B3F6C-8AC6-41C0-B2E1-D7FE63EA261E}">
      <dsp:nvSpPr>
        <dsp:cNvPr id="0" name=""/>
        <dsp:cNvSpPr/>
      </dsp:nvSpPr>
      <dsp:spPr>
        <a:xfrm>
          <a:off x="0" y="2796452"/>
          <a:ext cx="954633" cy="13178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516" tIns="130177" rIns="50516" bIns="130177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Right</a:t>
          </a:r>
        </a:p>
      </dsp:txBody>
      <dsp:txXfrm>
        <a:off x="0" y="2796452"/>
        <a:ext cx="954633" cy="1317881"/>
      </dsp:txXfrm>
    </dsp:sp>
    <dsp:sp modelId="{67FF9CB8-3386-4A8B-A2A6-A6E230583BB4}">
      <dsp:nvSpPr>
        <dsp:cNvPr id="0" name=""/>
        <dsp:cNvSpPr/>
      </dsp:nvSpPr>
      <dsp:spPr>
        <a:xfrm>
          <a:off x="954633" y="4193406"/>
          <a:ext cx="3818534" cy="131788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090" tIns="334742" rIns="74090" bIns="334742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- Right to participate in care decisions</a:t>
          </a:r>
        </a:p>
      </dsp:txBody>
      <dsp:txXfrm>
        <a:off x="954633" y="4193406"/>
        <a:ext cx="3818534" cy="1317881"/>
      </dsp:txXfrm>
    </dsp:sp>
    <dsp:sp modelId="{BD457CD5-84A6-4054-AB71-B320C736E9C0}">
      <dsp:nvSpPr>
        <dsp:cNvPr id="0" name=""/>
        <dsp:cNvSpPr/>
      </dsp:nvSpPr>
      <dsp:spPr>
        <a:xfrm>
          <a:off x="0" y="4193406"/>
          <a:ext cx="954633" cy="13178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516" tIns="130177" rIns="50516" bIns="130177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Right</a:t>
          </a:r>
        </a:p>
      </dsp:txBody>
      <dsp:txXfrm>
        <a:off x="0" y="4193406"/>
        <a:ext cx="954633" cy="13178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AC4D38-E886-4944-B0FB-EDBBD2B09C26}">
      <dsp:nvSpPr>
        <dsp:cNvPr id="0" name=""/>
        <dsp:cNvSpPr/>
      </dsp:nvSpPr>
      <dsp:spPr>
        <a:xfrm>
          <a:off x="0" y="72756"/>
          <a:ext cx="4773168" cy="12729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- Unexplained injuries or fearfulness</a:t>
          </a:r>
        </a:p>
      </dsp:txBody>
      <dsp:txXfrm>
        <a:off x="62141" y="134897"/>
        <a:ext cx="4648886" cy="1148678"/>
      </dsp:txXfrm>
    </dsp:sp>
    <dsp:sp modelId="{66CF0A28-635D-46FB-94B0-B8C516587D8F}">
      <dsp:nvSpPr>
        <dsp:cNvPr id="0" name=""/>
        <dsp:cNvSpPr/>
      </dsp:nvSpPr>
      <dsp:spPr>
        <a:xfrm>
          <a:off x="0" y="1437876"/>
          <a:ext cx="4773168" cy="1272960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- Sudden financial changes</a:t>
          </a:r>
        </a:p>
      </dsp:txBody>
      <dsp:txXfrm>
        <a:off x="62141" y="1500017"/>
        <a:ext cx="4648886" cy="1148678"/>
      </dsp:txXfrm>
    </dsp:sp>
    <dsp:sp modelId="{5DDE56F1-218D-4DF8-ACE7-943AE00E183F}">
      <dsp:nvSpPr>
        <dsp:cNvPr id="0" name=""/>
        <dsp:cNvSpPr/>
      </dsp:nvSpPr>
      <dsp:spPr>
        <a:xfrm>
          <a:off x="0" y="2802996"/>
          <a:ext cx="4773168" cy="1272960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- Poor hygiene or unmet needs</a:t>
          </a:r>
        </a:p>
      </dsp:txBody>
      <dsp:txXfrm>
        <a:off x="62141" y="2865137"/>
        <a:ext cx="4648886" cy="1148678"/>
      </dsp:txXfrm>
    </dsp:sp>
    <dsp:sp modelId="{F97313B9-58A0-417D-8497-93AD1419E925}">
      <dsp:nvSpPr>
        <dsp:cNvPr id="0" name=""/>
        <dsp:cNvSpPr/>
      </dsp:nvSpPr>
      <dsp:spPr>
        <a:xfrm>
          <a:off x="0" y="4168116"/>
          <a:ext cx="4773168" cy="127296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- Client statements or behavioral changes</a:t>
          </a:r>
        </a:p>
      </dsp:txBody>
      <dsp:txXfrm>
        <a:off x="62141" y="4230257"/>
        <a:ext cx="4648886" cy="11486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E011B8-2FE8-4C4D-90FF-A4980C85C969}">
      <dsp:nvSpPr>
        <dsp:cNvPr id="0" name=""/>
        <dsp:cNvSpPr/>
      </dsp:nvSpPr>
      <dsp:spPr>
        <a:xfrm>
          <a:off x="0" y="2288"/>
          <a:ext cx="4773168" cy="115984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67B825-DA15-4411-A3C6-932DAC541DF4}">
      <dsp:nvSpPr>
        <dsp:cNvPr id="0" name=""/>
        <dsp:cNvSpPr/>
      </dsp:nvSpPr>
      <dsp:spPr>
        <a:xfrm>
          <a:off x="350852" y="263253"/>
          <a:ext cx="637913" cy="6379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72E23E-2F2D-44AD-AC9A-2D3514885034}">
      <dsp:nvSpPr>
        <dsp:cNvPr id="0" name=""/>
        <dsp:cNvSpPr/>
      </dsp:nvSpPr>
      <dsp:spPr>
        <a:xfrm>
          <a:off x="1339618" y="2288"/>
          <a:ext cx="3433549" cy="115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50" tIns="122750" rIns="122750" bIns="12275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- Maintain professional boundaries</a:t>
          </a:r>
        </a:p>
      </dsp:txBody>
      <dsp:txXfrm>
        <a:off x="1339618" y="2288"/>
        <a:ext cx="3433549" cy="1159843"/>
      </dsp:txXfrm>
    </dsp:sp>
    <dsp:sp modelId="{1AB93F8F-6997-4A44-B779-7A0A27B930CC}">
      <dsp:nvSpPr>
        <dsp:cNvPr id="0" name=""/>
        <dsp:cNvSpPr/>
      </dsp:nvSpPr>
      <dsp:spPr>
        <a:xfrm>
          <a:off x="0" y="1452092"/>
          <a:ext cx="4773168" cy="115984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C27FAB-F399-4196-86E2-6975C33B655B}">
      <dsp:nvSpPr>
        <dsp:cNvPr id="0" name=""/>
        <dsp:cNvSpPr/>
      </dsp:nvSpPr>
      <dsp:spPr>
        <a:xfrm>
          <a:off x="350852" y="1713057"/>
          <a:ext cx="637913" cy="6379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D582A5-4331-4683-B75C-074E8AC613DF}">
      <dsp:nvSpPr>
        <dsp:cNvPr id="0" name=""/>
        <dsp:cNvSpPr/>
      </dsp:nvSpPr>
      <dsp:spPr>
        <a:xfrm>
          <a:off x="1339618" y="1452092"/>
          <a:ext cx="3433549" cy="115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50" tIns="122750" rIns="122750" bIns="12275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- No gifts, loans, or financial involvement</a:t>
          </a:r>
        </a:p>
      </dsp:txBody>
      <dsp:txXfrm>
        <a:off x="1339618" y="1452092"/>
        <a:ext cx="3433549" cy="1159843"/>
      </dsp:txXfrm>
    </dsp:sp>
    <dsp:sp modelId="{8DAC71CE-D9C1-4864-9A8A-5D69CA9826CE}">
      <dsp:nvSpPr>
        <dsp:cNvPr id="0" name=""/>
        <dsp:cNvSpPr/>
      </dsp:nvSpPr>
      <dsp:spPr>
        <a:xfrm>
          <a:off x="0" y="2901896"/>
          <a:ext cx="4773168" cy="115984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351638-D89B-426C-91DE-35C7AF9CCB6D}">
      <dsp:nvSpPr>
        <dsp:cNvPr id="0" name=""/>
        <dsp:cNvSpPr/>
      </dsp:nvSpPr>
      <dsp:spPr>
        <a:xfrm>
          <a:off x="350852" y="3162861"/>
          <a:ext cx="637913" cy="63791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674749-ACA5-4693-A7C0-D259363A03CF}">
      <dsp:nvSpPr>
        <dsp:cNvPr id="0" name=""/>
        <dsp:cNvSpPr/>
      </dsp:nvSpPr>
      <dsp:spPr>
        <a:xfrm>
          <a:off x="1339618" y="2901896"/>
          <a:ext cx="3433549" cy="115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50" tIns="122750" rIns="122750" bIns="12275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- Respect privacy and autonomy</a:t>
          </a:r>
        </a:p>
      </dsp:txBody>
      <dsp:txXfrm>
        <a:off x="1339618" y="2901896"/>
        <a:ext cx="3433549" cy="1159843"/>
      </dsp:txXfrm>
    </dsp:sp>
    <dsp:sp modelId="{BE9E12BA-04ED-43B4-9657-811F245AED25}">
      <dsp:nvSpPr>
        <dsp:cNvPr id="0" name=""/>
        <dsp:cNvSpPr/>
      </dsp:nvSpPr>
      <dsp:spPr>
        <a:xfrm>
          <a:off x="0" y="4351700"/>
          <a:ext cx="4773168" cy="115984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C7E0EC-7D0A-411B-A5D2-23913569650C}">
      <dsp:nvSpPr>
        <dsp:cNvPr id="0" name=""/>
        <dsp:cNvSpPr/>
      </dsp:nvSpPr>
      <dsp:spPr>
        <a:xfrm>
          <a:off x="350852" y="4612665"/>
          <a:ext cx="637913" cy="63791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4CAEA2-BC21-4E81-830B-1FDF349237DD}">
      <dsp:nvSpPr>
        <dsp:cNvPr id="0" name=""/>
        <dsp:cNvSpPr/>
      </dsp:nvSpPr>
      <dsp:spPr>
        <a:xfrm>
          <a:off x="1339618" y="4351700"/>
          <a:ext cx="3433549" cy="115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50" tIns="122750" rIns="122750" bIns="12275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- Report concerns immediately</a:t>
          </a:r>
        </a:p>
      </dsp:txBody>
      <dsp:txXfrm>
        <a:off x="1339618" y="4351700"/>
        <a:ext cx="3433549" cy="115984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3C08AF-E37C-4531-B0F9-F1E5F999CDBE}">
      <dsp:nvSpPr>
        <dsp:cNvPr id="0" name=""/>
        <dsp:cNvSpPr/>
      </dsp:nvSpPr>
      <dsp:spPr>
        <a:xfrm>
          <a:off x="0" y="370332"/>
          <a:ext cx="4773168" cy="4773168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D65D48-2FAC-4C12-A01A-F1EF91DB6C83}">
      <dsp:nvSpPr>
        <dsp:cNvPr id="0" name=""/>
        <dsp:cNvSpPr/>
      </dsp:nvSpPr>
      <dsp:spPr>
        <a:xfrm>
          <a:off x="453450" y="823782"/>
          <a:ext cx="1861535" cy="18615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- All staff are mandatory reporters</a:t>
          </a:r>
        </a:p>
      </dsp:txBody>
      <dsp:txXfrm>
        <a:off x="544323" y="914655"/>
        <a:ext cx="1679789" cy="1679789"/>
      </dsp:txXfrm>
    </dsp:sp>
    <dsp:sp modelId="{9258AC98-3055-4D2E-8E8A-ADDA2CB70169}">
      <dsp:nvSpPr>
        <dsp:cNvPr id="0" name=""/>
        <dsp:cNvSpPr/>
      </dsp:nvSpPr>
      <dsp:spPr>
        <a:xfrm>
          <a:off x="2458181" y="823782"/>
          <a:ext cx="1861535" cy="1861535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- Report suspected abuse immediately</a:t>
          </a:r>
        </a:p>
      </dsp:txBody>
      <dsp:txXfrm>
        <a:off x="2549054" y="914655"/>
        <a:ext cx="1679789" cy="1679789"/>
      </dsp:txXfrm>
    </dsp:sp>
    <dsp:sp modelId="{F8191126-6A12-452A-883F-BAE164D32361}">
      <dsp:nvSpPr>
        <dsp:cNvPr id="0" name=""/>
        <dsp:cNvSpPr/>
      </dsp:nvSpPr>
      <dsp:spPr>
        <a:xfrm>
          <a:off x="453450" y="2828513"/>
          <a:ext cx="1861535" cy="1861535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- Do not investigate independently</a:t>
          </a:r>
        </a:p>
      </dsp:txBody>
      <dsp:txXfrm>
        <a:off x="544323" y="2919386"/>
        <a:ext cx="1679789" cy="1679789"/>
      </dsp:txXfrm>
    </dsp:sp>
    <dsp:sp modelId="{821C5CF4-B414-45F9-AB8D-70C6187CFD33}">
      <dsp:nvSpPr>
        <dsp:cNvPr id="0" name=""/>
        <dsp:cNvSpPr/>
      </dsp:nvSpPr>
      <dsp:spPr>
        <a:xfrm>
          <a:off x="2458181" y="2828513"/>
          <a:ext cx="1861535" cy="1861535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- Failure to report may result in discipline or legal action</a:t>
          </a:r>
        </a:p>
      </dsp:txBody>
      <dsp:txXfrm>
        <a:off x="2549054" y="2919386"/>
        <a:ext cx="1679789" cy="167978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A5AD8-8F0E-4A18-8958-A6101B829EC0}">
      <dsp:nvSpPr>
        <dsp:cNvPr id="0" name=""/>
        <dsp:cNvSpPr/>
      </dsp:nvSpPr>
      <dsp:spPr>
        <a:xfrm>
          <a:off x="0" y="662658"/>
          <a:ext cx="4773168" cy="99312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- Call 911 if immediate danger</a:t>
          </a:r>
        </a:p>
      </dsp:txBody>
      <dsp:txXfrm>
        <a:off x="48481" y="711139"/>
        <a:ext cx="4676206" cy="896166"/>
      </dsp:txXfrm>
    </dsp:sp>
    <dsp:sp modelId="{F40831C9-2D9D-4992-9CF8-F4EAC8C1BB64}">
      <dsp:nvSpPr>
        <dsp:cNvPr id="0" name=""/>
        <dsp:cNvSpPr/>
      </dsp:nvSpPr>
      <dsp:spPr>
        <a:xfrm>
          <a:off x="0" y="1727787"/>
          <a:ext cx="4773168" cy="993128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- Notify Supervisor/Administrator immediately</a:t>
          </a:r>
        </a:p>
      </dsp:txBody>
      <dsp:txXfrm>
        <a:off x="48481" y="1776268"/>
        <a:ext cx="4676206" cy="896166"/>
      </dsp:txXfrm>
    </dsp:sp>
    <dsp:sp modelId="{A14CCD4F-B7FD-48BB-B340-076E63F87192}">
      <dsp:nvSpPr>
        <dsp:cNvPr id="0" name=""/>
        <dsp:cNvSpPr/>
      </dsp:nvSpPr>
      <dsp:spPr>
        <a:xfrm>
          <a:off x="0" y="2792916"/>
          <a:ext cx="4773168" cy="993128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- Complete Incident Report within 24 hours</a:t>
          </a:r>
        </a:p>
      </dsp:txBody>
      <dsp:txXfrm>
        <a:off x="48481" y="2841397"/>
        <a:ext cx="4676206" cy="896166"/>
      </dsp:txXfrm>
    </dsp:sp>
    <dsp:sp modelId="{E43BD926-EA37-4073-A0AA-9B96960E2F32}">
      <dsp:nvSpPr>
        <dsp:cNvPr id="0" name=""/>
        <dsp:cNvSpPr/>
      </dsp:nvSpPr>
      <dsp:spPr>
        <a:xfrm>
          <a:off x="0" y="3858044"/>
          <a:ext cx="4773168" cy="993128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- Administrator reports to APS/CHFS as required</a:t>
          </a:r>
        </a:p>
      </dsp:txBody>
      <dsp:txXfrm>
        <a:off x="48481" y="3906525"/>
        <a:ext cx="4676206" cy="89616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38618E-2D88-471B-93E9-6C0ABB86758B}">
      <dsp:nvSpPr>
        <dsp:cNvPr id="0" name=""/>
        <dsp:cNvSpPr/>
      </dsp:nvSpPr>
      <dsp:spPr>
        <a:xfrm>
          <a:off x="0" y="380015"/>
          <a:ext cx="4773168" cy="15116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- Retaliation is strictly prohibited</a:t>
          </a:r>
        </a:p>
      </dsp:txBody>
      <dsp:txXfrm>
        <a:off x="73792" y="453807"/>
        <a:ext cx="4625584" cy="1364056"/>
      </dsp:txXfrm>
    </dsp:sp>
    <dsp:sp modelId="{A0FD5465-8A18-4D77-A001-569E7BC2637A}">
      <dsp:nvSpPr>
        <dsp:cNvPr id="0" name=""/>
        <dsp:cNvSpPr/>
      </dsp:nvSpPr>
      <dsp:spPr>
        <a:xfrm>
          <a:off x="0" y="2001096"/>
          <a:ext cx="4773168" cy="151164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- Good-faith reporters are protected</a:t>
          </a:r>
        </a:p>
      </dsp:txBody>
      <dsp:txXfrm>
        <a:off x="73792" y="2074888"/>
        <a:ext cx="4625584" cy="1364056"/>
      </dsp:txXfrm>
    </dsp:sp>
    <dsp:sp modelId="{36CB35F2-9CD5-44A7-A062-8D074EECC8FB}">
      <dsp:nvSpPr>
        <dsp:cNvPr id="0" name=""/>
        <dsp:cNvSpPr/>
      </dsp:nvSpPr>
      <dsp:spPr>
        <a:xfrm>
          <a:off x="0" y="3622176"/>
          <a:ext cx="4773168" cy="151164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- Violations result in disciplinary action</a:t>
          </a:r>
        </a:p>
      </dsp:txBody>
      <dsp:txXfrm>
        <a:off x="73792" y="3695968"/>
        <a:ext cx="4625584" cy="13640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4941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  <a:p>
            <a:r>
              <a:t>Trainer Script:</a:t>
            </a:r>
          </a:p>
          <a:p>
            <a:r>
              <a:t>- Review slide title: Abuse Prevention &amp; Reporting Training</a:t>
            </a:r>
          </a:p>
          <a:p>
            <a:r>
              <a:t>- Emphasize Kentucky mandatory reporting (KRS 209)</a:t>
            </a:r>
          </a:p>
          <a:p>
            <a:r>
              <a:t>- Reinforce zero-tolerance and non-retaliation</a:t>
            </a:r>
          </a:p>
          <a:p>
            <a:r>
              <a:t>- Ask staff to provide real-world examples</a:t>
            </a:r>
          </a:p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  <a:p>
            <a:r>
              <a:t>Trainer Script:</a:t>
            </a:r>
          </a:p>
          <a:p>
            <a:r>
              <a:t>- Review slide title: Non-Retaliation</a:t>
            </a:r>
          </a:p>
          <a:p>
            <a:r>
              <a:t>- Emphasize Kentucky mandatory reporting (KRS 209)</a:t>
            </a:r>
          </a:p>
          <a:p>
            <a:r>
              <a:t>- Reinforce zero-tolerance and non-retaliation</a:t>
            </a:r>
          </a:p>
          <a:p>
            <a:r>
              <a:t>- Ask staff to provide real-world examples</a:t>
            </a:r>
          </a:p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  <a:p>
            <a:r>
              <a:t>Trainer Script:</a:t>
            </a:r>
          </a:p>
          <a:p>
            <a:r>
              <a:t>- Review slide title: Training Videos (Recommended)</a:t>
            </a:r>
          </a:p>
          <a:p>
            <a:r>
              <a:t>- Emphasize Kentucky mandatory reporting (KRS 209)</a:t>
            </a:r>
          </a:p>
          <a:p>
            <a:r>
              <a:t>- Reinforce zero-tolerance and non-retaliation</a:t>
            </a:r>
          </a:p>
          <a:p>
            <a:r>
              <a:t>- Ask staff to provide real-world examples</a:t>
            </a:r>
          </a:p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  <a:p>
            <a:r>
              <a:t>Trainer Script:</a:t>
            </a:r>
          </a:p>
          <a:p>
            <a:r>
              <a:t>- Review slide title: Documentation Requirements</a:t>
            </a:r>
          </a:p>
          <a:p>
            <a:r>
              <a:t>- Emphasize Kentucky mandatory reporting (KRS 209)</a:t>
            </a:r>
          </a:p>
          <a:p>
            <a:r>
              <a:t>- Reinforce zero-tolerance and non-retaliation</a:t>
            </a:r>
          </a:p>
          <a:p>
            <a:r>
              <a:t>- Ask staff to provide real-world examples</a:t>
            </a:r>
          </a:p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  <a:p>
            <a:r>
              <a:t>Trainer Script:</a:t>
            </a:r>
          </a:p>
          <a:p>
            <a:r>
              <a:t>- Review slide title: Knowledge Check &amp; Acknowledgment</a:t>
            </a:r>
          </a:p>
          <a:p>
            <a:r>
              <a:t>- Emphasize Kentucky mandatory reporting (KRS 209)</a:t>
            </a:r>
          </a:p>
          <a:p>
            <a:r>
              <a:t>- Reinforce zero-tolerance and non-retaliation</a:t>
            </a:r>
          </a:p>
          <a:p>
            <a:r>
              <a:t>- Ask staff to provide real-world examples</a:t>
            </a:r>
          </a:p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  <a:p>
            <a:r>
              <a:t>Trainer Script:</a:t>
            </a:r>
          </a:p>
          <a:p>
            <a:r>
              <a:t>- Pause presentation</a:t>
            </a:r>
          </a:p>
          <a:p>
            <a:r>
              <a:t>- Play each video or assign for LMS viewing</a:t>
            </a:r>
          </a:p>
          <a:p>
            <a:r>
              <a:t>- Document attendance and completion</a:t>
            </a:r>
          </a:p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  <a:p>
            <a:r>
              <a:t>Trainer Script:</a:t>
            </a:r>
          </a:p>
          <a:p>
            <a:r>
              <a:t>- Review slide title: Training Objectives</a:t>
            </a:r>
          </a:p>
          <a:p>
            <a:r>
              <a:t>- Emphasize Kentucky mandatory reporting (KRS 209)</a:t>
            </a:r>
          </a:p>
          <a:p>
            <a:r>
              <a:t>- Reinforce zero-tolerance and non-retaliation</a:t>
            </a:r>
          </a:p>
          <a:p>
            <a:r>
              <a:t>- Ask staff to provide real-world examples</a:t>
            </a:r>
          </a:p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  <a:p>
            <a:r>
              <a:t>Trainer Script:</a:t>
            </a:r>
          </a:p>
          <a:p>
            <a:r>
              <a:t>- Review slide title: Regulatory Authority</a:t>
            </a:r>
          </a:p>
          <a:p>
            <a:r>
              <a:t>- Emphasize Kentucky mandatory reporting (KRS 209)</a:t>
            </a:r>
          </a:p>
          <a:p>
            <a:r>
              <a:t>- Reinforce zero-tolerance and non-retaliation</a:t>
            </a:r>
          </a:p>
          <a:p>
            <a:r>
              <a:t>- Ask staff to provide real-world examples</a:t>
            </a:r>
          </a:p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  <a:p>
            <a:r>
              <a:t>Trainer Script:</a:t>
            </a:r>
          </a:p>
          <a:p>
            <a:r>
              <a:t>- Review slide title: Definitions</a:t>
            </a:r>
          </a:p>
          <a:p>
            <a:r>
              <a:t>- Emphasize Kentucky mandatory reporting (KRS 209)</a:t>
            </a:r>
          </a:p>
          <a:p>
            <a:r>
              <a:t>- Reinforce zero-tolerance and non-retaliation</a:t>
            </a:r>
          </a:p>
          <a:p>
            <a:r>
              <a:t>- Ask staff to provide real-world examples</a:t>
            </a:r>
          </a:p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  <a:p>
            <a:r>
              <a:t>Trainer Script:</a:t>
            </a:r>
          </a:p>
          <a:p>
            <a:r>
              <a:t>- Review slide title: Client Rights</a:t>
            </a:r>
          </a:p>
          <a:p>
            <a:r>
              <a:t>- Emphasize Kentucky mandatory reporting (KRS 209)</a:t>
            </a:r>
          </a:p>
          <a:p>
            <a:r>
              <a:t>- Reinforce zero-tolerance and non-retaliation</a:t>
            </a:r>
          </a:p>
          <a:p>
            <a:r>
              <a:t>- Ask staff to provide real-world examples</a:t>
            </a:r>
          </a:p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  <a:p>
            <a:r>
              <a:t>Trainer Script:</a:t>
            </a:r>
          </a:p>
          <a:p>
            <a:r>
              <a:t>- Review slide title: Recognizing Warning Signs</a:t>
            </a:r>
          </a:p>
          <a:p>
            <a:r>
              <a:t>- Emphasize Kentucky mandatory reporting (KRS 209)</a:t>
            </a:r>
          </a:p>
          <a:p>
            <a:r>
              <a:t>- Reinforce zero-tolerance and non-retaliation</a:t>
            </a:r>
          </a:p>
          <a:p>
            <a:r>
              <a:t>- Ask staff to provide real-world examples</a:t>
            </a:r>
          </a:p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  <a:p>
            <a:r>
              <a:t>Trainer Script:</a:t>
            </a:r>
          </a:p>
          <a:p>
            <a:r>
              <a:t>- Review slide title: Abuse Prevention Responsibilities</a:t>
            </a:r>
          </a:p>
          <a:p>
            <a:r>
              <a:t>- Emphasize Kentucky mandatory reporting (KRS 209)</a:t>
            </a:r>
          </a:p>
          <a:p>
            <a:r>
              <a:t>- Reinforce zero-tolerance and non-retaliation</a:t>
            </a:r>
          </a:p>
          <a:p>
            <a:r>
              <a:t>- Ask staff to provide real-world examples</a:t>
            </a:r>
          </a:p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  <a:p>
            <a:r>
              <a:t>Trainer Script:</a:t>
            </a:r>
          </a:p>
          <a:p>
            <a:r>
              <a:t>- Review slide title: Mandatory Reporting – Kentucky Law</a:t>
            </a:r>
          </a:p>
          <a:p>
            <a:r>
              <a:t>- Emphasize Kentucky mandatory reporting (KRS 209)</a:t>
            </a:r>
          </a:p>
          <a:p>
            <a:r>
              <a:t>- Reinforce zero-tolerance and non-retaliation</a:t>
            </a:r>
          </a:p>
          <a:p>
            <a:r>
              <a:t>- Ask staff to provide real-world examples</a:t>
            </a:r>
          </a:p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  <a:p>
            <a:r>
              <a:t>Trainer Script:</a:t>
            </a:r>
          </a:p>
          <a:p>
            <a:r>
              <a:t>- Review slide title: Reporting Process</a:t>
            </a:r>
          </a:p>
          <a:p>
            <a:r>
              <a:t>- Emphasize Kentucky mandatory reporting (KRS 209)</a:t>
            </a:r>
          </a:p>
          <a:p>
            <a:r>
              <a:t>- Reinforce zero-tolerance and non-retaliation</a:t>
            </a:r>
          </a:p>
          <a:p>
            <a:r>
              <a:t>- Ask staff to provide real-world examples</a:t>
            </a:r>
          </a:p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bJ5pLyVPX38?feature=oembe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wCFIsSS2wkc?feature=oembe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15.jpe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maRj0-gNEU8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5219498-D544-41AC-98FE-8F956EF66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00DBFC-17A9-4E0A-AEE2-A49F9AEEF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4267832"/>
            <a:ext cx="3604497" cy="1297115"/>
          </a:xfrm>
        </p:spPr>
        <p:txBody>
          <a:bodyPr anchor="t">
            <a:normAutofit/>
          </a:bodyPr>
          <a:lstStyle/>
          <a:p>
            <a:pPr algn="l"/>
            <a:r>
              <a:rPr lang="en-US" sz="3200">
                <a:solidFill>
                  <a:schemeClr val="tx2"/>
                </a:solidFill>
              </a:rPr>
              <a:t>Abuse Prevention &amp; Reporting Training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504" y="3428999"/>
            <a:ext cx="3604268" cy="838831"/>
          </a:xfrm>
        </p:spPr>
        <p:txBody>
          <a:bodyPr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1200">
                <a:solidFill>
                  <a:schemeClr val="tx2"/>
                </a:solidFill>
              </a:rPr>
              <a:t>CMS | Kentucky PSA | Ky.gov Compliance</a:t>
            </a:r>
          </a:p>
          <a:p>
            <a:pPr algn="l">
              <a:lnSpc>
                <a:spcPct val="90000"/>
              </a:lnSpc>
            </a:pPr>
            <a:r>
              <a:rPr lang="en-US" sz="1200">
                <a:solidFill>
                  <a:schemeClr val="tx2"/>
                </a:solidFill>
              </a:rPr>
              <a:t>Reliant Workforce Solutions dba Reliant Home Care</a:t>
            </a:r>
          </a:p>
          <a:p>
            <a:pPr algn="l">
              <a:lnSpc>
                <a:spcPct val="90000"/>
              </a:lnSpc>
            </a:pPr>
            <a:r>
              <a:rPr lang="en-US" sz="1200">
                <a:solidFill>
                  <a:schemeClr val="tx2"/>
                </a:solidFill>
              </a:rPr>
              <a:t>Mandatory for Employees &amp; Contractors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4613BB-817C-4C4F-8A24-4936F2F06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575767" y="52996"/>
            <a:ext cx="4570022" cy="6805005"/>
            <a:chOff x="6101023" y="52996"/>
            <a:chExt cx="6093363" cy="6805005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26C820D-9A01-44F0-AE18-C2DAB089B8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4" y="52997"/>
              <a:ext cx="6093362" cy="6805004"/>
            </a:xfrm>
            <a:custGeom>
              <a:avLst/>
              <a:gdLst>
                <a:gd name="connsiteX0" fmla="*/ 3517682 w 5890490"/>
                <a:gd name="connsiteY0" fmla="*/ 0 h 6578439"/>
                <a:gd name="connsiteX1" fmla="*/ 5849513 w 5890490"/>
                <a:gd name="connsiteY1" fmla="*/ 841730 h 6578439"/>
                <a:gd name="connsiteX2" fmla="*/ 5890490 w 5890490"/>
                <a:gd name="connsiteY2" fmla="*/ 879060 h 6578439"/>
                <a:gd name="connsiteX3" fmla="*/ 5890490 w 5890490"/>
                <a:gd name="connsiteY3" fmla="*/ 1816052 h 6578439"/>
                <a:gd name="connsiteX4" fmla="*/ 5856961 w 5890490"/>
                <a:gd name="connsiteY4" fmla="*/ 1771023 h 6578439"/>
                <a:gd name="connsiteX5" fmla="*/ 5655397 w 5890490"/>
                <a:gd name="connsiteY5" fmla="*/ 1548813 h 6578439"/>
                <a:gd name="connsiteX6" fmla="*/ 3517682 w 5890490"/>
                <a:gd name="connsiteY6" fmla="*/ 658717 h 6578439"/>
                <a:gd name="connsiteX7" fmla="*/ 2395696 w 5890490"/>
                <a:gd name="connsiteY7" fmla="*/ 850721 h 6578439"/>
                <a:gd name="connsiteX8" fmla="*/ 1519955 w 5890490"/>
                <a:gd name="connsiteY8" fmla="*/ 1450441 h 6578439"/>
                <a:gd name="connsiteX9" fmla="*/ 1223630 w 5890490"/>
                <a:gd name="connsiteY9" fmla="*/ 1841430 h 6578439"/>
                <a:gd name="connsiteX10" fmla="*/ 1075857 w 5890490"/>
                <a:gd name="connsiteY10" fmla="*/ 2329343 h 6578439"/>
                <a:gd name="connsiteX11" fmla="*/ 731010 w 5890490"/>
                <a:gd name="connsiteY11" fmla="*/ 3483744 h 6578439"/>
                <a:gd name="connsiteX12" fmla="*/ 741000 w 5890490"/>
                <a:gd name="connsiteY12" fmla="*/ 4479719 h 6578439"/>
                <a:gd name="connsiteX13" fmla="*/ 1315615 w 5890490"/>
                <a:gd name="connsiteY13" fmla="*/ 5443827 h 6578439"/>
                <a:gd name="connsiteX14" fmla="*/ 2277503 w 5890490"/>
                <a:gd name="connsiteY14" fmla="*/ 6259386 h 6578439"/>
                <a:gd name="connsiteX15" fmla="*/ 3439448 w 5890490"/>
                <a:gd name="connsiteY15" fmla="*/ 6551739 h 6578439"/>
                <a:gd name="connsiteX16" fmla="*/ 4408732 w 5890490"/>
                <a:gd name="connsiteY16" fmla="*/ 6255172 h 6578439"/>
                <a:gd name="connsiteX17" fmla="*/ 5343243 w 5890490"/>
                <a:gd name="connsiteY17" fmla="*/ 5442509 h 6578439"/>
                <a:gd name="connsiteX18" fmla="*/ 5745566 w 5890490"/>
                <a:gd name="connsiteY18" fmla="*/ 5056656 h 6578439"/>
                <a:gd name="connsiteX19" fmla="*/ 5890490 w 5890490"/>
                <a:gd name="connsiteY19" fmla="*/ 4920880 h 6578439"/>
                <a:gd name="connsiteX20" fmla="*/ 5890490 w 5890490"/>
                <a:gd name="connsiteY20" fmla="*/ 5821966 h 6578439"/>
                <a:gd name="connsiteX21" fmla="*/ 5802002 w 5890490"/>
                <a:gd name="connsiteY21" fmla="*/ 5907904 h 6578439"/>
                <a:gd name="connsiteX22" fmla="*/ 5294358 w 5890490"/>
                <a:gd name="connsiteY22" fmla="*/ 6397505 h 6578439"/>
                <a:gd name="connsiteX23" fmla="*/ 5077178 w 5890490"/>
                <a:gd name="connsiteY23" fmla="*/ 6578439 h 6578439"/>
                <a:gd name="connsiteX24" fmla="*/ 1567290 w 5890490"/>
                <a:gd name="connsiteY24" fmla="*/ 6578439 h 6578439"/>
                <a:gd name="connsiteX25" fmla="*/ 1508588 w 5890490"/>
                <a:gd name="connsiteY25" fmla="*/ 6535186 h 6578439"/>
                <a:gd name="connsiteX26" fmla="*/ 826498 w 5890490"/>
                <a:gd name="connsiteY26" fmla="*/ 5876034 h 6578439"/>
                <a:gd name="connsiteX27" fmla="*/ 122403 w 5890490"/>
                <a:gd name="connsiteY27" fmla="*/ 3255655 h 6578439"/>
                <a:gd name="connsiteX28" fmla="*/ 1061197 w 5890490"/>
                <a:gd name="connsiteY28" fmla="*/ 984650 h 6578439"/>
                <a:gd name="connsiteX29" fmla="*/ 3517682 w 5890490"/>
                <a:gd name="connsiteY29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890490" h="6578439">
                  <a:moveTo>
                    <a:pt x="3517682" y="0"/>
                  </a:moveTo>
                  <a:cubicBezTo>
                    <a:pt x="4402016" y="0"/>
                    <a:pt x="5213741" y="315483"/>
                    <a:pt x="5849513" y="841730"/>
                  </a:cubicBezTo>
                  <a:lnTo>
                    <a:pt x="5890490" y="879060"/>
                  </a:lnTo>
                  <a:lnTo>
                    <a:pt x="5890490" y="1816052"/>
                  </a:lnTo>
                  <a:lnTo>
                    <a:pt x="5856961" y="1771023"/>
                  </a:lnTo>
                  <a:cubicBezTo>
                    <a:pt x="5793650" y="1694076"/>
                    <a:pt x="5726429" y="1619959"/>
                    <a:pt x="5655397" y="1548813"/>
                  </a:cubicBezTo>
                  <a:cubicBezTo>
                    <a:pt x="5082208" y="974906"/>
                    <a:pt x="4322973" y="658717"/>
                    <a:pt x="3517682" y="658717"/>
                  </a:cubicBezTo>
                  <a:cubicBezTo>
                    <a:pt x="3085520" y="658717"/>
                    <a:pt x="2718488" y="721533"/>
                    <a:pt x="2395696" y="850721"/>
                  </a:cubicBezTo>
                  <a:cubicBezTo>
                    <a:pt x="2079132" y="977407"/>
                    <a:pt x="1792668" y="1173626"/>
                    <a:pt x="1519955" y="1450441"/>
                  </a:cubicBezTo>
                  <a:cubicBezTo>
                    <a:pt x="1330275" y="1642840"/>
                    <a:pt x="1263719" y="1756094"/>
                    <a:pt x="1223630" y="1841430"/>
                  </a:cubicBezTo>
                  <a:cubicBezTo>
                    <a:pt x="1166545" y="1962981"/>
                    <a:pt x="1128532" y="2116663"/>
                    <a:pt x="1075857" y="2329343"/>
                  </a:cubicBezTo>
                  <a:cubicBezTo>
                    <a:pt x="1008652" y="2601153"/>
                    <a:pt x="916537" y="2973574"/>
                    <a:pt x="731010" y="3483744"/>
                  </a:cubicBezTo>
                  <a:cubicBezTo>
                    <a:pt x="617488" y="3795981"/>
                    <a:pt x="620731" y="4121653"/>
                    <a:pt x="741000" y="4479719"/>
                  </a:cubicBezTo>
                  <a:cubicBezTo>
                    <a:pt x="847257" y="4796172"/>
                    <a:pt x="1045888" y="5129481"/>
                    <a:pt x="1315615" y="5443827"/>
                  </a:cubicBezTo>
                  <a:cubicBezTo>
                    <a:pt x="1630753" y="5810980"/>
                    <a:pt x="1945371" y="6077784"/>
                    <a:pt x="2277503" y="6259386"/>
                  </a:cubicBezTo>
                  <a:cubicBezTo>
                    <a:pt x="2637530" y="6456133"/>
                    <a:pt x="3017536" y="6551739"/>
                    <a:pt x="3439448" y="6551739"/>
                  </a:cubicBezTo>
                  <a:cubicBezTo>
                    <a:pt x="3781571" y="6551739"/>
                    <a:pt x="4089573" y="6457449"/>
                    <a:pt x="4408732" y="6255172"/>
                  </a:cubicBezTo>
                  <a:cubicBezTo>
                    <a:pt x="4738010" y="6046310"/>
                    <a:pt x="5050941" y="5739207"/>
                    <a:pt x="5343243" y="5442509"/>
                  </a:cubicBezTo>
                  <a:cubicBezTo>
                    <a:pt x="5479860" y="5303970"/>
                    <a:pt x="5614918" y="5178206"/>
                    <a:pt x="5745566" y="5056656"/>
                  </a:cubicBezTo>
                  <a:lnTo>
                    <a:pt x="5890490" y="4920880"/>
                  </a:lnTo>
                  <a:lnTo>
                    <a:pt x="5890490" y="5821966"/>
                  </a:lnTo>
                  <a:lnTo>
                    <a:pt x="5802002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5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58B604F-996E-4349-B131-E04ED285D8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5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5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7CCEAF3-651B-4605-AE58-F96E22703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3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/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D519330-E5F1-4248-B58C-1AA0D9E6D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4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Graphic 6" descr="Warning">
            <a:extLst>
              <a:ext uri="{FF2B5EF4-FFF2-40B4-BE49-F238E27FC236}">
                <a16:creationId xmlns:a16="http://schemas.microsoft.com/office/drawing/2014/main" id="{B008ACE5-CC91-B06C-156E-C9F63A7642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76992" y="2216469"/>
            <a:ext cx="3106320" cy="3106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14166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08608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44" y="1161288"/>
            <a:ext cx="2702052" cy="4526280"/>
          </a:xfrm>
        </p:spPr>
        <p:txBody>
          <a:bodyPr>
            <a:normAutofit/>
          </a:bodyPr>
          <a:lstStyle/>
          <a:p>
            <a:r>
              <a:rPr lang="en-US" sz="3500"/>
              <a:t>Reporting Process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1B4C558-ACC8-105E-03E7-1AA9C9C22E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5626895"/>
              </p:ext>
            </p:extLst>
          </p:nvPr>
        </p:nvGraphicFramePr>
        <p:xfrm>
          <a:off x="3977640" y="676656"/>
          <a:ext cx="4773168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F6C4F-5BD5-03FC-9BD2-7AF850130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72" y="0"/>
            <a:ext cx="5486400" cy="566738"/>
          </a:xfrm>
        </p:spPr>
        <p:txBody>
          <a:bodyPr/>
          <a:lstStyle/>
          <a:p>
            <a:r>
              <a:rPr lang="en-US" dirty="0"/>
              <a:t>Click the Link Below to Watch Training Video</a:t>
            </a:r>
          </a:p>
        </p:txBody>
      </p:sp>
      <p:pic>
        <p:nvPicPr>
          <p:cNvPr id="5" name="Online Media 4" title="Adult Protective Services (APS) 101 Basic Understanding">
            <a:hlinkClick r:id="" action="ppaction://media"/>
            <a:extLst>
              <a:ext uri="{FF2B5EF4-FFF2-40B4-BE49-F238E27FC236}">
                <a16:creationId xmlns:a16="http://schemas.microsoft.com/office/drawing/2014/main" id="{91C92A0F-4761-9C1A-1BE1-FA74D9C1548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846138"/>
            <a:ext cx="9144000" cy="592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87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A047F-8AEE-75D3-A088-94453C281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" y="-209994"/>
            <a:ext cx="7059168" cy="1143000"/>
          </a:xfrm>
        </p:spPr>
        <p:txBody>
          <a:bodyPr>
            <a:noAutofit/>
          </a:bodyPr>
          <a:lstStyle/>
          <a:p>
            <a:r>
              <a:rPr lang="en-US" sz="2800" dirty="0"/>
              <a:t>Click the link below to watch the Training Video</a:t>
            </a:r>
          </a:p>
        </p:txBody>
      </p:sp>
      <p:pic>
        <p:nvPicPr>
          <p:cNvPr id="3" name="Online Media 2" title="Adult Protective Services &amp; Elder and Dependent Adult Abuse">
            <a:hlinkClick r:id="" action="ppaction://media"/>
            <a:extLst>
              <a:ext uri="{FF2B5EF4-FFF2-40B4-BE49-F238E27FC236}">
                <a16:creationId xmlns:a16="http://schemas.microsoft.com/office/drawing/2014/main" id="{1E889B1A-9540-A834-7BF6-544E76C3620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846138"/>
            <a:ext cx="9144000" cy="585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43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14166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08608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44" y="1161288"/>
            <a:ext cx="2702052" cy="4526280"/>
          </a:xfrm>
        </p:spPr>
        <p:txBody>
          <a:bodyPr>
            <a:normAutofit/>
          </a:bodyPr>
          <a:lstStyle/>
          <a:p>
            <a:r>
              <a:rPr lang="en-US" sz="3500"/>
              <a:t>Non-Retaliation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7D551E4-7F92-8720-BFBB-D5703DDC18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448000"/>
              </p:ext>
            </p:extLst>
          </p:nvPr>
        </p:nvGraphicFramePr>
        <p:xfrm>
          <a:off x="3977640" y="676656"/>
          <a:ext cx="4773168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14166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08608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44" y="1161288"/>
            <a:ext cx="2702052" cy="4526280"/>
          </a:xfrm>
        </p:spPr>
        <p:txBody>
          <a:bodyPr>
            <a:normAutofit/>
          </a:bodyPr>
          <a:lstStyle/>
          <a:p>
            <a:r>
              <a:rPr lang="en-US" sz="2700"/>
              <a:t>Training Videos (Recommended)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26C0D1A-B9E6-8F3C-4C92-04ACF99789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6421776"/>
              </p:ext>
            </p:extLst>
          </p:nvPr>
        </p:nvGraphicFramePr>
        <p:xfrm>
          <a:off x="3977640" y="676656"/>
          <a:ext cx="4773168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blue sky&#10;&#10;AI-generated content may be incorrect.">
            <a:extLst>
              <a:ext uri="{FF2B5EF4-FFF2-40B4-BE49-F238E27FC236}">
                <a16:creationId xmlns:a16="http://schemas.microsoft.com/office/drawing/2014/main" id="{CFBE9A03-8685-CC86-8042-A1B51751308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3325" r="21675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t>Documentation Requirements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F2FF667-8C26-CA86-12A2-7BDF03876F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3178082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DC8A0A6-6760-A37D-587F-8B2235B0F9B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5271" r="5728" b="-1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t>Knowledge Check &amp; Acknowledgment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3444C21-2C58-6184-3B65-2680AD0AF7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3841315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BB2B1F0-0DD6-4744-9A46-7A344FB48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26720"/>
            <a:ext cx="7879842" cy="1919141"/>
          </a:xfrm>
        </p:spPr>
        <p:txBody>
          <a:bodyPr anchor="b">
            <a:normAutofit/>
          </a:bodyPr>
          <a:lstStyle/>
          <a:p>
            <a:r>
              <a:rPr lang="en-US" sz="5200"/>
              <a:t>Required Training Videos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464" y="2899927"/>
            <a:ext cx="783869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30936" y="2776031"/>
            <a:ext cx="1405092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936" y="3337269"/>
            <a:ext cx="7882128" cy="2905686"/>
          </a:xfrm>
        </p:spPr>
        <p:txBody>
          <a:bodyPr>
            <a:normAutofit/>
          </a:bodyPr>
          <a:lstStyle/>
          <a:p>
            <a:r>
              <a:rPr lang="en-US" sz="1900" dirty="0"/>
              <a:t>Staff must view the following videos annually:</a:t>
            </a:r>
          </a:p>
          <a:p>
            <a:r>
              <a:rPr lang="en-US" sz="1900" dirty="0"/>
              <a:t>CMS Video: https://www.cms.gov/medicare/health-safety-standards/quality-safety-oversight-general-information</a:t>
            </a:r>
          </a:p>
          <a:p>
            <a:r>
              <a:rPr lang="en-US" sz="1900" dirty="0"/>
              <a:t>Kentucky APS Video: https://chfs.ky.gov/agencies/dcbs/dpp/apb/Pages/default.aspx</a:t>
            </a:r>
          </a:p>
          <a:p>
            <a:r>
              <a:rPr lang="en-US" sz="1900" dirty="0"/>
              <a:t>DOJ Vulnerable Adults: https://www.justice.gov/elderjustice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Training Objectives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D7041BD-DE05-E303-FC2A-30DC1A681E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3500">
                <a:solidFill>
                  <a:srgbClr val="FFFFFF"/>
                </a:solidFill>
              </a:rPr>
              <a:t>Regulatory Authority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9CF9030-DAA5-A667-6D51-DAC560C702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4523981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r>
              <a:rPr lang="en-US" sz="4000"/>
              <a:t>Definitions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sX0" fmla="*/ 0 w 5410200"/>
              <a:gd name="csY0" fmla="*/ 0 h 13716"/>
              <a:gd name="csX1" fmla="*/ 568071 w 5410200"/>
              <a:gd name="csY1" fmla="*/ 0 h 13716"/>
              <a:gd name="csX2" fmla="*/ 1298448 w 5410200"/>
              <a:gd name="csY2" fmla="*/ 0 h 13716"/>
              <a:gd name="csX3" fmla="*/ 1920621 w 5410200"/>
              <a:gd name="csY3" fmla="*/ 0 h 13716"/>
              <a:gd name="csX4" fmla="*/ 2488692 w 5410200"/>
              <a:gd name="csY4" fmla="*/ 0 h 13716"/>
              <a:gd name="csX5" fmla="*/ 3219069 w 5410200"/>
              <a:gd name="csY5" fmla="*/ 0 h 13716"/>
              <a:gd name="csX6" fmla="*/ 3895344 w 5410200"/>
              <a:gd name="csY6" fmla="*/ 0 h 13716"/>
              <a:gd name="csX7" fmla="*/ 4571619 w 5410200"/>
              <a:gd name="csY7" fmla="*/ 0 h 13716"/>
              <a:gd name="csX8" fmla="*/ 5410200 w 5410200"/>
              <a:gd name="csY8" fmla="*/ 0 h 13716"/>
              <a:gd name="csX9" fmla="*/ 5410200 w 5410200"/>
              <a:gd name="csY9" fmla="*/ 13716 h 13716"/>
              <a:gd name="csX10" fmla="*/ 4842129 w 5410200"/>
              <a:gd name="csY10" fmla="*/ 13716 h 13716"/>
              <a:gd name="csX11" fmla="*/ 4328160 w 5410200"/>
              <a:gd name="csY11" fmla="*/ 13716 h 13716"/>
              <a:gd name="csX12" fmla="*/ 3597783 w 5410200"/>
              <a:gd name="csY12" fmla="*/ 13716 h 13716"/>
              <a:gd name="csX13" fmla="*/ 3029712 w 5410200"/>
              <a:gd name="csY13" fmla="*/ 13716 h 13716"/>
              <a:gd name="csX14" fmla="*/ 2299335 w 5410200"/>
              <a:gd name="csY14" fmla="*/ 13716 h 13716"/>
              <a:gd name="csX15" fmla="*/ 1514856 w 5410200"/>
              <a:gd name="csY15" fmla="*/ 13716 h 13716"/>
              <a:gd name="csX16" fmla="*/ 892683 w 5410200"/>
              <a:gd name="csY16" fmla="*/ 13716 h 13716"/>
              <a:gd name="csX17" fmla="*/ 0 w 5410200"/>
              <a:gd name="csY17" fmla="*/ 13716 h 13716"/>
              <a:gd name="csX18" fmla="*/ 0 w 5410200"/>
              <a:gd name="csY18" fmla="*/ 0 h 1371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97DB2F5-77A2-07BA-7167-020965BF10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5522835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1D793-1A49-61DF-091B-E9FEC7BFC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04" y="128016"/>
            <a:ext cx="5486400" cy="420624"/>
          </a:xfrm>
        </p:spPr>
        <p:txBody>
          <a:bodyPr/>
          <a:lstStyle/>
          <a:p>
            <a:r>
              <a:rPr lang="en-US"/>
              <a:t>Click below to Watch Training Video </a:t>
            </a:r>
            <a:endParaRPr lang="en-US" dirty="0"/>
          </a:p>
        </p:txBody>
      </p:sp>
      <p:pic>
        <p:nvPicPr>
          <p:cNvPr id="5" name="Online Media 4" title="Freedom From Abuse, Neglect, and Exploitation- CMS Training Video">
            <a:hlinkClick r:id="" action="ppaction://media"/>
            <a:extLst>
              <a:ext uri="{FF2B5EF4-FFF2-40B4-BE49-F238E27FC236}">
                <a16:creationId xmlns:a16="http://schemas.microsoft.com/office/drawing/2014/main" id="{86CC077D-73E8-2941-0E00-24CDD690ECC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846138"/>
            <a:ext cx="9144000" cy="588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56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14166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08608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44" y="1161288"/>
            <a:ext cx="2702052" cy="4526280"/>
          </a:xfrm>
        </p:spPr>
        <p:txBody>
          <a:bodyPr>
            <a:normAutofit/>
          </a:bodyPr>
          <a:lstStyle/>
          <a:p>
            <a:r>
              <a:rPr lang="en-US" sz="3500"/>
              <a:t>Client Rights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E9ABAE5-5C2F-A003-B9CF-0F9E8702F8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5961050"/>
              </p:ext>
            </p:extLst>
          </p:nvPr>
        </p:nvGraphicFramePr>
        <p:xfrm>
          <a:off x="3977640" y="676656"/>
          <a:ext cx="4773168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14166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08608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44" y="1161288"/>
            <a:ext cx="2702052" cy="4526280"/>
          </a:xfrm>
        </p:spPr>
        <p:txBody>
          <a:bodyPr>
            <a:normAutofit/>
          </a:bodyPr>
          <a:lstStyle/>
          <a:p>
            <a:r>
              <a:rPr lang="en-US" sz="3500"/>
              <a:t>Recognizing Warning Signs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FFF8EE0-BB29-A315-AEA9-E5368ADDBE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3738420"/>
              </p:ext>
            </p:extLst>
          </p:nvPr>
        </p:nvGraphicFramePr>
        <p:xfrm>
          <a:off x="3977640" y="676656"/>
          <a:ext cx="4773168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14166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08608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44" y="1161288"/>
            <a:ext cx="2702052" cy="4526280"/>
          </a:xfrm>
        </p:spPr>
        <p:txBody>
          <a:bodyPr>
            <a:normAutofit/>
          </a:bodyPr>
          <a:lstStyle/>
          <a:p>
            <a:r>
              <a:rPr lang="en-US" sz="3000"/>
              <a:t>Abuse Prevention Responsibilities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3EF325C-80A7-1BAA-C881-41A92ED7C5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9134074"/>
              </p:ext>
            </p:extLst>
          </p:nvPr>
        </p:nvGraphicFramePr>
        <p:xfrm>
          <a:off x="3977640" y="676656"/>
          <a:ext cx="4773168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14166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08608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44" y="1161288"/>
            <a:ext cx="2702052" cy="4526280"/>
          </a:xfrm>
        </p:spPr>
        <p:txBody>
          <a:bodyPr>
            <a:normAutofit/>
          </a:bodyPr>
          <a:lstStyle/>
          <a:p>
            <a:r>
              <a:rPr lang="en-US" sz="3500"/>
              <a:t>Mandatory Reporting – Kentucky Law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58B35C1-56DE-5B5F-F98D-36C0EDAFF2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4418038"/>
              </p:ext>
            </p:extLst>
          </p:nvPr>
        </p:nvGraphicFramePr>
        <p:xfrm>
          <a:off x="3977640" y="676656"/>
          <a:ext cx="4773168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930</Words>
  <Application>Microsoft Office PowerPoint</Application>
  <PresentationFormat>On-screen Show (4:3)</PresentationFormat>
  <Paragraphs>163</Paragraphs>
  <Slides>17</Slides>
  <Notes>14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Abuse Prevention &amp; Reporting Training</vt:lpstr>
      <vt:lpstr>Training Objectives</vt:lpstr>
      <vt:lpstr>Regulatory Authority</vt:lpstr>
      <vt:lpstr>Definitions</vt:lpstr>
      <vt:lpstr>Click below to Watch Training Video </vt:lpstr>
      <vt:lpstr>Client Rights</vt:lpstr>
      <vt:lpstr>Recognizing Warning Signs</vt:lpstr>
      <vt:lpstr>Abuse Prevention Responsibilities</vt:lpstr>
      <vt:lpstr>Mandatory Reporting – Kentucky Law</vt:lpstr>
      <vt:lpstr>Reporting Process</vt:lpstr>
      <vt:lpstr>Click the Link Below to Watch Training Video</vt:lpstr>
      <vt:lpstr>Click the link below to watch the Training Video</vt:lpstr>
      <vt:lpstr>Non-Retaliation</vt:lpstr>
      <vt:lpstr>Training Videos (Recommended)</vt:lpstr>
      <vt:lpstr>Documentation Requirements</vt:lpstr>
      <vt:lpstr>Knowledge Check &amp; Acknowledgment</vt:lpstr>
      <vt:lpstr>Required Training Videos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Owner</dc:creator>
  <cp:keywords/>
  <dc:description>generated using python-pptx</dc:description>
  <cp:lastModifiedBy>Shanwa Hunter</cp:lastModifiedBy>
  <cp:revision>2</cp:revision>
  <dcterms:created xsi:type="dcterms:W3CDTF">2013-01-27T09:14:16Z</dcterms:created>
  <dcterms:modified xsi:type="dcterms:W3CDTF">2025-12-30T13:51:53Z</dcterms:modified>
  <cp:category/>
</cp:coreProperties>
</file>